
<file path=[Content_Types].xml><?xml version="1.0" encoding="utf-8"?>
<Types xmlns="http://schemas.openxmlformats.org/package/2006/content-types">
  <Default Extension="emf" ContentType="image/x-emf"/>
  <Default Extension="fntdata" ContentType="application/x-fontdata"/>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 id="2147483932" r:id="rId2"/>
  </p:sldMasterIdLst>
  <p:sldIdLst>
    <p:sldId id="256" r:id="rId3"/>
    <p:sldId id="257" r:id="rId4"/>
    <p:sldId id="258" r:id="rId5"/>
    <p:sldId id="259" r:id="rId6"/>
    <p:sldId id="260" r:id="rId7"/>
    <p:sldId id="262" r:id="rId8"/>
    <p:sldId id="261" r:id="rId9"/>
    <p:sldId id="293" r:id="rId10"/>
    <p:sldId id="263" r:id="rId11"/>
    <p:sldId id="264" r:id="rId12"/>
    <p:sldId id="265" r:id="rId13"/>
    <p:sldId id="305" r:id="rId14"/>
    <p:sldId id="266" r:id="rId15"/>
    <p:sldId id="267" r:id="rId16"/>
    <p:sldId id="268" r:id="rId17"/>
    <p:sldId id="306" r:id="rId18"/>
    <p:sldId id="270" r:id="rId19"/>
    <p:sldId id="271" r:id="rId20"/>
    <p:sldId id="272" r:id="rId21"/>
    <p:sldId id="273" r:id="rId22"/>
    <p:sldId id="307" r:id="rId23"/>
    <p:sldId id="308" r:id="rId24"/>
    <p:sldId id="309" r:id="rId25"/>
    <p:sldId id="310" r:id="rId26"/>
    <p:sldId id="311" r:id="rId27"/>
    <p:sldId id="294" r:id="rId28"/>
    <p:sldId id="297" r:id="rId29"/>
    <p:sldId id="299" r:id="rId30"/>
    <p:sldId id="312" r:id="rId31"/>
    <p:sldId id="298" r:id="rId32"/>
    <p:sldId id="300" r:id="rId33"/>
    <p:sldId id="301" r:id="rId34"/>
    <p:sldId id="313" r:id="rId35"/>
    <p:sldId id="303" r:id="rId36"/>
    <p:sldId id="304" r:id="rId37"/>
    <p:sldId id="274" r:id="rId38"/>
    <p:sldId id="324" r:id="rId39"/>
    <p:sldId id="323" r:id="rId40"/>
    <p:sldId id="322" r:id="rId41"/>
    <p:sldId id="321" r:id="rId42"/>
    <p:sldId id="320" r:id="rId43"/>
    <p:sldId id="319" r:id="rId44"/>
    <p:sldId id="318" r:id="rId45"/>
    <p:sldId id="317" r:id="rId46"/>
    <p:sldId id="316" r:id="rId47"/>
    <p:sldId id="314" r:id="rId48"/>
    <p:sldId id="275" r:id="rId49"/>
    <p:sldId id="276" r:id="rId50"/>
    <p:sldId id="277" r:id="rId51"/>
    <p:sldId id="278" r:id="rId52"/>
    <p:sldId id="279" r:id="rId53"/>
    <p:sldId id="280" r:id="rId54"/>
    <p:sldId id="281" r:id="rId55"/>
    <p:sldId id="282" r:id="rId56"/>
    <p:sldId id="283" r:id="rId57"/>
    <p:sldId id="284" r:id="rId58"/>
    <p:sldId id="285" r:id="rId59"/>
    <p:sldId id="286" r:id="rId60"/>
    <p:sldId id="287" r:id="rId61"/>
    <p:sldId id="288" r:id="rId62"/>
    <p:sldId id="289" r:id="rId63"/>
    <p:sldId id="290" r:id="rId64"/>
    <p:sldId id="291" r:id="rId65"/>
    <p:sldId id="292" r:id="rId66"/>
  </p:sldIdLst>
  <p:sldSz cx="12192000" cy="6858000"/>
  <p:notesSz cx="12192000" cy="6858000"/>
  <p:embeddedFontLst>
    <p:embeddedFont>
      <p:font typeface="Calibri" panose="020F0502020204030204" pitchFamily="34" charset="0"/>
      <p:regular r:id="rId67"/>
      <p:bold r:id="rId68"/>
      <p:italic r:id="rId69"/>
      <p:boldItalic r:id="rId70"/>
    </p:embeddedFont>
    <p:embeddedFont>
      <p:font typeface="Calibri Light" panose="020F0302020204030204" pitchFamily="34" charset="0"/>
      <p:regular r:id="rId71"/>
      <p:italic r:id="rId72"/>
    </p:embeddedFont>
  </p:embeddedFontLst>
  <p:defaultTextStyle>
    <a:defPPr>
      <a:defRPr lang="en-US"/>
    </a:defPPr>
    <a:lvl1pPr marL="0" algn="l" defTabSz="457200">
      <a:defRPr sz="1800">
        <a:solidFill>
          <a:schemeClr val="tx1"/>
        </a:solidFill>
        <a:latin typeface="+mn-lt"/>
        <a:ea typeface="+mn-ea"/>
        <a:cs typeface="+mn-cs"/>
      </a:defRPr>
    </a:lvl1pPr>
    <a:lvl2pPr marL="457200" algn="l" defTabSz="457200">
      <a:defRPr sz="1800">
        <a:solidFill>
          <a:schemeClr val="tx1"/>
        </a:solidFill>
        <a:latin typeface="+mn-lt"/>
        <a:ea typeface="+mn-ea"/>
        <a:cs typeface="+mn-cs"/>
      </a:defRPr>
    </a:lvl2pPr>
    <a:lvl3pPr marL="914400" algn="l" defTabSz="457200">
      <a:defRPr sz="1800">
        <a:solidFill>
          <a:schemeClr val="tx1"/>
        </a:solidFill>
        <a:latin typeface="+mn-lt"/>
        <a:ea typeface="+mn-ea"/>
        <a:cs typeface="+mn-cs"/>
      </a:defRPr>
    </a:lvl3pPr>
    <a:lvl4pPr marL="1371600" algn="l" defTabSz="457200">
      <a:defRPr sz="1800">
        <a:solidFill>
          <a:schemeClr val="tx1"/>
        </a:solidFill>
        <a:latin typeface="+mn-lt"/>
        <a:ea typeface="+mn-ea"/>
        <a:cs typeface="+mn-cs"/>
      </a:defRPr>
    </a:lvl4pPr>
    <a:lvl5pPr marL="1828800" algn="l" defTabSz="457200">
      <a:defRPr sz="1800">
        <a:solidFill>
          <a:schemeClr val="tx1"/>
        </a:solidFill>
        <a:latin typeface="+mn-lt"/>
        <a:ea typeface="+mn-ea"/>
        <a:cs typeface="+mn-cs"/>
      </a:defRPr>
    </a:lvl5pPr>
    <a:lvl6pPr marL="2286000" algn="l" defTabSz="457200">
      <a:defRPr sz="1800">
        <a:solidFill>
          <a:schemeClr val="tx1"/>
        </a:solidFill>
        <a:latin typeface="+mn-lt"/>
        <a:ea typeface="+mn-ea"/>
        <a:cs typeface="+mn-cs"/>
      </a:defRPr>
    </a:lvl6pPr>
    <a:lvl7pPr marL="2743200" algn="l" defTabSz="457200">
      <a:defRPr sz="1800">
        <a:solidFill>
          <a:schemeClr val="tx1"/>
        </a:solidFill>
        <a:latin typeface="+mn-lt"/>
        <a:ea typeface="+mn-ea"/>
        <a:cs typeface="+mn-cs"/>
      </a:defRPr>
    </a:lvl7pPr>
    <a:lvl8pPr marL="3200400" algn="l" defTabSz="457200">
      <a:defRPr sz="1800">
        <a:solidFill>
          <a:schemeClr val="tx1"/>
        </a:solidFill>
        <a:latin typeface="+mn-lt"/>
        <a:ea typeface="+mn-ea"/>
        <a:cs typeface="+mn-cs"/>
      </a:defRPr>
    </a:lvl8pPr>
    <a:lvl9pPr marL="3657600" algn="l" defTabSz="457200">
      <a:defRPr sz="18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687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D593C41-893A-E88C-98CE-F552D92A4E65}" v="8" dt="2022-11-15T20:00:26.159"/>
    <p1510:client id="{1E56CE3A-9A77-403D-983A-4AB01A1761F9}" v="235" dt="2022-11-21T17:11:25.741"/>
    <p1510:client id="{4EFE8668-C151-4753-A746-3E5EFE423127}" v="1445" dt="2022-11-15T21:55:50.825"/>
    <p1510:client id="{676897A5-ADBA-4A01-8CC4-F53C67200EC0}" v="698" dt="2022-11-15T18:15:57.530"/>
    <p1510:client id="{6B247B6C-D456-495B-AE42-837B560B1948}" v="166" dt="2022-11-17T14:39:30.750"/>
    <p1510:client id="{7C50ABBA-BE99-4676-9854-32C5448497B9}" v="15" dt="2022-11-15T23:59:14.132"/>
    <p1510:client id="{851E15C8-917D-4C17-90E3-745F45A70770}" v="364" dt="2022-11-15T17:33:11.889"/>
    <p1510:client id="{A87E463B-8C44-94D8-E06F-CDA8C448EF8F}" v="61" dt="2022-11-15T19:59:28.562"/>
    <p1510:client id="{AFB1ED11-91D1-2BF0-DB78-D2DC55B0B502}" v="100" dt="2022-11-17T15:16:06.192"/>
    <p1510:client id="{B4A5876D-660E-4678-AF20-A2545DBC1BED}" v="947" dt="2022-11-16T17:56:46.505"/>
    <p1510:client id="{B60C6739-41AB-6697-E5DD-58B541E97B86}" v="27" dt="2022-11-21T14:23:03.49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2880"/>
      </p:guideLst>
    </p:cSldViewPr>
  </p:slide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font" Target="fonts/font2.fntdata"/><Relationship Id="rId16" Type="http://schemas.openxmlformats.org/officeDocument/2006/relationships/slide" Target="slides/slide1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viewProps" Target="viewProps.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font" Target="fonts/font3.fntdata"/><Relationship Id="rId77" Type="http://schemas.microsoft.com/office/2015/10/relationships/revisionInfo" Target="revisionInfo.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font" Target="fonts/font6.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font" Target="fonts/font1.fntdata"/><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font" Target="fonts/font4.fntdata"/><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font" Target="fonts/font5.fntdata"/><Relationship Id="rId2" Type="http://schemas.openxmlformats.org/officeDocument/2006/relationships/slideMaster" Target="slideMasters/slideMaster2.xml"/><Relationship Id="rId29" Type="http://schemas.openxmlformats.org/officeDocument/2006/relationships/slide" Target="slides/slide27.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emf"/><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18.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jpeg"/><Relationship Id="rId1" Type="http://schemas.openxmlformats.org/officeDocument/2006/relationships/slideMaster" Target="../slideMasters/slideMaster1.xml"/><Relationship Id="rId5" Type="http://schemas.openxmlformats.org/officeDocument/2006/relationships/image" Target="../media/image19.png"/><Relationship Id="rId4" Type="http://schemas.openxmlformats.org/officeDocument/2006/relationships/image" Target="../media/image8.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emf"/><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5.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6.jpe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7.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5.png"/><Relationship Id="rId2" Type="http://schemas.openxmlformats.org/officeDocument/2006/relationships/image" Target="../media/image28.jpeg"/><Relationship Id="rId1" Type="http://schemas.openxmlformats.org/officeDocument/2006/relationships/slideMaster" Target="../slideMasters/slideMaster2.xml"/><Relationship Id="rId6" Type="http://schemas.openxmlformats.org/officeDocument/2006/relationships/image" Target="../media/image4.emf"/><Relationship Id="rId5" Type="http://schemas.openxmlformats.org/officeDocument/2006/relationships/image" Target="../media/image31.png"/><Relationship Id="rId4" Type="http://schemas.openxmlformats.org/officeDocument/2006/relationships/image" Target="../media/image30.sv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4.emf"/><Relationship Id="rId1" Type="http://schemas.openxmlformats.org/officeDocument/2006/relationships/slideMaster" Target="../slideMasters/slideMaster2.xml"/><Relationship Id="rId5" Type="http://schemas.openxmlformats.org/officeDocument/2006/relationships/image" Target="../media/image32.png"/><Relationship Id="rId4" Type="http://schemas.openxmlformats.org/officeDocument/2006/relationships/image" Target="../media/image30.sv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9.png"/><Relationship Id="rId7" Type="http://schemas.microsoft.com/office/2007/relationships/hdphoto" Target="../media/hdphoto1.wdp"/><Relationship Id="rId2" Type="http://schemas.openxmlformats.org/officeDocument/2006/relationships/image" Target="../media/image4.emf"/><Relationship Id="rId1" Type="http://schemas.openxmlformats.org/officeDocument/2006/relationships/slideMaster" Target="../slideMasters/slideMaster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0.svg"/></Relationships>
</file>

<file path=ppt/slideLayouts/_rels/slideLayout37.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4.emf"/><Relationship Id="rId7" Type="http://schemas.openxmlformats.org/officeDocument/2006/relationships/image" Target="../media/image34.png"/><Relationship Id="rId2" Type="http://schemas.openxmlformats.org/officeDocument/2006/relationships/image" Target="../media/image35.jpeg"/><Relationship Id="rId1" Type="http://schemas.openxmlformats.org/officeDocument/2006/relationships/slideMaster" Target="../slideMasters/slideMaster2.xml"/><Relationship Id="rId6" Type="http://schemas.openxmlformats.org/officeDocument/2006/relationships/image" Target="../media/image33.png"/><Relationship Id="rId5" Type="http://schemas.openxmlformats.org/officeDocument/2006/relationships/image" Target="../media/image37.svg"/><Relationship Id="rId4" Type="http://schemas.openxmlformats.org/officeDocument/2006/relationships/image" Target="../media/image36.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emf"/><Relationship Id="rId7" Type="http://schemas.openxmlformats.org/officeDocument/2006/relationships/image" Target="../media/image38.png"/><Relationship Id="rId2" Type="http://schemas.openxmlformats.org/officeDocument/2006/relationships/image" Target="../media/image11.jpeg"/><Relationship Id="rId1" Type="http://schemas.openxmlformats.org/officeDocument/2006/relationships/slideMaster" Target="../slideMasters/slideMaster2.xml"/><Relationship Id="rId6" Type="http://schemas.openxmlformats.org/officeDocument/2006/relationships/image" Target="../media/image31.png"/><Relationship Id="rId5" Type="http://schemas.openxmlformats.org/officeDocument/2006/relationships/image" Target="../media/image30.svg"/><Relationship Id="rId4" Type="http://schemas.openxmlformats.org/officeDocument/2006/relationships/image" Target="../media/image29.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5.jpeg"/><Relationship Id="rId1" Type="http://schemas.openxmlformats.org/officeDocument/2006/relationships/slideMaster" Target="../slideMasters/slideMaster2.xml"/><Relationship Id="rId5" Type="http://schemas.openxmlformats.org/officeDocument/2006/relationships/image" Target="../media/image33.png"/><Relationship Id="rId4" Type="http://schemas.microsoft.com/office/2007/relationships/hdphoto" Target="../media/hdphoto3.wdp"/></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39.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1.png"/><Relationship Id="rId1" Type="http://schemas.openxmlformats.org/officeDocument/2006/relationships/slideMaster" Target="../slideMasters/slideMaster2.xml"/><Relationship Id="rId4" Type="http://schemas.openxmlformats.org/officeDocument/2006/relationships/image" Target="../media/image33.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4.png"/><Relationship Id="rId1" Type="http://schemas.openxmlformats.org/officeDocument/2006/relationships/slideMaster" Target="../slideMasters/slideMaster2.xml"/><Relationship Id="rId4" Type="http://schemas.openxmlformats.org/officeDocument/2006/relationships/image" Target="../media/image31.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Master" Target="../slideMasters/slideMaster2.xml"/><Relationship Id="rId4" Type="http://schemas.openxmlformats.org/officeDocument/2006/relationships/image" Target="../media/image31.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31.png"/></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slideMaster" Target="../slideMasters/slideMaster2.xml"/><Relationship Id="rId6" Type="http://schemas.openxmlformats.org/officeDocument/2006/relationships/image" Target="../media/image33.png"/><Relationship Id="rId5" Type="http://schemas.microsoft.com/office/2007/relationships/hdphoto" Target="../media/hdphoto4.wdp"/><Relationship Id="rId4" Type="http://schemas.openxmlformats.org/officeDocument/2006/relationships/image" Target="../media/image44.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5.jpeg"/><Relationship Id="rId1" Type="http://schemas.openxmlformats.org/officeDocument/2006/relationships/slideMaster" Target="../slideMasters/slideMaster2.xml"/><Relationship Id="rId6" Type="http://schemas.openxmlformats.org/officeDocument/2006/relationships/image" Target="../media/image19.png"/><Relationship Id="rId5" Type="http://schemas.openxmlformats.org/officeDocument/2006/relationships/image" Target="../media/image33.png"/><Relationship Id="rId4" Type="http://schemas.microsoft.com/office/2007/relationships/hdphoto" Target="../media/hdphoto5.wdp"/></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1.jpe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3.png"/><Relationship Id="rId4" Type="http://schemas.openxmlformats.org/officeDocument/2006/relationships/image" Target="../media/image2.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41.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emf"/><Relationship Id="rId1" Type="http://schemas.openxmlformats.org/officeDocument/2006/relationships/slideMaster" Target="../slideMasters/slideMaster2.xml"/><Relationship Id="rId4" Type="http://schemas.openxmlformats.org/officeDocument/2006/relationships/image" Target="../media/image46.sv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47.jpe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8.png"/><Relationship Id="rId1" Type="http://schemas.openxmlformats.org/officeDocument/2006/relationships/slideMaster" Target="../slideMasters/slideMaster2.xml"/><Relationship Id="rId4" Type="http://schemas.openxmlformats.org/officeDocument/2006/relationships/image" Target="../media/image31.pn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23.png"/><Relationship Id="rId1" Type="http://schemas.openxmlformats.org/officeDocument/2006/relationships/slideMaster" Target="../slideMasters/slideMaster2.xml"/><Relationship Id="rId4" Type="http://schemas.openxmlformats.org/officeDocument/2006/relationships/image" Target="../media/image31.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24.png"/><Relationship Id="rId1" Type="http://schemas.openxmlformats.org/officeDocument/2006/relationships/slideMaster" Target="../slideMasters/slideMaster2.xml"/><Relationship Id="rId4" Type="http://schemas.openxmlformats.org/officeDocument/2006/relationships/image" Target="../media/image31.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2.jpeg"/><Relationship Id="rId1" Type="http://schemas.openxmlformats.org/officeDocument/2006/relationships/slideMaster" Target="../slideMasters/slideMaster2.xml"/><Relationship Id="rId5" Type="http://schemas.microsoft.com/office/2007/relationships/hdphoto" Target="../media/hdphoto4.wdp"/><Relationship Id="rId4" Type="http://schemas.openxmlformats.org/officeDocument/2006/relationships/image" Target="../media/image44.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9.png"/><Relationship Id="rId1" Type="http://schemas.openxmlformats.org/officeDocument/2006/relationships/slideMaster" Target="../slideMasters/slideMaster2.xml"/><Relationship Id="rId5" Type="http://schemas.microsoft.com/office/2007/relationships/hdphoto" Target="../media/hdphoto4.wdp"/><Relationship Id="rId4" Type="http://schemas.openxmlformats.org/officeDocument/2006/relationships/image" Target="../media/image4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50.jpeg"/><Relationship Id="rId1" Type="http://schemas.openxmlformats.org/officeDocument/2006/relationships/slideMaster" Target="../slideMasters/slideMaster2.xml"/><Relationship Id="rId5" Type="http://schemas.microsoft.com/office/2007/relationships/hdphoto" Target="../media/hdphoto6.wdp"/><Relationship Id="rId4" Type="http://schemas.openxmlformats.org/officeDocument/2006/relationships/image" Target="../media/image44.pn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5.png"/><Relationship Id="rId1" Type="http://schemas.openxmlformats.org/officeDocument/2006/relationships/slideMaster" Target="../slideMasters/slideMaster2.xml"/><Relationship Id="rId5" Type="http://schemas.microsoft.com/office/2007/relationships/hdphoto" Target="../media/hdphoto7.wdp"/><Relationship Id="rId4" Type="http://schemas.openxmlformats.org/officeDocument/2006/relationships/image" Target="../media/image44.png"/></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5.png"/><Relationship Id="rId1" Type="http://schemas.openxmlformats.org/officeDocument/2006/relationships/slideMaster" Target="../slideMasters/slideMaster2.xml"/><Relationship Id="rId5" Type="http://schemas.microsoft.com/office/2007/relationships/hdphoto" Target="../media/hdphoto8.wdp"/><Relationship Id="rId4" Type="http://schemas.openxmlformats.org/officeDocument/2006/relationships/image" Target="../media/image44.png"/></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32.png"/><Relationship Id="rId1" Type="http://schemas.openxmlformats.org/officeDocument/2006/relationships/slideMaster" Target="../slideMasters/slideMaster2.xml"/><Relationship Id="rId4" Type="http://schemas.microsoft.com/office/2007/relationships/hdphoto" Target="../media/hdphoto4.wdp"/></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32.png"/><Relationship Id="rId1" Type="http://schemas.openxmlformats.org/officeDocument/2006/relationships/slideMaster" Target="../slideMasters/slideMaster2.xml"/><Relationship Id="rId4" Type="http://schemas.openxmlformats.org/officeDocument/2006/relationships/image" Target="../media/image52.png"/></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preserve="1" userDrawn="1">
  <p:cSld name="01_Title Slide">
    <p:bg>
      <p:bgPr>
        <a:solidFill>
          <a:schemeClr val="bg1"/>
        </a:solidFill>
        <a:effectLst/>
      </p:bgPr>
    </p:bg>
    <p:spTree>
      <p:nvGrpSpPr>
        <p:cNvPr id="1" name=""/>
        <p:cNvGrpSpPr/>
        <p:nvPr/>
      </p:nvGrpSpPr>
      <p:grpSpPr bwMode="auto">
        <a:xfrm>
          <a:off x="0" y="0"/>
          <a:ext cx="0" cy="0"/>
          <a:chOff x="0" y="0"/>
          <a:chExt cx="0" cy="0"/>
        </a:xfrm>
      </p:grpSpPr>
      <p:pic>
        <p:nvPicPr>
          <p:cNvPr id="5122" name="Picture 2"/>
          <p:cNvPicPr>
            <a:picLocks noChangeAspect="1" noChangeArrowheads="1"/>
          </p:cNvPicPr>
          <p:nvPr userDrawn="1"/>
        </p:nvPicPr>
        <p:blipFill>
          <a:blip r:embed="rId2"/>
          <a:srcRect l="24657" t="23561"/>
          <a:stretch/>
        </p:blipFill>
        <p:spPr bwMode="auto">
          <a:xfrm>
            <a:off x="0" y="-2"/>
            <a:ext cx="5347635" cy="5242143"/>
          </a:xfrm>
          <a:prstGeom prst="rect">
            <a:avLst/>
          </a:prstGeom>
          <a:noFill/>
        </p:spPr>
      </p:pic>
      <p:sp>
        <p:nvSpPr>
          <p:cNvPr id="8" name="Text Placeholder 8"/>
          <p:cNvSpPr>
            <a:spLocks noGrp="1"/>
          </p:cNvSpPr>
          <p:nvPr>
            <p:ph type="body" sz="quarter" idx="18" hasCustomPrompt="1"/>
          </p:nvPr>
        </p:nvSpPr>
        <p:spPr bwMode="auto">
          <a:xfrm>
            <a:off x="3194136" y="2420009"/>
            <a:ext cx="7665929" cy="2006600"/>
          </a:xfrm>
        </p:spPr>
        <p:txBody>
          <a:bodyPr>
            <a:noAutofit/>
          </a:bodyPr>
          <a:lstStyle>
            <a:lvl1pPr marL="0" indent="0">
              <a:buNone/>
              <a:defRPr sz="8000" b="1" cap="none">
                <a:solidFill>
                  <a:schemeClr val="bg2">
                    <a:lumMod val="75000"/>
                  </a:schemeClr>
                </a:solidFill>
                <a:latin typeface="+mn-lt"/>
                <a:ea typeface="Calibri"/>
                <a:cs typeface="Calibri"/>
              </a:defRPr>
            </a:lvl1pPr>
          </a:lstStyle>
          <a:p>
            <a:pPr lvl="0">
              <a:defRPr/>
            </a:pPr>
            <a:r>
              <a:rPr lang="en-GB"/>
              <a:t>Title</a:t>
            </a:r>
            <a:endParaRPr/>
          </a:p>
        </p:txBody>
      </p:sp>
      <p:sp>
        <p:nvSpPr>
          <p:cNvPr id="9" name="Text Placeholder 11"/>
          <p:cNvSpPr>
            <a:spLocks noGrp="1"/>
          </p:cNvSpPr>
          <p:nvPr>
            <p:ph type="body" sz="quarter" idx="19"/>
          </p:nvPr>
        </p:nvSpPr>
        <p:spPr bwMode="auto">
          <a:xfrm>
            <a:off x="3194136" y="4683769"/>
            <a:ext cx="7766137" cy="988647"/>
          </a:xfrm>
        </p:spPr>
        <p:txBody>
          <a:bodyPr/>
          <a:lstStyle>
            <a:lvl1pPr marL="0" indent="0">
              <a:buNone/>
              <a:defRPr b="1" i="0">
                <a:solidFill>
                  <a:srgbClr val="5A6770"/>
                </a:solidFill>
                <a:latin typeface="+mn-lt"/>
                <a:cs typeface="Calibri Light"/>
              </a:defRPr>
            </a:lvl1pPr>
            <a:lvl2pPr marL="457200" indent="0">
              <a:buNone/>
              <a:defRPr b="0" i="0">
                <a:solidFill>
                  <a:schemeClr val="bg1"/>
                </a:solidFill>
                <a:latin typeface="Calibri Light"/>
                <a:cs typeface="Calibri Light"/>
              </a:defRPr>
            </a:lvl2pPr>
            <a:lvl3pPr marL="914400" indent="0">
              <a:buNone/>
              <a:defRPr b="0" i="0">
                <a:solidFill>
                  <a:schemeClr val="bg1"/>
                </a:solidFill>
                <a:latin typeface="Calibri Light"/>
                <a:cs typeface="Calibri Light"/>
              </a:defRPr>
            </a:lvl3pPr>
            <a:lvl4pPr marL="1371600" indent="0">
              <a:buNone/>
              <a:defRPr b="0" i="0">
                <a:solidFill>
                  <a:schemeClr val="bg1"/>
                </a:solidFill>
                <a:latin typeface="Calibri Light"/>
                <a:cs typeface="Calibri Light"/>
              </a:defRPr>
            </a:lvl4pPr>
            <a:lvl5pPr marL="1828800" indent="0">
              <a:buNone/>
              <a:defRPr b="0" i="0">
                <a:solidFill>
                  <a:schemeClr val="bg1"/>
                </a:solidFill>
                <a:latin typeface="Calibri Light"/>
                <a:cs typeface="Calibri Light"/>
              </a:defRPr>
            </a:lvl5pPr>
          </a:lstStyle>
          <a:p>
            <a:pPr lvl="0">
              <a:defRPr/>
            </a:pPr>
            <a:r>
              <a:rPr lang="en-GB"/>
              <a:t>Click to edit Master text styles</a:t>
            </a:r>
            <a:endParaRPr/>
          </a:p>
        </p:txBody>
      </p:sp>
      <p:sp>
        <p:nvSpPr>
          <p:cNvPr id="10" name="Text Placeholder 11"/>
          <p:cNvSpPr>
            <a:spLocks noGrp="1"/>
          </p:cNvSpPr>
          <p:nvPr>
            <p:ph type="body" sz="quarter" idx="20" hasCustomPrompt="1"/>
          </p:nvPr>
        </p:nvSpPr>
        <p:spPr bwMode="auto">
          <a:xfrm>
            <a:off x="8426824" y="163864"/>
            <a:ext cx="3546206" cy="825691"/>
          </a:xfrm>
        </p:spPr>
        <p:txBody>
          <a:bodyPr>
            <a:normAutofit/>
          </a:bodyPr>
          <a:lstStyle>
            <a:lvl1pPr marL="0" indent="0" algn="r">
              <a:buNone/>
              <a:defRPr sz="1600" b="1" i="0">
                <a:solidFill>
                  <a:schemeClr val="bg2">
                    <a:lumMod val="75000"/>
                  </a:schemeClr>
                </a:solidFill>
                <a:latin typeface="+mj-lt"/>
                <a:cs typeface="Calibri Light"/>
              </a:defRPr>
            </a:lvl1pPr>
            <a:lvl2pPr marL="457200" indent="0">
              <a:buNone/>
              <a:defRPr b="0" i="0">
                <a:solidFill>
                  <a:schemeClr val="bg1"/>
                </a:solidFill>
                <a:latin typeface="Calibri Light"/>
                <a:cs typeface="Calibri Light"/>
              </a:defRPr>
            </a:lvl2pPr>
            <a:lvl3pPr marL="914400" indent="0">
              <a:buNone/>
              <a:defRPr b="0" i="0">
                <a:solidFill>
                  <a:schemeClr val="bg1"/>
                </a:solidFill>
                <a:latin typeface="Calibri Light"/>
                <a:cs typeface="Calibri Light"/>
              </a:defRPr>
            </a:lvl3pPr>
            <a:lvl4pPr marL="1371600" indent="0">
              <a:buNone/>
              <a:defRPr b="0" i="0">
                <a:solidFill>
                  <a:schemeClr val="bg1"/>
                </a:solidFill>
                <a:latin typeface="Calibri Light"/>
                <a:cs typeface="Calibri Light"/>
              </a:defRPr>
            </a:lvl4pPr>
            <a:lvl5pPr marL="1828800" indent="0">
              <a:buNone/>
              <a:defRPr b="0" i="0">
                <a:solidFill>
                  <a:schemeClr val="bg1"/>
                </a:solidFill>
                <a:latin typeface="Calibri Light"/>
                <a:cs typeface="Calibri Light"/>
              </a:defRPr>
            </a:lvl5pPr>
          </a:lstStyle>
          <a:p>
            <a:pPr lvl="0">
              <a:defRPr/>
            </a:pPr>
            <a:r>
              <a:rPr lang="en-GB"/>
              <a:t>CLICK TO EDIT MASTER TEXT STYLES</a:t>
            </a:r>
            <a:endParaRPr/>
          </a:p>
        </p:txBody>
      </p:sp>
      <p:sp>
        <p:nvSpPr>
          <p:cNvPr id="11" name="Title 1"/>
          <p:cNvSpPr txBox="1">
            <a:spLocks noChangeAspect="1"/>
          </p:cNvSpPr>
          <p:nvPr userDrawn="1"/>
        </p:nvSpPr>
        <p:spPr bwMode="auto">
          <a:xfrm>
            <a:off x="9610364" y="6411653"/>
            <a:ext cx="1476586" cy="246221"/>
          </a:xfrm>
          <a:prstGeom prst="rect">
            <a:avLst/>
          </a:prstGeom>
          <a:noFill/>
        </p:spPr>
        <p:txBody>
          <a:bodyPr wrap="square" lIns="0" tIns="0" rIns="0" bIns="0" anchor="ctr">
            <a:spAutoFit/>
          </a:bodyPr>
          <a:lstStyle>
            <a:lvl1pPr algn="ctr" defTabSz="914400">
              <a:lnSpc>
                <a:spcPct val="100000"/>
              </a:lnSpc>
              <a:spcBef>
                <a:spcPts val="0"/>
              </a:spcBef>
              <a:buNone/>
              <a:defRPr sz="4800" b="0" i="0" spc="-150">
                <a:solidFill>
                  <a:srgbClr val="2D3293"/>
                </a:solidFill>
                <a:latin typeface="Open Sans Light"/>
                <a:ea typeface="Open Sans Light"/>
                <a:cs typeface="Open Sans Light"/>
              </a:defRPr>
            </a:lvl1pPr>
          </a:lstStyle>
          <a:p>
            <a:pPr algn="r">
              <a:defRPr/>
            </a:pPr>
            <a:r>
              <a:rPr lang="en-US" sz="1600" b="1" i="0" spc="0">
                <a:solidFill>
                  <a:schemeClr val="tx1"/>
                </a:solidFill>
                <a:latin typeface="+mj-lt"/>
                <a:ea typeface="Open Sans"/>
                <a:cs typeface="Calibri"/>
              </a:rPr>
              <a:t>@openaire_eu</a:t>
            </a:r>
          </a:p>
        </p:txBody>
      </p:sp>
      <p:pic>
        <p:nvPicPr>
          <p:cNvPr id="12" name="Graphic 11"/>
          <p:cNvPicPr>
            <a:picLocks noChangeAspect="1"/>
          </p:cNvPicPr>
          <p:nvPr userDrawn="1"/>
        </p:nvPicPr>
        <p:blipFill>
          <a:blip r:embed="rId3"/>
          <a:stretch/>
        </p:blipFill>
        <p:spPr bwMode="auto">
          <a:xfrm>
            <a:off x="11474300" y="6372763"/>
            <a:ext cx="324000" cy="324000"/>
          </a:xfrm>
          <a:prstGeom prst="rect">
            <a:avLst/>
          </a:prstGeom>
        </p:spPr>
      </p:pic>
      <p:sp>
        <p:nvSpPr>
          <p:cNvPr id="13" name="바닥글 개체 틀 3"/>
          <p:cNvSpPr>
            <a:spLocks noGrp="1"/>
          </p:cNvSpPr>
          <p:nvPr>
            <p:ph type="ftr" sz="quarter" idx="11"/>
          </p:nvPr>
        </p:nvSpPr>
        <p:spPr bwMode="auto">
          <a:xfrm>
            <a:off x="3194135" y="6353705"/>
            <a:ext cx="6125229" cy="492915"/>
          </a:xfrm>
        </p:spPr>
        <p:txBody>
          <a:bodyPr/>
          <a:lstStyle/>
          <a:p>
            <a:pPr>
              <a:defRPr/>
            </a:pPr>
            <a:r>
              <a:rPr lang="en-GB"/>
              <a:t>Evidence Based Policymaking in Europe Summit: 2021 | Dec 9-10, 2021</a:t>
            </a:r>
            <a:endParaRPr lang="ko-KR"/>
          </a:p>
        </p:txBody>
      </p:sp>
      <p:pic>
        <p:nvPicPr>
          <p:cNvPr id="14" name="Picture 2"/>
          <p:cNvPicPr>
            <a:picLocks noChangeAspect="1" noChangeArrowheads="1"/>
          </p:cNvPicPr>
          <p:nvPr userDrawn="1"/>
        </p:nvPicPr>
        <p:blipFill>
          <a:blip r:embed="rId4"/>
          <a:stretch/>
        </p:blipFill>
        <p:spPr bwMode="auto">
          <a:xfrm>
            <a:off x="1728488" y="6431721"/>
            <a:ext cx="409695" cy="272959"/>
          </a:xfrm>
          <a:prstGeom prst="rect">
            <a:avLst/>
          </a:prstGeom>
          <a:noFill/>
        </p:spPr>
      </p:pic>
      <p:pic>
        <p:nvPicPr>
          <p:cNvPr id="15" name="Picture 14"/>
          <p:cNvPicPr>
            <a:picLocks noChangeAspect="1"/>
          </p:cNvPicPr>
          <p:nvPr userDrawn="1"/>
        </p:nvPicPr>
        <p:blipFill>
          <a:blip r:embed="rId5"/>
          <a:stretch/>
        </p:blipFill>
        <p:spPr bwMode="auto">
          <a:xfrm>
            <a:off x="9448364" y="6424137"/>
            <a:ext cx="324000" cy="269999"/>
          </a:xfrm>
          <a:prstGeom prst="rect">
            <a:avLst/>
          </a:prstGeom>
        </p:spPr>
      </p:pic>
      <p:pic>
        <p:nvPicPr>
          <p:cNvPr id="16" name="Picture 15"/>
          <p:cNvPicPr>
            <a:picLocks noChangeAspect="1"/>
          </p:cNvPicPr>
          <p:nvPr userDrawn="1"/>
        </p:nvPicPr>
        <p:blipFill>
          <a:blip r:embed="rId6"/>
          <a:stretch/>
        </p:blipFill>
        <p:spPr bwMode="auto">
          <a:xfrm>
            <a:off x="305619" y="6353705"/>
            <a:ext cx="1210258" cy="4320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PhAnim="0" type="obj" preserve="1" userDrawn="1">
  <p:cSld name="1_Title and Content">
    <p:spTree>
      <p:nvGrpSpPr>
        <p:cNvPr id="1" name=""/>
        <p:cNvGrpSpPr/>
        <p:nvPr/>
      </p:nvGrpSpPr>
      <p:grpSpPr bwMode="auto">
        <a:xfrm>
          <a:off x="0" y="0"/>
          <a:ext cx="0" cy="0"/>
          <a:chOff x="0" y="0"/>
          <a:chExt cx="0" cy="0"/>
        </a:xfrm>
      </p:grpSpPr>
      <p:pic>
        <p:nvPicPr>
          <p:cNvPr id="12" name="Picture 11" descr="Logo&#10;&#10;Description automatically generated"/>
          <p:cNvPicPr>
            <a:picLocks noChangeAspect="1"/>
          </p:cNvPicPr>
          <p:nvPr userDrawn="1"/>
        </p:nvPicPr>
        <p:blipFill>
          <a:blip r:embed="rId2">
            <a:alphaModFix amt="10000"/>
          </a:blip>
          <a:stretch/>
        </p:blipFill>
        <p:spPr bwMode="auto">
          <a:xfrm rot="8603982">
            <a:off x="7539071" y="1603104"/>
            <a:ext cx="7611336" cy="6754505"/>
          </a:xfrm>
          <a:prstGeom prst="rect">
            <a:avLst/>
          </a:prstGeom>
        </p:spPr>
      </p:pic>
      <p:sp>
        <p:nvSpPr>
          <p:cNvPr id="2" name="Title 1"/>
          <p:cNvSpPr>
            <a:spLocks noGrp="1"/>
          </p:cNvSpPr>
          <p:nvPr>
            <p:ph type="title"/>
          </p:nvPr>
        </p:nvSpPr>
        <p:spPr bwMode="auto">
          <a:xfrm>
            <a:off x="838200" y="681037"/>
            <a:ext cx="10515600" cy="1009651"/>
          </a:xfrm>
        </p:spPr>
        <p:txBody>
          <a:bodyPr/>
          <a:lstStyle>
            <a:lvl1pPr>
              <a:defRPr b="1"/>
            </a:lvl1pPr>
          </a:lstStyle>
          <a:p>
            <a:pPr>
              <a:defRPr/>
            </a:pPr>
            <a:r>
              <a:rPr lang="en-GB"/>
              <a:t>Click to edit Master title style</a:t>
            </a:r>
            <a:endParaRPr lang="en-US"/>
          </a:p>
        </p:txBody>
      </p:sp>
      <p:sp>
        <p:nvSpPr>
          <p:cNvPr id="3" name="Content Placeholder 2"/>
          <p:cNvSpPr>
            <a:spLocks noGrp="1"/>
          </p:cNvSpPr>
          <p:nvPr>
            <p:ph idx="1"/>
          </p:nvPr>
        </p:nvSpPr>
        <p:spPr bwMode="auto"/>
        <p:txBody>
          <a:bodyPr/>
          <a:lstStyle/>
          <a:p>
            <a:pPr lvl="0">
              <a:defRPr/>
            </a:pPr>
            <a:r>
              <a:rPr lang="en-GB"/>
              <a:t>Click to edit Master text styles</a:t>
            </a:r>
            <a:endParaRPr/>
          </a:p>
          <a:p>
            <a:pPr lvl="1">
              <a:defRPr/>
            </a:pPr>
            <a:r>
              <a:rPr lang="en-GB"/>
              <a:t>Second level</a:t>
            </a:r>
            <a:endParaRPr/>
          </a:p>
          <a:p>
            <a:pPr lvl="2">
              <a:defRPr/>
            </a:pPr>
            <a:r>
              <a:rPr lang="en-GB"/>
              <a:t>Third level</a:t>
            </a:r>
            <a:endParaRPr/>
          </a:p>
          <a:p>
            <a:pPr lvl="3">
              <a:defRPr/>
            </a:pPr>
            <a:r>
              <a:rPr lang="en-GB"/>
              <a:t>Fourth level</a:t>
            </a:r>
            <a:endParaRPr/>
          </a:p>
          <a:p>
            <a:pPr lvl="4">
              <a:defRPr/>
            </a:pPr>
            <a:r>
              <a:rPr lang="en-GB"/>
              <a:t>Fifth level</a:t>
            </a:r>
            <a:endParaRPr lang="en-US"/>
          </a:p>
        </p:txBody>
      </p:sp>
      <p:sp>
        <p:nvSpPr>
          <p:cNvPr id="5" name="Footer Placeholder 4"/>
          <p:cNvSpPr>
            <a:spLocks noGrp="1"/>
          </p:cNvSpPr>
          <p:nvPr>
            <p:ph type="ftr" sz="quarter" idx="11"/>
          </p:nvPr>
        </p:nvSpPr>
        <p:spPr bwMode="auto">
          <a:xfrm>
            <a:off x="2390385" y="6356351"/>
            <a:ext cx="9020961" cy="348330"/>
          </a:xfrm>
        </p:spPr>
        <p:txBody>
          <a:bodyPr/>
          <a:lstStyle/>
          <a:p>
            <a:pPr>
              <a:defRPr/>
            </a:pPr>
            <a:r>
              <a:rPr lang="en-GB"/>
              <a:t>Evidence Based Policymaking in Europe Summit: 2021 | Dec 9-10, 2021</a:t>
            </a:r>
            <a:endParaRPr lang="ko-KR"/>
          </a:p>
        </p:txBody>
      </p:sp>
      <p:pic>
        <p:nvPicPr>
          <p:cNvPr id="7" name="Picture 6"/>
          <p:cNvPicPr>
            <a:picLocks noChangeAspect="1"/>
          </p:cNvPicPr>
          <p:nvPr userDrawn="1"/>
        </p:nvPicPr>
        <p:blipFill>
          <a:blip r:embed="rId3"/>
          <a:stretch/>
        </p:blipFill>
        <p:spPr bwMode="auto">
          <a:xfrm>
            <a:off x="266027" y="6354763"/>
            <a:ext cx="1210258" cy="432000"/>
          </a:xfrm>
          <a:prstGeom prst="rect">
            <a:avLst/>
          </a:prstGeom>
        </p:spPr>
      </p:pic>
      <p:pic>
        <p:nvPicPr>
          <p:cNvPr id="8" name="Picture 2"/>
          <p:cNvPicPr>
            <a:picLocks noChangeAspect="1" noChangeArrowheads="1"/>
          </p:cNvPicPr>
          <p:nvPr userDrawn="1"/>
        </p:nvPicPr>
        <p:blipFill>
          <a:blip r:embed="rId4"/>
          <a:stretch/>
        </p:blipFill>
        <p:spPr bwMode="auto">
          <a:xfrm>
            <a:off x="1728488" y="6431721"/>
            <a:ext cx="409695" cy="272959"/>
          </a:xfrm>
          <a:prstGeom prst="rect">
            <a:avLst/>
          </a:prstGeom>
          <a:noFill/>
        </p:spPr>
      </p:pic>
      <p:sp>
        <p:nvSpPr>
          <p:cNvPr id="9" name="슬라이드 번호 개체 틀 12"/>
          <p:cNvSpPr>
            <a:spLocks noGrp="1"/>
          </p:cNvSpPr>
          <p:nvPr>
            <p:ph type="sldNum" sz="quarter" idx="20"/>
          </p:nvPr>
        </p:nvSpPr>
        <p:spPr bwMode="auto">
          <a:xfrm>
            <a:off x="5898000" y="-7215"/>
            <a:ext cx="396000" cy="784800"/>
          </a:xfrm>
          <a:prstGeom prst="rect">
            <a:avLst/>
          </a:prstGeo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pPr>
              <a:defRPr/>
            </a:pPr>
            <a:fld id="{BB5D696C-7C4B-4748-AD7A-B30C297BC295}" type="slidenum">
              <a:rPr lang="en-US" altLang="ko-KR"/>
              <a:t>‹#›</a:t>
            </a:fld>
            <a:endParaRPr lang="ko-K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PhAnim="0" preserve="1" userDrawn="1">
  <p:cSld name="2_Title and Content">
    <p:bg>
      <p:bgRef idx="1001">
        <a:schemeClr val="bg1"/>
      </p:bgRef>
    </p:bg>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838200" y="681037"/>
            <a:ext cx="10515600" cy="1009651"/>
          </a:xfrm>
        </p:spPr>
        <p:txBody>
          <a:bodyPr/>
          <a:lstStyle>
            <a:lvl1pPr>
              <a:defRPr b="1"/>
            </a:lvl1pPr>
          </a:lstStyle>
          <a:p>
            <a:pPr>
              <a:defRPr/>
            </a:pPr>
            <a:r>
              <a:rPr lang="en-GB"/>
              <a:t>Click to edit Master title style</a:t>
            </a:r>
            <a:endParaRPr lang="en-US"/>
          </a:p>
        </p:txBody>
      </p:sp>
      <p:sp>
        <p:nvSpPr>
          <p:cNvPr id="3" name="Content Placeholder 2"/>
          <p:cNvSpPr>
            <a:spLocks noGrp="1"/>
          </p:cNvSpPr>
          <p:nvPr>
            <p:ph idx="1"/>
          </p:nvPr>
        </p:nvSpPr>
        <p:spPr bwMode="auto"/>
        <p:txBody>
          <a:bodyPr/>
          <a:lstStyle/>
          <a:p>
            <a:pPr lvl="0">
              <a:defRPr/>
            </a:pPr>
            <a:r>
              <a:rPr lang="en-GB"/>
              <a:t>Click to edit Master text styles</a:t>
            </a:r>
            <a:endParaRPr/>
          </a:p>
          <a:p>
            <a:pPr lvl="1">
              <a:defRPr/>
            </a:pPr>
            <a:r>
              <a:rPr lang="en-GB"/>
              <a:t>Second level</a:t>
            </a:r>
            <a:endParaRPr/>
          </a:p>
          <a:p>
            <a:pPr lvl="2">
              <a:defRPr/>
            </a:pPr>
            <a:r>
              <a:rPr lang="en-GB"/>
              <a:t>Third level</a:t>
            </a:r>
            <a:endParaRPr/>
          </a:p>
          <a:p>
            <a:pPr lvl="3">
              <a:defRPr/>
            </a:pPr>
            <a:r>
              <a:rPr lang="en-GB"/>
              <a:t>Fourth level</a:t>
            </a:r>
            <a:endParaRPr/>
          </a:p>
          <a:p>
            <a:pPr lvl="4">
              <a:defRPr/>
            </a:pPr>
            <a:r>
              <a:rPr lang="en-GB"/>
              <a:t>Fifth level</a:t>
            </a:r>
            <a:endParaRPr lang="en-US"/>
          </a:p>
        </p:txBody>
      </p:sp>
      <p:sp>
        <p:nvSpPr>
          <p:cNvPr id="5" name="Footer Placeholder 4"/>
          <p:cNvSpPr>
            <a:spLocks noGrp="1"/>
          </p:cNvSpPr>
          <p:nvPr>
            <p:ph type="ftr" sz="quarter" idx="11"/>
          </p:nvPr>
        </p:nvSpPr>
        <p:spPr bwMode="auto">
          <a:xfrm>
            <a:off x="2043952" y="6356350"/>
            <a:ext cx="9313598" cy="358413"/>
          </a:xfrm>
        </p:spPr>
        <p:txBody>
          <a:bodyPr/>
          <a:lstStyle/>
          <a:p>
            <a:pPr>
              <a:defRPr/>
            </a:pPr>
            <a:r>
              <a:rPr lang="en-GB"/>
              <a:t>Evidence Based Policymaking in Europe Summit: 2021 | Dec 9-10, 2021</a:t>
            </a:r>
            <a:endParaRPr lang="ko-KR"/>
          </a:p>
        </p:txBody>
      </p:sp>
      <p:pic>
        <p:nvPicPr>
          <p:cNvPr id="9" name="Picture 8"/>
          <p:cNvPicPr>
            <a:picLocks noChangeAspect="1"/>
          </p:cNvPicPr>
          <p:nvPr userDrawn="1"/>
        </p:nvPicPr>
        <p:blipFill>
          <a:blip r:embed="rId2">
            <a:alphaModFix amt="10000"/>
          </a:blip>
          <a:srcRect t="39876" r="27083"/>
          <a:stretch/>
        </p:blipFill>
        <p:spPr bwMode="auto">
          <a:xfrm>
            <a:off x="9525000" y="-1"/>
            <a:ext cx="2667000" cy="2168525"/>
          </a:xfrm>
          <a:prstGeom prst="rect">
            <a:avLst/>
          </a:prstGeom>
        </p:spPr>
      </p:pic>
      <p:pic>
        <p:nvPicPr>
          <p:cNvPr id="10" name="Picture 9"/>
          <p:cNvPicPr>
            <a:picLocks noChangeAspect="1"/>
          </p:cNvPicPr>
          <p:nvPr userDrawn="1"/>
        </p:nvPicPr>
        <p:blipFill>
          <a:blip r:embed="rId3"/>
          <a:stretch/>
        </p:blipFill>
        <p:spPr bwMode="auto">
          <a:xfrm>
            <a:off x="266028" y="6354763"/>
            <a:ext cx="1109403" cy="396000"/>
          </a:xfrm>
          <a:prstGeom prst="rect">
            <a:avLst/>
          </a:prstGeom>
        </p:spPr>
      </p:pic>
      <p:sp>
        <p:nvSpPr>
          <p:cNvPr id="11" name="슬라이드 번호 개체 틀 12"/>
          <p:cNvSpPr>
            <a:spLocks noGrp="1"/>
          </p:cNvSpPr>
          <p:nvPr>
            <p:ph type="sldNum" sz="quarter" idx="17"/>
          </p:nvPr>
        </p:nvSpPr>
        <p:spPr bwMode="auto">
          <a:xfrm>
            <a:off x="5699218" y="-8563"/>
            <a:ext cx="396000" cy="784800"/>
          </a:xfrm>
          <a:prstGeom prst="rect">
            <a:avLst/>
          </a:prstGeo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pPr>
              <a:defRPr/>
            </a:pPr>
            <a:fld id="{BB5D696C-7C4B-4748-AD7A-B30C297BC295}" type="slidenum">
              <a:rPr lang="en-US" altLang="ko-KR"/>
              <a:t>‹#›</a:t>
            </a:fld>
            <a:endParaRPr lang="ko-KR"/>
          </a:p>
        </p:txBody>
      </p:sp>
      <p:pic>
        <p:nvPicPr>
          <p:cNvPr id="12" name="Picture 2"/>
          <p:cNvPicPr>
            <a:picLocks noChangeAspect="1" noChangeArrowheads="1"/>
          </p:cNvPicPr>
          <p:nvPr userDrawn="1"/>
        </p:nvPicPr>
        <p:blipFill>
          <a:blip r:embed="rId4"/>
          <a:stretch/>
        </p:blipFill>
        <p:spPr bwMode="auto">
          <a:xfrm>
            <a:off x="1513340" y="6431721"/>
            <a:ext cx="409695" cy="272959"/>
          </a:xfrm>
          <a:prstGeom prst="rect">
            <a:avLst/>
          </a:prstGeom>
          <a:noFill/>
        </p:spPr>
      </p:pic>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PhAnim="0" type="obj" preserve="1" userDrawn="1">
  <p:cSld name="3_Title and Content">
    <p:bg>
      <p:bgRef idx="1001">
        <a:schemeClr val="bg1"/>
      </p:bgRef>
    </p:bg>
    <p:spTree>
      <p:nvGrpSpPr>
        <p:cNvPr id="1" name=""/>
        <p:cNvGrpSpPr/>
        <p:nvPr/>
      </p:nvGrpSpPr>
      <p:grpSpPr bwMode="auto">
        <a:xfrm>
          <a:off x="0" y="0"/>
          <a:ext cx="0" cy="0"/>
          <a:chOff x="0" y="0"/>
          <a:chExt cx="0" cy="0"/>
        </a:xfrm>
      </p:grpSpPr>
      <p:pic>
        <p:nvPicPr>
          <p:cNvPr id="8" name="Picture 2"/>
          <p:cNvPicPr>
            <a:picLocks noChangeAspect="1" noChangeArrowheads="1"/>
          </p:cNvPicPr>
          <p:nvPr userDrawn="1"/>
        </p:nvPicPr>
        <p:blipFill>
          <a:blip r:embed="rId2"/>
          <a:stretch/>
        </p:blipFill>
        <p:spPr bwMode="auto">
          <a:xfrm>
            <a:off x="0" y="0"/>
            <a:ext cx="12192000" cy="6858000"/>
          </a:xfrm>
          <a:prstGeom prst="rect">
            <a:avLst/>
          </a:prstGeom>
          <a:noFill/>
        </p:spPr>
      </p:pic>
      <p:sp>
        <p:nvSpPr>
          <p:cNvPr id="2" name="Title 1"/>
          <p:cNvSpPr>
            <a:spLocks noGrp="1"/>
          </p:cNvSpPr>
          <p:nvPr>
            <p:ph type="title"/>
          </p:nvPr>
        </p:nvSpPr>
        <p:spPr bwMode="auto"/>
        <p:txBody>
          <a:bodyPr/>
          <a:lstStyle/>
          <a:p>
            <a:pPr>
              <a:defRPr/>
            </a:pPr>
            <a:r>
              <a:rPr lang="en-GB"/>
              <a:t>Click to edit Master title style</a:t>
            </a:r>
            <a:endParaRPr lang="en-US"/>
          </a:p>
        </p:txBody>
      </p:sp>
      <p:sp>
        <p:nvSpPr>
          <p:cNvPr id="3" name="Content Placeholder 2"/>
          <p:cNvSpPr>
            <a:spLocks noGrp="1"/>
          </p:cNvSpPr>
          <p:nvPr>
            <p:ph idx="1"/>
          </p:nvPr>
        </p:nvSpPr>
        <p:spPr bwMode="auto"/>
        <p:txBody>
          <a:bodyPr/>
          <a:lstStyle/>
          <a:p>
            <a:pPr lvl="0">
              <a:defRPr/>
            </a:pPr>
            <a:r>
              <a:rPr lang="en-GB"/>
              <a:t>Click to edit Master text styles</a:t>
            </a:r>
            <a:endParaRPr/>
          </a:p>
          <a:p>
            <a:pPr lvl="1">
              <a:defRPr/>
            </a:pPr>
            <a:r>
              <a:rPr lang="en-GB"/>
              <a:t>Second level</a:t>
            </a:r>
            <a:endParaRPr/>
          </a:p>
          <a:p>
            <a:pPr lvl="2">
              <a:defRPr/>
            </a:pPr>
            <a:r>
              <a:rPr lang="en-GB"/>
              <a:t>Third level</a:t>
            </a:r>
            <a:endParaRPr/>
          </a:p>
          <a:p>
            <a:pPr lvl="3">
              <a:defRPr/>
            </a:pPr>
            <a:r>
              <a:rPr lang="en-GB"/>
              <a:t>Fourth level</a:t>
            </a:r>
            <a:endParaRPr/>
          </a:p>
          <a:p>
            <a:pPr lvl="4">
              <a:defRPr/>
            </a:pPr>
            <a:r>
              <a:rPr lang="en-GB"/>
              <a:t>Fifth level</a:t>
            </a:r>
            <a:endParaRPr lang="en-US"/>
          </a:p>
        </p:txBody>
      </p:sp>
      <p:sp>
        <p:nvSpPr>
          <p:cNvPr id="5" name="Footer Placeholder 4"/>
          <p:cNvSpPr>
            <a:spLocks noGrp="1"/>
          </p:cNvSpPr>
          <p:nvPr>
            <p:ph type="ftr" sz="quarter" idx="11"/>
          </p:nvPr>
        </p:nvSpPr>
        <p:spPr bwMode="auto">
          <a:xfrm>
            <a:off x="2259105" y="6356351"/>
            <a:ext cx="9080519" cy="349250"/>
          </a:xfrm>
        </p:spPr>
        <p:txBody>
          <a:bodyPr/>
          <a:lstStyle/>
          <a:p>
            <a:pPr>
              <a:defRPr/>
            </a:pPr>
            <a:r>
              <a:rPr lang="en-GB"/>
              <a:t>Evidence Based Policymaking in Europe Summit: 2021 | Dec 9-10, 2021</a:t>
            </a:r>
            <a:endParaRPr lang="ko-KR"/>
          </a:p>
        </p:txBody>
      </p:sp>
      <p:pic>
        <p:nvPicPr>
          <p:cNvPr id="9" name="Picture 8"/>
          <p:cNvPicPr>
            <a:picLocks noChangeAspect="1"/>
          </p:cNvPicPr>
          <p:nvPr userDrawn="1"/>
        </p:nvPicPr>
        <p:blipFill>
          <a:blip r:embed="rId3"/>
          <a:stretch/>
        </p:blipFill>
        <p:spPr bwMode="auto">
          <a:xfrm>
            <a:off x="266028" y="6354763"/>
            <a:ext cx="1109403" cy="396000"/>
          </a:xfrm>
          <a:prstGeom prst="rect">
            <a:avLst/>
          </a:prstGeom>
        </p:spPr>
      </p:pic>
      <p:pic>
        <p:nvPicPr>
          <p:cNvPr id="10" name="Picture 2"/>
          <p:cNvPicPr>
            <a:picLocks noChangeAspect="1" noChangeArrowheads="1"/>
          </p:cNvPicPr>
          <p:nvPr userDrawn="1"/>
        </p:nvPicPr>
        <p:blipFill>
          <a:blip r:embed="rId4"/>
          <a:stretch/>
        </p:blipFill>
        <p:spPr bwMode="auto">
          <a:xfrm>
            <a:off x="1513340" y="6431721"/>
            <a:ext cx="409695" cy="272959"/>
          </a:xfrm>
          <a:prstGeom prst="rect">
            <a:avLst/>
          </a:prstGeom>
          <a:noFill/>
        </p:spPr>
      </p:pic>
      <p:sp>
        <p:nvSpPr>
          <p:cNvPr id="11" name="슬라이드 번호 개체 틀 12"/>
          <p:cNvSpPr>
            <a:spLocks noGrp="1"/>
          </p:cNvSpPr>
          <p:nvPr>
            <p:ph type="sldNum" sz="quarter" idx="20"/>
          </p:nvPr>
        </p:nvSpPr>
        <p:spPr bwMode="auto">
          <a:xfrm>
            <a:off x="5898000" y="-7215"/>
            <a:ext cx="396000" cy="784800"/>
          </a:xfrm>
          <a:prstGeom prst="rect">
            <a:avLst/>
          </a:prstGeo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pPr>
              <a:defRPr/>
            </a:pPr>
            <a:fld id="{BB5D696C-7C4B-4748-AD7A-B30C297BC295}" type="slidenum">
              <a:rPr lang="en-US" altLang="ko-KR"/>
              <a:t>‹#›</a:t>
            </a:fld>
            <a:endParaRPr lang="ko-KR"/>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PhAnim="0" type="secHead" preserve="1" userDrawn="1">
  <p:cSld name="Section Header">
    <p:bg>
      <p:bgPr>
        <a:blipFill>
          <a:blip r:embed="rId2">
            <a:lum/>
          </a:blip>
          <a:stretch/>
        </a:blipFill>
        <a:effectLst/>
      </p:bgPr>
    </p:bg>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831850" y="1709738"/>
            <a:ext cx="10515600" cy="2852737"/>
          </a:xfrm>
        </p:spPr>
        <p:txBody>
          <a:bodyPr anchor="b"/>
          <a:lstStyle>
            <a:lvl1pPr>
              <a:defRPr sz="6000"/>
            </a:lvl1pPr>
          </a:lstStyle>
          <a:p>
            <a:pPr>
              <a:defRPr/>
            </a:pPr>
            <a:r>
              <a:rPr lang="en-GB"/>
              <a:t>Click to edit Master title style</a:t>
            </a:r>
            <a:endParaRPr lang="en-US"/>
          </a:p>
        </p:txBody>
      </p:sp>
      <p:sp>
        <p:nvSpPr>
          <p:cNvPr id="3" name="Text Placeholder 2"/>
          <p:cNvSpPr>
            <a:spLocks noGrp="1"/>
          </p:cNvSpPr>
          <p:nvPr>
            <p:ph type="body" idx="1"/>
          </p:nvPr>
        </p:nvSpPr>
        <p:spPr bwMode="auto">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defRPr/>
            </a:pPr>
            <a:r>
              <a:rPr lang="en-GB"/>
              <a:t>Click to edit Master text styles</a:t>
            </a:r>
            <a:endParaRPr/>
          </a:p>
        </p:txBody>
      </p:sp>
      <p:sp>
        <p:nvSpPr>
          <p:cNvPr id="5" name="Footer Placeholder 4"/>
          <p:cNvSpPr>
            <a:spLocks noGrp="1"/>
          </p:cNvSpPr>
          <p:nvPr>
            <p:ph type="ftr" sz="quarter" idx="11"/>
          </p:nvPr>
        </p:nvSpPr>
        <p:spPr bwMode="auto">
          <a:xfrm>
            <a:off x="838200" y="6356350"/>
            <a:ext cx="9838038" cy="365125"/>
          </a:xfrm>
        </p:spPr>
        <p:txBody>
          <a:bodyPr/>
          <a:lstStyle/>
          <a:p>
            <a:pPr>
              <a:defRPr/>
            </a:pPr>
            <a:r>
              <a:rPr lang="en-GB"/>
              <a:t>Evidence Based Policymaking in Europe Summit: 2021 | Dec 9-10, 2021</a:t>
            </a:r>
            <a:endParaRPr lang="ko-KR"/>
          </a:p>
        </p:txBody>
      </p:sp>
      <p:sp>
        <p:nvSpPr>
          <p:cNvPr id="6" name="Slide Number Placeholder 5"/>
          <p:cNvSpPr>
            <a:spLocks noGrp="1"/>
          </p:cNvSpPr>
          <p:nvPr>
            <p:ph type="sldNum" sz="quarter" idx="12"/>
          </p:nvPr>
        </p:nvSpPr>
        <p:spPr bwMode="auto"/>
        <p:txBody>
          <a:bodyPr/>
          <a:lstStyle/>
          <a:p>
            <a:pPr>
              <a:defRPr/>
            </a:pPr>
            <a:fld id="{BB5D696C-7C4B-4748-AD7A-B30C297BC295}" type="slidenum">
              <a:rPr lang="en-US" altLang="ko-KR"/>
              <a:t>‹#›</a:t>
            </a:fld>
            <a:endParaRPr lang="ko-K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PhAnim="0" preserve="1" userDrawn="1">
  <p:cSld name="1_Section Header">
    <p:bg>
      <p:bgPr>
        <a:blipFill>
          <a:blip r:embed="rId2">
            <a:lum/>
          </a:blip>
          <a:stretch/>
        </a:blipFill>
        <a:effectLst/>
      </p:bgPr>
    </p:bg>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831850" y="1709738"/>
            <a:ext cx="10515600" cy="2852737"/>
          </a:xfrm>
        </p:spPr>
        <p:txBody>
          <a:bodyPr anchor="b">
            <a:normAutofit/>
          </a:bodyPr>
          <a:lstStyle>
            <a:lvl1pPr algn="ctr">
              <a:defRPr sz="8000" b="1" i="0">
                <a:solidFill>
                  <a:schemeClr val="bg1"/>
                </a:solidFill>
              </a:defRPr>
            </a:lvl1pPr>
          </a:lstStyle>
          <a:p>
            <a:pPr>
              <a:defRPr/>
            </a:pPr>
            <a:r>
              <a:rPr lang="en-GB"/>
              <a:t>Click to edit Master title style</a:t>
            </a:r>
            <a:endParaRPr lang="en-US"/>
          </a:p>
        </p:txBody>
      </p:sp>
      <p:pic>
        <p:nvPicPr>
          <p:cNvPr id="9" name="Picture 8" descr="Shape, icon, circle&#10;&#10;Description automatically generated"/>
          <p:cNvPicPr>
            <a:picLocks noChangeAspect="1"/>
          </p:cNvPicPr>
          <p:nvPr userDrawn="1"/>
        </p:nvPicPr>
        <p:blipFill>
          <a:blip r:embed="rId3"/>
          <a:srcRect r="25906" b="26861"/>
          <a:stretch/>
        </p:blipFill>
        <p:spPr bwMode="auto">
          <a:xfrm flipH="1" flipV="1">
            <a:off x="0" y="-1"/>
            <a:ext cx="2597149" cy="2563661"/>
          </a:xfrm>
          <a:prstGeom prst="rect">
            <a:avLst/>
          </a:prstGeom>
        </p:spPr>
      </p:pic>
      <p:pic>
        <p:nvPicPr>
          <p:cNvPr id="4" name="Picture 2"/>
          <p:cNvPicPr>
            <a:picLocks noChangeAspect="1" noChangeArrowheads="1"/>
          </p:cNvPicPr>
          <p:nvPr userDrawn="1"/>
        </p:nvPicPr>
        <p:blipFill>
          <a:blip r:embed="rId4"/>
          <a:stretch/>
        </p:blipFill>
        <p:spPr bwMode="auto">
          <a:xfrm>
            <a:off x="1728488" y="6431721"/>
            <a:ext cx="409695" cy="272959"/>
          </a:xfrm>
          <a:prstGeom prst="rect">
            <a:avLst/>
          </a:prstGeom>
          <a:noFill/>
        </p:spPr>
      </p:pic>
      <p:pic>
        <p:nvPicPr>
          <p:cNvPr id="5" name="Picture 4" descr="A picture containing text, clipart&#10;&#10;Description automatically generated"/>
          <p:cNvPicPr>
            <a:picLocks noChangeAspect="1"/>
          </p:cNvPicPr>
          <p:nvPr userDrawn="1"/>
        </p:nvPicPr>
        <p:blipFill>
          <a:blip r:embed="rId5"/>
          <a:stretch/>
        </p:blipFill>
        <p:spPr bwMode="auto">
          <a:xfrm>
            <a:off x="136990" y="6316329"/>
            <a:ext cx="1181615" cy="420452"/>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PhAnim="0" preserve="1" userDrawn="1">
  <p:cSld name="2_Section Header">
    <p:bg>
      <p:bgPr>
        <a:blipFill>
          <a:blip r:embed="rId2">
            <a:lum/>
          </a:blip>
          <a:stretch/>
        </a:blipFill>
        <a:effectLst/>
      </p:bgPr>
    </p:bg>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831850" y="1709738"/>
            <a:ext cx="10515600" cy="2852737"/>
          </a:xfrm>
        </p:spPr>
        <p:txBody>
          <a:bodyPr anchor="b">
            <a:normAutofit/>
          </a:bodyPr>
          <a:lstStyle>
            <a:lvl1pPr algn="ctr">
              <a:defRPr sz="8000" b="1" i="0">
                <a:solidFill>
                  <a:schemeClr val="bg1"/>
                </a:solidFill>
              </a:defRPr>
            </a:lvl1pPr>
          </a:lstStyle>
          <a:p>
            <a:pPr>
              <a:defRPr/>
            </a:pPr>
            <a:r>
              <a:rPr lang="en-GB"/>
              <a:t>Click to edit Master title style</a:t>
            </a:r>
            <a:endParaRPr lang="en-US"/>
          </a:p>
        </p:txBody>
      </p:sp>
      <p:pic>
        <p:nvPicPr>
          <p:cNvPr id="4" name="Picture 2"/>
          <p:cNvPicPr>
            <a:picLocks noChangeAspect="1" noChangeArrowheads="1"/>
          </p:cNvPicPr>
          <p:nvPr userDrawn="1"/>
        </p:nvPicPr>
        <p:blipFill>
          <a:blip r:embed="rId3"/>
          <a:stretch/>
        </p:blipFill>
        <p:spPr bwMode="auto">
          <a:xfrm>
            <a:off x="1728488" y="6431721"/>
            <a:ext cx="409695" cy="272959"/>
          </a:xfrm>
          <a:prstGeom prst="rect">
            <a:avLst/>
          </a:prstGeom>
          <a:noFill/>
        </p:spPr>
      </p:pic>
      <p:pic>
        <p:nvPicPr>
          <p:cNvPr id="5" name="Picture 4" descr="A picture containing text, clipart&#10;&#10;Description automatically generated"/>
          <p:cNvPicPr>
            <a:picLocks noChangeAspect="1"/>
          </p:cNvPicPr>
          <p:nvPr userDrawn="1"/>
        </p:nvPicPr>
        <p:blipFill>
          <a:blip r:embed="rId4"/>
          <a:stretch/>
        </p:blipFill>
        <p:spPr bwMode="auto">
          <a:xfrm>
            <a:off x="136990" y="6316329"/>
            <a:ext cx="1181615" cy="420452"/>
          </a:xfrm>
          <a:prstGeom prst="rect">
            <a:avLst/>
          </a:prstGeom>
        </p:spPr>
      </p:pic>
      <p:pic>
        <p:nvPicPr>
          <p:cNvPr id="8" name="Picture 7"/>
          <p:cNvPicPr>
            <a:picLocks noChangeAspect="1"/>
          </p:cNvPicPr>
          <p:nvPr userDrawn="1"/>
        </p:nvPicPr>
        <p:blipFill>
          <a:blip r:embed="rId5"/>
          <a:stretch/>
        </p:blipFill>
        <p:spPr bwMode="auto">
          <a:xfrm>
            <a:off x="18700" y="17929"/>
            <a:ext cx="4714050" cy="2412000"/>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PhAnim="0" type="twoObj" preserve="1" userDrawn="1">
  <p:cSld name="Two Content">
    <p:spTree>
      <p:nvGrpSpPr>
        <p:cNvPr id="1" name=""/>
        <p:cNvGrpSpPr/>
        <p:nvPr/>
      </p:nvGrpSpPr>
      <p:grpSpPr bwMode="auto">
        <a:xfrm>
          <a:off x="0" y="0"/>
          <a:ext cx="0" cy="0"/>
          <a:chOff x="0" y="0"/>
          <a:chExt cx="0" cy="0"/>
        </a:xfrm>
      </p:grpSpPr>
      <p:sp>
        <p:nvSpPr>
          <p:cNvPr id="2" name="Title 1"/>
          <p:cNvSpPr>
            <a:spLocks noGrp="1"/>
          </p:cNvSpPr>
          <p:nvPr>
            <p:ph type="title"/>
          </p:nvPr>
        </p:nvSpPr>
        <p:spPr bwMode="auto"/>
        <p:txBody>
          <a:bodyPr/>
          <a:lstStyle/>
          <a:p>
            <a:pPr>
              <a:defRPr/>
            </a:pPr>
            <a:r>
              <a:rPr lang="en-GB"/>
              <a:t>Click to edit Master title style</a:t>
            </a:r>
            <a:endParaRPr lang="en-US"/>
          </a:p>
        </p:txBody>
      </p:sp>
      <p:sp>
        <p:nvSpPr>
          <p:cNvPr id="3" name="Content Placeholder 2"/>
          <p:cNvSpPr>
            <a:spLocks noGrp="1"/>
          </p:cNvSpPr>
          <p:nvPr>
            <p:ph sz="half" idx="1"/>
          </p:nvPr>
        </p:nvSpPr>
        <p:spPr bwMode="auto">
          <a:xfrm>
            <a:off x="838200" y="1825625"/>
            <a:ext cx="5181600" cy="4351338"/>
          </a:xfrm>
        </p:spPr>
        <p:txBody>
          <a:bodyPr/>
          <a:lstStyle/>
          <a:p>
            <a:pPr lvl="0">
              <a:defRPr/>
            </a:pPr>
            <a:r>
              <a:rPr lang="en-GB"/>
              <a:t>Click to edit Master text styles</a:t>
            </a:r>
            <a:endParaRPr/>
          </a:p>
          <a:p>
            <a:pPr lvl="1">
              <a:defRPr/>
            </a:pPr>
            <a:r>
              <a:rPr lang="en-GB"/>
              <a:t>Second level</a:t>
            </a:r>
            <a:endParaRPr/>
          </a:p>
          <a:p>
            <a:pPr lvl="2">
              <a:defRPr/>
            </a:pPr>
            <a:r>
              <a:rPr lang="en-GB"/>
              <a:t>Third level</a:t>
            </a:r>
            <a:endParaRPr/>
          </a:p>
          <a:p>
            <a:pPr lvl="3">
              <a:defRPr/>
            </a:pPr>
            <a:r>
              <a:rPr lang="en-GB"/>
              <a:t>Fourth level</a:t>
            </a:r>
            <a:endParaRPr/>
          </a:p>
          <a:p>
            <a:pPr lvl="4">
              <a:defRPr/>
            </a:pPr>
            <a:r>
              <a:rPr lang="en-GB"/>
              <a:t>Fifth level</a:t>
            </a:r>
            <a:endParaRPr lang="en-US"/>
          </a:p>
        </p:txBody>
      </p:sp>
      <p:sp>
        <p:nvSpPr>
          <p:cNvPr id="4" name="Content Placeholder 3"/>
          <p:cNvSpPr>
            <a:spLocks noGrp="1"/>
          </p:cNvSpPr>
          <p:nvPr>
            <p:ph sz="half" idx="2"/>
          </p:nvPr>
        </p:nvSpPr>
        <p:spPr bwMode="auto">
          <a:xfrm>
            <a:off x="6172200" y="1825625"/>
            <a:ext cx="5181600" cy="4351338"/>
          </a:xfrm>
        </p:spPr>
        <p:txBody>
          <a:bodyPr/>
          <a:lstStyle/>
          <a:p>
            <a:pPr lvl="0">
              <a:defRPr/>
            </a:pPr>
            <a:r>
              <a:rPr lang="en-GB"/>
              <a:t>Click to edit Master text styles</a:t>
            </a:r>
            <a:endParaRPr/>
          </a:p>
          <a:p>
            <a:pPr lvl="1">
              <a:defRPr/>
            </a:pPr>
            <a:r>
              <a:rPr lang="en-GB"/>
              <a:t>Second level</a:t>
            </a:r>
            <a:endParaRPr/>
          </a:p>
          <a:p>
            <a:pPr lvl="2">
              <a:defRPr/>
            </a:pPr>
            <a:r>
              <a:rPr lang="en-GB"/>
              <a:t>Third level</a:t>
            </a:r>
            <a:endParaRPr/>
          </a:p>
          <a:p>
            <a:pPr lvl="3">
              <a:defRPr/>
            </a:pPr>
            <a:r>
              <a:rPr lang="en-GB"/>
              <a:t>Fourth level</a:t>
            </a:r>
            <a:endParaRPr/>
          </a:p>
          <a:p>
            <a:pPr lvl="4">
              <a:defRPr/>
            </a:pPr>
            <a:r>
              <a:rPr lang="en-GB"/>
              <a:t>Fifth level</a:t>
            </a:r>
            <a:endParaRPr lang="en-US"/>
          </a:p>
        </p:txBody>
      </p:sp>
      <p:sp>
        <p:nvSpPr>
          <p:cNvPr id="8" name="Footer Placeholder 7"/>
          <p:cNvSpPr>
            <a:spLocks noGrp="1"/>
          </p:cNvSpPr>
          <p:nvPr>
            <p:ph type="ftr" sz="quarter" idx="10"/>
          </p:nvPr>
        </p:nvSpPr>
        <p:spPr bwMode="auto"/>
        <p:txBody>
          <a:bodyPr/>
          <a:lstStyle/>
          <a:p>
            <a:pPr>
              <a:defRPr/>
            </a:pPr>
            <a:r>
              <a:rPr lang="en-GB"/>
              <a:t>Evidence Based Policymaking in Europe Summit: 2021 | Dec 9-10, 2021</a:t>
            </a:r>
            <a:endParaRPr lang="ko-KR"/>
          </a:p>
        </p:txBody>
      </p:sp>
      <p:sp>
        <p:nvSpPr>
          <p:cNvPr id="9" name="Slide Number Placeholder 8"/>
          <p:cNvSpPr>
            <a:spLocks noGrp="1"/>
          </p:cNvSpPr>
          <p:nvPr>
            <p:ph type="sldNum" sz="quarter" idx="11"/>
          </p:nvPr>
        </p:nvSpPr>
        <p:spPr bwMode="auto"/>
        <p:txBody>
          <a:bodyPr/>
          <a:lstStyle/>
          <a:p>
            <a:pPr>
              <a:defRPr/>
            </a:pPr>
            <a:fld id="{BB5D696C-7C4B-4748-AD7A-B30C297BC295}" type="slidenum">
              <a:rPr lang="en-US" altLang="ko-KR"/>
              <a:t>‹#›</a:t>
            </a:fld>
            <a:endParaRPr lang="ko-K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PhAnim="0" type="twoTxTwoObj" preserve="1" userDrawn="1">
  <p:cSld name="Comparison">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839788" y="365125"/>
            <a:ext cx="10515600" cy="1325563"/>
          </a:xfrm>
        </p:spPr>
        <p:txBody>
          <a:bodyPr/>
          <a:lstStyle/>
          <a:p>
            <a:pPr>
              <a:defRPr/>
            </a:pPr>
            <a:r>
              <a:rPr lang="en-GB"/>
              <a:t>Click to edit Master title style</a:t>
            </a:r>
            <a:endParaRPr lang="en-US"/>
          </a:p>
        </p:txBody>
      </p:sp>
      <p:sp>
        <p:nvSpPr>
          <p:cNvPr id="3" name="Text Placeholder 2"/>
          <p:cNvSpPr>
            <a:spLocks noGrp="1"/>
          </p:cNvSpPr>
          <p:nvPr>
            <p:ph type="body" idx="1"/>
          </p:nvPr>
        </p:nvSpPr>
        <p:spPr bwMode="auto">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en-GB"/>
              <a:t>Click to edit Master text styles</a:t>
            </a:r>
            <a:endParaRPr/>
          </a:p>
        </p:txBody>
      </p:sp>
      <p:sp>
        <p:nvSpPr>
          <p:cNvPr id="4" name="Content Placeholder 3"/>
          <p:cNvSpPr>
            <a:spLocks noGrp="1"/>
          </p:cNvSpPr>
          <p:nvPr>
            <p:ph sz="half" idx="2"/>
          </p:nvPr>
        </p:nvSpPr>
        <p:spPr bwMode="auto">
          <a:xfrm>
            <a:off x="839788" y="2505074"/>
            <a:ext cx="5157787" cy="3684588"/>
          </a:xfrm>
        </p:spPr>
        <p:txBody>
          <a:bodyPr/>
          <a:lstStyle/>
          <a:p>
            <a:pPr lvl="0">
              <a:defRPr/>
            </a:pPr>
            <a:r>
              <a:rPr lang="en-GB"/>
              <a:t>Click to edit Master text styles</a:t>
            </a:r>
            <a:endParaRPr/>
          </a:p>
          <a:p>
            <a:pPr lvl="1">
              <a:defRPr/>
            </a:pPr>
            <a:r>
              <a:rPr lang="en-GB"/>
              <a:t>Second level</a:t>
            </a:r>
            <a:endParaRPr/>
          </a:p>
          <a:p>
            <a:pPr lvl="2">
              <a:defRPr/>
            </a:pPr>
            <a:r>
              <a:rPr lang="en-GB"/>
              <a:t>Third level</a:t>
            </a:r>
            <a:endParaRPr/>
          </a:p>
          <a:p>
            <a:pPr lvl="3">
              <a:defRPr/>
            </a:pPr>
            <a:r>
              <a:rPr lang="en-GB"/>
              <a:t>Fourth level</a:t>
            </a:r>
            <a:endParaRPr/>
          </a:p>
          <a:p>
            <a:pPr lvl="4">
              <a:defRPr/>
            </a:pPr>
            <a:r>
              <a:rPr lang="en-GB"/>
              <a:t>Fifth level</a:t>
            </a:r>
            <a:endParaRPr lang="en-US"/>
          </a:p>
        </p:txBody>
      </p:sp>
      <p:sp>
        <p:nvSpPr>
          <p:cNvPr id="5" name="Text Placeholder 4"/>
          <p:cNvSpPr>
            <a:spLocks noGrp="1"/>
          </p:cNvSpPr>
          <p:nvPr>
            <p:ph type="body" sz="quarter" idx="3"/>
          </p:nvPr>
        </p:nvSpPr>
        <p:spPr bwMode="auto">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en-GB"/>
              <a:t>Click to edit Master text styles</a:t>
            </a:r>
            <a:endParaRPr/>
          </a:p>
        </p:txBody>
      </p:sp>
      <p:sp>
        <p:nvSpPr>
          <p:cNvPr id="6" name="Content Placeholder 5"/>
          <p:cNvSpPr>
            <a:spLocks noGrp="1"/>
          </p:cNvSpPr>
          <p:nvPr>
            <p:ph sz="quarter" idx="4"/>
          </p:nvPr>
        </p:nvSpPr>
        <p:spPr bwMode="auto">
          <a:xfrm>
            <a:off x="6172200" y="2505074"/>
            <a:ext cx="5183188" cy="3684588"/>
          </a:xfrm>
        </p:spPr>
        <p:txBody>
          <a:bodyPr/>
          <a:lstStyle/>
          <a:p>
            <a:pPr lvl="0">
              <a:defRPr/>
            </a:pPr>
            <a:r>
              <a:rPr lang="en-GB"/>
              <a:t>Click to edit Master text styles</a:t>
            </a:r>
            <a:endParaRPr/>
          </a:p>
          <a:p>
            <a:pPr lvl="1">
              <a:defRPr/>
            </a:pPr>
            <a:r>
              <a:rPr lang="en-GB"/>
              <a:t>Second level</a:t>
            </a:r>
            <a:endParaRPr/>
          </a:p>
          <a:p>
            <a:pPr lvl="2">
              <a:defRPr/>
            </a:pPr>
            <a:r>
              <a:rPr lang="en-GB"/>
              <a:t>Third level</a:t>
            </a:r>
            <a:endParaRPr/>
          </a:p>
          <a:p>
            <a:pPr lvl="3">
              <a:defRPr/>
            </a:pPr>
            <a:r>
              <a:rPr lang="en-GB"/>
              <a:t>Fourth level</a:t>
            </a:r>
            <a:endParaRPr/>
          </a:p>
          <a:p>
            <a:pPr lvl="4">
              <a:defRPr/>
            </a:pPr>
            <a:r>
              <a:rPr lang="en-GB"/>
              <a:t>Fifth level</a:t>
            </a:r>
            <a:endParaRPr lang="en-US"/>
          </a:p>
        </p:txBody>
      </p:sp>
      <p:sp>
        <p:nvSpPr>
          <p:cNvPr id="10" name="Footer Placeholder 9"/>
          <p:cNvSpPr>
            <a:spLocks noGrp="1"/>
          </p:cNvSpPr>
          <p:nvPr>
            <p:ph type="ftr" sz="quarter" idx="10"/>
          </p:nvPr>
        </p:nvSpPr>
        <p:spPr bwMode="auto"/>
        <p:txBody>
          <a:bodyPr/>
          <a:lstStyle/>
          <a:p>
            <a:pPr>
              <a:defRPr/>
            </a:pPr>
            <a:r>
              <a:rPr lang="en-GB"/>
              <a:t>Evidence Based Policymaking in Europe Summit: 2021 | Dec 9-10, 2021</a:t>
            </a:r>
            <a:endParaRPr lang="ko-KR"/>
          </a:p>
        </p:txBody>
      </p:sp>
      <p:sp>
        <p:nvSpPr>
          <p:cNvPr id="11" name="Slide Number Placeholder 10"/>
          <p:cNvSpPr>
            <a:spLocks noGrp="1"/>
          </p:cNvSpPr>
          <p:nvPr>
            <p:ph type="sldNum" sz="quarter" idx="11"/>
          </p:nvPr>
        </p:nvSpPr>
        <p:spPr bwMode="auto"/>
        <p:txBody>
          <a:bodyPr/>
          <a:lstStyle/>
          <a:p>
            <a:pPr>
              <a:defRPr/>
            </a:pPr>
            <a:fld id="{BB5D696C-7C4B-4748-AD7A-B30C297BC295}" type="slidenum">
              <a:rPr lang="en-US" altLang="ko-KR"/>
              <a:t>‹#›</a:t>
            </a:fld>
            <a:endParaRPr lang="ko-K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PhAnim="0" type="titleOnly" preserve="1" userDrawn="1">
  <p:cSld name="Title Only">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838200" y="402703"/>
            <a:ext cx="10515600" cy="1325563"/>
          </a:xfrm>
        </p:spPr>
        <p:txBody>
          <a:bodyPr/>
          <a:lstStyle>
            <a:lvl1pPr algn="ctr">
              <a:defRPr cap="all"/>
            </a:lvl1pPr>
          </a:lstStyle>
          <a:p>
            <a:pPr>
              <a:defRPr/>
            </a:pPr>
            <a:r>
              <a:rPr lang="en-GB"/>
              <a:t>Click to edit Master title style</a:t>
            </a:r>
            <a:endParaRPr lang="en-US"/>
          </a:p>
        </p:txBody>
      </p:sp>
      <p:sp>
        <p:nvSpPr>
          <p:cNvPr id="6" name="Footer Placeholder 5"/>
          <p:cNvSpPr>
            <a:spLocks noGrp="1"/>
          </p:cNvSpPr>
          <p:nvPr>
            <p:ph type="ftr" sz="quarter" idx="10"/>
          </p:nvPr>
        </p:nvSpPr>
        <p:spPr bwMode="auto">
          <a:xfrm>
            <a:off x="2142498" y="6356351"/>
            <a:ext cx="9385508" cy="348330"/>
          </a:xfrm>
        </p:spPr>
        <p:txBody>
          <a:bodyPr/>
          <a:lstStyle/>
          <a:p>
            <a:pPr>
              <a:defRPr/>
            </a:pPr>
            <a:r>
              <a:rPr lang="en-GB"/>
              <a:t>Evidence Based Policymaking in Europe Summit: 2021 | Dec 9-10, 2021</a:t>
            </a:r>
            <a:endParaRPr lang="ko-KR"/>
          </a:p>
        </p:txBody>
      </p:sp>
      <p:sp>
        <p:nvSpPr>
          <p:cNvPr id="9" name="슬라이드 번호 개체 틀 12"/>
          <p:cNvSpPr>
            <a:spLocks noGrp="1"/>
          </p:cNvSpPr>
          <p:nvPr>
            <p:ph type="sldNum" sz="quarter" idx="20"/>
          </p:nvPr>
        </p:nvSpPr>
        <p:spPr bwMode="auto">
          <a:xfrm>
            <a:off x="5898000" y="-7215"/>
            <a:ext cx="396000" cy="784800"/>
          </a:xfrm>
          <a:prstGeom prst="rect">
            <a:avLst/>
          </a:prstGeo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pPr>
              <a:defRPr/>
            </a:pPr>
            <a:fld id="{BB5D696C-7C4B-4748-AD7A-B30C297BC295}" type="slidenum">
              <a:rPr lang="en-US" altLang="ko-KR"/>
              <a:t>‹#›</a:t>
            </a:fld>
            <a:endParaRPr lang="ko-KR"/>
          </a:p>
        </p:txBody>
      </p:sp>
      <p:pic>
        <p:nvPicPr>
          <p:cNvPr id="7" name="Picture 6"/>
          <p:cNvPicPr>
            <a:picLocks noChangeAspect="1"/>
          </p:cNvPicPr>
          <p:nvPr userDrawn="1"/>
        </p:nvPicPr>
        <p:blipFill>
          <a:blip r:embed="rId2"/>
          <a:stretch/>
        </p:blipFill>
        <p:spPr bwMode="auto">
          <a:xfrm>
            <a:off x="266028" y="6354763"/>
            <a:ext cx="1109403" cy="396000"/>
          </a:xfrm>
          <a:prstGeom prst="rect">
            <a:avLst/>
          </a:prstGeom>
        </p:spPr>
      </p:pic>
      <p:pic>
        <p:nvPicPr>
          <p:cNvPr id="10" name="Picture 2"/>
          <p:cNvPicPr>
            <a:picLocks noChangeAspect="1" noChangeArrowheads="1"/>
          </p:cNvPicPr>
          <p:nvPr userDrawn="1"/>
        </p:nvPicPr>
        <p:blipFill>
          <a:blip r:embed="rId3"/>
          <a:stretch/>
        </p:blipFill>
        <p:spPr bwMode="auto">
          <a:xfrm>
            <a:off x="1513340" y="6431721"/>
            <a:ext cx="409695" cy="272959"/>
          </a:xfrm>
          <a:prstGeom prst="rect">
            <a:avLst/>
          </a:prstGeom>
          <a:noFill/>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PhAnim="0" type="blank" preserve="1" userDrawn="1">
  <p:cSld name="Blank">
    <p:spTree>
      <p:nvGrpSpPr>
        <p:cNvPr id="1" name=""/>
        <p:cNvGrpSpPr/>
        <p:nvPr/>
      </p:nvGrpSpPr>
      <p:grpSpPr bwMode="auto">
        <a:xfrm>
          <a:off x="0" y="0"/>
          <a:ext cx="0" cy="0"/>
          <a:chOff x="0" y="0"/>
          <a:chExt cx="0" cy="0"/>
        </a:xfrm>
      </p:grpSpPr>
      <p:sp>
        <p:nvSpPr>
          <p:cNvPr id="5" name="Footer Placeholder 4"/>
          <p:cNvSpPr>
            <a:spLocks noGrp="1"/>
          </p:cNvSpPr>
          <p:nvPr>
            <p:ph type="ftr" sz="quarter" idx="10"/>
          </p:nvPr>
        </p:nvSpPr>
        <p:spPr bwMode="auto">
          <a:xfrm>
            <a:off x="838198" y="6356350"/>
            <a:ext cx="10510381" cy="365125"/>
          </a:xfrm>
        </p:spPr>
        <p:txBody>
          <a:bodyPr/>
          <a:lstStyle/>
          <a:p>
            <a:pPr>
              <a:defRPr/>
            </a:pPr>
            <a:r>
              <a:rPr lang="en-GB"/>
              <a:t>Evidence Based Policymaking in Europe Summit: 2021 | Dec 9-10, 2021</a:t>
            </a:r>
            <a:endParaRPr lang="ko-K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preserve="1" userDrawn="1">
  <p:cSld name="1_Title_1_light_background">
    <p:bg>
      <p:bgRef idx="1001">
        <a:schemeClr val="bg1"/>
      </p:bgRef>
    </p:bg>
    <p:spTree>
      <p:nvGrpSpPr>
        <p:cNvPr id="1" name=""/>
        <p:cNvGrpSpPr/>
        <p:nvPr/>
      </p:nvGrpSpPr>
      <p:grpSpPr bwMode="auto">
        <a:xfrm>
          <a:off x="0" y="0"/>
          <a:ext cx="0" cy="0"/>
          <a:chOff x="0" y="0"/>
          <a:chExt cx="0" cy="0"/>
        </a:xfrm>
      </p:grpSpPr>
      <p:sp>
        <p:nvSpPr>
          <p:cNvPr id="10" name="그림 개체 틀 9"/>
          <p:cNvSpPr>
            <a:spLocks noGrp="1"/>
          </p:cNvSpPr>
          <p:nvPr>
            <p:ph type="pic" sz="quarter" idx="16"/>
          </p:nvPr>
        </p:nvSpPr>
        <p:spPr bwMode="auto">
          <a:xfrm>
            <a:off x="289029" y="0"/>
            <a:ext cx="7483372" cy="6858000"/>
          </a:xfrm>
          <a:custGeom>
            <a:avLst/>
            <a:gdLst>
              <a:gd name="connsiteX0" fmla="*/ 3741687 w 7483372"/>
              <a:gd name="connsiteY0" fmla="*/ 1173163 h 6858000"/>
              <a:gd name="connsiteX1" fmla="*/ 1485849 w 7483372"/>
              <a:gd name="connsiteY1" fmla="*/ 3429001 h 6858000"/>
              <a:gd name="connsiteX2" fmla="*/ 3741687 w 7483372"/>
              <a:gd name="connsiteY2" fmla="*/ 5684839 h 6858000"/>
              <a:gd name="connsiteX3" fmla="*/ 5997525 w 7483372"/>
              <a:gd name="connsiteY3" fmla="*/ 3429001 h 6858000"/>
              <a:gd name="connsiteX4" fmla="*/ 3741687 w 7483372"/>
              <a:gd name="connsiteY4" fmla="*/ 1173163 h 6858000"/>
              <a:gd name="connsiteX5" fmla="*/ 2199390 w 7483372"/>
              <a:gd name="connsiteY5" fmla="*/ 0 h 6858000"/>
              <a:gd name="connsiteX6" fmla="*/ 5283982 w 7483372"/>
              <a:gd name="connsiteY6" fmla="*/ 0 h 6858000"/>
              <a:gd name="connsiteX7" fmla="*/ 5363862 w 7483372"/>
              <a:gd name="connsiteY7" fmla="*/ 36113 h 6858000"/>
              <a:gd name="connsiteX8" fmla="*/ 7483372 w 7483372"/>
              <a:gd name="connsiteY8" fmla="*/ 3408828 h 6858000"/>
              <a:gd name="connsiteX9" fmla="*/ 5198119 w 7483372"/>
              <a:gd name="connsiteY9" fmla="*/ 6856474 h 6858000"/>
              <a:gd name="connsiteX10" fmla="*/ 5194249 w 7483372"/>
              <a:gd name="connsiteY10" fmla="*/ 6858000 h 6858000"/>
              <a:gd name="connsiteX11" fmla="*/ 2289124 w 7483372"/>
              <a:gd name="connsiteY11" fmla="*/ 6858000 h 6858000"/>
              <a:gd name="connsiteX12" fmla="*/ 2285253 w 7483372"/>
              <a:gd name="connsiteY12" fmla="*/ 6856474 h 6858000"/>
              <a:gd name="connsiteX13" fmla="*/ 0 w 7483372"/>
              <a:gd name="connsiteY13" fmla="*/ 3408828 h 6858000"/>
              <a:gd name="connsiteX14" fmla="*/ 2119511 w 7483372"/>
              <a:gd name="connsiteY14" fmla="*/ 3611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483372" h="6858000" extrusionOk="0">
                <a:moveTo>
                  <a:pt x="3741687" y="1173163"/>
                </a:moveTo>
                <a:cubicBezTo>
                  <a:pt x="2495822" y="1173163"/>
                  <a:pt x="1485849" y="2183136"/>
                  <a:pt x="1485849" y="3429001"/>
                </a:cubicBezTo>
                <a:cubicBezTo>
                  <a:pt x="1485849" y="4674866"/>
                  <a:pt x="2495822" y="5684839"/>
                  <a:pt x="3741687" y="5684839"/>
                </a:cubicBezTo>
                <a:cubicBezTo>
                  <a:pt x="4987552" y="5684839"/>
                  <a:pt x="5997525" y="4674866"/>
                  <a:pt x="5997525" y="3429001"/>
                </a:cubicBezTo>
                <a:cubicBezTo>
                  <a:pt x="5997525" y="2183136"/>
                  <a:pt x="4987552" y="1173163"/>
                  <a:pt x="3741687" y="1173163"/>
                </a:cubicBezTo>
                <a:close/>
                <a:moveTo>
                  <a:pt x="2199390" y="0"/>
                </a:moveTo>
                <a:lnTo>
                  <a:pt x="5283982" y="0"/>
                </a:lnTo>
                <a:lnTo>
                  <a:pt x="5363862" y="36113"/>
                </a:lnTo>
                <a:cubicBezTo>
                  <a:pt x="6617956" y="640397"/>
                  <a:pt x="7483372" y="1923549"/>
                  <a:pt x="7483372" y="3408828"/>
                </a:cubicBezTo>
                <a:cubicBezTo>
                  <a:pt x="7483372" y="4958685"/>
                  <a:pt x="6541067" y="6288455"/>
                  <a:pt x="5198119" y="6856474"/>
                </a:cubicBezTo>
                <a:lnTo>
                  <a:pt x="5194249" y="6858000"/>
                </a:lnTo>
                <a:lnTo>
                  <a:pt x="2289124" y="6858000"/>
                </a:lnTo>
                <a:lnTo>
                  <a:pt x="2285253" y="6856474"/>
                </a:lnTo>
                <a:cubicBezTo>
                  <a:pt x="942306" y="6288455"/>
                  <a:pt x="0" y="4958685"/>
                  <a:pt x="0" y="3408828"/>
                </a:cubicBezTo>
                <a:cubicBezTo>
                  <a:pt x="0" y="1923549"/>
                  <a:pt x="865416" y="640397"/>
                  <a:pt x="2119511" y="36113"/>
                </a:cubicBezTo>
                <a:close/>
              </a:path>
            </a:pathLst>
          </a:custGeom>
        </p:spPr>
        <p:txBody>
          <a:bodyPr wrap="square">
            <a:noAutofit/>
          </a:bodyPr>
          <a:lstStyle>
            <a:lvl1pPr>
              <a:defRPr>
                <a:latin typeface="+mn-lt"/>
              </a:defRPr>
            </a:lvl1pPr>
          </a:lstStyle>
          <a:p>
            <a:pPr>
              <a:defRPr/>
            </a:pPr>
            <a:endParaRPr lang="ko-KR"/>
          </a:p>
        </p:txBody>
      </p:sp>
      <p:sp>
        <p:nvSpPr>
          <p:cNvPr id="20" name="그림 개체 틀 19"/>
          <p:cNvSpPr>
            <a:spLocks noGrp="1"/>
          </p:cNvSpPr>
          <p:nvPr>
            <p:ph type="pic" sz="quarter" idx="17"/>
          </p:nvPr>
        </p:nvSpPr>
        <p:spPr bwMode="auto">
          <a:xfrm>
            <a:off x="4790661" y="1"/>
            <a:ext cx="4024728" cy="3368607"/>
          </a:xfrm>
          <a:custGeom>
            <a:avLst/>
            <a:gdLst>
              <a:gd name="connsiteX0" fmla="*/ 528775 w 4024728"/>
              <a:gd name="connsiteY0" fmla="*/ 0 h 3368607"/>
              <a:gd name="connsiteX1" fmla="*/ 3495954 w 4024728"/>
              <a:gd name="connsiteY1" fmla="*/ 0 h 3368607"/>
              <a:gd name="connsiteX2" fmla="*/ 3565202 w 4024728"/>
              <a:gd name="connsiteY2" fmla="*/ 76193 h 3368607"/>
              <a:gd name="connsiteX3" fmla="*/ 4024728 w 4024728"/>
              <a:gd name="connsiteY3" fmla="*/ 1356243 h 3368607"/>
              <a:gd name="connsiteX4" fmla="*/ 2012364 w 4024728"/>
              <a:gd name="connsiteY4" fmla="*/ 3368607 h 3368607"/>
              <a:gd name="connsiteX5" fmla="*/ 0 w 4024728"/>
              <a:gd name="connsiteY5" fmla="*/ 1356243 h 3368607"/>
              <a:gd name="connsiteX6" fmla="*/ 459526 w 4024728"/>
              <a:gd name="connsiteY6" fmla="*/ 76193 h 3368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24728" h="3368607" extrusionOk="0">
                <a:moveTo>
                  <a:pt x="528775" y="0"/>
                </a:moveTo>
                <a:lnTo>
                  <a:pt x="3495954" y="0"/>
                </a:lnTo>
                <a:lnTo>
                  <a:pt x="3565202" y="76193"/>
                </a:lnTo>
                <a:cubicBezTo>
                  <a:pt x="3852277" y="424048"/>
                  <a:pt x="4024728" y="870006"/>
                  <a:pt x="4024728" y="1356243"/>
                </a:cubicBezTo>
                <a:cubicBezTo>
                  <a:pt x="4024728" y="2467641"/>
                  <a:pt x="3123762" y="3368607"/>
                  <a:pt x="2012364" y="3368607"/>
                </a:cubicBezTo>
                <a:cubicBezTo>
                  <a:pt x="900966" y="3368607"/>
                  <a:pt x="0" y="2467641"/>
                  <a:pt x="0" y="1356243"/>
                </a:cubicBezTo>
                <a:cubicBezTo>
                  <a:pt x="0" y="870006"/>
                  <a:pt x="172451" y="424048"/>
                  <a:pt x="459526" y="76193"/>
                </a:cubicBezTo>
                <a:close/>
              </a:path>
            </a:pathLst>
          </a:custGeom>
        </p:spPr>
        <p:txBody>
          <a:bodyPr wrap="square">
            <a:noAutofit/>
          </a:bodyPr>
          <a:lstStyle>
            <a:lvl1pPr>
              <a:defRPr>
                <a:latin typeface="+mn-lt"/>
              </a:defRPr>
            </a:lvl1pPr>
          </a:lstStyle>
          <a:p>
            <a:pPr>
              <a:defRPr/>
            </a:pPr>
            <a:endParaRPr lang="ko-KR"/>
          </a:p>
        </p:txBody>
      </p:sp>
      <p:sp>
        <p:nvSpPr>
          <p:cNvPr id="11" name="Text Placeholder 8"/>
          <p:cNvSpPr>
            <a:spLocks noGrp="1"/>
          </p:cNvSpPr>
          <p:nvPr>
            <p:ph type="body" sz="quarter" idx="18" hasCustomPrompt="1"/>
          </p:nvPr>
        </p:nvSpPr>
        <p:spPr bwMode="auto">
          <a:xfrm>
            <a:off x="2578100" y="3749742"/>
            <a:ext cx="9220200" cy="2006600"/>
          </a:xfrm>
        </p:spPr>
        <p:txBody>
          <a:bodyPr>
            <a:noAutofit/>
          </a:bodyPr>
          <a:lstStyle>
            <a:lvl1pPr marL="0" indent="0" algn="r">
              <a:buNone/>
              <a:defRPr sz="8000" b="1">
                <a:solidFill>
                  <a:schemeClr val="bg2"/>
                </a:solidFill>
                <a:latin typeface="+mj-lt"/>
                <a:ea typeface="Calibri"/>
                <a:cs typeface="Calibri"/>
              </a:defRPr>
            </a:lvl1pPr>
          </a:lstStyle>
          <a:p>
            <a:pPr lvl="0">
              <a:defRPr/>
            </a:pPr>
            <a:r>
              <a:rPr lang="en-GB"/>
              <a:t>CLICK TO EDIT MASTER TEXT STYLES</a:t>
            </a:r>
            <a:endParaRPr/>
          </a:p>
        </p:txBody>
      </p:sp>
      <p:sp>
        <p:nvSpPr>
          <p:cNvPr id="12" name="Text Placeholder 11"/>
          <p:cNvSpPr>
            <a:spLocks noGrp="1"/>
          </p:cNvSpPr>
          <p:nvPr>
            <p:ph type="body" sz="quarter" idx="19"/>
          </p:nvPr>
        </p:nvSpPr>
        <p:spPr bwMode="auto">
          <a:xfrm>
            <a:off x="6261100" y="3038475"/>
            <a:ext cx="5537200" cy="520700"/>
          </a:xfrm>
        </p:spPr>
        <p:txBody>
          <a:bodyPr/>
          <a:lstStyle>
            <a:lvl1pPr marL="0" indent="0" algn="r">
              <a:buNone/>
              <a:defRPr b="0" i="0">
                <a:solidFill>
                  <a:schemeClr val="accent3">
                    <a:lumMod val="75000"/>
                  </a:schemeClr>
                </a:solidFill>
                <a:latin typeface="+mn-lt"/>
                <a:cs typeface="Calibri Light"/>
              </a:defRPr>
            </a:lvl1pPr>
            <a:lvl2pPr marL="457200" indent="0">
              <a:buNone/>
              <a:defRPr b="0" i="0">
                <a:solidFill>
                  <a:schemeClr val="bg1"/>
                </a:solidFill>
                <a:latin typeface="Calibri Light"/>
                <a:cs typeface="Calibri Light"/>
              </a:defRPr>
            </a:lvl2pPr>
            <a:lvl3pPr marL="914400" indent="0">
              <a:buNone/>
              <a:defRPr b="0" i="0">
                <a:solidFill>
                  <a:schemeClr val="bg1"/>
                </a:solidFill>
                <a:latin typeface="Calibri Light"/>
                <a:cs typeface="Calibri Light"/>
              </a:defRPr>
            </a:lvl3pPr>
            <a:lvl4pPr marL="1371600" indent="0">
              <a:buNone/>
              <a:defRPr b="0" i="0">
                <a:solidFill>
                  <a:schemeClr val="bg1"/>
                </a:solidFill>
                <a:latin typeface="Calibri Light"/>
                <a:cs typeface="Calibri Light"/>
              </a:defRPr>
            </a:lvl4pPr>
            <a:lvl5pPr marL="1828800" indent="0">
              <a:buNone/>
              <a:defRPr b="0" i="0">
                <a:solidFill>
                  <a:schemeClr val="bg1"/>
                </a:solidFill>
                <a:latin typeface="Calibri Light"/>
                <a:cs typeface="Calibri Light"/>
              </a:defRPr>
            </a:lvl5pPr>
          </a:lstStyle>
          <a:p>
            <a:pPr lvl="0">
              <a:defRPr/>
            </a:pPr>
            <a:r>
              <a:rPr lang="en-GB"/>
              <a:t>Click to edit Master text styles</a:t>
            </a:r>
            <a:endParaRPr/>
          </a:p>
        </p:txBody>
      </p:sp>
      <p:sp>
        <p:nvSpPr>
          <p:cNvPr id="13" name="Text Placeholder 11"/>
          <p:cNvSpPr>
            <a:spLocks noGrp="1"/>
          </p:cNvSpPr>
          <p:nvPr>
            <p:ph type="body" sz="quarter" idx="20" hasCustomPrompt="1"/>
          </p:nvPr>
        </p:nvSpPr>
        <p:spPr bwMode="auto">
          <a:xfrm>
            <a:off x="6261100" y="2063115"/>
            <a:ext cx="5537200" cy="520700"/>
          </a:xfrm>
        </p:spPr>
        <p:txBody>
          <a:bodyPr>
            <a:normAutofit/>
          </a:bodyPr>
          <a:lstStyle>
            <a:lvl1pPr marL="0" indent="0" algn="r">
              <a:buNone/>
              <a:defRPr sz="1600" b="0" i="0">
                <a:solidFill>
                  <a:schemeClr val="accent6"/>
                </a:solidFill>
                <a:latin typeface="+mj-lt"/>
                <a:cs typeface="Calibri Light"/>
              </a:defRPr>
            </a:lvl1pPr>
            <a:lvl2pPr marL="457200" indent="0">
              <a:buNone/>
              <a:defRPr b="0" i="0">
                <a:solidFill>
                  <a:schemeClr val="bg1"/>
                </a:solidFill>
                <a:latin typeface="Calibri Light"/>
                <a:cs typeface="Calibri Light"/>
              </a:defRPr>
            </a:lvl2pPr>
            <a:lvl3pPr marL="914400" indent="0">
              <a:buNone/>
              <a:defRPr b="0" i="0">
                <a:solidFill>
                  <a:schemeClr val="bg1"/>
                </a:solidFill>
                <a:latin typeface="Calibri Light"/>
                <a:cs typeface="Calibri Light"/>
              </a:defRPr>
            </a:lvl3pPr>
            <a:lvl4pPr marL="1371600" indent="0">
              <a:buNone/>
              <a:defRPr b="0" i="0">
                <a:solidFill>
                  <a:schemeClr val="bg1"/>
                </a:solidFill>
                <a:latin typeface="Calibri Light"/>
                <a:cs typeface="Calibri Light"/>
              </a:defRPr>
            </a:lvl4pPr>
            <a:lvl5pPr marL="1828800" indent="0">
              <a:buNone/>
              <a:defRPr b="0" i="0">
                <a:solidFill>
                  <a:schemeClr val="bg1"/>
                </a:solidFill>
                <a:latin typeface="Calibri Light"/>
                <a:cs typeface="Calibri Light"/>
              </a:defRPr>
            </a:lvl5pPr>
          </a:lstStyle>
          <a:p>
            <a:pPr lvl="0">
              <a:defRPr/>
            </a:pPr>
            <a:r>
              <a:rPr lang="en-GB"/>
              <a:t>CLICK TO EDIT MASTER TEXT STYLES</a:t>
            </a:r>
            <a:endParaRPr/>
          </a:p>
        </p:txBody>
      </p:sp>
      <p:pic>
        <p:nvPicPr>
          <p:cNvPr id="14" name="Picture 13"/>
          <p:cNvPicPr>
            <a:picLocks noChangeAspect="1"/>
          </p:cNvPicPr>
          <p:nvPr userDrawn="1"/>
        </p:nvPicPr>
        <p:blipFill>
          <a:blip r:embed="rId2"/>
          <a:stretch/>
        </p:blipFill>
        <p:spPr bwMode="auto">
          <a:xfrm>
            <a:off x="10334811" y="208742"/>
            <a:ext cx="324000" cy="269999"/>
          </a:xfrm>
          <a:prstGeom prst="rect">
            <a:avLst/>
          </a:prstGeom>
        </p:spPr>
      </p:pic>
      <p:sp>
        <p:nvSpPr>
          <p:cNvPr id="15" name="Title 1"/>
          <p:cNvSpPr txBox="1">
            <a:spLocks noChangeAspect="1"/>
          </p:cNvSpPr>
          <p:nvPr userDrawn="1"/>
        </p:nvSpPr>
        <p:spPr bwMode="auto">
          <a:xfrm>
            <a:off x="10426385" y="181869"/>
            <a:ext cx="1476586" cy="246221"/>
          </a:xfrm>
          <a:prstGeom prst="rect">
            <a:avLst/>
          </a:prstGeom>
          <a:noFill/>
        </p:spPr>
        <p:txBody>
          <a:bodyPr wrap="square" lIns="0" tIns="0" rIns="0" bIns="0" anchor="ctr">
            <a:spAutoFit/>
          </a:bodyPr>
          <a:lstStyle>
            <a:lvl1pPr algn="ctr" defTabSz="914400">
              <a:lnSpc>
                <a:spcPct val="100000"/>
              </a:lnSpc>
              <a:spcBef>
                <a:spcPts val="0"/>
              </a:spcBef>
              <a:buNone/>
              <a:defRPr sz="4800" b="0" i="0" spc="-150">
                <a:solidFill>
                  <a:srgbClr val="2D3293"/>
                </a:solidFill>
                <a:latin typeface="Open Sans Light"/>
                <a:ea typeface="Open Sans Light"/>
                <a:cs typeface="Open Sans Light"/>
              </a:defRPr>
            </a:lvl1pPr>
          </a:lstStyle>
          <a:p>
            <a:pPr algn="r">
              <a:defRPr/>
            </a:pPr>
            <a:r>
              <a:rPr lang="en-US" sz="1600" b="1" i="0" spc="0">
                <a:solidFill>
                  <a:schemeClr val="tx1"/>
                </a:solidFill>
                <a:latin typeface="+mj-lt"/>
                <a:ea typeface="Open Sans"/>
                <a:cs typeface="Calibri"/>
              </a:rPr>
              <a:t>@openaire_eu</a:t>
            </a:r>
          </a:p>
        </p:txBody>
      </p:sp>
      <p:pic>
        <p:nvPicPr>
          <p:cNvPr id="16" name="Graphic 15"/>
          <p:cNvPicPr>
            <a:picLocks noChangeAspect="1"/>
          </p:cNvPicPr>
          <p:nvPr userDrawn="1"/>
        </p:nvPicPr>
        <p:blipFill>
          <a:blip r:embed="rId3"/>
          <a:stretch/>
        </p:blipFill>
        <p:spPr bwMode="auto">
          <a:xfrm>
            <a:off x="11474300" y="6372763"/>
            <a:ext cx="324000" cy="324000"/>
          </a:xfrm>
          <a:prstGeom prst="rect">
            <a:avLst/>
          </a:prstGeom>
        </p:spPr>
      </p:pic>
      <p:sp>
        <p:nvSpPr>
          <p:cNvPr id="4" name="바닥글 개체 틀 3"/>
          <p:cNvSpPr>
            <a:spLocks noGrp="1"/>
          </p:cNvSpPr>
          <p:nvPr>
            <p:ph type="ftr" sz="quarter" idx="11"/>
          </p:nvPr>
        </p:nvSpPr>
        <p:spPr bwMode="auto">
          <a:xfrm>
            <a:off x="1840538" y="6356350"/>
            <a:ext cx="9357730" cy="365125"/>
          </a:xfrm>
        </p:spPr>
        <p:txBody>
          <a:bodyPr/>
          <a:lstStyle/>
          <a:p>
            <a:pPr>
              <a:defRPr/>
            </a:pPr>
            <a:r>
              <a:rPr lang="en-GB"/>
              <a:t>Evidence Based Policymaking in Europe Summit: 2021 | Dec 9-10, 2021</a:t>
            </a:r>
            <a:endParaRPr lang="ko-KR"/>
          </a:p>
        </p:txBody>
      </p:sp>
      <p:pic>
        <p:nvPicPr>
          <p:cNvPr id="18" name="Picture 17"/>
          <p:cNvPicPr>
            <a:picLocks noChangeAspect="1"/>
          </p:cNvPicPr>
          <p:nvPr userDrawn="1"/>
        </p:nvPicPr>
        <p:blipFill>
          <a:blip r:embed="rId4"/>
          <a:stretch/>
        </p:blipFill>
        <p:spPr bwMode="auto">
          <a:xfrm>
            <a:off x="266028" y="6354763"/>
            <a:ext cx="1008548" cy="360000"/>
          </a:xfrm>
          <a:prstGeom prst="rect">
            <a:avLst/>
          </a:prstGeom>
        </p:spPr>
      </p:pic>
    </p:spTree>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PhAnim="0" userDrawn="1">
  <p:cSld name="Title_1_no_background">
    <p:spTree>
      <p:nvGrpSpPr>
        <p:cNvPr id="1" name=""/>
        <p:cNvGrpSpPr/>
        <p:nvPr/>
      </p:nvGrpSpPr>
      <p:grpSpPr bwMode="auto">
        <a:xfrm>
          <a:off x="0" y="0"/>
          <a:ext cx="0" cy="0"/>
          <a:chOff x="0" y="0"/>
          <a:chExt cx="0" cy="0"/>
        </a:xfrm>
      </p:grpSpPr>
      <p:sp>
        <p:nvSpPr>
          <p:cNvPr id="8" name="그림 개체 틀 7"/>
          <p:cNvSpPr>
            <a:spLocks noGrp="1"/>
          </p:cNvSpPr>
          <p:nvPr>
            <p:ph type="pic" sz="quarter" idx="13"/>
          </p:nvPr>
        </p:nvSpPr>
        <p:spPr bwMode="auto">
          <a:xfrm>
            <a:off x="6350" y="-10160"/>
            <a:ext cx="12192000" cy="6858000"/>
          </a:xfrm>
        </p:spPr>
        <p:txBody>
          <a:bodyPr/>
          <a:lstStyle/>
          <a:p>
            <a:pPr>
              <a:defRPr/>
            </a:pPr>
            <a:endParaRPr lang="ko-KR"/>
          </a:p>
        </p:txBody>
      </p:sp>
      <p:sp>
        <p:nvSpPr>
          <p:cNvPr id="10" name="그림 개체 틀 9"/>
          <p:cNvSpPr>
            <a:spLocks noGrp="1"/>
          </p:cNvSpPr>
          <p:nvPr>
            <p:ph type="pic" sz="quarter" idx="16"/>
          </p:nvPr>
        </p:nvSpPr>
        <p:spPr bwMode="auto">
          <a:xfrm>
            <a:off x="289029" y="0"/>
            <a:ext cx="7483372" cy="6858000"/>
          </a:xfrm>
          <a:custGeom>
            <a:avLst/>
            <a:gdLst>
              <a:gd name="connsiteX0" fmla="*/ 3741687 w 7483372"/>
              <a:gd name="connsiteY0" fmla="*/ 1173163 h 6858000"/>
              <a:gd name="connsiteX1" fmla="*/ 1485849 w 7483372"/>
              <a:gd name="connsiteY1" fmla="*/ 3429001 h 6858000"/>
              <a:gd name="connsiteX2" fmla="*/ 3741687 w 7483372"/>
              <a:gd name="connsiteY2" fmla="*/ 5684839 h 6858000"/>
              <a:gd name="connsiteX3" fmla="*/ 5997525 w 7483372"/>
              <a:gd name="connsiteY3" fmla="*/ 3429001 h 6858000"/>
              <a:gd name="connsiteX4" fmla="*/ 3741687 w 7483372"/>
              <a:gd name="connsiteY4" fmla="*/ 1173163 h 6858000"/>
              <a:gd name="connsiteX5" fmla="*/ 2199390 w 7483372"/>
              <a:gd name="connsiteY5" fmla="*/ 0 h 6858000"/>
              <a:gd name="connsiteX6" fmla="*/ 5283982 w 7483372"/>
              <a:gd name="connsiteY6" fmla="*/ 0 h 6858000"/>
              <a:gd name="connsiteX7" fmla="*/ 5363862 w 7483372"/>
              <a:gd name="connsiteY7" fmla="*/ 36113 h 6858000"/>
              <a:gd name="connsiteX8" fmla="*/ 7483372 w 7483372"/>
              <a:gd name="connsiteY8" fmla="*/ 3408828 h 6858000"/>
              <a:gd name="connsiteX9" fmla="*/ 5198119 w 7483372"/>
              <a:gd name="connsiteY9" fmla="*/ 6856474 h 6858000"/>
              <a:gd name="connsiteX10" fmla="*/ 5194249 w 7483372"/>
              <a:gd name="connsiteY10" fmla="*/ 6858000 h 6858000"/>
              <a:gd name="connsiteX11" fmla="*/ 2289124 w 7483372"/>
              <a:gd name="connsiteY11" fmla="*/ 6858000 h 6858000"/>
              <a:gd name="connsiteX12" fmla="*/ 2285253 w 7483372"/>
              <a:gd name="connsiteY12" fmla="*/ 6856474 h 6858000"/>
              <a:gd name="connsiteX13" fmla="*/ 0 w 7483372"/>
              <a:gd name="connsiteY13" fmla="*/ 3408828 h 6858000"/>
              <a:gd name="connsiteX14" fmla="*/ 2119511 w 7483372"/>
              <a:gd name="connsiteY14" fmla="*/ 3611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483372" h="6858000" extrusionOk="0">
                <a:moveTo>
                  <a:pt x="3741687" y="1173163"/>
                </a:moveTo>
                <a:cubicBezTo>
                  <a:pt x="2495822" y="1173163"/>
                  <a:pt x="1485849" y="2183136"/>
                  <a:pt x="1485849" y="3429001"/>
                </a:cubicBezTo>
                <a:cubicBezTo>
                  <a:pt x="1485849" y="4674866"/>
                  <a:pt x="2495822" y="5684839"/>
                  <a:pt x="3741687" y="5684839"/>
                </a:cubicBezTo>
                <a:cubicBezTo>
                  <a:pt x="4987552" y="5684839"/>
                  <a:pt x="5997525" y="4674866"/>
                  <a:pt x="5997525" y="3429001"/>
                </a:cubicBezTo>
                <a:cubicBezTo>
                  <a:pt x="5997525" y="2183136"/>
                  <a:pt x="4987552" y="1173163"/>
                  <a:pt x="3741687" y="1173163"/>
                </a:cubicBezTo>
                <a:close/>
                <a:moveTo>
                  <a:pt x="2199390" y="0"/>
                </a:moveTo>
                <a:lnTo>
                  <a:pt x="5283982" y="0"/>
                </a:lnTo>
                <a:lnTo>
                  <a:pt x="5363862" y="36113"/>
                </a:lnTo>
                <a:cubicBezTo>
                  <a:pt x="6617956" y="640397"/>
                  <a:pt x="7483372" y="1923549"/>
                  <a:pt x="7483372" y="3408828"/>
                </a:cubicBezTo>
                <a:cubicBezTo>
                  <a:pt x="7483372" y="4958685"/>
                  <a:pt x="6541067" y="6288455"/>
                  <a:pt x="5198119" y="6856474"/>
                </a:cubicBezTo>
                <a:lnTo>
                  <a:pt x="5194249" y="6858000"/>
                </a:lnTo>
                <a:lnTo>
                  <a:pt x="2289124" y="6858000"/>
                </a:lnTo>
                <a:lnTo>
                  <a:pt x="2285253" y="6856474"/>
                </a:lnTo>
                <a:cubicBezTo>
                  <a:pt x="942306" y="6288455"/>
                  <a:pt x="0" y="4958685"/>
                  <a:pt x="0" y="3408828"/>
                </a:cubicBezTo>
                <a:cubicBezTo>
                  <a:pt x="0" y="1923549"/>
                  <a:pt x="865416" y="640397"/>
                  <a:pt x="2119511" y="36113"/>
                </a:cubicBezTo>
                <a:close/>
              </a:path>
            </a:pathLst>
          </a:custGeom>
        </p:spPr>
        <p:txBody>
          <a:bodyPr wrap="square">
            <a:noAutofit/>
          </a:bodyPr>
          <a:lstStyle/>
          <a:p>
            <a:pPr>
              <a:defRPr/>
            </a:pPr>
            <a:endParaRPr lang="ko-KR"/>
          </a:p>
        </p:txBody>
      </p:sp>
      <p:sp>
        <p:nvSpPr>
          <p:cNvPr id="20" name="그림 개체 틀 19"/>
          <p:cNvSpPr>
            <a:spLocks noGrp="1"/>
          </p:cNvSpPr>
          <p:nvPr>
            <p:ph type="pic" sz="quarter" idx="17"/>
          </p:nvPr>
        </p:nvSpPr>
        <p:spPr bwMode="auto">
          <a:xfrm>
            <a:off x="4790661" y="1"/>
            <a:ext cx="4024728" cy="3368607"/>
          </a:xfrm>
          <a:custGeom>
            <a:avLst/>
            <a:gdLst>
              <a:gd name="connsiteX0" fmla="*/ 528775 w 4024728"/>
              <a:gd name="connsiteY0" fmla="*/ 0 h 3368607"/>
              <a:gd name="connsiteX1" fmla="*/ 3495954 w 4024728"/>
              <a:gd name="connsiteY1" fmla="*/ 0 h 3368607"/>
              <a:gd name="connsiteX2" fmla="*/ 3565202 w 4024728"/>
              <a:gd name="connsiteY2" fmla="*/ 76193 h 3368607"/>
              <a:gd name="connsiteX3" fmla="*/ 4024728 w 4024728"/>
              <a:gd name="connsiteY3" fmla="*/ 1356243 h 3368607"/>
              <a:gd name="connsiteX4" fmla="*/ 2012364 w 4024728"/>
              <a:gd name="connsiteY4" fmla="*/ 3368607 h 3368607"/>
              <a:gd name="connsiteX5" fmla="*/ 0 w 4024728"/>
              <a:gd name="connsiteY5" fmla="*/ 1356243 h 3368607"/>
              <a:gd name="connsiteX6" fmla="*/ 459526 w 4024728"/>
              <a:gd name="connsiteY6" fmla="*/ 76193 h 3368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24728" h="3368607" extrusionOk="0">
                <a:moveTo>
                  <a:pt x="528775" y="0"/>
                </a:moveTo>
                <a:lnTo>
                  <a:pt x="3495954" y="0"/>
                </a:lnTo>
                <a:lnTo>
                  <a:pt x="3565202" y="76193"/>
                </a:lnTo>
                <a:cubicBezTo>
                  <a:pt x="3852277" y="424048"/>
                  <a:pt x="4024728" y="870006"/>
                  <a:pt x="4024728" y="1356243"/>
                </a:cubicBezTo>
                <a:cubicBezTo>
                  <a:pt x="4024728" y="2467641"/>
                  <a:pt x="3123762" y="3368607"/>
                  <a:pt x="2012364" y="3368607"/>
                </a:cubicBezTo>
                <a:cubicBezTo>
                  <a:pt x="900966" y="3368607"/>
                  <a:pt x="0" y="2467641"/>
                  <a:pt x="0" y="1356243"/>
                </a:cubicBezTo>
                <a:cubicBezTo>
                  <a:pt x="0" y="870006"/>
                  <a:pt x="172451" y="424048"/>
                  <a:pt x="459526" y="76193"/>
                </a:cubicBezTo>
                <a:close/>
              </a:path>
            </a:pathLst>
          </a:custGeom>
        </p:spPr>
        <p:txBody>
          <a:bodyPr wrap="square">
            <a:noAutofit/>
          </a:bodyPr>
          <a:lstStyle/>
          <a:p>
            <a:pPr>
              <a:defRPr/>
            </a:pPr>
            <a:endParaRPr lang="ko-KR"/>
          </a:p>
        </p:txBody>
      </p:sp>
      <p:sp>
        <p:nvSpPr>
          <p:cNvPr id="11" name="Text Placeholder 8"/>
          <p:cNvSpPr>
            <a:spLocks noGrp="1"/>
          </p:cNvSpPr>
          <p:nvPr>
            <p:ph type="body" sz="quarter" idx="18" hasCustomPrompt="1"/>
          </p:nvPr>
        </p:nvSpPr>
        <p:spPr bwMode="auto">
          <a:xfrm>
            <a:off x="2578100" y="3749742"/>
            <a:ext cx="9220200" cy="2006600"/>
          </a:xfrm>
        </p:spPr>
        <p:txBody>
          <a:bodyPr>
            <a:noAutofit/>
          </a:bodyPr>
          <a:lstStyle>
            <a:lvl1pPr marL="0" indent="0">
              <a:buNone/>
              <a:defRPr sz="8000" b="1">
                <a:solidFill>
                  <a:schemeClr val="accent1"/>
                </a:solidFill>
                <a:latin typeface="+mj-lt"/>
                <a:ea typeface="Calibri"/>
                <a:cs typeface="Calibri"/>
              </a:defRPr>
            </a:lvl1pPr>
          </a:lstStyle>
          <a:p>
            <a:pPr lvl="0">
              <a:defRPr/>
            </a:pPr>
            <a:r>
              <a:rPr lang="en-GB"/>
              <a:t>CLICK TO EDIT MASTER TEXT STYLES</a:t>
            </a:r>
            <a:endParaRPr/>
          </a:p>
        </p:txBody>
      </p:sp>
      <p:sp>
        <p:nvSpPr>
          <p:cNvPr id="12" name="Text Placeholder 11"/>
          <p:cNvSpPr>
            <a:spLocks noGrp="1"/>
          </p:cNvSpPr>
          <p:nvPr>
            <p:ph type="body" sz="quarter" idx="19"/>
          </p:nvPr>
        </p:nvSpPr>
        <p:spPr bwMode="auto">
          <a:xfrm>
            <a:off x="6261100" y="3038475"/>
            <a:ext cx="5537200" cy="520700"/>
          </a:xfrm>
        </p:spPr>
        <p:txBody>
          <a:bodyPr/>
          <a:lstStyle>
            <a:lvl1pPr marL="0" indent="0">
              <a:buNone/>
              <a:defRPr b="0" i="0">
                <a:solidFill>
                  <a:schemeClr val="bg1"/>
                </a:solidFill>
                <a:latin typeface="Calibri Light"/>
                <a:cs typeface="Calibri Light"/>
              </a:defRPr>
            </a:lvl1pPr>
            <a:lvl2pPr marL="457200" indent="0">
              <a:buNone/>
              <a:defRPr b="0" i="0">
                <a:solidFill>
                  <a:schemeClr val="bg1"/>
                </a:solidFill>
                <a:latin typeface="Calibri Light"/>
                <a:cs typeface="Calibri Light"/>
              </a:defRPr>
            </a:lvl2pPr>
            <a:lvl3pPr marL="914400" indent="0">
              <a:buNone/>
              <a:defRPr b="0" i="0">
                <a:solidFill>
                  <a:schemeClr val="bg1"/>
                </a:solidFill>
                <a:latin typeface="Calibri Light"/>
                <a:cs typeface="Calibri Light"/>
              </a:defRPr>
            </a:lvl3pPr>
            <a:lvl4pPr marL="1371600" indent="0">
              <a:buNone/>
              <a:defRPr b="0" i="0">
                <a:solidFill>
                  <a:schemeClr val="bg1"/>
                </a:solidFill>
                <a:latin typeface="Calibri Light"/>
                <a:cs typeface="Calibri Light"/>
              </a:defRPr>
            </a:lvl4pPr>
            <a:lvl5pPr marL="1828800" indent="0">
              <a:buNone/>
              <a:defRPr b="0" i="0">
                <a:solidFill>
                  <a:schemeClr val="bg1"/>
                </a:solidFill>
                <a:latin typeface="Calibri Light"/>
                <a:cs typeface="Calibri Light"/>
              </a:defRPr>
            </a:lvl5pPr>
          </a:lstStyle>
          <a:p>
            <a:pPr lvl="0">
              <a:defRPr/>
            </a:pPr>
            <a:r>
              <a:rPr lang="en-GB"/>
              <a:t>Click to edit Master text styles</a:t>
            </a:r>
            <a:endParaRPr/>
          </a:p>
        </p:txBody>
      </p:sp>
      <p:sp>
        <p:nvSpPr>
          <p:cNvPr id="13" name="Text Placeholder 11"/>
          <p:cNvSpPr>
            <a:spLocks noGrp="1"/>
          </p:cNvSpPr>
          <p:nvPr>
            <p:ph type="body" sz="quarter" idx="20" hasCustomPrompt="1"/>
          </p:nvPr>
        </p:nvSpPr>
        <p:spPr bwMode="auto">
          <a:xfrm>
            <a:off x="6261100" y="2063115"/>
            <a:ext cx="5537200" cy="520700"/>
          </a:xfrm>
        </p:spPr>
        <p:txBody>
          <a:bodyPr>
            <a:normAutofit/>
          </a:bodyPr>
          <a:lstStyle>
            <a:lvl1pPr marL="0" indent="0" algn="r">
              <a:buNone/>
              <a:defRPr sz="1600" b="0" i="0">
                <a:solidFill>
                  <a:schemeClr val="bg1"/>
                </a:solidFill>
                <a:latin typeface="+mj-lt"/>
                <a:cs typeface="Calibri Light"/>
              </a:defRPr>
            </a:lvl1pPr>
            <a:lvl2pPr marL="457200" indent="0">
              <a:buNone/>
              <a:defRPr b="0" i="0">
                <a:solidFill>
                  <a:schemeClr val="bg1"/>
                </a:solidFill>
                <a:latin typeface="Calibri Light"/>
                <a:cs typeface="Calibri Light"/>
              </a:defRPr>
            </a:lvl2pPr>
            <a:lvl3pPr marL="914400" indent="0">
              <a:buNone/>
              <a:defRPr b="0" i="0">
                <a:solidFill>
                  <a:schemeClr val="bg1"/>
                </a:solidFill>
                <a:latin typeface="Calibri Light"/>
                <a:cs typeface="Calibri Light"/>
              </a:defRPr>
            </a:lvl3pPr>
            <a:lvl4pPr marL="1371600" indent="0">
              <a:buNone/>
              <a:defRPr b="0" i="0">
                <a:solidFill>
                  <a:schemeClr val="bg1"/>
                </a:solidFill>
                <a:latin typeface="Calibri Light"/>
                <a:cs typeface="Calibri Light"/>
              </a:defRPr>
            </a:lvl4pPr>
            <a:lvl5pPr marL="1828800" indent="0">
              <a:buNone/>
              <a:defRPr b="0" i="0">
                <a:solidFill>
                  <a:schemeClr val="bg1"/>
                </a:solidFill>
                <a:latin typeface="Calibri Light"/>
                <a:cs typeface="Calibri Light"/>
              </a:defRPr>
            </a:lvl5pPr>
          </a:lstStyle>
          <a:p>
            <a:pPr lvl="0">
              <a:defRPr/>
            </a:pPr>
            <a:r>
              <a:rPr lang="en-GB"/>
              <a:t>CLICK TO EDIT MASTER TEXT STYLES</a:t>
            </a:r>
            <a:endParaRPr/>
          </a:p>
        </p:txBody>
      </p:sp>
      <p:pic>
        <p:nvPicPr>
          <p:cNvPr id="14" name="Picture 13"/>
          <p:cNvPicPr>
            <a:picLocks noChangeAspect="1"/>
          </p:cNvPicPr>
          <p:nvPr userDrawn="1"/>
        </p:nvPicPr>
        <p:blipFill>
          <a:blip r:embed="rId2">
            <a:biLevel thresh="50000"/>
          </a:blip>
          <a:stretch/>
        </p:blipFill>
        <p:spPr bwMode="auto">
          <a:xfrm>
            <a:off x="10156963" y="264418"/>
            <a:ext cx="388801" cy="324000"/>
          </a:xfrm>
          <a:prstGeom prst="rect">
            <a:avLst/>
          </a:prstGeom>
        </p:spPr>
      </p:pic>
      <p:sp>
        <p:nvSpPr>
          <p:cNvPr id="15" name="Title 1"/>
          <p:cNvSpPr txBox="1"/>
          <p:nvPr userDrawn="1"/>
        </p:nvSpPr>
        <p:spPr bwMode="auto">
          <a:xfrm>
            <a:off x="10321714" y="264418"/>
            <a:ext cx="1476586" cy="246221"/>
          </a:xfrm>
          <a:prstGeom prst="rect">
            <a:avLst/>
          </a:prstGeom>
          <a:noFill/>
        </p:spPr>
        <p:txBody>
          <a:bodyPr wrap="square" lIns="0" tIns="0" rIns="0" bIns="0" anchor="ctr">
            <a:spAutoFit/>
          </a:bodyPr>
          <a:lstStyle>
            <a:lvl1pPr algn="ctr" defTabSz="914400">
              <a:lnSpc>
                <a:spcPct val="100000"/>
              </a:lnSpc>
              <a:spcBef>
                <a:spcPts val="0"/>
              </a:spcBef>
              <a:buNone/>
              <a:defRPr sz="4800" b="0" i="0" spc="-150">
                <a:solidFill>
                  <a:srgbClr val="2D3293"/>
                </a:solidFill>
                <a:latin typeface="Open Sans Light"/>
                <a:ea typeface="Open Sans Light"/>
                <a:cs typeface="Open Sans Light"/>
              </a:defRPr>
            </a:lvl1pPr>
          </a:lstStyle>
          <a:p>
            <a:pPr algn="r">
              <a:defRPr/>
            </a:pPr>
            <a:r>
              <a:rPr lang="en-US" sz="1600" b="1" i="0" spc="0">
                <a:solidFill>
                  <a:schemeClr val="bg1"/>
                </a:solidFill>
                <a:latin typeface="+mj-lt"/>
                <a:ea typeface="Open Sans"/>
                <a:cs typeface="Calibri"/>
              </a:rPr>
              <a:t>@openaire_eu</a:t>
            </a:r>
          </a:p>
        </p:txBody>
      </p:sp>
      <p:pic>
        <p:nvPicPr>
          <p:cNvPr id="16" name="Graphic 15"/>
          <p:cNvPicPr>
            <a:picLocks noChangeAspect="1"/>
          </p:cNvPicPr>
          <p:nvPr userDrawn="1"/>
        </p:nvPicPr>
        <p:blipFill>
          <a:blip r:embed="rId3"/>
          <a:stretch/>
        </p:blipFill>
        <p:spPr bwMode="auto">
          <a:xfrm>
            <a:off x="10648592" y="6387072"/>
            <a:ext cx="324000" cy="324000"/>
          </a:xfrm>
          <a:prstGeom prst="rect">
            <a:avLst/>
          </a:prstGeom>
        </p:spPr>
      </p:pic>
      <p:sp>
        <p:nvSpPr>
          <p:cNvPr id="4" name="바닥글 개체 틀 3"/>
          <p:cNvSpPr>
            <a:spLocks noGrp="1"/>
          </p:cNvSpPr>
          <p:nvPr>
            <p:ph type="ftr" sz="quarter" idx="11"/>
          </p:nvPr>
        </p:nvSpPr>
        <p:spPr bwMode="auto">
          <a:xfrm>
            <a:off x="393700" y="6356350"/>
            <a:ext cx="7759700" cy="365125"/>
          </a:xfrm>
        </p:spPr>
        <p:txBody>
          <a:bodyPr/>
          <a:lstStyle>
            <a:lvl1pPr>
              <a:defRPr>
                <a:solidFill>
                  <a:schemeClr val="bg1">
                    <a:lumMod val="95000"/>
                  </a:schemeClr>
                </a:solidFill>
              </a:defRPr>
            </a:lvl1pPr>
          </a:lstStyle>
          <a:p>
            <a:pPr>
              <a:defRPr/>
            </a:pPr>
            <a:r>
              <a:rPr lang="en-GB"/>
              <a:t>Evidence Based Policymaking in Europe Summit: 2021 | Dec 9-10, 2021</a:t>
            </a:r>
            <a:endParaRPr lang="ko-K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PhAnim="0" preserve="1" userDrawn="1">
  <p:cSld name="1_Blank_background_picture">
    <p:spTree>
      <p:nvGrpSpPr>
        <p:cNvPr id="1" name=""/>
        <p:cNvGrpSpPr/>
        <p:nvPr/>
      </p:nvGrpSpPr>
      <p:grpSpPr bwMode="auto">
        <a:xfrm>
          <a:off x="0" y="0"/>
          <a:ext cx="0" cy="0"/>
          <a:chOff x="0" y="0"/>
          <a:chExt cx="0" cy="0"/>
        </a:xfrm>
      </p:grpSpPr>
      <p:pic>
        <p:nvPicPr>
          <p:cNvPr id="3" name="Picture 2" descr="A picture containing night sky&#10;&#10;Description automatically generated"/>
          <p:cNvPicPr>
            <a:picLocks noChangeAspect="1"/>
          </p:cNvPicPr>
          <p:nvPr userDrawn="1"/>
        </p:nvPicPr>
        <p:blipFill>
          <a:blip r:embed="rId2"/>
          <a:stretch/>
        </p:blipFill>
        <p:spPr bwMode="auto">
          <a:xfrm>
            <a:off x="-6007" y="-12358"/>
            <a:ext cx="12275201" cy="6912000"/>
          </a:xfrm>
          <a:prstGeom prst="rect">
            <a:avLst/>
          </a:prstGeom>
        </p:spPr>
      </p:pic>
      <p:sp>
        <p:nvSpPr>
          <p:cNvPr id="12" name="바닥글 개체 틀 11"/>
          <p:cNvSpPr>
            <a:spLocks noGrp="1"/>
          </p:cNvSpPr>
          <p:nvPr>
            <p:ph type="ftr" sz="quarter" idx="16"/>
          </p:nvPr>
        </p:nvSpPr>
        <p:spPr bwMode="auto">
          <a:xfrm>
            <a:off x="1357182" y="6343993"/>
            <a:ext cx="9477633" cy="365125"/>
          </a:xfrm>
        </p:spPr>
        <p:txBody>
          <a:bodyPr/>
          <a:lstStyle/>
          <a:p>
            <a:pPr>
              <a:defRPr/>
            </a:pPr>
            <a:r>
              <a:rPr lang="en-GB"/>
              <a:t>Evidence Based Policymaking in Europe Summit: 2021 | Dec 9-10, 2021</a:t>
            </a:r>
            <a:endParaRPr lang="ko-KR"/>
          </a:p>
        </p:txBody>
      </p:sp>
      <p:sp>
        <p:nvSpPr>
          <p:cNvPr id="4" name="Title 3"/>
          <p:cNvSpPr>
            <a:spLocks noGrp="1"/>
          </p:cNvSpPr>
          <p:nvPr>
            <p:ph type="title" hasCustomPrompt="1"/>
          </p:nvPr>
        </p:nvSpPr>
        <p:spPr bwMode="auto">
          <a:xfrm>
            <a:off x="2834846" y="962689"/>
            <a:ext cx="6522308" cy="1325563"/>
          </a:xfrm>
        </p:spPr>
        <p:txBody>
          <a:bodyPr/>
          <a:lstStyle>
            <a:lvl1pPr algn="ctr">
              <a:defRPr>
                <a:solidFill>
                  <a:schemeClr val="bg1"/>
                </a:solidFill>
                <a:latin typeface="+mj-lt"/>
              </a:defRPr>
            </a:lvl1pPr>
          </a:lstStyle>
          <a:p>
            <a:pPr>
              <a:defRPr/>
            </a:pPr>
            <a:r>
              <a:rPr lang="en-GB"/>
              <a:t>CLICK TO EDIT MASTER TITLE STYLE</a:t>
            </a:r>
            <a:endParaRPr/>
          </a:p>
        </p:txBody>
      </p:sp>
      <p:sp>
        <p:nvSpPr>
          <p:cNvPr id="6" name="Text Placeholder 5"/>
          <p:cNvSpPr>
            <a:spLocks noGrp="1"/>
          </p:cNvSpPr>
          <p:nvPr>
            <p:ph type="body" sz="quarter" idx="18"/>
          </p:nvPr>
        </p:nvSpPr>
        <p:spPr bwMode="auto">
          <a:xfrm>
            <a:off x="2203621" y="2645461"/>
            <a:ext cx="7784757" cy="3163888"/>
          </a:xfrm>
        </p:spPr>
        <p:txBody>
          <a:bodyPr numCol="2">
            <a:normAutofit/>
          </a:bodyPr>
          <a:lstStyle>
            <a:lvl1pPr marL="514350" indent="-514350">
              <a:lnSpc>
                <a:spcPct val="100000"/>
              </a:lnSpc>
              <a:spcAft>
                <a:spcPts val="1200"/>
              </a:spcAft>
              <a:buFont typeface="+mj-lt"/>
              <a:buAutoNum type="arabicPeriod"/>
              <a:defRPr sz="2400">
                <a:solidFill>
                  <a:schemeClr val="bg1"/>
                </a:solidFill>
              </a:defRPr>
            </a:lvl1pPr>
            <a:lvl2pPr marL="457200" indent="0">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defRPr/>
            </a:pPr>
            <a:r>
              <a:rPr lang="en-GB"/>
              <a:t>Click to edit Master text style</a:t>
            </a:r>
            <a:endParaRPr/>
          </a:p>
          <a:p>
            <a:pPr lvl="0">
              <a:defRPr/>
            </a:pPr>
            <a:r>
              <a:rPr lang="en-GB"/>
              <a:t>Kjfkajfk</a:t>
            </a:r>
          </a:p>
          <a:p>
            <a:pPr lvl="0">
              <a:defRPr/>
            </a:pPr>
            <a:r>
              <a:rPr lang="en-GB"/>
              <a:t>Fdkjfkdsljksl</a:t>
            </a:r>
          </a:p>
          <a:p>
            <a:pPr lvl="0">
              <a:defRPr/>
            </a:pPr>
            <a:r>
              <a:rPr lang="en-GB"/>
              <a:t>Kjfkdjflkas</a:t>
            </a:r>
          </a:p>
          <a:p>
            <a:pPr lvl="0">
              <a:defRPr/>
            </a:pPr>
            <a:r>
              <a:rPr lang="en-GB"/>
              <a:t>Jfkladfjlkasjf</a:t>
            </a:r>
          </a:p>
          <a:p>
            <a:pPr lvl="0">
              <a:defRPr/>
            </a:pPr>
            <a:r>
              <a:rPr lang="en-GB"/>
              <a:t>Fjdkfjsldkj</a:t>
            </a:r>
          </a:p>
          <a:p>
            <a:pPr lvl="0">
              <a:defRPr/>
            </a:pPr>
            <a:r>
              <a:rPr lang="en-GB"/>
              <a:t>Jkfjasdklfjalsk</a:t>
            </a:r>
          </a:p>
          <a:p>
            <a:pPr lvl="0">
              <a:defRPr/>
            </a:pPr>
            <a:endParaRPr lang="en-GB"/>
          </a:p>
        </p:txBody>
      </p:sp>
      <p:sp>
        <p:nvSpPr>
          <p:cNvPr id="10" name="슬라이드 번호 개체 틀 12"/>
          <p:cNvSpPr>
            <a:spLocks noGrp="1"/>
          </p:cNvSpPr>
          <p:nvPr>
            <p:ph type="sldNum" sz="quarter" idx="17"/>
          </p:nvPr>
        </p:nvSpPr>
        <p:spPr bwMode="auto">
          <a:xfrm>
            <a:off x="5898000" y="-7215"/>
            <a:ext cx="396000" cy="784800"/>
          </a:xfrm>
          <a:prstGeom prst="rect">
            <a:avLst/>
          </a:prstGeo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pPr>
              <a:defRPr/>
            </a:pPr>
            <a:fld id="{BB5D696C-7C4B-4748-AD7A-B30C297BC295}" type="slidenum">
              <a:rPr lang="en-US" altLang="ko-KR"/>
              <a:t>‹#›</a:t>
            </a:fld>
            <a:endParaRPr lang="ko-KR"/>
          </a:p>
        </p:txBody>
      </p:sp>
      <p:pic>
        <p:nvPicPr>
          <p:cNvPr id="8" name="Picture 7" descr="A picture containing text, clipart&#10;&#10;Description automatically generated"/>
          <p:cNvPicPr>
            <a:picLocks noChangeAspect="1"/>
          </p:cNvPicPr>
          <p:nvPr userDrawn="1"/>
        </p:nvPicPr>
        <p:blipFill>
          <a:blip r:embed="rId3"/>
          <a:stretch/>
        </p:blipFill>
        <p:spPr bwMode="auto">
          <a:xfrm>
            <a:off x="136990" y="6316329"/>
            <a:ext cx="1181615" cy="420452"/>
          </a:xfrm>
          <a:prstGeom prst="rect">
            <a:avLst/>
          </a:prstGeom>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PhAnim="0" preserve="1" userDrawn="1">
  <p:cSld name="1_Title_and_content_image_side">
    <p:spTree>
      <p:nvGrpSpPr>
        <p:cNvPr id="1" name=""/>
        <p:cNvGrpSpPr/>
        <p:nvPr/>
      </p:nvGrpSpPr>
      <p:grpSpPr bwMode="auto">
        <a:xfrm>
          <a:off x="0" y="0"/>
          <a:ext cx="0" cy="0"/>
          <a:chOff x="0" y="0"/>
          <a:chExt cx="0" cy="0"/>
        </a:xfrm>
      </p:grpSpPr>
      <p:sp>
        <p:nvSpPr>
          <p:cNvPr id="14" name="그림 개체 틀 13"/>
          <p:cNvSpPr>
            <a:spLocks noGrp="1"/>
          </p:cNvSpPr>
          <p:nvPr>
            <p:ph type="pic" sz="quarter" idx="15"/>
          </p:nvPr>
        </p:nvSpPr>
        <p:spPr bwMode="auto">
          <a:xfrm>
            <a:off x="0" y="717886"/>
            <a:ext cx="2452914" cy="4905828"/>
          </a:xfrm>
          <a:custGeom>
            <a:avLst/>
            <a:gdLst>
              <a:gd name="connsiteX0" fmla="*/ 0 w 2452914"/>
              <a:gd name="connsiteY0" fmla="*/ 0 h 4905828"/>
              <a:gd name="connsiteX1" fmla="*/ 2452914 w 2452914"/>
              <a:gd name="connsiteY1" fmla="*/ 2452914 h 4905828"/>
              <a:gd name="connsiteX2" fmla="*/ 0 w 2452914"/>
              <a:gd name="connsiteY2" fmla="*/ 4905828 h 4905828"/>
              <a:gd name="connsiteX3" fmla="*/ 0 w 2452914"/>
              <a:gd name="connsiteY3" fmla="*/ 3679371 h 4905828"/>
              <a:gd name="connsiteX4" fmla="*/ 1226457 w 2452914"/>
              <a:gd name="connsiteY4" fmla="*/ 2452914 h 4905828"/>
              <a:gd name="connsiteX5" fmla="*/ 0 w 2452914"/>
              <a:gd name="connsiteY5" fmla="*/ 1226457 h 4905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52914" h="4905828" extrusionOk="0">
                <a:moveTo>
                  <a:pt x="0" y="0"/>
                </a:moveTo>
                <a:cubicBezTo>
                  <a:pt x="1354707" y="0"/>
                  <a:pt x="2452914" y="1098207"/>
                  <a:pt x="2452914" y="2452914"/>
                </a:cubicBezTo>
                <a:cubicBezTo>
                  <a:pt x="2452914" y="3807621"/>
                  <a:pt x="1354707" y="4905828"/>
                  <a:pt x="0" y="4905828"/>
                </a:cubicBezTo>
                <a:lnTo>
                  <a:pt x="0" y="3679371"/>
                </a:lnTo>
                <a:cubicBezTo>
                  <a:pt x="677353" y="3679371"/>
                  <a:pt x="1226457" y="3130267"/>
                  <a:pt x="1226457" y="2452914"/>
                </a:cubicBezTo>
                <a:cubicBezTo>
                  <a:pt x="1226457" y="1775561"/>
                  <a:pt x="677353" y="1226457"/>
                  <a:pt x="0" y="1226457"/>
                </a:cubicBezTo>
                <a:close/>
              </a:path>
            </a:pathLst>
          </a:custGeom>
        </p:spPr>
        <p:txBody>
          <a:bodyPr wrap="square">
            <a:noAutofit/>
          </a:bodyPr>
          <a:lstStyle/>
          <a:p>
            <a:pPr>
              <a:defRPr/>
            </a:pPr>
            <a:endParaRPr lang="ko-KR"/>
          </a:p>
        </p:txBody>
      </p:sp>
      <p:sp>
        <p:nvSpPr>
          <p:cNvPr id="2" name="Footer Placeholder 1"/>
          <p:cNvSpPr>
            <a:spLocks noGrp="1"/>
          </p:cNvSpPr>
          <p:nvPr>
            <p:ph type="ftr" sz="quarter" idx="17"/>
          </p:nvPr>
        </p:nvSpPr>
        <p:spPr bwMode="auto">
          <a:xfrm>
            <a:off x="2060944" y="6356351"/>
            <a:ext cx="9155696" cy="348330"/>
          </a:xfrm>
        </p:spPr>
        <p:txBody>
          <a:bodyPr/>
          <a:lstStyle/>
          <a:p>
            <a:pPr>
              <a:defRPr/>
            </a:pPr>
            <a:r>
              <a:rPr lang="en-GB"/>
              <a:t>Evidence Based Policymaking in Europe Summit: 2021 | Dec 9-10, 2021</a:t>
            </a:r>
            <a:endParaRPr lang="ko-KR"/>
          </a:p>
        </p:txBody>
      </p:sp>
      <p:sp>
        <p:nvSpPr>
          <p:cNvPr id="7" name="Title 6"/>
          <p:cNvSpPr>
            <a:spLocks noGrp="1"/>
          </p:cNvSpPr>
          <p:nvPr>
            <p:ph type="title" hasCustomPrompt="1"/>
          </p:nvPr>
        </p:nvSpPr>
        <p:spPr bwMode="auto">
          <a:xfrm>
            <a:off x="2889504" y="662956"/>
            <a:ext cx="8327136" cy="1289651"/>
          </a:xfrm>
        </p:spPr>
        <p:txBody>
          <a:bodyPr>
            <a:normAutofit/>
          </a:bodyPr>
          <a:lstStyle>
            <a:lvl1pPr>
              <a:defRPr sz="4000" b="1"/>
            </a:lvl1pPr>
          </a:lstStyle>
          <a:p>
            <a:pPr>
              <a:defRPr/>
            </a:pPr>
            <a:r>
              <a:rPr lang="en-GB"/>
              <a:t>CLICK TO EDIT MASTER TITLE STYLE</a:t>
            </a:r>
            <a:endParaRPr/>
          </a:p>
        </p:txBody>
      </p:sp>
      <p:sp>
        <p:nvSpPr>
          <p:cNvPr id="11" name="Text Placeholder 10"/>
          <p:cNvSpPr>
            <a:spLocks noGrp="1"/>
          </p:cNvSpPr>
          <p:nvPr>
            <p:ph type="body" sz="quarter" idx="19"/>
          </p:nvPr>
        </p:nvSpPr>
        <p:spPr bwMode="auto">
          <a:xfrm>
            <a:off x="2889504" y="1952609"/>
            <a:ext cx="8327136" cy="4140026"/>
          </a:xfrm>
        </p:spPr>
        <p:txBody>
          <a:bodyPr/>
          <a:lstStyle/>
          <a:p>
            <a:pPr lvl="0">
              <a:defRPr/>
            </a:pPr>
            <a:r>
              <a:rPr lang="en-GB"/>
              <a:t>Click to edit Master text styles</a:t>
            </a:r>
            <a:endParaRPr/>
          </a:p>
          <a:p>
            <a:pPr lvl="1">
              <a:defRPr/>
            </a:pPr>
            <a:r>
              <a:rPr lang="en-GB"/>
              <a:t>Second level</a:t>
            </a:r>
            <a:endParaRPr/>
          </a:p>
          <a:p>
            <a:pPr lvl="2">
              <a:defRPr/>
            </a:pPr>
            <a:r>
              <a:rPr lang="en-GB"/>
              <a:t>Third level</a:t>
            </a:r>
            <a:endParaRPr/>
          </a:p>
          <a:p>
            <a:pPr lvl="3">
              <a:defRPr/>
            </a:pPr>
            <a:r>
              <a:rPr lang="en-GB"/>
              <a:t>Fourth level</a:t>
            </a:r>
            <a:endParaRPr/>
          </a:p>
          <a:p>
            <a:pPr lvl="4">
              <a:defRPr/>
            </a:pPr>
            <a:r>
              <a:rPr lang="en-GB"/>
              <a:t>Fifth level</a:t>
            </a:r>
            <a:endParaRPr/>
          </a:p>
        </p:txBody>
      </p:sp>
      <p:pic>
        <p:nvPicPr>
          <p:cNvPr id="28" name="Picture 27" descr="Shape, icon, circle&#10;&#10;Description automatically generated"/>
          <p:cNvPicPr>
            <a:picLocks noChangeAspect="1"/>
          </p:cNvPicPr>
          <p:nvPr userDrawn="1"/>
        </p:nvPicPr>
        <p:blipFill>
          <a:blip r:embed="rId2"/>
          <a:stretch/>
        </p:blipFill>
        <p:spPr bwMode="auto">
          <a:xfrm>
            <a:off x="-1231392" y="1952608"/>
            <a:ext cx="2448000" cy="2448000"/>
          </a:xfrm>
          <a:prstGeom prst="rect">
            <a:avLst/>
          </a:prstGeom>
        </p:spPr>
      </p:pic>
      <p:sp>
        <p:nvSpPr>
          <p:cNvPr id="31" name="슬라이드 번호 개체 틀 12"/>
          <p:cNvSpPr>
            <a:spLocks noGrp="1"/>
          </p:cNvSpPr>
          <p:nvPr>
            <p:ph type="sldNum" sz="quarter" idx="20"/>
          </p:nvPr>
        </p:nvSpPr>
        <p:spPr bwMode="auto">
          <a:xfrm>
            <a:off x="5898000" y="-7215"/>
            <a:ext cx="396000" cy="784800"/>
          </a:xfrm>
          <a:prstGeom prst="rect">
            <a:avLst/>
          </a:prstGeo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pPr>
              <a:defRPr/>
            </a:pPr>
            <a:fld id="{BB5D696C-7C4B-4748-AD7A-B30C297BC295}" type="slidenum">
              <a:rPr lang="en-US" altLang="ko-KR"/>
              <a:t>‹#›</a:t>
            </a:fld>
            <a:endParaRPr lang="ko-KR"/>
          </a:p>
        </p:txBody>
      </p:sp>
      <p:pic>
        <p:nvPicPr>
          <p:cNvPr id="10" name="Picture 9"/>
          <p:cNvPicPr>
            <a:picLocks noChangeAspect="1"/>
          </p:cNvPicPr>
          <p:nvPr userDrawn="1"/>
        </p:nvPicPr>
        <p:blipFill>
          <a:blip r:embed="rId3"/>
          <a:stretch/>
        </p:blipFill>
        <p:spPr bwMode="auto">
          <a:xfrm>
            <a:off x="266028" y="6354763"/>
            <a:ext cx="1109403" cy="396000"/>
          </a:xfrm>
          <a:prstGeom prst="rect">
            <a:avLst/>
          </a:prstGeom>
        </p:spPr>
      </p:pic>
      <p:pic>
        <p:nvPicPr>
          <p:cNvPr id="12" name="Picture 2"/>
          <p:cNvPicPr>
            <a:picLocks noChangeAspect="1" noChangeArrowheads="1"/>
          </p:cNvPicPr>
          <p:nvPr userDrawn="1"/>
        </p:nvPicPr>
        <p:blipFill>
          <a:blip r:embed="rId4"/>
          <a:stretch/>
        </p:blipFill>
        <p:spPr bwMode="auto">
          <a:xfrm>
            <a:off x="1513340" y="6431721"/>
            <a:ext cx="409695" cy="272959"/>
          </a:xfrm>
          <a:prstGeom prst="rect">
            <a:avLst/>
          </a:prstGeom>
          <a:noFill/>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PhAnim="0" preserve="1" userDrawn="1">
  <p:cSld name="2_Title_and_content_image_side">
    <p:spTree>
      <p:nvGrpSpPr>
        <p:cNvPr id="1" name=""/>
        <p:cNvGrpSpPr/>
        <p:nvPr/>
      </p:nvGrpSpPr>
      <p:grpSpPr bwMode="auto">
        <a:xfrm>
          <a:off x="0" y="0"/>
          <a:ext cx="0" cy="0"/>
          <a:chOff x="0" y="0"/>
          <a:chExt cx="0" cy="0"/>
        </a:xfrm>
      </p:grpSpPr>
      <p:pic>
        <p:nvPicPr>
          <p:cNvPr id="4" name="Picture 3" descr="A picture containing shape&#10;&#10;Description automatically generated"/>
          <p:cNvPicPr>
            <a:picLocks noChangeAspect="1"/>
          </p:cNvPicPr>
          <p:nvPr userDrawn="1"/>
        </p:nvPicPr>
        <p:blipFill>
          <a:blip r:embed="rId2">
            <a:alphaModFix amt="35000"/>
          </a:blip>
          <a:stretch/>
        </p:blipFill>
        <p:spPr bwMode="auto">
          <a:xfrm>
            <a:off x="0" y="0"/>
            <a:ext cx="8403810" cy="6858000"/>
          </a:xfrm>
          <a:prstGeom prst="rect">
            <a:avLst/>
          </a:prstGeom>
        </p:spPr>
      </p:pic>
      <p:sp>
        <p:nvSpPr>
          <p:cNvPr id="2" name="Footer Placeholder 1"/>
          <p:cNvSpPr>
            <a:spLocks noGrp="1"/>
          </p:cNvSpPr>
          <p:nvPr>
            <p:ph type="ftr" sz="quarter" idx="17"/>
          </p:nvPr>
        </p:nvSpPr>
        <p:spPr bwMode="auto">
          <a:xfrm>
            <a:off x="2060944" y="6356351"/>
            <a:ext cx="9155696" cy="348330"/>
          </a:xfrm>
        </p:spPr>
        <p:txBody>
          <a:bodyPr/>
          <a:lstStyle/>
          <a:p>
            <a:pPr>
              <a:defRPr/>
            </a:pPr>
            <a:r>
              <a:rPr lang="en-GB"/>
              <a:t>Evidence Based Policymaking in Europe Summit: 2021 | Dec 9-10, 2021</a:t>
            </a:r>
            <a:endParaRPr lang="ko-KR"/>
          </a:p>
        </p:txBody>
      </p:sp>
      <p:sp>
        <p:nvSpPr>
          <p:cNvPr id="7" name="Title 6"/>
          <p:cNvSpPr>
            <a:spLocks noGrp="1"/>
          </p:cNvSpPr>
          <p:nvPr>
            <p:ph type="title" hasCustomPrompt="1"/>
          </p:nvPr>
        </p:nvSpPr>
        <p:spPr bwMode="auto">
          <a:xfrm>
            <a:off x="1804086" y="662956"/>
            <a:ext cx="9412554" cy="1289651"/>
          </a:xfrm>
        </p:spPr>
        <p:txBody>
          <a:bodyPr>
            <a:normAutofit/>
          </a:bodyPr>
          <a:lstStyle>
            <a:lvl1pPr>
              <a:defRPr sz="4000" b="1"/>
            </a:lvl1pPr>
          </a:lstStyle>
          <a:p>
            <a:pPr>
              <a:defRPr/>
            </a:pPr>
            <a:r>
              <a:rPr lang="en-GB"/>
              <a:t>CLICK TO EDIT MASTER TITLE STYLE</a:t>
            </a:r>
            <a:endParaRPr/>
          </a:p>
        </p:txBody>
      </p:sp>
      <p:sp>
        <p:nvSpPr>
          <p:cNvPr id="11" name="Text Placeholder 10"/>
          <p:cNvSpPr>
            <a:spLocks noGrp="1"/>
          </p:cNvSpPr>
          <p:nvPr>
            <p:ph type="body" sz="quarter" idx="19"/>
          </p:nvPr>
        </p:nvSpPr>
        <p:spPr bwMode="auto">
          <a:xfrm>
            <a:off x="1804086" y="1952609"/>
            <a:ext cx="9412554" cy="4140026"/>
          </a:xfrm>
        </p:spPr>
        <p:txBody>
          <a:bodyPr/>
          <a:lstStyle/>
          <a:p>
            <a:pPr lvl="0">
              <a:defRPr/>
            </a:pPr>
            <a:r>
              <a:rPr lang="en-GB"/>
              <a:t>Click to edit Master text styles</a:t>
            </a:r>
            <a:endParaRPr/>
          </a:p>
          <a:p>
            <a:pPr lvl="1">
              <a:defRPr/>
            </a:pPr>
            <a:r>
              <a:rPr lang="en-GB"/>
              <a:t>Second level</a:t>
            </a:r>
            <a:endParaRPr/>
          </a:p>
          <a:p>
            <a:pPr lvl="2">
              <a:defRPr/>
            </a:pPr>
            <a:r>
              <a:rPr lang="en-GB"/>
              <a:t>Third level</a:t>
            </a:r>
            <a:endParaRPr/>
          </a:p>
          <a:p>
            <a:pPr lvl="3">
              <a:defRPr/>
            </a:pPr>
            <a:r>
              <a:rPr lang="en-GB"/>
              <a:t>Fourth level</a:t>
            </a:r>
            <a:endParaRPr/>
          </a:p>
          <a:p>
            <a:pPr lvl="4">
              <a:defRPr/>
            </a:pPr>
            <a:r>
              <a:rPr lang="en-GB"/>
              <a:t>Fifth level</a:t>
            </a:r>
            <a:endParaRPr/>
          </a:p>
        </p:txBody>
      </p:sp>
      <p:sp>
        <p:nvSpPr>
          <p:cNvPr id="31" name="슬라이드 번호 개체 틀 12"/>
          <p:cNvSpPr>
            <a:spLocks noGrp="1"/>
          </p:cNvSpPr>
          <p:nvPr>
            <p:ph type="sldNum" sz="quarter" idx="20"/>
          </p:nvPr>
        </p:nvSpPr>
        <p:spPr bwMode="auto">
          <a:xfrm>
            <a:off x="5898000" y="-7215"/>
            <a:ext cx="396000" cy="784800"/>
          </a:xfrm>
          <a:prstGeom prst="rect">
            <a:avLst/>
          </a:prstGeo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pPr>
              <a:defRPr/>
            </a:pPr>
            <a:fld id="{BB5D696C-7C4B-4748-AD7A-B30C297BC295}" type="slidenum">
              <a:rPr lang="en-US" altLang="ko-KR"/>
              <a:t>‹#›</a:t>
            </a:fld>
            <a:endParaRPr lang="ko-KR"/>
          </a:p>
        </p:txBody>
      </p:sp>
      <p:pic>
        <p:nvPicPr>
          <p:cNvPr id="8" name="Picture 7"/>
          <p:cNvPicPr>
            <a:picLocks noChangeAspect="1"/>
          </p:cNvPicPr>
          <p:nvPr userDrawn="1"/>
        </p:nvPicPr>
        <p:blipFill>
          <a:blip r:embed="rId3"/>
          <a:stretch/>
        </p:blipFill>
        <p:spPr bwMode="auto">
          <a:xfrm>
            <a:off x="266028" y="6354763"/>
            <a:ext cx="1109403" cy="396000"/>
          </a:xfrm>
          <a:prstGeom prst="rect">
            <a:avLst/>
          </a:prstGeom>
        </p:spPr>
      </p:pic>
      <p:pic>
        <p:nvPicPr>
          <p:cNvPr id="10" name="Picture 2"/>
          <p:cNvPicPr>
            <a:picLocks noChangeAspect="1" noChangeArrowheads="1"/>
          </p:cNvPicPr>
          <p:nvPr userDrawn="1"/>
        </p:nvPicPr>
        <p:blipFill>
          <a:blip r:embed="rId4"/>
          <a:stretch/>
        </p:blipFill>
        <p:spPr bwMode="auto">
          <a:xfrm>
            <a:off x="1513340" y="6431721"/>
            <a:ext cx="409695" cy="272959"/>
          </a:xfrm>
          <a:prstGeom prst="rect">
            <a:avLst/>
          </a:prstGeom>
          <a:noFill/>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PhAnim="0" preserve="1" userDrawn="1">
  <p:cSld name="3_Title_and_content_image_side">
    <p:spTree>
      <p:nvGrpSpPr>
        <p:cNvPr id="1" name=""/>
        <p:cNvGrpSpPr/>
        <p:nvPr/>
      </p:nvGrpSpPr>
      <p:grpSpPr bwMode="auto">
        <a:xfrm>
          <a:off x="0" y="0"/>
          <a:ext cx="0" cy="0"/>
          <a:chOff x="0" y="0"/>
          <a:chExt cx="0" cy="0"/>
        </a:xfrm>
      </p:grpSpPr>
      <p:sp>
        <p:nvSpPr>
          <p:cNvPr id="2" name="Footer Placeholder 1"/>
          <p:cNvSpPr>
            <a:spLocks noGrp="1"/>
          </p:cNvSpPr>
          <p:nvPr>
            <p:ph type="ftr" sz="quarter" idx="17"/>
          </p:nvPr>
        </p:nvSpPr>
        <p:spPr bwMode="auto">
          <a:xfrm>
            <a:off x="2060944" y="6356350"/>
            <a:ext cx="9155696" cy="355161"/>
          </a:xfrm>
        </p:spPr>
        <p:txBody>
          <a:bodyPr/>
          <a:lstStyle/>
          <a:p>
            <a:pPr>
              <a:defRPr/>
            </a:pPr>
            <a:r>
              <a:rPr lang="en-GB"/>
              <a:t>Evidence Based Policymaking in Europe Summit: 2021 | Dec 9-10, 2021</a:t>
            </a:r>
            <a:endParaRPr lang="ko-KR"/>
          </a:p>
        </p:txBody>
      </p:sp>
      <p:sp>
        <p:nvSpPr>
          <p:cNvPr id="7" name="Title 6"/>
          <p:cNvSpPr>
            <a:spLocks noGrp="1"/>
          </p:cNvSpPr>
          <p:nvPr>
            <p:ph type="title" hasCustomPrompt="1"/>
          </p:nvPr>
        </p:nvSpPr>
        <p:spPr bwMode="auto">
          <a:xfrm>
            <a:off x="1177447" y="662956"/>
            <a:ext cx="10039193" cy="1289651"/>
          </a:xfrm>
        </p:spPr>
        <p:txBody>
          <a:bodyPr>
            <a:normAutofit/>
          </a:bodyPr>
          <a:lstStyle>
            <a:lvl1pPr>
              <a:defRPr sz="4000" b="1"/>
            </a:lvl1pPr>
          </a:lstStyle>
          <a:p>
            <a:pPr>
              <a:defRPr/>
            </a:pPr>
            <a:r>
              <a:rPr lang="en-GB"/>
              <a:t>CLICK TO EDIT MASTER TITLE STYLE</a:t>
            </a:r>
            <a:endParaRPr/>
          </a:p>
        </p:txBody>
      </p:sp>
      <p:sp>
        <p:nvSpPr>
          <p:cNvPr id="11" name="Text Placeholder 10"/>
          <p:cNvSpPr>
            <a:spLocks noGrp="1"/>
          </p:cNvSpPr>
          <p:nvPr>
            <p:ph type="body" sz="quarter" idx="19"/>
          </p:nvPr>
        </p:nvSpPr>
        <p:spPr bwMode="auto">
          <a:xfrm>
            <a:off x="1177447" y="1952609"/>
            <a:ext cx="10039193" cy="4140026"/>
          </a:xfrm>
        </p:spPr>
        <p:txBody>
          <a:bodyPr/>
          <a:lstStyle/>
          <a:p>
            <a:pPr lvl="0">
              <a:defRPr/>
            </a:pPr>
            <a:r>
              <a:rPr lang="en-GB"/>
              <a:t>Click to edit Master text styles</a:t>
            </a:r>
            <a:endParaRPr/>
          </a:p>
          <a:p>
            <a:pPr lvl="1">
              <a:defRPr/>
            </a:pPr>
            <a:r>
              <a:rPr lang="en-GB"/>
              <a:t>Second level</a:t>
            </a:r>
            <a:endParaRPr/>
          </a:p>
          <a:p>
            <a:pPr lvl="2">
              <a:defRPr/>
            </a:pPr>
            <a:r>
              <a:rPr lang="en-GB"/>
              <a:t>Third level</a:t>
            </a:r>
            <a:endParaRPr/>
          </a:p>
          <a:p>
            <a:pPr lvl="3">
              <a:defRPr/>
            </a:pPr>
            <a:r>
              <a:rPr lang="en-GB"/>
              <a:t>Fourth level</a:t>
            </a:r>
            <a:endParaRPr/>
          </a:p>
          <a:p>
            <a:pPr lvl="4">
              <a:defRPr/>
            </a:pPr>
            <a:r>
              <a:rPr lang="en-GB"/>
              <a:t>Fifth level</a:t>
            </a:r>
            <a:endParaRPr/>
          </a:p>
        </p:txBody>
      </p:sp>
      <p:sp>
        <p:nvSpPr>
          <p:cNvPr id="31" name="슬라이드 번호 개체 틀 12"/>
          <p:cNvSpPr>
            <a:spLocks noGrp="1"/>
          </p:cNvSpPr>
          <p:nvPr>
            <p:ph type="sldNum" sz="quarter" idx="20"/>
          </p:nvPr>
        </p:nvSpPr>
        <p:spPr bwMode="auto">
          <a:xfrm>
            <a:off x="5898000" y="-7215"/>
            <a:ext cx="396000" cy="784800"/>
          </a:xfrm>
          <a:prstGeom prst="rect">
            <a:avLst/>
          </a:prstGeo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pPr>
              <a:defRPr/>
            </a:pPr>
            <a:fld id="{BB5D696C-7C4B-4748-AD7A-B30C297BC295}" type="slidenum">
              <a:rPr lang="en-US" altLang="ko-KR"/>
              <a:t>‹#›</a:t>
            </a:fld>
            <a:endParaRPr lang="ko-KR"/>
          </a:p>
        </p:txBody>
      </p:sp>
      <p:pic>
        <p:nvPicPr>
          <p:cNvPr id="5" name="Picture 4" descr="Shape, arrow&#10;&#10;Description automatically generated"/>
          <p:cNvPicPr>
            <a:picLocks noChangeAspect="1"/>
          </p:cNvPicPr>
          <p:nvPr userDrawn="1"/>
        </p:nvPicPr>
        <p:blipFill>
          <a:blip r:embed="rId2">
            <a:alphaModFix amt="20000"/>
          </a:blip>
          <a:stretch/>
        </p:blipFill>
        <p:spPr bwMode="auto">
          <a:xfrm flipH="1">
            <a:off x="0" y="1436"/>
            <a:ext cx="3023866" cy="3112154"/>
          </a:xfrm>
          <a:prstGeom prst="rect">
            <a:avLst/>
          </a:prstGeom>
        </p:spPr>
      </p:pic>
      <p:pic>
        <p:nvPicPr>
          <p:cNvPr id="8" name="Picture 7"/>
          <p:cNvPicPr>
            <a:picLocks noChangeAspect="1"/>
          </p:cNvPicPr>
          <p:nvPr userDrawn="1"/>
        </p:nvPicPr>
        <p:blipFill>
          <a:blip r:embed="rId3"/>
          <a:stretch/>
        </p:blipFill>
        <p:spPr bwMode="auto">
          <a:xfrm>
            <a:off x="266028" y="6354763"/>
            <a:ext cx="1109403" cy="396000"/>
          </a:xfrm>
          <a:prstGeom prst="rect">
            <a:avLst/>
          </a:prstGeom>
        </p:spPr>
      </p:pic>
      <p:pic>
        <p:nvPicPr>
          <p:cNvPr id="10" name="Picture 2"/>
          <p:cNvPicPr>
            <a:picLocks noChangeAspect="1" noChangeArrowheads="1"/>
          </p:cNvPicPr>
          <p:nvPr userDrawn="1"/>
        </p:nvPicPr>
        <p:blipFill>
          <a:blip r:embed="rId4"/>
          <a:stretch/>
        </p:blipFill>
        <p:spPr bwMode="auto">
          <a:xfrm>
            <a:off x="1513340" y="6431721"/>
            <a:ext cx="409695" cy="272959"/>
          </a:xfrm>
          <a:prstGeom prst="rect">
            <a:avLst/>
          </a:prstGeom>
          <a:noFill/>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PhAnim="0" preserve="1" userDrawn="1">
  <p:cSld name="4_Title_and_content_image_side">
    <p:bg>
      <p:bgPr>
        <a:blipFill>
          <a:blip r:embed="rId2">
            <a:lum/>
          </a:blip>
          <a:stretch/>
        </a:blipFill>
        <a:effectLst/>
      </p:bgPr>
    </p:bg>
    <p:spTree>
      <p:nvGrpSpPr>
        <p:cNvPr id="1" name=""/>
        <p:cNvGrpSpPr/>
        <p:nvPr/>
      </p:nvGrpSpPr>
      <p:grpSpPr bwMode="auto">
        <a:xfrm>
          <a:off x="0" y="0"/>
          <a:ext cx="0" cy="0"/>
          <a:chOff x="0" y="0"/>
          <a:chExt cx="0" cy="0"/>
        </a:xfrm>
      </p:grpSpPr>
      <p:sp>
        <p:nvSpPr>
          <p:cNvPr id="2" name="Footer Placeholder 1"/>
          <p:cNvSpPr>
            <a:spLocks noGrp="1"/>
          </p:cNvSpPr>
          <p:nvPr>
            <p:ph type="ftr" sz="quarter" idx="17"/>
          </p:nvPr>
        </p:nvSpPr>
        <p:spPr bwMode="auto">
          <a:xfrm>
            <a:off x="2138182" y="6356351"/>
            <a:ext cx="9078457" cy="360000"/>
          </a:xfrm>
        </p:spPr>
        <p:txBody>
          <a:bodyPr/>
          <a:lstStyle/>
          <a:p>
            <a:pPr>
              <a:defRPr/>
            </a:pPr>
            <a:r>
              <a:rPr lang="en-GB"/>
              <a:t>Evidence Based Policymaking in Europe Summit: 2021 | Dec 9-10, 2021</a:t>
            </a:r>
            <a:endParaRPr lang="ko-KR"/>
          </a:p>
        </p:txBody>
      </p:sp>
      <p:sp>
        <p:nvSpPr>
          <p:cNvPr id="7" name="Title 6"/>
          <p:cNvSpPr>
            <a:spLocks noGrp="1"/>
          </p:cNvSpPr>
          <p:nvPr>
            <p:ph type="title" hasCustomPrompt="1"/>
          </p:nvPr>
        </p:nvSpPr>
        <p:spPr bwMode="auto">
          <a:xfrm>
            <a:off x="1177447" y="662956"/>
            <a:ext cx="10039193" cy="1289651"/>
          </a:xfrm>
        </p:spPr>
        <p:txBody>
          <a:bodyPr>
            <a:normAutofit/>
          </a:bodyPr>
          <a:lstStyle>
            <a:lvl1pPr>
              <a:defRPr sz="4000" b="1">
                <a:solidFill>
                  <a:schemeClr val="bg1"/>
                </a:solidFill>
              </a:defRPr>
            </a:lvl1pPr>
          </a:lstStyle>
          <a:p>
            <a:pPr>
              <a:defRPr/>
            </a:pPr>
            <a:r>
              <a:rPr lang="en-GB"/>
              <a:t>CLICK TO EDIT MASTER TITLE STYLE</a:t>
            </a:r>
            <a:endParaRPr/>
          </a:p>
        </p:txBody>
      </p:sp>
      <p:sp>
        <p:nvSpPr>
          <p:cNvPr id="11" name="Text Placeholder 10"/>
          <p:cNvSpPr>
            <a:spLocks noGrp="1"/>
          </p:cNvSpPr>
          <p:nvPr>
            <p:ph type="body" sz="quarter" idx="19"/>
          </p:nvPr>
        </p:nvSpPr>
        <p:spPr bwMode="auto">
          <a:xfrm>
            <a:off x="1177447" y="1952609"/>
            <a:ext cx="10039193" cy="41400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defRPr/>
            </a:pPr>
            <a:r>
              <a:rPr lang="en-GB"/>
              <a:t>Click to edit Master text styles</a:t>
            </a:r>
            <a:endParaRPr/>
          </a:p>
          <a:p>
            <a:pPr lvl="1">
              <a:defRPr/>
            </a:pPr>
            <a:r>
              <a:rPr lang="en-GB"/>
              <a:t>Second level</a:t>
            </a:r>
            <a:endParaRPr/>
          </a:p>
          <a:p>
            <a:pPr lvl="2">
              <a:defRPr/>
            </a:pPr>
            <a:r>
              <a:rPr lang="en-GB"/>
              <a:t>Third level</a:t>
            </a:r>
            <a:endParaRPr/>
          </a:p>
          <a:p>
            <a:pPr lvl="3">
              <a:defRPr/>
            </a:pPr>
            <a:r>
              <a:rPr lang="en-GB"/>
              <a:t>Fourth level</a:t>
            </a:r>
            <a:endParaRPr/>
          </a:p>
          <a:p>
            <a:pPr lvl="4">
              <a:defRPr/>
            </a:pPr>
            <a:r>
              <a:rPr lang="en-GB"/>
              <a:t>Fifth level</a:t>
            </a:r>
            <a:endParaRPr/>
          </a:p>
        </p:txBody>
      </p:sp>
      <p:sp>
        <p:nvSpPr>
          <p:cNvPr id="31" name="슬라이드 번호 개체 틀 12"/>
          <p:cNvSpPr>
            <a:spLocks noGrp="1"/>
          </p:cNvSpPr>
          <p:nvPr>
            <p:ph type="sldNum" sz="quarter" idx="20"/>
          </p:nvPr>
        </p:nvSpPr>
        <p:spPr bwMode="auto">
          <a:xfrm>
            <a:off x="5898000" y="-7215"/>
            <a:ext cx="396000" cy="784800"/>
          </a:xfrm>
          <a:prstGeom prst="rect">
            <a:avLst/>
          </a:prstGeo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pPr>
              <a:defRPr/>
            </a:pPr>
            <a:fld id="{BB5D696C-7C4B-4748-AD7A-B30C297BC295}" type="slidenum">
              <a:rPr lang="en-US" altLang="ko-KR"/>
              <a:t>‹#›</a:t>
            </a:fld>
            <a:endParaRPr lang="ko-KR"/>
          </a:p>
        </p:txBody>
      </p:sp>
      <p:pic>
        <p:nvPicPr>
          <p:cNvPr id="8" name="Picture 7" descr="A picture containing text, clipart&#10;&#10;Description automatically generated"/>
          <p:cNvPicPr>
            <a:picLocks noChangeAspect="1"/>
          </p:cNvPicPr>
          <p:nvPr userDrawn="1"/>
        </p:nvPicPr>
        <p:blipFill>
          <a:blip r:embed="rId3"/>
          <a:stretch/>
        </p:blipFill>
        <p:spPr bwMode="auto">
          <a:xfrm>
            <a:off x="242821" y="6359888"/>
            <a:ext cx="1011724" cy="360000"/>
          </a:xfrm>
          <a:prstGeom prst="rect">
            <a:avLst/>
          </a:prstGeom>
        </p:spPr>
      </p:pic>
      <p:pic>
        <p:nvPicPr>
          <p:cNvPr id="9" name="Picture 2"/>
          <p:cNvPicPr>
            <a:picLocks noChangeAspect="1" noChangeArrowheads="1"/>
          </p:cNvPicPr>
          <p:nvPr userDrawn="1"/>
        </p:nvPicPr>
        <p:blipFill>
          <a:blip r:embed="rId4"/>
          <a:stretch/>
        </p:blipFill>
        <p:spPr bwMode="auto">
          <a:xfrm>
            <a:off x="1531269" y="6431721"/>
            <a:ext cx="409695" cy="272959"/>
          </a:xfrm>
          <a:prstGeom prst="rect">
            <a:avLst/>
          </a:prstGeom>
          <a:noFill/>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PhAnim="0" preserve="1" userDrawn="1">
  <p:cSld name="Logo_title_background">
    <p:bg>
      <p:bgRef idx="1002">
        <a:schemeClr val="bg1"/>
      </p:bgRef>
    </p:bg>
    <p:spTree>
      <p:nvGrpSpPr>
        <p:cNvPr id="1" name=""/>
        <p:cNvGrpSpPr/>
        <p:nvPr/>
      </p:nvGrpSpPr>
      <p:grpSpPr bwMode="auto">
        <a:xfrm>
          <a:off x="0" y="0"/>
          <a:ext cx="0" cy="0"/>
          <a:chOff x="0" y="0"/>
          <a:chExt cx="0" cy="0"/>
        </a:xfrm>
      </p:grpSpPr>
      <p:sp>
        <p:nvSpPr>
          <p:cNvPr id="12" name="자유형 19"/>
          <p:cNvSpPr/>
          <p:nvPr userDrawn="1"/>
        </p:nvSpPr>
        <p:spPr bwMode="auto">
          <a:xfrm>
            <a:off x="5955" y="5529768"/>
            <a:ext cx="2880428" cy="1328232"/>
          </a:xfrm>
          <a:custGeom>
            <a:avLst/>
            <a:gdLst>
              <a:gd name="connsiteX0" fmla="*/ 1440214 w 2880428"/>
              <a:gd name="connsiteY0" fmla="*/ 0 h 1328232"/>
              <a:gd name="connsiteX1" fmla="*/ 2878917 w 2880428"/>
              <a:gd name="connsiteY1" fmla="*/ 1298307 h 1328232"/>
              <a:gd name="connsiteX2" fmla="*/ 2880428 w 2880428"/>
              <a:gd name="connsiteY2" fmla="*/ 1328232 h 1328232"/>
              <a:gd name="connsiteX3" fmla="*/ 0 w 2880428"/>
              <a:gd name="connsiteY3" fmla="*/ 1328232 h 1328232"/>
              <a:gd name="connsiteX4" fmla="*/ 1511 w 2880428"/>
              <a:gd name="connsiteY4" fmla="*/ 1298307 h 1328232"/>
              <a:gd name="connsiteX5" fmla="*/ 1440214 w 2880428"/>
              <a:gd name="connsiteY5" fmla="*/ 0 h 1328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80428" h="1328232" extrusionOk="0">
                <a:moveTo>
                  <a:pt x="1440214" y="0"/>
                </a:moveTo>
                <a:cubicBezTo>
                  <a:pt x="2188993" y="0"/>
                  <a:pt x="2804858" y="569067"/>
                  <a:pt x="2878917" y="1298307"/>
                </a:cubicBezTo>
                <a:lnTo>
                  <a:pt x="2880428" y="1328232"/>
                </a:lnTo>
                <a:lnTo>
                  <a:pt x="0" y="1328232"/>
                </a:lnTo>
                <a:lnTo>
                  <a:pt x="1511" y="1298307"/>
                </a:lnTo>
                <a:cubicBezTo>
                  <a:pt x="75570" y="569067"/>
                  <a:pt x="691436" y="0"/>
                  <a:pt x="1440214" y="0"/>
                </a:cubicBezTo>
                <a:close/>
              </a:path>
            </a:pathLst>
          </a:custGeom>
          <a:solidFill>
            <a:schemeClr val="tx2"/>
          </a:solidFill>
          <a:ln>
            <a:noFill/>
          </a:ln>
        </p:spPr>
        <p:txBody>
          <a:bodyPr vert="horz" wrap="square" lIns="91440" tIns="45720" rIns="91440" bIns="45720" numCol="1" rtlCol="0" anchor="t" anchorCtr="0" compatLnSpc="1">
            <a:prstTxWarp prst="textNoShape">
              <a:avLst/>
            </a:prstTxWarp>
          </a:bodyPr>
          <a:lstStyle/>
          <a:p>
            <a:pPr algn="ctr">
              <a:defRPr/>
            </a:pPr>
            <a:endParaRPr lang="ko-KR">
              <a:latin typeface="+mj-lt"/>
            </a:endParaRPr>
          </a:p>
        </p:txBody>
      </p:sp>
      <p:sp>
        <p:nvSpPr>
          <p:cNvPr id="10" name="그림 개체 틀 8"/>
          <p:cNvSpPr>
            <a:spLocks noGrp="1"/>
          </p:cNvSpPr>
          <p:nvPr>
            <p:ph type="pic" sz="quarter" idx="13"/>
          </p:nvPr>
        </p:nvSpPr>
        <p:spPr bwMode="auto">
          <a:xfrm>
            <a:off x="3624093" y="1620252"/>
            <a:ext cx="4542762" cy="4539916"/>
          </a:xfrm>
          <a:prstGeom prst="ellipse">
            <a:avLst/>
          </a:prstGeom>
        </p:spPr>
        <p:txBody>
          <a:bodyPr/>
          <a:lstStyle/>
          <a:p>
            <a:pPr>
              <a:defRPr/>
            </a:pPr>
            <a:endParaRPr lang="ko-KR"/>
          </a:p>
        </p:txBody>
      </p:sp>
      <p:sp>
        <p:nvSpPr>
          <p:cNvPr id="11" name="그림 개체 틀 8"/>
          <p:cNvSpPr>
            <a:spLocks noGrp="1"/>
          </p:cNvSpPr>
          <p:nvPr>
            <p:ph type="pic" sz="quarter" idx="14"/>
          </p:nvPr>
        </p:nvSpPr>
        <p:spPr bwMode="auto">
          <a:xfrm>
            <a:off x="6136106" y="468096"/>
            <a:ext cx="2862432" cy="2860639"/>
          </a:xfrm>
          <a:prstGeom prst="ellipse">
            <a:avLst/>
          </a:prstGeom>
        </p:spPr>
        <p:txBody>
          <a:bodyPr/>
          <a:lstStyle/>
          <a:p>
            <a:pPr>
              <a:defRPr/>
            </a:pPr>
            <a:endParaRPr lang="ko-KR"/>
          </a:p>
        </p:txBody>
      </p:sp>
      <p:pic>
        <p:nvPicPr>
          <p:cNvPr id="16" name="Picture 15" descr="A picture containing text, clipart&#10;&#10;Description automatically generated"/>
          <p:cNvPicPr>
            <a:picLocks noChangeAspect="1"/>
          </p:cNvPicPr>
          <p:nvPr userDrawn="1"/>
        </p:nvPicPr>
        <p:blipFill>
          <a:blip r:embed="rId2"/>
          <a:stretch/>
        </p:blipFill>
        <p:spPr bwMode="auto">
          <a:xfrm>
            <a:off x="242821" y="6359888"/>
            <a:ext cx="1011724" cy="360000"/>
          </a:xfrm>
          <a:prstGeom prst="rect">
            <a:avLst/>
          </a:prstGeom>
        </p:spPr>
      </p:pic>
      <p:sp>
        <p:nvSpPr>
          <p:cNvPr id="2" name="Footer Placeholder 1"/>
          <p:cNvSpPr>
            <a:spLocks noGrp="1"/>
          </p:cNvSpPr>
          <p:nvPr>
            <p:ph type="ftr" sz="quarter" idx="16"/>
          </p:nvPr>
        </p:nvSpPr>
        <p:spPr bwMode="auto">
          <a:xfrm>
            <a:off x="2111140" y="6389904"/>
            <a:ext cx="9838038" cy="365125"/>
          </a:xfrm>
        </p:spPr>
        <p:txBody>
          <a:bodyPr/>
          <a:lstStyle/>
          <a:p>
            <a:pPr>
              <a:defRPr/>
            </a:pPr>
            <a:r>
              <a:rPr lang="en-GB"/>
              <a:t>Evidence Based Policymaking in Europe Summit: 2021 | Dec 9-10, 2021</a:t>
            </a:r>
            <a:endParaRPr lang="ko-KR"/>
          </a:p>
        </p:txBody>
      </p:sp>
      <p:sp>
        <p:nvSpPr>
          <p:cNvPr id="7" name="Title 6"/>
          <p:cNvSpPr>
            <a:spLocks noGrp="1"/>
          </p:cNvSpPr>
          <p:nvPr>
            <p:ph type="title"/>
          </p:nvPr>
        </p:nvSpPr>
        <p:spPr bwMode="auto">
          <a:xfrm>
            <a:off x="3182112" y="3120090"/>
            <a:ext cx="5547360" cy="2179942"/>
          </a:xfrm>
        </p:spPr>
        <p:txBody>
          <a:bodyPr/>
          <a:lstStyle>
            <a:lvl1pPr algn="ctr">
              <a:defRPr cap="all">
                <a:solidFill>
                  <a:schemeClr val="tx1"/>
                </a:solidFill>
              </a:defRPr>
            </a:lvl1pPr>
          </a:lstStyle>
          <a:p>
            <a:pPr>
              <a:defRPr/>
            </a:pPr>
            <a:r>
              <a:rPr lang="en-GB"/>
              <a:t>Click to edit Master title style</a:t>
            </a:r>
            <a:endParaRPr/>
          </a:p>
        </p:txBody>
      </p:sp>
      <p:pic>
        <p:nvPicPr>
          <p:cNvPr id="9" name="Picture 8"/>
          <p:cNvPicPr>
            <a:picLocks noChangeAspect="1"/>
          </p:cNvPicPr>
          <p:nvPr userDrawn="1"/>
        </p:nvPicPr>
        <p:blipFill>
          <a:blip r:embed="rId3"/>
          <a:stretch/>
        </p:blipFill>
        <p:spPr bwMode="auto">
          <a:xfrm>
            <a:off x="10361001" y="-1049888"/>
            <a:ext cx="2900930" cy="2860639"/>
          </a:xfrm>
          <a:prstGeom prst="rect">
            <a:avLst/>
          </a:prstGeom>
        </p:spPr>
      </p:pic>
      <p:sp>
        <p:nvSpPr>
          <p:cNvPr id="17" name="슬라이드 번호 개체 틀 12"/>
          <p:cNvSpPr>
            <a:spLocks noGrp="1"/>
          </p:cNvSpPr>
          <p:nvPr>
            <p:ph type="sldNum" sz="quarter" idx="17"/>
          </p:nvPr>
        </p:nvSpPr>
        <p:spPr bwMode="auto">
          <a:xfrm>
            <a:off x="5699218" y="5967"/>
            <a:ext cx="396000" cy="784800"/>
          </a:xfrm>
          <a:prstGeom prst="rect">
            <a:avLst/>
          </a:prstGeom>
          <a:solidFill>
            <a:schemeClr val="tx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tx1"/>
                </a:solidFill>
                <a:latin typeface="+mj-lt"/>
              </a:defRPr>
            </a:lvl1pPr>
          </a:lstStyle>
          <a:p>
            <a:pPr>
              <a:defRPr/>
            </a:pPr>
            <a:fld id="{BB5D696C-7C4B-4748-AD7A-B30C297BC295}" type="slidenum">
              <a:rPr lang="en-US" altLang="ko-KR"/>
              <a:t>‹#›</a:t>
            </a:fld>
            <a:endParaRPr lang="ko-KR"/>
          </a:p>
        </p:txBody>
      </p:sp>
      <p:pic>
        <p:nvPicPr>
          <p:cNvPr id="13" name="Picture 2"/>
          <p:cNvPicPr>
            <a:picLocks noChangeAspect="1" noChangeArrowheads="1"/>
          </p:cNvPicPr>
          <p:nvPr userDrawn="1"/>
        </p:nvPicPr>
        <p:blipFill>
          <a:blip r:embed="rId4"/>
          <a:stretch/>
        </p:blipFill>
        <p:spPr bwMode="auto">
          <a:xfrm>
            <a:off x="1531269" y="6431721"/>
            <a:ext cx="409695" cy="272959"/>
          </a:xfrm>
          <a:prstGeom prst="rect">
            <a:avLst/>
          </a:prstGeom>
          <a:noFill/>
        </p:spPr>
      </p:pic>
    </p:spTree>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PhAnim="0" preserve="1" userDrawn="1">
  <p:cSld name="4_images_panel">
    <p:spTree>
      <p:nvGrpSpPr>
        <p:cNvPr id="1" name=""/>
        <p:cNvGrpSpPr/>
        <p:nvPr/>
      </p:nvGrpSpPr>
      <p:grpSpPr bwMode="auto">
        <a:xfrm>
          <a:off x="0" y="0"/>
          <a:ext cx="0" cy="0"/>
          <a:chOff x="0" y="0"/>
          <a:chExt cx="0" cy="0"/>
        </a:xfrm>
      </p:grpSpPr>
      <p:pic>
        <p:nvPicPr>
          <p:cNvPr id="3" name="Picture 2" descr="Background pattern&#10;&#10;Description automatically generated"/>
          <p:cNvPicPr>
            <a:picLocks noChangeAspect="1"/>
          </p:cNvPicPr>
          <p:nvPr userDrawn="1"/>
        </p:nvPicPr>
        <p:blipFill>
          <a:blip r:embed="rId2"/>
          <a:stretch/>
        </p:blipFill>
        <p:spPr bwMode="auto">
          <a:xfrm>
            <a:off x="-30228" y="-24384"/>
            <a:ext cx="12403066" cy="6984000"/>
          </a:xfrm>
          <a:prstGeom prst="rect">
            <a:avLst/>
          </a:prstGeom>
        </p:spPr>
      </p:pic>
      <p:sp>
        <p:nvSpPr>
          <p:cNvPr id="25" name="자유형 32"/>
          <p:cNvSpPr/>
          <p:nvPr userDrawn="1"/>
        </p:nvSpPr>
        <p:spPr bwMode="auto">
          <a:xfrm>
            <a:off x="3088443" y="1084306"/>
            <a:ext cx="9103557" cy="5172119"/>
          </a:xfrm>
          <a:custGeom>
            <a:avLst/>
            <a:gdLst>
              <a:gd name="connsiteX0" fmla="*/ 862037 w 9103557"/>
              <a:gd name="connsiteY0" fmla="*/ 0 h 5172119"/>
              <a:gd name="connsiteX1" fmla="*/ 9103557 w 9103557"/>
              <a:gd name="connsiteY1" fmla="*/ 0 h 5172119"/>
              <a:gd name="connsiteX2" fmla="*/ 9103557 w 9103557"/>
              <a:gd name="connsiteY2" fmla="*/ 5172119 h 5172119"/>
              <a:gd name="connsiteX3" fmla="*/ 862037 w 9103557"/>
              <a:gd name="connsiteY3" fmla="*/ 5172119 h 5172119"/>
              <a:gd name="connsiteX4" fmla="*/ 0 w 9103557"/>
              <a:gd name="connsiteY4" fmla="*/ 4310082 h 5172119"/>
              <a:gd name="connsiteX5" fmla="*/ 0 w 9103557"/>
              <a:gd name="connsiteY5" fmla="*/ 862037 h 5172119"/>
              <a:gd name="connsiteX6" fmla="*/ 862037 w 9103557"/>
              <a:gd name="connsiteY6" fmla="*/ 0 h 5172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03557" h="5172119" extrusionOk="0">
                <a:moveTo>
                  <a:pt x="862037" y="0"/>
                </a:moveTo>
                <a:lnTo>
                  <a:pt x="9103557" y="0"/>
                </a:lnTo>
                <a:lnTo>
                  <a:pt x="9103557" y="5172119"/>
                </a:lnTo>
                <a:lnTo>
                  <a:pt x="862037" y="5172119"/>
                </a:lnTo>
                <a:cubicBezTo>
                  <a:pt x="385947" y="5172119"/>
                  <a:pt x="0" y="4786172"/>
                  <a:pt x="0" y="4310082"/>
                </a:cubicBezTo>
                <a:lnTo>
                  <a:pt x="0" y="862037"/>
                </a:lnTo>
                <a:cubicBezTo>
                  <a:pt x="0" y="385947"/>
                  <a:pt x="385947" y="0"/>
                  <a:pt x="862037" y="0"/>
                </a:cubicBezTo>
                <a:close/>
              </a:path>
            </a:pathLst>
          </a:custGeom>
          <a:solidFill>
            <a:schemeClr val="tx1"/>
          </a:solidFill>
          <a:ln>
            <a:noFill/>
          </a:ln>
        </p:spPr>
        <p:txBody>
          <a:bodyPr vert="horz" wrap="square" lIns="91440" tIns="45720" rIns="91440" bIns="45720" numCol="1" rtlCol="0" anchor="t" anchorCtr="0" compatLnSpc="1">
            <a:prstTxWarp prst="textNoShape">
              <a:avLst/>
            </a:prstTxWarp>
          </a:bodyPr>
          <a:lstStyle/>
          <a:p>
            <a:pPr algn="ctr">
              <a:defRPr/>
            </a:pPr>
            <a:endParaRPr lang="ko-KR"/>
          </a:p>
        </p:txBody>
      </p:sp>
      <p:cxnSp>
        <p:nvCxnSpPr>
          <p:cNvPr id="28" name="직선 연결선 8"/>
          <p:cNvCxnSpPr>
            <a:cxnSpLocks/>
          </p:cNvCxnSpPr>
          <p:nvPr userDrawn="1"/>
        </p:nvCxnSpPr>
        <p:spPr bwMode="auto">
          <a:xfrm>
            <a:off x="6272029" y="1675027"/>
            <a:ext cx="0" cy="399067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그림 개체 틀 8"/>
          <p:cNvSpPr>
            <a:spLocks noGrp="1"/>
          </p:cNvSpPr>
          <p:nvPr>
            <p:ph type="pic" sz="quarter" idx="15"/>
          </p:nvPr>
        </p:nvSpPr>
        <p:spPr bwMode="auto">
          <a:xfrm>
            <a:off x="3634951" y="1725963"/>
            <a:ext cx="2101769" cy="2100454"/>
          </a:xfrm>
          <a:prstGeom prst="ellipse">
            <a:avLst/>
          </a:prstGeom>
        </p:spPr>
        <p:txBody>
          <a:bodyPr/>
          <a:lstStyle/>
          <a:p>
            <a:pPr>
              <a:defRPr/>
            </a:pPr>
            <a:endParaRPr lang="ko-KR"/>
          </a:p>
        </p:txBody>
      </p:sp>
      <p:sp>
        <p:nvSpPr>
          <p:cNvPr id="14" name="그림 개체 틀 8"/>
          <p:cNvSpPr>
            <a:spLocks noGrp="1"/>
          </p:cNvSpPr>
          <p:nvPr>
            <p:ph type="pic" sz="quarter" idx="16"/>
          </p:nvPr>
        </p:nvSpPr>
        <p:spPr bwMode="auto">
          <a:xfrm>
            <a:off x="6715580" y="1725963"/>
            <a:ext cx="2101769" cy="2100454"/>
          </a:xfrm>
          <a:prstGeom prst="ellipse">
            <a:avLst/>
          </a:prstGeom>
        </p:spPr>
        <p:txBody>
          <a:bodyPr/>
          <a:lstStyle/>
          <a:p>
            <a:pPr>
              <a:defRPr/>
            </a:pPr>
            <a:endParaRPr lang="ko-KR"/>
          </a:p>
        </p:txBody>
      </p:sp>
      <p:sp>
        <p:nvSpPr>
          <p:cNvPr id="15" name="그림 개체 틀 8"/>
          <p:cNvSpPr>
            <a:spLocks noGrp="1"/>
          </p:cNvSpPr>
          <p:nvPr>
            <p:ph type="pic" sz="quarter" idx="17"/>
          </p:nvPr>
        </p:nvSpPr>
        <p:spPr bwMode="auto">
          <a:xfrm>
            <a:off x="9790354" y="1725963"/>
            <a:ext cx="2101769" cy="2100454"/>
          </a:xfrm>
          <a:prstGeom prst="ellipse">
            <a:avLst/>
          </a:prstGeom>
        </p:spPr>
        <p:txBody>
          <a:bodyPr/>
          <a:lstStyle/>
          <a:p>
            <a:pPr>
              <a:defRPr/>
            </a:pPr>
            <a:endParaRPr lang="ko-KR"/>
          </a:p>
        </p:txBody>
      </p:sp>
      <p:sp>
        <p:nvSpPr>
          <p:cNvPr id="7" name="Title 6"/>
          <p:cNvSpPr>
            <a:spLocks noGrp="1"/>
          </p:cNvSpPr>
          <p:nvPr>
            <p:ph type="title"/>
          </p:nvPr>
        </p:nvSpPr>
        <p:spPr bwMode="auto">
          <a:xfrm>
            <a:off x="358409" y="1103389"/>
            <a:ext cx="2490212" cy="2151875"/>
          </a:xfrm>
        </p:spPr>
        <p:txBody>
          <a:bodyPr anchor="b">
            <a:normAutofit/>
          </a:bodyPr>
          <a:lstStyle>
            <a:lvl1pPr>
              <a:defRPr sz="3600" cap="all">
                <a:solidFill>
                  <a:schemeClr val="tx1"/>
                </a:solidFill>
              </a:defRPr>
            </a:lvl1pPr>
          </a:lstStyle>
          <a:p>
            <a:pPr>
              <a:defRPr/>
            </a:pPr>
            <a:r>
              <a:rPr lang="en-GB"/>
              <a:t>Click to edit Master title style</a:t>
            </a:r>
            <a:endParaRPr/>
          </a:p>
        </p:txBody>
      </p:sp>
      <p:sp>
        <p:nvSpPr>
          <p:cNvPr id="33" name="Text Placeholder 32"/>
          <p:cNvSpPr>
            <a:spLocks noGrp="1"/>
          </p:cNvSpPr>
          <p:nvPr>
            <p:ph type="body" sz="quarter" idx="18"/>
          </p:nvPr>
        </p:nvSpPr>
        <p:spPr bwMode="auto">
          <a:xfrm>
            <a:off x="358408" y="3429000"/>
            <a:ext cx="2507029" cy="2520950"/>
          </a:xfrm>
        </p:spPr>
        <p:txBody>
          <a:bodyPr>
            <a:normAutofit/>
          </a:bodyPr>
          <a:lstStyle>
            <a:lvl1pPr marL="0" indent="0">
              <a:buNone/>
              <a:defRPr sz="1800">
                <a:solidFill>
                  <a:schemeClr val="tx1"/>
                </a:solidFill>
                <a:latin typeface="+mj-lt"/>
              </a:defRPr>
            </a:lvl1pPr>
            <a:lvl2pPr marL="457200" indent="0">
              <a:buNone/>
              <a:defRPr sz="1600">
                <a:solidFill>
                  <a:schemeClr val="bg1"/>
                </a:solidFill>
              </a:defRPr>
            </a:lvl2pPr>
            <a:lvl3pPr marL="914400" indent="0">
              <a:buNone/>
              <a:defRPr sz="1400">
                <a:solidFill>
                  <a:schemeClr val="bg1"/>
                </a:solidFill>
              </a:defRPr>
            </a:lvl3pPr>
            <a:lvl4pPr marL="1371600" indent="0">
              <a:buNone/>
              <a:defRPr sz="1200">
                <a:solidFill>
                  <a:schemeClr val="bg1"/>
                </a:solidFill>
              </a:defRPr>
            </a:lvl4pPr>
            <a:lvl5pPr marL="1828800" indent="0">
              <a:buNone/>
              <a:defRPr sz="1200">
                <a:solidFill>
                  <a:schemeClr val="bg1"/>
                </a:solidFill>
              </a:defRPr>
            </a:lvl5pPr>
          </a:lstStyle>
          <a:p>
            <a:pPr lvl="0">
              <a:defRPr/>
            </a:pPr>
            <a:r>
              <a:rPr lang="en-GB"/>
              <a:t>Click to edit Master text styles</a:t>
            </a:r>
            <a:endParaRPr/>
          </a:p>
        </p:txBody>
      </p:sp>
      <p:sp>
        <p:nvSpPr>
          <p:cNvPr id="36" name="슬라이드 번호 개체 틀 12"/>
          <p:cNvSpPr>
            <a:spLocks noGrp="1"/>
          </p:cNvSpPr>
          <p:nvPr>
            <p:ph type="sldNum" sz="quarter" idx="20"/>
          </p:nvPr>
        </p:nvSpPr>
        <p:spPr bwMode="auto">
          <a:xfrm>
            <a:off x="5898000" y="-7215"/>
            <a:ext cx="396000" cy="784800"/>
          </a:xfrm>
          <a:prstGeom prst="rect">
            <a:avLst/>
          </a:prstGeo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pPr>
              <a:defRPr/>
            </a:pPr>
            <a:fld id="{BB5D696C-7C4B-4748-AD7A-B30C297BC295}" type="slidenum">
              <a:rPr lang="en-US" altLang="ko-KR"/>
              <a:t>‹#›</a:t>
            </a:fld>
            <a:endParaRPr lang="ko-KR"/>
          </a:p>
        </p:txBody>
      </p:sp>
      <p:sp>
        <p:nvSpPr>
          <p:cNvPr id="37" name="Footer Placeholder 1"/>
          <p:cNvSpPr>
            <a:spLocks noGrp="1"/>
          </p:cNvSpPr>
          <p:nvPr>
            <p:ph type="ftr" sz="quarter" idx="21"/>
          </p:nvPr>
        </p:nvSpPr>
        <p:spPr bwMode="auto">
          <a:xfrm>
            <a:off x="2111140" y="6389904"/>
            <a:ext cx="9838038" cy="365125"/>
          </a:xfrm>
        </p:spPr>
        <p:txBody>
          <a:bodyPr/>
          <a:lstStyle/>
          <a:p>
            <a:pPr>
              <a:defRPr/>
            </a:pPr>
            <a:r>
              <a:rPr lang="en-GB"/>
              <a:t>Evidence Based Policymaking in Europe Summit: 2021 | Dec 9-10, 2021</a:t>
            </a:r>
            <a:endParaRPr lang="ko-KR"/>
          </a:p>
        </p:txBody>
      </p:sp>
      <p:sp>
        <p:nvSpPr>
          <p:cNvPr id="39" name="Text Placeholder 38"/>
          <p:cNvSpPr>
            <a:spLocks noGrp="1"/>
          </p:cNvSpPr>
          <p:nvPr>
            <p:ph type="body" sz="quarter" idx="22" hasCustomPrompt="1"/>
          </p:nvPr>
        </p:nvSpPr>
        <p:spPr bwMode="auto">
          <a:xfrm>
            <a:off x="3962400" y="4008438"/>
            <a:ext cx="1341438" cy="403225"/>
          </a:xfrm>
        </p:spPr>
        <p:txBody>
          <a:bodyPr>
            <a:normAutofit/>
          </a:bodyPr>
          <a:lstStyle>
            <a:lvl1pPr marL="0" indent="0" algn="ctr">
              <a:buNone/>
              <a:defRPr sz="1800">
                <a:solidFill>
                  <a:schemeClr val="bg1"/>
                </a:solidFill>
                <a:latin typeface="+mj-lt"/>
              </a:defRPr>
            </a:lvl1pPr>
          </a:lstStyle>
          <a:p>
            <a:pPr lvl="0">
              <a:defRPr/>
            </a:pPr>
            <a:r>
              <a:rPr lang="en-GB"/>
              <a:t>Text01</a:t>
            </a:r>
            <a:endParaRPr/>
          </a:p>
        </p:txBody>
      </p:sp>
      <p:sp>
        <p:nvSpPr>
          <p:cNvPr id="41" name="Text Placeholder 40"/>
          <p:cNvSpPr>
            <a:spLocks noGrp="1"/>
          </p:cNvSpPr>
          <p:nvPr>
            <p:ph type="body" sz="quarter" idx="23"/>
          </p:nvPr>
        </p:nvSpPr>
        <p:spPr bwMode="auto">
          <a:xfrm>
            <a:off x="3681984" y="4593684"/>
            <a:ext cx="1985130" cy="1180009"/>
          </a:xfrm>
        </p:spPr>
        <p:txBody>
          <a:bodyPr>
            <a:normAutofit/>
          </a:bodyPr>
          <a:lstStyle>
            <a:lvl1pPr marL="0" indent="0">
              <a:buNone/>
              <a:defRPr sz="1400">
                <a:solidFill>
                  <a:schemeClr val="bg1"/>
                </a:solidFill>
                <a:latin typeface="+mj-lt"/>
              </a:defRPr>
            </a:lvl1pPr>
          </a:lstStyle>
          <a:p>
            <a:pPr lvl="0">
              <a:defRPr/>
            </a:pPr>
            <a:r>
              <a:rPr lang="en-GB"/>
              <a:t>Click to edit</a:t>
            </a:r>
            <a:endParaRPr/>
          </a:p>
        </p:txBody>
      </p:sp>
      <p:sp>
        <p:nvSpPr>
          <p:cNvPr id="42" name="Text Placeholder 38"/>
          <p:cNvSpPr>
            <a:spLocks noGrp="1"/>
          </p:cNvSpPr>
          <p:nvPr>
            <p:ph type="body" sz="quarter" idx="24" hasCustomPrompt="1"/>
          </p:nvPr>
        </p:nvSpPr>
        <p:spPr bwMode="auto">
          <a:xfrm>
            <a:off x="7038627" y="4008438"/>
            <a:ext cx="1341438" cy="403225"/>
          </a:xfrm>
        </p:spPr>
        <p:txBody>
          <a:bodyPr>
            <a:normAutofit/>
          </a:bodyPr>
          <a:lstStyle>
            <a:lvl1pPr marL="0" indent="0" algn="ctr">
              <a:buNone/>
              <a:defRPr sz="1800">
                <a:solidFill>
                  <a:schemeClr val="bg1"/>
                </a:solidFill>
                <a:latin typeface="+mj-lt"/>
              </a:defRPr>
            </a:lvl1pPr>
          </a:lstStyle>
          <a:p>
            <a:pPr lvl="0">
              <a:defRPr/>
            </a:pPr>
            <a:r>
              <a:rPr lang="en-GB"/>
              <a:t>Text01</a:t>
            </a:r>
            <a:endParaRPr/>
          </a:p>
        </p:txBody>
      </p:sp>
      <p:sp>
        <p:nvSpPr>
          <p:cNvPr id="43" name="Text Placeholder 40"/>
          <p:cNvSpPr>
            <a:spLocks noGrp="1"/>
          </p:cNvSpPr>
          <p:nvPr>
            <p:ph type="body" sz="quarter" idx="25"/>
          </p:nvPr>
        </p:nvSpPr>
        <p:spPr bwMode="auto">
          <a:xfrm>
            <a:off x="6758211" y="4593684"/>
            <a:ext cx="1985130" cy="1180009"/>
          </a:xfrm>
        </p:spPr>
        <p:txBody>
          <a:bodyPr>
            <a:normAutofit/>
          </a:bodyPr>
          <a:lstStyle>
            <a:lvl1pPr marL="0" indent="0">
              <a:buNone/>
              <a:defRPr sz="1400">
                <a:solidFill>
                  <a:schemeClr val="bg1"/>
                </a:solidFill>
                <a:latin typeface="+mj-lt"/>
              </a:defRPr>
            </a:lvl1pPr>
          </a:lstStyle>
          <a:p>
            <a:pPr lvl="0">
              <a:defRPr/>
            </a:pPr>
            <a:r>
              <a:rPr lang="en-GB"/>
              <a:t>Click to edit</a:t>
            </a:r>
            <a:endParaRPr/>
          </a:p>
        </p:txBody>
      </p:sp>
      <p:sp>
        <p:nvSpPr>
          <p:cNvPr id="44" name="Text Placeholder 38"/>
          <p:cNvSpPr>
            <a:spLocks noGrp="1"/>
          </p:cNvSpPr>
          <p:nvPr>
            <p:ph type="body" sz="quarter" idx="26" hasCustomPrompt="1"/>
          </p:nvPr>
        </p:nvSpPr>
        <p:spPr bwMode="auto">
          <a:xfrm>
            <a:off x="10164947" y="4008438"/>
            <a:ext cx="1341438" cy="403225"/>
          </a:xfrm>
        </p:spPr>
        <p:txBody>
          <a:bodyPr>
            <a:normAutofit/>
          </a:bodyPr>
          <a:lstStyle>
            <a:lvl1pPr marL="0" indent="0" algn="ctr">
              <a:buNone/>
              <a:defRPr sz="1800">
                <a:solidFill>
                  <a:schemeClr val="bg1"/>
                </a:solidFill>
                <a:latin typeface="+mj-lt"/>
              </a:defRPr>
            </a:lvl1pPr>
          </a:lstStyle>
          <a:p>
            <a:pPr lvl="0">
              <a:defRPr/>
            </a:pPr>
            <a:r>
              <a:rPr lang="en-GB"/>
              <a:t>Text01</a:t>
            </a:r>
            <a:endParaRPr/>
          </a:p>
        </p:txBody>
      </p:sp>
      <p:sp>
        <p:nvSpPr>
          <p:cNvPr id="45" name="Text Placeholder 40"/>
          <p:cNvSpPr>
            <a:spLocks noGrp="1"/>
          </p:cNvSpPr>
          <p:nvPr>
            <p:ph type="body" sz="quarter" idx="27"/>
          </p:nvPr>
        </p:nvSpPr>
        <p:spPr bwMode="auto">
          <a:xfrm>
            <a:off x="9884531" y="4593684"/>
            <a:ext cx="1985130" cy="1180009"/>
          </a:xfrm>
        </p:spPr>
        <p:txBody>
          <a:bodyPr>
            <a:normAutofit/>
          </a:bodyPr>
          <a:lstStyle>
            <a:lvl1pPr marL="0" indent="0">
              <a:buNone/>
              <a:defRPr sz="1400">
                <a:solidFill>
                  <a:schemeClr val="bg1"/>
                </a:solidFill>
                <a:latin typeface="+mj-lt"/>
              </a:defRPr>
            </a:lvl1pPr>
          </a:lstStyle>
          <a:p>
            <a:pPr lvl="0">
              <a:defRPr/>
            </a:pPr>
            <a:r>
              <a:rPr lang="en-GB"/>
              <a:t>Click to edit</a:t>
            </a:r>
            <a:endParaRPr/>
          </a:p>
        </p:txBody>
      </p:sp>
      <p:cxnSp>
        <p:nvCxnSpPr>
          <p:cNvPr id="46" name="직선 연결선 8"/>
          <p:cNvCxnSpPr>
            <a:cxnSpLocks/>
          </p:cNvCxnSpPr>
          <p:nvPr userDrawn="1"/>
        </p:nvCxnSpPr>
        <p:spPr bwMode="auto">
          <a:xfrm>
            <a:off x="9338317" y="1656739"/>
            <a:ext cx="0" cy="399067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userDrawn="1"/>
        </p:nvPicPr>
        <p:blipFill>
          <a:blip r:embed="rId3"/>
          <a:stretch/>
        </p:blipFill>
        <p:spPr bwMode="auto">
          <a:xfrm>
            <a:off x="266028" y="6354763"/>
            <a:ext cx="1008548" cy="360000"/>
          </a:xfrm>
          <a:prstGeom prst="rect">
            <a:avLst/>
          </a:prstGeom>
        </p:spPr>
      </p:pic>
      <p:pic>
        <p:nvPicPr>
          <p:cNvPr id="20" name="Picture 2"/>
          <p:cNvPicPr>
            <a:picLocks noChangeAspect="1" noChangeArrowheads="1"/>
          </p:cNvPicPr>
          <p:nvPr userDrawn="1"/>
        </p:nvPicPr>
        <p:blipFill>
          <a:blip r:embed="rId4"/>
          <a:stretch/>
        </p:blipFill>
        <p:spPr bwMode="auto">
          <a:xfrm>
            <a:off x="1531269" y="6431721"/>
            <a:ext cx="409695" cy="272959"/>
          </a:xfrm>
          <a:prstGeom prst="rect">
            <a:avLst/>
          </a:prstGeom>
          <a:noFill/>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PhAnim="0" userDrawn="1">
  <p:cSld name="11_image_plus">
    <p:spTree>
      <p:nvGrpSpPr>
        <p:cNvPr id="1" name=""/>
        <p:cNvGrpSpPr/>
        <p:nvPr/>
      </p:nvGrpSpPr>
      <p:grpSpPr bwMode="auto">
        <a:xfrm>
          <a:off x="0" y="0"/>
          <a:ext cx="0" cy="0"/>
          <a:chOff x="0" y="0"/>
          <a:chExt cx="0" cy="0"/>
        </a:xfrm>
      </p:grpSpPr>
      <p:sp>
        <p:nvSpPr>
          <p:cNvPr id="2" name="Footer Placeholder 1"/>
          <p:cNvSpPr>
            <a:spLocks noGrp="1"/>
          </p:cNvSpPr>
          <p:nvPr>
            <p:ph type="ftr" sz="quarter" idx="16"/>
          </p:nvPr>
        </p:nvSpPr>
        <p:spPr bwMode="auto">
          <a:xfrm>
            <a:off x="2197656" y="6356351"/>
            <a:ext cx="9088181" cy="346412"/>
          </a:xfrm>
        </p:spPr>
        <p:txBody>
          <a:bodyPr/>
          <a:lstStyle/>
          <a:p>
            <a:pPr>
              <a:defRPr/>
            </a:pPr>
            <a:r>
              <a:rPr lang="en-GB"/>
              <a:t>Evidence Based Policymaking in Europe Summit: 2021 | Dec 9-10, 2021</a:t>
            </a:r>
            <a:endParaRPr lang="ko-KR"/>
          </a:p>
        </p:txBody>
      </p:sp>
      <p:sp>
        <p:nvSpPr>
          <p:cNvPr id="54" name="Freeform 53"/>
          <p:cNvSpPr/>
          <p:nvPr userDrawn="1"/>
        </p:nvSpPr>
        <p:spPr bwMode="auto">
          <a:xfrm>
            <a:off x="7196687" y="1322641"/>
            <a:ext cx="4089150" cy="4089150"/>
          </a:xfrm>
          <a:custGeom>
            <a:avLst/>
            <a:gdLst>
              <a:gd name="connsiteX0" fmla="*/ 407621 w 4089150"/>
              <a:gd name="connsiteY0" fmla="*/ 823284 h 4089150"/>
              <a:gd name="connsiteX1" fmla="*/ 583453 w 4089150"/>
              <a:gd name="connsiteY1" fmla="*/ 948293 h 4089150"/>
              <a:gd name="connsiteX2" fmla="*/ 1153894 w 4089150"/>
              <a:gd name="connsiteY2" fmla="*/ 2157888 h 4089150"/>
              <a:gd name="connsiteX3" fmla="*/ 667861 w 4089150"/>
              <a:gd name="connsiteY3" fmla="*/ 3292586 h 4089150"/>
              <a:gd name="connsiteX4" fmla="*/ 526474 w 4089150"/>
              <a:gd name="connsiteY4" fmla="*/ 3410683 h 4089150"/>
              <a:gd name="connsiteX5" fmla="*/ 466882 w 4089150"/>
              <a:gd name="connsiteY5" fmla="*/ 3345115 h 4089150"/>
              <a:gd name="connsiteX6" fmla="*/ 0 w 4089150"/>
              <a:gd name="connsiteY6" fmla="*/ 2044575 h 4089150"/>
              <a:gd name="connsiteX7" fmla="*/ 349181 w 4089150"/>
              <a:gd name="connsiteY7" fmla="*/ 901434 h 4089150"/>
              <a:gd name="connsiteX8" fmla="*/ 2044575 w 4089150"/>
              <a:gd name="connsiteY8" fmla="*/ 0 h 4089150"/>
              <a:gd name="connsiteX9" fmla="*/ 4089150 w 4089150"/>
              <a:gd name="connsiteY9" fmla="*/ 2044575 h 4089150"/>
              <a:gd name="connsiteX10" fmla="*/ 2044575 w 4089150"/>
              <a:gd name="connsiteY10" fmla="*/ 4089150 h 4089150"/>
              <a:gd name="connsiteX11" fmla="*/ 1956836 w 4089150"/>
              <a:gd name="connsiteY11" fmla="*/ 4084720 h 4089150"/>
              <a:gd name="connsiteX12" fmla="*/ 1956836 w 4089150"/>
              <a:gd name="connsiteY12" fmla="*/ 3698599 h 4089150"/>
              <a:gd name="connsiteX13" fmla="*/ 1988728 w 4089150"/>
              <a:gd name="connsiteY13" fmla="*/ 3700209 h 4089150"/>
              <a:gd name="connsiteX14" fmla="*/ 3646078 w 4089150"/>
              <a:gd name="connsiteY14" fmla="*/ 2042859 h 4089150"/>
              <a:gd name="connsiteX15" fmla="*/ 1988728 w 4089150"/>
              <a:gd name="connsiteY15" fmla="*/ 385509 h 4089150"/>
              <a:gd name="connsiteX16" fmla="*/ 1956836 w 4089150"/>
              <a:gd name="connsiteY16" fmla="*/ 387120 h 4089150"/>
              <a:gd name="connsiteX17" fmla="*/ 1956836 w 4089150"/>
              <a:gd name="connsiteY17" fmla="*/ 4431 h 408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089150" h="4089150" extrusionOk="0">
                <a:moveTo>
                  <a:pt x="407621" y="823284"/>
                </a:moveTo>
                <a:lnTo>
                  <a:pt x="583453" y="948293"/>
                </a:lnTo>
                <a:cubicBezTo>
                  <a:pt x="931836" y="1235804"/>
                  <a:pt x="1153894" y="1670914"/>
                  <a:pt x="1153894" y="2157888"/>
                </a:cubicBezTo>
                <a:cubicBezTo>
                  <a:pt x="1153894" y="2604281"/>
                  <a:pt x="967304" y="3007094"/>
                  <a:pt x="667861" y="3292586"/>
                </a:cubicBezTo>
                <a:lnTo>
                  <a:pt x="526474" y="3410683"/>
                </a:lnTo>
                <a:lnTo>
                  <a:pt x="466882" y="3345115"/>
                </a:lnTo>
                <a:cubicBezTo>
                  <a:pt x="175211" y="2991692"/>
                  <a:pt x="0" y="2538595"/>
                  <a:pt x="0" y="2044575"/>
                </a:cubicBezTo>
                <a:cubicBezTo>
                  <a:pt x="0" y="1621130"/>
                  <a:pt x="128727" y="1227750"/>
                  <a:pt x="349181" y="901434"/>
                </a:cubicBezTo>
                <a:close/>
                <a:moveTo>
                  <a:pt x="2044575" y="0"/>
                </a:moveTo>
                <a:cubicBezTo>
                  <a:pt x="3173763" y="0"/>
                  <a:pt x="4089150" y="915387"/>
                  <a:pt x="4089150" y="2044575"/>
                </a:cubicBezTo>
                <a:cubicBezTo>
                  <a:pt x="4089150" y="3173763"/>
                  <a:pt x="3173763" y="4089150"/>
                  <a:pt x="2044575" y="4089150"/>
                </a:cubicBezTo>
                <a:lnTo>
                  <a:pt x="1956836" y="4084720"/>
                </a:lnTo>
                <a:lnTo>
                  <a:pt x="1956836" y="3698599"/>
                </a:lnTo>
                <a:lnTo>
                  <a:pt x="1988728" y="3700209"/>
                </a:lnTo>
                <a:cubicBezTo>
                  <a:pt x="2904057" y="3700209"/>
                  <a:pt x="3646078" y="2958188"/>
                  <a:pt x="3646078" y="2042859"/>
                </a:cubicBezTo>
                <a:cubicBezTo>
                  <a:pt x="3646078" y="1127530"/>
                  <a:pt x="2904057" y="385509"/>
                  <a:pt x="1988728" y="385509"/>
                </a:cubicBezTo>
                <a:lnTo>
                  <a:pt x="1956836" y="387120"/>
                </a:lnTo>
                <a:lnTo>
                  <a:pt x="1956836" y="4431"/>
                </a:lnTo>
                <a:close/>
              </a:path>
            </a:pathLst>
          </a:custGeom>
          <a:solidFill>
            <a:schemeClr val="bg2"/>
          </a:solidFill>
          <a:ln>
            <a:noFill/>
          </a:ln>
        </p:spPr>
        <p:txBody>
          <a:bodyPr vert="horz" wrap="square" lIns="91440" tIns="45720" rIns="91440" bIns="45720" numCol="1" rtlCol="0" anchor="t" anchorCtr="0" compatLnSpc="1">
            <a:prstTxWarp prst="textNoShape">
              <a:avLst/>
            </a:prstTxWarp>
            <a:noAutofit/>
          </a:bodyPr>
          <a:lstStyle/>
          <a:p>
            <a:pPr algn="ctr">
              <a:defRPr/>
            </a:pPr>
            <a:endParaRPr lang="ko-KR"/>
          </a:p>
        </p:txBody>
      </p:sp>
      <p:sp>
        <p:nvSpPr>
          <p:cNvPr id="10" name="자유형 17"/>
          <p:cNvSpPr/>
          <p:nvPr userDrawn="1"/>
        </p:nvSpPr>
        <p:spPr bwMode="auto">
          <a:xfrm>
            <a:off x="981960" y="0"/>
            <a:ext cx="2557992" cy="1912983"/>
          </a:xfrm>
          <a:custGeom>
            <a:avLst/>
            <a:gdLst>
              <a:gd name="connsiteX0" fmla="*/ 174406 w 2557992"/>
              <a:gd name="connsiteY0" fmla="*/ 0 h 1912983"/>
              <a:gd name="connsiteX1" fmla="*/ 2383586 w 2557992"/>
              <a:gd name="connsiteY1" fmla="*/ 0 h 1912983"/>
              <a:gd name="connsiteX2" fmla="*/ 2457482 w 2557992"/>
              <a:gd name="connsiteY2" fmla="*/ 136144 h 1912983"/>
              <a:gd name="connsiteX3" fmla="*/ 2557992 w 2557992"/>
              <a:gd name="connsiteY3" fmla="*/ 633987 h 1912983"/>
              <a:gd name="connsiteX4" fmla="*/ 1278996 w 2557992"/>
              <a:gd name="connsiteY4" fmla="*/ 1912983 h 1912983"/>
              <a:gd name="connsiteX5" fmla="*/ 0 w 2557992"/>
              <a:gd name="connsiteY5" fmla="*/ 633987 h 1912983"/>
              <a:gd name="connsiteX6" fmla="*/ 100510 w 2557992"/>
              <a:gd name="connsiteY6" fmla="*/ 136144 h 1912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57992" h="1912983" extrusionOk="0">
                <a:moveTo>
                  <a:pt x="174406" y="0"/>
                </a:moveTo>
                <a:lnTo>
                  <a:pt x="2383586" y="0"/>
                </a:lnTo>
                <a:lnTo>
                  <a:pt x="2457482" y="136144"/>
                </a:lnTo>
                <a:cubicBezTo>
                  <a:pt x="2522203" y="289161"/>
                  <a:pt x="2557992" y="457395"/>
                  <a:pt x="2557992" y="633987"/>
                </a:cubicBezTo>
                <a:cubicBezTo>
                  <a:pt x="2557992" y="1340357"/>
                  <a:pt x="1985366" y="1912983"/>
                  <a:pt x="1278996" y="1912983"/>
                </a:cubicBezTo>
                <a:cubicBezTo>
                  <a:pt x="572626" y="1912983"/>
                  <a:pt x="0" y="1340357"/>
                  <a:pt x="0" y="633987"/>
                </a:cubicBezTo>
                <a:cubicBezTo>
                  <a:pt x="0" y="457395"/>
                  <a:pt x="35789" y="289161"/>
                  <a:pt x="100510" y="136144"/>
                </a:cubicBezTo>
                <a:close/>
              </a:path>
            </a:pathLst>
          </a:custGeom>
          <a:solidFill>
            <a:schemeClr val="tx2"/>
          </a:solidFill>
          <a:ln>
            <a:noFill/>
          </a:ln>
        </p:spPr>
        <p:txBody>
          <a:bodyPr vert="horz" wrap="square" lIns="91440" tIns="45720" rIns="91440" bIns="45720" numCol="1" rtlCol="0" anchor="t" anchorCtr="0" compatLnSpc="1">
            <a:prstTxWarp prst="textNoShape">
              <a:avLst/>
            </a:prstTxWarp>
          </a:bodyPr>
          <a:lstStyle/>
          <a:p>
            <a:pPr algn="ctr">
              <a:defRPr/>
            </a:pPr>
            <a:endParaRPr lang="ko-KR"/>
          </a:p>
        </p:txBody>
      </p:sp>
      <p:sp>
        <p:nvSpPr>
          <p:cNvPr id="12" name="슬라이드 번호 개체 틀 12"/>
          <p:cNvSpPr txBox="1"/>
          <p:nvPr userDrawn="1"/>
        </p:nvSpPr>
        <p:spPr bwMode="auto">
          <a:xfrm>
            <a:off x="5898000" y="-7215"/>
            <a:ext cx="396000" cy="784800"/>
          </a:xfrm>
          <a:prstGeom prst="rect">
            <a:avLst/>
          </a:prstGeom>
          <a:solidFill>
            <a:schemeClr val="bg2"/>
          </a:solidFill>
          <a:ln w="12700" cap="flat" cmpd="sng" algn="ctr">
            <a:noFill/>
            <a:prstDash val="solid"/>
            <a:miter lim="800000"/>
          </a:ln>
        </p:spPr>
        <p:style>
          <a:lnRef idx="2">
            <a:schemeClr val="accent5">
              <a:shade val="50000"/>
            </a:schemeClr>
          </a:lnRef>
          <a:fillRef idx="1">
            <a:schemeClr val="accent5"/>
          </a:fillRef>
          <a:effectRef idx="0">
            <a:schemeClr val="accent5"/>
          </a:effectRef>
          <a:fontRef idx="minor">
            <a:schemeClr val="lt1"/>
          </a:fontRef>
        </p:style>
        <p:txBody>
          <a:bodyPr vert="horz" lIns="91440" tIns="45720" rIns="91440" bIns="45720" rtlCol="0" anchor="ctr"/>
          <a:lstStyle>
            <a:defPPr>
              <a:defRPr lang="en-US"/>
            </a:defPPr>
            <a:lvl1pPr marL="0" algn="ctr" defTabSz="457200">
              <a:defRPr sz="1400" b="1">
                <a:solidFill>
                  <a:schemeClr val="bg1"/>
                </a:solidFill>
                <a:latin typeface="+mj-lt"/>
                <a:ea typeface="+mn-ea"/>
                <a:cs typeface="+mn-cs"/>
              </a:defRPr>
            </a:lvl1pPr>
            <a:lvl2pPr marL="457200" algn="l" defTabSz="457200">
              <a:defRPr sz="1800">
                <a:solidFill>
                  <a:schemeClr val="lt1"/>
                </a:solidFill>
                <a:latin typeface="+mn-lt"/>
                <a:ea typeface="+mn-ea"/>
                <a:cs typeface="+mn-cs"/>
              </a:defRPr>
            </a:lvl2pPr>
            <a:lvl3pPr marL="914400" algn="l" defTabSz="457200">
              <a:defRPr sz="1800">
                <a:solidFill>
                  <a:schemeClr val="lt1"/>
                </a:solidFill>
                <a:latin typeface="+mn-lt"/>
                <a:ea typeface="+mn-ea"/>
                <a:cs typeface="+mn-cs"/>
              </a:defRPr>
            </a:lvl3pPr>
            <a:lvl4pPr marL="1371600" algn="l" defTabSz="457200">
              <a:defRPr sz="1800">
                <a:solidFill>
                  <a:schemeClr val="lt1"/>
                </a:solidFill>
                <a:latin typeface="+mn-lt"/>
                <a:ea typeface="+mn-ea"/>
                <a:cs typeface="+mn-cs"/>
              </a:defRPr>
            </a:lvl4pPr>
            <a:lvl5pPr marL="1828800" algn="l" defTabSz="457200">
              <a:defRPr sz="1800">
                <a:solidFill>
                  <a:schemeClr val="lt1"/>
                </a:solidFill>
                <a:latin typeface="+mn-lt"/>
                <a:ea typeface="+mn-ea"/>
                <a:cs typeface="+mn-cs"/>
              </a:defRPr>
            </a:lvl5pPr>
            <a:lvl6pPr marL="2286000" algn="l" defTabSz="457200">
              <a:defRPr sz="1800">
                <a:solidFill>
                  <a:schemeClr val="lt1"/>
                </a:solidFill>
                <a:latin typeface="+mn-lt"/>
                <a:ea typeface="+mn-ea"/>
                <a:cs typeface="+mn-cs"/>
              </a:defRPr>
            </a:lvl6pPr>
            <a:lvl7pPr marL="2743200" algn="l" defTabSz="457200">
              <a:defRPr sz="1800">
                <a:solidFill>
                  <a:schemeClr val="lt1"/>
                </a:solidFill>
                <a:latin typeface="+mn-lt"/>
                <a:ea typeface="+mn-ea"/>
                <a:cs typeface="+mn-cs"/>
              </a:defRPr>
            </a:lvl7pPr>
            <a:lvl8pPr marL="3200400" algn="l" defTabSz="457200">
              <a:defRPr sz="1800">
                <a:solidFill>
                  <a:schemeClr val="lt1"/>
                </a:solidFill>
                <a:latin typeface="+mn-lt"/>
                <a:ea typeface="+mn-ea"/>
                <a:cs typeface="+mn-cs"/>
              </a:defRPr>
            </a:lvl8pPr>
            <a:lvl9pPr marL="3657600" algn="l" defTabSz="457200">
              <a:defRPr sz="1800">
                <a:solidFill>
                  <a:schemeClr val="lt1"/>
                </a:solidFill>
                <a:latin typeface="+mn-lt"/>
                <a:ea typeface="+mn-ea"/>
                <a:cs typeface="+mn-cs"/>
              </a:defRPr>
            </a:lvl9pPr>
          </a:lstStyle>
          <a:p>
            <a:pPr>
              <a:defRPr/>
            </a:pPr>
            <a:fld id="{BB5D696C-7C4B-4748-AD7A-B30C297BC295}" type="slidenum">
              <a:rPr lang="en-US" altLang="ko-KR"/>
              <a:t>‹#›</a:t>
            </a:fld>
            <a:endParaRPr lang="ko-KR"/>
          </a:p>
        </p:txBody>
      </p:sp>
      <p:sp>
        <p:nvSpPr>
          <p:cNvPr id="45" name="타원 14"/>
          <p:cNvSpPr/>
          <p:nvPr userDrawn="1"/>
        </p:nvSpPr>
        <p:spPr bwMode="auto">
          <a:xfrm>
            <a:off x="5215489" y="1912983"/>
            <a:ext cx="3135094" cy="3135094"/>
          </a:xfrm>
          <a:prstGeom prst="ellipse">
            <a:avLst/>
          </a:prstGeom>
          <a:solidFill>
            <a:schemeClr val="bg2"/>
          </a:solidFill>
          <a:ln>
            <a:noFill/>
          </a:ln>
        </p:spPr>
        <p:txBody>
          <a:bodyPr vert="horz" wrap="square" lIns="91440" tIns="45720" rIns="91440" bIns="45720" numCol="1" rtlCol="0" anchor="t" anchorCtr="0" compatLnSpc="1">
            <a:prstTxWarp prst="textNoShape">
              <a:avLst/>
            </a:prstTxWarp>
          </a:bodyPr>
          <a:lstStyle/>
          <a:p>
            <a:pPr algn="ctr">
              <a:defRPr/>
            </a:pPr>
            <a:endParaRPr lang="ko-KR"/>
          </a:p>
        </p:txBody>
      </p:sp>
      <p:sp>
        <p:nvSpPr>
          <p:cNvPr id="55" name="Picture Placeholder 54"/>
          <p:cNvSpPr>
            <a:spLocks noGrp="1"/>
          </p:cNvSpPr>
          <p:nvPr>
            <p:ph type="pic" sz="quarter" idx="15"/>
          </p:nvPr>
        </p:nvSpPr>
        <p:spPr bwMode="auto">
          <a:xfrm>
            <a:off x="7258621" y="1163638"/>
            <a:ext cx="3584146" cy="4403726"/>
          </a:xfrm>
          <a:custGeom>
            <a:avLst/>
            <a:gdLst>
              <a:gd name="connsiteX0" fmla="*/ 1715517 w 3584146"/>
              <a:gd name="connsiteY0" fmla="*/ 0 h 4403726"/>
              <a:gd name="connsiteX1" fmla="*/ 1894904 w 3584146"/>
              <a:gd name="connsiteY1" fmla="*/ 9058 h 4403726"/>
              <a:gd name="connsiteX2" fmla="*/ 1894904 w 3584146"/>
              <a:gd name="connsiteY2" fmla="*/ 546124 h 4403726"/>
              <a:gd name="connsiteX3" fmla="*/ 1926796 w 3584146"/>
              <a:gd name="connsiteY3" fmla="*/ 544513 h 4403726"/>
              <a:gd name="connsiteX4" fmla="*/ 3584146 w 3584146"/>
              <a:gd name="connsiteY4" fmla="*/ 2201863 h 4403726"/>
              <a:gd name="connsiteX5" fmla="*/ 1926796 w 3584146"/>
              <a:gd name="connsiteY5" fmla="*/ 3859213 h 4403726"/>
              <a:gd name="connsiteX6" fmla="*/ 1894904 w 3584146"/>
              <a:gd name="connsiteY6" fmla="*/ 3857603 h 4403726"/>
              <a:gd name="connsiteX7" fmla="*/ 1894904 w 3584146"/>
              <a:gd name="connsiteY7" fmla="*/ 4394668 h 4403726"/>
              <a:gd name="connsiteX8" fmla="*/ 1715517 w 3584146"/>
              <a:gd name="connsiteY8" fmla="*/ 4403726 h 4403726"/>
              <a:gd name="connsiteX9" fmla="*/ 158565 w 3584146"/>
              <a:gd name="connsiteY9" fmla="*/ 3758815 h 4403726"/>
              <a:gd name="connsiteX10" fmla="*/ 152801 w 3584146"/>
              <a:gd name="connsiteY10" fmla="*/ 3752474 h 4403726"/>
              <a:gd name="connsiteX11" fmla="*/ 271601 w 3584146"/>
              <a:gd name="connsiteY11" fmla="*/ 3695245 h 4403726"/>
              <a:gd name="connsiteX12" fmla="*/ 1091962 w 3584146"/>
              <a:gd name="connsiteY12" fmla="*/ 2316892 h 4403726"/>
              <a:gd name="connsiteX13" fmla="*/ 134575 w 3584146"/>
              <a:gd name="connsiteY13" fmla="*/ 872531 h 4403726"/>
              <a:gd name="connsiteX14" fmla="*/ 0 w 3584146"/>
              <a:gd name="connsiteY14" fmla="*/ 823276 h 4403726"/>
              <a:gd name="connsiteX15" fmla="*/ 16453 w 3584146"/>
              <a:gd name="connsiteY15" fmla="*/ 801274 h 4403726"/>
              <a:gd name="connsiteX16" fmla="*/ 1715517 w 3584146"/>
              <a:gd name="connsiteY16" fmla="*/ 0 h 440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84146" h="4403726" extrusionOk="0">
                <a:moveTo>
                  <a:pt x="1715517" y="0"/>
                </a:moveTo>
                <a:lnTo>
                  <a:pt x="1894904" y="9058"/>
                </a:lnTo>
                <a:lnTo>
                  <a:pt x="1894904" y="546124"/>
                </a:lnTo>
                <a:lnTo>
                  <a:pt x="1926796" y="544513"/>
                </a:lnTo>
                <a:cubicBezTo>
                  <a:pt x="2842125" y="544513"/>
                  <a:pt x="3584146" y="1286534"/>
                  <a:pt x="3584146" y="2201863"/>
                </a:cubicBezTo>
                <a:cubicBezTo>
                  <a:pt x="3584146" y="3117192"/>
                  <a:pt x="2842125" y="3859213"/>
                  <a:pt x="1926796" y="3859213"/>
                </a:cubicBezTo>
                <a:lnTo>
                  <a:pt x="1894904" y="3857603"/>
                </a:lnTo>
                <a:lnTo>
                  <a:pt x="1894904" y="4394668"/>
                </a:lnTo>
                <a:lnTo>
                  <a:pt x="1715517" y="4403726"/>
                </a:lnTo>
                <a:cubicBezTo>
                  <a:pt x="1107490" y="4403726"/>
                  <a:pt x="557024" y="4157274"/>
                  <a:pt x="158565" y="3758815"/>
                </a:cubicBezTo>
                <a:lnTo>
                  <a:pt x="152801" y="3752474"/>
                </a:lnTo>
                <a:lnTo>
                  <a:pt x="271601" y="3695245"/>
                </a:lnTo>
                <a:cubicBezTo>
                  <a:pt x="760245" y="3429797"/>
                  <a:pt x="1091962" y="2912083"/>
                  <a:pt x="1091962" y="2316892"/>
                </a:cubicBezTo>
                <a:cubicBezTo>
                  <a:pt x="1091962" y="1667593"/>
                  <a:pt x="697191" y="1110498"/>
                  <a:pt x="134575" y="872531"/>
                </a:cubicBezTo>
                <a:lnTo>
                  <a:pt x="0" y="823276"/>
                </a:lnTo>
                <a:lnTo>
                  <a:pt x="16453" y="801274"/>
                </a:lnTo>
                <a:cubicBezTo>
                  <a:pt x="420307" y="311916"/>
                  <a:pt x="1031486" y="0"/>
                  <a:pt x="1715517" y="0"/>
                </a:cubicBezTo>
                <a:close/>
              </a:path>
            </a:pathLst>
          </a:custGeom>
        </p:spPr>
        <p:txBody>
          <a:bodyPr wrap="square">
            <a:noAutofit/>
          </a:bodyPr>
          <a:lstStyle/>
          <a:p>
            <a:pPr>
              <a:defRPr/>
            </a:pPr>
            <a:endParaRPr lang="ko-KR"/>
          </a:p>
        </p:txBody>
      </p:sp>
      <p:pic>
        <p:nvPicPr>
          <p:cNvPr id="59" name="Picture 58"/>
          <p:cNvPicPr>
            <a:picLocks noChangeAspect="1"/>
          </p:cNvPicPr>
          <p:nvPr userDrawn="1"/>
        </p:nvPicPr>
        <p:blipFill>
          <a:blip r:embed="rId2">
            <a:lum bright="70000" contrast="-70000"/>
          </a:blip>
          <a:stretch/>
        </p:blipFill>
        <p:spPr bwMode="auto">
          <a:xfrm>
            <a:off x="5945581" y="2654706"/>
            <a:ext cx="1674911" cy="1651647"/>
          </a:xfrm>
          <a:prstGeom prst="rect">
            <a:avLst/>
          </a:prstGeom>
        </p:spPr>
      </p:pic>
      <p:sp>
        <p:nvSpPr>
          <p:cNvPr id="60" name="Title 59"/>
          <p:cNvSpPr>
            <a:spLocks noGrp="1"/>
          </p:cNvSpPr>
          <p:nvPr>
            <p:ph type="title"/>
          </p:nvPr>
        </p:nvSpPr>
        <p:spPr bwMode="auto">
          <a:xfrm>
            <a:off x="697150" y="2194760"/>
            <a:ext cx="4002024" cy="1325563"/>
          </a:xfrm>
        </p:spPr>
        <p:txBody>
          <a:bodyPr>
            <a:noAutofit/>
          </a:bodyPr>
          <a:lstStyle>
            <a:lvl1pPr>
              <a:defRPr sz="3600" b="1" cap="all" spc="150"/>
            </a:lvl1pPr>
          </a:lstStyle>
          <a:p>
            <a:pPr>
              <a:defRPr/>
            </a:pPr>
            <a:r>
              <a:rPr lang="en-GB"/>
              <a:t>Click to edit Master title style</a:t>
            </a:r>
            <a:endParaRPr/>
          </a:p>
        </p:txBody>
      </p:sp>
      <p:sp>
        <p:nvSpPr>
          <p:cNvPr id="62" name="Text Placeholder 61"/>
          <p:cNvSpPr>
            <a:spLocks noGrp="1"/>
          </p:cNvSpPr>
          <p:nvPr>
            <p:ph type="body" sz="quarter" idx="17"/>
          </p:nvPr>
        </p:nvSpPr>
        <p:spPr bwMode="auto">
          <a:xfrm>
            <a:off x="660529" y="3602670"/>
            <a:ext cx="4038646" cy="2517714"/>
          </a:xfrm>
        </p:spPr>
        <p:txBody>
          <a:bodyPr/>
          <a:lstStyle>
            <a:lvl1pPr marL="0" indent="0">
              <a:buNone/>
              <a:defRPr>
                <a:latin typeface="+mj-lt"/>
              </a:defRPr>
            </a:lvl1pPr>
          </a:lstStyle>
          <a:p>
            <a:pPr lvl="0">
              <a:defRPr/>
            </a:pPr>
            <a:r>
              <a:rPr lang="en-GB"/>
              <a:t>Click to edit Master text styles</a:t>
            </a:r>
            <a:endParaRPr/>
          </a:p>
        </p:txBody>
      </p:sp>
      <p:pic>
        <p:nvPicPr>
          <p:cNvPr id="14" name="Picture 13"/>
          <p:cNvPicPr>
            <a:picLocks noChangeAspect="1"/>
          </p:cNvPicPr>
          <p:nvPr userDrawn="1"/>
        </p:nvPicPr>
        <p:blipFill>
          <a:blip r:embed="rId3"/>
          <a:stretch/>
        </p:blipFill>
        <p:spPr bwMode="auto">
          <a:xfrm>
            <a:off x="266028" y="6354763"/>
            <a:ext cx="1008548" cy="360000"/>
          </a:xfrm>
          <a:prstGeom prst="rect">
            <a:avLst/>
          </a:prstGeom>
        </p:spPr>
      </p:pic>
      <p:pic>
        <p:nvPicPr>
          <p:cNvPr id="15" name="Picture 2"/>
          <p:cNvPicPr>
            <a:picLocks noChangeAspect="1" noChangeArrowheads="1"/>
          </p:cNvPicPr>
          <p:nvPr userDrawn="1"/>
        </p:nvPicPr>
        <p:blipFill>
          <a:blip r:embed="rId4"/>
          <a:stretch/>
        </p:blipFill>
        <p:spPr bwMode="auto">
          <a:xfrm>
            <a:off x="1531269" y="6431721"/>
            <a:ext cx="409695" cy="272959"/>
          </a:xfrm>
          <a:prstGeom prst="rect">
            <a:avLst/>
          </a:prstGeom>
          <a:noFill/>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PhAnim="0" preserve="1" userDrawn="1">
  <p:cSld name="12_image_plus">
    <p:spTree>
      <p:nvGrpSpPr>
        <p:cNvPr id="1" name=""/>
        <p:cNvGrpSpPr/>
        <p:nvPr/>
      </p:nvGrpSpPr>
      <p:grpSpPr bwMode="auto">
        <a:xfrm>
          <a:off x="0" y="0"/>
          <a:ext cx="0" cy="0"/>
          <a:chOff x="0" y="0"/>
          <a:chExt cx="0" cy="0"/>
        </a:xfrm>
      </p:grpSpPr>
      <p:sp>
        <p:nvSpPr>
          <p:cNvPr id="2" name="Footer Placeholder 1"/>
          <p:cNvSpPr>
            <a:spLocks noGrp="1"/>
          </p:cNvSpPr>
          <p:nvPr>
            <p:ph type="ftr" sz="quarter" idx="16"/>
          </p:nvPr>
        </p:nvSpPr>
        <p:spPr bwMode="auto">
          <a:xfrm>
            <a:off x="2197656" y="6356350"/>
            <a:ext cx="9088181" cy="358413"/>
          </a:xfrm>
        </p:spPr>
        <p:txBody>
          <a:bodyPr/>
          <a:lstStyle/>
          <a:p>
            <a:pPr>
              <a:defRPr/>
            </a:pPr>
            <a:r>
              <a:rPr lang="en-GB"/>
              <a:t>Evidence Based Policymaking in Europe Summit: 2021 | Dec 9-10, 2021</a:t>
            </a:r>
            <a:endParaRPr lang="ko-KR"/>
          </a:p>
        </p:txBody>
      </p:sp>
      <p:sp>
        <p:nvSpPr>
          <p:cNvPr id="54" name="Freeform 53"/>
          <p:cNvSpPr/>
          <p:nvPr userDrawn="1"/>
        </p:nvSpPr>
        <p:spPr bwMode="auto">
          <a:xfrm>
            <a:off x="7196687" y="1322641"/>
            <a:ext cx="4089150" cy="4089150"/>
          </a:xfrm>
          <a:custGeom>
            <a:avLst/>
            <a:gdLst>
              <a:gd name="connsiteX0" fmla="*/ 407621 w 4089150"/>
              <a:gd name="connsiteY0" fmla="*/ 823284 h 4089150"/>
              <a:gd name="connsiteX1" fmla="*/ 583453 w 4089150"/>
              <a:gd name="connsiteY1" fmla="*/ 948293 h 4089150"/>
              <a:gd name="connsiteX2" fmla="*/ 1153894 w 4089150"/>
              <a:gd name="connsiteY2" fmla="*/ 2157888 h 4089150"/>
              <a:gd name="connsiteX3" fmla="*/ 667861 w 4089150"/>
              <a:gd name="connsiteY3" fmla="*/ 3292586 h 4089150"/>
              <a:gd name="connsiteX4" fmla="*/ 526474 w 4089150"/>
              <a:gd name="connsiteY4" fmla="*/ 3410683 h 4089150"/>
              <a:gd name="connsiteX5" fmla="*/ 466882 w 4089150"/>
              <a:gd name="connsiteY5" fmla="*/ 3345115 h 4089150"/>
              <a:gd name="connsiteX6" fmla="*/ 0 w 4089150"/>
              <a:gd name="connsiteY6" fmla="*/ 2044575 h 4089150"/>
              <a:gd name="connsiteX7" fmla="*/ 349181 w 4089150"/>
              <a:gd name="connsiteY7" fmla="*/ 901434 h 4089150"/>
              <a:gd name="connsiteX8" fmla="*/ 2044575 w 4089150"/>
              <a:gd name="connsiteY8" fmla="*/ 0 h 4089150"/>
              <a:gd name="connsiteX9" fmla="*/ 4089150 w 4089150"/>
              <a:gd name="connsiteY9" fmla="*/ 2044575 h 4089150"/>
              <a:gd name="connsiteX10" fmla="*/ 2044575 w 4089150"/>
              <a:gd name="connsiteY10" fmla="*/ 4089150 h 4089150"/>
              <a:gd name="connsiteX11" fmla="*/ 1956836 w 4089150"/>
              <a:gd name="connsiteY11" fmla="*/ 4084720 h 4089150"/>
              <a:gd name="connsiteX12" fmla="*/ 1956836 w 4089150"/>
              <a:gd name="connsiteY12" fmla="*/ 3698599 h 4089150"/>
              <a:gd name="connsiteX13" fmla="*/ 1988728 w 4089150"/>
              <a:gd name="connsiteY13" fmla="*/ 3700209 h 4089150"/>
              <a:gd name="connsiteX14" fmla="*/ 3646078 w 4089150"/>
              <a:gd name="connsiteY14" fmla="*/ 2042859 h 4089150"/>
              <a:gd name="connsiteX15" fmla="*/ 1988728 w 4089150"/>
              <a:gd name="connsiteY15" fmla="*/ 385509 h 4089150"/>
              <a:gd name="connsiteX16" fmla="*/ 1956836 w 4089150"/>
              <a:gd name="connsiteY16" fmla="*/ 387120 h 4089150"/>
              <a:gd name="connsiteX17" fmla="*/ 1956836 w 4089150"/>
              <a:gd name="connsiteY17" fmla="*/ 4431 h 408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089150" h="4089150" extrusionOk="0">
                <a:moveTo>
                  <a:pt x="407621" y="823284"/>
                </a:moveTo>
                <a:lnTo>
                  <a:pt x="583453" y="948293"/>
                </a:lnTo>
                <a:cubicBezTo>
                  <a:pt x="931836" y="1235804"/>
                  <a:pt x="1153894" y="1670914"/>
                  <a:pt x="1153894" y="2157888"/>
                </a:cubicBezTo>
                <a:cubicBezTo>
                  <a:pt x="1153894" y="2604281"/>
                  <a:pt x="967304" y="3007094"/>
                  <a:pt x="667861" y="3292586"/>
                </a:cubicBezTo>
                <a:lnTo>
                  <a:pt x="526474" y="3410683"/>
                </a:lnTo>
                <a:lnTo>
                  <a:pt x="466882" y="3345115"/>
                </a:lnTo>
                <a:cubicBezTo>
                  <a:pt x="175211" y="2991692"/>
                  <a:pt x="0" y="2538595"/>
                  <a:pt x="0" y="2044575"/>
                </a:cubicBezTo>
                <a:cubicBezTo>
                  <a:pt x="0" y="1621130"/>
                  <a:pt x="128727" y="1227750"/>
                  <a:pt x="349181" y="901434"/>
                </a:cubicBezTo>
                <a:close/>
                <a:moveTo>
                  <a:pt x="2044575" y="0"/>
                </a:moveTo>
                <a:cubicBezTo>
                  <a:pt x="3173763" y="0"/>
                  <a:pt x="4089150" y="915387"/>
                  <a:pt x="4089150" y="2044575"/>
                </a:cubicBezTo>
                <a:cubicBezTo>
                  <a:pt x="4089150" y="3173763"/>
                  <a:pt x="3173763" y="4089150"/>
                  <a:pt x="2044575" y="4089150"/>
                </a:cubicBezTo>
                <a:lnTo>
                  <a:pt x="1956836" y="4084720"/>
                </a:lnTo>
                <a:lnTo>
                  <a:pt x="1956836" y="3698599"/>
                </a:lnTo>
                <a:lnTo>
                  <a:pt x="1988728" y="3700209"/>
                </a:lnTo>
                <a:cubicBezTo>
                  <a:pt x="2904057" y="3700209"/>
                  <a:pt x="3646078" y="2958188"/>
                  <a:pt x="3646078" y="2042859"/>
                </a:cubicBezTo>
                <a:cubicBezTo>
                  <a:pt x="3646078" y="1127530"/>
                  <a:pt x="2904057" y="385509"/>
                  <a:pt x="1988728" y="385509"/>
                </a:cubicBezTo>
                <a:lnTo>
                  <a:pt x="1956836" y="387120"/>
                </a:lnTo>
                <a:lnTo>
                  <a:pt x="1956836" y="4431"/>
                </a:lnTo>
                <a:close/>
              </a:path>
            </a:pathLst>
          </a:custGeom>
          <a:solidFill>
            <a:schemeClr val="accent5"/>
          </a:solidFill>
          <a:ln>
            <a:noFill/>
          </a:ln>
        </p:spPr>
        <p:txBody>
          <a:bodyPr vert="horz" wrap="square" lIns="91440" tIns="45720" rIns="91440" bIns="45720" numCol="1" rtlCol="0" anchor="t" anchorCtr="0" compatLnSpc="1">
            <a:prstTxWarp prst="textNoShape">
              <a:avLst/>
            </a:prstTxWarp>
            <a:noAutofit/>
          </a:bodyPr>
          <a:lstStyle/>
          <a:p>
            <a:pPr algn="ctr">
              <a:defRPr/>
            </a:pPr>
            <a:endParaRPr lang="ko-KR"/>
          </a:p>
        </p:txBody>
      </p:sp>
      <p:sp>
        <p:nvSpPr>
          <p:cNvPr id="12" name="슬라이드 번호 개체 틀 12"/>
          <p:cNvSpPr txBox="1"/>
          <p:nvPr userDrawn="1"/>
        </p:nvSpPr>
        <p:spPr bwMode="auto">
          <a:xfrm>
            <a:off x="5898000" y="-7215"/>
            <a:ext cx="396000" cy="784800"/>
          </a:xfrm>
          <a:prstGeom prst="rect">
            <a:avLst/>
          </a:prstGeom>
          <a:solidFill>
            <a:schemeClr val="bg2"/>
          </a:solidFill>
          <a:ln w="12700" cap="flat" cmpd="sng" algn="ctr">
            <a:noFill/>
            <a:prstDash val="solid"/>
            <a:miter lim="800000"/>
          </a:ln>
        </p:spPr>
        <p:style>
          <a:lnRef idx="2">
            <a:schemeClr val="accent5">
              <a:shade val="50000"/>
            </a:schemeClr>
          </a:lnRef>
          <a:fillRef idx="1">
            <a:schemeClr val="accent5"/>
          </a:fillRef>
          <a:effectRef idx="0">
            <a:schemeClr val="accent5"/>
          </a:effectRef>
          <a:fontRef idx="minor">
            <a:schemeClr val="lt1"/>
          </a:fontRef>
        </p:style>
        <p:txBody>
          <a:bodyPr vert="horz" lIns="91440" tIns="45720" rIns="91440" bIns="45720" rtlCol="0" anchor="ctr"/>
          <a:lstStyle>
            <a:defPPr>
              <a:defRPr lang="en-US"/>
            </a:defPPr>
            <a:lvl1pPr marL="0" algn="ctr" defTabSz="457200">
              <a:defRPr sz="1400" b="1">
                <a:solidFill>
                  <a:schemeClr val="bg1"/>
                </a:solidFill>
                <a:latin typeface="+mj-lt"/>
                <a:ea typeface="+mn-ea"/>
                <a:cs typeface="+mn-cs"/>
              </a:defRPr>
            </a:lvl1pPr>
            <a:lvl2pPr marL="457200" algn="l" defTabSz="457200">
              <a:defRPr sz="1800">
                <a:solidFill>
                  <a:schemeClr val="lt1"/>
                </a:solidFill>
                <a:latin typeface="+mn-lt"/>
                <a:ea typeface="+mn-ea"/>
                <a:cs typeface="+mn-cs"/>
              </a:defRPr>
            </a:lvl2pPr>
            <a:lvl3pPr marL="914400" algn="l" defTabSz="457200">
              <a:defRPr sz="1800">
                <a:solidFill>
                  <a:schemeClr val="lt1"/>
                </a:solidFill>
                <a:latin typeface="+mn-lt"/>
                <a:ea typeface="+mn-ea"/>
                <a:cs typeface="+mn-cs"/>
              </a:defRPr>
            </a:lvl3pPr>
            <a:lvl4pPr marL="1371600" algn="l" defTabSz="457200">
              <a:defRPr sz="1800">
                <a:solidFill>
                  <a:schemeClr val="lt1"/>
                </a:solidFill>
                <a:latin typeface="+mn-lt"/>
                <a:ea typeface="+mn-ea"/>
                <a:cs typeface="+mn-cs"/>
              </a:defRPr>
            </a:lvl4pPr>
            <a:lvl5pPr marL="1828800" algn="l" defTabSz="457200">
              <a:defRPr sz="1800">
                <a:solidFill>
                  <a:schemeClr val="lt1"/>
                </a:solidFill>
                <a:latin typeface="+mn-lt"/>
                <a:ea typeface="+mn-ea"/>
                <a:cs typeface="+mn-cs"/>
              </a:defRPr>
            </a:lvl5pPr>
            <a:lvl6pPr marL="2286000" algn="l" defTabSz="457200">
              <a:defRPr sz="1800">
                <a:solidFill>
                  <a:schemeClr val="lt1"/>
                </a:solidFill>
                <a:latin typeface="+mn-lt"/>
                <a:ea typeface="+mn-ea"/>
                <a:cs typeface="+mn-cs"/>
              </a:defRPr>
            </a:lvl6pPr>
            <a:lvl7pPr marL="2743200" algn="l" defTabSz="457200">
              <a:defRPr sz="1800">
                <a:solidFill>
                  <a:schemeClr val="lt1"/>
                </a:solidFill>
                <a:latin typeface="+mn-lt"/>
                <a:ea typeface="+mn-ea"/>
                <a:cs typeface="+mn-cs"/>
              </a:defRPr>
            </a:lvl7pPr>
            <a:lvl8pPr marL="3200400" algn="l" defTabSz="457200">
              <a:defRPr sz="1800">
                <a:solidFill>
                  <a:schemeClr val="lt1"/>
                </a:solidFill>
                <a:latin typeface="+mn-lt"/>
                <a:ea typeface="+mn-ea"/>
                <a:cs typeface="+mn-cs"/>
              </a:defRPr>
            </a:lvl8pPr>
            <a:lvl9pPr marL="3657600" algn="l" defTabSz="457200">
              <a:defRPr sz="1800">
                <a:solidFill>
                  <a:schemeClr val="lt1"/>
                </a:solidFill>
                <a:latin typeface="+mn-lt"/>
                <a:ea typeface="+mn-ea"/>
                <a:cs typeface="+mn-cs"/>
              </a:defRPr>
            </a:lvl9pPr>
          </a:lstStyle>
          <a:p>
            <a:pPr>
              <a:defRPr/>
            </a:pPr>
            <a:fld id="{BB5D696C-7C4B-4748-AD7A-B30C297BC295}" type="slidenum">
              <a:rPr lang="en-US" altLang="ko-KR"/>
              <a:t>‹#›</a:t>
            </a:fld>
            <a:endParaRPr lang="ko-KR"/>
          </a:p>
        </p:txBody>
      </p:sp>
      <p:sp>
        <p:nvSpPr>
          <p:cNvPr id="45" name="타원 14"/>
          <p:cNvSpPr/>
          <p:nvPr userDrawn="1"/>
        </p:nvSpPr>
        <p:spPr bwMode="auto">
          <a:xfrm>
            <a:off x="5215489" y="1912983"/>
            <a:ext cx="3135094" cy="3135094"/>
          </a:xfrm>
          <a:prstGeom prst="ellipse">
            <a:avLst/>
          </a:prstGeom>
          <a:solidFill>
            <a:schemeClr val="accent5"/>
          </a:solidFill>
          <a:ln>
            <a:noFill/>
          </a:ln>
        </p:spPr>
        <p:txBody>
          <a:bodyPr vert="horz" wrap="square" lIns="91440" tIns="45720" rIns="91440" bIns="45720" numCol="1" rtlCol="0" anchor="t" anchorCtr="0" compatLnSpc="1">
            <a:prstTxWarp prst="textNoShape">
              <a:avLst/>
            </a:prstTxWarp>
          </a:bodyPr>
          <a:lstStyle/>
          <a:p>
            <a:pPr algn="ctr">
              <a:defRPr/>
            </a:pPr>
            <a:endParaRPr lang="ko-KR"/>
          </a:p>
        </p:txBody>
      </p:sp>
      <p:sp>
        <p:nvSpPr>
          <p:cNvPr id="55" name="Picture Placeholder 54"/>
          <p:cNvSpPr>
            <a:spLocks noGrp="1"/>
          </p:cNvSpPr>
          <p:nvPr>
            <p:ph type="pic" sz="quarter" idx="15"/>
          </p:nvPr>
        </p:nvSpPr>
        <p:spPr bwMode="auto">
          <a:xfrm>
            <a:off x="7258621" y="1163638"/>
            <a:ext cx="3584146" cy="4403726"/>
          </a:xfrm>
          <a:custGeom>
            <a:avLst/>
            <a:gdLst>
              <a:gd name="connsiteX0" fmla="*/ 1715517 w 3584146"/>
              <a:gd name="connsiteY0" fmla="*/ 0 h 4403726"/>
              <a:gd name="connsiteX1" fmla="*/ 1894904 w 3584146"/>
              <a:gd name="connsiteY1" fmla="*/ 9058 h 4403726"/>
              <a:gd name="connsiteX2" fmla="*/ 1894904 w 3584146"/>
              <a:gd name="connsiteY2" fmla="*/ 546124 h 4403726"/>
              <a:gd name="connsiteX3" fmla="*/ 1926796 w 3584146"/>
              <a:gd name="connsiteY3" fmla="*/ 544513 h 4403726"/>
              <a:gd name="connsiteX4" fmla="*/ 3584146 w 3584146"/>
              <a:gd name="connsiteY4" fmla="*/ 2201863 h 4403726"/>
              <a:gd name="connsiteX5" fmla="*/ 1926796 w 3584146"/>
              <a:gd name="connsiteY5" fmla="*/ 3859213 h 4403726"/>
              <a:gd name="connsiteX6" fmla="*/ 1894904 w 3584146"/>
              <a:gd name="connsiteY6" fmla="*/ 3857603 h 4403726"/>
              <a:gd name="connsiteX7" fmla="*/ 1894904 w 3584146"/>
              <a:gd name="connsiteY7" fmla="*/ 4394668 h 4403726"/>
              <a:gd name="connsiteX8" fmla="*/ 1715517 w 3584146"/>
              <a:gd name="connsiteY8" fmla="*/ 4403726 h 4403726"/>
              <a:gd name="connsiteX9" fmla="*/ 158565 w 3584146"/>
              <a:gd name="connsiteY9" fmla="*/ 3758815 h 4403726"/>
              <a:gd name="connsiteX10" fmla="*/ 152801 w 3584146"/>
              <a:gd name="connsiteY10" fmla="*/ 3752474 h 4403726"/>
              <a:gd name="connsiteX11" fmla="*/ 271601 w 3584146"/>
              <a:gd name="connsiteY11" fmla="*/ 3695245 h 4403726"/>
              <a:gd name="connsiteX12" fmla="*/ 1091962 w 3584146"/>
              <a:gd name="connsiteY12" fmla="*/ 2316892 h 4403726"/>
              <a:gd name="connsiteX13" fmla="*/ 134575 w 3584146"/>
              <a:gd name="connsiteY13" fmla="*/ 872531 h 4403726"/>
              <a:gd name="connsiteX14" fmla="*/ 0 w 3584146"/>
              <a:gd name="connsiteY14" fmla="*/ 823276 h 4403726"/>
              <a:gd name="connsiteX15" fmla="*/ 16453 w 3584146"/>
              <a:gd name="connsiteY15" fmla="*/ 801274 h 4403726"/>
              <a:gd name="connsiteX16" fmla="*/ 1715517 w 3584146"/>
              <a:gd name="connsiteY16" fmla="*/ 0 h 440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84146" h="4403726" extrusionOk="0">
                <a:moveTo>
                  <a:pt x="1715517" y="0"/>
                </a:moveTo>
                <a:lnTo>
                  <a:pt x="1894904" y="9058"/>
                </a:lnTo>
                <a:lnTo>
                  <a:pt x="1894904" y="546124"/>
                </a:lnTo>
                <a:lnTo>
                  <a:pt x="1926796" y="544513"/>
                </a:lnTo>
                <a:cubicBezTo>
                  <a:pt x="2842125" y="544513"/>
                  <a:pt x="3584146" y="1286534"/>
                  <a:pt x="3584146" y="2201863"/>
                </a:cubicBezTo>
                <a:cubicBezTo>
                  <a:pt x="3584146" y="3117192"/>
                  <a:pt x="2842125" y="3859213"/>
                  <a:pt x="1926796" y="3859213"/>
                </a:cubicBezTo>
                <a:lnTo>
                  <a:pt x="1894904" y="3857603"/>
                </a:lnTo>
                <a:lnTo>
                  <a:pt x="1894904" y="4394668"/>
                </a:lnTo>
                <a:lnTo>
                  <a:pt x="1715517" y="4403726"/>
                </a:lnTo>
                <a:cubicBezTo>
                  <a:pt x="1107490" y="4403726"/>
                  <a:pt x="557024" y="4157274"/>
                  <a:pt x="158565" y="3758815"/>
                </a:cubicBezTo>
                <a:lnTo>
                  <a:pt x="152801" y="3752474"/>
                </a:lnTo>
                <a:lnTo>
                  <a:pt x="271601" y="3695245"/>
                </a:lnTo>
                <a:cubicBezTo>
                  <a:pt x="760245" y="3429797"/>
                  <a:pt x="1091962" y="2912083"/>
                  <a:pt x="1091962" y="2316892"/>
                </a:cubicBezTo>
                <a:cubicBezTo>
                  <a:pt x="1091962" y="1667593"/>
                  <a:pt x="697191" y="1110498"/>
                  <a:pt x="134575" y="872531"/>
                </a:cubicBezTo>
                <a:lnTo>
                  <a:pt x="0" y="823276"/>
                </a:lnTo>
                <a:lnTo>
                  <a:pt x="16453" y="801274"/>
                </a:lnTo>
                <a:cubicBezTo>
                  <a:pt x="420307" y="311916"/>
                  <a:pt x="1031486" y="0"/>
                  <a:pt x="1715517" y="0"/>
                </a:cubicBezTo>
                <a:close/>
              </a:path>
            </a:pathLst>
          </a:custGeom>
        </p:spPr>
        <p:txBody>
          <a:bodyPr wrap="square">
            <a:noAutofit/>
          </a:bodyPr>
          <a:lstStyle/>
          <a:p>
            <a:pPr>
              <a:defRPr/>
            </a:pPr>
            <a:endParaRPr lang="ko-KR"/>
          </a:p>
        </p:txBody>
      </p:sp>
      <p:pic>
        <p:nvPicPr>
          <p:cNvPr id="59" name="Picture 58"/>
          <p:cNvPicPr>
            <a:picLocks noChangeAspect="1"/>
          </p:cNvPicPr>
          <p:nvPr userDrawn="1"/>
        </p:nvPicPr>
        <p:blipFill>
          <a:blip r:embed="rId2">
            <a:lum bright="70000" contrast="-70000"/>
          </a:blip>
          <a:stretch/>
        </p:blipFill>
        <p:spPr bwMode="auto">
          <a:xfrm>
            <a:off x="5906061" y="2728078"/>
            <a:ext cx="1674911" cy="1651647"/>
          </a:xfrm>
          <a:prstGeom prst="rect">
            <a:avLst/>
          </a:prstGeom>
        </p:spPr>
      </p:pic>
      <p:sp>
        <p:nvSpPr>
          <p:cNvPr id="60" name="Title 59"/>
          <p:cNvSpPr>
            <a:spLocks noGrp="1"/>
          </p:cNvSpPr>
          <p:nvPr>
            <p:ph type="title"/>
          </p:nvPr>
        </p:nvSpPr>
        <p:spPr bwMode="auto">
          <a:xfrm>
            <a:off x="660529" y="1163638"/>
            <a:ext cx="4002024" cy="1325563"/>
          </a:xfrm>
        </p:spPr>
        <p:txBody>
          <a:bodyPr>
            <a:noAutofit/>
          </a:bodyPr>
          <a:lstStyle>
            <a:lvl1pPr>
              <a:defRPr sz="3600" b="1" cap="all" spc="150"/>
            </a:lvl1pPr>
          </a:lstStyle>
          <a:p>
            <a:pPr>
              <a:defRPr/>
            </a:pPr>
            <a:r>
              <a:rPr lang="en-GB"/>
              <a:t>Click to edit Master title style</a:t>
            </a:r>
            <a:endParaRPr/>
          </a:p>
        </p:txBody>
      </p:sp>
      <p:sp>
        <p:nvSpPr>
          <p:cNvPr id="62" name="Text Placeholder 61"/>
          <p:cNvSpPr>
            <a:spLocks noGrp="1"/>
          </p:cNvSpPr>
          <p:nvPr>
            <p:ph type="body" sz="quarter" idx="17"/>
          </p:nvPr>
        </p:nvSpPr>
        <p:spPr bwMode="auto">
          <a:xfrm>
            <a:off x="660529" y="2728078"/>
            <a:ext cx="4038646" cy="3392306"/>
          </a:xfrm>
        </p:spPr>
        <p:txBody>
          <a:bodyPr/>
          <a:lstStyle>
            <a:lvl1pPr marL="0" indent="0">
              <a:buNone/>
              <a:defRPr>
                <a:latin typeface="+mj-lt"/>
              </a:defRPr>
            </a:lvl1pPr>
          </a:lstStyle>
          <a:p>
            <a:pPr lvl="0">
              <a:defRPr/>
            </a:pPr>
            <a:r>
              <a:rPr lang="en-GB"/>
              <a:t>Click to edit Master text styles</a:t>
            </a:r>
            <a:endParaRPr/>
          </a:p>
        </p:txBody>
      </p:sp>
      <p:pic>
        <p:nvPicPr>
          <p:cNvPr id="11" name="Picture 10"/>
          <p:cNvPicPr>
            <a:picLocks noChangeAspect="1"/>
          </p:cNvPicPr>
          <p:nvPr userDrawn="1"/>
        </p:nvPicPr>
        <p:blipFill>
          <a:blip r:embed="rId3"/>
          <a:stretch/>
        </p:blipFill>
        <p:spPr bwMode="auto">
          <a:xfrm>
            <a:off x="266028" y="6354763"/>
            <a:ext cx="1008548" cy="360000"/>
          </a:xfrm>
          <a:prstGeom prst="rect">
            <a:avLst/>
          </a:prstGeom>
        </p:spPr>
      </p:pic>
      <p:pic>
        <p:nvPicPr>
          <p:cNvPr id="14" name="Picture 2"/>
          <p:cNvPicPr>
            <a:picLocks noChangeAspect="1" noChangeArrowheads="1"/>
          </p:cNvPicPr>
          <p:nvPr userDrawn="1"/>
        </p:nvPicPr>
        <p:blipFill>
          <a:blip r:embed="rId4"/>
          <a:stretch/>
        </p:blipFill>
        <p:spPr bwMode="auto">
          <a:xfrm>
            <a:off x="1531269" y="6431721"/>
            <a:ext cx="409695" cy="272959"/>
          </a:xfrm>
          <a:prstGeom prst="rect">
            <a:avLst/>
          </a:prstGeom>
          <a:noFill/>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preserve="1" userDrawn="1">
  <p:cSld name="2_Title_1_with_background">
    <p:bg>
      <p:bgPr>
        <a:blipFill>
          <a:blip r:embed="rId2">
            <a:lum/>
          </a:blip>
          <a:stretch/>
        </a:blipFill>
        <a:effectLst/>
      </p:bgPr>
    </p:bg>
    <p:spTree>
      <p:nvGrpSpPr>
        <p:cNvPr id="1" name=""/>
        <p:cNvGrpSpPr/>
        <p:nvPr/>
      </p:nvGrpSpPr>
      <p:grpSpPr bwMode="auto">
        <a:xfrm>
          <a:off x="0" y="0"/>
          <a:ext cx="0" cy="0"/>
          <a:chOff x="0" y="0"/>
          <a:chExt cx="0" cy="0"/>
        </a:xfrm>
      </p:grpSpPr>
      <p:sp>
        <p:nvSpPr>
          <p:cNvPr id="4" name="바닥글 개체 틀 3"/>
          <p:cNvSpPr>
            <a:spLocks noGrp="1"/>
          </p:cNvSpPr>
          <p:nvPr>
            <p:ph type="ftr" sz="quarter" idx="11"/>
          </p:nvPr>
        </p:nvSpPr>
        <p:spPr bwMode="auto">
          <a:xfrm>
            <a:off x="2294964" y="6356351"/>
            <a:ext cx="7962963" cy="332268"/>
          </a:xfrm>
        </p:spPr>
        <p:txBody>
          <a:bodyPr/>
          <a:lstStyle/>
          <a:p>
            <a:pPr>
              <a:defRPr/>
            </a:pPr>
            <a:r>
              <a:rPr lang="en-GB"/>
              <a:t>Evidence Based Policymaking in Europe Summit: 2021 | Dec 9-10, 2021</a:t>
            </a:r>
            <a:endParaRPr lang="ko-KR"/>
          </a:p>
        </p:txBody>
      </p:sp>
      <p:sp>
        <p:nvSpPr>
          <p:cNvPr id="5" name="슬라이드 번호 개체 틀 4"/>
          <p:cNvSpPr>
            <a:spLocks noGrp="1"/>
          </p:cNvSpPr>
          <p:nvPr>
            <p:ph type="sldNum" sz="quarter" idx="12"/>
          </p:nvPr>
        </p:nvSpPr>
        <p:spPr bwMode="auto">
          <a:xfrm>
            <a:off x="11255271" y="6356350"/>
            <a:ext cx="647700" cy="365125"/>
          </a:xfrm>
        </p:spPr>
        <p:txBody>
          <a:bodyPr/>
          <a:lstStyle/>
          <a:p>
            <a:pPr>
              <a:defRPr/>
            </a:pPr>
            <a:fld id="{BB5D696C-7C4B-4748-AD7A-B30C297BC295}" type="slidenum">
              <a:rPr lang="en-US" altLang="ko-KR"/>
              <a:t>‹#›</a:t>
            </a:fld>
            <a:endParaRPr lang="ko-KR"/>
          </a:p>
        </p:txBody>
      </p:sp>
      <p:sp>
        <p:nvSpPr>
          <p:cNvPr id="10" name="그림 개체 틀 9"/>
          <p:cNvSpPr>
            <a:spLocks noGrp="1"/>
          </p:cNvSpPr>
          <p:nvPr>
            <p:ph type="pic" sz="quarter" idx="16"/>
          </p:nvPr>
        </p:nvSpPr>
        <p:spPr bwMode="auto">
          <a:xfrm>
            <a:off x="289029" y="0"/>
            <a:ext cx="7483372" cy="6858000"/>
          </a:xfrm>
          <a:custGeom>
            <a:avLst/>
            <a:gdLst>
              <a:gd name="connsiteX0" fmla="*/ 3741687 w 7483372"/>
              <a:gd name="connsiteY0" fmla="*/ 1173163 h 6858000"/>
              <a:gd name="connsiteX1" fmla="*/ 1485849 w 7483372"/>
              <a:gd name="connsiteY1" fmla="*/ 3429001 h 6858000"/>
              <a:gd name="connsiteX2" fmla="*/ 3741687 w 7483372"/>
              <a:gd name="connsiteY2" fmla="*/ 5684839 h 6858000"/>
              <a:gd name="connsiteX3" fmla="*/ 5997525 w 7483372"/>
              <a:gd name="connsiteY3" fmla="*/ 3429001 h 6858000"/>
              <a:gd name="connsiteX4" fmla="*/ 3741687 w 7483372"/>
              <a:gd name="connsiteY4" fmla="*/ 1173163 h 6858000"/>
              <a:gd name="connsiteX5" fmla="*/ 2199390 w 7483372"/>
              <a:gd name="connsiteY5" fmla="*/ 0 h 6858000"/>
              <a:gd name="connsiteX6" fmla="*/ 5283982 w 7483372"/>
              <a:gd name="connsiteY6" fmla="*/ 0 h 6858000"/>
              <a:gd name="connsiteX7" fmla="*/ 5363862 w 7483372"/>
              <a:gd name="connsiteY7" fmla="*/ 36113 h 6858000"/>
              <a:gd name="connsiteX8" fmla="*/ 7483372 w 7483372"/>
              <a:gd name="connsiteY8" fmla="*/ 3408828 h 6858000"/>
              <a:gd name="connsiteX9" fmla="*/ 5198119 w 7483372"/>
              <a:gd name="connsiteY9" fmla="*/ 6856474 h 6858000"/>
              <a:gd name="connsiteX10" fmla="*/ 5194249 w 7483372"/>
              <a:gd name="connsiteY10" fmla="*/ 6858000 h 6858000"/>
              <a:gd name="connsiteX11" fmla="*/ 2289124 w 7483372"/>
              <a:gd name="connsiteY11" fmla="*/ 6858000 h 6858000"/>
              <a:gd name="connsiteX12" fmla="*/ 2285253 w 7483372"/>
              <a:gd name="connsiteY12" fmla="*/ 6856474 h 6858000"/>
              <a:gd name="connsiteX13" fmla="*/ 0 w 7483372"/>
              <a:gd name="connsiteY13" fmla="*/ 3408828 h 6858000"/>
              <a:gd name="connsiteX14" fmla="*/ 2119511 w 7483372"/>
              <a:gd name="connsiteY14" fmla="*/ 3611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483372" h="6858000" extrusionOk="0">
                <a:moveTo>
                  <a:pt x="3741687" y="1173163"/>
                </a:moveTo>
                <a:cubicBezTo>
                  <a:pt x="2495822" y="1173163"/>
                  <a:pt x="1485849" y="2183136"/>
                  <a:pt x="1485849" y="3429001"/>
                </a:cubicBezTo>
                <a:cubicBezTo>
                  <a:pt x="1485849" y="4674866"/>
                  <a:pt x="2495822" y="5684839"/>
                  <a:pt x="3741687" y="5684839"/>
                </a:cubicBezTo>
                <a:cubicBezTo>
                  <a:pt x="4987552" y="5684839"/>
                  <a:pt x="5997525" y="4674866"/>
                  <a:pt x="5997525" y="3429001"/>
                </a:cubicBezTo>
                <a:cubicBezTo>
                  <a:pt x="5997525" y="2183136"/>
                  <a:pt x="4987552" y="1173163"/>
                  <a:pt x="3741687" y="1173163"/>
                </a:cubicBezTo>
                <a:close/>
                <a:moveTo>
                  <a:pt x="2199390" y="0"/>
                </a:moveTo>
                <a:lnTo>
                  <a:pt x="5283982" y="0"/>
                </a:lnTo>
                <a:lnTo>
                  <a:pt x="5363862" y="36113"/>
                </a:lnTo>
                <a:cubicBezTo>
                  <a:pt x="6617956" y="640397"/>
                  <a:pt x="7483372" y="1923549"/>
                  <a:pt x="7483372" y="3408828"/>
                </a:cubicBezTo>
                <a:cubicBezTo>
                  <a:pt x="7483372" y="4958685"/>
                  <a:pt x="6541067" y="6288455"/>
                  <a:pt x="5198119" y="6856474"/>
                </a:cubicBezTo>
                <a:lnTo>
                  <a:pt x="5194249" y="6858000"/>
                </a:lnTo>
                <a:lnTo>
                  <a:pt x="2289124" y="6858000"/>
                </a:lnTo>
                <a:lnTo>
                  <a:pt x="2285253" y="6856474"/>
                </a:lnTo>
                <a:cubicBezTo>
                  <a:pt x="942306" y="6288455"/>
                  <a:pt x="0" y="4958685"/>
                  <a:pt x="0" y="3408828"/>
                </a:cubicBezTo>
                <a:cubicBezTo>
                  <a:pt x="0" y="1923549"/>
                  <a:pt x="865416" y="640397"/>
                  <a:pt x="2119511" y="36113"/>
                </a:cubicBezTo>
                <a:close/>
              </a:path>
            </a:pathLst>
          </a:custGeom>
        </p:spPr>
        <p:txBody>
          <a:bodyPr wrap="square">
            <a:noAutofit/>
          </a:bodyPr>
          <a:lstStyle/>
          <a:p>
            <a:pPr>
              <a:defRPr/>
            </a:pPr>
            <a:endParaRPr lang="ko-KR"/>
          </a:p>
        </p:txBody>
      </p:sp>
      <p:sp>
        <p:nvSpPr>
          <p:cNvPr id="20" name="그림 개체 틀 19"/>
          <p:cNvSpPr>
            <a:spLocks noGrp="1"/>
          </p:cNvSpPr>
          <p:nvPr>
            <p:ph type="pic" sz="quarter" idx="17"/>
          </p:nvPr>
        </p:nvSpPr>
        <p:spPr bwMode="auto">
          <a:xfrm>
            <a:off x="4790661" y="1"/>
            <a:ext cx="4024728" cy="3368607"/>
          </a:xfrm>
          <a:custGeom>
            <a:avLst/>
            <a:gdLst>
              <a:gd name="connsiteX0" fmla="*/ 528775 w 4024728"/>
              <a:gd name="connsiteY0" fmla="*/ 0 h 3368607"/>
              <a:gd name="connsiteX1" fmla="*/ 3495954 w 4024728"/>
              <a:gd name="connsiteY1" fmla="*/ 0 h 3368607"/>
              <a:gd name="connsiteX2" fmla="*/ 3565202 w 4024728"/>
              <a:gd name="connsiteY2" fmla="*/ 76193 h 3368607"/>
              <a:gd name="connsiteX3" fmla="*/ 4024728 w 4024728"/>
              <a:gd name="connsiteY3" fmla="*/ 1356243 h 3368607"/>
              <a:gd name="connsiteX4" fmla="*/ 2012364 w 4024728"/>
              <a:gd name="connsiteY4" fmla="*/ 3368607 h 3368607"/>
              <a:gd name="connsiteX5" fmla="*/ 0 w 4024728"/>
              <a:gd name="connsiteY5" fmla="*/ 1356243 h 3368607"/>
              <a:gd name="connsiteX6" fmla="*/ 459526 w 4024728"/>
              <a:gd name="connsiteY6" fmla="*/ 76193 h 3368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24728" h="3368607" extrusionOk="0">
                <a:moveTo>
                  <a:pt x="528775" y="0"/>
                </a:moveTo>
                <a:lnTo>
                  <a:pt x="3495954" y="0"/>
                </a:lnTo>
                <a:lnTo>
                  <a:pt x="3565202" y="76193"/>
                </a:lnTo>
                <a:cubicBezTo>
                  <a:pt x="3852277" y="424048"/>
                  <a:pt x="4024728" y="870006"/>
                  <a:pt x="4024728" y="1356243"/>
                </a:cubicBezTo>
                <a:cubicBezTo>
                  <a:pt x="4024728" y="2467641"/>
                  <a:pt x="3123762" y="3368607"/>
                  <a:pt x="2012364" y="3368607"/>
                </a:cubicBezTo>
                <a:cubicBezTo>
                  <a:pt x="900966" y="3368607"/>
                  <a:pt x="0" y="2467641"/>
                  <a:pt x="0" y="1356243"/>
                </a:cubicBezTo>
                <a:cubicBezTo>
                  <a:pt x="0" y="870006"/>
                  <a:pt x="172451" y="424048"/>
                  <a:pt x="459526" y="76193"/>
                </a:cubicBezTo>
                <a:close/>
              </a:path>
            </a:pathLst>
          </a:custGeom>
        </p:spPr>
        <p:txBody>
          <a:bodyPr wrap="square">
            <a:noAutofit/>
          </a:bodyPr>
          <a:lstStyle/>
          <a:p>
            <a:pPr>
              <a:defRPr/>
            </a:pPr>
            <a:endParaRPr lang="ko-KR"/>
          </a:p>
        </p:txBody>
      </p:sp>
      <p:sp>
        <p:nvSpPr>
          <p:cNvPr id="9" name="Text Placeholder 8"/>
          <p:cNvSpPr>
            <a:spLocks noGrp="1"/>
          </p:cNvSpPr>
          <p:nvPr>
            <p:ph type="body" sz="quarter" idx="18" hasCustomPrompt="1"/>
          </p:nvPr>
        </p:nvSpPr>
        <p:spPr bwMode="auto">
          <a:xfrm>
            <a:off x="2578100" y="3749742"/>
            <a:ext cx="9220200" cy="2006600"/>
          </a:xfrm>
        </p:spPr>
        <p:txBody>
          <a:bodyPr anchor="ctr">
            <a:normAutofit/>
          </a:bodyPr>
          <a:lstStyle>
            <a:lvl1pPr marL="0" indent="0" algn="r">
              <a:buNone/>
              <a:defRPr sz="8000" b="1" cap="all" spc="200">
                <a:solidFill>
                  <a:schemeClr val="bg1"/>
                </a:solidFill>
                <a:latin typeface="+mj-lt"/>
                <a:ea typeface="Calibri"/>
                <a:cs typeface="Calibri"/>
              </a:defRPr>
            </a:lvl1pPr>
          </a:lstStyle>
          <a:p>
            <a:pPr lvl="0">
              <a:defRPr/>
            </a:pPr>
            <a:r>
              <a:rPr lang="en-GB"/>
              <a:t>CLICK TO EDIT MASTER TEXT STYLES</a:t>
            </a:r>
            <a:endParaRPr/>
          </a:p>
        </p:txBody>
      </p:sp>
      <p:sp>
        <p:nvSpPr>
          <p:cNvPr id="12" name="Text Placeholder 11"/>
          <p:cNvSpPr>
            <a:spLocks noGrp="1"/>
          </p:cNvSpPr>
          <p:nvPr>
            <p:ph type="body" sz="quarter" idx="19"/>
          </p:nvPr>
        </p:nvSpPr>
        <p:spPr bwMode="auto">
          <a:xfrm>
            <a:off x="6261100" y="3038475"/>
            <a:ext cx="5537200" cy="520700"/>
          </a:xfrm>
        </p:spPr>
        <p:txBody>
          <a:bodyPr/>
          <a:lstStyle>
            <a:lvl1pPr marL="0" indent="0" algn="r">
              <a:buNone/>
              <a:defRPr b="0" i="0">
                <a:solidFill>
                  <a:schemeClr val="accent1">
                    <a:lumMod val="10000"/>
                    <a:lumOff val="90000"/>
                  </a:schemeClr>
                </a:solidFill>
                <a:latin typeface="Calibri Light"/>
                <a:cs typeface="Calibri Light"/>
              </a:defRPr>
            </a:lvl1pPr>
            <a:lvl2pPr marL="457200" indent="0">
              <a:buNone/>
              <a:defRPr b="0" i="0">
                <a:solidFill>
                  <a:schemeClr val="bg1"/>
                </a:solidFill>
                <a:latin typeface="Calibri Light"/>
                <a:cs typeface="Calibri Light"/>
              </a:defRPr>
            </a:lvl2pPr>
            <a:lvl3pPr marL="914400" indent="0">
              <a:buNone/>
              <a:defRPr b="0" i="0">
                <a:solidFill>
                  <a:schemeClr val="bg1"/>
                </a:solidFill>
                <a:latin typeface="Calibri Light"/>
                <a:cs typeface="Calibri Light"/>
              </a:defRPr>
            </a:lvl3pPr>
            <a:lvl4pPr marL="1371600" indent="0">
              <a:buNone/>
              <a:defRPr b="0" i="0">
                <a:solidFill>
                  <a:schemeClr val="bg1"/>
                </a:solidFill>
                <a:latin typeface="Calibri Light"/>
                <a:cs typeface="Calibri Light"/>
              </a:defRPr>
            </a:lvl4pPr>
            <a:lvl5pPr marL="1828800" indent="0">
              <a:buNone/>
              <a:defRPr b="0" i="0">
                <a:solidFill>
                  <a:schemeClr val="bg1"/>
                </a:solidFill>
                <a:latin typeface="Calibri Light"/>
                <a:cs typeface="Calibri Light"/>
              </a:defRPr>
            </a:lvl5pPr>
          </a:lstStyle>
          <a:p>
            <a:pPr lvl="0">
              <a:defRPr/>
            </a:pPr>
            <a:r>
              <a:rPr lang="en-GB"/>
              <a:t>Click to edit Master text styles</a:t>
            </a:r>
            <a:endParaRPr/>
          </a:p>
        </p:txBody>
      </p:sp>
      <p:sp>
        <p:nvSpPr>
          <p:cNvPr id="11" name="Text Placeholder 11"/>
          <p:cNvSpPr>
            <a:spLocks noGrp="1"/>
          </p:cNvSpPr>
          <p:nvPr>
            <p:ph type="body" sz="quarter" idx="20" hasCustomPrompt="1"/>
          </p:nvPr>
        </p:nvSpPr>
        <p:spPr bwMode="auto">
          <a:xfrm>
            <a:off x="6261100" y="2063115"/>
            <a:ext cx="5537200" cy="520700"/>
          </a:xfrm>
        </p:spPr>
        <p:txBody>
          <a:bodyPr>
            <a:normAutofit/>
          </a:bodyPr>
          <a:lstStyle>
            <a:lvl1pPr marL="0" indent="0" algn="r">
              <a:buNone/>
              <a:defRPr sz="1600" b="0" i="0">
                <a:solidFill>
                  <a:schemeClr val="accent5"/>
                </a:solidFill>
                <a:latin typeface="+mj-lt"/>
                <a:cs typeface="Calibri Light"/>
              </a:defRPr>
            </a:lvl1pPr>
            <a:lvl2pPr marL="457200" indent="0">
              <a:buNone/>
              <a:defRPr b="0" i="0">
                <a:solidFill>
                  <a:schemeClr val="bg1"/>
                </a:solidFill>
                <a:latin typeface="Calibri Light"/>
                <a:cs typeface="Calibri Light"/>
              </a:defRPr>
            </a:lvl2pPr>
            <a:lvl3pPr marL="914400" indent="0">
              <a:buNone/>
              <a:defRPr b="0" i="0">
                <a:solidFill>
                  <a:schemeClr val="bg1"/>
                </a:solidFill>
                <a:latin typeface="Calibri Light"/>
                <a:cs typeface="Calibri Light"/>
              </a:defRPr>
            </a:lvl3pPr>
            <a:lvl4pPr marL="1371600" indent="0">
              <a:buNone/>
              <a:defRPr b="0" i="0">
                <a:solidFill>
                  <a:schemeClr val="bg1"/>
                </a:solidFill>
                <a:latin typeface="Calibri Light"/>
                <a:cs typeface="Calibri Light"/>
              </a:defRPr>
            </a:lvl4pPr>
            <a:lvl5pPr marL="1828800" indent="0">
              <a:buNone/>
              <a:defRPr b="0" i="0">
                <a:solidFill>
                  <a:schemeClr val="bg1"/>
                </a:solidFill>
                <a:latin typeface="Calibri Light"/>
                <a:cs typeface="Calibri Light"/>
              </a:defRPr>
            </a:lvl5pPr>
          </a:lstStyle>
          <a:p>
            <a:pPr lvl="0">
              <a:defRPr/>
            </a:pPr>
            <a:r>
              <a:rPr lang="en-GB"/>
              <a:t>CLICK TO EDIT MASTER TEXT STYLES</a:t>
            </a:r>
            <a:endParaRPr/>
          </a:p>
        </p:txBody>
      </p:sp>
      <p:pic>
        <p:nvPicPr>
          <p:cNvPr id="13" name="Picture 12"/>
          <p:cNvPicPr>
            <a:picLocks noChangeAspect="1"/>
          </p:cNvPicPr>
          <p:nvPr userDrawn="1"/>
        </p:nvPicPr>
        <p:blipFill>
          <a:blip r:embed="rId3">
            <a:biLevel thresh="50000"/>
          </a:blip>
          <a:stretch/>
        </p:blipFill>
        <p:spPr bwMode="auto">
          <a:xfrm>
            <a:off x="10156963" y="264418"/>
            <a:ext cx="388801" cy="324000"/>
          </a:xfrm>
          <a:prstGeom prst="rect">
            <a:avLst/>
          </a:prstGeom>
        </p:spPr>
      </p:pic>
      <p:sp>
        <p:nvSpPr>
          <p:cNvPr id="14" name="Title 1"/>
          <p:cNvSpPr txBox="1"/>
          <p:nvPr userDrawn="1"/>
        </p:nvSpPr>
        <p:spPr bwMode="auto">
          <a:xfrm>
            <a:off x="10321714" y="264418"/>
            <a:ext cx="1476586" cy="246221"/>
          </a:xfrm>
          <a:prstGeom prst="rect">
            <a:avLst/>
          </a:prstGeom>
          <a:noFill/>
        </p:spPr>
        <p:txBody>
          <a:bodyPr wrap="square" lIns="0" tIns="0" rIns="0" bIns="0" anchor="ctr">
            <a:spAutoFit/>
          </a:bodyPr>
          <a:lstStyle>
            <a:lvl1pPr algn="ctr" defTabSz="914400">
              <a:lnSpc>
                <a:spcPct val="100000"/>
              </a:lnSpc>
              <a:spcBef>
                <a:spcPts val="0"/>
              </a:spcBef>
              <a:buNone/>
              <a:defRPr sz="4800" b="0" i="0" spc="-150">
                <a:solidFill>
                  <a:srgbClr val="2D3293"/>
                </a:solidFill>
                <a:latin typeface="Open Sans Light"/>
                <a:ea typeface="Open Sans Light"/>
                <a:cs typeface="Open Sans Light"/>
              </a:defRPr>
            </a:lvl1pPr>
          </a:lstStyle>
          <a:p>
            <a:pPr algn="r">
              <a:defRPr/>
            </a:pPr>
            <a:r>
              <a:rPr lang="en-US" sz="1600" b="1" i="0" spc="0">
                <a:solidFill>
                  <a:schemeClr val="bg1"/>
                </a:solidFill>
                <a:latin typeface="+mj-lt"/>
                <a:ea typeface="Open Sans"/>
                <a:cs typeface="Calibri"/>
              </a:rPr>
              <a:t>@openaire_eu</a:t>
            </a:r>
          </a:p>
        </p:txBody>
      </p:sp>
      <p:pic>
        <p:nvPicPr>
          <p:cNvPr id="8" name="Graphic 7"/>
          <p:cNvPicPr>
            <a:picLocks noChangeAspect="1"/>
          </p:cNvPicPr>
          <p:nvPr userDrawn="1"/>
        </p:nvPicPr>
        <p:blipFill>
          <a:blip r:embed="rId4"/>
          <a:stretch/>
        </p:blipFill>
        <p:spPr bwMode="auto">
          <a:xfrm>
            <a:off x="10648592" y="6387072"/>
            <a:ext cx="324000" cy="324000"/>
          </a:xfrm>
          <a:prstGeom prst="rect">
            <a:avLst/>
          </a:prstGeom>
        </p:spPr>
      </p:pic>
      <p:pic>
        <p:nvPicPr>
          <p:cNvPr id="18" name="Picture 17" descr="A picture containing text, clipart&#10;&#10;Description automatically generated"/>
          <p:cNvPicPr>
            <a:picLocks noChangeAspect="1"/>
          </p:cNvPicPr>
          <p:nvPr userDrawn="1"/>
        </p:nvPicPr>
        <p:blipFill>
          <a:blip r:embed="rId5"/>
          <a:stretch/>
        </p:blipFill>
        <p:spPr bwMode="auto">
          <a:xfrm>
            <a:off x="136990" y="6316329"/>
            <a:ext cx="1181615" cy="420452"/>
          </a:xfrm>
          <a:prstGeom prst="rect">
            <a:avLst/>
          </a:prstGeom>
        </p:spPr>
      </p:pic>
      <p:pic>
        <p:nvPicPr>
          <p:cNvPr id="15" name="Picture 2"/>
          <p:cNvPicPr>
            <a:picLocks noChangeAspect="1" noChangeArrowheads="1"/>
          </p:cNvPicPr>
          <p:nvPr userDrawn="1"/>
        </p:nvPicPr>
        <p:blipFill>
          <a:blip r:embed="rId6"/>
          <a:stretch/>
        </p:blipFill>
        <p:spPr bwMode="auto">
          <a:xfrm>
            <a:off x="1531269" y="6431721"/>
            <a:ext cx="409695" cy="272959"/>
          </a:xfrm>
          <a:prstGeom prst="rect">
            <a:avLst/>
          </a:prstGeom>
          <a:noFill/>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PhAnim="0" preserve="1" userDrawn="1">
  <p:cSld name="21_사용자 지정 레이아웃">
    <p:bg>
      <p:bgRef idx="1003">
        <a:schemeClr val="bg2"/>
      </p:bgRef>
    </p:bg>
    <p:spTree>
      <p:nvGrpSpPr>
        <p:cNvPr id="1" name=""/>
        <p:cNvGrpSpPr/>
        <p:nvPr/>
      </p:nvGrpSpPr>
      <p:grpSpPr bwMode="auto">
        <a:xfrm>
          <a:off x="0" y="0"/>
          <a:ext cx="0" cy="0"/>
          <a:chOff x="0" y="0"/>
          <a:chExt cx="0" cy="0"/>
        </a:xfrm>
      </p:grpSpPr>
      <p:sp>
        <p:nvSpPr>
          <p:cNvPr id="8" name="그림 개체 틀 7"/>
          <p:cNvSpPr>
            <a:spLocks noGrp="1"/>
          </p:cNvSpPr>
          <p:nvPr>
            <p:ph type="pic" sz="quarter" idx="13"/>
          </p:nvPr>
        </p:nvSpPr>
        <p:spPr bwMode="auto">
          <a:xfrm>
            <a:off x="4061870" y="1635284"/>
            <a:ext cx="4133850" cy="4133850"/>
          </a:xfrm>
          <a:prstGeom prst="donut">
            <a:avLst>
              <a:gd name="adj" fmla="val 25000"/>
            </a:avLst>
          </a:prstGeom>
        </p:spPr>
        <p:txBody>
          <a:bodyPr/>
          <a:lstStyle>
            <a:lvl1pPr>
              <a:defRPr>
                <a:latin typeface="+mj-lt"/>
              </a:defRPr>
            </a:lvl1pPr>
          </a:lstStyle>
          <a:p>
            <a:pPr>
              <a:defRPr/>
            </a:pPr>
            <a:endParaRPr lang="ko-KR"/>
          </a:p>
        </p:txBody>
      </p:sp>
      <p:sp>
        <p:nvSpPr>
          <p:cNvPr id="2" name="Footer Placeholder 1"/>
          <p:cNvSpPr>
            <a:spLocks noGrp="1"/>
          </p:cNvSpPr>
          <p:nvPr>
            <p:ph type="ftr" sz="quarter" idx="14"/>
          </p:nvPr>
        </p:nvSpPr>
        <p:spPr bwMode="auto">
          <a:xfrm>
            <a:off x="1348554" y="6391076"/>
            <a:ext cx="9838038" cy="365125"/>
          </a:xfrm>
        </p:spPr>
        <p:txBody>
          <a:bodyPr/>
          <a:lstStyle/>
          <a:p>
            <a:pPr>
              <a:defRPr/>
            </a:pPr>
            <a:r>
              <a:rPr lang="en-GB"/>
              <a:t>Evidence Based Policymaking in Europe Summit: 2021 | Dec 9-10, 2021</a:t>
            </a:r>
            <a:endParaRPr lang="ko-KR"/>
          </a:p>
        </p:txBody>
      </p:sp>
      <p:sp>
        <p:nvSpPr>
          <p:cNvPr id="9" name="슬라이드 번호 개체 틀 12"/>
          <p:cNvSpPr txBox="1"/>
          <p:nvPr userDrawn="1"/>
        </p:nvSpPr>
        <p:spPr bwMode="auto">
          <a:xfrm>
            <a:off x="5898000" y="-7215"/>
            <a:ext cx="396000" cy="784800"/>
          </a:xfrm>
          <a:prstGeom prst="rect">
            <a:avLst/>
          </a:prstGeom>
          <a:solidFill>
            <a:schemeClr val="tx2"/>
          </a:solidFill>
          <a:ln w="12700" cap="flat" cmpd="sng" algn="ctr">
            <a:noFill/>
            <a:prstDash val="solid"/>
            <a:miter lim="800000"/>
          </a:ln>
        </p:spPr>
        <p:style>
          <a:lnRef idx="2">
            <a:schemeClr val="accent5">
              <a:shade val="50000"/>
            </a:schemeClr>
          </a:lnRef>
          <a:fillRef idx="1">
            <a:schemeClr val="accent5"/>
          </a:fillRef>
          <a:effectRef idx="0">
            <a:schemeClr val="accent5"/>
          </a:effectRef>
          <a:fontRef idx="minor">
            <a:schemeClr val="lt1"/>
          </a:fontRef>
        </p:style>
        <p:txBody>
          <a:bodyPr vert="horz" lIns="91440" tIns="45720" rIns="91440" bIns="45720" rtlCol="0" anchor="ctr"/>
          <a:lstStyle>
            <a:defPPr>
              <a:defRPr lang="en-US"/>
            </a:defPPr>
            <a:lvl1pPr marL="0" algn="ctr" defTabSz="457200">
              <a:defRPr sz="1400" b="1">
                <a:solidFill>
                  <a:schemeClr val="bg1"/>
                </a:solidFill>
                <a:latin typeface="+mj-lt"/>
                <a:ea typeface="+mn-ea"/>
                <a:cs typeface="+mn-cs"/>
              </a:defRPr>
            </a:lvl1pPr>
            <a:lvl2pPr marL="457200" algn="l" defTabSz="457200">
              <a:defRPr sz="1800">
                <a:solidFill>
                  <a:schemeClr val="lt1"/>
                </a:solidFill>
                <a:latin typeface="+mn-lt"/>
                <a:ea typeface="+mn-ea"/>
                <a:cs typeface="+mn-cs"/>
              </a:defRPr>
            </a:lvl2pPr>
            <a:lvl3pPr marL="914400" algn="l" defTabSz="457200">
              <a:defRPr sz="1800">
                <a:solidFill>
                  <a:schemeClr val="lt1"/>
                </a:solidFill>
                <a:latin typeface="+mn-lt"/>
                <a:ea typeface="+mn-ea"/>
                <a:cs typeface="+mn-cs"/>
              </a:defRPr>
            </a:lvl3pPr>
            <a:lvl4pPr marL="1371600" algn="l" defTabSz="457200">
              <a:defRPr sz="1800">
                <a:solidFill>
                  <a:schemeClr val="lt1"/>
                </a:solidFill>
                <a:latin typeface="+mn-lt"/>
                <a:ea typeface="+mn-ea"/>
                <a:cs typeface="+mn-cs"/>
              </a:defRPr>
            </a:lvl4pPr>
            <a:lvl5pPr marL="1828800" algn="l" defTabSz="457200">
              <a:defRPr sz="1800">
                <a:solidFill>
                  <a:schemeClr val="lt1"/>
                </a:solidFill>
                <a:latin typeface="+mn-lt"/>
                <a:ea typeface="+mn-ea"/>
                <a:cs typeface="+mn-cs"/>
              </a:defRPr>
            </a:lvl5pPr>
            <a:lvl6pPr marL="2286000" algn="l" defTabSz="457200">
              <a:defRPr sz="1800">
                <a:solidFill>
                  <a:schemeClr val="lt1"/>
                </a:solidFill>
                <a:latin typeface="+mn-lt"/>
                <a:ea typeface="+mn-ea"/>
                <a:cs typeface="+mn-cs"/>
              </a:defRPr>
            </a:lvl6pPr>
            <a:lvl7pPr marL="2743200" algn="l" defTabSz="457200">
              <a:defRPr sz="1800">
                <a:solidFill>
                  <a:schemeClr val="lt1"/>
                </a:solidFill>
                <a:latin typeface="+mn-lt"/>
                <a:ea typeface="+mn-ea"/>
                <a:cs typeface="+mn-cs"/>
              </a:defRPr>
            </a:lvl7pPr>
            <a:lvl8pPr marL="3200400" algn="l" defTabSz="457200">
              <a:defRPr sz="1800">
                <a:solidFill>
                  <a:schemeClr val="lt1"/>
                </a:solidFill>
                <a:latin typeface="+mn-lt"/>
                <a:ea typeface="+mn-ea"/>
                <a:cs typeface="+mn-cs"/>
              </a:defRPr>
            </a:lvl8pPr>
            <a:lvl9pPr marL="3657600" algn="l" defTabSz="457200">
              <a:defRPr sz="1800">
                <a:solidFill>
                  <a:schemeClr val="lt1"/>
                </a:solidFill>
                <a:latin typeface="+mn-lt"/>
                <a:ea typeface="+mn-ea"/>
                <a:cs typeface="+mn-cs"/>
              </a:defRPr>
            </a:lvl9pPr>
          </a:lstStyle>
          <a:p>
            <a:pPr>
              <a:defRPr/>
            </a:pPr>
            <a:fld id="{BB5D696C-7C4B-4748-AD7A-B30C297BC295}" type="slidenum">
              <a:rPr lang="en-US" altLang="ko-KR">
                <a:latin typeface="+mj-lt"/>
              </a:rPr>
              <a:t>‹#›</a:t>
            </a:fld>
            <a:endParaRPr lang="ko-KR">
              <a:latin typeface="+mj-lt"/>
            </a:endParaRPr>
          </a:p>
        </p:txBody>
      </p:sp>
      <p:pic>
        <p:nvPicPr>
          <p:cNvPr id="11" name="Picture 10" descr="A picture containing text, clipart&#10;&#10;Description automatically generated"/>
          <p:cNvPicPr>
            <a:picLocks noChangeAspect="1"/>
          </p:cNvPicPr>
          <p:nvPr userDrawn="1"/>
        </p:nvPicPr>
        <p:blipFill>
          <a:blip r:embed="rId2"/>
          <a:stretch/>
        </p:blipFill>
        <p:spPr bwMode="auto">
          <a:xfrm>
            <a:off x="242821" y="6359888"/>
            <a:ext cx="1011724" cy="360000"/>
          </a:xfrm>
          <a:prstGeom prst="rect">
            <a:avLst/>
          </a:prstGeom>
        </p:spPr>
      </p:pic>
      <p:sp>
        <p:nvSpPr>
          <p:cNvPr id="7" name="Title 6"/>
          <p:cNvSpPr>
            <a:spLocks noGrp="1"/>
          </p:cNvSpPr>
          <p:nvPr>
            <p:ph type="title" hasCustomPrompt="1"/>
          </p:nvPr>
        </p:nvSpPr>
        <p:spPr bwMode="auto">
          <a:xfrm>
            <a:off x="2766349" y="2946278"/>
            <a:ext cx="6724892" cy="1325563"/>
          </a:xfrm>
        </p:spPr>
        <p:txBody>
          <a:bodyPr>
            <a:normAutofit/>
          </a:bodyPr>
          <a:lstStyle>
            <a:lvl1pPr algn="just">
              <a:defRPr sz="6000" b="0" cap="all" spc="1400">
                <a:solidFill>
                  <a:schemeClr val="tx1"/>
                </a:solidFill>
              </a:defRPr>
            </a:lvl1pPr>
          </a:lstStyle>
          <a:p>
            <a:pPr>
              <a:defRPr/>
            </a:pPr>
            <a:r>
              <a:rPr lang="en-GB"/>
              <a:t>Title</a:t>
            </a:r>
            <a:endParaRPr/>
          </a:p>
        </p:txBody>
      </p:sp>
      <p:sp>
        <p:nvSpPr>
          <p:cNvPr id="12" name="Text Placeholder 18"/>
          <p:cNvSpPr>
            <a:spLocks noGrp="1"/>
          </p:cNvSpPr>
          <p:nvPr>
            <p:ph type="body" sz="quarter" idx="19"/>
          </p:nvPr>
        </p:nvSpPr>
        <p:spPr bwMode="auto">
          <a:xfrm>
            <a:off x="1446342" y="1594471"/>
            <a:ext cx="2581275" cy="1516947"/>
          </a:xfrm>
        </p:spPr>
        <p:txBody>
          <a:bodyPr>
            <a:normAutofit/>
          </a:bodyPr>
          <a:lstStyle>
            <a:lvl1pPr marL="0" indent="0" algn="l">
              <a:buNone/>
              <a:defRPr sz="1600">
                <a:solidFill>
                  <a:schemeClr val="tx2">
                    <a:lumMod val="20000"/>
                    <a:lumOff val="80000"/>
                  </a:schemeClr>
                </a:solidFill>
              </a:defRPr>
            </a:lvl1pPr>
          </a:lstStyle>
          <a:p>
            <a:pPr lvl="0">
              <a:defRPr/>
            </a:pPr>
            <a:r>
              <a:rPr lang="en-GB"/>
              <a:t>Click to edit Master text styles</a:t>
            </a:r>
            <a:endParaRPr/>
          </a:p>
        </p:txBody>
      </p:sp>
      <p:sp>
        <p:nvSpPr>
          <p:cNvPr id="13" name="Text Placeholder 33"/>
          <p:cNvSpPr>
            <a:spLocks noGrp="1"/>
          </p:cNvSpPr>
          <p:nvPr>
            <p:ph type="body" sz="quarter" idx="21" hasCustomPrompt="1"/>
          </p:nvPr>
        </p:nvSpPr>
        <p:spPr bwMode="auto">
          <a:xfrm>
            <a:off x="1470155" y="1012743"/>
            <a:ext cx="2592387" cy="431799"/>
          </a:xfrm>
        </p:spPr>
        <p:txBody>
          <a:bodyPr/>
          <a:lstStyle>
            <a:lvl1pPr marL="0" indent="0">
              <a:buNone/>
              <a:defRPr>
                <a:solidFill>
                  <a:schemeClr val="accent5">
                    <a:lumMod val="60000"/>
                    <a:lumOff val="40000"/>
                  </a:schemeClr>
                </a:solidFill>
                <a:latin typeface="+mj-lt"/>
              </a:defRPr>
            </a:lvl1pPr>
          </a:lstStyle>
          <a:p>
            <a:pPr lvl="0">
              <a:defRPr/>
            </a:pPr>
            <a:r>
              <a:rPr lang="en-GB"/>
              <a:t>Title</a:t>
            </a:r>
            <a:endParaRPr/>
          </a:p>
        </p:txBody>
      </p:sp>
      <p:sp>
        <p:nvSpPr>
          <p:cNvPr id="14" name="Text Placeholder 18"/>
          <p:cNvSpPr>
            <a:spLocks noGrp="1"/>
          </p:cNvSpPr>
          <p:nvPr>
            <p:ph type="body" sz="quarter" idx="22"/>
          </p:nvPr>
        </p:nvSpPr>
        <p:spPr bwMode="auto">
          <a:xfrm>
            <a:off x="8570392" y="1577563"/>
            <a:ext cx="2581275" cy="1516947"/>
          </a:xfrm>
        </p:spPr>
        <p:txBody>
          <a:bodyPr>
            <a:normAutofit/>
          </a:bodyPr>
          <a:lstStyle>
            <a:lvl1pPr marL="0" indent="0" algn="l">
              <a:buNone/>
              <a:defRPr sz="1600">
                <a:solidFill>
                  <a:schemeClr val="tx2">
                    <a:lumMod val="20000"/>
                    <a:lumOff val="80000"/>
                  </a:schemeClr>
                </a:solidFill>
              </a:defRPr>
            </a:lvl1pPr>
          </a:lstStyle>
          <a:p>
            <a:pPr lvl="0">
              <a:defRPr/>
            </a:pPr>
            <a:r>
              <a:rPr lang="en-GB"/>
              <a:t>Click to edit Master text styles</a:t>
            </a:r>
            <a:endParaRPr/>
          </a:p>
        </p:txBody>
      </p:sp>
      <p:sp>
        <p:nvSpPr>
          <p:cNvPr id="15" name="Text Placeholder 33"/>
          <p:cNvSpPr>
            <a:spLocks noGrp="1"/>
          </p:cNvSpPr>
          <p:nvPr>
            <p:ph type="body" sz="quarter" idx="23" hasCustomPrompt="1"/>
          </p:nvPr>
        </p:nvSpPr>
        <p:spPr bwMode="auto">
          <a:xfrm>
            <a:off x="8594205" y="995834"/>
            <a:ext cx="2592387" cy="431799"/>
          </a:xfrm>
        </p:spPr>
        <p:txBody>
          <a:bodyPr/>
          <a:lstStyle>
            <a:lvl1pPr marL="0" indent="0">
              <a:buNone/>
              <a:defRPr>
                <a:solidFill>
                  <a:schemeClr val="accent5">
                    <a:lumMod val="60000"/>
                    <a:lumOff val="40000"/>
                  </a:schemeClr>
                </a:solidFill>
                <a:latin typeface="+mj-lt"/>
              </a:defRPr>
            </a:lvl1pPr>
          </a:lstStyle>
          <a:p>
            <a:pPr lvl="0">
              <a:defRPr/>
            </a:pPr>
            <a:r>
              <a:rPr lang="en-GB"/>
              <a:t>Title</a:t>
            </a:r>
            <a:endParaRPr/>
          </a:p>
        </p:txBody>
      </p:sp>
      <p:sp>
        <p:nvSpPr>
          <p:cNvPr id="16" name="Text Placeholder 18"/>
          <p:cNvSpPr>
            <a:spLocks noGrp="1"/>
          </p:cNvSpPr>
          <p:nvPr>
            <p:ph type="body" sz="quarter" idx="24"/>
          </p:nvPr>
        </p:nvSpPr>
        <p:spPr bwMode="auto">
          <a:xfrm>
            <a:off x="1348554" y="4579061"/>
            <a:ext cx="2581275" cy="1516947"/>
          </a:xfrm>
        </p:spPr>
        <p:txBody>
          <a:bodyPr>
            <a:normAutofit/>
          </a:bodyPr>
          <a:lstStyle>
            <a:lvl1pPr marL="0" indent="0" algn="l">
              <a:buNone/>
              <a:defRPr sz="1600">
                <a:solidFill>
                  <a:schemeClr val="tx2">
                    <a:lumMod val="20000"/>
                    <a:lumOff val="80000"/>
                  </a:schemeClr>
                </a:solidFill>
              </a:defRPr>
            </a:lvl1pPr>
          </a:lstStyle>
          <a:p>
            <a:pPr lvl="0">
              <a:defRPr/>
            </a:pPr>
            <a:r>
              <a:rPr lang="en-GB"/>
              <a:t>Click to edit Master text styles</a:t>
            </a:r>
            <a:endParaRPr/>
          </a:p>
        </p:txBody>
      </p:sp>
      <p:sp>
        <p:nvSpPr>
          <p:cNvPr id="17" name="Text Placeholder 33"/>
          <p:cNvSpPr>
            <a:spLocks noGrp="1"/>
          </p:cNvSpPr>
          <p:nvPr>
            <p:ph type="body" sz="quarter" idx="25" hasCustomPrompt="1"/>
          </p:nvPr>
        </p:nvSpPr>
        <p:spPr bwMode="auto">
          <a:xfrm>
            <a:off x="1372367" y="3997333"/>
            <a:ext cx="2592387" cy="431799"/>
          </a:xfrm>
        </p:spPr>
        <p:txBody>
          <a:bodyPr/>
          <a:lstStyle>
            <a:lvl1pPr marL="0" indent="0">
              <a:buNone/>
              <a:defRPr>
                <a:solidFill>
                  <a:schemeClr val="accent5">
                    <a:lumMod val="60000"/>
                    <a:lumOff val="40000"/>
                  </a:schemeClr>
                </a:solidFill>
                <a:latin typeface="+mj-lt"/>
              </a:defRPr>
            </a:lvl1pPr>
          </a:lstStyle>
          <a:p>
            <a:pPr lvl="0">
              <a:defRPr/>
            </a:pPr>
            <a:r>
              <a:rPr lang="en-GB"/>
              <a:t>Title</a:t>
            </a:r>
            <a:endParaRPr/>
          </a:p>
        </p:txBody>
      </p:sp>
      <p:sp>
        <p:nvSpPr>
          <p:cNvPr id="18" name="Text Placeholder 18"/>
          <p:cNvSpPr>
            <a:spLocks noGrp="1"/>
          </p:cNvSpPr>
          <p:nvPr>
            <p:ph type="body" sz="quarter" idx="26"/>
          </p:nvPr>
        </p:nvSpPr>
        <p:spPr bwMode="auto">
          <a:xfrm>
            <a:off x="8571055" y="4548153"/>
            <a:ext cx="2581275" cy="1516947"/>
          </a:xfrm>
        </p:spPr>
        <p:txBody>
          <a:bodyPr>
            <a:normAutofit/>
          </a:bodyPr>
          <a:lstStyle>
            <a:lvl1pPr marL="0" indent="0" algn="l">
              <a:buNone/>
              <a:defRPr sz="1600">
                <a:solidFill>
                  <a:schemeClr val="tx2">
                    <a:lumMod val="20000"/>
                    <a:lumOff val="80000"/>
                  </a:schemeClr>
                </a:solidFill>
              </a:defRPr>
            </a:lvl1pPr>
          </a:lstStyle>
          <a:p>
            <a:pPr lvl="0">
              <a:defRPr/>
            </a:pPr>
            <a:r>
              <a:rPr lang="en-GB"/>
              <a:t>Click to edit Master text styles</a:t>
            </a:r>
            <a:endParaRPr/>
          </a:p>
        </p:txBody>
      </p:sp>
      <p:sp>
        <p:nvSpPr>
          <p:cNvPr id="19" name="Text Placeholder 33"/>
          <p:cNvSpPr>
            <a:spLocks noGrp="1"/>
          </p:cNvSpPr>
          <p:nvPr>
            <p:ph type="body" sz="quarter" idx="27" hasCustomPrompt="1"/>
          </p:nvPr>
        </p:nvSpPr>
        <p:spPr bwMode="auto">
          <a:xfrm>
            <a:off x="8594868" y="3966425"/>
            <a:ext cx="2592387" cy="431799"/>
          </a:xfrm>
        </p:spPr>
        <p:txBody>
          <a:bodyPr/>
          <a:lstStyle>
            <a:lvl1pPr marL="0" indent="0">
              <a:buNone/>
              <a:defRPr>
                <a:solidFill>
                  <a:schemeClr val="accent5">
                    <a:lumMod val="60000"/>
                    <a:lumOff val="40000"/>
                  </a:schemeClr>
                </a:solidFill>
                <a:latin typeface="+mj-lt"/>
              </a:defRPr>
            </a:lvl1pPr>
          </a:lstStyle>
          <a:p>
            <a:pPr lvl="0">
              <a:defRPr/>
            </a:pPr>
            <a:r>
              <a:rPr lang="en-GB"/>
              <a:t>Title</a:t>
            </a:r>
            <a:endParaRPr/>
          </a:p>
        </p:txBody>
      </p:sp>
      <p:sp>
        <p:nvSpPr>
          <p:cNvPr id="20" name="Text Placeholder 33"/>
          <p:cNvSpPr>
            <a:spLocks noGrp="1"/>
          </p:cNvSpPr>
          <p:nvPr>
            <p:ph type="body" sz="quarter" idx="28" hasCustomPrompt="1"/>
          </p:nvPr>
        </p:nvSpPr>
        <p:spPr bwMode="auto">
          <a:xfrm>
            <a:off x="4213185" y="968326"/>
            <a:ext cx="3916275" cy="641331"/>
          </a:xfrm>
        </p:spPr>
        <p:txBody>
          <a:bodyPr>
            <a:noAutofit/>
          </a:bodyPr>
          <a:lstStyle>
            <a:lvl1pPr marL="0" indent="0" algn="just">
              <a:buNone/>
              <a:defRPr sz="5000" cap="all">
                <a:solidFill>
                  <a:schemeClr val="tx2"/>
                </a:solidFill>
                <a:latin typeface="+mj-lt"/>
              </a:defRPr>
            </a:lvl1pPr>
          </a:lstStyle>
          <a:p>
            <a:pPr lvl="0">
              <a:defRPr/>
            </a:pPr>
            <a:r>
              <a:rPr lang="en-GB"/>
              <a:t>Title</a:t>
            </a:r>
            <a:endParaRPr/>
          </a:p>
        </p:txBody>
      </p:sp>
      <p:grpSp>
        <p:nvGrpSpPr>
          <p:cNvPr id="21" name="그룹 33"/>
          <p:cNvGrpSpPr/>
          <p:nvPr userDrawn="1"/>
        </p:nvGrpSpPr>
        <p:grpSpPr bwMode="auto">
          <a:xfrm>
            <a:off x="3600451" y="2075771"/>
            <a:ext cx="1104899" cy="644403"/>
            <a:chOff x="3600451" y="2075771"/>
            <a:chExt cx="1104899" cy="644403"/>
          </a:xfrm>
          <a:solidFill>
            <a:schemeClr val="accent5"/>
          </a:solidFill>
        </p:grpSpPr>
        <p:sp>
          <p:nvSpPr>
            <p:cNvPr id="22" name="타원 24"/>
            <p:cNvSpPr/>
            <p:nvPr/>
          </p:nvSpPr>
          <p:spPr bwMode="auto">
            <a:xfrm>
              <a:off x="4572000" y="2586824"/>
              <a:ext cx="133350" cy="133350"/>
            </a:xfrm>
            <a:prstGeom prst="ellipse">
              <a:avLst/>
            </a:prstGeom>
            <a:grpFill/>
            <a:ln w="38100">
              <a:solidFill>
                <a:schemeClr val="accent5"/>
              </a:solidFill>
            </a:ln>
          </p:spPr>
          <p:txBody>
            <a:bodyPr vert="horz" wrap="square" lIns="91440" tIns="45720" rIns="91440" bIns="45720" numCol="1" rtlCol="0" anchor="t" anchorCtr="0" compatLnSpc="1">
              <a:prstTxWarp prst="textNoShape">
                <a:avLst/>
              </a:prstTxWarp>
            </a:bodyPr>
            <a:lstStyle/>
            <a:p>
              <a:pPr algn="ctr">
                <a:defRPr/>
              </a:pPr>
              <a:endParaRPr lang="ko-KR"/>
            </a:p>
          </p:txBody>
        </p:sp>
        <p:cxnSp>
          <p:nvCxnSpPr>
            <p:cNvPr id="23" name="꺾인 연결선 26"/>
            <p:cNvCxnSpPr>
              <a:cxnSpLocks/>
            </p:cNvCxnSpPr>
            <p:nvPr/>
          </p:nvCxnSpPr>
          <p:spPr bwMode="auto">
            <a:xfrm rot="16199999" flipV="1">
              <a:off x="3873901" y="1802321"/>
              <a:ext cx="491324" cy="1038224"/>
            </a:xfrm>
            <a:prstGeom prst="bentConnector2">
              <a:avLst/>
            </a:prstGeom>
            <a:grpFill/>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24" name="그룹 34"/>
          <p:cNvGrpSpPr/>
          <p:nvPr userDrawn="1"/>
        </p:nvGrpSpPr>
        <p:grpSpPr bwMode="auto">
          <a:xfrm flipV="1">
            <a:off x="3567113" y="5431661"/>
            <a:ext cx="1104899" cy="623973"/>
            <a:chOff x="3600451" y="2075771"/>
            <a:chExt cx="1104899" cy="644403"/>
          </a:xfrm>
          <a:solidFill>
            <a:schemeClr val="accent5"/>
          </a:solidFill>
        </p:grpSpPr>
        <p:sp>
          <p:nvSpPr>
            <p:cNvPr id="25" name="타원 35"/>
            <p:cNvSpPr/>
            <p:nvPr/>
          </p:nvSpPr>
          <p:spPr bwMode="auto">
            <a:xfrm>
              <a:off x="4572000" y="2586824"/>
              <a:ext cx="133350" cy="133350"/>
            </a:xfrm>
            <a:prstGeom prst="ellipse">
              <a:avLst/>
            </a:prstGeom>
            <a:grpFill/>
            <a:ln w="38100">
              <a:solidFill>
                <a:schemeClr val="accent5"/>
              </a:solidFill>
            </a:ln>
          </p:spPr>
          <p:txBody>
            <a:bodyPr vert="horz" wrap="square" lIns="91440" tIns="45720" rIns="91440" bIns="45720" numCol="1" rtlCol="0" anchor="t" anchorCtr="0" compatLnSpc="1">
              <a:prstTxWarp prst="textNoShape">
                <a:avLst/>
              </a:prstTxWarp>
            </a:bodyPr>
            <a:lstStyle/>
            <a:p>
              <a:pPr algn="ctr">
                <a:defRPr/>
              </a:pPr>
              <a:endParaRPr lang="ko-KR"/>
            </a:p>
          </p:txBody>
        </p:sp>
        <p:cxnSp>
          <p:nvCxnSpPr>
            <p:cNvPr id="26" name="꺾인 연결선 36"/>
            <p:cNvCxnSpPr>
              <a:cxnSpLocks/>
            </p:cNvCxnSpPr>
            <p:nvPr/>
          </p:nvCxnSpPr>
          <p:spPr bwMode="auto">
            <a:xfrm rot="16199999" flipV="1">
              <a:off x="3873901" y="1802321"/>
              <a:ext cx="491324" cy="1038224"/>
            </a:xfrm>
            <a:prstGeom prst="bentConnector2">
              <a:avLst/>
            </a:prstGeom>
            <a:grpFill/>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27" name="그룹 48"/>
          <p:cNvGrpSpPr/>
          <p:nvPr userDrawn="1"/>
        </p:nvGrpSpPr>
        <p:grpSpPr bwMode="auto">
          <a:xfrm flipH="1">
            <a:off x="7539168" y="2075770"/>
            <a:ext cx="1120238" cy="644403"/>
            <a:chOff x="3600451" y="2075771"/>
            <a:chExt cx="1104899" cy="644403"/>
          </a:xfrm>
          <a:solidFill>
            <a:schemeClr val="accent5"/>
          </a:solidFill>
        </p:grpSpPr>
        <p:sp>
          <p:nvSpPr>
            <p:cNvPr id="28" name="타원 49"/>
            <p:cNvSpPr/>
            <p:nvPr/>
          </p:nvSpPr>
          <p:spPr bwMode="auto">
            <a:xfrm>
              <a:off x="4572000" y="2586824"/>
              <a:ext cx="133350" cy="133350"/>
            </a:xfrm>
            <a:prstGeom prst="ellipse">
              <a:avLst/>
            </a:prstGeom>
            <a:grpFill/>
            <a:ln w="38100">
              <a:solidFill>
                <a:schemeClr val="accent5"/>
              </a:solidFill>
            </a:ln>
          </p:spPr>
          <p:txBody>
            <a:bodyPr vert="horz" wrap="square" lIns="91440" tIns="45720" rIns="91440" bIns="45720" numCol="1" rtlCol="0" anchor="t" anchorCtr="0" compatLnSpc="1">
              <a:prstTxWarp prst="textNoShape">
                <a:avLst/>
              </a:prstTxWarp>
            </a:bodyPr>
            <a:lstStyle/>
            <a:p>
              <a:pPr algn="ctr">
                <a:defRPr/>
              </a:pPr>
              <a:endParaRPr lang="ko-KR"/>
            </a:p>
          </p:txBody>
        </p:sp>
        <p:cxnSp>
          <p:nvCxnSpPr>
            <p:cNvPr id="29" name="꺾인 연결선 50"/>
            <p:cNvCxnSpPr>
              <a:cxnSpLocks/>
            </p:cNvCxnSpPr>
            <p:nvPr/>
          </p:nvCxnSpPr>
          <p:spPr bwMode="auto">
            <a:xfrm rot="16199999" flipV="1">
              <a:off x="3873901" y="1802321"/>
              <a:ext cx="491324" cy="1038224"/>
            </a:xfrm>
            <a:prstGeom prst="bentConnector2">
              <a:avLst/>
            </a:prstGeom>
            <a:grpFill/>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30" name="그룹 51"/>
          <p:cNvGrpSpPr/>
          <p:nvPr userDrawn="1"/>
        </p:nvGrpSpPr>
        <p:grpSpPr bwMode="auto">
          <a:xfrm flipH="1" flipV="1">
            <a:off x="7505830" y="5431659"/>
            <a:ext cx="1120238" cy="623973"/>
            <a:chOff x="3600451" y="2075771"/>
            <a:chExt cx="1104899" cy="644403"/>
          </a:xfrm>
          <a:solidFill>
            <a:schemeClr val="accent5"/>
          </a:solidFill>
        </p:grpSpPr>
        <p:sp>
          <p:nvSpPr>
            <p:cNvPr id="31" name="타원 52"/>
            <p:cNvSpPr/>
            <p:nvPr/>
          </p:nvSpPr>
          <p:spPr bwMode="auto">
            <a:xfrm>
              <a:off x="4572000" y="2586824"/>
              <a:ext cx="133350" cy="133350"/>
            </a:xfrm>
            <a:prstGeom prst="ellipse">
              <a:avLst/>
            </a:prstGeom>
            <a:grpFill/>
            <a:ln w="38100">
              <a:solidFill>
                <a:schemeClr val="accent5"/>
              </a:solidFill>
            </a:ln>
          </p:spPr>
          <p:txBody>
            <a:bodyPr vert="horz" wrap="square" lIns="91440" tIns="45720" rIns="91440" bIns="45720" numCol="1" rtlCol="0" anchor="t" anchorCtr="0" compatLnSpc="1">
              <a:prstTxWarp prst="textNoShape">
                <a:avLst/>
              </a:prstTxWarp>
            </a:bodyPr>
            <a:lstStyle/>
            <a:p>
              <a:pPr algn="ctr">
                <a:defRPr/>
              </a:pPr>
              <a:endParaRPr lang="ko-KR"/>
            </a:p>
          </p:txBody>
        </p:sp>
        <p:cxnSp>
          <p:nvCxnSpPr>
            <p:cNvPr id="32" name="꺾인 연결선 53"/>
            <p:cNvCxnSpPr>
              <a:cxnSpLocks/>
            </p:cNvCxnSpPr>
            <p:nvPr/>
          </p:nvCxnSpPr>
          <p:spPr bwMode="auto">
            <a:xfrm rot="16199999" flipV="1">
              <a:off x="3873901" y="1802321"/>
              <a:ext cx="491324" cy="1038224"/>
            </a:xfrm>
            <a:prstGeom prst="bentConnector2">
              <a:avLst/>
            </a:prstGeom>
            <a:grpFill/>
            <a:ln>
              <a:solidFill>
                <a:schemeClr val="accent5"/>
              </a:solidFill>
            </a:ln>
          </p:spPr>
          <p:style>
            <a:lnRef idx="1">
              <a:schemeClr val="accent1"/>
            </a:lnRef>
            <a:fillRef idx="0">
              <a:schemeClr val="accent1"/>
            </a:fillRef>
            <a:effectRef idx="0">
              <a:schemeClr val="accent1"/>
            </a:effectRef>
            <a:fontRef idx="minor">
              <a:schemeClr val="tx1"/>
            </a:fontRef>
          </p:style>
        </p:cxnSp>
      </p:grpSp>
    </p:spTree>
  </p:cSld>
  <p:clrMapOvr>
    <a:overrideClrMapping bg1="dk1" tx1="lt1" bg2="dk2" tx2="lt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PhAnim="0" preserve="1" userDrawn="1">
  <p:cSld name="23_Title_subtitle_only">
    <p:spTree>
      <p:nvGrpSpPr>
        <p:cNvPr id="1" name=""/>
        <p:cNvGrpSpPr/>
        <p:nvPr/>
      </p:nvGrpSpPr>
      <p:grpSpPr bwMode="auto">
        <a:xfrm>
          <a:off x="0" y="0"/>
          <a:ext cx="0" cy="0"/>
          <a:chOff x="0" y="0"/>
          <a:chExt cx="0" cy="0"/>
        </a:xfrm>
      </p:grpSpPr>
      <p:sp>
        <p:nvSpPr>
          <p:cNvPr id="2" name="제목 1"/>
          <p:cNvSpPr>
            <a:spLocks noGrp="1"/>
          </p:cNvSpPr>
          <p:nvPr>
            <p:ph type="title" hasCustomPrompt="1"/>
          </p:nvPr>
        </p:nvSpPr>
        <p:spPr bwMode="auto">
          <a:xfrm>
            <a:off x="838200" y="769998"/>
            <a:ext cx="10515600" cy="880354"/>
          </a:xfrm>
        </p:spPr>
        <p:txBody>
          <a:bodyPr anchor="t">
            <a:normAutofit/>
          </a:bodyPr>
          <a:lstStyle>
            <a:lvl1pPr algn="ctr">
              <a:lnSpc>
                <a:spcPct val="100000"/>
              </a:lnSpc>
              <a:defRPr sz="5000">
                <a:solidFill>
                  <a:schemeClr val="tx1"/>
                </a:solidFill>
                <a:latin typeface="+mj-lt"/>
              </a:defRPr>
            </a:lvl1pPr>
          </a:lstStyle>
          <a:p>
            <a:pPr>
              <a:defRPr/>
            </a:pPr>
            <a:r>
              <a:rPr lang="en-US"/>
              <a:t>INSERT TITLE HERE</a:t>
            </a:r>
            <a:endParaRPr lang="ko-KR"/>
          </a:p>
        </p:txBody>
      </p:sp>
      <p:sp>
        <p:nvSpPr>
          <p:cNvPr id="6" name="Footer Placeholder 5"/>
          <p:cNvSpPr>
            <a:spLocks noGrp="1"/>
          </p:cNvSpPr>
          <p:nvPr>
            <p:ph type="ftr" sz="quarter" idx="10"/>
          </p:nvPr>
        </p:nvSpPr>
        <p:spPr bwMode="auto">
          <a:xfrm>
            <a:off x="2197656" y="6344775"/>
            <a:ext cx="8929993" cy="369988"/>
          </a:xfrm>
        </p:spPr>
        <p:txBody>
          <a:bodyPr/>
          <a:lstStyle/>
          <a:p>
            <a:pPr>
              <a:defRPr/>
            </a:pPr>
            <a:r>
              <a:rPr lang="en-GB"/>
              <a:t>Evidence Based Policymaking in Europe Summit: 2021 | Dec 9-10, 2021</a:t>
            </a:r>
            <a:endParaRPr lang="ko-KR"/>
          </a:p>
        </p:txBody>
      </p:sp>
      <p:sp>
        <p:nvSpPr>
          <p:cNvPr id="36" name="슬라이드 번호 개체 틀 12"/>
          <p:cNvSpPr txBox="1"/>
          <p:nvPr userDrawn="1"/>
        </p:nvSpPr>
        <p:spPr bwMode="auto">
          <a:xfrm>
            <a:off x="5898000" y="-7215"/>
            <a:ext cx="396000" cy="784800"/>
          </a:xfrm>
          <a:prstGeom prst="rect">
            <a:avLst/>
          </a:prstGeom>
          <a:solidFill>
            <a:schemeClr val="bg2"/>
          </a:solidFill>
          <a:ln w="12700" cap="flat" cmpd="sng" algn="ctr">
            <a:noFill/>
            <a:prstDash val="solid"/>
            <a:miter lim="800000"/>
          </a:ln>
        </p:spPr>
        <p:style>
          <a:lnRef idx="2">
            <a:schemeClr val="accent5">
              <a:shade val="50000"/>
            </a:schemeClr>
          </a:lnRef>
          <a:fillRef idx="1">
            <a:schemeClr val="accent5"/>
          </a:fillRef>
          <a:effectRef idx="0">
            <a:schemeClr val="accent5"/>
          </a:effectRef>
          <a:fontRef idx="minor">
            <a:schemeClr val="lt1"/>
          </a:fontRef>
        </p:style>
        <p:txBody>
          <a:bodyPr vert="horz" lIns="91440" tIns="45720" rIns="91440" bIns="45720" rtlCol="0" anchor="ctr"/>
          <a:lstStyle>
            <a:defPPr>
              <a:defRPr lang="en-US"/>
            </a:defPPr>
            <a:lvl1pPr marL="0" algn="ctr" defTabSz="457200">
              <a:defRPr sz="1400" b="1">
                <a:solidFill>
                  <a:schemeClr val="bg1"/>
                </a:solidFill>
                <a:latin typeface="+mj-lt"/>
                <a:ea typeface="+mn-ea"/>
                <a:cs typeface="+mn-cs"/>
              </a:defRPr>
            </a:lvl1pPr>
            <a:lvl2pPr marL="457200" algn="l" defTabSz="457200">
              <a:defRPr sz="1800">
                <a:solidFill>
                  <a:schemeClr val="lt1"/>
                </a:solidFill>
                <a:latin typeface="+mn-lt"/>
                <a:ea typeface="+mn-ea"/>
                <a:cs typeface="+mn-cs"/>
              </a:defRPr>
            </a:lvl2pPr>
            <a:lvl3pPr marL="914400" algn="l" defTabSz="457200">
              <a:defRPr sz="1800">
                <a:solidFill>
                  <a:schemeClr val="lt1"/>
                </a:solidFill>
                <a:latin typeface="+mn-lt"/>
                <a:ea typeface="+mn-ea"/>
                <a:cs typeface="+mn-cs"/>
              </a:defRPr>
            </a:lvl3pPr>
            <a:lvl4pPr marL="1371600" algn="l" defTabSz="457200">
              <a:defRPr sz="1800">
                <a:solidFill>
                  <a:schemeClr val="lt1"/>
                </a:solidFill>
                <a:latin typeface="+mn-lt"/>
                <a:ea typeface="+mn-ea"/>
                <a:cs typeface="+mn-cs"/>
              </a:defRPr>
            </a:lvl4pPr>
            <a:lvl5pPr marL="1828800" algn="l" defTabSz="457200">
              <a:defRPr sz="1800">
                <a:solidFill>
                  <a:schemeClr val="lt1"/>
                </a:solidFill>
                <a:latin typeface="+mn-lt"/>
                <a:ea typeface="+mn-ea"/>
                <a:cs typeface="+mn-cs"/>
              </a:defRPr>
            </a:lvl5pPr>
            <a:lvl6pPr marL="2286000" algn="l" defTabSz="457200">
              <a:defRPr sz="1800">
                <a:solidFill>
                  <a:schemeClr val="lt1"/>
                </a:solidFill>
                <a:latin typeface="+mn-lt"/>
                <a:ea typeface="+mn-ea"/>
                <a:cs typeface="+mn-cs"/>
              </a:defRPr>
            </a:lvl6pPr>
            <a:lvl7pPr marL="2743200" algn="l" defTabSz="457200">
              <a:defRPr sz="1800">
                <a:solidFill>
                  <a:schemeClr val="lt1"/>
                </a:solidFill>
                <a:latin typeface="+mn-lt"/>
                <a:ea typeface="+mn-ea"/>
                <a:cs typeface="+mn-cs"/>
              </a:defRPr>
            </a:lvl7pPr>
            <a:lvl8pPr marL="3200400" algn="l" defTabSz="457200">
              <a:defRPr sz="1800">
                <a:solidFill>
                  <a:schemeClr val="lt1"/>
                </a:solidFill>
                <a:latin typeface="+mn-lt"/>
                <a:ea typeface="+mn-ea"/>
                <a:cs typeface="+mn-cs"/>
              </a:defRPr>
            </a:lvl8pPr>
            <a:lvl9pPr marL="3657600" algn="l" defTabSz="457200">
              <a:defRPr sz="1800">
                <a:solidFill>
                  <a:schemeClr val="lt1"/>
                </a:solidFill>
                <a:latin typeface="+mn-lt"/>
                <a:ea typeface="+mn-ea"/>
                <a:cs typeface="+mn-cs"/>
              </a:defRPr>
            </a:lvl9pPr>
          </a:lstStyle>
          <a:p>
            <a:pPr>
              <a:defRPr/>
            </a:pPr>
            <a:fld id="{BB5D696C-7C4B-4748-AD7A-B30C297BC295}" type="slidenum">
              <a:rPr lang="en-US" altLang="ko-KR"/>
              <a:t>‹#›</a:t>
            </a:fld>
            <a:endParaRPr lang="ko-KR"/>
          </a:p>
        </p:txBody>
      </p:sp>
      <p:sp>
        <p:nvSpPr>
          <p:cNvPr id="38" name="Text Placeholder 37"/>
          <p:cNvSpPr>
            <a:spLocks noGrp="1"/>
          </p:cNvSpPr>
          <p:nvPr>
            <p:ph type="body" sz="quarter" idx="11" hasCustomPrompt="1"/>
          </p:nvPr>
        </p:nvSpPr>
        <p:spPr bwMode="auto">
          <a:xfrm>
            <a:off x="1448594" y="1693051"/>
            <a:ext cx="9294812" cy="370536"/>
          </a:xfrm>
        </p:spPr>
        <p:txBody>
          <a:bodyPr anchor="ctr">
            <a:normAutofit/>
          </a:bodyPr>
          <a:lstStyle>
            <a:lvl1pPr marL="0" indent="0" algn="ctr">
              <a:buNone/>
              <a:defRPr sz="2000" b="0" cap="none">
                <a:solidFill>
                  <a:schemeClr val="accent1"/>
                </a:solidFill>
              </a:defRPr>
            </a:lvl1pPr>
          </a:lstStyle>
          <a:p>
            <a:pPr lvl="0">
              <a:defRPr/>
            </a:pPr>
            <a:r>
              <a:rPr lang="en-GB"/>
              <a:t>Subtitle</a:t>
            </a:r>
            <a:endParaRPr/>
          </a:p>
        </p:txBody>
      </p:sp>
      <p:pic>
        <p:nvPicPr>
          <p:cNvPr id="9" name="Picture 8"/>
          <p:cNvPicPr>
            <a:picLocks noChangeAspect="1"/>
          </p:cNvPicPr>
          <p:nvPr userDrawn="1"/>
        </p:nvPicPr>
        <p:blipFill>
          <a:blip r:embed="rId2"/>
          <a:stretch/>
        </p:blipFill>
        <p:spPr bwMode="auto">
          <a:xfrm>
            <a:off x="266028" y="6354763"/>
            <a:ext cx="1008548" cy="360000"/>
          </a:xfrm>
          <a:prstGeom prst="rect">
            <a:avLst/>
          </a:prstGeom>
        </p:spPr>
      </p:pic>
      <p:pic>
        <p:nvPicPr>
          <p:cNvPr id="10" name="Picture 2"/>
          <p:cNvPicPr>
            <a:picLocks noChangeAspect="1" noChangeArrowheads="1"/>
          </p:cNvPicPr>
          <p:nvPr userDrawn="1"/>
        </p:nvPicPr>
        <p:blipFill>
          <a:blip r:embed="rId3"/>
          <a:stretch/>
        </p:blipFill>
        <p:spPr bwMode="auto">
          <a:xfrm>
            <a:off x="1531269" y="6431721"/>
            <a:ext cx="409695" cy="272959"/>
          </a:xfrm>
          <a:prstGeom prst="rect">
            <a:avLst/>
          </a:prstGeom>
          <a:noFill/>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PhAnim="0" userDrawn="1">
  <p:cSld name="4_제목만">
    <p:bg>
      <p:bgPr>
        <a:solidFill>
          <a:schemeClr val="bg1"/>
        </a:solidFill>
        <a:effectLst/>
      </p:bgPr>
    </p:bg>
    <p:spTree>
      <p:nvGrpSpPr>
        <p:cNvPr id="1" name=""/>
        <p:cNvGrpSpPr/>
        <p:nvPr/>
      </p:nvGrpSpPr>
      <p:grpSpPr bwMode="auto">
        <a:xfrm>
          <a:off x="0" y="0"/>
          <a:ext cx="0" cy="0"/>
          <a:chOff x="0" y="0"/>
          <a:chExt cx="0" cy="0"/>
        </a:xfrm>
      </p:grpSpPr>
      <p:sp>
        <p:nvSpPr>
          <p:cNvPr id="13" name="직사각형 12"/>
          <p:cNvSpPr/>
          <p:nvPr/>
        </p:nvSpPr>
        <p:spPr bwMode="auto">
          <a:xfrm>
            <a:off x="0" y="0"/>
            <a:ext cx="12192000" cy="6858000"/>
          </a:xfrm>
          <a:prstGeom prst="rect">
            <a:avLst/>
          </a:prstGeom>
          <a:solidFill>
            <a:srgbClr val="F7F6F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ko-KR" sz="1800"/>
          </a:p>
        </p:txBody>
      </p:sp>
      <p:sp>
        <p:nvSpPr>
          <p:cNvPr id="2" name="제목 1"/>
          <p:cNvSpPr>
            <a:spLocks noGrp="1"/>
          </p:cNvSpPr>
          <p:nvPr>
            <p:ph type="title"/>
          </p:nvPr>
        </p:nvSpPr>
        <p:spPr bwMode="auto">
          <a:xfrm>
            <a:off x="575999" y="115200"/>
            <a:ext cx="11041200" cy="778098"/>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lvl1pPr algn="ctr" defTabSz="914400">
              <a:spcBef>
                <a:spcPts val="0"/>
              </a:spcBef>
              <a:spcAft>
                <a:spcPts val="0"/>
              </a:spcAft>
              <a:buNone/>
              <a:defRPr lang="ko-KR" sz="3600" b="1">
                <a:solidFill>
                  <a:srgbClr val="262E5F"/>
                </a:solidFill>
                <a:latin typeface="+mj-lt"/>
                <a:ea typeface="맑은 고딕"/>
                <a:cs typeface="+mj-cs"/>
              </a:defRPr>
            </a:lvl1pPr>
          </a:lstStyle>
          <a:p>
            <a:pPr>
              <a:defRPr/>
            </a:pPr>
            <a:r>
              <a:rPr lang="ko-KR"/>
              <a:t>마스터 제목 스타일 편집</a:t>
            </a:r>
            <a:endParaRPr/>
          </a:p>
        </p:txBody>
      </p:sp>
      <p:sp>
        <p:nvSpPr>
          <p:cNvPr id="3" name="날짜 개체 틀 2"/>
          <p:cNvSpPr>
            <a:spLocks noGrp="1"/>
          </p:cNvSpPr>
          <p:nvPr>
            <p:ph type="dt" sz="half" idx="10"/>
          </p:nvPr>
        </p:nvSpPr>
        <p:spPr bwMode="auto"/>
        <p:txBody>
          <a:bodyPr/>
          <a:lstStyle/>
          <a:p>
            <a:pPr>
              <a:defRPr/>
            </a:pPr>
            <a:endParaRPr lang="ko-KR"/>
          </a:p>
        </p:txBody>
      </p:sp>
      <p:sp>
        <p:nvSpPr>
          <p:cNvPr id="4" name="바닥글 개체 틀 3"/>
          <p:cNvSpPr>
            <a:spLocks noGrp="1"/>
          </p:cNvSpPr>
          <p:nvPr>
            <p:ph type="ftr" sz="quarter" idx="11"/>
          </p:nvPr>
        </p:nvSpPr>
        <p:spPr bwMode="auto"/>
        <p:txBody>
          <a:bodyPr/>
          <a:lstStyle/>
          <a:p>
            <a:pPr>
              <a:defRPr/>
            </a:pPr>
            <a:r>
              <a:rPr lang="en-GB"/>
              <a:t>Evidence Based Policymaking in Europe Summit: 2021 | Dec 9-10, 2021</a:t>
            </a:r>
            <a:endParaRPr lang="ko-KR"/>
          </a:p>
        </p:txBody>
      </p:sp>
      <p:sp>
        <p:nvSpPr>
          <p:cNvPr id="5" name="슬라이드 번호 개체 틀 4"/>
          <p:cNvSpPr>
            <a:spLocks noGrp="1"/>
          </p:cNvSpPr>
          <p:nvPr>
            <p:ph type="sldNum" sz="quarter" idx="12"/>
          </p:nvPr>
        </p:nvSpPr>
        <p:spPr bwMode="auto"/>
        <p:txBody>
          <a:bodyPr/>
          <a:lstStyle/>
          <a:p>
            <a:pPr>
              <a:defRPr/>
            </a:pPr>
            <a:fld id="{FD9960C5-B0B3-4566-AE49-E4A6D2C8B6D1}" type="slidenum">
              <a:rPr lang="en-US" altLang="ko-KR"/>
              <a:t>‹#›</a:t>
            </a:fld>
            <a:endParaRPr lang="ko-K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PhAnim="0" userDrawn="1">
  <p:cSld name="Brief_2_sq_pictures">
    <p:spTree>
      <p:nvGrpSpPr>
        <p:cNvPr id="1" name=""/>
        <p:cNvGrpSpPr/>
        <p:nvPr/>
      </p:nvGrpSpPr>
      <p:grpSpPr bwMode="auto">
        <a:xfrm>
          <a:off x="0" y="0"/>
          <a:ext cx="0" cy="0"/>
          <a:chOff x="0" y="0"/>
          <a:chExt cx="0" cy="0"/>
        </a:xfrm>
      </p:grpSpPr>
      <p:sp>
        <p:nvSpPr>
          <p:cNvPr id="9" name="그림 개체 틀 8"/>
          <p:cNvSpPr>
            <a:spLocks noGrp="1"/>
          </p:cNvSpPr>
          <p:nvPr>
            <p:ph type="pic" sz="quarter" idx="13"/>
          </p:nvPr>
        </p:nvSpPr>
        <p:spPr bwMode="auto">
          <a:xfrm>
            <a:off x="3584366" y="0"/>
            <a:ext cx="8607634" cy="6858000"/>
          </a:xfrm>
        </p:spPr>
        <p:txBody>
          <a:bodyPr/>
          <a:lstStyle/>
          <a:p>
            <a:pPr>
              <a:defRPr/>
            </a:pPr>
            <a:endParaRPr lang="ko-KR"/>
          </a:p>
        </p:txBody>
      </p:sp>
      <p:sp>
        <p:nvSpPr>
          <p:cNvPr id="2" name="Footer Placeholder 1"/>
          <p:cNvSpPr>
            <a:spLocks noGrp="1"/>
          </p:cNvSpPr>
          <p:nvPr>
            <p:ph type="ftr" sz="quarter" idx="15"/>
          </p:nvPr>
        </p:nvSpPr>
        <p:spPr bwMode="auto">
          <a:xfrm>
            <a:off x="2087934" y="6357494"/>
            <a:ext cx="9838038" cy="365125"/>
          </a:xfrm>
        </p:spPr>
        <p:txBody>
          <a:bodyPr/>
          <a:lstStyle/>
          <a:p>
            <a:pPr>
              <a:defRPr/>
            </a:pPr>
            <a:r>
              <a:rPr lang="en-GB"/>
              <a:t>Evidence Based Policymaking in Europe Summit: 2021 | Dec 9-10, 2021</a:t>
            </a:r>
            <a:endParaRPr lang="ko-KR"/>
          </a:p>
        </p:txBody>
      </p:sp>
      <p:pic>
        <p:nvPicPr>
          <p:cNvPr id="11" name="Picture 10"/>
          <p:cNvPicPr>
            <a:picLocks noChangeAspect="1"/>
          </p:cNvPicPr>
          <p:nvPr userDrawn="1"/>
        </p:nvPicPr>
        <p:blipFill>
          <a:blip r:embed="rId2"/>
          <a:stretch/>
        </p:blipFill>
        <p:spPr bwMode="auto">
          <a:xfrm>
            <a:off x="266028" y="6390621"/>
            <a:ext cx="1008548" cy="360000"/>
          </a:xfrm>
          <a:prstGeom prst="rect">
            <a:avLst/>
          </a:prstGeom>
        </p:spPr>
      </p:pic>
      <p:sp>
        <p:nvSpPr>
          <p:cNvPr id="8" name="Text Placeholder 7"/>
          <p:cNvSpPr>
            <a:spLocks noGrp="1"/>
          </p:cNvSpPr>
          <p:nvPr>
            <p:ph type="body" sz="quarter" idx="16"/>
          </p:nvPr>
        </p:nvSpPr>
        <p:spPr bwMode="auto">
          <a:xfrm>
            <a:off x="725309" y="2913888"/>
            <a:ext cx="3493122" cy="3096387"/>
          </a:xfrm>
          <a:prstGeom prst="rect">
            <a:avLst/>
          </a:prstGeom>
          <a:solidFill>
            <a:schemeClr val="bg1"/>
          </a:solidFill>
        </p:spPr>
        <p:txBody>
          <a:bodyPr>
            <a:normAutofit/>
          </a:bodyPr>
          <a:lstStyle>
            <a:lvl1pPr marL="0" indent="0">
              <a:buNone/>
              <a:defRPr sz="2000">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defRPr/>
            </a:pPr>
            <a:r>
              <a:rPr lang="en-GB"/>
              <a:t>Click to edit Master text styles</a:t>
            </a:r>
            <a:endParaRPr/>
          </a:p>
        </p:txBody>
      </p:sp>
      <p:sp>
        <p:nvSpPr>
          <p:cNvPr id="12" name="Title 11"/>
          <p:cNvSpPr>
            <a:spLocks noGrp="1"/>
          </p:cNvSpPr>
          <p:nvPr>
            <p:ph type="title" hasCustomPrompt="1"/>
          </p:nvPr>
        </p:nvSpPr>
        <p:spPr bwMode="auto">
          <a:xfrm>
            <a:off x="4552147" y="2910854"/>
            <a:ext cx="6306312" cy="1325563"/>
          </a:xfrm>
        </p:spPr>
        <p:txBody>
          <a:bodyPr/>
          <a:lstStyle>
            <a:lvl1pPr>
              <a:defRPr b="0">
                <a:solidFill>
                  <a:schemeClr val="bg2">
                    <a:lumMod val="75000"/>
                  </a:schemeClr>
                </a:solidFill>
              </a:defRPr>
            </a:lvl1pPr>
          </a:lstStyle>
          <a:p>
            <a:pPr>
              <a:defRPr/>
            </a:pPr>
            <a:r>
              <a:rPr lang="en-GB"/>
              <a:t>CLICK TO EDIT MASTER TITLE STYLE</a:t>
            </a:r>
            <a:endParaRPr/>
          </a:p>
        </p:txBody>
      </p:sp>
      <p:pic>
        <p:nvPicPr>
          <p:cNvPr id="19" name="Picture 18" descr="Shape, icon, circle&#10;&#10;Description automatically generated"/>
          <p:cNvPicPr>
            <a:picLocks noChangeAspect="1"/>
          </p:cNvPicPr>
          <p:nvPr userDrawn="1"/>
        </p:nvPicPr>
        <p:blipFill>
          <a:blip r:embed="rId3"/>
          <a:stretch/>
        </p:blipFill>
        <p:spPr bwMode="auto">
          <a:xfrm>
            <a:off x="-957076" y="-904875"/>
            <a:ext cx="3505199" cy="3505199"/>
          </a:xfrm>
          <a:prstGeom prst="rect">
            <a:avLst/>
          </a:prstGeom>
        </p:spPr>
      </p:pic>
      <p:sp>
        <p:nvSpPr>
          <p:cNvPr id="20" name="슬라이드 번호 개체 틀 12"/>
          <p:cNvSpPr>
            <a:spLocks noGrp="1"/>
          </p:cNvSpPr>
          <p:nvPr>
            <p:ph type="sldNum" sz="quarter" idx="20"/>
          </p:nvPr>
        </p:nvSpPr>
        <p:spPr bwMode="auto">
          <a:xfrm>
            <a:off x="5898000" y="-7215"/>
            <a:ext cx="396000" cy="784800"/>
          </a:xfrm>
          <a:prstGeom prst="rect">
            <a:avLst/>
          </a:prstGeo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pPr>
              <a:defRPr/>
            </a:pPr>
            <a:fld id="{BB5D696C-7C4B-4748-AD7A-B30C297BC295}" type="slidenum">
              <a:rPr lang="en-US" altLang="ko-KR"/>
              <a:t>‹#›</a:t>
            </a:fld>
            <a:endParaRPr lang="ko-KR"/>
          </a:p>
        </p:txBody>
      </p:sp>
      <p:pic>
        <p:nvPicPr>
          <p:cNvPr id="3074" name="Picture 2"/>
          <p:cNvPicPr>
            <a:picLocks noChangeAspect="1" noChangeArrowheads="1"/>
          </p:cNvPicPr>
          <p:nvPr userDrawn="1"/>
        </p:nvPicPr>
        <p:blipFill>
          <a:blip r:embed="rId4"/>
          <a:stretch/>
        </p:blipFill>
        <p:spPr bwMode="auto">
          <a:xfrm>
            <a:off x="1463740" y="6477378"/>
            <a:ext cx="356300" cy="237385"/>
          </a:xfrm>
          <a:prstGeom prst="rect">
            <a:avLst/>
          </a:prstGeom>
          <a:noFill/>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01_Title Slide">
    <p:bg>
      <p:bgPr>
        <a:solidFill>
          <a:schemeClr val="bg1"/>
        </a:solidFill>
        <a:effectLst/>
      </p:bgPr>
    </p:bg>
    <p:spTree>
      <p:nvGrpSpPr>
        <p:cNvPr id="1" name=""/>
        <p:cNvGrpSpPr/>
        <p:nvPr/>
      </p:nvGrpSpPr>
      <p:grpSpPr>
        <a:xfrm>
          <a:off x="0" y="0"/>
          <a:ext cx="0" cy="0"/>
          <a:chOff x="0" y="0"/>
          <a:chExt cx="0" cy="0"/>
        </a:xfrm>
      </p:grpSpPr>
      <p:pic>
        <p:nvPicPr>
          <p:cNvPr id="5122" name="Picture 2">
            <a:extLst>
              <a:ext uri="{FF2B5EF4-FFF2-40B4-BE49-F238E27FC236}">
                <a16:creationId xmlns:a16="http://schemas.microsoft.com/office/drawing/2014/main" id="{8B61104C-677B-6F43-85D7-55027E972F6D}"/>
              </a:ext>
            </a:extLst>
          </p:cNvPr>
          <p:cNvPicPr>
            <a:picLocks noChangeAspect="1" noChangeArrowheads="1"/>
          </p:cNvPicPr>
          <p:nvPr userDrawn="1"/>
        </p:nvPicPr>
        <p:blipFill rotWithShape="1">
          <a:blip r:embed="rId2" cstate="screen">
            <a:extLst>
              <a:ext uri="{28A0092B-C50C-407E-A947-70E740481C1C}">
                <a14:useLocalDpi xmlns:a14="http://schemas.microsoft.com/office/drawing/2010/main"/>
              </a:ext>
            </a:extLst>
          </a:blip>
          <a:srcRect/>
          <a:stretch/>
        </p:blipFill>
        <p:spPr bwMode="auto">
          <a:xfrm>
            <a:off x="0" y="-2"/>
            <a:ext cx="5347635" cy="5242143"/>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8">
            <a:extLst>
              <a:ext uri="{FF2B5EF4-FFF2-40B4-BE49-F238E27FC236}">
                <a16:creationId xmlns:a16="http://schemas.microsoft.com/office/drawing/2014/main" id="{3D135A81-65C3-1044-ADDD-43EF917C31C1}"/>
              </a:ext>
            </a:extLst>
          </p:cNvPr>
          <p:cNvSpPr>
            <a:spLocks noGrp="1"/>
          </p:cNvSpPr>
          <p:nvPr>
            <p:ph type="body" sz="quarter" idx="18" hasCustomPrompt="1"/>
          </p:nvPr>
        </p:nvSpPr>
        <p:spPr>
          <a:xfrm>
            <a:off x="3194136" y="2420009"/>
            <a:ext cx="7665929" cy="2006600"/>
          </a:xfrm>
        </p:spPr>
        <p:txBody>
          <a:bodyPr>
            <a:noAutofit/>
          </a:bodyPr>
          <a:lstStyle>
            <a:lvl1pPr marL="0" indent="0">
              <a:buNone/>
              <a:defRPr sz="8000" b="1" cap="none" baseline="0">
                <a:solidFill>
                  <a:schemeClr val="bg2">
                    <a:lumMod val="75000"/>
                  </a:schemeClr>
                </a:solidFill>
                <a:latin typeface="+mn-lt"/>
                <a:ea typeface="Helvetica Neue" panose="02000503000000020004" pitchFamily="2" charset="0"/>
                <a:cs typeface="Helvetica Neue" panose="02000503000000020004" pitchFamily="2" charset="0"/>
              </a:defRPr>
            </a:lvl1pPr>
          </a:lstStyle>
          <a:p>
            <a:pPr lvl="0"/>
            <a:r>
              <a:rPr lang="en-GB" dirty="0"/>
              <a:t>Title</a:t>
            </a:r>
          </a:p>
        </p:txBody>
      </p:sp>
      <p:sp>
        <p:nvSpPr>
          <p:cNvPr id="9" name="Text Placeholder 11">
            <a:extLst>
              <a:ext uri="{FF2B5EF4-FFF2-40B4-BE49-F238E27FC236}">
                <a16:creationId xmlns:a16="http://schemas.microsoft.com/office/drawing/2014/main" id="{DD5BEB8A-43C3-3E48-81C9-CBB779AEE9F3}"/>
              </a:ext>
            </a:extLst>
          </p:cNvPr>
          <p:cNvSpPr>
            <a:spLocks noGrp="1"/>
          </p:cNvSpPr>
          <p:nvPr>
            <p:ph type="body" sz="quarter" idx="19"/>
          </p:nvPr>
        </p:nvSpPr>
        <p:spPr>
          <a:xfrm>
            <a:off x="3194136" y="4683769"/>
            <a:ext cx="7766137" cy="988647"/>
          </a:xfrm>
        </p:spPr>
        <p:txBody>
          <a:bodyPr/>
          <a:lstStyle>
            <a:lvl1pPr marL="0" indent="0">
              <a:buNone/>
              <a:defRPr b="1" i="0">
                <a:solidFill>
                  <a:srgbClr val="5A6770"/>
                </a:solidFill>
                <a:latin typeface="+mn-lt"/>
                <a:cs typeface="Calibri Light" panose="020F0302020204030204" pitchFamily="34" charset="0"/>
              </a:defRPr>
            </a:lvl1pPr>
            <a:lvl2pPr marL="457200" indent="0">
              <a:buNone/>
              <a:defRPr b="0" i="0">
                <a:solidFill>
                  <a:schemeClr val="bg1"/>
                </a:solidFill>
                <a:latin typeface="Calibri Light" panose="020F0302020204030204" pitchFamily="34" charset="0"/>
                <a:cs typeface="Calibri Light" panose="020F0302020204030204" pitchFamily="34" charset="0"/>
              </a:defRPr>
            </a:lvl2pPr>
            <a:lvl3pPr marL="914400" indent="0">
              <a:buNone/>
              <a:defRPr b="0" i="0">
                <a:solidFill>
                  <a:schemeClr val="bg1"/>
                </a:solidFill>
                <a:latin typeface="Calibri Light" panose="020F0302020204030204" pitchFamily="34" charset="0"/>
                <a:cs typeface="Calibri Light" panose="020F0302020204030204" pitchFamily="34" charset="0"/>
              </a:defRPr>
            </a:lvl3pPr>
            <a:lvl4pPr marL="1371600" indent="0">
              <a:buNone/>
              <a:defRPr b="0" i="0">
                <a:solidFill>
                  <a:schemeClr val="bg1"/>
                </a:solidFill>
                <a:latin typeface="Calibri Light" panose="020F0302020204030204" pitchFamily="34" charset="0"/>
                <a:cs typeface="Calibri Light" panose="020F0302020204030204" pitchFamily="34" charset="0"/>
              </a:defRPr>
            </a:lvl4pPr>
            <a:lvl5pPr marL="1828800" indent="0">
              <a:buNone/>
              <a:defRPr b="0" i="0">
                <a:solidFill>
                  <a:schemeClr val="bg1"/>
                </a:solidFill>
                <a:latin typeface="Calibri Light" panose="020F0302020204030204" pitchFamily="34" charset="0"/>
                <a:cs typeface="Calibri Light" panose="020F0302020204030204" pitchFamily="34" charset="0"/>
              </a:defRPr>
            </a:lvl5pPr>
          </a:lstStyle>
          <a:p>
            <a:pPr lvl="0"/>
            <a:r>
              <a:rPr lang="en-GB" dirty="0"/>
              <a:t>Click to edit Master text styles</a:t>
            </a:r>
          </a:p>
        </p:txBody>
      </p:sp>
      <p:sp>
        <p:nvSpPr>
          <p:cNvPr id="10" name="Text Placeholder 11">
            <a:extLst>
              <a:ext uri="{FF2B5EF4-FFF2-40B4-BE49-F238E27FC236}">
                <a16:creationId xmlns:a16="http://schemas.microsoft.com/office/drawing/2014/main" id="{12D0491A-DF8C-EF4F-B9C3-9FCD6BB7E6A2}"/>
              </a:ext>
            </a:extLst>
          </p:cNvPr>
          <p:cNvSpPr>
            <a:spLocks noGrp="1"/>
          </p:cNvSpPr>
          <p:nvPr>
            <p:ph type="body" sz="quarter" idx="20" hasCustomPrompt="1"/>
          </p:nvPr>
        </p:nvSpPr>
        <p:spPr>
          <a:xfrm>
            <a:off x="8426824" y="163864"/>
            <a:ext cx="3546206" cy="825691"/>
          </a:xfrm>
        </p:spPr>
        <p:txBody>
          <a:bodyPr>
            <a:normAutofit/>
          </a:bodyPr>
          <a:lstStyle>
            <a:lvl1pPr marL="0" indent="0" algn="r">
              <a:buNone/>
              <a:defRPr sz="1600" b="1" i="0">
                <a:solidFill>
                  <a:schemeClr val="bg2">
                    <a:lumMod val="75000"/>
                  </a:schemeClr>
                </a:solidFill>
                <a:latin typeface="+mj-lt"/>
                <a:cs typeface="Calibri Light" panose="020F0302020204030204" pitchFamily="34" charset="0"/>
              </a:defRPr>
            </a:lvl1pPr>
            <a:lvl2pPr marL="457200" indent="0">
              <a:buNone/>
              <a:defRPr b="0" i="0">
                <a:solidFill>
                  <a:schemeClr val="bg1"/>
                </a:solidFill>
                <a:latin typeface="Calibri Light" panose="020F0302020204030204" pitchFamily="34" charset="0"/>
                <a:cs typeface="Calibri Light" panose="020F0302020204030204" pitchFamily="34" charset="0"/>
              </a:defRPr>
            </a:lvl2pPr>
            <a:lvl3pPr marL="914400" indent="0">
              <a:buNone/>
              <a:defRPr b="0" i="0">
                <a:solidFill>
                  <a:schemeClr val="bg1"/>
                </a:solidFill>
                <a:latin typeface="Calibri Light" panose="020F0302020204030204" pitchFamily="34" charset="0"/>
                <a:cs typeface="Calibri Light" panose="020F0302020204030204" pitchFamily="34" charset="0"/>
              </a:defRPr>
            </a:lvl3pPr>
            <a:lvl4pPr marL="1371600" indent="0">
              <a:buNone/>
              <a:defRPr b="0" i="0">
                <a:solidFill>
                  <a:schemeClr val="bg1"/>
                </a:solidFill>
                <a:latin typeface="Calibri Light" panose="020F0302020204030204" pitchFamily="34" charset="0"/>
                <a:cs typeface="Calibri Light" panose="020F0302020204030204" pitchFamily="34" charset="0"/>
              </a:defRPr>
            </a:lvl4pPr>
            <a:lvl5pPr marL="1828800" indent="0">
              <a:buNone/>
              <a:defRPr b="0" i="0">
                <a:solidFill>
                  <a:schemeClr val="bg1"/>
                </a:solidFill>
                <a:latin typeface="Calibri Light" panose="020F0302020204030204" pitchFamily="34" charset="0"/>
                <a:cs typeface="Calibri Light" panose="020F0302020204030204" pitchFamily="34" charset="0"/>
              </a:defRPr>
            </a:lvl5pPr>
          </a:lstStyle>
          <a:p>
            <a:pPr lvl="0"/>
            <a:r>
              <a:rPr lang="en-GB" dirty="0"/>
              <a:t>CLICK TO EDIT MASTER TEXT STYLES</a:t>
            </a:r>
          </a:p>
        </p:txBody>
      </p:sp>
      <p:sp>
        <p:nvSpPr>
          <p:cNvPr id="11" name="Title 1">
            <a:extLst>
              <a:ext uri="{FF2B5EF4-FFF2-40B4-BE49-F238E27FC236}">
                <a16:creationId xmlns:a16="http://schemas.microsoft.com/office/drawing/2014/main" id="{658EDEE1-8AC4-F347-B6FF-158E4DE04315}"/>
              </a:ext>
            </a:extLst>
          </p:cNvPr>
          <p:cNvSpPr txBox="1">
            <a:spLocks noChangeAspect="1"/>
          </p:cNvSpPr>
          <p:nvPr userDrawn="1"/>
        </p:nvSpPr>
        <p:spPr>
          <a:xfrm>
            <a:off x="9610364" y="6411653"/>
            <a:ext cx="1476586" cy="246221"/>
          </a:xfrm>
          <a:prstGeom prst="rect">
            <a:avLst/>
          </a:prstGeom>
          <a:noFill/>
        </p:spPr>
        <p:txBody>
          <a:bodyPr wrap="square" lIns="0" tIns="0" rIns="0" bIns="0" anchor="ctr">
            <a:spAutoFit/>
          </a:bodyPr>
          <a:lstStyle>
            <a:lvl1pPr algn="ctr" defTabSz="914400" rtl="0" eaLnBrk="1" latinLnBrk="0" hangingPunct="1">
              <a:lnSpc>
                <a:spcPct val="100000"/>
              </a:lnSpc>
              <a:spcBef>
                <a:spcPct val="0"/>
              </a:spcBef>
              <a:buNone/>
              <a:defRPr sz="4800" b="0" i="0" kern="1200" spc="-150" baseline="0">
                <a:solidFill>
                  <a:srgbClr val="2D3293"/>
                </a:solidFill>
                <a:latin typeface="Open Sans Light" charset="0"/>
                <a:ea typeface="Open Sans Light" charset="0"/>
                <a:cs typeface="Open Sans Light" charset="0"/>
              </a:defRPr>
            </a:lvl1pPr>
          </a:lstStyle>
          <a:p>
            <a:pPr algn="r"/>
            <a:r>
              <a:rPr lang="en-US" sz="1600" b="1" i="0" spc="0" baseline="0">
                <a:solidFill>
                  <a:schemeClr val="tx1"/>
                </a:solidFill>
                <a:latin typeface="+mj-lt"/>
                <a:ea typeface="Open Sans" charset="0"/>
                <a:cs typeface="Open Sans" charset="0"/>
              </a:rPr>
              <a:t>@</a:t>
            </a:r>
            <a:r>
              <a:rPr lang="en-US" sz="1600" b="1" i="0" spc="0" baseline="0" err="1">
                <a:solidFill>
                  <a:schemeClr val="tx1"/>
                </a:solidFill>
                <a:latin typeface="+mj-lt"/>
                <a:ea typeface="Open Sans" charset="0"/>
                <a:cs typeface="Open Sans" charset="0"/>
              </a:rPr>
              <a:t>openaire_eu</a:t>
            </a:r>
            <a:endParaRPr lang="en-US" sz="1600" b="1" i="0" spc="0" baseline="0">
              <a:solidFill>
                <a:schemeClr val="tx1"/>
              </a:solidFill>
              <a:latin typeface="+mj-lt"/>
              <a:ea typeface="Open Sans" charset="0"/>
              <a:cs typeface="Open Sans" charset="0"/>
            </a:endParaRPr>
          </a:p>
        </p:txBody>
      </p:sp>
      <p:pic>
        <p:nvPicPr>
          <p:cNvPr id="12" name="Graphic 11">
            <a:extLst>
              <a:ext uri="{FF2B5EF4-FFF2-40B4-BE49-F238E27FC236}">
                <a16:creationId xmlns:a16="http://schemas.microsoft.com/office/drawing/2014/main" id="{73C9E1DF-CE37-7A49-A3B7-C4A4EF7A0470}"/>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1474300" y="6372763"/>
            <a:ext cx="324000" cy="324000"/>
          </a:xfrm>
          <a:prstGeom prst="rect">
            <a:avLst/>
          </a:prstGeom>
        </p:spPr>
      </p:pic>
      <p:sp>
        <p:nvSpPr>
          <p:cNvPr id="13" name="바닥글 개체 틀 3">
            <a:extLst>
              <a:ext uri="{FF2B5EF4-FFF2-40B4-BE49-F238E27FC236}">
                <a16:creationId xmlns:a16="http://schemas.microsoft.com/office/drawing/2014/main" id="{B2B41314-E0AF-BF4C-93F3-F23FEA860474}"/>
              </a:ext>
            </a:extLst>
          </p:cNvPr>
          <p:cNvSpPr>
            <a:spLocks noGrp="1"/>
          </p:cNvSpPr>
          <p:nvPr>
            <p:ph type="ftr" sz="quarter" idx="11"/>
          </p:nvPr>
        </p:nvSpPr>
        <p:spPr>
          <a:xfrm>
            <a:off x="3194135" y="6353705"/>
            <a:ext cx="6125229" cy="492915"/>
          </a:xfrm>
        </p:spPr>
        <p:txBody>
          <a:bodyPr/>
          <a:lstStyle/>
          <a:p>
            <a:r>
              <a:rPr lang="en-GB" altLang="ko-KR"/>
              <a:t>SDSN Global Climate Hub Science &amp; Technology Observatory</a:t>
            </a:r>
            <a:endParaRPr lang="ko-KR" altLang="en-US"/>
          </a:p>
        </p:txBody>
      </p:sp>
      <p:pic>
        <p:nvPicPr>
          <p:cNvPr id="14" name="Picture 2">
            <a:extLst>
              <a:ext uri="{FF2B5EF4-FFF2-40B4-BE49-F238E27FC236}">
                <a16:creationId xmlns:a16="http://schemas.microsoft.com/office/drawing/2014/main" id="{64AE2ADF-8610-C24E-A43C-7742771DA71A}"/>
              </a:ext>
            </a:extLst>
          </p:cNvPr>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1728488" y="6431721"/>
            <a:ext cx="409695" cy="27295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a:extLst>
              <a:ext uri="{FF2B5EF4-FFF2-40B4-BE49-F238E27FC236}">
                <a16:creationId xmlns:a16="http://schemas.microsoft.com/office/drawing/2014/main" id="{C097CC0C-8552-B046-B7F6-F930B5523D85}"/>
              </a:ext>
            </a:extLst>
          </p:cNvPr>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9448364" y="6424137"/>
            <a:ext cx="324000" cy="269999"/>
          </a:xfrm>
          <a:prstGeom prst="rect">
            <a:avLst/>
          </a:prstGeom>
        </p:spPr>
      </p:pic>
      <p:pic>
        <p:nvPicPr>
          <p:cNvPr id="16" name="Picture 15">
            <a:extLst>
              <a:ext uri="{FF2B5EF4-FFF2-40B4-BE49-F238E27FC236}">
                <a16:creationId xmlns:a16="http://schemas.microsoft.com/office/drawing/2014/main" id="{31B7AED5-BAC3-4D4A-BD2F-8D627ED1725E}"/>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305619" y="6353705"/>
            <a:ext cx="1210258" cy="432000"/>
          </a:xfrm>
          <a:prstGeom prst="rect">
            <a:avLst/>
          </a:prstGeom>
        </p:spPr>
      </p:pic>
    </p:spTree>
    <p:extLst>
      <p:ext uri="{BB962C8B-B14F-4D97-AF65-F5344CB8AC3E}">
        <p14:creationId xmlns:p14="http://schemas.microsoft.com/office/powerpoint/2010/main" val="380250332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Title_1_light_background">
    <p:bg>
      <p:bgRef idx="1001">
        <a:schemeClr val="bg1"/>
      </p:bgRef>
    </p:bg>
    <p:spTree>
      <p:nvGrpSpPr>
        <p:cNvPr id="1" name=""/>
        <p:cNvGrpSpPr/>
        <p:nvPr/>
      </p:nvGrpSpPr>
      <p:grpSpPr>
        <a:xfrm>
          <a:off x="0" y="0"/>
          <a:ext cx="0" cy="0"/>
          <a:chOff x="0" y="0"/>
          <a:chExt cx="0" cy="0"/>
        </a:xfrm>
      </p:grpSpPr>
      <p:sp>
        <p:nvSpPr>
          <p:cNvPr id="10" name="그림 개체 틀 9"/>
          <p:cNvSpPr>
            <a:spLocks noGrp="1"/>
          </p:cNvSpPr>
          <p:nvPr>
            <p:ph type="pic" sz="quarter" idx="16"/>
          </p:nvPr>
        </p:nvSpPr>
        <p:spPr>
          <a:xfrm>
            <a:off x="289029" y="0"/>
            <a:ext cx="7483372" cy="6858000"/>
          </a:xfrm>
          <a:custGeom>
            <a:avLst/>
            <a:gdLst>
              <a:gd name="connsiteX0" fmla="*/ 3741687 w 7483372"/>
              <a:gd name="connsiteY0" fmla="*/ 1173163 h 6858000"/>
              <a:gd name="connsiteX1" fmla="*/ 1485849 w 7483372"/>
              <a:gd name="connsiteY1" fmla="*/ 3429001 h 6858000"/>
              <a:gd name="connsiteX2" fmla="*/ 3741687 w 7483372"/>
              <a:gd name="connsiteY2" fmla="*/ 5684839 h 6858000"/>
              <a:gd name="connsiteX3" fmla="*/ 5997525 w 7483372"/>
              <a:gd name="connsiteY3" fmla="*/ 3429001 h 6858000"/>
              <a:gd name="connsiteX4" fmla="*/ 3741687 w 7483372"/>
              <a:gd name="connsiteY4" fmla="*/ 1173163 h 6858000"/>
              <a:gd name="connsiteX5" fmla="*/ 2199390 w 7483372"/>
              <a:gd name="connsiteY5" fmla="*/ 0 h 6858000"/>
              <a:gd name="connsiteX6" fmla="*/ 5283982 w 7483372"/>
              <a:gd name="connsiteY6" fmla="*/ 0 h 6858000"/>
              <a:gd name="connsiteX7" fmla="*/ 5363862 w 7483372"/>
              <a:gd name="connsiteY7" fmla="*/ 36113 h 6858000"/>
              <a:gd name="connsiteX8" fmla="*/ 7483372 w 7483372"/>
              <a:gd name="connsiteY8" fmla="*/ 3408828 h 6858000"/>
              <a:gd name="connsiteX9" fmla="*/ 5198119 w 7483372"/>
              <a:gd name="connsiteY9" fmla="*/ 6856474 h 6858000"/>
              <a:gd name="connsiteX10" fmla="*/ 5194249 w 7483372"/>
              <a:gd name="connsiteY10" fmla="*/ 6858000 h 6858000"/>
              <a:gd name="connsiteX11" fmla="*/ 2289124 w 7483372"/>
              <a:gd name="connsiteY11" fmla="*/ 6858000 h 6858000"/>
              <a:gd name="connsiteX12" fmla="*/ 2285253 w 7483372"/>
              <a:gd name="connsiteY12" fmla="*/ 6856474 h 6858000"/>
              <a:gd name="connsiteX13" fmla="*/ 0 w 7483372"/>
              <a:gd name="connsiteY13" fmla="*/ 3408828 h 6858000"/>
              <a:gd name="connsiteX14" fmla="*/ 2119511 w 7483372"/>
              <a:gd name="connsiteY14" fmla="*/ 3611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483372" h="6858000">
                <a:moveTo>
                  <a:pt x="3741687" y="1173163"/>
                </a:moveTo>
                <a:cubicBezTo>
                  <a:pt x="2495822" y="1173163"/>
                  <a:pt x="1485849" y="2183136"/>
                  <a:pt x="1485849" y="3429001"/>
                </a:cubicBezTo>
                <a:cubicBezTo>
                  <a:pt x="1485849" y="4674866"/>
                  <a:pt x="2495822" y="5684839"/>
                  <a:pt x="3741687" y="5684839"/>
                </a:cubicBezTo>
                <a:cubicBezTo>
                  <a:pt x="4987552" y="5684839"/>
                  <a:pt x="5997525" y="4674866"/>
                  <a:pt x="5997525" y="3429001"/>
                </a:cubicBezTo>
                <a:cubicBezTo>
                  <a:pt x="5997525" y="2183136"/>
                  <a:pt x="4987552" y="1173163"/>
                  <a:pt x="3741687" y="1173163"/>
                </a:cubicBezTo>
                <a:close/>
                <a:moveTo>
                  <a:pt x="2199390" y="0"/>
                </a:moveTo>
                <a:lnTo>
                  <a:pt x="5283982" y="0"/>
                </a:lnTo>
                <a:lnTo>
                  <a:pt x="5363862" y="36113"/>
                </a:lnTo>
                <a:cubicBezTo>
                  <a:pt x="6617956" y="640397"/>
                  <a:pt x="7483372" y="1923549"/>
                  <a:pt x="7483372" y="3408828"/>
                </a:cubicBezTo>
                <a:cubicBezTo>
                  <a:pt x="7483372" y="4958685"/>
                  <a:pt x="6541067" y="6288455"/>
                  <a:pt x="5198119" y="6856474"/>
                </a:cubicBezTo>
                <a:lnTo>
                  <a:pt x="5194249" y="6858000"/>
                </a:lnTo>
                <a:lnTo>
                  <a:pt x="2289124" y="6858000"/>
                </a:lnTo>
                <a:lnTo>
                  <a:pt x="2285253" y="6856474"/>
                </a:lnTo>
                <a:cubicBezTo>
                  <a:pt x="942306" y="6288455"/>
                  <a:pt x="0" y="4958685"/>
                  <a:pt x="0" y="3408828"/>
                </a:cubicBezTo>
                <a:cubicBezTo>
                  <a:pt x="0" y="1923549"/>
                  <a:pt x="865416" y="640397"/>
                  <a:pt x="2119511" y="36113"/>
                </a:cubicBezTo>
                <a:close/>
              </a:path>
            </a:pathLst>
          </a:custGeom>
        </p:spPr>
        <p:txBody>
          <a:bodyPr wrap="square">
            <a:noAutofit/>
          </a:bodyPr>
          <a:lstStyle/>
          <a:p>
            <a:endParaRPr lang="ko-KR" altLang="en-US"/>
          </a:p>
        </p:txBody>
      </p:sp>
      <p:sp>
        <p:nvSpPr>
          <p:cNvPr id="20" name="그림 개체 틀 19"/>
          <p:cNvSpPr>
            <a:spLocks noGrp="1"/>
          </p:cNvSpPr>
          <p:nvPr>
            <p:ph type="pic" sz="quarter" idx="17"/>
          </p:nvPr>
        </p:nvSpPr>
        <p:spPr>
          <a:xfrm>
            <a:off x="4790661" y="1"/>
            <a:ext cx="4024728" cy="3368607"/>
          </a:xfrm>
          <a:custGeom>
            <a:avLst/>
            <a:gdLst>
              <a:gd name="connsiteX0" fmla="*/ 528775 w 4024728"/>
              <a:gd name="connsiteY0" fmla="*/ 0 h 3368607"/>
              <a:gd name="connsiteX1" fmla="*/ 3495954 w 4024728"/>
              <a:gd name="connsiteY1" fmla="*/ 0 h 3368607"/>
              <a:gd name="connsiteX2" fmla="*/ 3565202 w 4024728"/>
              <a:gd name="connsiteY2" fmla="*/ 76193 h 3368607"/>
              <a:gd name="connsiteX3" fmla="*/ 4024728 w 4024728"/>
              <a:gd name="connsiteY3" fmla="*/ 1356243 h 3368607"/>
              <a:gd name="connsiteX4" fmla="*/ 2012364 w 4024728"/>
              <a:gd name="connsiteY4" fmla="*/ 3368607 h 3368607"/>
              <a:gd name="connsiteX5" fmla="*/ 0 w 4024728"/>
              <a:gd name="connsiteY5" fmla="*/ 1356243 h 3368607"/>
              <a:gd name="connsiteX6" fmla="*/ 459526 w 4024728"/>
              <a:gd name="connsiteY6" fmla="*/ 76193 h 3368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24728" h="3368607">
                <a:moveTo>
                  <a:pt x="528775" y="0"/>
                </a:moveTo>
                <a:lnTo>
                  <a:pt x="3495954" y="0"/>
                </a:lnTo>
                <a:lnTo>
                  <a:pt x="3565202" y="76193"/>
                </a:lnTo>
                <a:cubicBezTo>
                  <a:pt x="3852277" y="424048"/>
                  <a:pt x="4024728" y="870006"/>
                  <a:pt x="4024728" y="1356243"/>
                </a:cubicBezTo>
                <a:cubicBezTo>
                  <a:pt x="4024728" y="2467641"/>
                  <a:pt x="3123762" y="3368607"/>
                  <a:pt x="2012364" y="3368607"/>
                </a:cubicBezTo>
                <a:cubicBezTo>
                  <a:pt x="900966" y="3368607"/>
                  <a:pt x="0" y="2467641"/>
                  <a:pt x="0" y="1356243"/>
                </a:cubicBezTo>
                <a:cubicBezTo>
                  <a:pt x="0" y="870006"/>
                  <a:pt x="172451" y="424048"/>
                  <a:pt x="459526" y="76193"/>
                </a:cubicBezTo>
                <a:close/>
              </a:path>
            </a:pathLst>
          </a:custGeom>
        </p:spPr>
        <p:txBody>
          <a:bodyPr wrap="square">
            <a:noAutofit/>
          </a:bodyPr>
          <a:lstStyle/>
          <a:p>
            <a:endParaRPr lang="ko-KR" altLang="en-US"/>
          </a:p>
        </p:txBody>
      </p:sp>
      <p:sp>
        <p:nvSpPr>
          <p:cNvPr id="11" name="Text Placeholder 8">
            <a:extLst>
              <a:ext uri="{FF2B5EF4-FFF2-40B4-BE49-F238E27FC236}">
                <a16:creationId xmlns:a16="http://schemas.microsoft.com/office/drawing/2014/main" id="{C167E905-9829-3A48-B64E-3F05C83C529D}"/>
              </a:ext>
            </a:extLst>
          </p:cNvPr>
          <p:cNvSpPr>
            <a:spLocks noGrp="1"/>
          </p:cNvSpPr>
          <p:nvPr>
            <p:ph type="body" sz="quarter" idx="18" hasCustomPrompt="1"/>
          </p:nvPr>
        </p:nvSpPr>
        <p:spPr>
          <a:xfrm>
            <a:off x="2578100" y="3749742"/>
            <a:ext cx="9220200" cy="2006600"/>
          </a:xfrm>
        </p:spPr>
        <p:txBody>
          <a:bodyPr>
            <a:noAutofit/>
          </a:bodyPr>
          <a:lstStyle>
            <a:lvl1pPr marL="0" indent="0" algn="r">
              <a:buNone/>
              <a:defRPr sz="8000" b="1">
                <a:solidFill>
                  <a:schemeClr val="bg2"/>
                </a:solidFill>
                <a:latin typeface="+mj-lt"/>
                <a:ea typeface="Helvetica Neue" panose="02000503000000020004" pitchFamily="2" charset="0"/>
                <a:cs typeface="Helvetica Neue" panose="02000503000000020004" pitchFamily="2" charset="0"/>
              </a:defRPr>
            </a:lvl1pPr>
          </a:lstStyle>
          <a:p>
            <a:pPr lvl="0"/>
            <a:r>
              <a:rPr lang="en-GB" dirty="0"/>
              <a:t>CLICK TO EDIT MASTER TEXT STYLES</a:t>
            </a:r>
          </a:p>
        </p:txBody>
      </p:sp>
      <p:sp>
        <p:nvSpPr>
          <p:cNvPr id="12" name="Text Placeholder 11">
            <a:extLst>
              <a:ext uri="{FF2B5EF4-FFF2-40B4-BE49-F238E27FC236}">
                <a16:creationId xmlns:a16="http://schemas.microsoft.com/office/drawing/2014/main" id="{72020A61-98B8-4D42-B44D-28436F578240}"/>
              </a:ext>
            </a:extLst>
          </p:cNvPr>
          <p:cNvSpPr>
            <a:spLocks noGrp="1"/>
          </p:cNvSpPr>
          <p:nvPr>
            <p:ph type="body" sz="quarter" idx="19"/>
          </p:nvPr>
        </p:nvSpPr>
        <p:spPr>
          <a:xfrm>
            <a:off x="6261100" y="3038475"/>
            <a:ext cx="5537200" cy="520700"/>
          </a:xfrm>
        </p:spPr>
        <p:txBody>
          <a:bodyPr/>
          <a:lstStyle>
            <a:lvl1pPr marL="0" indent="0" algn="r">
              <a:buNone/>
              <a:defRPr b="0" i="0">
                <a:solidFill>
                  <a:schemeClr val="accent3">
                    <a:lumMod val="75000"/>
                  </a:schemeClr>
                </a:solidFill>
                <a:latin typeface="+mn-lt"/>
                <a:cs typeface="Calibri Light" panose="020F0302020204030204" pitchFamily="34" charset="0"/>
              </a:defRPr>
            </a:lvl1pPr>
            <a:lvl2pPr marL="457200" indent="0">
              <a:buNone/>
              <a:defRPr b="0" i="0">
                <a:solidFill>
                  <a:schemeClr val="bg1"/>
                </a:solidFill>
                <a:latin typeface="Calibri Light" panose="020F0302020204030204" pitchFamily="34" charset="0"/>
                <a:cs typeface="Calibri Light" panose="020F0302020204030204" pitchFamily="34" charset="0"/>
              </a:defRPr>
            </a:lvl2pPr>
            <a:lvl3pPr marL="914400" indent="0">
              <a:buNone/>
              <a:defRPr b="0" i="0">
                <a:solidFill>
                  <a:schemeClr val="bg1"/>
                </a:solidFill>
                <a:latin typeface="Calibri Light" panose="020F0302020204030204" pitchFamily="34" charset="0"/>
                <a:cs typeface="Calibri Light" panose="020F0302020204030204" pitchFamily="34" charset="0"/>
              </a:defRPr>
            </a:lvl3pPr>
            <a:lvl4pPr marL="1371600" indent="0">
              <a:buNone/>
              <a:defRPr b="0" i="0">
                <a:solidFill>
                  <a:schemeClr val="bg1"/>
                </a:solidFill>
                <a:latin typeface="Calibri Light" panose="020F0302020204030204" pitchFamily="34" charset="0"/>
                <a:cs typeface="Calibri Light" panose="020F0302020204030204" pitchFamily="34" charset="0"/>
              </a:defRPr>
            </a:lvl4pPr>
            <a:lvl5pPr marL="1828800" indent="0">
              <a:buNone/>
              <a:defRPr b="0" i="0">
                <a:solidFill>
                  <a:schemeClr val="bg1"/>
                </a:solidFill>
                <a:latin typeface="Calibri Light" panose="020F0302020204030204" pitchFamily="34" charset="0"/>
                <a:cs typeface="Calibri Light" panose="020F0302020204030204" pitchFamily="34" charset="0"/>
              </a:defRPr>
            </a:lvl5pPr>
          </a:lstStyle>
          <a:p>
            <a:pPr lvl="0"/>
            <a:r>
              <a:rPr lang="en-GB" dirty="0"/>
              <a:t>Click to edit Master text styles</a:t>
            </a:r>
          </a:p>
        </p:txBody>
      </p:sp>
      <p:sp>
        <p:nvSpPr>
          <p:cNvPr id="13" name="Text Placeholder 11">
            <a:extLst>
              <a:ext uri="{FF2B5EF4-FFF2-40B4-BE49-F238E27FC236}">
                <a16:creationId xmlns:a16="http://schemas.microsoft.com/office/drawing/2014/main" id="{EEB0AF54-F642-CC4C-A853-9CACB1646C6C}"/>
              </a:ext>
            </a:extLst>
          </p:cNvPr>
          <p:cNvSpPr>
            <a:spLocks noGrp="1"/>
          </p:cNvSpPr>
          <p:nvPr>
            <p:ph type="body" sz="quarter" idx="20" hasCustomPrompt="1"/>
          </p:nvPr>
        </p:nvSpPr>
        <p:spPr>
          <a:xfrm>
            <a:off x="6261100" y="2063115"/>
            <a:ext cx="5537200" cy="520700"/>
          </a:xfrm>
        </p:spPr>
        <p:txBody>
          <a:bodyPr>
            <a:normAutofit/>
          </a:bodyPr>
          <a:lstStyle>
            <a:lvl1pPr marL="0" indent="0" algn="r">
              <a:buNone/>
              <a:defRPr sz="1600" b="0" i="0">
                <a:solidFill>
                  <a:schemeClr val="accent6"/>
                </a:solidFill>
                <a:latin typeface="+mj-lt"/>
                <a:cs typeface="Calibri Light" panose="020F0302020204030204" pitchFamily="34" charset="0"/>
              </a:defRPr>
            </a:lvl1pPr>
            <a:lvl2pPr marL="457200" indent="0">
              <a:buNone/>
              <a:defRPr b="0" i="0">
                <a:solidFill>
                  <a:schemeClr val="bg1"/>
                </a:solidFill>
                <a:latin typeface="Calibri Light" panose="020F0302020204030204" pitchFamily="34" charset="0"/>
                <a:cs typeface="Calibri Light" panose="020F0302020204030204" pitchFamily="34" charset="0"/>
              </a:defRPr>
            </a:lvl2pPr>
            <a:lvl3pPr marL="914400" indent="0">
              <a:buNone/>
              <a:defRPr b="0" i="0">
                <a:solidFill>
                  <a:schemeClr val="bg1"/>
                </a:solidFill>
                <a:latin typeface="Calibri Light" panose="020F0302020204030204" pitchFamily="34" charset="0"/>
                <a:cs typeface="Calibri Light" panose="020F0302020204030204" pitchFamily="34" charset="0"/>
              </a:defRPr>
            </a:lvl3pPr>
            <a:lvl4pPr marL="1371600" indent="0">
              <a:buNone/>
              <a:defRPr b="0" i="0">
                <a:solidFill>
                  <a:schemeClr val="bg1"/>
                </a:solidFill>
                <a:latin typeface="Calibri Light" panose="020F0302020204030204" pitchFamily="34" charset="0"/>
                <a:cs typeface="Calibri Light" panose="020F0302020204030204" pitchFamily="34" charset="0"/>
              </a:defRPr>
            </a:lvl4pPr>
            <a:lvl5pPr marL="1828800" indent="0">
              <a:buNone/>
              <a:defRPr b="0" i="0">
                <a:solidFill>
                  <a:schemeClr val="bg1"/>
                </a:solidFill>
                <a:latin typeface="Calibri Light" panose="020F0302020204030204" pitchFamily="34" charset="0"/>
                <a:cs typeface="Calibri Light" panose="020F0302020204030204" pitchFamily="34" charset="0"/>
              </a:defRPr>
            </a:lvl5pPr>
          </a:lstStyle>
          <a:p>
            <a:pPr lvl="0"/>
            <a:r>
              <a:rPr lang="en-GB" dirty="0"/>
              <a:t>CLICK TO EDIT MASTER TEXT STYLES</a:t>
            </a:r>
          </a:p>
        </p:txBody>
      </p:sp>
      <p:pic>
        <p:nvPicPr>
          <p:cNvPr id="14" name="Picture 13">
            <a:extLst>
              <a:ext uri="{FF2B5EF4-FFF2-40B4-BE49-F238E27FC236}">
                <a16:creationId xmlns:a16="http://schemas.microsoft.com/office/drawing/2014/main" id="{59D6FC93-08E4-3643-8D34-1D4297EB1D39}"/>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0334811" y="208742"/>
            <a:ext cx="324000" cy="269999"/>
          </a:xfrm>
          <a:prstGeom prst="rect">
            <a:avLst/>
          </a:prstGeom>
        </p:spPr>
      </p:pic>
      <p:sp>
        <p:nvSpPr>
          <p:cNvPr id="15" name="Title 1">
            <a:extLst>
              <a:ext uri="{FF2B5EF4-FFF2-40B4-BE49-F238E27FC236}">
                <a16:creationId xmlns:a16="http://schemas.microsoft.com/office/drawing/2014/main" id="{F1C04362-43E0-8443-9DD7-E8C7838A0A0B}"/>
              </a:ext>
            </a:extLst>
          </p:cNvPr>
          <p:cNvSpPr txBox="1">
            <a:spLocks noChangeAspect="1"/>
          </p:cNvSpPr>
          <p:nvPr userDrawn="1"/>
        </p:nvSpPr>
        <p:spPr>
          <a:xfrm>
            <a:off x="10426385" y="181869"/>
            <a:ext cx="1476586" cy="246221"/>
          </a:xfrm>
          <a:prstGeom prst="rect">
            <a:avLst/>
          </a:prstGeom>
          <a:noFill/>
        </p:spPr>
        <p:txBody>
          <a:bodyPr wrap="square" lIns="0" tIns="0" rIns="0" bIns="0" anchor="ctr">
            <a:spAutoFit/>
          </a:bodyPr>
          <a:lstStyle>
            <a:lvl1pPr algn="ctr" defTabSz="914400" rtl="0" eaLnBrk="1" latinLnBrk="0" hangingPunct="1">
              <a:lnSpc>
                <a:spcPct val="100000"/>
              </a:lnSpc>
              <a:spcBef>
                <a:spcPct val="0"/>
              </a:spcBef>
              <a:buNone/>
              <a:defRPr sz="4800" b="0" i="0" kern="1200" spc="-150" baseline="0">
                <a:solidFill>
                  <a:srgbClr val="2D3293"/>
                </a:solidFill>
                <a:latin typeface="Open Sans Light" charset="0"/>
                <a:ea typeface="Open Sans Light" charset="0"/>
                <a:cs typeface="Open Sans Light" charset="0"/>
              </a:defRPr>
            </a:lvl1pPr>
          </a:lstStyle>
          <a:p>
            <a:pPr algn="r"/>
            <a:r>
              <a:rPr lang="en-US" sz="1600" b="1" i="0" spc="0" baseline="0">
                <a:solidFill>
                  <a:schemeClr val="tx1"/>
                </a:solidFill>
                <a:latin typeface="+mj-lt"/>
                <a:ea typeface="Open Sans" charset="0"/>
                <a:cs typeface="Open Sans" charset="0"/>
              </a:rPr>
              <a:t>@</a:t>
            </a:r>
            <a:r>
              <a:rPr lang="en-US" sz="1600" b="1" i="0" spc="0" baseline="0" err="1">
                <a:solidFill>
                  <a:schemeClr val="tx1"/>
                </a:solidFill>
                <a:latin typeface="+mj-lt"/>
                <a:ea typeface="Open Sans" charset="0"/>
                <a:cs typeface="Open Sans" charset="0"/>
              </a:rPr>
              <a:t>openaire_eu</a:t>
            </a:r>
            <a:endParaRPr lang="en-US" sz="1600" b="1" i="0" spc="0" baseline="0">
              <a:solidFill>
                <a:schemeClr val="tx1"/>
              </a:solidFill>
              <a:latin typeface="+mj-lt"/>
              <a:ea typeface="Open Sans" charset="0"/>
              <a:cs typeface="Open Sans" charset="0"/>
            </a:endParaRPr>
          </a:p>
        </p:txBody>
      </p:sp>
      <p:pic>
        <p:nvPicPr>
          <p:cNvPr id="16" name="Graphic 15">
            <a:extLst>
              <a:ext uri="{FF2B5EF4-FFF2-40B4-BE49-F238E27FC236}">
                <a16:creationId xmlns:a16="http://schemas.microsoft.com/office/drawing/2014/main" id="{5DA24E07-433B-D04F-80AA-B81E631A66B2}"/>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1474300" y="6372763"/>
            <a:ext cx="324000" cy="324000"/>
          </a:xfrm>
          <a:prstGeom prst="rect">
            <a:avLst/>
          </a:prstGeom>
        </p:spPr>
      </p:pic>
      <p:sp>
        <p:nvSpPr>
          <p:cNvPr id="4" name="바닥글 개체 틀 3"/>
          <p:cNvSpPr>
            <a:spLocks noGrp="1"/>
          </p:cNvSpPr>
          <p:nvPr>
            <p:ph type="ftr" sz="quarter" idx="11"/>
          </p:nvPr>
        </p:nvSpPr>
        <p:spPr>
          <a:xfrm>
            <a:off x="1840538" y="6356350"/>
            <a:ext cx="9357730" cy="365125"/>
          </a:xfrm>
        </p:spPr>
        <p:txBody>
          <a:bodyPr/>
          <a:lstStyle/>
          <a:p>
            <a:r>
              <a:rPr lang="en-GB" altLang="ko-KR"/>
              <a:t>SDSN Global Climate Hub Science &amp; Technology Observatory</a:t>
            </a:r>
            <a:endParaRPr lang="ko-KR" altLang="en-US"/>
          </a:p>
        </p:txBody>
      </p:sp>
      <p:pic>
        <p:nvPicPr>
          <p:cNvPr id="18" name="Picture 17">
            <a:extLst>
              <a:ext uri="{FF2B5EF4-FFF2-40B4-BE49-F238E27FC236}">
                <a16:creationId xmlns:a16="http://schemas.microsoft.com/office/drawing/2014/main" id="{3F26B505-CC0E-A247-B5EB-95E9D3926099}"/>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66028" y="6354763"/>
            <a:ext cx="1008548" cy="360000"/>
          </a:xfrm>
          <a:prstGeom prst="rect">
            <a:avLst/>
          </a:prstGeom>
        </p:spPr>
      </p:pic>
    </p:spTree>
    <p:extLst>
      <p:ext uri="{BB962C8B-B14F-4D97-AF65-F5344CB8AC3E}">
        <p14:creationId xmlns:p14="http://schemas.microsoft.com/office/powerpoint/2010/main" val="4195684720"/>
      </p:ext>
    </p:extLst>
  </p:cSld>
  <p:clrMapOvr>
    <a:overrideClrMapping bg1="lt1" tx1="dk1" bg2="lt2" tx2="dk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_Title_1_graded_background">
    <p:bg>
      <p:bgPr>
        <a:gradFill>
          <a:gsLst>
            <a:gs pos="0">
              <a:schemeClr val="accent2"/>
            </a:gs>
            <a:gs pos="100000">
              <a:schemeClr val="bg2">
                <a:shade val="63000"/>
                <a:satMod val="120000"/>
              </a:schemeClr>
            </a:gs>
          </a:gsLst>
          <a:lin ang="5400000" scaled="0"/>
        </a:gradFill>
        <a:effectLst/>
      </p:bgPr>
    </p:bg>
    <p:spTree>
      <p:nvGrpSpPr>
        <p:cNvPr id="1" name=""/>
        <p:cNvGrpSpPr/>
        <p:nvPr/>
      </p:nvGrpSpPr>
      <p:grpSpPr>
        <a:xfrm>
          <a:off x="0" y="0"/>
          <a:ext cx="0" cy="0"/>
          <a:chOff x="0" y="0"/>
          <a:chExt cx="0" cy="0"/>
        </a:xfrm>
      </p:grpSpPr>
      <p:sp>
        <p:nvSpPr>
          <p:cNvPr id="10" name="그림 개체 틀 9"/>
          <p:cNvSpPr>
            <a:spLocks noGrp="1"/>
          </p:cNvSpPr>
          <p:nvPr>
            <p:ph type="pic" sz="quarter" idx="16"/>
          </p:nvPr>
        </p:nvSpPr>
        <p:spPr>
          <a:xfrm>
            <a:off x="289029" y="0"/>
            <a:ext cx="7483372" cy="6858000"/>
          </a:xfrm>
          <a:custGeom>
            <a:avLst/>
            <a:gdLst>
              <a:gd name="connsiteX0" fmla="*/ 3741687 w 7483372"/>
              <a:gd name="connsiteY0" fmla="*/ 1173163 h 6858000"/>
              <a:gd name="connsiteX1" fmla="*/ 1485849 w 7483372"/>
              <a:gd name="connsiteY1" fmla="*/ 3429001 h 6858000"/>
              <a:gd name="connsiteX2" fmla="*/ 3741687 w 7483372"/>
              <a:gd name="connsiteY2" fmla="*/ 5684839 h 6858000"/>
              <a:gd name="connsiteX3" fmla="*/ 5997525 w 7483372"/>
              <a:gd name="connsiteY3" fmla="*/ 3429001 h 6858000"/>
              <a:gd name="connsiteX4" fmla="*/ 3741687 w 7483372"/>
              <a:gd name="connsiteY4" fmla="*/ 1173163 h 6858000"/>
              <a:gd name="connsiteX5" fmla="*/ 2199390 w 7483372"/>
              <a:gd name="connsiteY5" fmla="*/ 0 h 6858000"/>
              <a:gd name="connsiteX6" fmla="*/ 5283982 w 7483372"/>
              <a:gd name="connsiteY6" fmla="*/ 0 h 6858000"/>
              <a:gd name="connsiteX7" fmla="*/ 5363862 w 7483372"/>
              <a:gd name="connsiteY7" fmla="*/ 36113 h 6858000"/>
              <a:gd name="connsiteX8" fmla="*/ 7483372 w 7483372"/>
              <a:gd name="connsiteY8" fmla="*/ 3408828 h 6858000"/>
              <a:gd name="connsiteX9" fmla="*/ 5198119 w 7483372"/>
              <a:gd name="connsiteY9" fmla="*/ 6856474 h 6858000"/>
              <a:gd name="connsiteX10" fmla="*/ 5194249 w 7483372"/>
              <a:gd name="connsiteY10" fmla="*/ 6858000 h 6858000"/>
              <a:gd name="connsiteX11" fmla="*/ 2289124 w 7483372"/>
              <a:gd name="connsiteY11" fmla="*/ 6858000 h 6858000"/>
              <a:gd name="connsiteX12" fmla="*/ 2285253 w 7483372"/>
              <a:gd name="connsiteY12" fmla="*/ 6856474 h 6858000"/>
              <a:gd name="connsiteX13" fmla="*/ 0 w 7483372"/>
              <a:gd name="connsiteY13" fmla="*/ 3408828 h 6858000"/>
              <a:gd name="connsiteX14" fmla="*/ 2119511 w 7483372"/>
              <a:gd name="connsiteY14" fmla="*/ 3611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483372" h="6858000">
                <a:moveTo>
                  <a:pt x="3741687" y="1173163"/>
                </a:moveTo>
                <a:cubicBezTo>
                  <a:pt x="2495822" y="1173163"/>
                  <a:pt x="1485849" y="2183136"/>
                  <a:pt x="1485849" y="3429001"/>
                </a:cubicBezTo>
                <a:cubicBezTo>
                  <a:pt x="1485849" y="4674866"/>
                  <a:pt x="2495822" y="5684839"/>
                  <a:pt x="3741687" y="5684839"/>
                </a:cubicBezTo>
                <a:cubicBezTo>
                  <a:pt x="4987552" y="5684839"/>
                  <a:pt x="5997525" y="4674866"/>
                  <a:pt x="5997525" y="3429001"/>
                </a:cubicBezTo>
                <a:cubicBezTo>
                  <a:pt x="5997525" y="2183136"/>
                  <a:pt x="4987552" y="1173163"/>
                  <a:pt x="3741687" y="1173163"/>
                </a:cubicBezTo>
                <a:close/>
                <a:moveTo>
                  <a:pt x="2199390" y="0"/>
                </a:moveTo>
                <a:lnTo>
                  <a:pt x="5283982" y="0"/>
                </a:lnTo>
                <a:lnTo>
                  <a:pt x="5363862" y="36113"/>
                </a:lnTo>
                <a:cubicBezTo>
                  <a:pt x="6617956" y="640397"/>
                  <a:pt x="7483372" y="1923549"/>
                  <a:pt x="7483372" y="3408828"/>
                </a:cubicBezTo>
                <a:cubicBezTo>
                  <a:pt x="7483372" y="4958685"/>
                  <a:pt x="6541067" y="6288455"/>
                  <a:pt x="5198119" y="6856474"/>
                </a:cubicBezTo>
                <a:lnTo>
                  <a:pt x="5194249" y="6858000"/>
                </a:lnTo>
                <a:lnTo>
                  <a:pt x="2289124" y="6858000"/>
                </a:lnTo>
                <a:lnTo>
                  <a:pt x="2285253" y="6856474"/>
                </a:lnTo>
                <a:cubicBezTo>
                  <a:pt x="942306" y="6288455"/>
                  <a:pt x="0" y="4958685"/>
                  <a:pt x="0" y="3408828"/>
                </a:cubicBezTo>
                <a:cubicBezTo>
                  <a:pt x="0" y="1923549"/>
                  <a:pt x="865416" y="640397"/>
                  <a:pt x="2119511" y="36113"/>
                </a:cubicBezTo>
                <a:close/>
              </a:path>
            </a:pathLst>
          </a:custGeom>
        </p:spPr>
        <p:txBody>
          <a:bodyPr wrap="square">
            <a:noAutofit/>
          </a:bodyPr>
          <a:lstStyle/>
          <a:p>
            <a:endParaRPr lang="ko-KR" altLang="en-US"/>
          </a:p>
        </p:txBody>
      </p:sp>
      <p:sp>
        <p:nvSpPr>
          <p:cNvPr id="20" name="그림 개체 틀 19"/>
          <p:cNvSpPr>
            <a:spLocks noGrp="1"/>
          </p:cNvSpPr>
          <p:nvPr>
            <p:ph type="pic" sz="quarter" idx="17"/>
          </p:nvPr>
        </p:nvSpPr>
        <p:spPr>
          <a:xfrm>
            <a:off x="4790661" y="1"/>
            <a:ext cx="4024728" cy="3368607"/>
          </a:xfrm>
          <a:custGeom>
            <a:avLst/>
            <a:gdLst>
              <a:gd name="connsiteX0" fmla="*/ 528775 w 4024728"/>
              <a:gd name="connsiteY0" fmla="*/ 0 h 3368607"/>
              <a:gd name="connsiteX1" fmla="*/ 3495954 w 4024728"/>
              <a:gd name="connsiteY1" fmla="*/ 0 h 3368607"/>
              <a:gd name="connsiteX2" fmla="*/ 3565202 w 4024728"/>
              <a:gd name="connsiteY2" fmla="*/ 76193 h 3368607"/>
              <a:gd name="connsiteX3" fmla="*/ 4024728 w 4024728"/>
              <a:gd name="connsiteY3" fmla="*/ 1356243 h 3368607"/>
              <a:gd name="connsiteX4" fmla="*/ 2012364 w 4024728"/>
              <a:gd name="connsiteY4" fmla="*/ 3368607 h 3368607"/>
              <a:gd name="connsiteX5" fmla="*/ 0 w 4024728"/>
              <a:gd name="connsiteY5" fmla="*/ 1356243 h 3368607"/>
              <a:gd name="connsiteX6" fmla="*/ 459526 w 4024728"/>
              <a:gd name="connsiteY6" fmla="*/ 76193 h 3368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24728" h="3368607">
                <a:moveTo>
                  <a:pt x="528775" y="0"/>
                </a:moveTo>
                <a:lnTo>
                  <a:pt x="3495954" y="0"/>
                </a:lnTo>
                <a:lnTo>
                  <a:pt x="3565202" y="76193"/>
                </a:lnTo>
                <a:cubicBezTo>
                  <a:pt x="3852277" y="424048"/>
                  <a:pt x="4024728" y="870006"/>
                  <a:pt x="4024728" y="1356243"/>
                </a:cubicBezTo>
                <a:cubicBezTo>
                  <a:pt x="4024728" y="2467641"/>
                  <a:pt x="3123762" y="3368607"/>
                  <a:pt x="2012364" y="3368607"/>
                </a:cubicBezTo>
                <a:cubicBezTo>
                  <a:pt x="900966" y="3368607"/>
                  <a:pt x="0" y="2467641"/>
                  <a:pt x="0" y="1356243"/>
                </a:cubicBezTo>
                <a:cubicBezTo>
                  <a:pt x="0" y="870006"/>
                  <a:pt x="172451" y="424048"/>
                  <a:pt x="459526" y="76193"/>
                </a:cubicBezTo>
                <a:close/>
              </a:path>
            </a:pathLst>
          </a:custGeom>
        </p:spPr>
        <p:txBody>
          <a:bodyPr wrap="square">
            <a:noAutofit/>
          </a:bodyPr>
          <a:lstStyle/>
          <a:p>
            <a:endParaRPr lang="ko-KR" altLang="en-US"/>
          </a:p>
        </p:txBody>
      </p:sp>
      <p:sp>
        <p:nvSpPr>
          <p:cNvPr id="11" name="Text Placeholder 8">
            <a:extLst>
              <a:ext uri="{FF2B5EF4-FFF2-40B4-BE49-F238E27FC236}">
                <a16:creationId xmlns:a16="http://schemas.microsoft.com/office/drawing/2014/main" id="{C167E905-9829-3A48-B64E-3F05C83C529D}"/>
              </a:ext>
            </a:extLst>
          </p:cNvPr>
          <p:cNvSpPr>
            <a:spLocks noGrp="1"/>
          </p:cNvSpPr>
          <p:nvPr>
            <p:ph type="body" sz="quarter" idx="18" hasCustomPrompt="1"/>
          </p:nvPr>
        </p:nvSpPr>
        <p:spPr>
          <a:xfrm>
            <a:off x="2578100" y="3749742"/>
            <a:ext cx="9220200" cy="2006600"/>
          </a:xfrm>
        </p:spPr>
        <p:txBody>
          <a:bodyPr>
            <a:noAutofit/>
          </a:bodyPr>
          <a:lstStyle>
            <a:lvl1pPr marL="0" indent="0" algn="r">
              <a:buNone/>
              <a:defRPr sz="8000" b="1">
                <a:solidFill>
                  <a:schemeClr val="bg1"/>
                </a:solidFill>
                <a:latin typeface="+mj-lt"/>
                <a:ea typeface="Helvetica Neue" panose="02000503000000020004" pitchFamily="2" charset="0"/>
                <a:cs typeface="Helvetica Neue" panose="02000503000000020004" pitchFamily="2" charset="0"/>
              </a:defRPr>
            </a:lvl1pPr>
          </a:lstStyle>
          <a:p>
            <a:pPr lvl="0"/>
            <a:r>
              <a:rPr lang="en-GB" dirty="0"/>
              <a:t>CLICK TO EDIT MASTER TEXT STYLES</a:t>
            </a:r>
          </a:p>
        </p:txBody>
      </p:sp>
      <p:sp>
        <p:nvSpPr>
          <p:cNvPr id="12" name="Text Placeholder 11">
            <a:extLst>
              <a:ext uri="{FF2B5EF4-FFF2-40B4-BE49-F238E27FC236}">
                <a16:creationId xmlns:a16="http://schemas.microsoft.com/office/drawing/2014/main" id="{72020A61-98B8-4D42-B44D-28436F578240}"/>
              </a:ext>
            </a:extLst>
          </p:cNvPr>
          <p:cNvSpPr>
            <a:spLocks noGrp="1"/>
          </p:cNvSpPr>
          <p:nvPr>
            <p:ph type="body" sz="quarter" idx="19"/>
          </p:nvPr>
        </p:nvSpPr>
        <p:spPr>
          <a:xfrm>
            <a:off x="6261100" y="3038475"/>
            <a:ext cx="5537200" cy="520700"/>
          </a:xfrm>
        </p:spPr>
        <p:txBody>
          <a:bodyPr/>
          <a:lstStyle>
            <a:lvl1pPr marL="0" indent="0" algn="r">
              <a:buNone/>
              <a:defRPr b="0" i="0">
                <a:solidFill>
                  <a:schemeClr val="bg1"/>
                </a:solidFill>
                <a:latin typeface="+mn-lt"/>
                <a:cs typeface="Calibri Light" panose="020F0302020204030204" pitchFamily="34" charset="0"/>
              </a:defRPr>
            </a:lvl1pPr>
            <a:lvl2pPr marL="457200" indent="0">
              <a:buNone/>
              <a:defRPr b="0" i="0">
                <a:solidFill>
                  <a:schemeClr val="bg1"/>
                </a:solidFill>
                <a:latin typeface="Calibri Light" panose="020F0302020204030204" pitchFamily="34" charset="0"/>
                <a:cs typeface="Calibri Light" panose="020F0302020204030204" pitchFamily="34" charset="0"/>
              </a:defRPr>
            </a:lvl2pPr>
            <a:lvl3pPr marL="914400" indent="0">
              <a:buNone/>
              <a:defRPr b="0" i="0">
                <a:solidFill>
                  <a:schemeClr val="bg1"/>
                </a:solidFill>
                <a:latin typeface="Calibri Light" panose="020F0302020204030204" pitchFamily="34" charset="0"/>
                <a:cs typeface="Calibri Light" panose="020F0302020204030204" pitchFamily="34" charset="0"/>
              </a:defRPr>
            </a:lvl3pPr>
            <a:lvl4pPr marL="1371600" indent="0">
              <a:buNone/>
              <a:defRPr b="0" i="0">
                <a:solidFill>
                  <a:schemeClr val="bg1"/>
                </a:solidFill>
                <a:latin typeface="Calibri Light" panose="020F0302020204030204" pitchFamily="34" charset="0"/>
                <a:cs typeface="Calibri Light" panose="020F0302020204030204" pitchFamily="34" charset="0"/>
              </a:defRPr>
            </a:lvl4pPr>
            <a:lvl5pPr marL="1828800" indent="0">
              <a:buNone/>
              <a:defRPr b="0" i="0">
                <a:solidFill>
                  <a:schemeClr val="bg1"/>
                </a:solidFill>
                <a:latin typeface="Calibri Light" panose="020F0302020204030204" pitchFamily="34" charset="0"/>
                <a:cs typeface="Calibri Light" panose="020F0302020204030204" pitchFamily="34" charset="0"/>
              </a:defRPr>
            </a:lvl5pPr>
          </a:lstStyle>
          <a:p>
            <a:pPr lvl="0"/>
            <a:r>
              <a:rPr lang="en-GB" dirty="0"/>
              <a:t>Click to edit Master text styles</a:t>
            </a:r>
          </a:p>
        </p:txBody>
      </p:sp>
      <p:sp>
        <p:nvSpPr>
          <p:cNvPr id="13" name="Text Placeholder 11">
            <a:extLst>
              <a:ext uri="{FF2B5EF4-FFF2-40B4-BE49-F238E27FC236}">
                <a16:creationId xmlns:a16="http://schemas.microsoft.com/office/drawing/2014/main" id="{EEB0AF54-F642-CC4C-A853-9CACB1646C6C}"/>
              </a:ext>
            </a:extLst>
          </p:cNvPr>
          <p:cNvSpPr>
            <a:spLocks noGrp="1"/>
          </p:cNvSpPr>
          <p:nvPr>
            <p:ph type="body" sz="quarter" idx="20" hasCustomPrompt="1"/>
          </p:nvPr>
        </p:nvSpPr>
        <p:spPr>
          <a:xfrm>
            <a:off x="6261100" y="2063115"/>
            <a:ext cx="5537200" cy="520700"/>
          </a:xfrm>
        </p:spPr>
        <p:txBody>
          <a:bodyPr>
            <a:normAutofit/>
          </a:bodyPr>
          <a:lstStyle>
            <a:lvl1pPr marL="0" indent="0" algn="r">
              <a:buNone/>
              <a:defRPr sz="1600" b="0" i="0">
                <a:solidFill>
                  <a:schemeClr val="bg1"/>
                </a:solidFill>
                <a:latin typeface="+mj-lt"/>
                <a:cs typeface="Calibri Light" panose="020F0302020204030204" pitchFamily="34" charset="0"/>
              </a:defRPr>
            </a:lvl1pPr>
            <a:lvl2pPr marL="457200" indent="0">
              <a:buNone/>
              <a:defRPr b="0" i="0">
                <a:solidFill>
                  <a:schemeClr val="bg1"/>
                </a:solidFill>
                <a:latin typeface="Calibri Light" panose="020F0302020204030204" pitchFamily="34" charset="0"/>
                <a:cs typeface="Calibri Light" panose="020F0302020204030204" pitchFamily="34" charset="0"/>
              </a:defRPr>
            </a:lvl2pPr>
            <a:lvl3pPr marL="914400" indent="0">
              <a:buNone/>
              <a:defRPr b="0" i="0">
                <a:solidFill>
                  <a:schemeClr val="bg1"/>
                </a:solidFill>
                <a:latin typeface="Calibri Light" panose="020F0302020204030204" pitchFamily="34" charset="0"/>
                <a:cs typeface="Calibri Light" panose="020F0302020204030204" pitchFamily="34" charset="0"/>
              </a:defRPr>
            </a:lvl3pPr>
            <a:lvl4pPr marL="1371600" indent="0">
              <a:buNone/>
              <a:defRPr b="0" i="0">
                <a:solidFill>
                  <a:schemeClr val="bg1"/>
                </a:solidFill>
                <a:latin typeface="Calibri Light" panose="020F0302020204030204" pitchFamily="34" charset="0"/>
                <a:cs typeface="Calibri Light" panose="020F0302020204030204" pitchFamily="34" charset="0"/>
              </a:defRPr>
            </a:lvl4pPr>
            <a:lvl5pPr marL="1828800" indent="0">
              <a:buNone/>
              <a:defRPr b="0" i="0">
                <a:solidFill>
                  <a:schemeClr val="bg1"/>
                </a:solidFill>
                <a:latin typeface="Calibri Light" panose="020F0302020204030204" pitchFamily="34" charset="0"/>
                <a:cs typeface="Calibri Light" panose="020F0302020204030204" pitchFamily="34" charset="0"/>
              </a:defRPr>
            </a:lvl5pPr>
          </a:lstStyle>
          <a:p>
            <a:pPr lvl="0"/>
            <a:r>
              <a:rPr lang="en-GB" dirty="0"/>
              <a:t>CLICK TO EDIT MASTER TEXT STYLES</a:t>
            </a:r>
          </a:p>
        </p:txBody>
      </p:sp>
      <p:pic>
        <p:nvPicPr>
          <p:cNvPr id="14" name="Picture 13">
            <a:extLst>
              <a:ext uri="{FF2B5EF4-FFF2-40B4-BE49-F238E27FC236}">
                <a16:creationId xmlns:a16="http://schemas.microsoft.com/office/drawing/2014/main" id="{59D6FC93-08E4-3643-8D34-1D4297EB1D39}"/>
              </a:ext>
            </a:extLst>
          </p:cNvPr>
          <p:cNvPicPr>
            <a:picLocks noChangeAspect="1"/>
          </p:cNvPicPr>
          <p:nvPr userDrawn="1"/>
        </p:nvPicPr>
        <p:blipFill>
          <a:blip r:embed="rId2">
            <a:biLevel thresh="25000"/>
            <a:extLst>
              <a:ext uri="{28A0092B-C50C-407E-A947-70E740481C1C}">
                <a14:useLocalDpi xmlns:a14="http://schemas.microsoft.com/office/drawing/2010/main"/>
              </a:ext>
            </a:extLst>
          </a:blip>
          <a:stretch>
            <a:fillRect/>
          </a:stretch>
        </p:blipFill>
        <p:spPr>
          <a:xfrm>
            <a:off x="10334811" y="208742"/>
            <a:ext cx="324000" cy="269999"/>
          </a:xfrm>
          <a:prstGeom prst="rect">
            <a:avLst/>
          </a:prstGeom>
        </p:spPr>
      </p:pic>
      <p:sp>
        <p:nvSpPr>
          <p:cNvPr id="15" name="Title 1">
            <a:extLst>
              <a:ext uri="{FF2B5EF4-FFF2-40B4-BE49-F238E27FC236}">
                <a16:creationId xmlns:a16="http://schemas.microsoft.com/office/drawing/2014/main" id="{F1C04362-43E0-8443-9DD7-E8C7838A0A0B}"/>
              </a:ext>
            </a:extLst>
          </p:cNvPr>
          <p:cNvSpPr txBox="1">
            <a:spLocks noChangeAspect="1"/>
          </p:cNvSpPr>
          <p:nvPr userDrawn="1"/>
        </p:nvSpPr>
        <p:spPr>
          <a:xfrm>
            <a:off x="10426385" y="181869"/>
            <a:ext cx="1476586" cy="246221"/>
          </a:xfrm>
          <a:prstGeom prst="rect">
            <a:avLst/>
          </a:prstGeom>
          <a:noFill/>
        </p:spPr>
        <p:txBody>
          <a:bodyPr wrap="square" lIns="0" tIns="0" rIns="0" bIns="0" anchor="ctr">
            <a:spAutoFit/>
          </a:bodyPr>
          <a:lstStyle>
            <a:lvl1pPr algn="ctr" defTabSz="914400" rtl="0" eaLnBrk="1" latinLnBrk="0" hangingPunct="1">
              <a:lnSpc>
                <a:spcPct val="100000"/>
              </a:lnSpc>
              <a:spcBef>
                <a:spcPct val="0"/>
              </a:spcBef>
              <a:buNone/>
              <a:defRPr sz="4800" b="0" i="0" kern="1200" spc="-150" baseline="0">
                <a:solidFill>
                  <a:srgbClr val="2D3293"/>
                </a:solidFill>
                <a:latin typeface="Open Sans Light" charset="0"/>
                <a:ea typeface="Open Sans Light" charset="0"/>
                <a:cs typeface="Open Sans Light" charset="0"/>
              </a:defRPr>
            </a:lvl1pPr>
          </a:lstStyle>
          <a:p>
            <a:pPr algn="r"/>
            <a:r>
              <a:rPr lang="en-US" sz="1600" b="1" i="0" spc="0" baseline="0" dirty="0">
                <a:solidFill>
                  <a:schemeClr val="bg1"/>
                </a:solidFill>
                <a:latin typeface="+mj-lt"/>
                <a:ea typeface="Open Sans" charset="0"/>
                <a:cs typeface="Open Sans" charset="0"/>
              </a:rPr>
              <a:t>@</a:t>
            </a:r>
            <a:r>
              <a:rPr lang="en-US" sz="1600" b="1" i="0" spc="0" baseline="0" dirty="0" err="1">
                <a:solidFill>
                  <a:schemeClr val="bg1"/>
                </a:solidFill>
                <a:latin typeface="+mj-lt"/>
                <a:ea typeface="Open Sans" charset="0"/>
                <a:cs typeface="Open Sans" charset="0"/>
              </a:rPr>
              <a:t>openaire_eu</a:t>
            </a:r>
            <a:endParaRPr lang="en-US" sz="1600" b="1" i="0" spc="0" baseline="0" dirty="0">
              <a:solidFill>
                <a:schemeClr val="bg1"/>
              </a:solidFill>
              <a:latin typeface="+mj-lt"/>
              <a:ea typeface="Open Sans" charset="0"/>
              <a:cs typeface="Open Sans" charset="0"/>
            </a:endParaRPr>
          </a:p>
        </p:txBody>
      </p:sp>
      <p:pic>
        <p:nvPicPr>
          <p:cNvPr id="16" name="Graphic 15">
            <a:extLst>
              <a:ext uri="{FF2B5EF4-FFF2-40B4-BE49-F238E27FC236}">
                <a16:creationId xmlns:a16="http://schemas.microsoft.com/office/drawing/2014/main" id="{5DA24E07-433B-D04F-80AA-B81E631A66B2}"/>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1474300" y="6372763"/>
            <a:ext cx="324000" cy="324000"/>
          </a:xfrm>
          <a:prstGeom prst="rect">
            <a:avLst/>
          </a:prstGeom>
        </p:spPr>
      </p:pic>
      <p:sp>
        <p:nvSpPr>
          <p:cNvPr id="4" name="바닥글 개체 틀 3"/>
          <p:cNvSpPr>
            <a:spLocks noGrp="1"/>
          </p:cNvSpPr>
          <p:nvPr>
            <p:ph type="ftr" sz="quarter" idx="11"/>
          </p:nvPr>
        </p:nvSpPr>
        <p:spPr>
          <a:xfrm>
            <a:off x="1840538" y="6356350"/>
            <a:ext cx="9357730" cy="365125"/>
          </a:xfrm>
        </p:spPr>
        <p:txBody>
          <a:bodyPr/>
          <a:lstStyle>
            <a:lvl1pPr>
              <a:defRPr>
                <a:solidFill>
                  <a:schemeClr val="bg1"/>
                </a:solidFill>
              </a:defRPr>
            </a:lvl1pPr>
          </a:lstStyle>
          <a:p>
            <a:r>
              <a:rPr lang="en-GB" altLang="ko-KR"/>
              <a:t>SDSN Global Climate Hub Science &amp; Technology Observatory</a:t>
            </a:r>
            <a:endParaRPr lang="ko-KR" altLang="en-US"/>
          </a:p>
        </p:txBody>
      </p:sp>
      <p:pic>
        <p:nvPicPr>
          <p:cNvPr id="17" name="Picture 16" descr="A picture containing text, clipart&#10;&#10;Description automatically generated">
            <a:extLst>
              <a:ext uri="{FF2B5EF4-FFF2-40B4-BE49-F238E27FC236}">
                <a16:creationId xmlns:a16="http://schemas.microsoft.com/office/drawing/2014/main" id="{C0673A0C-1FC0-E54B-9883-592EE9645FB2}"/>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36990" y="6316329"/>
            <a:ext cx="1181615" cy="420452"/>
          </a:xfrm>
          <a:prstGeom prst="rect">
            <a:avLst/>
          </a:prstGeom>
        </p:spPr>
      </p:pic>
      <p:pic>
        <p:nvPicPr>
          <p:cNvPr id="19" name="Picture 2">
            <a:extLst>
              <a:ext uri="{FF2B5EF4-FFF2-40B4-BE49-F238E27FC236}">
                <a16:creationId xmlns:a16="http://schemas.microsoft.com/office/drawing/2014/main" id="{4CB902C8-0AEE-4447-98C7-55002BC78D85}"/>
              </a:ext>
            </a:extLst>
          </p:cNvPr>
          <p:cNvPicPr>
            <a:picLocks noChangeAspect="1" noChangeArrowheads="1"/>
          </p:cNvPicPr>
          <p:nvPr userDrawn="1"/>
        </p:nvPicPr>
        <p:blipFill>
          <a:blip r:embed="rId6" cstate="screen">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a:ext>
            </a:extLst>
          </a:blip>
          <a:srcRect/>
          <a:stretch>
            <a:fillRect/>
          </a:stretch>
        </p:blipFill>
        <p:spPr bwMode="auto">
          <a:xfrm>
            <a:off x="1531269" y="6431721"/>
            <a:ext cx="409695" cy="2729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153681"/>
      </p:ext>
    </p:extLst>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_Title_1_with_backgroun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바닥글 개체 틀 3"/>
          <p:cNvSpPr>
            <a:spLocks noGrp="1"/>
          </p:cNvSpPr>
          <p:nvPr>
            <p:ph type="ftr" sz="quarter" idx="11"/>
          </p:nvPr>
        </p:nvSpPr>
        <p:spPr>
          <a:xfrm>
            <a:off x="2294964" y="6356351"/>
            <a:ext cx="7962963" cy="332268"/>
          </a:xfrm>
        </p:spPr>
        <p:txBody>
          <a:bodyPr/>
          <a:lstStyle/>
          <a:p>
            <a:r>
              <a:rPr lang="en-GB" altLang="ko-KR"/>
              <a:t>SDSN Global Climate Hub Science &amp; Technology Observatory</a:t>
            </a:r>
            <a:endParaRPr lang="ko-KR" altLang="en-US"/>
          </a:p>
        </p:txBody>
      </p:sp>
      <p:sp>
        <p:nvSpPr>
          <p:cNvPr id="5" name="슬라이드 번호 개체 틀 4"/>
          <p:cNvSpPr>
            <a:spLocks noGrp="1"/>
          </p:cNvSpPr>
          <p:nvPr>
            <p:ph type="sldNum" sz="quarter" idx="12"/>
          </p:nvPr>
        </p:nvSpPr>
        <p:spPr>
          <a:xfrm>
            <a:off x="11255271" y="6356350"/>
            <a:ext cx="647700" cy="365125"/>
          </a:xfrm>
        </p:spPr>
        <p:txBody>
          <a:bodyPr/>
          <a:lstStyle/>
          <a:p>
            <a:fld id="{BB5D696C-7C4B-4748-AD7A-B30C297BC295}" type="slidenum">
              <a:rPr lang="ko-KR" altLang="en-US" smtClean="0"/>
              <a:t>‹#›</a:t>
            </a:fld>
            <a:endParaRPr lang="ko-KR" altLang="en-US"/>
          </a:p>
        </p:txBody>
      </p:sp>
      <p:sp>
        <p:nvSpPr>
          <p:cNvPr id="10" name="그림 개체 틀 9"/>
          <p:cNvSpPr>
            <a:spLocks noGrp="1"/>
          </p:cNvSpPr>
          <p:nvPr>
            <p:ph type="pic" sz="quarter" idx="16"/>
          </p:nvPr>
        </p:nvSpPr>
        <p:spPr>
          <a:xfrm>
            <a:off x="289029" y="0"/>
            <a:ext cx="7483372" cy="6858000"/>
          </a:xfrm>
          <a:custGeom>
            <a:avLst/>
            <a:gdLst>
              <a:gd name="connsiteX0" fmla="*/ 3741687 w 7483372"/>
              <a:gd name="connsiteY0" fmla="*/ 1173163 h 6858000"/>
              <a:gd name="connsiteX1" fmla="*/ 1485849 w 7483372"/>
              <a:gd name="connsiteY1" fmla="*/ 3429001 h 6858000"/>
              <a:gd name="connsiteX2" fmla="*/ 3741687 w 7483372"/>
              <a:gd name="connsiteY2" fmla="*/ 5684839 h 6858000"/>
              <a:gd name="connsiteX3" fmla="*/ 5997525 w 7483372"/>
              <a:gd name="connsiteY3" fmla="*/ 3429001 h 6858000"/>
              <a:gd name="connsiteX4" fmla="*/ 3741687 w 7483372"/>
              <a:gd name="connsiteY4" fmla="*/ 1173163 h 6858000"/>
              <a:gd name="connsiteX5" fmla="*/ 2199390 w 7483372"/>
              <a:gd name="connsiteY5" fmla="*/ 0 h 6858000"/>
              <a:gd name="connsiteX6" fmla="*/ 5283982 w 7483372"/>
              <a:gd name="connsiteY6" fmla="*/ 0 h 6858000"/>
              <a:gd name="connsiteX7" fmla="*/ 5363862 w 7483372"/>
              <a:gd name="connsiteY7" fmla="*/ 36113 h 6858000"/>
              <a:gd name="connsiteX8" fmla="*/ 7483372 w 7483372"/>
              <a:gd name="connsiteY8" fmla="*/ 3408828 h 6858000"/>
              <a:gd name="connsiteX9" fmla="*/ 5198119 w 7483372"/>
              <a:gd name="connsiteY9" fmla="*/ 6856474 h 6858000"/>
              <a:gd name="connsiteX10" fmla="*/ 5194249 w 7483372"/>
              <a:gd name="connsiteY10" fmla="*/ 6858000 h 6858000"/>
              <a:gd name="connsiteX11" fmla="*/ 2289124 w 7483372"/>
              <a:gd name="connsiteY11" fmla="*/ 6858000 h 6858000"/>
              <a:gd name="connsiteX12" fmla="*/ 2285253 w 7483372"/>
              <a:gd name="connsiteY12" fmla="*/ 6856474 h 6858000"/>
              <a:gd name="connsiteX13" fmla="*/ 0 w 7483372"/>
              <a:gd name="connsiteY13" fmla="*/ 3408828 h 6858000"/>
              <a:gd name="connsiteX14" fmla="*/ 2119511 w 7483372"/>
              <a:gd name="connsiteY14" fmla="*/ 3611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483372" h="6858000">
                <a:moveTo>
                  <a:pt x="3741687" y="1173163"/>
                </a:moveTo>
                <a:cubicBezTo>
                  <a:pt x="2495822" y="1173163"/>
                  <a:pt x="1485849" y="2183136"/>
                  <a:pt x="1485849" y="3429001"/>
                </a:cubicBezTo>
                <a:cubicBezTo>
                  <a:pt x="1485849" y="4674866"/>
                  <a:pt x="2495822" y="5684839"/>
                  <a:pt x="3741687" y="5684839"/>
                </a:cubicBezTo>
                <a:cubicBezTo>
                  <a:pt x="4987552" y="5684839"/>
                  <a:pt x="5997525" y="4674866"/>
                  <a:pt x="5997525" y="3429001"/>
                </a:cubicBezTo>
                <a:cubicBezTo>
                  <a:pt x="5997525" y="2183136"/>
                  <a:pt x="4987552" y="1173163"/>
                  <a:pt x="3741687" y="1173163"/>
                </a:cubicBezTo>
                <a:close/>
                <a:moveTo>
                  <a:pt x="2199390" y="0"/>
                </a:moveTo>
                <a:lnTo>
                  <a:pt x="5283982" y="0"/>
                </a:lnTo>
                <a:lnTo>
                  <a:pt x="5363862" y="36113"/>
                </a:lnTo>
                <a:cubicBezTo>
                  <a:pt x="6617956" y="640397"/>
                  <a:pt x="7483372" y="1923549"/>
                  <a:pt x="7483372" y="3408828"/>
                </a:cubicBezTo>
                <a:cubicBezTo>
                  <a:pt x="7483372" y="4958685"/>
                  <a:pt x="6541067" y="6288455"/>
                  <a:pt x="5198119" y="6856474"/>
                </a:cubicBezTo>
                <a:lnTo>
                  <a:pt x="5194249" y="6858000"/>
                </a:lnTo>
                <a:lnTo>
                  <a:pt x="2289124" y="6858000"/>
                </a:lnTo>
                <a:lnTo>
                  <a:pt x="2285253" y="6856474"/>
                </a:lnTo>
                <a:cubicBezTo>
                  <a:pt x="942306" y="6288455"/>
                  <a:pt x="0" y="4958685"/>
                  <a:pt x="0" y="3408828"/>
                </a:cubicBezTo>
                <a:cubicBezTo>
                  <a:pt x="0" y="1923549"/>
                  <a:pt x="865416" y="640397"/>
                  <a:pt x="2119511" y="36113"/>
                </a:cubicBezTo>
                <a:close/>
              </a:path>
            </a:pathLst>
          </a:custGeom>
        </p:spPr>
        <p:txBody>
          <a:bodyPr wrap="square">
            <a:noAutofit/>
          </a:bodyPr>
          <a:lstStyle/>
          <a:p>
            <a:endParaRPr lang="ko-KR" altLang="en-US"/>
          </a:p>
        </p:txBody>
      </p:sp>
      <p:sp>
        <p:nvSpPr>
          <p:cNvPr id="20" name="그림 개체 틀 19"/>
          <p:cNvSpPr>
            <a:spLocks noGrp="1"/>
          </p:cNvSpPr>
          <p:nvPr>
            <p:ph type="pic" sz="quarter" idx="17"/>
          </p:nvPr>
        </p:nvSpPr>
        <p:spPr>
          <a:xfrm>
            <a:off x="4790661" y="1"/>
            <a:ext cx="4024728" cy="3368607"/>
          </a:xfrm>
          <a:custGeom>
            <a:avLst/>
            <a:gdLst>
              <a:gd name="connsiteX0" fmla="*/ 528775 w 4024728"/>
              <a:gd name="connsiteY0" fmla="*/ 0 h 3368607"/>
              <a:gd name="connsiteX1" fmla="*/ 3495954 w 4024728"/>
              <a:gd name="connsiteY1" fmla="*/ 0 h 3368607"/>
              <a:gd name="connsiteX2" fmla="*/ 3565202 w 4024728"/>
              <a:gd name="connsiteY2" fmla="*/ 76193 h 3368607"/>
              <a:gd name="connsiteX3" fmla="*/ 4024728 w 4024728"/>
              <a:gd name="connsiteY3" fmla="*/ 1356243 h 3368607"/>
              <a:gd name="connsiteX4" fmla="*/ 2012364 w 4024728"/>
              <a:gd name="connsiteY4" fmla="*/ 3368607 h 3368607"/>
              <a:gd name="connsiteX5" fmla="*/ 0 w 4024728"/>
              <a:gd name="connsiteY5" fmla="*/ 1356243 h 3368607"/>
              <a:gd name="connsiteX6" fmla="*/ 459526 w 4024728"/>
              <a:gd name="connsiteY6" fmla="*/ 76193 h 3368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24728" h="3368607">
                <a:moveTo>
                  <a:pt x="528775" y="0"/>
                </a:moveTo>
                <a:lnTo>
                  <a:pt x="3495954" y="0"/>
                </a:lnTo>
                <a:lnTo>
                  <a:pt x="3565202" y="76193"/>
                </a:lnTo>
                <a:cubicBezTo>
                  <a:pt x="3852277" y="424048"/>
                  <a:pt x="4024728" y="870006"/>
                  <a:pt x="4024728" y="1356243"/>
                </a:cubicBezTo>
                <a:cubicBezTo>
                  <a:pt x="4024728" y="2467641"/>
                  <a:pt x="3123762" y="3368607"/>
                  <a:pt x="2012364" y="3368607"/>
                </a:cubicBezTo>
                <a:cubicBezTo>
                  <a:pt x="900966" y="3368607"/>
                  <a:pt x="0" y="2467641"/>
                  <a:pt x="0" y="1356243"/>
                </a:cubicBezTo>
                <a:cubicBezTo>
                  <a:pt x="0" y="870006"/>
                  <a:pt x="172451" y="424048"/>
                  <a:pt x="459526" y="76193"/>
                </a:cubicBezTo>
                <a:close/>
              </a:path>
            </a:pathLst>
          </a:custGeom>
        </p:spPr>
        <p:txBody>
          <a:bodyPr wrap="square">
            <a:noAutofit/>
          </a:bodyPr>
          <a:lstStyle/>
          <a:p>
            <a:endParaRPr lang="ko-KR" altLang="en-US"/>
          </a:p>
        </p:txBody>
      </p:sp>
      <p:sp>
        <p:nvSpPr>
          <p:cNvPr id="9" name="Text Placeholder 8">
            <a:extLst>
              <a:ext uri="{FF2B5EF4-FFF2-40B4-BE49-F238E27FC236}">
                <a16:creationId xmlns:a16="http://schemas.microsoft.com/office/drawing/2014/main" id="{80992362-4125-4340-9966-541A34DE2055}"/>
              </a:ext>
            </a:extLst>
          </p:cNvPr>
          <p:cNvSpPr>
            <a:spLocks noGrp="1"/>
          </p:cNvSpPr>
          <p:nvPr>
            <p:ph type="body" sz="quarter" idx="18" hasCustomPrompt="1"/>
          </p:nvPr>
        </p:nvSpPr>
        <p:spPr>
          <a:xfrm>
            <a:off x="2578100" y="3749742"/>
            <a:ext cx="9220200" cy="2006600"/>
          </a:xfrm>
        </p:spPr>
        <p:txBody>
          <a:bodyPr anchor="ctr">
            <a:normAutofit/>
          </a:bodyPr>
          <a:lstStyle>
            <a:lvl1pPr marL="0" indent="0" algn="r">
              <a:buNone/>
              <a:defRPr sz="8000" b="1" cap="all" spc="200" baseline="0">
                <a:solidFill>
                  <a:schemeClr val="bg1"/>
                </a:solidFill>
                <a:latin typeface="+mj-lt"/>
                <a:ea typeface="Helvetica Neue" panose="02000503000000020004" pitchFamily="2" charset="0"/>
                <a:cs typeface="Helvetica Neue" panose="02000503000000020004" pitchFamily="2" charset="0"/>
              </a:defRPr>
            </a:lvl1pPr>
          </a:lstStyle>
          <a:p>
            <a:pPr lvl="0"/>
            <a:r>
              <a:rPr lang="en-GB" dirty="0"/>
              <a:t>CLICK TO EDIT MASTER TEXT STYLES</a:t>
            </a:r>
          </a:p>
        </p:txBody>
      </p:sp>
      <p:sp>
        <p:nvSpPr>
          <p:cNvPr id="12" name="Text Placeholder 11">
            <a:extLst>
              <a:ext uri="{FF2B5EF4-FFF2-40B4-BE49-F238E27FC236}">
                <a16:creationId xmlns:a16="http://schemas.microsoft.com/office/drawing/2014/main" id="{33FF3C51-D339-F949-A857-ABE561718528}"/>
              </a:ext>
            </a:extLst>
          </p:cNvPr>
          <p:cNvSpPr>
            <a:spLocks noGrp="1"/>
          </p:cNvSpPr>
          <p:nvPr>
            <p:ph type="body" sz="quarter" idx="19"/>
          </p:nvPr>
        </p:nvSpPr>
        <p:spPr>
          <a:xfrm>
            <a:off x="6261100" y="3038475"/>
            <a:ext cx="5537200" cy="520700"/>
          </a:xfrm>
        </p:spPr>
        <p:txBody>
          <a:bodyPr/>
          <a:lstStyle>
            <a:lvl1pPr marL="0" indent="0" algn="r">
              <a:buNone/>
              <a:defRPr b="0" i="0">
                <a:solidFill>
                  <a:schemeClr val="accent1">
                    <a:lumMod val="10000"/>
                    <a:lumOff val="90000"/>
                  </a:schemeClr>
                </a:solidFill>
                <a:latin typeface="Calibri Light" panose="020F0302020204030204" pitchFamily="34" charset="0"/>
                <a:cs typeface="Calibri Light" panose="020F0302020204030204" pitchFamily="34" charset="0"/>
              </a:defRPr>
            </a:lvl1pPr>
            <a:lvl2pPr marL="457200" indent="0">
              <a:buNone/>
              <a:defRPr b="0" i="0">
                <a:solidFill>
                  <a:schemeClr val="bg1"/>
                </a:solidFill>
                <a:latin typeface="Calibri Light" panose="020F0302020204030204" pitchFamily="34" charset="0"/>
                <a:cs typeface="Calibri Light" panose="020F0302020204030204" pitchFamily="34" charset="0"/>
              </a:defRPr>
            </a:lvl2pPr>
            <a:lvl3pPr marL="914400" indent="0">
              <a:buNone/>
              <a:defRPr b="0" i="0">
                <a:solidFill>
                  <a:schemeClr val="bg1"/>
                </a:solidFill>
                <a:latin typeface="Calibri Light" panose="020F0302020204030204" pitchFamily="34" charset="0"/>
                <a:cs typeface="Calibri Light" panose="020F0302020204030204" pitchFamily="34" charset="0"/>
              </a:defRPr>
            </a:lvl3pPr>
            <a:lvl4pPr marL="1371600" indent="0">
              <a:buNone/>
              <a:defRPr b="0" i="0">
                <a:solidFill>
                  <a:schemeClr val="bg1"/>
                </a:solidFill>
                <a:latin typeface="Calibri Light" panose="020F0302020204030204" pitchFamily="34" charset="0"/>
                <a:cs typeface="Calibri Light" panose="020F0302020204030204" pitchFamily="34" charset="0"/>
              </a:defRPr>
            </a:lvl4pPr>
            <a:lvl5pPr marL="1828800" indent="0">
              <a:buNone/>
              <a:defRPr b="0" i="0">
                <a:solidFill>
                  <a:schemeClr val="bg1"/>
                </a:solidFill>
                <a:latin typeface="Calibri Light" panose="020F0302020204030204" pitchFamily="34" charset="0"/>
                <a:cs typeface="Calibri Light" panose="020F0302020204030204" pitchFamily="34" charset="0"/>
              </a:defRPr>
            </a:lvl5pPr>
          </a:lstStyle>
          <a:p>
            <a:pPr lvl="0"/>
            <a:r>
              <a:rPr lang="en-GB" dirty="0"/>
              <a:t>Click to edit Master text styles</a:t>
            </a:r>
          </a:p>
        </p:txBody>
      </p:sp>
      <p:sp>
        <p:nvSpPr>
          <p:cNvPr id="11" name="Text Placeholder 11">
            <a:extLst>
              <a:ext uri="{FF2B5EF4-FFF2-40B4-BE49-F238E27FC236}">
                <a16:creationId xmlns:a16="http://schemas.microsoft.com/office/drawing/2014/main" id="{89132107-9BEC-2C42-9E15-081F25E2740E}"/>
              </a:ext>
            </a:extLst>
          </p:cNvPr>
          <p:cNvSpPr>
            <a:spLocks noGrp="1"/>
          </p:cNvSpPr>
          <p:nvPr>
            <p:ph type="body" sz="quarter" idx="20" hasCustomPrompt="1"/>
          </p:nvPr>
        </p:nvSpPr>
        <p:spPr>
          <a:xfrm>
            <a:off x="6261100" y="2063115"/>
            <a:ext cx="5537200" cy="520700"/>
          </a:xfrm>
        </p:spPr>
        <p:txBody>
          <a:bodyPr>
            <a:normAutofit/>
          </a:bodyPr>
          <a:lstStyle>
            <a:lvl1pPr marL="0" indent="0" algn="r">
              <a:buNone/>
              <a:defRPr sz="1600" b="0" i="0">
                <a:solidFill>
                  <a:schemeClr val="accent5"/>
                </a:solidFill>
                <a:latin typeface="+mj-lt"/>
                <a:cs typeface="Calibri Light" panose="020F0302020204030204" pitchFamily="34" charset="0"/>
              </a:defRPr>
            </a:lvl1pPr>
            <a:lvl2pPr marL="457200" indent="0">
              <a:buNone/>
              <a:defRPr b="0" i="0">
                <a:solidFill>
                  <a:schemeClr val="bg1"/>
                </a:solidFill>
                <a:latin typeface="Calibri Light" panose="020F0302020204030204" pitchFamily="34" charset="0"/>
                <a:cs typeface="Calibri Light" panose="020F0302020204030204" pitchFamily="34" charset="0"/>
              </a:defRPr>
            </a:lvl2pPr>
            <a:lvl3pPr marL="914400" indent="0">
              <a:buNone/>
              <a:defRPr b="0" i="0">
                <a:solidFill>
                  <a:schemeClr val="bg1"/>
                </a:solidFill>
                <a:latin typeface="Calibri Light" panose="020F0302020204030204" pitchFamily="34" charset="0"/>
                <a:cs typeface="Calibri Light" panose="020F0302020204030204" pitchFamily="34" charset="0"/>
              </a:defRPr>
            </a:lvl3pPr>
            <a:lvl4pPr marL="1371600" indent="0">
              <a:buNone/>
              <a:defRPr b="0" i="0">
                <a:solidFill>
                  <a:schemeClr val="bg1"/>
                </a:solidFill>
                <a:latin typeface="Calibri Light" panose="020F0302020204030204" pitchFamily="34" charset="0"/>
                <a:cs typeface="Calibri Light" panose="020F0302020204030204" pitchFamily="34" charset="0"/>
              </a:defRPr>
            </a:lvl4pPr>
            <a:lvl5pPr marL="1828800" indent="0">
              <a:buNone/>
              <a:defRPr b="0" i="0">
                <a:solidFill>
                  <a:schemeClr val="bg1"/>
                </a:solidFill>
                <a:latin typeface="Calibri Light" panose="020F0302020204030204" pitchFamily="34" charset="0"/>
                <a:cs typeface="Calibri Light" panose="020F0302020204030204" pitchFamily="34" charset="0"/>
              </a:defRPr>
            </a:lvl5pPr>
          </a:lstStyle>
          <a:p>
            <a:pPr lvl="0"/>
            <a:r>
              <a:rPr lang="en-GB" dirty="0"/>
              <a:t>CLICK TO EDIT MASTER TEXT STYLES</a:t>
            </a:r>
          </a:p>
        </p:txBody>
      </p:sp>
      <p:pic>
        <p:nvPicPr>
          <p:cNvPr id="13" name="Picture 12">
            <a:extLst>
              <a:ext uri="{FF2B5EF4-FFF2-40B4-BE49-F238E27FC236}">
                <a16:creationId xmlns:a16="http://schemas.microsoft.com/office/drawing/2014/main" id="{C2829133-341C-E047-91B5-EACB37D02FB4}"/>
              </a:ext>
            </a:extLst>
          </p:cNvPr>
          <p:cNvPicPr>
            <a:picLocks noChangeAspect="1"/>
          </p:cNvPicPr>
          <p:nvPr userDrawn="1"/>
        </p:nvPicPr>
        <p:blipFill>
          <a:blip r:embed="rId3">
            <a:biLevel thresh="50000"/>
            <a:extLst>
              <a:ext uri="{28A0092B-C50C-407E-A947-70E740481C1C}">
                <a14:useLocalDpi xmlns:a14="http://schemas.microsoft.com/office/drawing/2010/main"/>
              </a:ext>
            </a:extLst>
          </a:blip>
          <a:stretch>
            <a:fillRect/>
          </a:stretch>
        </p:blipFill>
        <p:spPr>
          <a:xfrm>
            <a:off x="10156963" y="264418"/>
            <a:ext cx="388801" cy="324000"/>
          </a:xfrm>
          <a:prstGeom prst="rect">
            <a:avLst/>
          </a:prstGeom>
        </p:spPr>
      </p:pic>
      <p:sp>
        <p:nvSpPr>
          <p:cNvPr id="14" name="Title 1">
            <a:extLst>
              <a:ext uri="{FF2B5EF4-FFF2-40B4-BE49-F238E27FC236}">
                <a16:creationId xmlns:a16="http://schemas.microsoft.com/office/drawing/2014/main" id="{EEAE770A-E79A-AE44-A90F-463389D7F8AD}"/>
              </a:ext>
            </a:extLst>
          </p:cNvPr>
          <p:cNvSpPr txBox="1">
            <a:spLocks/>
          </p:cNvSpPr>
          <p:nvPr userDrawn="1"/>
        </p:nvSpPr>
        <p:spPr>
          <a:xfrm>
            <a:off x="10321714" y="264418"/>
            <a:ext cx="1476586" cy="246221"/>
          </a:xfrm>
          <a:prstGeom prst="rect">
            <a:avLst/>
          </a:prstGeom>
          <a:noFill/>
        </p:spPr>
        <p:txBody>
          <a:bodyPr wrap="square" lIns="0" tIns="0" rIns="0" bIns="0" anchor="ctr">
            <a:spAutoFit/>
          </a:bodyPr>
          <a:lstStyle>
            <a:lvl1pPr algn="ctr" defTabSz="914400" rtl="0" eaLnBrk="1" latinLnBrk="0" hangingPunct="1">
              <a:lnSpc>
                <a:spcPct val="100000"/>
              </a:lnSpc>
              <a:spcBef>
                <a:spcPct val="0"/>
              </a:spcBef>
              <a:buNone/>
              <a:defRPr sz="4800" b="0" i="0" kern="1200" spc="-150" baseline="0">
                <a:solidFill>
                  <a:srgbClr val="2D3293"/>
                </a:solidFill>
                <a:latin typeface="Open Sans Light" charset="0"/>
                <a:ea typeface="Open Sans Light" charset="0"/>
                <a:cs typeface="Open Sans Light" charset="0"/>
              </a:defRPr>
            </a:lvl1pPr>
          </a:lstStyle>
          <a:p>
            <a:pPr algn="r"/>
            <a:r>
              <a:rPr lang="en-US" sz="1600" b="1" i="0" spc="0" baseline="0">
                <a:solidFill>
                  <a:schemeClr val="bg1"/>
                </a:solidFill>
                <a:latin typeface="+mj-lt"/>
                <a:ea typeface="Open Sans" charset="0"/>
                <a:cs typeface="Open Sans" charset="0"/>
              </a:rPr>
              <a:t>@</a:t>
            </a:r>
            <a:r>
              <a:rPr lang="en-US" sz="1600" b="1" i="0" spc="0" baseline="0" err="1">
                <a:solidFill>
                  <a:schemeClr val="bg1"/>
                </a:solidFill>
                <a:latin typeface="+mj-lt"/>
                <a:ea typeface="Open Sans" charset="0"/>
                <a:cs typeface="Open Sans" charset="0"/>
              </a:rPr>
              <a:t>openaire_eu</a:t>
            </a:r>
            <a:endParaRPr lang="en-US" sz="1600" b="1" i="0" spc="0" baseline="0">
              <a:solidFill>
                <a:schemeClr val="bg1"/>
              </a:solidFill>
              <a:latin typeface="+mj-lt"/>
              <a:ea typeface="Open Sans" charset="0"/>
              <a:cs typeface="Open Sans" charset="0"/>
            </a:endParaRPr>
          </a:p>
        </p:txBody>
      </p:sp>
      <p:pic>
        <p:nvPicPr>
          <p:cNvPr id="8" name="Graphic 7">
            <a:extLst>
              <a:ext uri="{FF2B5EF4-FFF2-40B4-BE49-F238E27FC236}">
                <a16:creationId xmlns:a16="http://schemas.microsoft.com/office/drawing/2014/main" id="{23252491-6812-394B-8CAD-8676F9FF76AB}"/>
              </a:ext>
            </a:extLst>
          </p:cNvPr>
          <p:cNvPicPr>
            <a:picLocks noChangeAspect="1"/>
          </p:cNvPicPr>
          <p:nvPr userDrawn="1"/>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648592" y="6387072"/>
            <a:ext cx="324000" cy="324000"/>
          </a:xfrm>
          <a:prstGeom prst="rect">
            <a:avLst/>
          </a:prstGeom>
        </p:spPr>
      </p:pic>
      <p:pic>
        <p:nvPicPr>
          <p:cNvPr id="18" name="Picture 17" descr="A picture containing text, clipart&#10;&#10;Description automatically generated">
            <a:extLst>
              <a:ext uri="{FF2B5EF4-FFF2-40B4-BE49-F238E27FC236}">
                <a16:creationId xmlns:a16="http://schemas.microsoft.com/office/drawing/2014/main" id="{2EC3170E-1971-D64F-8793-917EDC7D1CC3}"/>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36990" y="6316329"/>
            <a:ext cx="1181615" cy="420452"/>
          </a:xfrm>
          <a:prstGeom prst="rect">
            <a:avLst/>
          </a:prstGeom>
        </p:spPr>
      </p:pic>
      <p:pic>
        <p:nvPicPr>
          <p:cNvPr id="15" name="Picture 2">
            <a:extLst>
              <a:ext uri="{FF2B5EF4-FFF2-40B4-BE49-F238E27FC236}">
                <a16:creationId xmlns:a16="http://schemas.microsoft.com/office/drawing/2014/main" id="{6B03104E-C377-E744-B319-CB9D49C2EA3E}"/>
              </a:ext>
            </a:extLst>
          </p:cNvPr>
          <p:cNvPicPr>
            <a:picLocks noChangeAspect="1" noChangeArrowheads="1"/>
          </p:cNvPicPr>
          <p:nvPr userDrawn="1"/>
        </p:nvPicPr>
        <p:blipFill>
          <a:blip r:embed="rId7" cstate="screen">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a:ext>
            </a:extLst>
          </a:blip>
          <a:srcRect/>
          <a:stretch>
            <a:fillRect/>
          </a:stretch>
        </p:blipFill>
        <p:spPr bwMode="auto">
          <a:xfrm>
            <a:off x="1531269" y="6431721"/>
            <a:ext cx="409695" cy="2729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379159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_Title_1_light_background">
    <p:spTree>
      <p:nvGrpSpPr>
        <p:cNvPr id="1" name=""/>
        <p:cNvGrpSpPr/>
        <p:nvPr/>
      </p:nvGrpSpPr>
      <p:grpSpPr>
        <a:xfrm>
          <a:off x="0" y="0"/>
          <a:ext cx="0" cy="0"/>
          <a:chOff x="0" y="0"/>
          <a:chExt cx="0" cy="0"/>
        </a:xfrm>
      </p:grpSpPr>
      <p:pic>
        <p:nvPicPr>
          <p:cNvPr id="4102" name="Picture 6">
            <a:extLst>
              <a:ext uri="{FF2B5EF4-FFF2-40B4-BE49-F238E27FC236}">
                <a16:creationId xmlns:a16="http://schemas.microsoft.com/office/drawing/2014/main" id="{A9E8FCBD-39E9-554A-A815-3378176BBE8F}"/>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 Placeholder 8">
            <a:extLst>
              <a:ext uri="{FF2B5EF4-FFF2-40B4-BE49-F238E27FC236}">
                <a16:creationId xmlns:a16="http://schemas.microsoft.com/office/drawing/2014/main" id="{C167E905-9829-3A48-B64E-3F05C83C529D}"/>
              </a:ext>
            </a:extLst>
          </p:cNvPr>
          <p:cNvSpPr>
            <a:spLocks noGrp="1"/>
          </p:cNvSpPr>
          <p:nvPr>
            <p:ph type="body" sz="quarter" idx="18" hasCustomPrompt="1"/>
          </p:nvPr>
        </p:nvSpPr>
        <p:spPr>
          <a:xfrm>
            <a:off x="899612" y="1756131"/>
            <a:ext cx="10060662" cy="2006600"/>
          </a:xfrm>
        </p:spPr>
        <p:txBody>
          <a:bodyPr>
            <a:noAutofit/>
          </a:bodyPr>
          <a:lstStyle>
            <a:lvl1pPr marL="0" indent="0">
              <a:buNone/>
              <a:defRPr sz="8000" b="1" cap="none" baseline="0">
                <a:solidFill>
                  <a:schemeClr val="tx1">
                    <a:lumMod val="50000"/>
                  </a:schemeClr>
                </a:solidFill>
                <a:latin typeface="+mn-lt"/>
                <a:ea typeface="Helvetica Neue" panose="02000503000000020004" pitchFamily="2" charset="0"/>
                <a:cs typeface="Helvetica Neue" panose="02000503000000020004" pitchFamily="2" charset="0"/>
              </a:defRPr>
            </a:lvl1pPr>
          </a:lstStyle>
          <a:p>
            <a:pPr lvl="0"/>
            <a:r>
              <a:rPr lang="en-GB" dirty="0"/>
              <a:t>CLICK TO EDIT MASTER TEXT STYLES</a:t>
            </a:r>
          </a:p>
        </p:txBody>
      </p:sp>
      <p:sp>
        <p:nvSpPr>
          <p:cNvPr id="12" name="Text Placeholder 11">
            <a:extLst>
              <a:ext uri="{FF2B5EF4-FFF2-40B4-BE49-F238E27FC236}">
                <a16:creationId xmlns:a16="http://schemas.microsoft.com/office/drawing/2014/main" id="{72020A61-98B8-4D42-B44D-28436F578240}"/>
              </a:ext>
            </a:extLst>
          </p:cNvPr>
          <p:cNvSpPr>
            <a:spLocks noGrp="1"/>
          </p:cNvSpPr>
          <p:nvPr>
            <p:ph type="body" sz="quarter" idx="19"/>
          </p:nvPr>
        </p:nvSpPr>
        <p:spPr>
          <a:xfrm>
            <a:off x="899612" y="3896503"/>
            <a:ext cx="10060662" cy="988647"/>
          </a:xfrm>
        </p:spPr>
        <p:txBody>
          <a:bodyPr/>
          <a:lstStyle>
            <a:lvl1pPr marL="0" indent="0">
              <a:buNone/>
              <a:defRPr b="1" i="0">
                <a:solidFill>
                  <a:srgbClr val="5A6770"/>
                </a:solidFill>
                <a:latin typeface="+mn-lt"/>
                <a:cs typeface="Calibri Light" panose="020F0302020204030204" pitchFamily="34" charset="0"/>
              </a:defRPr>
            </a:lvl1pPr>
            <a:lvl2pPr marL="457200" indent="0">
              <a:buNone/>
              <a:defRPr b="0" i="0">
                <a:solidFill>
                  <a:schemeClr val="bg1"/>
                </a:solidFill>
                <a:latin typeface="Calibri Light" panose="020F0302020204030204" pitchFamily="34" charset="0"/>
                <a:cs typeface="Calibri Light" panose="020F0302020204030204" pitchFamily="34" charset="0"/>
              </a:defRPr>
            </a:lvl2pPr>
            <a:lvl3pPr marL="914400" indent="0">
              <a:buNone/>
              <a:defRPr b="0" i="0">
                <a:solidFill>
                  <a:schemeClr val="bg1"/>
                </a:solidFill>
                <a:latin typeface="Calibri Light" panose="020F0302020204030204" pitchFamily="34" charset="0"/>
                <a:cs typeface="Calibri Light" panose="020F0302020204030204" pitchFamily="34" charset="0"/>
              </a:defRPr>
            </a:lvl3pPr>
            <a:lvl4pPr marL="1371600" indent="0">
              <a:buNone/>
              <a:defRPr b="0" i="0">
                <a:solidFill>
                  <a:schemeClr val="bg1"/>
                </a:solidFill>
                <a:latin typeface="Calibri Light" panose="020F0302020204030204" pitchFamily="34" charset="0"/>
                <a:cs typeface="Calibri Light" panose="020F0302020204030204" pitchFamily="34" charset="0"/>
              </a:defRPr>
            </a:lvl4pPr>
            <a:lvl5pPr marL="1828800" indent="0">
              <a:buNone/>
              <a:defRPr b="0" i="0">
                <a:solidFill>
                  <a:schemeClr val="bg1"/>
                </a:solidFill>
                <a:latin typeface="Calibri Light" panose="020F0302020204030204" pitchFamily="34" charset="0"/>
                <a:cs typeface="Calibri Light" panose="020F0302020204030204" pitchFamily="34" charset="0"/>
              </a:defRPr>
            </a:lvl5pPr>
          </a:lstStyle>
          <a:p>
            <a:pPr lvl="0"/>
            <a:r>
              <a:rPr lang="en-GB" dirty="0"/>
              <a:t>Click to edit Master text styles</a:t>
            </a:r>
          </a:p>
        </p:txBody>
      </p:sp>
      <p:sp>
        <p:nvSpPr>
          <p:cNvPr id="13" name="Text Placeholder 11">
            <a:extLst>
              <a:ext uri="{FF2B5EF4-FFF2-40B4-BE49-F238E27FC236}">
                <a16:creationId xmlns:a16="http://schemas.microsoft.com/office/drawing/2014/main" id="{EEB0AF54-F642-CC4C-A853-9CACB1646C6C}"/>
              </a:ext>
            </a:extLst>
          </p:cNvPr>
          <p:cNvSpPr>
            <a:spLocks noGrp="1"/>
          </p:cNvSpPr>
          <p:nvPr>
            <p:ph type="body" sz="quarter" idx="20" hasCustomPrompt="1"/>
          </p:nvPr>
        </p:nvSpPr>
        <p:spPr>
          <a:xfrm>
            <a:off x="8931058" y="163864"/>
            <a:ext cx="3041972" cy="825691"/>
          </a:xfrm>
        </p:spPr>
        <p:txBody>
          <a:bodyPr>
            <a:normAutofit/>
          </a:bodyPr>
          <a:lstStyle>
            <a:lvl1pPr marL="0" indent="0" algn="r">
              <a:buNone/>
              <a:defRPr sz="1600" b="1" i="0">
                <a:solidFill>
                  <a:schemeClr val="bg2">
                    <a:lumMod val="75000"/>
                  </a:schemeClr>
                </a:solidFill>
                <a:latin typeface="+mj-lt"/>
                <a:cs typeface="Calibri Light" panose="020F0302020204030204" pitchFamily="34" charset="0"/>
              </a:defRPr>
            </a:lvl1pPr>
            <a:lvl2pPr marL="457200" indent="0">
              <a:buNone/>
              <a:defRPr b="0" i="0">
                <a:solidFill>
                  <a:schemeClr val="bg1"/>
                </a:solidFill>
                <a:latin typeface="Calibri Light" panose="020F0302020204030204" pitchFamily="34" charset="0"/>
                <a:cs typeface="Calibri Light" panose="020F0302020204030204" pitchFamily="34" charset="0"/>
              </a:defRPr>
            </a:lvl2pPr>
            <a:lvl3pPr marL="914400" indent="0">
              <a:buNone/>
              <a:defRPr b="0" i="0">
                <a:solidFill>
                  <a:schemeClr val="bg1"/>
                </a:solidFill>
                <a:latin typeface="Calibri Light" panose="020F0302020204030204" pitchFamily="34" charset="0"/>
                <a:cs typeface="Calibri Light" panose="020F0302020204030204" pitchFamily="34" charset="0"/>
              </a:defRPr>
            </a:lvl3pPr>
            <a:lvl4pPr marL="1371600" indent="0">
              <a:buNone/>
              <a:defRPr b="0" i="0">
                <a:solidFill>
                  <a:schemeClr val="bg1"/>
                </a:solidFill>
                <a:latin typeface="Calibri Light" panose="020F0302020204030204" pitchFamily="34" charset="0"/>
                <a:cs typeface="Calibri Light" panose="020F0302020204030204" pitchFamily="34" charset="0"/>
              </a:defRPr>
            </a:lvl4pPr>
            <a:lvl5pPr marL="1828800" indent="0">
              <a:buNone/>
              <a:defRPr b="0" i="0">
                <a:solidFill>
                  <a:schemeClr val="bg1"/>
                </a:solidFill>
                <a:latin typeface="Calibri Light" panose="020F0302020204030204" pitchFamily="34" charset="0"/>
                <a:cs typeface="Calibri Light" panose="020F0302020204030204" pitchFamily="34" charset="0"/>
              </a:defRPr>
            </a:lvl5pPr>
          </a:lstStyle>
          <a:p>
            <a:pPr lvl="0"/>
            <a:r>
              <a:rPr lang="en-GB" dirty="0"/>
              <a:t>CLICK TO EDIT MASTER TEXT STYLES</a:t>
            </a:r>
          </a:p>
        </p:txBody>
      </p:sp>
      <p:pic>
        <p:nvPicPr>
          <p:cNvPr id="14" name="Picture 13">
            <a:extLst>
              <a:ext uri="{FF2B5EF4-FFF2-40B4-BE49-F238E27FC236}">
                <a16:creationId xmlns:a16="http://schemas.microsoft.com/office/drawing/2014/main" id="{59D6FC93-08E4-3643-8D34-1D4297EB1D39}"/>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9518790" y="6407007"/>
            <a:ext cx="324000" cy="269999"/>
          </a:xfrm>
          <a:prstGeom prst="rect">
            <a:avLst/>
          </a:prstGeom>
        </p:spPr>
      </p:pic>
      <p:sp>
        <p:nvSpPr>
          <p:cNvPr id="15" name="Title 1">
            <a:extLst>
              <a:ext uri="{FF2B5EF4-FFF2-40B4-BE49-F238E27FC236}">
                <a16:creationId xmlns:a16="http://schemas.microsoft.com/office/drawing/2014/main" id="{F1C04362-43E0-8443-9DD7-E8C7838A0A0B}"/>
              </a:ext>
            </a:extLst>
          </p:cNvPr>
          <p:cNvSpPr txBox="1">
            <a:spLocks noChangeAspect="1"/>
          </p:cNvSpPr>
          <p:nvPr userDrawn="1"/>
        </p:nvSpPr>
        <p:spPr>
          <a:xfrm>
            <a:off x="9610364" y="6411653"/>
            <a:ext cx="1476586" cy="246221"/>
          </a:xfrm>
          <a:prstGeom prst="rect">
            <a:avLst/>
          </a:prstGeom>
          <a:noFill/>
        </p:spPr>
        <p:txBody>
          <a:bodyPr wrap="square" lIns="0" tIns="0" rIns="0" bIns="0" anchor="ctr">
            <a:spAutoFit/>
          </a:bodyPr>
          <a:lstStyle>
            <a:lvl1pPr algn="ctr" defTabSz="914400" rtl="0" eaLnBrk="1" latinLnBrk="0" hangingPunct="1">
              <a:lnSpc>
                <a:spcPct val="100000"/>
              </a:lnSpc>
              <a:spcBef>
                <a:spcPct val="0"/>
              </a:spcBef>
              <a:buNone/>
              <a:defRPr sz="4800" b="0" i="0" kern="1200" spc="-150" baseline="0">
                <a:solidFill>
                  <a:srgbClr val="2D3293"/>
                </a:solidFill>
                <a:latin typeface="Open Sans Light" charset="0"/>
                <a:ea typeface="Open Sans Light" charset="0"/>
                <a:cs typeface="Open Sans Light" charset="0"/>
              </a:defRPr>
            </a:lvl1pPr>
          </a:lstStyle>
          <a:p>
            <a:pPr algn="r"/>
            <a:r>
              <a:rPr lang="en-US" sz="1600" b="1" i="0" spc="0" baseline="0">
                <a:solidFill>
                  <a:schemeClr val="tx1"/>
                </a:solidFill>
                <a:latin typeface="+mj-lt"/>
                <a:ea typeface="Open Sans" charset="0"/>
                <a:cs typeface="Open Sans" charset="0"/>
              </a:rPr>
              <a:t>@</a:t>
            </a:r>
            <a:r>
              <a:rPr lang="en-US" sz="1600" b="1" i="0" spc="0" baseline="0" err="1">
                <a:solidFill>
                  <a:schemeClr val="tx1"/>
                </a:solidFill>
                <a:latin typeface="+mj-lt"/>
                <a:ea typeface="Open Sans" charset="0"/>
                <a:cs typeface="Open Sans" charset="0"/>
              </a:rPr>
              <a:t>openaire_eu</a:t>
            </a:r>
            <a:endParaRPr lang="en-US" sz="1600" b="1" i="0" spc="0" baseline="0">
              <a:solidFill>
                <a:schemeClr val="tx1"/>
              </a:solidFill>
              <a:latin typeface="+mj-lt"/>
              <a:ea typeface="Open Sans" charset="0"/>
              <a:cs typeface="Open Sans" charset="0"/>
            </a:endParaRPr>
          </a:p>
        </p:txBody>
      </p:sp>
      <p:pic>
        <p:nvPicPr>
          <p:cNvPr id="16" name="Graphic 15">
            <a:extLst>
              <a:ext uri="{FF2B5EF4-FFF2-40B4-BE49-F238E27FC236}">
                <a16:creationId xmlns:a16="http://schemas.microsoft.com/office/drawing/2014/main" id="{5DA24E07-433B-D04F-80AA-B81E631A66B2}"/>
              </a:ext>
            </a:extLst>
          </p:cNvPr>
          <p:cNvPicPr>
            <a:picLocks noChangeAspect="1"/>
          </p:cNvPicPr>
          <p:nvPr userDrawn="1"/>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1474300" y="6372763"/>
            <a:ext cx="324000" cy="324000"/>
          </a:xfrm>
          <a:prstGeom prst="rect">
            <a:avLst/>
          </a:prstGeom>
        </p:spPr>
      </p:pic>
      <p:sp>
        <p:nvSpPr>
          <p:cNvPr id="4" name="바닥글 개체 틀 3"/>
          <p:cNvSpPr>
            <a:spLocks noGrp="1"/>
          </p:cNvSpPr>
          <p:nvPr>
            <p:ph type="ftr" sz="quarter" idx="11"/>
          </p:nvPr>
        </p:nvSpPr>
        <p:spPr>
          <a:xfrm>
            <a:off x="1081541" y="6353705"/>
            <a:ext cx="8237823" cy="365125"/>
          </a:xfrm>
        </p:spPr>
        <p:txBody>
          <a:bodyPr/>
          <a:lstStyle/>
          <a:p>
            <a:r>
              <a:rPr lang="en-GB" altLang="ko-KR"/>
              <a:t>SDSN Global Climate Hub Science &amp; Technology Observatory</a:t>
            </a:r>
            <a:endParaRPr lang="ko-KR" altLang="en-US"/>
          </a:p>
        </p:txBody>
      </p:sp>
      <p:pic>
        <p:nvPicPr>
          <p:cNvPr id="4098" name="Picture 2">
            <a:extLst>
              <a:ext uri="{FF2B5EF4-FFF2-40B4-BE49-F238E27FC236}">
                <a16:creationId xmlns:a16="http://schemas.microsoft.com/office/drawing/2014/main" id="{D8538368-FC53-5E4A-85B3-DF6EF98FE684}"/>
              </a:ext>
            </a:extLst>
          </p:cNvPr>
          <p:cNvPicPr>
            <a:picLocks noChangeAspect="1" noChangeArrowheads="1"/>
          </p:cNvPicPr>
          <p:nvPr userDrawn="1"/>
        </p:nvPicPr>
        <p:blipFill>
          <a:blip r:embed="rId6" cstate="screen">
            <a:extLst>
              <a:ext uri="{28A0092B-C50C-407E-A947-70E740481C1C}">
                <a14:useLocalDpi xmlns:a14="http://schemas.microsoft.com/office/drawing/2010/main"/>
              </a:ext>
            </a:extLst>
          </a:blip>
          <a:srcRect/>
          <a:stretch>
            <a:fillRect/>
          </a:stretch>
        </p:blipFill>
        <p:spPr bwMode="auto">
          <a:xfrm>
            <a:off x="254184" y="6398284"/>
            <a:ext cx="409695" cy="272959"/>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a:extLst>
              <a:ext uri="{FF2B5EF4-FFF2-40B4-BE49-F238E27FC236}">
                <a16:creationId xmlns:a16="http://schemas.microsoft.com/office/drawing/2014/main" id="{6EB81584-D253-8D4F-A6CD-AECC8861A2DF}"/>
              </a:ext>
            </a:extLst>
          </p:cNvPr>
          <p:cNvPicPr>
            <a:picLocks noChangeAspect="1" noChangeArrowheads="1"/>
          </p:cNvPicPr>
          <p:nvPr userDrawn="1"/>
        </p:nvPicPr>
        <p:blipFill>
          <a:blip r:embed="rId7" cstate="screen">
            <a:extLst>
              <a:ext uri="{28A0092B-C50C-407E-A947-70E740481C1C}">
                <a14:useLocalDpi xmlns:a14="http://schemas.microsoft.com/office/drawing/2010/main"/>
              </a:ext>
            </a:extLst>
          </a:blip>
          <a:srcRect/>
          <a:stretch>
            <a:fillRect/>
          </a:stretch>
        </p:blipFill>
        <p:spPr bwMode="auto">
          <a:xfrm>
            <a:off x="218970" y="157747"/>
            <a:ext cx="2628438" cy="9439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295347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1_Title Slide_background">
    <p:bg>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noFill/>
        </p:spPr>
        <p:txBody>
          <a:bodyPr anchor="b"/>
          <a:lstStyle>
            <a:lvl1pPr algn="ctr">
              <a:defRPr sz="6000"/>
            </a:lvl1pPr>
          </a:lstStyle>
          <a:p>
            <a:r>
              <a:rPr lang="en-GB" dirty="0"/>
              <a:t>Click to edit Master title style</a:t>
            </a:r>
            <a:endParaRPr lang="en-US" dirty="0"/>
          </a:p>
        </p:txBody>
      </p:sp>
      <p:sp>
        <p:nvSpPr>
          <p:cNvPr id="3" name="Subtitle 2"/>
          <p:cNvSpPr>
            <a:spLocks noGrp="1"/>
          </p:cNvSpPr>
          <p:nvPr>
            <p:ph type="subTitle" idx="1"/>
          </p:nvPr>
        </p:nvSpPr>
        <p:spPr>
          <a:xfrm>
            <a:off x="1524000" y="3602038"/>
            <a:ext cx="9144000" cy="1655762"/>
          </a:xfrm>
          <a:noFill/>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
        <p:nvSpPr>
          <p:cNvPr id="5" name="Footer Placeholder 4"/>
          <p:cNvSpPr>
            <a:spLocks noGrp="1"/>
          </p:cNvSpPr>
          <p:nvPr>
            <p:ph type="ftr" sz="quarter" idx="11"/>
          </p:nvPr>
        </p:nvSpPr>
        <p:spPr>
          <a:xfrm>
            <a:off x="2390386" y="6385637"/>
            <a:ext cx="8277614" cy="319043"/>
          </a:xfrm>
        </p:spPr>
        <p:txBody>
          <a:bodyPr/>
          <a:lstStyle/>
          <a:p>
            <a:r>
              <a:rPr lang="en-GB" altLang="ko-KR"/>
              <a:t>SDSN Global Climate Hub Science &amp; Technology Observatory</a:t>
            </a:r>
            <a:endParaRPr lang="ko-KR" altLang="en-US"/>
          </a:p>
        </p:txBody>
      </p:sp>
      <p:pic>
        <p:nvPicPr>
          <p:cNvPr id="7" name="Picture 6">
            <a:extLst>
              <a:ext uri="{FF2B5EF4-FFF2-40B4-BE49-F238E27FC236}">
                <a16:creationId xmlns:a16="http://schemas.microsoft.com/office/drawing/2014/main" id="{470599DE-688E-C340-80EA-2C72C20FDDE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66027" y="6354763"/>
            <a:ext cx="1210258" cy="432000"/>
          </a:xfrm>
          <a:prstGeom prst="rect">
            <a:avLst/>
          </a:prstGeom>
        </p:spPr>
      </p:pic>
      <p:sp>
        <p:nvSpPr>
          <p:cNvPr id="8" name="슬라이드 번호 개체 틀 12">
            <a:extLst>
              <a:ext uri="{FF2B5EF4-FFF2-40B4-BE49-F238E27FC236}">
                <a16:creationId xmlns:a16="http://schemas.microsoft.com/office/drawing/2014/main" id="{C0B06DF9-166D-7643-905F-6076BAE9B350}"/>
              </a:ext>
            </a:extLst>
          </p:cNvPr>
          <p:cNvSpPr txBox="1">
            <a:spLocks/>
          </p:cNvSpPr>
          <p:nvPr userDrawn="1"/>
        </p:nvSpPr>
        <p:spPr>
          <a:xfrm>
            <a:off x="5699218" y="-8563"/>
            <a:ext cx="396000" cy="784800"/>
          </a:xfrm>
          <a:prstGeom prst="rect">
            <a:avLst/>
          </a:prstGeom>
          <a:solidFill>
            <a:schemeClr val="bg2"/>
          </a:solidFill>
          <a:ln w="12700" cap="flat" cmpd="sng" algn="ctr">
            <a:noFill/>
            <a:prstDash val="solid"/>
            <a:miter lim="800000"/>
          </a:ln>
        </p:spPr>
        <p:style>
          <a:lnRef idx="2">
            <a:schemeClr val="accent5">
              <a:shade val="50000"/>
            </a:schemeClr>
          </a:lnRef>
          <a:fillRef idx="1">
            <a:schemeClr val="accent5"/>
          </a:fillRef>
          <a:effectRef idx="0">
            <a:schemeClr val="accent5"/>
          </a:effectRef>
          <a:fontRef idx="minor">
            <a:schemeClr val="lt1"/>
          </a:fontRef>
        </p:style>
        <p:txBody>
          <a:bodyPr vert="horz" lIns="91440" tIns="45720" rIns="91440" bIns="45720" rtlCol="0" anchor="ctr"/>
          <a:lstStyle>
            <a:defPPr>
              <a:defRPr lang="en-US"/>
            </a:defPPr>
            <a:lvl1pPr marL="0" algn="ctr" defTabSz="457200" rtl="0" eaLnBrk="1" latinLnBrk="0" hangingPunct="1">
              <a:defRPr sz="1400" b="1" kern="1200">
                <a:solidFill>
                  <a:schemeClr val="bg1"/>
                </a:solidFill>
                <a:latin typeface="+mj-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fld id="{BB5D696C-7C4B-4748-AD7A-B30C297BC295}" type="slidenum">
              <a:rPr lang="ko-KR" altLang="en-US" smtClean="0"/>
              <a:pPr/>
              <a:t>‹#›</a:t>
            </a:fld>
            <a:endParaRPr lang="ko-KR" altLang="en-US"/>
          </a:p>
        </p:txBody>
      </p:sp>
      <p:pic>
        <p:nvPicPr>
          <p:cNvPr id="9" name="Picture 2">
            <a:extLst>
              <a:ext uri="{FF2B5EF4-FFF2-40B4-BE49-F238E27FC236}">
                <a16:creationId xmlns:a16="http://schemas.microsoft.com/office/drawing/2014/main" id="{813864CD-731D-F943-9E95-90FED3CD7389}"/>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1728488" y="6431721"/>
            <a:ext cx="409695" cy="2729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33212"/>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userDrawn="1">
  <p:cSld name="Blank_background_picture">
    <p:spTree>
      <p:nvGrpSpPr>
        <p:cNvPr id="1" name=""/>
        <p:cNvGrpSpPr/>
        <p:nvPr/>
      </p:nvGrpSpPr>
      <p:grpSpPr bwMode="auto">
        <a:xfrm>
          <a:off x="0" y="0"/>
          <a:ext cx="0" cy="0"/>
          <a:chOff x="0" y="0"/>
          <a:chExt cx="0" cy="0"/>
        </a:xfrm>
      </p:grpSpPr>
      <p:sp>
        <p:nvSpPr>
          <p:cNvPr id="56" name="Picture Placeholder 55"/>
          <p:cNvSpPr>
            <a:spLocks noGrp="1"/>
          </p:cNvSpPr>
          <p:nvPr>
            <p:ph type="pic" sz="quarter" idx="19"/>
          </p:nvPr>
        </p:nvSpPr>
        <p:spPr bwMode="auto">
          <a:xfrm>
            <a:off x="0" y="0"/>
            <a:ext cx="12192000" cy="6858000"/>
          </a:xfrm>
          <a:custGeom>
            <a:avLst/>
            <a:gdLst>
              <a:gd name="connsiteX0" fmla="*/ 1386946 w 12192000"/>
              <a:gd name="connsiteY0" fmla="*/ 5128856 h 6858000"/>
              <a:gd name="connsiteX1" fmla="*/ 1386946 w 12192000"/>
              <a:gd name="connsiteY1" fmla="*/ 5136056 h 6858000"/>
              <a:gd name="connsiteX2" fmla="*/ 10754268 w 12192000"/>
              <a:gd name="connsiteY2" fmla="*/ 5136056 h 6858000"/>
              <a:gd name="connsiteX3" fmla="*/ 10754268 w 12192000"/>
              <a:gd name="connsiteY3" fmla="*/ 5128856 h 6858000"/>
              <a:gd name="connsiteX4" fmla="*/ 9405552 w 12192000"/>
              <a:gd name="connsiteY4" fmla="*/ 0 h 6858000"/>
              <a:gd name="connsiteX5" fmla="*/ 11189456 w 12192000"/>
              <a:gd name="connsiteY5" fmla="*/ 0 h 6858000"/>
              <a:gd name="connsiteX6" fmla="*/ 11171395 w 12192000"/>
              <a:gd name="connsiteY6" fmla="*/ 37492 h 6858000"/>
              <a:gd name="connsiteX7" fmla="*/ 10297504 w 12192000"/>
              <a:gd name="connsiteY7" fmla="*/ 557611 h 6858000"/>
              <a:gd name="connsiteX8" fmla="*/ 9423613 w 12192000"/>
              <a:gd name="connsiteY8" fmla="*/ 37492 h 6858000"/>
              <a:gd name="connsiteX9" fmla="*/ 0 w 12192000"/>
              <a:gd name="connsiteY9" fmla="*/ 0 h 6858000"/>
              <a:gd name="connsiteX10" fmla="*/ 8359366 w 12192000"/>
              <a:gd name="connsiteY10" fmla="*/ 0 h 6858000"/>
              <a:gd name="connsiteX11" fmla="*/ 8399180 w 12192000"/>
              <a:gd name="connsiteY11" fmla="*/ 154845 h 6858000"/>
              <a:gd name="connsiteX12" fmla="*/ 10297503 w 12192000"/>
              <a:gd name="connsiteY12" fmla="*/ 1551453 h 6858000"/>
              <a:gd name="connsiteX13" fmla="*/ 12128986 w 12192000"/>
              <a:gd name="connsiteY13" fmla="*/ 337465 h 6858000"/>
              <a:gd name="connsiteX14" fmla="*/ 12192000 w 12192000"/>
              <a:gd name="connsiteY14" fmla="*/ 165297 h 6858000"/>
              <a:gd name="connsiteX15" fmla="*/ 12192000 w 12192000"/>
              <a:gd name="connsiteY15" fmla="*/ 6858000 h 6858000"/>
              <a:gd name="connsiteX16" fmla="*/ 0 w 12192000"/>
              <a:gd name="connsiteY1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192000" h="6858000" extrusionOk="0">
                <a:moveTo>
                  <a:pt x="1386946" y="5128856"/>
                </a:moveTo>
                <a:lnTo>
                  <a:pt x="1386946" y="5136056"/>
                </a:lnTo>
                <a:lnTo>
                  <a:pt x="10754268" y="5136056"/>
                </a:lnTo>
                <a:lnTo>
                  <a:pt x="10754268" y="5128856"/>
                </a:lnTo>
                <a:close/>
                <a:moveTo>
                  <a:pt x="9405552" y="0"/>
                </a:moveTo>
                <a:lnTo>
                  <a:pt x="11189456" y="0"/>
                </a:lnTo>
                <a:lnTo>
                  <a:pt x="11171395" y="37492"/>
                </a:lnTo>
                <a:cubicBezTo>
                  <a:pt x="11003099" y="347298"/>
                  <a:pt x="10674862" y="557611"/>
                  <a:pt x="10297504" y="557611"/>
                </a:cubicBezTo>
                <a:cubicBezTo>
                  <a:pt x="9920146" y="557611"/>
                  <a:pt x="9591909" y="347298"/>
                  <a:pt x="9423613" y="37492"/>
                </a:cubicBezTo>
                <a:close/>
                <a:moveTo>
                  <a:pt x="0" y="0"/>
                </a:moveTo>
                <a:lnTo>
                  <a:pt x="8359366" y="0"/>
                </a:lnTo>
                <a:lnTo>
                  <a:pt x="8399180" y="154845"/>
                </a:lnTo>
                <a:cubicBezTo>
                  <a:pt x="8650844" y="963969"/>
                  <a:pt x="9405567" y="1551453"/>
                  <a:pt x="10297503" y="1551453"/>
                </a:cubicBezTo>
                <a:cubicBezTo>
                  <a:pt x="11120829" y="1551453"/>
                  <a:pt x="11827239" y="1050875"/>
                  <a:pt x="12128986" y="337465"/>
                </a:cubicBezTo>
                <a:lnTo>
                  <a:pt x="12192000" y="165297"/>
                </a:lnTo>
                <a:lnTo>
                  <a:pt x="12192000" y="6858000"/>
                </a:lnTo>
                <a:lnTo>
                  <a:pt x="0" y="6858000"/>
                </a:lnTo>
                <a:close/>
              </a:path>
            </a:pathLst>
          </a:custGeom>
        </p:spPr>
        <p:txBody>
          <a:bodyPr wrap="square">
            <a:noAutofit/>
          </a:bodyPr>
          <a:lstStyle/>
          <a:p>
            <a:pPr>
              <a:defRPr/>
            </a:pPr>
            <a:endParaRPr lang="ko-KR"/>
          </a:p>
        </p:txBody>
      </p:sp>
      <p:sp>
        <p:nvSpPr>
          <p:cNvPr id="12" name="바닥글 개체 틀 11"/>
          <p:cNvSpPr>
            <a:spLocks noGrp="1"/>
          </p:cNvSpPr>
          <p:nvPr>
            <p:ph type="ftr" sz="quarter" idx="16"/>
          </p:nvPr>
        </p:nvSpPr>
        <p:spPr bwMode="auto">
          <a:xfrm>
            <a:off x="1717588" y="6356350"/>
            <a:ext cx="9045147" cy="365125"/>
          </a:xfrm>
        </p:spPr>
        <p:txBody>
          <a:bodyPr/>
          <a:lstStyle>
            <a:lvl1pPr>
              <a:defRPr>
                <a:solidFill>
                  <a:schemeClr val="bg1">
                    <a:lumMod val="95000"/>
                  </a:schemeClr>
                </a:solidFill>
              </a:defRPr>
            </a:lvl1pPr>
          </a:lstStyle>
          <a:p>
            <a:pPr>
              <a:defRPr/>
            </a:pPr>
            <a:r>
              <a:rPr lang="en-GB"/>
              <a:t>Evidence Based Policymaking in Europe Summit: 2021 | Dec 9-10, 2021</a:t>
            </a:r>
            <a:endParaRPr lang="ko-KR"/>
          </a:p>
        </p:txBody>
      </p:sp>
      <p:sp>
        <p:nvSpPr>
          <p:cNvPr id="8" name="슬라이드 번호 개체 틀 12"/>
          <p:cNvSpPr>
            <a:spLocks noGrp="1"/>
          </p:cNvSpPr>
          <p:nvPr>
            <p:ph type="sldNum" sz="quarter" idx="17"/>
          </p:nvPr>
        </p:nvSpPr>
        <p:spPr bwMode="auto">
          <a:xfrm>
            <a:off x="5898000" y="4977"/>
            <a:ext cx="396000" cy="784800"/>
          </a:xfrm>
          <a:prstGeom prst="rect">
            <a:avLst/>
          </a:prstGeo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pPr>
              <a:defRPr/>
            </a:pPr>
            <a:fld id="{BB5D696C-7C4B-4748-AD7A-B30C297BC295}" type="slidenum">
              <a:rPr lang="en-US" altLang="ko-KR"/>
              <a:t>‹#›</a:t>
            </a:fld>
            <a:endParaRPr lang="ko-KR"/>
          </a:p>
        </p:txBody>
      </p:sp>
      <p:sp>
        <p:nvSpPr>
          <p:cNvPr id="3" name="Text Placeholder 2"/>
          <p:cNvSpPr>
            <a:spLocks noGrp="1"/>
          </p:cNvSpPr>
          <p:nvPr>
            <p:ph type="body" sz="quarter" idx="20"/>
          </p:nvPr>
        </p:nvSpPr>
        <p:spPr bwMode="auto">
          <a:xfrm>
            <a:off x="1376412" y="1356175"/>
            <a:ext cx="4572000" cy="757237"/>
          </a:xfrm>
        </p:spPr>
        <p:txBody>
          <a:bodyPr>
            <a:normAutofit/>
          </a:bodyPr>
          <a:lstStyle>
            <a:lvl1pPr marL="0" indent="0">
              <a:buNone/>
              <a:defRPr sz="2000">
                <a:solidFill>
                  <a:schemeClr val="accent2">
                    <a:lumMod val="60000"/>
                    <a:lumOff val="40000"/>
                  </a:schemeClr>
                </a:solidFill>
                <a:latin typeface="+mj-lt"/>
              </a:defRPr>
            </a:lvl1pPr>
            <a:lvl2pPr marL="457200" indent="0">
              <a:buNone/>
              <a:defRPr/>
            </a:lvl2pPr>
          </a:lstStyle>
          <a:p>
            <a:pPr lvl="0">
              <a:defRPr/>
            </a:pPr>
            <a:r>
              <a:rPr lang="en-GB"/>
              <a:t>Click to edit Master text styles</a:t>
            </a:r>
            <a:endParaRPr/>
          </a:p>
        </p:txBody>
      </p:sp>
      <p:sp>
        <p:nvSpPr>
          <p:cNvPr id="5" name="Text Placeholder 4"/>
          <p:cNvSpPr>
            <a:spLocks noGrp="1"/>
          </p:cNvSpPr>
          <p:nvPr>
            <p:ph type="body" sz="quarter" idx="21"/>
          </p:nvPr>
        </p:nvSpPr>
        <p:spPr bwMode="auto">
          <a:xfrm>
            <a:off x="4621212" y="5218176"/>
            <a:ext cx="6142037" cy="1036827"/>
          </a:xfrm>
        </p:spPr>
        <p:txBody>
          <a:bodyPr>
            <a:normAutofit/>
          </a:bodyPr>
          <a:lstStyle>
            <a:lvl1pPr marL="0" indent="0" algn="r">
              <a:buNone/>
              <a:defRPr sz="1400">
                <a:solidFill>
                  <a:schemeClr val="bg2"/>
                </a:solidFill>
              </a:defRPr>
            </a:lvl1pPr>
          </a:lstStyle>
          <a:p>
            <a:pPr lvl="0">
              <a:defRPr/>
            </a:pPr>
            <a:r>
              <a:rPr lang="en-GB"/>
              <a:t>Click to edit Master text styles</a:t>
            </a:r>
            <a:endParaRPr/>
          </a:p>
        </p:txBody>
      </p:sp>
      <p:sp>
        <p:nvSpPr>
          <p:cNvPr id="19" name="Text Placeholder 18"/>
          <p:cNvSpPr>
            <a:spLocks noGrp="1"/>
          </p:cNvSpPr>
          <p:nvPr>
            <p:ph type="body" sz="quarter" idx="22" hasCustomPrompt="1"/>
          </p:nvPr>
        </p:nvSpPr>
        <p:spPr bwMode="auto">
          <a:xfrm>
            <a:off x="0" y="2000250"/>
            <a:ext cx="12192000" cy="2302455"/>
          </a:xfrm>
        </p:spPr>
        <p:txBody>
          <a:bodyPr>
            <a:noAutofit/>
          </a:bodyPr>
          <a:lstStyle>
            <a:lvl1pPr marL="0" indent="0" algn="just">
              <a:buNone/>
              <a:defRPr sz="20000" cap="all">
                <a:solidFill>
                  <a:schemeClr val="bg2"/>
                </a:solidFill>
              </a:defRPr>
            </a:lvl1pPr>
            <a:lvl2pPr marL="457200" indent="0">
              <a:buNone/>
              <a:defRPr/>
            </a:lvl2pPr>
          </a:lstStyle>
          <a:p>
            <a:pPr lvl="0">
              <a:defRPr/>
            </a:pPr>
            <a:r>
              <a:rPr lang="en-GB"/>
              <a:t>Title</a:t>
            </a:r>
            <a:endParaRPr/>
          </a:p>
        </p:txBody>
      </p:sp>
      <p:sp>
        <p:nvSpPr>
          <p:cNvPr id="22" name="Text Placeholder 21"/>
          <p:cNvSpPr>
            <a:spLocks noGrp="1"/>
          </p:cNvSpPr>
          <p:nvPr>
            <p:ph type="body" sz="quarter" idx="23" hasCustomPrompt="1"/>
          </p:nvPr>
        </p:nvSpPr>
        <p:spPr bwMode="auto">
          <a:xfrm>
            <a:off x="1395413" y="4420299"/>
            <a:ext cx="9348787" cy="623887"/>
          </a:xfrm>
        </p:spPr>
        <p:txBody>
          <a:bodyPr>
            <a:noAutofit/>
          </a:bodyPr>
          <a:lstStyle>
            <a:lvl1pPr marL="0" indent="0" algn="just">
              <a:buNone/>
              <a:defRPr sz="5000" cap="all" spc="1400">
                <a:solidFill>
                  <a:schemeClr val="accent1"/>
                </a:solidFill>
                <a:latin typeface="+mj-lt"/>
              </a:defRPr>
            </a:lvl1pPr>
          </a:lstStyle>
          <a:p>
            <a:pPr lvl="0">
              <a:defRPr/>
            </a:pPr>
            <a:r>
              <a:rPr lang="en-GB"/>
              <a:t>Subtitle</a:t>
            </a:r>
            <a:endParaRPr/>
          </a:p>
        </p:txBody>
      </p:sp>
      <p:sp>
        <p:nvSpPr>
          <p:cNvPr id="26" name="자유형 14"/>
          <p:cNvSpPr/>
          <p:nvPr userDrawn="1"/>
        </p:nvSpPr>
        <p:spPr bwMode="auto">
          <a:xfrm>
            <a:off x="8353096" y="-24384"/>
            <a:ext cx="3838904" cy="1575837"/>
          </a:xfrm>
          <a:custGeom>
            <a:avLst/>
            <a:gdLst>
              <a:gd name="connsiteX0" fmla="*/ 0 w 3838904"/>
              <a:gd name="connsiteY0" fmla="*/ 0 h 1575837"/>
              <a:gd name="connsiteX1" fmla="*/ 1040709 w 3838904"/>
              <a:gd name="connsiteY1" fmla="*/ 0 h 1575837"/>
              <a:gd name="connsiteX2" fmla="*/ 1070517 w 3838904"/>
              <a:gd name="connsiteY2" fmla="*/ 61876 h 1575837"/>
              <a:gd name="connsiteX3" fmla="*/ 1944408 w 3838904"/>
              <a:gd name="connsiteY3" fmla="*/ 581995 h 1575837"/>
              <a:gd name="connsiteX4" fmla="*/ 2818299 w 3838904"/>
              <a:gd name="connsiteY4" fmla="*/ 61876 h 1575837"/>
              <a:gd name="connsiteX5" fmla="*/ 2848107 w 3838904"/>
              <a:gd name="connsiteY5" fmla="*/ 0 h 1575837"/>
              <a:gd name="connsiteX6" fmla="*/ 3838904 w 3838904"/>
              <a:gd name="connsiteY6" fmla="*/ 0 h 1575837"/>
              <a:gd name="connsiteX7" fmla="*/ 3838904 w 3838904"/>
              <a:gd name="connsiteY7" fmla="*/ 189681 h 1575837"/>
              <a:gd name="connsiteX8" fmla="*/ 3775890 w 3838904"/>
              <a:gd name="connsiteY8" fmla="*/ 361849 h 1575837"/>
              <a:gd name="connsiteX9" fmla="*/ 1944407 w 3838904"/>
              <a:gd name="connsiteY9" fmla="*/ 1575837 h 1575837"/>
              <a:gd name="connsiteX10" fmla="*/ 46084 w 3838904"/>
              <a:gd name="connsiteY10" fmla="*/ 179229 h 157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38904" h="1575837" extrusionOk="0">
                <a:moveTo>
                  <a:pt x="0" y="0"/>
                </a:moveTo>
                <a:lnTo>
                  <a:pt x="1040709" y="0"/>
                </a:lnTo>
                <a:lnTo>
                  <a:pt x="1070517" y="61876"/>
                </a:lnTo>
                <a:cubicBezTo>
                  <a:pt x="1238813" y="371682"/>
                  <a:pt x="1567050" y="581995"/>
                  <a:pt x="1944408" y="581995"/>
                </a:cubicBezTo>
                <a:cubicBezTo>
                  <a:pt x="2321766" y="581995"/>
                  <a:pt x="2650003" y="371682"/>
                  <a:pt x="2818299" y="61876"/>
                </a:cubicBezTo>
                <a:lnTo>
                  <a:pt x="2848107" y="0"/>
                </a:lnTo>
                <a:lnTo>
                  <a:pt x="3838904" y="0"/>
                </a:lnTo>
                <a:lnTo>
                  <a:pt x="3838904" y="189681"/>
                </a:lnTo>
                <a:lnTo>
                  <a:pt x="3775890" y="361849"/>
                </a:lnTo>
                <a:cubicBezTo>
                  <a:pt x="3474143" y="1075259"/>
                  <a:pt x="2767733" y="1575837"/>
                  <a:pt x="1944407" y="1575837"/>
                </a:cubicBezTo>
                <a:cubicBezTo>
                  <a:pt x="1052471" y="1575837"/>
                  <a:pt x="297748" y="988353"/>
                  <a:pt x="46084" y="179229"/>
                </a:cubicBezTo>
                <a:close/>
              </a:path>
            </a:pathLst>
          </a:custGeom>
          <a:solidFill>
            <a:schemeClr val="accent2"/>
          </a:solidFill>
          <a:ln>
            <a:noFill/>
          </a:ln>
        </p:spPr>
        <p:txBody>
          <a:bodyPr vert="horz" wrap="square" lIns="91440" tIns="45720" rIns="91440" bIns="45720" numCol="1" rtlCol="0" anchor="t" anchorCtr="0" compatLnSpc="1">
            <a:prstTxWarp prst="textNoShape">
              <a:avLst/>
            </a:prstTxWarp>
          </a:bodyPr>
          <a:lstStyle/>
          <a:p>
            <a:pPr algn="ctr">
              <a:defRPr/>
            </a:pPr>
            <a:endParaRPr lang="ko-KR"/>
          </a:p>
        </p:txBody>
      </p:sp>
      <p:sp>
        <p:nvSpPr>
          <p:cNvPr id="57" name="Rectangle 56"/>
          <p:cNvSpPr/>
          <p:nvPr userDrawn="1"/>
        </p:nvSpPr>
        <p:spPr bwMode="auto">
          <a:xfrm>
            <a:off x="1386946" y="5128856"/>
            <a:ext cx="9367322" cy="7200"/>
          </a:xfrm>
          <a:prstGeom prst="rect">
            <a:avLst/>
          </a:prstGeom>
          <a:solidFill>
            <a:schemeClr val="bg2"/>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a:p>
        </p:txBody>
      </p:sp>
      <p:pic>
        <p:nvPicPr>
          <p:cNvPr id="66" name="Picture 65" descr="A picture containing text, clipart&#10;&#10;Description automatically generated"/>
          <p:cNvPicPr>
            <a:picLocks noChangeAspect="1"/>
          </p:cNvPicPr>
          <p:nvPr userDrawn="1"/>
        </p:nvPicPr>
        <p:blipFill>
          <a:blip r:embed="rId2"/>
          <a:stretch/>
        </p:blipFill>
        <p:spPr bwMode="auto">
          <a:xfrm>
            <a:off x="247135" y="5660111"/>
            <a:ext cx="1181615" cy="420452"/>
          </a:xfrm>
          <a:prstGeom prst="rect">
            <a:avLst/>
          </a:prstGeom>
        </p:spPr>
      </p:pic>
      <p:sp>
        <p:nvSpPr>
          <p:cNvPr id="68" name="Text Placeholder 67"/>
          <p:cNvSpPr>
            <a:spLocks noGrp="1"/>
          </p:cNvSpPr>
          <p:nvPr>
            <p:ph type="body" sz="quarter" idx="24" hasCustomPrompt="1"/>
          </p:nvPr>
        </p:nvSpPr>
        <p:spPr bwMode="auto">
          <a:xfrm>
            <a:off x="254000" y="6302374"/>
            <a:ext cx="1180800" cy="421200"/>
          </a:xfrm>
          <a:prstGeom prst="rect">
            <a:avLst/>
          </a:prstGeom>
          <a:blipFill>
            <a:blip r:embed="rId3"/>
            <a:stretch/>
          </a:blipFill>
        </p:spPr>
        <p:txBody>
          <a:bodyPr/>
          <a:lstStyle>
            <a:lvl2pPr marL="457200" indent="0">
              <a:buNone/>
              <a:defRPr/>
            </a:lvl2pPr>
          </a:lstStyle>
          <a:p>
            <a:pPr lvl="1">
              <a:defRPr/>
            </a:pPr>
            <a:r>
              <a:t> </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2_Title Slide_backgroun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noFill/>
        </p:spPr>
        <p:txBody>
          <a:bodyPr anchor="b"/>
          <a:lstStyle>
            <a:lvl1pPr algn="ctr">
              <a:defRPr sz="6000">
                <a:solidFill>
                  <a:schemeClr val="bg1"/>
                </a:solidFill>
              </a:defRPr>
            </a:lvl1pPr>
          </a:lstStyle>
          <a:p>
            <a:r>
              <a:rPr lang="en-GB" dirty="0"/>
              <a:t>Click to edit Master title style</a:t>
            </a:r>
            <a:endParaRPr lang="en-US" dirty="0"/>
          </a:p>
        </p:txBody>
      </p:sp>
      <p:sp>
        <p:nvSpPr>
          <p:cNvPr id="3" name="Subtitle 2"/>
          <p:cNvSpPr>
            <a:spLocks noGrp="1"/>
          </p:cNvSpPr>
          <p:nvPr>
            <p:ph type="subTitle" idx="1"/>
          </p:nvPr>
        </p:nvSpPr>
        <p:spPr>
          <a:xfrm>
            <a:off x="1524000" y="3602038"/>
            <a:ext cx="9144000" cy="1655762"/>
          </a:xfrm>
          <a:noFill/>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5" name="Footer Placeholder 4"/>
          <p:cNvSpPr>
            <a:spLocks noGrp="1"/>
          </p:cNvSpPr>
          <p:nvPr>
            <p:ph type="ftr" sz="quarter" idx="11"/>
          </p:nvPr>
        </p:nvSpPr>
        <p:spPr>
          <a:xfrm>
            <a:off x="2390386" y="6385637"/>
            <a:ext cx="8277614" cy="319043"/>
          </a:xfrm>
        </p:spPr>
        <p:txBody>
          <a:bodyPr/>
          <a:lstStyle/>
          <a:p>
            <a:r>
              <a:rPr lang="en-GB" altLang="ko-KR"/>
              <a:t>SDSN Global Climate Hub Science &amp; Technology Observatory</a:t>
            </a:r>
            <a:endParaRPr lang="ko-KR" altLang="en-US"/>
          </a:p>
        </p:txBody>
      </p:sp>
      <p:sp>
        <p:nvSpPr>
          <p:cNvPr id="8" name="슬라이드 번호 개체 틀 12">
            <a:extLst>
              <a:ext uri="{FF2B5EF4-FFF2-40B4-BE49-F238E27FC236}">
                <a16:creationId xmlns:a16="http://schemas.microsoft.com/office/drawing/2014/main" id="{C0B06DF9-166D-7643-905F-6076BAE9B350}"/>
              </a:ext>
            </a:extLst>
          </p:cNvPr>
          <p:cNvSpPr txBox="1">
            <a:spLocks/>
          </p:cNvSpPr>
          <p:nvPr userDrawn="1"/>
        </p:nvSpPr>
        <p:spPr>
          <a:xfrm>
            <a:off x="5699218" y="-8563"/>
            <a:ext cx="396000" cy="784800"/>
          </a:xfrm>
          <a:prstGeom prst="rect">
            <a:avLst/>
          </a:prstGeom>
          <a:solidFill>
            <a:schemeClr val="bg2"/>
          </a:solidFill>
          <a:ln w="12700" cap="flat" cmpd="sng" algn="ctr">
            <a:noFill/>
            <a:prstDash val="solid"/>
            <a:miter lim="800000"/>
          </a:ln>
        </p:spPr>
        <p:style>
          <a:lnRef idx="2">
            <a:schemeClr val="accent5">
              <a:shade val="50000"/>
            </a:schemeClr>
          </a:lnRef>
          <a:fillRef idx="1">
            <a:schemeClr val="accent5"/>
          </a:fillRef>
          <a:effectRef idx="0">
            <a:schemeClr val="accent5"/>
          </a:effectRef>
          <a:fontRef idx="minor">
            <a:schemeClr val="lt1"/>
          </a:fontRef>
        </p:style>
        <p:txBody>
          <a:bodyPr vert="horz" lIns="91440" tIns="45720" rIns="91440" bIns="45720" rtlCol="0" anchor="ctr"/>
          <a:lstStyle>
            <a:defPPr>
              <a:defRPr lang="en-US"/>
            </a:defPPr>
            <a:lvl1pPr marL="0" algn="ctr" defTabSz="457200" rtl="0" eaLnBrk="1" latinLnBrk="0" hangingPunct="1">
              <a:defRPr sz="1400" b="1" kern="1200">
                <a:solidFill>
                  <a:schemeClr val="bg1"/>
                </a:solidFill>
                <a:latin typeface="+mj-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fld id="{BB5D696C-7C4B-4748-AD7A-B30C297BC295}" type="slidenum">
              <a:rPr lang="ko-KR" altLang="en-US" smtClean="0"/>
              <a:pPr/>
              <a:t>‹#›</a:t>
            </a:fld>
            <a:endParaRPr lang="ko-KR" altLang="en-US"/>
          </a:p>
        </p:txBody>
      </p:sp>
      <p:pic>
        <p:nvPicPr>
          <p:cNvPr id="9" name="Picture 2">
            <a:extLst>
              <a:ext uri="{FF2B5EF4-FFF2-40B4-BE49-F238E27FC236}">
                <a16:creationId xmlns:a16="http://schemas.microsoft.com/office/drawing/2014/main" id="{813864CD-731D-F943-9E95-90FED3CD7389}"/>
              </a:ext>
            </a:extLst>
          </p:cNvPr>
          <p:cNvPicPr>
            <a:picLocks noChangeAspect="1" noChangeArrowheads="1"/>
          </p:cNvPicPr>
          <p:nvPr userDrawn="1"/>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a:stretch>
        </p:blipFill>
        <p:spPr bwMode="auto">
          <a:xfrm>
            <a:off x="1728488" y="6431721"/>
            <a:ext cx="409695" cy="27295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A picture containing text, clipart&#10;&#10;Description automatically generated">
            <a:extLst>
              <a:ext uri="{FF2B5EF4-FFF2-40B4-BE49-F238E27FC236}">
                <a16:creationId xmlns:a16="http://schemas.microsoft.com/office/drawing/2014/main" id="{989E3DB1-62E7-7C40-A3F4-6D3CDDF6D29A}"/>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36990" y="6316329"/>
            <a:ext cx="1181615" cy="420452"/>
          </a:xfrm>
          <a:prstGeom prst="rect">
            <a:avLst/>
          </a:prstGeom>
        </p:spPr>
      </p:pic>
    </p:spTree>
    <p:extLst>
      <p:ext uri="{BB962C8B-B14F-4D97-AF65-F5344CB8AC3E}">
        <p14:creationId xmlns:p14="http://schemas.microsoft.com/office/powerpoint/2010/main" val="635631735"/>
      </p:ext>
    </p:extLst>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stom Layou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2BC5C-E000-7546-8990-B800148C8D94}"/>
              </a:ext>
            </a:extLst>
          </p:cNvPr>
          <p:cNvSpPr>
            <a:spLocks noGrp="1"/>
          </p:cNvSpPr>
          <p:nvPr>
            <p:ph type="title"/>
          </p:nvPr>
        </p:nvSpPr>
        <p:spPr>
          <a:xfrm>
            <a:off x="838200" y="427755"/>
            <a:ext cx="10515600" cy="1325563"/>
          </a:xfrm>
        </p:spPr>
        <p:txBody>
          <a:bodyPr/>
          <a:lstStyle>
            <a:lvl1pPr algn="ctr">
              <a:defRPr b="1">
                <a:latin typeface="+mn-lt"/>
              </a:defRPr>
            </a:lvl1pPr>
          </a:lstStyle>
          <a:p>
            <a:r>
              <a:rPr lang="en-GB" dirty="0"/>
              <a:t>Click to edit Master title style</a:t>
            </a:r>
            <a:endParaRPr lang="en-GR" dirty="0"/>
          </a:p>
        </p:txBody>
      </p:sp>
      <p:sp>
        <p:nvSpPr>
          <p:cNvPr id="3" name="Footer Placeholder 2">
            <a:extLst>
              <a:ext uri="{FF2B5EF4-FFF2-40B4-BE49-F238E27FC236}">
                <a16:creationId xmlns:a16="http://schemas.microsoft.com/office/drawing/2014/main" id="{49EF263F-6A16-1448-8708-950C0FBEEEEB}"/>
              </a:ext>
            </a:extLst>
          </p:cNvPr>
          <p:cNvSpPr>
            <a:spLocks noGrp="1"/>
          </p:cNvSpPr>
          <p:nvPr>
            <p:ph type="ftr" sz="quarter" idx="10"/>
          </p:nvPr>
        </p:nvSpPr>
        <p:spPr>
          <a:xfrm>
            <a:off x="2390386" y="6356351"/>
            <a:ext cx="9037412" cy="348330"/>
          </a:xfrm>
        </p:spPr>
        <p:txBody>
          <a:bodyPr/>
          <a:lstStyle/>
          <a:p>
            <a:r>
              <a:rPr lang="en-GB" altLang="ko-KR"/>
              <a:t>SDSN Global Climate Hub Science &amp; Technology Observatory</a:t>
            </a:r>
            <a:endParaRPr lang="ko-KR" altLang="en-US"/>
          </a:p>
        </p:txBody>
      </p:sp>
      <p:sp>
        <p:nvSpPr>
          <p:cNvPr id="6" name="슬라이드 번호 개체 틀 12">
            <a:extLst>
              <a:ext uri="{FF2B5EF4-FFF2-40B4-BE49-F238E27FC236}">
                <a16:creationId xmlns:a16="http://schemas.microsoft.com/office/drawing/2014/main" id="{EADD11F6-2370-274D-85C5-B9665DF43F71}"/>
              </a:ext>
            </a:extLst>
          </p:cNvPr>
          <p:cNvSpPr>
            <a:spLocks noGrp="1"/>
          </p:cNvSpPr>
          <p:nvPr>
            <p:ph type="sldNum" sz="quarter" idx="17"/>
          </p:nvPr>
        </p:nvSpPr>
        <p:spPr>
          <a:xfrm>
            <a:off x="5699218" y="-8563"/>
            <a:ext cx="396000" cy="784800"/>
          </a:xfr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fld id="{BB5D696C-7C4B-4748-AD7A-B30C297BC295}" type="slidenum">
              <a:rPr lang="ko-KR" altLang="en-US" smtClean="0"/>
              <a:pPr/>
              <a:t>‹#›</a:t>
            </a:fld>
            <a:endParaRPr lang="ko-KR" altLang="en-US"/>
          </a:p>
        </p:txBody>
      </p:sp>
      <p:pic>
        <p:nvPicPr>
          <p:cNvPr id="7" name="Picture 6">
            <a:extLst>
              <a:ext uri="{FF2B5EF4-FFF2-40B4-BE49-F238E27FC236}">
                <a16:creationId xmlns:a16="http://schemas.microsoft.com/office/drawing/2014/main" id="{AD058E6E-99B9-B040-BCE1-143B8DF5310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66027" y="6354763"/>
            <a:ext cx="1210258" cy="432000"/>
          </a:xfrm>
          <a:prstGeom prst="rect">
            <a:avLst/>
          </a:prstGeom>
        </p:spPr>
      </p:pic>
      <p:pic>
        <p:nvPicPr>
          <p:cNvPr id="8" name="Picture 2">
            <a:extLst>
              <a:ext uri="{FF2B5EF4-FFF2-40B4-BE49-F238E27FC236}">
                <a16:creationId xmlns:a16="http://schemas.microsoft.com/office/drawing/2014/main" id="{A0FB10B7-04A4-DA42-BA45-CA0CEC132D33}"/>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1728488" y="6431721"/>
            <a:ext cx="409695" cy="27295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E0E51385-FD57-D64F-AE9A-96400192FC6F}"/>
              </a:ext>
            </a:extLst>
          </p:cNvPr>
          <p:cNvPicPr>
            <a:picLocks noChangeAspect="1"/>
          </p:cNvPicPr>
          <p:nvPr userDrawn="1"/>
        </p:nvPicPr>
        <p:blipFill rotWithShape="1">
          <a:blip r:embed="rId4" cstate="screen">
            <a:alphaModFix amt="9000"/>
            <a:extLst>
              <a:ext uri="{28A0092B-C50C-407E-A947-70E740481C1C}">
                <a14:useLocalDpi xmlns:a14="http://schemas.microsoft.com/office/drawing/2010/main"/>
              </a:ext>
            </a:extLst>
          </a:blip>
          <a:srcRect/>
          <a:stretch/>
        </p:blipFill>
        <p:spPr>
          <a:xfrm>
            <a:off x="7387962" y="2821238"/>
            <a:ext cx="4804038" cy="4036762"/>
          </a:xfrm>
          <a:prstGeom prst="rect">
            <a:avLst/>
          </a:prstGeom>
        </p:spPr>
      </p:pic>
    </p:spTree>
    <p:extLst>
      <p:ext uri="{BB962C8B-B14F-4D97-AF65-F5344CB8AC3E}">
        <p14:creationId xmlns:p14="http://schemas.microsoft.com/office/powerpoint/2010/main" val="51657187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Custom Layout">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2BC5C-E000-7546-8990-B800148C8D94}"/>
              </a:ext>
            </a:extLst>
          </p:cNvPr>
          <p:cNvSpPr>
            <a:spLocks noGrp="1"/>
          </p:cNvSpPr>
          <p:nvPr>
            <p:ph type="title"/>
          </p:nvPr>
        </p:nvSpPr>
        <p:spPr>
          <a:xfrm>
            <a:off x="838200" y="427755"/>
            <a:ext cx="10515600" cy="1325563"/>
          </a:xfrm>
        </p:spPr>
        <p:txBody>
          <a:bodyPr/>
          <a:lstStyle>
            <a:lvl1pPr algn="ctr">
              <a:defRPr b="1"/>
            </a:lvl1pPr>
          </a:lstStyle>
          <a:p>
            <a:r>
              <a:rPr lang="en-GB" dirty="0"/>
              <a:t>Click to edit Master title style</a:t>
            </a:r>
            <a:endParaRPr lang="en-GR" dirty="0"/>
          </a:p>
        </p:txBody>
      </p:sp>
      <p:sp>
        <p:nvSpPr>
          <p:cNvPr id="3" name="Footer Placeholder 2">
            <a:extLst>
              <a:ext uri="{FF2B5EF4-FFF2-40B4-BE49-F238E27FC236}">
                <a16:creationId xmlns:a16="http://schemas.microsoft.com/office/drawing/2014/main" id="{49EF263F-6A16-1448-8708-950C0FBEEEEB}"/>
              </a:ext>
            </a:extLst>
          </p:cNvPr>
          <p:cNvSpPr>
            <a:spLocks noGrp="1"/>
          </p:cNvSpPr>
          <p:nvPr>
            <p:ph type="ftr" sz="quarter" idx="10"/>
          </p:nvPr>
        </p:nvSpPr>
        <p:spPr>
          <a:xfrm>
            <a:off x="2390386" y="6356351"/>
            <a:ext cx="9037412" cy="348330"/>
          </a:xfrm>
        </p:spPr>
        <p:txBody>
          <a:bodyPr/>
          <a:lstStyle/>
          <a:p>
            <a:r>
              <a:rPr lang="en-GB" altLang="ko-KR"/>
              <a:t>SDSN Global Climate Hub Science &amp; Technology Observatory</a:t>
            </a:r>
            <a:endParaRPr lang="ko-KR" altLang="en-US"/>
          </a:p>
        </p:txBody>
      </p:sp>
      <p:sp>
        <p:nvSpPr>
          <p:cNvPr id="6" name="슬라이드 번호 개체 틀 12">
            <a:extLst>
              <a:ext uri="{FF2B5EF4-FFF2-40B4-BE49-F238E27FC236}">
                <a16:creationId xmlns:a16="http://schemas.microsoft.com/office/drawing/2014/main" id="{EADD11F6-2370-274D-85C5-B9665DF43F71}"/>
              </a:ext>
            </a:extLst>
          </p:cNvPr>
          <p:cNvSpPr>
            <a:spLocks noGrp="1"/>
          </p:cNvSpPr>
          <p:nvPr>
            <p:ph type="sldNum" sz="quarter" idx="17"/>
          </p:nvPr>
        </p:nvSpPr>
        <p:spPr>
          <a:xfrm>
            <a:off x="5699218" y="-8563"/>
            <a:ext cx="396000" cy="784800"/>
          </a:xfrm>
          <a:solidFill>
            <a:schemeClr val="tx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tx1"/>
                </a:solidFill>
                <a:latin typeface="+mj-lt"/>
              </a:defRPr>
            </a:lvl1pPr>
          </a:lstStyle>
          <a:p>
            <a:fld id="{BB5D696C-7C4B-4748-AD7A-B30C297BC295}" type="slidenum">
              <a:rPr lang="ko-KR" altLang="en-US" smtClean="0"/>
              <a:pPr/>
              <a:t>‹#›</a:t>
            </a:fld>
            <a:endParaRPr lang="ko-KR" altLang="en-US"/>
          </a:p>
        </p:txBody>
      </p:sp>
      <p:pic>
        <p:nvPicPr>
          <p:cNvPr id="8" name="Picture 2">
            <a:extLst>
              <a:ext uri="{FF2B5EF4-FFF2-40B4-BE49-F238E27FC236}">
                <a16:creationId xmlns:a16="http://schemas.microsoft.com/office/drawing/2014/main" id="{A0FB10B7-04A4-DA42-BA45-CA0CEC132D33}"/>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537988" y="6431721"/>
            <a:ext cx="409695" cy="27295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E0E51385-FD57-D64F-AE9A-96400192FC6F}"/>
              </a:ext>
            </a:extLst>
          </p:cNvPr>
          <p:cNvPicPr>
            <a:picLocks noChangeAspect="1"/>
          </p:cNvPicPr>
          <p:nvPr userDrawn="1"/>
        </p:nvPicPr>
        <p:blipFill rotWithShape="1">
          <a:blip r:embed="rId3" cstate="screen">
            <a:alphaModFix amt="9000"/>
            <a:extLst>
              <a:ext uri="{28A0092B-C50C-407E-A947-70E740481C1C}">
                <a14:useLocalDpi xmlns:a14="http://schemas.microsoft.com/office/drawing/2010/main"/>
              </a:ext>
            </a:extLst>
          </a:blip>
          <a:srcRect/>
          <a:stretch/>
        </p:blipFill>
        <p:spPr>
          <a:xfrm>
            <a:off x="7387962" y="2821238"/>
            <a:ext cx="4804038" cy="4036762"/>
          </a:xfrm>
          <a:prstGeom prst="rect">
            <a:avLst/>
          </a:prstGeom>
        </p:spPr>
      </p:pic>
      <p:pic>
        <p:nvPicPr>
          <p:cNvPr id="9" name="Picture 8" descr="A picture containing text, clipart&#10;&#10;Description automatically generated">
            <a:extLst>
              <a:ext uri="{FF2B5EF4-FFF2-40B4-BE49-F238E27FC236}">
                <a16:creationId xmlns:a16="http://schemas.microsoft.com/office/drawing/2014/main" id="{8CFFFCC3-BAD7-A640-B895-36A0AE91684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36990" y="6316329"/>
            <a:ext cx="1181615" cy="420452"/>
          </a:xfrm>
          <a:prstGeom prst="rect">
            <a:avLst/>
          </a:prstGeom>
        </p:spPr>
      </p:pic>
    </p:spTree>
    <p:extLst>
      <p:ext uri="{BB962C8B-B14F-4D97-AF65-F5344CB8AC3E}">
        <p14:creationId xmlns:p14="http://schemas.microsoft.com/office/powerpoint/2010/main" val="2314864142"/>
      </p:ext>
    </p:extLst>
  </p:cSld>
  <p:clrMapOvr>
    <a:overrideClrMapping bg1="dk1" tx1="lt1" bg2="dk2" tx2="lt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12" name="Picture 11" descr="Logo&#10;&#10;Description automatically generated">
            <a:extLst>
              <a:ext uri="{FF2B5EF4-FFF2-40B4-BE49-F238E27FC236}">
                <a16:creationId xmlns:a16="http://schemas.microsoft.com/office/drawing/2014/main" id="{D1C1476C-5420-C544-8BB2-46359A959A44}"/>
              </a:ext>
            </a:extLst>
          </p:cNvPr>
          <p:cNvPicPr>
            <a:picLocks noChangeAspect="1"/>
          </p:cNvPicPr>
          <p:nvPr userDrawn="1"/>
        </p:nvPicPr>
        <p:blipFill>
          <a:blip r:embed="rId2" cstate="screen">
            <a:alphaModFix amt="5000"/>
            <a:extLst>
              <a:ext uri="{28A0092B-C50C-407E-A947-70E740481C1C}">
                <a14:useLocalDpi xmlns:a14="http://schemas.microsoft.com/office/drawing/2010/main"/>
              </a:ext>
            </a:extLst>
          </a:blip>
          <a:stretch>
            <a:fillRect/>
          </a:stretch>
        </p:blipFill>
        <p:spPr>
          <a:xfrm rot="8603982">
            <a:off x="7539071" y="1603104"/>
            <a:ext cx="7611336" cy="6754505"/>
          </a:xfrm>
          <a:prstGeom prst="rect">
            <a:avLst/>
          </a:prstGeom>
        </p:spPr>
      </p:pic>
      <p:sp>
        <p:nvSpPr>
          <p:cNvPr id="2" name="Title 1"/>
          <p:cNvSpPr>
            <a:spLocks noGrp="1"/>
          </p:cNvSpPr>
          <p:nvPr>
            <p:ph type="title"/>
          </p:nvPr>
        </p:nvSpPr>
        <p:spPr>
          <a:xfrm>
            <a:off x="838200" y="681037"/>
            <a:ext cx="10515600" cy="1009651"/>
          </a:xfrm>
        </p:spPr>
        <p:txBody>
          <a:bodyPr/>
          <a:lstStyle>
            <a:lvl1pPr>
              <a:defRPr b="1">
                <a:latin typeface="+mn-lt"/>
              </a:defRPr>
            </a:lvl1pPr>
          </a:lstStyle>
          <a:p>
            <a:r>
              <a:rPr lang="en-GB" dirty="0"/>
              <a:t>Click to edit Master title style</a:t>
            </a:r>
            <a:endParaRPr lang="en-US" dirty="0"/>
          </a:p>
        </p:txBody>
      </p:sp>
      <p:sp>
        <p:nvSpPr>
          <p:cNvPr id="3" name="Content Placeholder 2"/>
          <p:cNvSpPr>
            <a:spLocks noGrp="1"/>
          </p:cNvSpPr>
          <p:nvPr>
            <p:ph idx="1"/>
          </p:nvPr>
        </p:nvSpPr>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Footer Placeholder 4"/>
          <p:cNvSpPr>
            <a:spLocks noGrp="1"/>
          </p:cNvSpPr>
          <p:nvPr>
            <p:ph type="ftr" sz="quarter" idx="11"/>
          </p:nvPr>
        </p:nvSpPr>
        <p:spPr>
          <a:xfrm>
            <a:off x="2390385" y="6356351"/>
            <a:ext cx="9020961" cy="348330"/>
          </a:xfrm>
        </p:spPr>
        <p:txBody>
          <a:bodyPr/>
          <a:lstStyle/>
          <a:p>
            <a:r>
              <a:rPr lang="en-GB" altLang="ko-KR"/>
              <a:t>SDSN Global Climate Hub Science &amp; Technology Observatory</a:t>
            </a:r>
            <a:endParaRPr lang="ko-KR" altLang="en-US"/>
          </a:p>
        </p:txBody>
      </p:sp>
      <p:pic>
        <p:nvPicPr>
          <p:cNvPr id="7" name="Picture 6">
            <a:extLst>
              <a:ext uri="{FF2B5EF4-FFF2-40B4-BE49-F238E27FC236}">
                <a16:creationId xmlns:a16="http://schemas.microsoft.com/office/drawing/2014/main" id="{2A264B6E-1EEB-1F4B-91B0-9AFD7E47BF6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66027" y="6354763"/>
            <a:ext cx="1210258" cy="432000"/>
          </a:xfrm>
          <a:prstGeom prst="rect">
            <a:avLst/>
          </a:prstGeom>
        </p:spPr>
      </p:pic>
      <p:pic>
        <p:nvPicPr>
          <p:cNvPr id="8" name="Picture 2">
            <a:extLst>
              <a:ext uri="{FF2B5EF4-FFF2-40B4-BE49-F238E27FC236}">
                <a16:creationId xmlns:a16="http://schemas.microsoft.com/office/drawing/2014/main" id="{6ABA32B5-6817-644A-9BD6-78C9A22371CF}"/>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1728488" y="6431721"/>
            <a:ext cx="409695" cy="272959"/>
          </a:xfrm>
          <a:prstGeom prst="rect">
            <a:avLst/>
          </a:prstGeom>
          <a:noFill/>
          <a:extLst>
            <a:ext uri="{909E8E84-426E-40DD-AFC4-6F175D3DCCD1}">
              <a14:hiddenFill xmlns:a14="http://schemas.microsoft.com/office/drawing/2010/main">
                <a:solidFill>
                  <a:srgbClr val="FFFFFF"/>
                </a:solidFill>
              </a14:hiddenFill>
            </a:ext>
          </a:extLst>
        </p:spPr>
      </p:pic>
      <p:sp>
        <p:nvSpPr>
          <p:cNvPr id="9" name="슬라이드 번호 개체 틀 12">
            <a:extLst>
              <a:ext uri="{FF2B5EF4-FFF2-40B4-BE49-F238E27FC236}">
                <a16:creationId xmlns:a16="http://schemas.microsoft.com/office/drawing/2014/main" id="{6166A445-84FF-CC41-BF3B-B08E7F94BB3D}"/>
              </a:ext>
            </a:extLst>
          </p:cNvPr>
          <p:cNvSpPr>
            <a:spLocks noGrp="1"/>
          </p:cNvSpPr>
          <p:nvPr>
            <p:ph type="sldNum" sz="quarter" idx="20"/>
          </p:nvPr>
        </p:nvSpPr>
        <p:spPr>
          <a:xfrm>
            <a:off x="5898000" y="-7215"/>
            <a:ext cx="396000" cy="784800"/>
          </a:xfr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fld id="{BB5D696C-7C4B-4748-AD7A-B30C297BC295}" type="slidenum">
              <a:rPr lang="ko-KR" altLang="en-US" smtClean="0"/>
              <a:pPr/>
              <a:t>‹#›</a:t>
            </a:fld>
            <a:endParaRPr lang="ko-KR" altLang="en-US"/>
          </a:p>
        </p:txBody>
      </p:sp>
    </p:spTree>
    <p:extLst>
      <p:ext uri="{BB962C8B-B14F-4D97-AF65-F5344CB8AC3E}">
        <p14:creationId xmlns:p14="http://schemas.microsoft.com/office/powerpoint/2010/main" val="155734852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_Title and Conten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681037"/>
            <a:ext cx="10515600" cy="1009651"/>
          </a:xfrm>
        </p:spPr>
        <p:txBody>
          <a:bodyPr/>
          <a:lstStyle>
            <a:lvl1pPr>
              <a:defRPr b="1">
                <a:latin typeface="+mn-lt"/>
              </a:defRPr>
            </a:lvl1pPr>
          </a:lstStyle>
          <a:p>
            <a:r>
              <a:rPr lang="en-GB" dirty="0"/>
              <a:t>Click to edit Master title style</a:t>
            </a:r>
            <a:endParaRPr lang="en-US" dirty="0"/>
          </a:p>
        </p:txBody>
      </p:sp>
      <p:sp>
        <p:nvSpPr>
          <p:cNvPr id="3" name="Content Placeholder 2"/>
          <p:cNvSpPr>
            <a:spLocks noGrp="1"/>
          </p:cNvSpPr>
          <p:nvPr>
            <p:ph idx="1"/>
          </p:nvPr>
        </p:nvSpPr>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Footer Placeholder 4"/>
          <p:cNvSpPr>
            <a:spLocks noGrp="1"/>
          </p:cNvSpPr>
          <p:nvPr>
            <p:ph type="ftr" sz="quarter" idx="11"/>
          </p:nvPr>
        </p:nvSpPr>
        <p:spPr>
          <a:xfrm>
            <a:off x="2043952" y="6356350"/>
            <a:ext cx="9313599" cy="358413"/>
          </a:xfrm>
        </p:spPr>
        <p:txBody>
          <a:bodyPr/>
          <a:lstStyle/>
          <a:p>
            <a:r>
              <a:rPr lang="en-GB" altLang="ko-KR"/>
              <a:t>SDSN Global Climate Hub Science &amp; Technology Observatory</a:t>
            </a:r>
            <a:endParaRPr lang="ko-KR" altLang="en-US"/>
          </a:p>
        </p:txBody>
      </p:sp>
      <p:pic>
        <p:nvPicPr>
          <p:cNvPr id="9" name="Picture 8">
            <a:extLst>
              <a:ext uri="{FF2B5EF4-FFF2-40B4-BE49-F238E27FC236}">
                <a16:creationId xmlns:a16="http://schemas.microsoft.com/office/drawing/2014/main" id="{88B6A899-A694-484F-BA08-D0165E08CCEB}"/>
              </a:ext>
            </a:extLst>
          </p:cNvPr>
          <p:cNvPicPr>
            <a:picLocks noChangeAspect="1"/>
          </p:cNvPicPr>
          <p:nvPr userDrawn="1"/>
        </p:nvPicPr>
        <p:blipFill rotWithShape="1">
          <a:blip r:embed="rId2" cstate="screen">
            <a:alphaModFix amt="5000"/>
            <a:extLst>
              <a:ext uri="{28A0092B-C50C-407E-A947-70E740481C1C}">
                <a14:useLocalDpi xmlns:a14="http://schemas.microsoft.com/office/drawing/2010/main"/>
              </a:ext>
            </a:extLst>
          </a:blip>
          <a:srcRect/>
          <a:stretch/>
        </p:blipFill>
        <p:spPr>
          <a:xfrm>
            <a:off x="9525000" y="-1"/>
            <a:ext cx="2667000" cy="2168525"/>
          </a:xfrm>
          <a:prstGeom prst="rect">
            <a:avLst/>
          </a:prstGeom>
        </p:spPr>
      </p:pic>
      <p:pic>
        <p:nvPicPr>
          <p:cNvPr id="10" name="Picture 9">
            <a:extLst>
              <a:ext uri="{FF2B5EF4-FFF2-40B4-BE49-F238E27FC236}">
                <a16:creationId xmlns:a16="http://schemas.microsoft.com/office/drawing/2014/main" id="{0C901868-4CF2-2A4E-A70A-E59DE8EC76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66028" y="6354763"/>
            <a:ext cx="1109403" cy="396000"/>
          </a:xfrm>
          <a:prstGeom prst="rect">
            <a:avLst/>
          </a:prstGeom>
        </p:spPr>
      </p:pic>
      <p:sp>
        <p:nvSpPr>
          <p:cNvPr id="11" name="슬라이드 번호 개체 틀 12">
            <a:extLst>
              <a:ext uri="{FF2B5EF4-FFF2-40B4-BE49-F238E27FC236}">
                <a16:creationId xmlns:a16="http://schemas.microsoft.com/office/drawing/2014/main" id="{80936C99-3244-684C-87F3-E80EC18A53CD}"/>
              </a:ext>
            </a:extLst>
          </p:cNvPr>
          <p:cNvSpPr>
            <a:spLocks noGrp="1"/>
          </p:cNvSpPr>
          <p:nvPr>
            <p:ph type="sldNum" sz="quarter" idx="17"/>
          </p:nvPr>
        </p:nvSpPr>
        <p:spPr>
          <a:xfrm>
            <a:off x="5699218" y="-8563"/>
            <a:ext cx="396000" cy="784800"/>
          </a:xfr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fld id="{BB5D696C-7C4B-4748-AD7A-B30C297BC295}" type="slidenum">
              <a:rPr lang="ko-KR" altLang="en-US" smtClean="0"/>
              <a:pPr/>
              <a:t>‹#›</a:t>
            </a:fld>
            <a:endParaRPr lang="ko-KR" altLang="en-US"/>
          </a:p>
        </p:txBody>
      </p:sp>
      <p:pic>
        <p:nvPicPr>
          <p:cNvPr id="12" name="Picture 2">
            <a:extLst>
              <a:ext uri="{FF2B5EF4-FFF2-40B4-BE49-F238E27FC236}">
                <a16:creationId xmlns:a16="http://schemas.microsoft.com/office/drawing/2014/main" id="{9B18BF77-D3B5-9844-90F6-209F423B72A0}"/>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1513340" y="6431721"/>
            <a:ext cx="409695" cy="2729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3710993"/>
      </p:ext>
    </p:extLst>
  </p:cSld>
  <p:clrMapOvr>
    <a:overrideClrMapping bg1="lt1" tx1="dk1" bg2="lt2" tx2="dk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3_Title and Content">
    <p:bg>
      <p:bgPr>
        <a:solidFill>
          <a:schemeClr val="bg1"/>
        </a:solidFill>
        <a:effectLst/>
      </p:bgPr>
    </p:bg>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31D3C46D-D65E-0042-AC32-209BBDF4709A}"/>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lvl1pPr>
              <a:defRPr b="1">
                <a:latin typeface="+mn-lt"/>
              </a:defRPr>
            </a:lvl1pPr>
          </a:lstStyle>
          <a:p>
            <a:r>
              <a:rPr lang="en-GB" dirty="0"/>
              <a:t>Click to edit Master title style</a:t>
            </a:r>
            <a:endParaRPr lang="en-US" dirty="0"/>
          </a:p>
        </p:txBody>
      </p:sp>
      <p:sp>
        <p:nvSpPr>
          <p:cNvPr id="3" name="Content Placeholder 2"/>
          <p:cNvSpPr>
            <a:spLocks noGrp="1"/>
          </p:cNvSpPr>
          <p:nvPr>
            <p:ph idx="1"/>
          </p:nvPr>
        </p:nvSpPr>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Footer Placeholder 4"/>
          <p:cNvSpPr>
            <a:spLocks noGrp="1"/>
          </p:cNvSpPr>
          <p:nvPr>
            <p:ph type="ftr" sz="quarter" idx="11"/>
          </p:nvPr>
        </p:nvSpPr>
        <p:spPr>
          <a:xfrm>
            <a:off x="2259105" y="6356351"/>
            <a:ext cx="9080519" cy="349250"/>
          </a:xfrm>
        </p:spPr>
        <p:txBody>
          <a:bodyPr/>
          <a:lstStyle/>
          <a:p>
            <a:r>
              <a:rPr lang="en-GB" altLang="ko-KR"/>
              <a:t>SDSN Global Climate Hub Science &amp; Technology Observatory</a:t>
            </a:r>
            <a:endParaRPr lang="ko-KR" altLang="en-US"/>
          </a:p>
        </p:txBody>
      </p:sp>
      <p:pic>
        <p:nvPicPr>
          <p:cNvPr id="9" name="Picture 8">
            <a:extLst>
              <a:ext uri="{FF2B5EF4-FFF2-40B4-BE49-F238E27FC236}">
                <a16:creationId xmlns:a16="http://schemas.microsoft.com/office/drawing/2014/main" id="{59C50DA4-C002-C740-8F93-83A8B00A1B8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66028" y="6354763"/>
            <a:ext cx="1109403" cy="396000"/>
          </a:xfrm>
          <a:prstGeom prst="rect">
            <a:avLst/>
          </a:prstGeom>
        </p:spPr>
      </p:pic>
      <p:pic>
        <p:nvPicPr>
          <p:cNvPr id="10" name="Picture 2">
            <a:extLst>
              <a:ext uri="{FF2B5EF4-FFF2-40B4-BE49-F238E27FC236}">
                <a16:creationId xmlns:a16="http://schemas.microsoft.com/office/drawing/2014/main" id="{33B99954-1A2F-1E41-BDB3-C15E7B8AEEBE}"/>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1513340" y="6431721"/>
            <a:ext cx="409695" cy="272959"/>
          </a:xfrm>
          <a:prstGeom prst="rect">
            <a:avLst/>
          </a:prstGeom>
          <a:noFill/>
          <a:extLst>
            <a:ext uri="{909E8E84-426E-40DD-AFC4-6F175D3DCCD1}">
              <a14:hiddenFill xmlns:a14="http://schemas.microsoft.com/office/drawing/2010/main">
                <a:solidFill>
                  <a:srgbClr val="FFFFFF"/>
                </a:solidFill>
              </a14:hiddenFill>
            </a:ext>
          </a:extLst>
        </p:spPr>
      </p:pic>
      <p:sp>
        <p:nvSpPr>
          <p:cNvPr id="11" name="슬라이드 번호 개체 틀 12">
            <a:extLst>
              <a:ext uri="{FF2B5EF4-FFF2-40B4-BE49-F238E27FC236}">
                <a16:creationId xmlns:a16="http://schemas.microsoft.com/office/drawing/2014/main" id="{B1B0FE79-03D3-8A47-9187-A56004845CCD}"/>
              </a:ext>
            </a:extLst>
          </p:cNvPr>
          <p:cNvSpPr>
            <a:spLocks noGrp="1"/>
          </p:cNvSpPr>
          <p:nvPr>
            <p:ph type="sldNum" sz="quarter" idx="20"/>
          </p:nvPr>
        </p:nvSpPr>
        <p:spPr>
          <a:xfrm>
            <a:off x="5898000" y="-7215"/>
            <a:ext cx="396000" cy="784800"/>
          </a:xfr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fld id="{BB5D696C-7C4B-4748-AD7A-B30C297BC295}" type="slidenum">
              <a:rPr lang="ko-KR" altLang="en-US" smtClean="0"/>
              <a:pPr/>
              <a:t>‹#›</a:t>
            </a:fld>
            <a:endParaRPr lang="ko-KR" altLang="en-US"/>
          </a:p>
        </p:txBody>
      </p:sp>
    </p:spTree>
    <p:extLst>
      <p:ext uri="{BB962C8B-B14F-4D97-AF65-F5344CB8AC3E}">
        <p14:creationId xmlns:p14="http://schemas.microsoft.com/office/powerpoint/2010/main" val="826677414"/>
      </p:ext>
    </p:extLst>
  </p:cSld>
  <p:clrMapOvr>
    <a:overrideClrMapping bg1="lt1" tx1="dk1" bg2="lt2" tx2="dk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b="1">
                <a:solidFill>
                  <a:schemeClr val="bg1"/>
                </a:solidFill>
                <a:latin typeface="+mn-lt"/>
              </a:defRPr>
            </a:lvl1pPr>
          </a:lstStyle>
          <a:p>
            <a:r>
              <a:rPr lang="en-GB" dirty="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dirty="0"/>
              <a:t>Click to edit Master text styles</a:t>
            </a:r>
          </a:p>
        </p:txBody>
      </p:sp>
      <p:sp>
        <p:nvSpPr>
          <p:cNvPr id="5" name="Footer Placeholder 4"/>
          <p:cNvSpPr>
            <a:spLocks noGrp="1"/>
          </p:cNvSpPr>
          <p:nvPr>
            <p:ph type="ftr" sz="quarter" idx="11"/>
          </p:nvPr>
        </p:nvSpPr>
        <p:spPr>
          <a:xfrm>
            <a:off x="838200" y="6356350"/>
            <a:ext cx="9838038" cy="365125"/>
          </a:xfrm>
        </p:spPr>
        <p:txBody>
          <a:bodyPr/>
          <a:lstStyle/>
          <a:p>
            <a:r>
              <a:rPr lang="en-GB" altLang="ko-KR"/>
              <a:t>SDSN Global Climate Hub Science &amp; Technology Observatory</a:t>
            </a:r>
            <a:endParaRPr lang="ko-KR" altLang="en-US"/>
          </a:p>
        </p:txBody>
      </p:sp>
      <p:sp>
        <p:nvSpPr>
          <p:cNvPr id="6" name="Slide Number Placeholder 5"/>
          <p:cNvSpPr>
            <a:spLocks noGrp="1"/>
          </p:cNvSpPr>
          <p:nvPr>
            <p:ph type="sldNum" sz="quarter" idx="12"/>
          </p:nvPr>
        </p:nvSpPr>
        <p:spPr/>
        <p:txBody>
          <a:bodyPr/>
          <a:lstStyle/>
          <a:p>
            <a:fld id="{BB5D696C-7C4B-4748-AD7A-B30C297BC295}" type="slidenum">
              <a:rPr lang="ko-KR" altLang="en-US" smtClean="0"/>
              <a:t>‹#›</a:t>
            </a:fld>
            <a:endParaRPr lang="ko-KR" altLang="en-US"/>
          </a:p>
        </p:txBody>
      </p:sp>
    </p:spTree>
    <p:extLst>
      <p:ext uri="{BB962C8B-B14F-4D97-AF65-F5344CB8AC3E}">
        <p14:creationId xmlns:p14="http://schemas.microsoft.com/office/powerpoint/2010/main" val="353039117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Section Head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normAutofit/>
          </a:bodyPr>
          <a:lstStyle>
            <a:lvl1pPr algn="ctr">
              <a:defRPr sz="8000" b="1" i="0" baseline="0">
                <a:solidFill>
                  <a:schemeClr val="bg1"/>
                </a:solidFill>
                <a:latin typeface="+mn-lt"/>
              </a:defRPr>
            </a:lvl1pPr>
          </a:lstStyle>
          <a:p>
            <a:r>
              <a:rPr lang="en-GB" dirty="0"/>
              <a:t>Click to edit Master title style</a:t>
            </a:r>
            <a:endParaRPr lang="en-US" dirty="0"/>
          </a:p>
        </p:txBody>
      </p:sp>
      <p:pic>
        <p:nvPicPr>
          <p:cNvPr id="9" name="Picture 8" descr="Shape, icon, circle&#10;&#10;Description automatically generated">
            <a:extLst>
              <a:ext uri="{FF2B5EF4-FFF2-40B4-BE49-F238E27FC236}">
                <a16:creationId xmlns:a16="http://schemas.microsoft.com/office/drawing/2014/main" id="{7012A354-264B-014D-8188-C1881643E35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flipH="1" flipV="1">
            <a:off x="0" y="-1"/>
            <a:ext cx="2597150" cy="2563661"/>
          </a:xfrm>
          <a:prstGeom prst="rect">
            <a:avLst/>
          </a:prstGeom>
        </p:spPr>
      </p:pic>
      <p:pic>
        <p:nvPicPr>
          <p:cNvPr id="4" name="Picture 2">
            <a:extLst>
              <a:ext uri="{FF2B5EF4-FFF2-40B4-BE49-F238E27FC236}">
                <a16:creationId xmlns:a16="http://schemas.microsoft.com/office/drawing/2014/main" id="{4FC67FCF-83E1-764D-A65C-605108FE6BB6}"/>
              </a:ext>
            </a:extLst>
          </p:cNvPr>
          <p:cNvPicPr>
            <a:picLocks noChangeAspect="1" noChangeArrowheads="1"/>
          </p:cNvPicPr>
          <p:nvPr userDrawn="1"/>
        </p:nvPicPr>
        <p:blipFill>
          <a:blip r:embed="rId4" cstate="screen">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a:ext>
            </a:extLst>
          </a:blip>
          <a:srcRect/>
          <a:stretch>
            <a:fillRect/>
          </a:stretch>
        </p:blipFill>
        <p:spPr bwMode="auto">
          <a:xfrm>
            <a:off x="1728488" y="6431721"/>
            <a:ext cx="409695" cy="27295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picture containing text, clipart&#10;&#10;Description automatically generated">
            <a:extLst>
              <a:ext uri="{FF2B5EF4-FFF2-40B4-BE49-F238E27FC236}">
                <a16:creationId xmlns:a16="http://schemas.microsoft.com/office/drawing/2014/main" id="{1142D020-A5FC-DC46-814F-77FD46E166DD}"/>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36990" y="6316329"/>
            <a:ext cx="1181615" cy="420452"/>
          </a:xfrm>
          <a:prstGeom prst="rect">
            <a:avLst/>
          </a:prstGeom>
        </p:spPr>
      </p:pic>
    </p:spTree>
    <p:extLst>
      <p:ext uri="{BB962C8B-B14F-4D97-AF65-F5344CB8AC3E}">
        <p14:creationId xmlns:p14="http://schemas.microsoft.com/office/powerpoint/2010/main" val="209017446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_Section Head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normAutofit/>
          </a:bodyPr>
          <a:lstStyle>
            <a:lvl1pPr algn="ctr">
              <a:defRPr sz="8000" b="1" i="0" baseline="0">
                <a:solidFill>
                  <a:schemeClr val="bg1"/>
                </a:solidFill>
                <a:latin typeface="+mn-lt"/>
              </a:defRPr>
            </a:lvl1pPr>
          </a:lstStyle>
          <a:p>
            <a:r>
              <a:rPr lang="en-GB" dirty="0"/>
              <a:t>Click to edit Master title style</a:t>
            </a:r>
            <a:endParaRPr lang="en-US" dirty="0"/>
          </a:p>
        </p:txBody>
      </p:sp>
      <p:pic>
        <p:nvPicPr>
          <p:cNvPr id="4" name="Picture 2">
            <a:extLst>
              <a:ext uri="{FF2B5EF4-FFF2-40B4-BE49-F238E27FC236}">
                <a16:creationId xmlns:a16="http://schemas.microsoft.com/office/drawing/2014/main" id="{D0671062-E2CA-4746-A884-9D88C6355E84}"/>
              </a:ext>
            </a:extLst>
          </p:cNvPr>
          <p:cNvPicPr>
            <a:picLocks noChangeAspect="1" noChangeArrowheads="1"/>
          </p:cNvPicPr>
          <p:nvPr userDrawn="1"/>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a:stretch>
        </p:blipFill>
        <p:spPr bwMode="auto">
          <a:xfrm>
            <a:off x="1728488" y="6431721"/>
            <a:ext cx="409695" cy="27295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picture containing text, clipart&#10;&#10;Description automatically generated">
            <a:extLst>
              <a:ext uri="{FF2B5EF4-FFF2-40B4-BE49-F238E27FC236}">
                <a16:creationId xmlns:a16="http://schemas.microsoft.com/office/drawing/2014/main" id="{40746618-4A55-5B48-9441-FA1AAB2A0364}"/>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36990" y="6316329"/>
            <a:ext cx="1181615" cy="420452"/>
          </a:xfrm>
          <a:prstGeom prst="rect">
            <a:avLst/>
          </a:prstGeom>
        </p:spPr>
      </p:pic>
      <p:pic>
        <p:nvPicPr>
          <p:cNvPr id="8" name="Picture 7">
            <a:extLst>
              <a:ext uri="{FF2B5EF4-FFF2-40B4-BE49-F238E27FC236}">
                <a16:creationId xmlns:a16="http://schemas.microsoft.com/office/drawing/2014/main" id="{B475555C-D4ED-EE45-8E79-DFFD49E7E63D}"/>
              </a:ext>
            </a:extLst>
          </p:cNvPr>
          <p:cNvPicPr>
            <a:picLocks noChangeAspect="1"/>
          </p:cNvPicPr>
          <p:nvPr userDrawn="1"/>
        </p:nvPicPr>
        <p:blipFill>
          <a:blip r:embed="rId6" cstate="screen">
            <a:alphaModFix amt="35000"/>
            <a:extLst>
              <a:ext uri="{28A0092B-C50C-407E-A947-70E740481C1C}">
                <a14:useLocalDpi xmlns:a14="http://schemas.microsoft.com/office/drawing/2010/main"/>
              </a:ext>
            </a:extLst>
          </a:blip>
          <a:stretch>
            <a:fillRect/>
          </a:stretch>
        </p:blipFill>
        <p:spPr>
          <a:xfrm>
            <a:off x="18700" y="17929"/>
            <a:ext cx="4714050" cy="2412000"/>
          </a:xfrm>
          <a:prstGeom prst="rect">
            <a:avLst/>
          </a:prstGeom>
        </p:spPr>
      </p:pic>
    </p:spTree>
    <p:extLst>
      <p:ext uri="{BB962C8B-B14F-4D97-AF65-F5344CB8AC3E}">
        <p14:creationId xmlns:p14="http://schemas.microsoft.com/office/powerpoint/2010/main" val="71358770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atin typeface="+mn-lt"/>
              </a:defRPr>
            </a:lvl1pPr>
          </a:lstStyle>
          <a:p>
            <a:r>
              <a:rPr lang="en-GB" dirty="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8" name="Footer Placeholder 7">
            <a:extLst>
              <a:ext uri="{FF2B5EF4-FFF2-40B4-BE49-F238E27FC236}">
                <a16:creationId xmlns:a16="http://schemas.microsoft.com/office/drawing/2014/main" id="{EF55BC14-637D-A944-ACA0-747EFB16CA1F}"/>
              </a:ext>
            </a:extLst>
          </p:cNvPr>
          <p:cNvSpPr>
            <a:spLocks noGrp="1"/>
          </p:cNvSpPr>
          <p:nvPr>
            <p:ph type="ftr" sz="quarter" idx="10"/>
          </p:nvPr>
        </p:nvSpPr>
        <p:spPr/>
        <p:txBody>
          <a:bodyPr/>
          <a:lstStyle/>
          <a:p>
            <a:r>
              <a:rPr lang="en-GB" altLang="ko-KR"/>
              <a:t>SDSN Global Climate Hub Science &amp; Technology Observatory</a:t>
            </a:r>
            <a:endParaRPr lang="ko-KR" altLang="en-US"/>
          </a:p>
        </p:txBody>
      </p:sp>
      <p:sp>
        <p:nvSpPr>
          <p:cNvPr id="9" name="Slide Number Placeholder 8">
            <a:extLst>
              <a:ext uri="{FF2B5EF4-FFF2-40B4-BE49-F238E27FC236}">
                <a16:creationId xmlns:a16="http://schemas.microsoft.com/office/drawing/2014/main" id="{E28761B8-0D09-B84F-B7C8-254DF8B3AD8E}"/>
              </a:ext>
            </a:extLst>
          </p:cNvPr>
          <p:cNvSpPr>
            <a:spLocks noGrp="1"/>
          </p:cNvSpPr>
          <p:nvPr>
            <p:ph type="sldNum" sz="quarter" idx="11"/>
          </p:nvPr>
        </p:nvSpPr>
        <p:spPr/>
        <p:txBody>
          <a:bodyPr/>
          <a:lstStyle/>
          <a:p>
            <a:fld id="{BB5D696C-7C4B-4748-AD7A-B30C297BC295}" type="slidenum">
              <a:rPr lang="ko-KR" altLang="en-US" smtClean="0"/>
              <a:t>‹#›</a:t>
            </a:fld>
            <a:endParaRPr lang="ko-KR" altLang="en-US"/>
          </a:p>
        </p:txBody>
      </p:sp>
    </p:spTree>
    <p:extLst>
      <p:ext uri="{BB962C8B-B14F-4D97-AF65-F5344CB8AC3E}">
        <p14:creationId xmlns:p14="http://schemas.microsoft.com/office/powerpoint/2010/main" val="26247929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preserve="1" userDrawn="1">
  <p:cSld name="2_Title_1_light_background">
    <p:spTree>
      <p:nvGrpSpPr>
        <p:cNvPr id="1" name=""/>
        <p:cNvGrpSpPr/>
        <p:nvPr/>
      </p:nvGrpSpPr>
      <p:grpSpPr bwMode="auto">
        <a:xfrm>
          <a:off x="0" y="0"/>
          <a:ext cx="0" cy="0"/>
          <a:chOff x="0" y="0"/>
          <a:chExt cx="0" cy="0"/>
        </a:xfrm>
      </p:grpSpPr>
      <p:pic>
        <p:nvPicPr>
          <p:cNvPr id="4102" name="Picture 6"/>
          <p:cNvPicPr>
            <a:picLocks noChangeAspect="1" noChangeArrowheads="1"/>
          </p:cNvPicPr>
          <p:nvPr userDrawn="1"/>
        </p:nvPicPr>
        <p:blipFill>
          <a:blip r:embed="rId2"/>
          <a:stretch/>
        </p:blipFill>
        <p:spPr bwMode="auto">
          <a:xfrm>
            <a:off x="0" y="0"/>
            <a:ext cx="12192000" cy="6858000"/>
          </a:xfrm>
          <a:prstGeom prst="rect">
            <a:avLst/>
          </a:prstGeom>
          <a:noFill/>
        </p:spPr>
      </p:pic>
      <p:sp>
        <p:nvSpPr>
          <p:cNvPr id="11" name="Text Placeholder 8"/>
          <p:cNvSpPr>
            <a:spLocks noGrp="1"/>
          </p:cNvSpPr>
          <p:nvPr>
            <p:ph type="body" sz="quarter" idx="18" hasCustomPrompt="1"/>
          </p:nvPr>
        </p:nvSpPr>
        <p:spPr bwMode="auto">
          <a:xfrm>
            <a:off x="899612" y="1756131"/>
            <a:ext cx="10060662" cy="2006600"/>
          </a:xfrm>
        </p:spPr>
        <p:txBody>
          <a:bodyPr>
            <a:noAutofit/>
          </a:bodyPr>
          <a:lstStyle>
            <a:lvl1pPr marL="0" indent="0">
              <a:buNone/>
              <a:defRPr sz="8000" b="1" cap="none">
                <a:solidFill>
                  <a:schemeClr val="tx1">
                    <a:lumMod val="50000"/>
                  </a:schemeClr>
                </a:solidFill>
                <a:latin typeface="+mn-lt"/>
                <a:ea typeface="Calibri"/>
                <a:cs typeface="Calibri"/>
              </a:defRPr>
            </a:lvl1pPr>
          </a:lstStyle>
          <a:p>
            <a:pPr lvl="0">
              <a:defRPr/>
            </a:pPr>
            <a:r>
              <a:rPr lang="en-GB"/>
              <a:t>CLICK TO EDIT MASTER TEXT STYLES</a:t>
            </a:r>
            <a:endParaRPr/>
          </a:p>
        </p:txBody>
      </p:sp>
      <p:sp>
        <p:nvSpPr>
          <p:cNvPr id="12" name="Text Placeholder 11"/>
          <p:cNvSpPr>
            <a:spLocks noGrp="1"/>
          </p:cNvSpPr>
          <p:nvPr>
            <p:ph type="body" sz="quarter" idx="19"/>
          </p:nvPr>
        </p:nvSpPr>
        <p:spPr bwMode="auto">
          <a:xfrm>
            <a:off x="899612" y="3896503"/>
            <a:ext cx="10060662" cy="988647"/>
          </a:xfrm>
        </p:spPr>
        <p:txBody>
          <a:bodyPr/>
          <a:lstStyle>
            <a:lvl1pPr marL="0" indent="0">
              <a:buNone/>
              <a:defRPr b="1" i="0">
                <a:solidFill>
                  <a:srgbClr val="5A6770"/>
                </a:solidFill>
                <a:latin typeface="+mn-lt"/>
                <a:cs typeface="Calibri Light"/>
              </a:defRPr>
            </a:lvl1pPr>
            <a:lvl2pPr marL="457200" indent="0">
              <a:buNone/>
              <a:defRPr b="0" i="0">
                <a:solidFill>
                  <a:schemeClr val="bg1"/>
                </a:solidFill>
                <a:latin typeface="Calibri Light"/>
                <a:cs typeface="Calibri Light"/>
              </a:defRPr>
            </a:lvl2pPr>
            <a:lvl3pPr marL="914400" indent="0">
              <a:buNone/>
              <a:defRPr b="0" i="0">
                <a:solidFill>
                  <a:schemeClr val="bg1"/>
                </a:solidFill>
                <a:latin typeface="Calibri Light"/>
                <a:cs typeface="Calibri Light"/>
              </a:defRPr>
            </a:lvl3pPr>
            <a:lvl4pPr marL="1371600" indent="0">
              <a:buNone/>
              <a:defRPr b="0" i="0">
                <a:solidFill>
                  <a:schemeClr val="bg1"/>
                </a:solidFill>
                <a:latin typeface="Calibri Light"/>
                <a:cs typeface="Calibri Light"/>
              </a:defRPr>
            </a:lvl4pPr>
            <a:lvl5pPr marL="1828800" indent="0">
              <a:buNone/>
              <a:defRPr b="0" i="0">
                <a:solidFill>
                  <a:schemeClr val="bg1"/>
                </a:solidFill>
                <a:latin typeface="Calibri Light"/>
                <a:cs typeface="Calibri Light"/>
              </a:defRPr>
            </a:lvl5pPr>
          </a:lstStyle>
          <a:p>
            <a:pPr lvl="0">
              <a:defRPr/>
            </a:pPr>
            <a:r>
              <a:rPr lang="en-GB"/>
              <a:t>Click to edit Master text styles</a:t>
            </a:r>
            <a:endParaRPr/>
          </a:p>
        </p:txBody>
      </p:sp>
      <p:sp>
        <p:nvSpPr>
          <p:cNvPr id="13" name="Text Placeholder 11"/>
          <p:cNvSpPr>
            <a:spLocks noGrp="1"/>
          </p:cNvSpPr>
          <p:nvPr>
            <p:ph type="body" sz="quarter" idx="20" hasCustomPrompt="1"/>
          </p:nvPr>
        </p:nvSpPr>
        <p:spPr bwMode="auto">
          <a:xfrm>
            <a:off x="8931058" y="163864"/>
            <a:ext cx="3041971" cy="825691"/>
          </a:xfrm>
        </p:spPr>
        <p:txBody>
          <a:bodyPr>
            <a:normAutofit/>
          </a:bodyPr>
          <a:lstStyle>
            <a:lvl1pPr marL="0" indent="0" algn="r">
              <a:buNone/>
              <a:defRPr sz="1600" b="1" i="0">
                <a:solidFill>
                  <a:schemeClr val="bg2">
                    <a:lumMod val="75000"/>
                  </a:schemeClr>
                </a:solidFill>
                <a:latin typeface="+mj-lt"/>
                <a:cs typeface="Calibri Light"/>
              </a:defRPr>
            </a:lvl1pPr>
            <a:lvl2pPr marL="457200" indent="0">
              <a:buNone/>
              <a:defRPr b="0" i="0">
                <a:solidFill>
                  <a:schemeClr val="bg1"/>
                </a:solidFill>
                <a:latin typeface="Calibri Light"/>
                <a:cs typeface="Calibri Light"/>
              </a:defRPr>
            </a:lvl2pPr>
            <a:lvl3pPr marL="914400" indent="0">
              <a:buNone/>
              <a:defRPr b="0" i="0">
                <a:solidFill>
                  <a:schemeClr val="bg1"/>
                </a:solidFill>
                <a:latin typeface="Calibri Light"/>
                <a:cs typeface="Calibri Light"/>
              </a:defRPr>
            </a:lvl3pPr>
            <a:lvl4pPr marL="1371600" indent="0">
              <a:buNone/>
              <a:defRPr b="0" i="0">
                <a:solidFill>
                  <a:schemeClr val="bg1"/>
                </a:solidFill>
                <a:latin typeface="Calibri Light"/>
                <a:cs typeface="Calibri Light"/>
              </a:defRPr>
            </a:lvl4pPr>
            <a:lvl5pPr marL="1828800" indent="0">
              <a:buNone/>
              <a:defRPr b="0" i="0">
                <a:solidFill>
                  <a:schemeClr val="bg1"/>
                </a:solidFill>
                <a:latin typeface="Calibri Light"/>
                <a:cs typeface="Calibri Light"/>
              </a:defRPr>
            </a:lvl5pPr>
          </a:lstStyle>
          <a:p>
            <a:pPr lvl="0">
              <a:defRPr/>
            </a:pPr>
            <a:r>
              <a:rPr lang="en-GB"/>
              <a:t>CLICK TO EDIT MASTER TEXT STYLES</a:t>
            </a:r>
            <a:endParaRPr/>
          </a:p>
        </p:txBody>
      </p:sp>
      <p:pic>
        <p:nvPicPr>
          <p:cNvPr id="14" name="Picture 13"/>
          <p:cNvPicPr>
            <a:picLocks noChangeAspect="1"/>
          </p:cNvPicPr>
          <p:nvPr userDrawn="1"/>
        </p:nvPicPr>
        <p:blipFill>
          <a:blip r:embed="rId3"/>
          <a:stretch/>
        </p:blipFill>
        <p:spPr bwMode="auto">
          <a:xfrm>
            <a:off x="9518790" y="6407007"/>
            <a:ext cx="324000" cy="269999"/>
          </a:xfrm>
          <a:prstGeom prst="rect">
            <a:avLst/>
          </a:prstGeom>
        </p:spPr>
      </p:pic>
      <p:sp>
        <p:nvSpPr>
          <p:cNvPr id="15" name="Title 1"/>
          <p:cNvSpPr txBox="1">
            <a:spLocks noChangeAspect="1"/>
          </p:cNvSpPr>
          <p:nvPr userDrawn="1"/>
        </p:nvSpPr>
        <p:spPr bwMode="auto">
          <a:xfrm>
            <a:off x="9610364" y="6411653"/>
            <a:ext cx="1476586" cy="246221"/>
          </a:xfrm>
          <a:prstGeom prst="rect">
            <a:avLst/>
          </a:prstGeom>
          <a:noFill/>
        </p:spPr>
        <p:txBody>
          <a:bodyPr wrap="square" lIns="0" tIns="0" rIns="0" bIns="0" anchor="ctr">
            <a:spAutoFit/>
          </a:bodyPr>
          <a:lstStyle>
            <a:lvl1pPr algn="ctr" defTabSz="914400">
              <a:lnSpc>
                <a:spcPct val="100000"/>
              </a:lnSpc>
              <a:spcBef>
                <a:spcPts val="0"/>
              </a:spcBef>
              <a:buNone/>
              <a:defRPr sz="4800" b="0" i="0" spc="-150">
                <a:solidFill>
                  <a:srgbClr val="2D3293"/>
                </a:solidFill>
                <a:latin typeface="Open Sans Light"/>
                <a:ea typeface="Open Sans Light"/>
                <a:cs typeface="Open Sans Light"/>
              </a:defRPr>
            </a:lvl1pPr>
          </a:lstStyle>
          <a:p>
            <a:pPr algn="r">
              <a:defRPr/>
            </a:pPr>
            <a:r>
              <a:rPr lang="en-US" sz="1600" b="1" i="0" spc="0">
                <a:solidFill>
                  <a:schemeClr val="tx1"/>
                </a:solidFill>
                <a:latin typeface="+mj-lt"/>
                <a:ea typeface="Open Sans"/>
                <a:cs typeface="Calibri"/>
              </a:rPr>
              <a:t>@openaire_eu</a:t>
            </a:r>
          </a:p>
        </p:txBody>
      </p:sp>
      <p:pic>
        <p:nvPicPr>
          <p:cNvPr id="16" name="Graphic 15"/>
          <p:cNvPicPr>
            <a:picLocks noChangeAspect="1"/>
          </p:cNvPicPr>
          <p:nvPr userDrawn="1"/>
        </p:nvPicPr>
        <p:blipFill>
          <a:blip r:embed="rId4"/>
          <a:stretch/>
        </p:blipFill>
        <p:spPr bwMode="auto">
          <a:xfrm>
            <a:off x="11474300" y="6372763"/>
            <a:ext cx="324000" cy="324000"/>
          </a:xfrm>
          <a:prstGeom prst="rect">
            <a:avLst/>
          </a:prstGeom>
        </p:spPr>
      </p:pic>
      <p:sp>
        <p:nvSpPr>
          <p:cNvPr id="4" name="바닥글 개체 틀 3"/>
          <p:cNvSpPr>
            <a:spLocks noGrp="1"/>
          </p:cNvSpPr>
          <p:nvPr>
            <p:ph type="ftr" sz="quarter" idx="11"/>
          </p:nvPr>
        </p:nvSpPr>
        <p:spPr bwMode="auto">
          <a:xfrm>
            <a:off x="1081541" y="6353705"/>
            <a:ext cx="8237823" cy="365125"/>
          </a:xfrm>
        </p:spPr>
        <p:txBody>
          <a:bodyPr/>
          <a:lstStyle/>
          <a:p>
            <a:pPr>
              <a:defRPr/>
            </a:pPr>
            <a:r>
              <a:rPr lang="en-GB"/>
              <a:t>Evidence Based Policymaking in Europe Summit: 2021 | Dec 9-10, 2021</a:t>
            </a:r>
            <a:endParaRPr lang="ko-KR"/>
          </a:p>
        </p:txBody>
      </p:sp>
      <p:pic>
        <p:nvPicPr>
          <p:cNvPr id="4098" name="Picture 2"/>
          <p:cNvPicPr>
            <a:picLocks noChangeAspect="1" noChangeArrowheads="1"/>
          </p:cNvPicPr>
          <p:nvPr userDrawn="1"/>
        </p:nvPicPr>
        <p:blipFill>
          <a:blip r:embed="rId5"/>
          <a:stretch/>
        </p:blipFill>
        <p:spPr bwMode="auto">
          <a:xfrm>
            <a:off x="254184" y="6398284"/>
            <a:ext cx="409695" cy="272959"/>
          </a:xfrm>
          <a:prstGeom prst="rect">
            <a:avLst/>
          </a:prstGeom>
          <a:noFill/>
        </p:spPr>
      </p:pic>
      <p:pic>
        <p:nvPicPr>
          <p:cNvPr id="4100" name="Picture 4"/>
          <p:cNvPicPr>
            <a:picLocks noChangeAspect="1" noChangeArrowheads="1"/>
          </p:cNvPicPr>
          <p:nvPr userDrawn="1"/>
        </p:nvPicPr>
        <p:blipFill>
          <a:blip r:embed="rId6"/>
          <a:stretch/>
        </p:blipFill>
        <p:spPr bwMode="auto">
          <a:xfrm>
            <a:off x="218969" y="157747"/>
            <a:ext cx="2628438" cy="943911"/>
          </a:xfrm>
          <a:prstGeom prst="rect">
            <a:avLst/>
          </a:prstGeom>
          <a:noFill/>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lvl1pPr>
              <a:defRPr b="1"/>
            </a:lvl1pPr>
          </a:lstStyle>
          <a:p>
            <a:r>
              <a:rPr lang="en-GB" dirty="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0" name="Footer Placeholder 9">
            <a:extLst>
              <a:ext uri="{FF2B5EF4-FFF2-40B4-BE49-F238E27FC236}">
                <a16:creationId xmlns:a16="http://schemas.microsoft.com/office/drawing/2014/main" id="{EF9E8124-9BD7-4745-8A51-F4F3A0E88B71}"/>
              </a:ext>
            </a:extLst>
          </p:cNvPr>
          <p:cNvSpPr>
            <a:spLocks noGrp="1"/>
          </p:cNvSpPr>
          <p:nvPr>
            <p:ph type="ftr" sz="quarter" idx="10"/>
          </p:nvPr>
        </p:nvSpPr>
        <p:spPr/>
        <p:txBody>
          <a:bodyPr/>
          <a:lstStyle/>
          <a:p>
            <a:r>
              <a:rPr lang="en-GB" altLang="ko-KR"/>
              <a:t>SDSN Global Climate Hub Science &amp; Technology Observatory</a:t>
            </a:r>
            <a:endParaRPr lang="ko-KR" altLang="en-US"/>
          </a:p>
        </p:txBody>
      </p:sp>
      <p:sp>
        <p:nvSpPr>
          <p:cNvPr id="11" name="Slide Number Placeholder 10">
            <a:extLst>
              <a:ext uri="{FF2B5EF4-FFF2-40B4-BE49-F238E27FC236}">
                <a16:creationId xmlns:a16="http://schemas.microsoft.com/office/drawing/2014/main" id="{76B8BE55-9CB9-194D-8FA8-0B1184430400}"/>
              </a:ext>
            </a:extLst>
          </p:cNvPr>
          <p:cNvSpPr>
            <a:spLocks noGrp="1"/>
          </p:cNvSpPr>
          <p:nvPr>
            <p:ph type="sldNum" sz="quarter" idx="11"/>
          </p:nvPr>
        </p:nvSpPr>
        <p:spPr/>
        <p:txBody>
          <a:bodyPr/>
          <a:lstStyle/>
          <a:p>
            <a:fld id="{BB5D696C-7C4B-4748-AD7A-B30C297BC295}" type="slidenum">
              <a:rPr lang="ko-KR" altLang="en-US" smtClean="0"/>
              <a:t>‹#›</a:t>
            </a:fld>
            <a:endParaRPr lang="ko-KR" altLang="en-US"/>
          </a:p>
        </p:txBody>
      </p:sp>
    </p:spTree>
    <p:extLst>
      <p:ext uri="{BB962C8B-B14F-4D97-AF65-F5344CB8AC3E}">
        <p14:creationId xmlns:p14="http://schemas.microsoft.com/office/powerpoint/2010/main" val="301347029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402703"/>
            <a:ext cx="10515600" cy="1325563"/>
          </a:xfrm>
        </p:spPr>
        <p:txBody>
          <a:bodyPr/>
          <a:lstStyle>
            <a:lvl1pPr algn="ctr">
              <a:defRPr cap="all" baseline="0"/>
            </a:lvl1pPr>
          </a:lstStyle>
          <a:p>
            <a:r>
              <a:rPr lang="en-GB" dirty="0"/>
              <a:t>Click to edit Master title style</a:t>
            </a:r>
            <a:endParaRPr lang="en-US" dirty="0"/>
          </a:p>
        </p:txBody>
      </p:sp>
      <p:sp>
        <p:nvSpPr>
          <p:cNvPr id="6" name="Footer Placeholder 5">
            <a:extLst>
              <a:ext uri="{FF2B5EF4-FFF2-40B4-BE49-F238E27FC236}">
                <a16:creationId xmlns:a16="http://schemas.microsoft.com/office/drawing/2014/main" id="{548E67E0-9926-4B46-BF2F-522C8ECE8485}"/>
              </a:ext>
            </a:extLst>
          </p:cNvPr>
          <p:cNvSpPr>
            <a:spLocks noGrp="1"/>
          </p:cNvSpPr>
          <p:nvPr>
            <p:ph type="ftr" sz="quarter" idx="10"/>
          </p:nvPr>
        </p:nvSpPr>
        <p:spPr>
          <a:xfrm>
            <a:off x="2142498" y="6356351"/>
            <a:ext cx="9385508" cy="348330"/>
          </a:xfrm>
        </p:spPr>
        <p:txBody>
          <a:bodyPr/>
          <a:lstStyle/>
          <a:p>
            <a:r>
              <a:rPr lang="en-GB" altLang="ko-KR"/>
              <a:t>SDSN Global Climate Hub Science &amp; Technology Observatory</a:t>
            </a:r>
            <a:endParaRPr lang="ko-KR" altLang="en-US"/>
          </a:p>
        </p:txBody>
      </p:sp>
      <p:sp>
        <p:nvSpPr>
          <p:cNvPr id="9" name="슬라이드 번호 개체 틀 12">
            <a:extLst>
              <a:ext uri="{FF2B5EF4-FFF2-40B4-BE49-F238E27FC236}">
                <a16:creationId xmlns:a16="http://schemas.microsoft.com/office/drawing/2014/main" id="{F6A5107B-5A49-904B-8FCA-1FC2462E4981}"/>
              </a:ext>
            </a:extLst>
          </p:cNvPr>
          <p:cNvSpPr>
            <a:spLocks noGrp="1"/>
          </p:cNvSpPr>
          <p:nvPr>
            <p:ph type="sldNum" sz="quarter" idx="20"/>
          </p:nvPr>
        </p:nvSpPr>
        <p:spPr>
          <a:xfrm>
            <a:off x="5898000" y="-7215"/>
            <a:ext cx="396000" cy="784800"/>
          </a:xfr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fld id="{BB5D696C-7C4B-4748-AD7A-B30C297BC295}" type="slidenum">
              <a:rPr lang="ko-KR" altLang="en-US" smtClean="0"/>
              <a:pPr/>
              <a:t>‹#›</a:t>
            </a:fld>
            <a:endParaRPr lang="ko-KR" altLang="en-US"/>
          </a:p>
        </p:txBody>
      </p:sp>
      <p:pic>
        <p:nvPicPr>
          <p:cNvPr id="7" name="Picture 6">
            <a:extLst>
              <a:ext uri="{FF2B5EF4-FFF2-40B4-BE49-F238E27FC236}">
                <a16:creationId xmlns:a16="http://schemas.microsoft.com/office/drawing/2014/main" id="{1D2986CD-F0DA-FF43-8B04-1ECC2FDF40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6028" y="6354763"/>
            <a:ext cx="1109403" cy="396000"/>
          </a:xfrm>
          <a:prstGeom prst="rect">
            <a:avLst/>
          </a:prstGeom>
        </p:spPr>
      </p:pic>
      <p:pic>
        <p:nvPicPr>
          <p:cNvPr id="10" name="Picture 2">
            <a:extLst>
              <a:ext uri="{FF2B5EF4-FFF2-40B4-BE49-F238E27FC236}">
                <a16:creationId xmlns:a16="http://schemas.microsoft.com/office/drawing/2014/main" id="{FDA9CC7A-5D7D-8C43-BD21-7B712B545C6F}"/>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1513340" y="6431721"/>
            <a:ext cx="409695" cy="2729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256925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786B0385-FB06-D247-BF1E-BDD07C82DEE3}"/>
              </a:ext>
            </a:extLst>
          </p:cNvPr>
          <p:cNvSpPr>
            <a:spLocks noGrp="1"/>
          </p:cNvSpPr>
          <p:nvPr>
            <p:ph type="ftr" sz="quarter" idx="10"/>
          </p:nvPr>
        </p:nvSpPr>
        <p:spPr>
          <a:xfrm>
            <a:off x="838199" y="6356350"/>
            <a:ext cx="10510381" cy="365125"/>
          </a:xfrm>
        </p:spPr>
        <p:txBody>
          <a:bodyPr/>
          <a:lstStyle/>
          <a:p>
            <a:r>
              <a:rPr lang="en-GB" altLang="ko-KR" dirty="0"/>
              <a:t>SDSN Global Climate Hub Science &amp; Technology Observatory</a:t>
            </a:r>
            <a:endParaRPr lang="ko-KR" altLang="en-US" dirty="0"/>
          </a:p>
        </p:txBody>
      </p:sp>
    </p:spTree>
    <p:extLst>
      <p:ext uri="{BB962C8B-B14F-4D97-AF65-F5344CB8AC3E}">
        <p14:creationId xmlns:p14="http://schemas.microsoft.com/office/powerpoint/2010/main" val="339599493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Title_1_no_background">
    <p:spTree>
      <p:nvGrpSpPr>
        <p:cNvPr id="1" name=""/>
        <p:cNvGrpSpPr/>
        <p:nvPr/>
      </p:nvGrpSpPr>
      <p:grpSpPr>
        <a:xfrm>
          <a:off x="0" y="0"/>
          <a:ext cx="0" cy="0"/>
          <a:chOff x="0" y="0"/>
          <a:chExt cx="0" cy="0"/>
        </a:xfrm>
      </p:grpSpPr>
      <p:sp>
        <p:nvSpPr>
          <p:cNvPr id="8" name="그림 개체 틀 7"/>
          <p:cNvSpPr>
            <a:spLocks noGrp="1"/>
          </p:cNvSpPr>
          <p:nvPr>
            <p:ph type="pic" sz="quarter" idx="13"/>
          </p:nvPr>
        </p:nvSpPr>
        <p:spPr>
          <a:xfrm>
            <a:off x="6350" y="-10160"/>
            <a:ext cx="12192000" cy="6858000"/>
          </a:xfrm>
        </p:spPr>
        <p:txBody>
          <a:bodyPr/>
          <a:lstStyle/>
          <a:p>
            <a:endParaRPr lang="ko-KR" altLang="en-US"/>
          </a:p>
        </p:txBody>
      </p:sp>
      <p:sp>
        <p:nvSpPr>
          <p:cNvPr id="10" name="그림 개체 틀 9"/>
          <p:cNvSpPr>
            <a:spLocks noGrp="1"/>
          </p:cNvSpPr>
          <p:nvPr>
            <p:ph type="pic" sz="quarter" idx="16"/>
          </p:nvPr>
        </p:nvSpPr>
        <p:spPr>
          <a:xfrm>
            <a:off x="289029" y="0"/>
            <a:ext cx="7483372" cy="6858000"/>
          </a:xfrm>
          <a:custGeom>
            <a:avLst/>
            <a:gdLst>
              <a:gd name="connsiteX0" fmla="*/ 3741687 w 7483372"/>
              <a:gd name="connsiteY0" fmla="*/ 1173163 h 6858000"/>
              <a:gd name="connsiteX1" fmla="*/ 1485849 w 7483372"/>
              <a:gd name="connsiteY1" fmla="*/ 3429001 h 6858000"/>
              <a:gd name="connsiteX2" fmla="*/ 3741687 w 7483372"/>
              <a:gd name="connsiteY2" fmla="*/ 5684839 h 6858000"/>
              <a:gd name="connsiteX3" fmla="*/ 5997525 w 7483372"/>
              <a:gd name="connsiteY3" fmla="*/ 3429001 h 6858000"/>
              <a:gd name="connsiteX4" fmla="*/ 3741687 w 7483372"/>
              <a:gd name="connsiteY4" fmla="*/ 1173163 h 6858000"/>
              <a:gd name="connsiteX5" fmla="*/ 2199390 w 7483372"/>
              <a:gd name="connsiteY5" fmla="*/ 0 h 6858000"/>
              <a:gd name="connsiteX6" fmla="*/ 5283982 w 7483372"/>
              <a:gd name="connsiteY6" fmla="*/ 0 h 6858000"/>
              <a:gd name="connsiteX7" fmla="*/ 5363862 w 7483372"/>
              <a:gd name="connsiteY7" fmla="*/ 36113 h 6858000"/>
              <a:gd name="connsiteX8" fmla="*/ 7483372 w 7483372"/>
              <a:gd name="connsiteY8" fmla="*/ 3408828 h 6858000"/>
              <a:gd name="connsiteX9" fmla="*/ 5198119 w 7483372"/>
              <a:gd name="connsiteY9" fmla="*/ 6856474 h 6858000"/>
              <a:gd name="connsiteX10" fmla="*/ 5194249 w 7483372"/>
              <a:gd name="connsiteY10" fmla="*/ 6858000 h 6858000"/>
              <a:gd name="connsiteX11" fmla="*/ 2289124 w 7483372"/>
              <a:gd name="connsiteY11" fmla="*/ 6858000 h 6858000"/>
              <a:gd name="connsiteX12" fmla="*/ 2285253 w 7483372"/>
              <a:gd name="connsiteY12" fmla="*/ 6856474 h 6858000"/>
              <a:gd name="connsiteX13" fmla="*/ 0 w 7483372"/>
              <a:gd name="connsiteY13" fmla="*/ 3408828 h 6858000"/>
              <a:gd name="connsiteX14" fmla="*/ 2119511 w 7483372"/>
              <a:gd name="connsiteY14" fmla="*/ 3611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483372" h="6858000">
                <a:moveTo>
                  <a:pt x="3741687" y="1173163"/>
                </a:moveTo>
                <a:cubicBezTo>
                  <a:pt x="2495822" y="1173163"/>
                  <a:pt x="1485849" y="2183136"/>
                  <a:pt x="1485849" y="3429001"/>
                </a:cubicBezTo>
                <a:cubicBezTo>
                  <a:pt x="1485849" y="4674866"/>
                  <a:pt x="2495822" y="5684839"/>
                  <a:pt x="3741687" y="5684839"/>
                </a:cubicBezTo>
                <a:cubicBezTo>
                  <a:pt x="4987552" y="5684839"/>
                  <a:pt x="5997525" y="4674866"/>
                  <a:pt x="5997525" y="3429001"/>
                </a:cubicBezTo>
                <a:cubicBezTo>
                  <a:pt x="5997525" y="2183136"/>
                  <a:pt x="4987552" y="1173163"/>
                  <a:pt x="3741687" y="1173163"/>
                </a:cubicBezTo>
                <a:close/>
                <a:moveTo>
                  <a:pt x="2199390" y="0"/>
                </a:moveTo>
                <a:lnTo>
                  <a:pt x="5283982" y="0"/>
                </a:lnTo>
                <a:lnTo>
                  <a:pt x="5363862" y="36113"/>
                </a:lnTo>
                <a:cubicBezTo>
                  <a:pt x="6617956" y="640397"/>
                  <a:pt x="7483372" y="1923549"/>
                  <a:pt x="7483372" y="3408828"/>
                </a:cubicBezTo>
                <a:cubicBezTo>
                  <a:pt x="7483372" y="4958685"/>
                  <a:pt x="6541067" y="6288455"/>
                  <a:pt x="5198119" y="6856474"/>
                </a:cubicBezTo>
                <a:lnTo>
                  <a:pt x="5194249" y="6858000"/>
                </a:lnTo>
                <a:lnTo>
                  <a:pt x="2289124" y="6858000"/>
                </a:lnTo>
                <a:lnTo>
                  <a:pt x="2285253" y="6856474"/>
                </a:lnTo>
                <a:cubicBezTo>
                  <a:pt x="942306" y="6288455"/>
                  <a:pt x="0" y="4958685"/>
                  <a:pt x="0" y="3408828"/>
                </a:cubicBezTo>
                <a:cubicBezTo>
                  <a:pt x="0" y="1923549"/>
                  <a:pt x="865416" y="640397"/>
                  <a:pt x="2119511" y="36113"/>
                </a:cubicBezTo>
                <a:close/>
              </a:path>
            </a:pathLst>
          </a:custGeom>
        </p:spPr>
        <p:txBody>
          <a:bodyPr wrap="square">
            <a:noAutofit/>
          </a:bodyPr>
          <a:lstStyle/>
          <a:p>
            <a:endParaRPr lang="ko-KR" altLang="en-US"/>
          </a:p>
        </p:txBody>
      </p:sp>
      <p:sp>
        <p:nvSpPr>
          <p:cNvPr id="20" name="그림 개체 틀 19"/>
          <p:cNvSpPr>
            <a:spLocks noGrp="1"/>
          </p:cNvSpPr>
          <p:nvPr>
            <p:ph type="pic" sz="quarter" idx="17"/>
          </p:nvPr>
        </p:nvSpPr>
        <p:spPr>
          <a:xfrm>
            <a:off x="4790661" y="1"/>
            <a:ext cx="4024728" cy="3368607"/>
          </a:xfrm>
          <a:custGeom>
            <a:avLst/>
            <a:gdLst>
              <a:gd name="connsiteX0" fmla="*/ 528775 w 4024728"/>
              <a:gd name="connsiteY0" fmla="*/ 0 h 3368607"/>
              <a:gd name="connsiteX1" fmla="*/ 3495954 w 4024728"/>
              <a:gd name="connsiteY1" fmla="*/ 0 h 3368607"/>
              <a:gd name="connsiteX2" fmla="*/ 3565202 w 4024728"/>
              <a:gd name="connsiteY2" fmla="*/ 76193 h 3368607"/>
              <a:gd name="connsiteX3" fmla="*/ 4024728 w 4024728"/>
              <a:gd name="connsiteY3" fmla="*/ 1356243 h 3368607"/>
              <a:gd name="connsiteX4" fmla="*/ 2012364 w 4024728"/>
              <a:gd name="connsiteY4" fmla="*/ 3368607 h 3368607"/>
              <a:gd name="connsiteX5" fmla="*/ 0 w 4024728"/>
              <a:gd name="connsiteY5" fmla="*/ 1356243 h 3368607"/>
              <a:gd name="connsiteX6" fmla="*/ 459526 w 4024728"/>
              <a:gd name="connsiteY6" fmla="*/ 76193 h 3368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24728" h="3368607">
                <a:moveTo>
                  <a:pt x="528775" y="0"/>
                </a:moveTo>
                <a:lnTo>
                  <a:pt x="3495954" y="0"/>
                </a:lnTo>
                <a:lnTo>
                  <a:pt x="3565202" y="76193"/>
                </a:lnTo>
                <a:cubicBezTo>
                  <a:pt x="3852277" y="424048"/>
                  <a:pt x="4024728" y="870006"/>
                  <a:pt x="4024728" y="1356243"/>
                </a:cubicBezTo>
                <a:cubicBezTo>
                  <a:pt x="4024728" y="2467641"/>
                  <a:pt x="3123762" y="3368607"/>
                  <a:pt x="2012364" y="3368607"/>
                </a:cubicBezTo>
                <a:cubicBezTo>
                  <a:pt x="900966" y="3368607"/>
                  <a:pt x="0" y="2467641"/>
                  <a:pt x="0" y="1356243"/>
                </a:cubicBezTo>
                <a:cubicBezTo>
                  <a:pt x="0" y="870006"/>
                  <a:pt x="172451" y="424048"/>
                  <a:pt x="459526" y="76193"/>
                </a:cubicBezTo>
                <a:close/>
              </a:path>
            </a:pathLst>
          </a:custGeom>
        </p:spPr>
        <p:txBody>
          <a:bodyPr wrap="square">
            <a:noAutofit/>
          </a:bodyPr>
          <a:lstStyle/>
          <a:p>
            <a:endParaRPr lang="ko-KR" altLang="en-US"/>
          </a:p>
        </p:txBody>
      </p:sp>
      <p:sp>
        <p:nvSpPr>
          <p:cNvPr id="11" name="Text Placeholder 8">
            <a:extLst>
              <a:ext uri="{FF2B5EF4-FFF2-40B4-BE49-F238E27FC236}">
                <a16:creationId xmlns:a16="http://schemas.microsoft.com/office/drawing/2014/main" id="{C167E905-9829-3A48-B64E-3F05C83C529D}"/>
              </a:ext>
            </a:extLst>
          </p:cNvPr>
          <p:cNvSpPr>
            <a:spLocks noGrp="1"/>
          </p:cNvSpPr>
          <p:nvPr>
            <p:ph type="body" sz="quarter" idx="18" hasCustomPrompt="1"/>
          </p:nvPr>
        </p:nvSpPr>
        <p:spPr>
          <a:xfrm>
            <a:off x="2578100" y="3749742"/>
            <a:ext cx="9220200" cy="2006600"/>
          </a:xfrm>
        </p:spPr>
        <p:txBody>
          <a:bodyPr>
            <a:noAutofit/>
          </a:bodyPr>
          <a:lstStyle>
            <a:lvl1pPr marL="0" indent="0">
              <a:buNone/>
              <a:defRPr sz="8000" b="1">
                <a:solidFill>
                  <a:schemeClr val="accent1"/>
                </a:solidFill>
                <a:latin typeface="+mj-lt"/>
                <a:ea typeface="Helvetica Neue" panose="02000503000000020004" pitchFamily="2" charset="0"/>
                <a:cs typeface="Helvetica Neue" panose="02000503000000020004" pitchFamily="2" charset="0"/>
              </a:defRPr>
            </a:lvl1pPr>
          </a:lstStyle>
          <a:p>
            <a:pPr lvl="0"/>
            <a:r>
              <a:rPr lang="en-GB" dirty="0"/>
              <a:t>CLICK TO EDIT MASTER TEXT STYLES</a:t>
            </a:r>
          </a:p>
        </p:txBody>
      </p:sp>
      <p:sp>
        <p:nvSpPr>
          <p:cNvPr id="12" name="Text Placeholder 11">
            <a:extLst>
              <a:ext uri="{FF2B5EF4-FFF2-40B4-BE49-F238E27FC236}">
                <a16:creationId xmlns:a16="http://schemas.microsoft.com/office/drawing/2014/main" id="{72020A61-98B8-4D42-B44D-28436F578240}"/>
              </a:ext>
            </a:extLst>
          </p:cNvPr>
          <p:cNvSpPr>
            <a:spLocks noGrp="1"/>
          </p:cNvSpPr>
          <p:nvPr>
            <p:ph type="body" sz="quarter" idx="19"/>
          </p:nvPr>
        </p:nvSpPr>
        <p:spPr>
          <a:xfrm>
            <a:off x="6261100" y="3038475"/>
            <a:ext cx="5537200" cy="520700"/>
          </a:xfrm>
        </p:spPr>
        <p:txBody>
          <a:bodyPr/>
          <a:lstStyle>
            <a:lvl1pPr marL="0" indent="0">
              <a:buNone/>
              <a:defRPr b="0" i="0">
                <a:solidFill>
                  <a:schemeClr val="bg1"/>
                </a:solidFill>
                <a:latin typeface="Calibri Light" panose="020F0302020204030204" pitchFamily="34" charset="0"/>
                <a:cs typeface="Calibri Light" panose="020F0302020204030204" pitchFamily="34" charset="0"/>
              </a:defRPr>
            </a:lvl1pPr>
            <a:lvl2pPr marL="457200" indent="0">
              <a:buNone/>
              <a:defRPr b="0" i="0">
                <a:solidFill>
                  <a:schemeClr val="bg1"/>
                </a:solidFill>
                <a:latin typeface="Calibri Light" panose="020F0302020204030204" pitchFamily="34" charset="0"/>
                <a:cs typeface="Calibri Light" panose="020F0302020204030204" pitchFamily="34" charset="0"/>
              </a:defRPr>
            </a:lvl2pPr>
            <a:lvl3pPr marL="914400" indent="0">
              <a:buNone/>
              <a:defRPr b="0" i="0">
                <a:solidFill>
                  <a:schemeClr val="bg1"/>
                </a:solidFill>
                <a:latin typeface="Calibri Light" panose="020F0302020204030204" pitchFamily="34" charset="0"/>
                <a:cs typeface="Calibri Light" panose="020F0302020204030204" pitchFamily="34" charset="0"/>
              </a:defRPr>
            </a:lvl3pPr>
            <a:lvl4pPr marL="1371600" indent="0">
              <a:buNone/>
              <a:defRPr b="0" i="0">
                <a:solidFill>
                  <a:schemeClr val="bg1"/>
                </a:solidFill>
                <a:latin typeface="Calibri Light" panose="020F0302020204030204" pitchFamily="34" charset="0"/>
                <a:cs typeface="Calibri Light" panose="020F0302020204030204" pitchFamily="34" charset="0"/>
              </a:defRPr>
            </a:lvl4pPr>
            <a:lvl5pPr marL="1828800" indent="0">
              <a:buNone/>
              <a:defRPr b="0" i="0">
                <a:solidFill>
                  <a:schemeClr val="bg1"/>
                </a:solidFill>
                <a:latin typeface="Calibri Light" panose="020F0302020204030204" pitchFamily="34" charset="0"/>
                <a:cs typeface="Calibri Light" panose="020F0302020204030204" pitchFamily="34" charset="0"/>
              </a:defRPr>
            </a:lvl5pPr>
          </a:lstStyle>
          <a:p>
            <a:pPr lvl="0"/>
            <a:r>
              <a:rPr lang="en-GB" dirty="0"/>
              <a:t>Click to edit Master text styles</a:t>
            </a:r>
          </a:p>
        </p:txBody>
      </p:sp>
      <p:sp>
        <p:nvSpPr>
          <p:cNvPr id="13" name="Text Placeholder 11">
            <a:extLst>
              <a:ext uri="{FF2B5EF4-FFF2-40B4-BE49-F238E27FC236}">
                <a16:creationId xmlns:a16="http://schemas.microsoft.com/office/drawing/2014/main" id="{EEB0AF54-F642-CC4C-A853-9CACB1646C6C}"/>
              </a:ext>
            </a:extLst>
          </p:cNvPr>
          <p:cNvSpPr>
            <a:spLocks noGrp="1"/>
          </p:cNvSpPr>
          <p:nvPr>
            <p:ph type="body" sz="quarter" idx="20" hasCustomPrompt="1"/>
          </p:nvPr>
        </p:nvSpPr>
        <p:spPr>
          <a:xfrm>
            <a:off x="6261100" y="2063115"/>
            <a:ext cx="5537200" cy="520700"/>
          </a:xfrm>
        </p:spPr>
        <p:txBody>
          <a:bodyPr>
            <a:normAutofit/>
          </a:bodyPr>
          <a:lstStyle>
            <a:lvl1pPr marL="0" indent="0" algn="r">
              <a:buNone/>
              <a:defRPr sz="1600" b="0" i="0">
                <a:solidFill>
                  <a:schemeClr val="bg1"/>
                </a:solidFill>
                <a:latin typeface="+mj-lt"/>
                <a:cs typeface="Calibri Light" panose="020F0302020204030204" pitchFamily="34" charset="0"/>
              </a:defRPr>
            </a:lvl1pPr>
            <a:lvl2pPr marL="457200" indent="0">
              <a:buNone/>
              <a:defRPr b="0" i="0">
                <a:solidFill>
                  <a:schemeClr val="bg1"/>
                </a:solidFill>
                <a:latin typeface="Calibri Light" panose="020F0302020204030204" pitchFamily="34" charset="0"/>
                <a:cs typeface="Calibri Light" panose="020F0302020204030204" pitchFamily="34" charset="0"/>
              </a:defRPr>
            </a:lvl2pPr>
            <a:lvl3pPr marL="914400" indent="0">
              <a:buNone/>
              <a:defRPr b="0" i="0">
                <a:solidFill>
                  <a:schemeClr val="bg1"/>
                </a:solidFill>
                <a:latin typeface="Calibri Light" panose="020F0302020204030204" pitchFamily="34" charset="0"/>
                <a:cs typeface="Calibri Light" panose="020F0302020204030204" pitchFamily="34" charset="0"/>
              </a:defRPr>
            </a:lvl3pPr>
            <a:lvl4pPr marL="1371600" indent="0">
              <a:buNone/>
              <a:defRPr b="0" i="0">
                <a:solidFill>
                  <a:schemeClr val="bg1"/>
                </a:solidFill>
                <a:latin typeface="Calibri Light" panose="020F0302020204030204" pitchFamily="34" charset="0"/>
                <a:cs typeface="Calibri Light" panose="020F0302020204030204" pitchFamily="34" charset="0"/>
              </a:defRPr>
            </a:lvl4pPr>
            <a:lvl5pPr marL="1828800" indent="0">
              <a:buNone/>
              <a:defRPr b="0" i="0">
                <a:solidFill>
                  <a:schemeClr val="bg1"/>
                </a:solidFill>
                <a:latin typeface="Calibri Light" panose="020F0302020204030204" pitchFamily="34" charset="0"/>
                <a:cs typeface="Calibri Light" panose="020F0302020204030204" pitchFamily="34" charset="0"/>
              </a:defRPr>
            </a:lvl5pPr>
          </a:lstStyle>
          <a:p>
            <a:pPr lvl="0"/>
            <a:r>
              <a:rPr lang="en-GB" dirty="0"/>
              <a:t>CLICK TO EDIT MASTER TEXT STYLES</a:t>
            </a:r>
          </a:p>
        </p:txBody>
      </p:sp>
      <p:pic>
        <p:nvPicPr>
          <p:cNvPr id="14" name="Picture 13">
            <a:extLst>
              <a:ext uri="{FF2B5EF4-FFF2-40B4-BE49-F238E27FC236}">
                <a16:creationId xmlns:a16="http://schemas.microsoft.com/office/drawing/2014/main" id="{59D6FC93-08E4-3643-8D34-1D4297EB1D39}"/>
              </a:ext>
            </a:extLst>
          </p:cNvPr>
          <p:cNvPicPr>
            <a:picLocks noChangeAspect="1"/>
          </p:cNvPicPr>
          <p:nvPr userDrawn="1"/>
        </p:nvPicPr>
        <p:blipFill>
          <a:blip r:embed="rId2">
            <a:biLevel thresh="50000"/>
            <a:extLst>
              <a:ext uri="{28A0092B-C50C-407E-A947-70E740481C1C}">
                <a14:useLocalDpi xmlns:a14="http://schemas.microsoft.com/office/drawing/2010/main"/>
              </a:ext>
            </a:extLst>
          </a:blip>
          <a:stretch>
            <a:fillRect/>
          </a:stretch>
        </p:blipFill>
        <p:spPr>
          <a:xfrm>
            <a:off x="10156963" y="264418"/>
            <a:ext cx="388801" cy="324000"/>
          </a:xfrm>
          <a:prstGeom prst="rect">
            <a:avLst/>
          </a:prstGeom>
        </p:spPr>
      </p:pic>
      <p:sp>
        <p:nvSpPr>
          <p:cNvPr id="15" name="Title 1">
            <a:extLst>
              <a:ext uri="{FF2B5EF4-FFF2-40B4-BE49-F238E27FC236}">
                <a16:creationId xmlns:a16="http://schemas.microsoft.com/office/drawing/2014/main" id="{F1C04362-43E0-8443-9DD7-E8C7838A0A0B}"/>
              </a:ext>
            </a:extLst>
          </p:cNvPr>
          <p:cNvSpPr txBox="1">
            <a:spLocks/>
          </p:cNvSpPr>
          <p:nvPr userDrawn="1"/>
        </p:nvSpPr>
        <p:spPr>
          <a:xfrm>
            <a:off x="10321714" y="264418"/>
            <a:ext cx="1476586" cy="246221"/>
          </a:xfrm>
          <a:prstGeom prst="rect">
            <a:avLst/>
          </a:prstGeom>
          <a:noFill/>
        </p:spPr>
        <p:txBody>
          <a:bodyPr wrap="square" lIns="0" tIns="0" rIns="0" bIns="0" anchor="ctr">
            <a:spAutoFit/>
          </a:bodyPr>
          <a:lstStyle>
            <a:lvl1pPr algn="ctr" defTabSz="914400" rtl="0" eaLnBrk="1" latinLnBrk="0" hangingPunct="1">
              <a:lnSpc>
                <a:spcPct val="100000"/>
              </a:lnSpc>
              <a:spcBef>
                <a:spcPct val="0"/>
              </a:spcBef>
              <a:buNone/>
              <a:defRPr sz="4800" b="0" i="0" kern="1200" spc="-150" baseline="0">
                <a:solidFill>
                  <a:srgbClr val="2D3293"/>
                </a:solidFill>
                <a:latin typeface="Open Sans Light" charset="0"/>
                <a:ea typeface="Open Sans Light" charset="0"/>
                <a:cs typeface="Open Sans Light" charset="0"/>
              </a:defRPr>
            </a:lvl1pPr>
          </a:lstStyle>
          <a:p>
            <a:pPr algn="r"/>
            <a:r>
              <a:rPr lang="en-US" sz="1600" b="1" i="0" spc="0" baseline="0">
                <a:solidFill>
                  <a:schemeClr val="bg1"/>
                </a:solidFill>
                <a:latin typeface="+mj-lt"/>
                <a:ea typeface="Open Sans" charset="0"/>
                <a:cs typeface="Open Sans" charset="0"/>
              </a:rPr>
              <a:t>@</a:t>
            </a:r>
            <a:r>
              <a:rPr lang="en-US" sz="1600" b="1" i="0" spc="0" baseline="0" err="1">
                <a:solidFill>
                  <a:schemeClr val="bg1"/>
                </a:solidFill>
                <a:latin typeface="+mj-lt"/>
                <a:ea typeface="Open Sans" charset="0"/>
                <a:cs typeface="Open Sans" charset="0"/>
              </a:rPr>
              <a:t>openaire_eu</a:t>
            </a:r>
            <a:endParaRPr lang="en-US" sz="1600" b="1" i="0" spc="0" baseline="0">
              <a:solidFill>
                <a:schemeClr val="bg1"/>
              </a:solidFill>
              <a:latin typeface="+mj-lt"/>
              <a:ea typeface="Open Sans" charset="0"/>
              <a:cs typeface="Open Sans" charset="0"/>
            </a:endParaRPr>
          </a:p>
        </p:txBody>
      </p:sp>
      <p:pic>
        <p:nvPicPr>
          <p:cNvPr id="16" name="Graphic 15">
            <a:extLst>
              <a:ext uri="{FF2B5EF4-FFF2-40B4-BE49-F238E27FC236}">
                <a16:creationId xmlns:a16="http://schemas.microsoft.com/office/drawing/2014/main" id="{5DA24E07-433B-D04F-80AA-B81E631A66B2}"/>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648592" y="6387072"/>
            <a:ext cx="324000" cy="324000"/>
          </a:xfrm>
          <a:prstGeom prst="rect">
            <a:avLst/>
          </a:prstGeom>
        </p:spPr>
      </p:pic>
      <p:sp>
        <p:nvSpPr>
          <p:cNvPr id="4" name="바닥글 개체 틀 3"/>
          <p:cNvSpPr>
            <a:spLocks noGrp="1"/>
          </p:cNvSpPr>
          <p:nvPr>
            <p:ph type="ftr" sz="quarter" idx="11"/>
          </p:nvPr>
        </p:nvSpPr>
        <p:spPr>
          <a:xfrm>
            <a:off x="393700" y="6356350"/>
            <a:ext cx="7759700" cy="365125"/>
          </a:xfrm>
        </p:spPr>
        <p:txBody>
          <a:bodyPr/>
          <a:lstStyle>
            <a:lvl1pPr>
              <a:defRPr>
                <a:solidFill>
                  <a:schemeClr val="bg1">
                    <a:lumMod val="95000"/>
                  </a:schemeClr>
                </a:solidFill>
              </a:defRPr>
            </a:lvl1pPr>
          </a:lstStyle>
          <a:p>
            <a:r>
              <a:rPr lang="en-GB" altLang="ko-KR"/>
              <a:t>SDSN Global Climate Hub Science &amp; Technology Observatory</a:t>
            </a:r>
            <a:endParaRPr lang="ko-KR" altLang="en-US"/>
          </a:p>
        </p:txBody>
      </p:sp>
    </p:spTree>
    <p:extLst>
      <p:ext uri="{BB962C8B-B14F-4D97-AF65-F5344CB8AC3E}">
        <p14:creationId xmlns:p14="http://schemas.microsoft.com/office/powerpoint/2010/main" val="184254315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Blank_background_picture">
    <p:spTree>
      <p:nvGrpSpPr>
        <p:cNvPr id="1" name=""/>
        <p:cNvGrpSpPr/>
        <p:nvPr/>
      </p:nvGrpSpPr>
      <p:grpSpPr>
        <a:xfrm>
          <a:off x="0" y="0"/>
          <a:ext cx="0" cy="0"/>
          <a:chOff x="0" y="0"/>
          <a:chExt cx="0" cy="0"/>
        </a:xfrm>
      </p:grpSpPr>
      <p:pic>
        <p:nvPicPr>
          <p:cNvPr id="3" name="Picture 2" descr="A picture containing night sky&#10;&#10;Description automatically generated">
            <a:extLst>
              <a:ext uri="{FF2B5EF4-FFF2-40B4-BE49-F238E27FC236}">
                <a16:creationId xmlns:a16="http://schemas.microsoft.com/office/drawing/2014/main" id="{59F22E89-4B44-C946-981E-F7522714D62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07" y="-12358"/>
            <a:ext cx="12275201" cy="6912000"/>
          </a:xfrm>
          <a:prstGeom prst="rect">
            <a:avLst/>
          </a:prstGeom>
        </p:spPr>
      </p:pic>
      <p:sp>
        <p:nvSpPr>
          <p:cNvPr id="12" name="바닥글 개체 틀 11"/>
          <p:cNvSpPr>
            <a:spLocks noGrp="1"/>
          </p:cNvSpPr>
          <p:nvPr>
            <p:ph type="ftr" sz="quarter" idx="16"/>
          </p:nvPr>
        </p:nvSpPr>
        <p:spPr>
          <a:xfrm>
            <a:off x="1357183" y="6343993"/>
            <a:ext cx="9477633" cy="365125"/>
          </a:xfrm>
        </p:spPr>
        <p:txBody>
          <a:bodyPr/>
          <a:lstStyle/>
          <a:p>
            <a:r>
              <a:rPr lang="en-GB" altLang="ko-KR"/>
              <a:t>SDSN Global Climate Hub Science &amp; Technology Observatory</a:t>
            </a:r>
            <a:endParaRPr lang="ko-KR" altLang="en-US"/>
          </a:p>
        </p:txBody>
      </p:sp>
      <p:sp>
        <p:nvSpPr>
          <p:cNvPr id="4" name="Title 3">
            <a:extLst>
              <a:ext uri="{FF2B5EF4-FFF2-40B4-BE49-F238E27FC236}">
                <a16:creationId xmlns:a16="http://schemas.microsoft.com/office/drawing/2014/main" id="{88F11581-11D1-C846-9475-A921FBF66FF3}"/>
              </a:ext>
            </a:extLst>
          </p:cNvPr>
          <p:cNvSpPr>
            <a:spLocks noGrp="1"/>
          </p:cNvSpPr>
          <p:nvPr>
            <p:ph type="title" hasCustomPrompt="1"/>
          </p:nvPr>
        </p:nvSpPr>
        <p:spPr>
          <a:xfrm>
            <a:off x="2834846" y="962689"/>
            <a:ext cx="6522308" cy="1325563"/>
          </a:xfrm>
        </p:spPr>
        <p:txBody>
          <a:bodyPr/>
          <a:lstStyle>
            <a:lvl1pPr algn="ctr">
              <a:defRPr>
                <a:solidFill>
                  <a:schemeClr val="bg1"/>
                </a:solidFill>
                <a:latin typeface="+mj-lt"/>
              </a:defRPr>
            </a:lvl1pPr>
          </a:lstStyle>
          <a:p>
            <a:r>
              <a:rPr lang="en-GB" dirty="0"/>
              <a:t>CLICK TO EDIT MASTER TITLE STYLE</a:t>
            </a:r>
            <a:endParaRPr lang="en-GR" dirty="0"/>
          </a:p>
        </p:txBody>
      </p:sp>
      <p:sp>
        <p:nvSpPr>
          <p:cNvPr id="6" name="Text Placeholder 5">
            <a:extLst>
              <a:ext uri="{FF2B5EF4-FFF2-40B4-BE49-F238E27FC236}">
                <a16:creationId xmlns:a16="http://schemas.microsoft.com/office/drawing/2014/main" id="{92917694-014E-9346-AFD1-0AB023032CD5}"/>
              </a:ext>
            </a:extLst>
          </p:cNvPr>
          <p:cNvSpPr>
            <a:spLocks noGrp="1"/>
          </p:cNvSpPr>
          <p:nvPr>
            <p:ph type="body" sz="quarter" idx="18"/>
          </p:nvPr>
        </p:nvSpPr>
        <p:spPr>
          <a:xfrm>
            <a:off x="2203621" y="2645461"/>
            <a:ext cx="7784757" cy="3163888"/>
          </a:xfrm>
        </p:spPr>
        <p:txBody>
          <a:bodyPr numCol="2">
            <a:normAutofit/>
          </a:bodyPr>
          <a:lstStyle>
            <a:lvl1pPr marL="514350" indent="-514350">
              <a:lnSpc>
                <a:spcPct val="100000"/>
              </a:lnSpc>
              <a:spcAft>
                <a:spcPts val="1200"/>
              </a:spcAft>
              <a:buFont typeface="+mj-lt"/>
              <a:buAutoNum type="arabicPeriod"/>
              <a:defRPr sz="2400">
                <a:solidFill>
                  <a:schemeClr val="bg1"/>
                </a:solidFill>
              </a:defRPr>
            </a:lvl1pPr>
            <a:lvl2pPr marL="457200" indent="0">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dirty="0"/>
              <a:t>Click to edit Master text style</a:t>
            </a:r>
          </a:p>
          <a:p>
            <a:pPr lvl="0"/>
            <a:r>
              <a:rPr lang="en-GB" dirty="0" err="1"/>
              <a:t>Kjfkajfk</a:t>
            </a:r>
            <a:endParaRPr lang="en-GB" dirty="0"/>
          </a:p>
          <a:p>
            <a:pPr lvl="0"/>
            <a:r>
              <a:rPr lang="en-GB" dirty="0" err="1"/>
              <a:t>Fdkjfkdsljksl</a:t>
            </a:r>
            <a:endParaRPr lang="en-GB" dirty="0"/>
          </a:p>
          <a:p>
            <a:pPr lvl="0"/>
            <a:r>
              <a:rPr lang="en-GB" dirty="0" err="1"/>
              <a:t>Kjfkdjflkas</a:t>
            </a:r>
            <a:endParaRPr lang="en-GB" dirty="0"/>
          </a:p>
          <a:p>
            <a:pPr lvl="0"/>
            <a:r>
              <a:rPr lang="en-GB" dirty="0" err="1"/>
              <a:t>Jfkladfjlkasjf</a:t>
            </a:r>
            <a:endParaRPr lang="en-GB" dirty="0"/>
          </a:p>
          <a:p>
            <a:pPr lvl="0"/>
            <a:r>
              <a:rPr lang="en-GB" dirty="0" err="1"/>
              <a:t>Fjdkfjsldkj</a:t>
            </a:r>
            <a:endParaRPr lang="en-GB" dirty="0"/>
          </a:p>
          <a:p>
            <a:pPr lvl="0"/>
            <a:r>
              <a:rPr lang="en-GB" dirty="0" err="1"/>
              <a:t>Jkfjasdklfjalsk</a:t>
            </a:r>
            <a:endParaRPr lang="en-GB" dirty="0"/>
          </a:p>
          <a:p>
            <a:pPr lvl="0"/>
            <a:endParaRPr lang="en-GB" dirty="0"/>
          </a:p>
        </p:txBody>
      </p:sp>
      <p:sp>
        <p:nvSpPr>
          <p:cNvPr id="10" name="슬라이드 번호 개체 틀 12">
            <a:extLst>
              <a:ext uri="{FF2B5EF4-FFF2-40B4-BE49-F238E27FC236}">
                <a16:creationId xmlns:a16="http://schemas.microsoft.com/office/drawing/2014/main" id="{1AEA3658-62EB-A24B-8B5C-38127754A5B9}"/>
              </a:ext>
            </a:extLst>
          </p:cNvPr>
          <p:cNvSpPr>
            <a:spLocks noGrp="1"/>
          </p:cNvSpPr>
          <p:nvPr>
            <p:ph type="sldNum" sz="quarter" idx="17"/>
          </p:nvPr>
        </p:nvSpPr>
        <p:spPr>
          <a:xfrm>
            <a:off x="5898000" y="-7215"/>
            <a:ext cx="396000" cy="784800"/>
          </a:xfr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fld id="{BB5D696C-7C4B-4748-AD7A-B30C297BC295}" type="slidenum">
              <a:rPr lang="ko-KR" altLang="en-US" smtClean="0"/>
              <a:pPr/>
              <a:t>‹#›</a:t>
            </a:fld>
            <a:endParaRPr lang="ko-KR" altLang="en-US"/>
          </a:p>
        </p:txBody>
      </p:sp>
      <p:pic>
        <p:nvPicPr>
          <p:cNvPr id="8" name="Picture 7" descr="A picture containing text, clipart&#10;&#10;Description automatically generated">
            <a:extLst>
              <a:ext uri="{FF2B5EF4-FFF2-40B4-BE49-F238E27FC236}">
                <a16:creationId xmlns:a16="http://schemas.microsoft.com/office/drawing/2014/main" id="{18B13439-71EF-5F4B-B473-842C9AAF25A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36990" y="6316329"/>
            <a:ext cx="1181615" cy="420452"/>
          </a:xfrm>
          <a:prstGeom prst="rect">
            <a:avLst/>
          </a:prstGeom>
        </p:spPr>
      </p:pic>
    </p:spTree>
    <p:extLst>
      <p:ext uri="{BB962C8B-B14F-4D97-AF65-F5344CB8AC3E}">
        <p14:creationId xmlns:p14="http://schemas.microsoft.com/office/powerpoint/2010/main" val="335069538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Title_and_content_image_side">
    <p:spTree>
      <p:nvGrpSpPr>
        <p:cNvPr id="1" name=""/>
        <p:cNvGrpSpPr/>
        <p:nvPr/>
      </p:nvGrpSpPr>
      <p:grpSpPr>
        <a:xfrm>
          <a:off x="0" y="0"/>
          <a:ext cx="0" cy="0"/>
          <a:chOff x="0" y="0"/>
          <a:chExt cx="0" cy="0"/>
        </a:xfrm>
      </p:grpSpPr>
      <p:sp>
        <p:nvSpPr>
          <p:cNvPr id="14" name="그림 개체 틀 13"/>
          <p:cNvSpPr>
            <a:spLocks noGrp="1"/>
          </p:cNvSpPr>
          <p:nvPr>
            <p:ph type="pic" sz="quarter" idx="15"/>
          </p:nvPr>
        </p:nvSpPr>
        <p:spPr>
          <a:xfrm>
            <a:off x="0" y="717886"/>
            <a:ext cx="2452914" cy="4905828"/>
          </a:xfrm>
          <a:custGeom>
            <a:avLst/>
            <a:gdLst>
              <a:gd name="connsiteX0" fmla="*/ 0 w 2452914"/>
              <a:gd name="connsiteY0" fmla="*/ 0 h 4905828"/>
              <a:gd name="connsiteX1" fmla="*/ 2452914 w 2452914"/>
              <a:gd name="connsiteY1" fmla="*/ 2452914 h 4905828"/>
              <a:gd name="connsiteX2" fmla="*/ 0 w 2452914"/>
              <a:gd name="connsiteY2" fmla="*/ 4905828 h 4905828"/>
              <a:gd name="connsiteX3" fmla="*/ 0 w 2452914"/>
              <a:gd name="connsiteY3" fmla="*/ 3679371 h 4905828"/>
              <a:gd name="connsiteX4" fmla="*/ 1226457 w 2452914"/>
              <a:gd name="connsiteY4" fmla="*/ 2452914 h 4905828"/>
              <a:gd name="connsiteX5" fmla="*/ 0 w 2452914"/>
              <a:gd name="connsiteY5" fmla="*/ 1226457 h 4905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52914" h="4905828">
                <a:moveTo>
                  <a:pt x="0" y="0"/>
                </a:moveTo>
                <a:cubicBezTo>
                  <a:pt x="1354707" y="0"/>
                  <a:pt x="2452914" y="1098207"/>
                  <a:pt x="2452914" y="2452914"/>
                </a:cubicBezTo>
                <a:cubicBezTo>
                  <a:pt x="2452914" y="3807621"/>
                  <a:pt x="1354707" y="4905828"/>
                  <a:pt x="0" y="4905828"/>
                </a:cubicBezTo>
                <a:lnTo>
                  <a:pt x="0" y="3679371"/>
                </a:lnTo>
                <a:cubicBezTo>
                  <a:pt x="677353" y="3679371"/>
                  <a:pt x="1226457" y="3130267"/>
                  <a:pt x="1226457" y="2452914"/>
                </a:cubicBezTo>
                <a:cubicBezTo>
                  <a:pt x="1226457" y="1775561"/>
                  <a:pt x="677353" y="1226457"/>
                  <a:pt x="0" y="1226457"/>
                </a:cubicBezTo>
                <a:close/>
              </a:path>
            </a:pathLst>
          </a:custGeom>
        </p:spPr>
        <p:txBody>
          <a:bodyPr wrap="square">
            <a:noAutofit/>
          </a:bodyPr>
          <a:lstStyle/>
          <a:p>
            <a:endParaRPr lang="ko-KR" altLang="en-US"/>
          </a:p>
        </p:txBody>
      </p:sp>
      <p:sp>
        <p:nvSpPr>
          <p:cNvPr id="2" name="Footer Placeholder 1">
            <a:extLst>
              <a:ext uri="{FF2B5EF4-FFF2-40B4-BE49-F238E27FC236}">
                <a16:creationId xmlns:a16="http://schemas.microsoft.com/office/drawing/2014/main" id="{AA81B8A3-DEED-0C46-8830-E9531C503FFF}"/>
              </a:ext>
            </a:extLst>
          </p:cNvPr>
          <p:cNvSpPr>
            <a:spLocks noGrp="1"/>
          </p:cNvSpPr>
          <p:nvPr>
            <p:ph type="ftr" sz="quarter" idx="17"/>
          </p:nvPr>
        </p:nvSpPr>
        <p:spPr>
          <a:xfrm>
            <a:off x="2060944" y="6356351"/>
            <a:ext cx="9155696" cy="348330"/>
          </a:xfrm>
        </p:spPr>
        <p:txBody>
          <a:bodyPr/>
          <a:lstStyle/>
          <a:p>
            <a:r>
              <a:rPr lang="en-GB" altLang="ko-KR"/>
              <a:t>SDSN Global Climate Hub Science &amp; Technology Observatory</a:t>
            </a:r>
            <a:endParaRPr lang="ko-KR" altLang="en-US"/>
          </a:p>
        </p:txBody>
      </p:sp>
      <p:sp>
        <p:nvSpPr>
          <p:cNvPr id="7" name="Title 6">
            <a:extLst>
              <a:ext uri="{FF2B5EF4-FFF2-40B4-BE49-F238E27FC236}">
                <a16:creationId xmlns:a16="http://schemas.microsoft.com/office/drawing/2014/main" id="{5371B642-A3A3-4245-9B05-EC4A9ED0C30C}"/>
              </a:ext>
            </a:extLst>
          </p:cNvPr>
          <p:cNvSpPr>
            <a:spLocks noGrp="1"/>
          </p:cNvSpPr>
          <p:nvPr>
            <p:ph type="title" hasCustomPrompt="1"/>
          </p:nvPr>
        </p:nvSpPr>
        <p:spPr>
          <a:xfrm>
            <a:off x="2889504" y="662957"/>
            <a:ext cx="8327136" cy="1289651"/>
          </a:xfrm>
        </p:spPr>
        <p:txBody>
          <a:bodyPr>
            <a:normAutofit/>
          </a:bodyPr>
          <a:lstStyle>
            <a:lvl1pPr>
              <a:defRPr sz="4000" b="1">
                <a:latin typeface="+mn-lt"/>
              </a:defRPr>
            </a:lvl1pPr>
          </a:lstStyle>
          <a:p>
            <a:r>
              <a:rPr lang="en-GB" dirty="0"/>
              <a:t>CLICK TO EDIT MASTER TITLE STYLE</a:t>
            </a:r>
            <a:endParaRPr lang="en-GR" dirty="0"/>
          </a:p>
        </p:txBody>
      </p:sp>
      <p:sp>
        <p:nvSpPr>
          <p:cNvPr id="11" name="Text Placeholder 10">
            <a:extLst>
              <a:ext uri="{FF2B5EF4-FFF2-40B4-BE49-F238E27FC236}">
                <a16:creationId xmlns:a16="http://schemas.microsoft.com/office/drawing/2014/main" id="{1F7A88DF-AAAD-7B48-9B0D-503B5C067F9F}"/>
              </a:ext>
            </a:extLst>
          </p:cNvPr>
          <p:cNvSpPr>
            <a:spLocks noGrp="1"/>
          </p:cNvSpPr>
          <p:nvPr>
            <p:ph type="body" sz="quarter" idx="19"/>
          </p:nvPr>
        </p:nvSpPr>
        <p:spPr>
          <a:xfrm>
            <a:off x="2889504" y="1952609"/>
            <a:ext cx="8327136" cy="4140026"/>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GR" dirty="0"/>
          </a:p>
        </p:txBody>
      </p:sp>
      <p:pic>
        <p:nvPicPr>
          <p:cNvPr id="28" name="Picture 27" descr="Shape, icon, circle&#10;&#10;Description automatically generated">
            <a:extLst>
              <a:ext uri="{FF2B5EF4-FFF2-40B4-BE49-F238E27FC236}">
                <a16:creationId xmlns:a16="http://schemas.microsoft.com/office/drawing/2014/main" id="{83D489A5-A88B-F84C-A113-CF1A6790AC5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231392" y="1952608"/>
            <a:ext cx="2448000" cy="2448000"/>
          </a:xfrm>
          <a:prstGeom prst="rect">
            <a:avLst/>
          </a:prstGeom>
        </p:spPr>
      </p:pic>
      <p:sp>
        <p:nvSpPr>
          <p:cNvPr id="31" name="슬라이드 번호 개체 틀 12">
            <a:extLst>
              <a:ext uri="{FF2B5EF4-FFF2-40B4-BE49-F238E27FC236}">
                <a16:creationId xmlns:a16="http://schemas.microsoft.com/office/drawing/2014/main" id="{9829469D-F4E9-E74D-8582-E14A1F5F5C36}"/>
              </a:ext>
            </a:extLst>
          </p:cNvPr>
          <p:cNvSpPr>
            <a:spLocks noGrp="1"/>
          </p:cNvSpPr>
          <p:nvPr>
            <p:ph type="sldNum" sz="quarter" idx="20"/>
          </p:nvPr>
        </p:nvSpPr>
        <p:spPr>
          <a:xfrm>
            <a:off x="5898000" y="-7215"/>
            <a:ext cx="396000" cy="784800"/>
          </a:xfr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fld id="{BB5D696C-7C4B-4748-AD7A-B30C297BC295}" type="slidenum">
              <a:rPr lang="ko-KR" altLang="en-US" smtClean="0"/>
              <a:pPr/>
              <a:t>‹#›</a:t>
            </a:fld>
            <a:endParaRPr lang="ko-KR" altLang="en-US"/>
          </a:p>
        </p:txBody>
      </p:sp>
      <p:pic>
        <p:nvPicPr>
          <p:cNvPr id="10" name="Picture 9">
            <a:extLst>
              <a:ext uri="{FF2B5EF4-FFF2-40B4-BE49-F238E27FC236}">
                <a16:creationId xmlns:a16="http://schemas.microsoft.com/office/drawing/2014/main" id="{451DE1C5-7126-1B4E-B550-7F12504C6DF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66028" y="6354763"/>
            <a:ext cx="1109403" cy="396000"/>
          </a:xfrm>
          <a:prstGeom prst="rect">
            <a:avLst/>
          </a:prstGeom>
        </p:spPr>
      </p:pic>
      <p:pic>
        <p:nvPicPr>
          <p:cNvPr id="12" name="Picture 2">
            <a:extLst>
              <a:ext uri="{FF2B5EF4-FFF2-40B4-BE49-F238E27FC236}">
                <a16:creationId xmlns:a16="http://schemas.microsoft.com/office/drawing/2014/main" id="{112B389F-F556-5545-9A82-F212B7FB2B63}"/>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1513340" y="6431721"/>
            <a:ext cx="409695" cy="2729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333625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_Title_and_content_image_side">
    <p:spTree>
      <p:nvGrpSpPr>
        <p:cNvPr id="1" name=""/>
        <p:cNvGrpSpPr/>
        <p:nvPr/>
      </p:nvGrpSpPr>
      <p:grpSpPr>
        <a:xfrm>
          <a:off x="0" y="0"/>
          <a:ext cx="0" cy="0"/>
          <a:chOff x="0" y="0"/>
          <a:chExt cx="0" cy="0"/>
        </a:xfrm>
      </p:grpSpPr>
      <p:pic>
        <p:nvPicPr>
          <p:cNvPr id="4" name="Picture 3" descr="A picture containing shape&#10;&#10;Description automatically generated">
            <a:extLst>
              <a:ext uri="{FF2B5EF4-FFF2-40B4-BE49-F238E27FC236}">
                <a16:creationId xmlns:a16="http://schemas.microsoft.com/office/drawing/2014/main" id="{5A4DD70E-AC35-4D40-B7A5-3C289AC68C32}"/>
              </a:ext>
            </a:extLst>
          </p:cNvPr>
          <p:cNvPicPr>
            <a:picLocks noChangeAspect="1"/>
          </p:cNvPicPr>
          <p:nvPr userDrawn="1"/>
        </p:nvPicPr>
        <p:blipFill>
          <a:blip r:embed="rId2">
            <a:alphaModFix amt="20000"/>
            <a:extLst>
              <a:ext uri="{28A0092B-C50C-407E-A947-70E740481C1C}">
                <a14:useLocalDpi xmlns:a14="http://schemas.microsoft.com/office/drawing/2010/main"/>
              </a:ext>
            </a:extLst>
          </a:blip>
          <a:stretch>
            <a:fillRect/>
          </a:stretch>
        </p:blipFill>
        <p:spPr>
          <a:xfrm>
            <a:off x="0" y="0"/>
            <a:ext cx="8403810" cy="6858000"/>
          </a:xfrm>
          <a:prstGeom prst="rect">
            <a:avLst/>
          </a:prstGeom>
        </p:spPr>
      </p:pic>
      <p:sp>
        <p:nvSpPr>
          <p:cNvPr id="2" name="Footer Placeholder 1">
            <a:extLst>
              <a:ext uri="{FF2B5EF4-FFF2-40B4-BE49-F238E27FC236}">
                <a16:creationId xmlns:a16="http://schemas.microsoft.com/office/drawing/2014/main" id="{AA81B8A3-DEED-0C46-8830-E9531C503FFF}"/>
              </a:ext>
            </a:extLst>
          </p:cNvPr>
          <p:cNvSpPr>
            <a:spLocks noGrp="1"/>
          </p:cNvSpPr>
          <p:nvPr>
            <p:ph type="ftr" sz="quarter" idx="17"/>
          </p:nvPr>
        </p:nvSpPr>
        <p:spPr>
          <a:xfrm>
            <a:off x="2060944" y="6356351"/>
            <a:ext cx="9155696" cy="348330"/>
          </a:xfrm>
        </p:spPr>
        <p:txBody>
          <a:bodyPr/>
          <a:lstStyle/>
          <a:p>
            <a:r>
              <a:rPr lang="en-GB" altLang="ko-KR"/>
              <a:t>SDSN Global Climate Hub Science &amp; Technology Observatory</a:t>
            </a:r>
            <a:endParaRPr lang="ko-KR" altLang="en-US"/>
          </a:p>
        </p:txBody>
      </p:sp>
      <p:sp>
        <p:nvSpPr>
          <p:cNvPr id="7" name="Title 6">
            <a:extLst>
              <a:ext uri="{FF2B5EF4-FFF2-40B4-BE49-F238E27FC236}">
                <a16:creationId xmlns:a16="http://schemas.microsoft.com/office/drawing/2014/main" id="{5371B642-A3A3-4245-9B05-EC4A9ED0C30C}"/>
              </a:ext>
            </a:extLst>
          </p:cNvPr>
          <p:cNvSpPr>
            <a:spLocks noGrp="1"/>
          </p:cNvSpPr>
          <p:nvPr>
            <p:ph type="title" hasCustomPrompt="1"/>
          </p:nvPr>
        </p:nvSpPr>
        <p:spPr>
          <a:xfrm>
            <a:off x="1804086" y="662957"/>
            <a:ext cx="9412554" cy="1289651"/>
          </a:xfrm>
        </p:spPr>
        <p:txBody>
          <a:bodyPr>
            <a:normAutofit/>
          </a:bodyPr>
          <a:lstStyle>
            <a:lvl1pPr>
              <a:defRPr sz="4000" b="1">
                <a:latin typeface="+mn-lt"/>
              </a:defRPr>
            </a:lvl1pPr>
          </a:lstStyle>
          <a:p>
            <a:r>
              <a:rPr lang="en-GB" dirty="0"/>
              <a:t>CLICK TO EDIT MASTER TITLE STYLE</a:t>
            </a:r>
            <a:endParaRPr lang="en-GR" dirty="0"/>
          </a:p>
        </p:txBody>
      </p:sp>
      <p:sp>
        <p:nvSpPr>
          <p:cNvPr id="11" name="Text Placeholder 10">
            <a:extLst>
              <a:ext uri="{FF2B5EF4-FFF2-40B4-BE49-F238E27FC236}">
                <a16:creationId xmlns:a16="http://schemas.microsoft.com/office/drawing/2014/main" id="{1F7A88DF-AAAD-7B48-9B0D-503B5C067F9F}"/>
              </a:ext>
            </a:extLst>
          </p:cNvPr>
          <p:cNvSpPr>
            <a:spLocks noGrp="1"/>
          </p:cNvSpPr>
          <p:nvPr>
            <p:ph type="body" sz="quarter" idx="19"/>
          </p:nvPr>
        </p:nvSpPr>
        <p:spPr>
          <a:xfrm>
            <a:off x="1804086" y="1952609"/>
            <a:ext cx="9412554" cy="4140026"/>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GR" dirty="0"/>
          </a:p>
        </p:txBody>
      </p:sp>
      <p:sp>
        <p:nvSpPr>
          <p:cNvPr id="31" name="슬라이드 번호 개체 틀 12">
            <a:extLst>
              <a:ext uri="{FF2B5EF4-FFF2-40B4-BE49-F238E27FC236}">
                <a16:creationId xmlns:a16="http://schemas.microsoft.com/office/drawing/2014/main" id="{9829469D-F4E9-E74D-8582-E14A1F5F5C36}"/>
              </a:ext>
            </a:extLst>
          </p:cNvPr>
          <p:cNvSpPr>
            <a:spLocks noGrp="1"/>
          </p:cNvSpPr>
          <p:nvPr>
            <p:ph type="sldNum" sz="quarter" idx="20"/>
          </p:nvPr>
        </p:nvSpPr>
        <p:spPr>
          <a:xfrm>
            <a:off x="5898000" y="-7215"/>
            <a:ext cx="396000" cy="784800"/>
          </a:xfr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fld id="{BB5D696C-7C4B-4748-AD7A-B30C297BC295}" type="slidenum">
              <a:rPr lang="ko-KR" altLang="en-US" smtClean="0"/>
              <a:pPr/>
              <a:t>‹#›</a:t>
            </a:fld>
            <a:endParaRPr lang="ko-KR" altLang="en-US"/>
          </a:p>
        </p:txBody>
      </p:sp>
      <p:pic>
        <p:nvPicPr>
          <p:cNvPr id="8" name="Picture 7">
            <a:extLst>
              <a:ext uri="{FF2B5EF4-FFF2-40B4-BE49-F238E27FC236}">
                <a16:creationId xmlns:a16="http://schemas.microsoft.com/office/drawing/2014/main" id="{15A147AB-CAEB-8D40-885D-B9ACA1EB465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66028" y="6354763"/>
            <a:ext cx="1109403" cy="396000"/>
          </a:xfrm>
          <a:prstGeom prst="rect">
            <a:avLst/>
          </a:prstGeom>
        </p:spPr>
      </p:pic>
      <p:pic>
        <p:nvPicPr>
          <p:cNvPr id="10" name="Picture 2">
            <a:extLst>
              <a:ext uri="{FF2B5EF4-FFF2-40B4-BE49-F238E27FC236}">
                <a16:creationId xmlns:a16="http://schemas.microsoft.com/office/drawing/2014/main" id="{12A2BA01-2ECF-434C-81FE-56372A9CCD2B}"/>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1513340" y="6431721"/>
            <a:ext cx="409695" cy="2729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848004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3_Title_and_content_image_side">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AA81B8A3-DEED-0C46-8830-E9531C503FFF}"/>
              </a:ext>
            </a:extLst>
          </p:cNvPr>
          <p:cNvSpPr>
            <a:spLocks noGrp="1"/>
          </p:cNvSpPr>
          <p:nvPr>
            <p:ph type="ftr" sz="quarter" idx="17"/>
          </p:nvPr>
        </p:nvSpPr>
        <p:spPr>
          <a:xfrm>
            <a:off x="2060944" y="6356350"/>
            <a:ext cx="9155696" cy="355161"/>
          </a:xfrm>
        </p:spPr>
        <p:txBody>
          <a:bodyPr/>
          <a:lstStyle/>
          <a:p>
            <a:r>
              <a:rPr lang="en-GB" altLang="ko-KR"/>
              <a:t>SDSN Global Climate Hub Science &amp; Technology Observatory</a:t>
            </a:r>
            <a:endParaRPr lang="ko-KR" altLang="en-US"/>
          </a:p>
        </p:txBody>
      </p:sp>
      <p:sp>
        <p:nvSpPr>
          <p:cNvPr id="7" name="Title 6">
            <a:extLst>
              <a:ext uri="{FF2B5EF4-FFF2-40B4-BE49-F238E27FC236}">
                <a16:creationId xmlns:a16="http://schemas.microsoft.com/office/drawing/2014/main" id="{5371B642-A3A3-4245-9B05-EC4A9ED0C30C}"/>
              </a:ext>
            </a:extLst>
          </p:cNvPr>
          <p:cNvSpPr>
            <a:spLocks noGrp="1"/>
          </p:cNvSpPr>
          <p:nvPr>
            <p:ph type="title" hasCustomPrompt="1"/>
          </p:nvPr>
        </p:nvSpPr>
        <p:spPr>
          <a:xfrm>
            <a:off x="1177447" y="662957"/>
            <a:ext cx="10039193" cy="1289651"/>
          </a:xfrm>
        </p:spPr>
        <p:txBody>
          <a:bodyPr>
            <a:normAutofit/>
          </a:bodyPr>
          <a:lstStyle>
            <a:lvl1pPr>
              <a:defRPr sz="4000" b="1">
                <a:latin typeface="+mn-lt"/>
              </a:defRPr>
            </a:lvl1pPr>
          </a:lstStyle>
          <a:p>
            <a:r>
              <a:rPr lang="en-GB" dirty="0"/>
              <a:t>CLICK TO EDIT MASTER TITLE STYLE</a:t>
            </a:r>
            <a:endParaRPr lang="en-GR" dirty="0"/>
          </a:p>
        </p:txBody>
      </p:sp>
      <p:sp>
        <p:nvSpPr>
          <p:cNvPr id="11" name="Text Placeholder 10">
            <a:extLst>
              <a:ext uri="{FF2B5EF4-FFF2-40B4-BE49-F238E27FC236}">
                <a16:creationId xmlns:a16="http://schemas.microsoft.com/office/drawing/2014/main" id="{1F7A88DF-AAAD-7B48-9B0D-503B5C067F9F}"/>
              </a:ext>
            </a:extLst>
          </p:cNvPr>
          <p:cNvSpPr>
            <a:spLocks noGrp="1"/>
          </p:cNvSpPr>
          <p:nvPr>
            <p:ph type="body" sz="quarter" idx="19"/>
          </p:nvPr>
        </p:nvSpPr>
        <p:spPr>
          <a:xfrm>
            <a:off x="1177447" y="1952609"/>
            <a:ext cx="10039193" cy="4140026"/>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GR" dirty="0"/>
          </a:p>
        </p:txBody>
      </p:sp>
      <p:sp>
        <p:nvSpPr>
          <p:cNvPr id="31" name="슬라이드 번호 개체 틀 12">
            <a:extLst>
              <a:ext uri="{FF2B5EF4-FFF2-40B4-BE49-F238E27FC236}">
                <a16:creationId xmlns:a16="http://schemas.microsoft.com/office/drawing/2014/main" id="{9829469D-F4E9-E74D-8582-E14A1F5F5C36}"/>
              </a:ext>
            </a:extLst>
          </p:cNvPr>
          <p:cNvSpPr>
            <a:spLocks noGrp="1"/>
          </p:cNvSpPr>
          <p:nvPr>
            <p:ph type="sldNum" sz="quarter" idx="20"/>
          </p:nvPr>
        </p:nvSpPr>
        <p:spPr>
          <a:xfrm>
            <a:off x="5898000" y="-7215"/>
            <a:ext cx="396000" cy="784800"/>
          </a:xfr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fld id="{BB5D696C-7C4B-4748-AD7A-B30C297BC295}" type="slidenum">
              <a:rPr lang="ko-KR" altLang="en-US" smtClean="0"/>
              <a:pPr/>
              <a:t>‹#›</a:t>
            </a:fld>
            <a:endParaRPr lang="ko-KR" altLang="en-US"/>
          </a:p>
        </p:txBody>
      </p:sp>
      <p:pic>
        <p:nvPicPr>
          <p:cNvPr id="5" name="Picture 4" descr="Shape, arrow&#10;&#10;Description automatically generated">
            <a:extLst>
              <a:ext uri="{FF2B5EF4-FFF2-40B4-BE49-F238E27FC236}">
                <a16:creationId xmlns:a16="http://schemas.microsoft.com/office/drawing/2014/main" id="{F6BE1903-C184-2F4B-A4B7-1EA19E4AC471}"/>
              </a:ext>
            </a:extLst>
          </p:cNvPr>
          <p:cNvPicPr>
            <a:picLocks noChangeAspect="1"/>
          </p:cNvPicPr>
          <p:nvPr userDrawn="1"/>
        </p:nvPicPr>
        <p:blipFill>
          <a:blip r:embed="rId2" cstate="screen">
            <a:alphaModFix amt="5000"/>
            <a:extLst>
              <a:ext uri="{28A0092B-C50C-407E-A947-70E740481C1C}">
                <a14:useLocalDpi xmlns:a14="http://schemas.microsoft.com/office/drawing/2010/main"/>
              </a:ext>
            </a:extLst>
          </a:blip>
          <a:stretch>
            <a:fillRect/>
          </a:stretch>
        </p:blipFill>
        <p:spPr>
          <a:xfrm flipH="1">
            <a:off x="0" y="1436"/>
            <a:ext cx="3023866" cy="3112154"/>
          </a:xfrm>
          <a:prstGeom prst="rect">
            <a:avLst/>
          </a:prstGeom>
        </p:spPr>
      </p:pic>
      <p:pic>
        <p:nvPicPr>
          <p:cNvPr id="8" name="Picture 7">
            <a:extLst>
              <a:ext uri="{FF2B5EF4-FFF2-40B4-BE49-F238E27FC236}">
                <a16:creationId xmlns:a16="http://schemas.microsoft.com/office/drawing/2014/main" id="{683E02A2-B300-034F-AA05-A9C39893A04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66028" y="6354763"/>
            <a:ext cx="1109403" cy="396000"/>
          </a:xfrm>
          <a:prstGeom prst="rect">
            <a:avLst/>
          </a:prstGeom>
        </p:spPr>
      </p:pic>
      <p:pic>
        <p:nvPicPr>
          <p:cNvPr id="10" name="Picture 2">
            <a:extLst>
              <a:ext uri="{FF2B5EF4-FFF2-40B4-BE49-F238E27FC236}">
                <a16:creationId xmlns:a16="http://schemas.microsoft.com/office/drawing/2014/main" id="{F527613A-6C5C-684E-9BC0-3D7752F61117}"/>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1513340" y="6431721"/>
            <a:ext cx="409695" cy="2729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431084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4_Title_and_content_image_s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AA81B8A3-DEED-0C46-8830-E9531C503FFF}"/>
              </a:ext>
            </a:extLst>
          </p:cNvPr>
          <p:cNvSpPr>
            <a:spLocks noGrp="1"/>
          </p:cNvSpPr>
          <p:nvPr>
            <p:ph type="ftr" sz="quarter" idx="17"/>
          </p:nvPr>
        </p:nvSpPr>
        <p:spPr>
          <a:xfrm>
            <a:off x="2138182" y="6356351"/>
            <a:ext cx="9078457" cy="360000"/>
          </a:xfrm>
        </p:spPr>
        <p:txBody>
          <a:bodyPr/>
          <a:lstStyle/>
          <a:p>
            <a:r>
              <a:rPr lang="en-GB" altLang="ko-KR"/>
              <a:t>SDSN Global Climate Hub Science &amp; Technology Observatory</a:t>
            </a:r>
            <a:endParaRPr lang="ko-KR" altLang="en-US"/>
          </a:p>
        </p:txBody>
      </p:sp>
      <p:sp>
        <p:nvSpPr>
          <p:cNvPr id="7" name="Title 6">
            <a:extLst>
              <a:ext uri="{FF2B5EF4-FFF2-40B4-BE49-F238E27FC236}">
                <a16:creationId xmlns:a16="http://schemas.microsoft.com/office/drawing/2014/main" id="{5371B642-A3A3-4245-9B05-EC4A9ED0C30C}"/>
              </a:ext>
            </a:extLst>
          </p:cNvPr>
          <p:cNvSpPr>
            <a:spLocks noGrp="1"/>
          </p:cNvSpPr>
          <p:nvPr>
            <p:ph type="title" hasCustomPrompt="1"/>
          </p:nvPr>
        </p:nvSpPr>
        <p:spPr>
          <a:xfrm>
            <a:off x="1177447" y="662957"/>
            <a:ext cx="10039193" cy="1289651"/>
          </a:xfrm>
        </p:spPr>
        <p:txBody>
          <a:bodyPr>
            <a:normAutofit/>
          </a:bodyPr>
          <a:lstStyle>
            <a:lvl1pPr>
              <a:defRPr sz="4000" b="1">
                <a:solidFill>
                  <a:schemeClr val="bg1"/>
                </a:solidFill>
                <a:latin typeface="+mn-lt"/>
              </a:defRPr>
            </a:lvl1pPr>
          </a:lstStyle>
          <a:p>
            <a:r>
              <a:rPr lang="en-GB" dirty="0"/>
              <a:t>CLICK TO EDIT MASTER TITLE STYLE</a:t>
            </a:r>
            <a:endParaRPr lang="en-GR" dirty="0"/>
          </a:p>
        </p:txBody>
      </p:sp>
      <p:sp>
        <p:nvSpPr>
          <p:cNvPr id="11" name="Text Placeholder 10">
            <a:extLst>
              <a:ext uri="{FF2B5EF4-FFF2-40B4-BE49-F238E27FC236}">
                <a16:creationId xmlns:a16="http://schemas.microsoft.com/office/drawing/2014/main" id="{1F7A88DF-AAAD-7B48-9B0D-503B5C067F9F}"/>
              </a:ext>
            </a:extLst>
          </p:cNvPr>
          <p:cNvSpPr>
            <a:spLocks noGrp="1"/>
          </p:cNvSpPr>
          <p:nvPr>
            <p:ph type="body" sz="quarter" idx="19"/>
          </p:nvPr>
        </p:nvSpPr>
        <p:spPr>
          <a:xfrm>
            <a:off x="1177447" y="1952609"/>
            <a:ext cx="10039193" cy="41400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R"/>
          </a:p>
        </p:txBody>
      </p:sp>
      <p:sp>
        <p:nvSpPr>
          <p:cNvPr id="31" name="슬라이드 번호 개체 틀 12">
            <a:extLst>
              <a:ext uri="{FF2B5EF4-FFF2-40B4-BE49-F238E27FC236}">
                <a16:creationId xmlns:a16="http://schemas.microsoft.com/office/drawing/2014/main" id="{9829469D-F4E9-E74D-8582-E14A1F5F5C36}"/>
              </a:ext>
            </a:extLst>
          </p:cNvPr>
          <p:cNvSpPr>
            <a:spLocks noGrp="1"/>
          </p:cNvSpPr>
          <p:nvPr>
            <p:ph type="sldNum" sz="quarter" idx="20"/>
          </p:nvPr>
        </p:nvSpPr>
        <p:spPr>
          <a:xfrm>
            <a:off x="5898000" y="-7215"/>
            <a:ext cx="396000" cy="784800"/>
          </a:xfr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fld id="{BB5D696C-7C4B-4748-AD7A-B30C297BC295}" type="slidenum">
              <a:rPr lang="ko-KR" altLang="en-US" smtClean="0"/>
              <a:pPr/>
              <a:t>‹#›</a:t>
            </a:fld>
            <a:endParaRPr lang="ko-KR" altLang="en-US"/>
          </a:p>
        </p:txBody>
      </p:sp>
      <p:pic>
        <p:nvPicPr>
          <p:cNvPr id="8" name="Picture 7" descr="A picture containing text, clipart&#10;&#10;Description automatically generated">
            <a:extLst>
              <a:ext uri="{FF2B5EF4-FFF2-40B4-BE49-F238E27FC236}">
                <a16:creationId xmlns:a16="http://schemas.microsoft.com/office/drawing/2014/main" id="{DB4E3AC6-1CB2-1F47-BDC6-199C1355D8B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2822" y="6359888"/>
            <a:ext cx="1011724" cy="360000"/>
          </a:xfrm>
          <a:prstGeom prst="rect">
            <a:avLst/>
          </a:prstGeom>
        </p:spPr>
      </p:pic>
      <p:pic>
        <p:nvPicPr>
          <p:cNvPr id="9" name="Picture 2">
            <a:extLst>
              <a:ext uri="{FF2B5EF4-FFF2-40B4-BE49-F238E27FC236}">
                <a16:creationId xmlns:a16="http://schemas.microsoft.com/office/drawing/2014/main" id="{5D04949A-08AD-AF4C-805A-949526AA4AB9}"/>
              </a:ext>
            </a:extLst>
          </p:cNvPr>
          <p:cNvPicPr>
            <a:picLocks noChangeAspect="1" noChangeArrowheads="1"/>
          </p:cNvPicPr>
          <p:nvPr userDrawn="1"/>
        </p:nvPicPr>
        <p:blipFill>
          <a:blip r:embed="rId4" cstate="screen">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a:ext>
            </a:extLst>
          </a:blip>
          <a:srcRect/>
          <a:stretch>
            <a:fillRect/>
          </a:stretch>
        </p:blipFill>
        <p:spPr bwMode="auto">
          <a:xfrm>
            <a:off x="1531269" y="6431721"/>
            <a:ext cx="409695" cy="2729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883068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Logo_title_background">
    <p:bg>
      <p:bgRef idx="1002">
        <a:schemeClr val="bg1"/>
      </p:bgRef>
    </p:bg>
    <p:spTree>
      <p:nvGrpSpPr>
        <p:cNvPr id="1" name=""/>
        <p:cNvGrpSpPr/>
        <p:nvPr/>
      </p:nvGrpSpPr>
      <p:grpSpPr>
        <a:xfrm>
          <a:off x="0" y="0"/>
          <a:ext cx="0" cy="0"/>
          <a:chOff x="0" y="0"/>
          <a:chExt cx="0" cy="0"/>
        </a:xfrm>
      </p:grpSpPr>
      <p:sp>
        <p:nvSpPr>
          <p:cNvPr id="12" name="자유형 19">
            <a:extLst>
              <a:ext uri="{FF2B5EF4-FFF2-40B4-BE49-F238E27FC236}">
                <a16:creationId xmlns:a16="http://schemas.microsoft.com/office/drawing/2014/main" id="{AF1EC07F-F38D-834C-B3FE-A93EA6BC1A63}"/>
              </a:ext>
            </a:extLst>
          </p:cNvPr>
          <p:cNvSpPr/>
          <p:nvPr userDrawn="1"/>
        </p:nvSpPr>
        <p:spPr bwMode="auto">
          <a:xfrm>
            <a:off x="5955" y="5529768"/>
            <a:ext cx="2880428" cy="1328232"/>
          </a:xfrm>
          <a:custGeom>
            <a:avLst/>
            <a:gdLst>
              <a:gd name="connsiteX0" fmla="*/ 1440214 w 2880428"/>
              <a:gd name="connsiteY0" fmla="*/ 0 h 1328232"/>
              <a:gd name="connsiteX1" fmla="*/ 2878917 w 2880428"/>
              <a:gd name="connsiteY1" fmla="*/ 1298307 h 1328232"/>
              <a:gd name="connsiteX2" fmla="*/ 2880428 w 2880428"/>
              <a:gd name="connsiteY2" fmla="*/ 1328232 h 1328232"/>
              <a:gd name="connsiteX3" fmla="*/ 0 w 2880428"/>
              <a:gd name="connsiteY3" fmla="*/ 1328232 h 1328232"/>
              <a:gd name="connsiteX4" fmla="*/ 1511 w 2880428"/>
              <a:gd name="connsiteY4" fmla="*/ 1298307 h 1328232"/>
              <a:gd name="connsiteX5" fmla="*/ 1440214 w 2880428"/>
              <a:gd name="connsiteY5" fmla="*/ 0 h 1328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80428" h="1328232">
                <a:moveTo>
                  <a:pt x="1440214" y="0"/>
                </a:moveTo>
                <a:cubicBezTo>
                  <a:pt x="2188993" y="0"/>
                  <a:pt x="2804858" y="569067"/>
                  <a:pt x="2878917" y="1298307"/>
                </a:cubicBezTo>
                <a:lnTo>
                  <a:pt x="2880428" y="1328232"/>
                </a:lnTo>
                <a:lnTo>
                  <a:pt x="0" y="1328232"/>
                </a:lnTo>
                <a:lnTo>
                  <a:pt x="1511" y="1298307"/>
                </a:lnTo>
                <a:cubicBezTo>
                  <a:pt x="75570" y="569067"/>
                  <a:pt x="691436" y="0"/>
                  <a:pt x="1440214" y="0"/>
                </a:cubicBezTo>
                <a:close/>
              </a:path>
            </a:pathLst>
          </a:custGeom>
          <a:solidFill>
            <a:schemeClr val="tx2"/>
          </a:solidFill>
          <a:ln>
            <a:noFill/>
          </a:ln>
        </p:spPr>
        <p:txBody>
          <a:bodyPr vert="horz" wrap="square" lIns="91440" tIns="45720" rIns="91440" bIns="45720" numCol="1" rtlCol="0" anchor="t" anchorCtr="0" compatLnSpc="1">
            <a:prstTxWarp prst="textNoShape">
              <a:avLst/>
            </a:prstTxWarp>
          </a:bodyPr>
          <a:lstStyle/>
          <a:p>
            <a:pPr algn="ctr"/>
            <a:endParaRPr lang="ko-KR" altLang="en-US">
              <a:latin typeface="+mj-lt"/>
            </a:endParaRPr>
          </a:p>
        </p:txBody>
      </p:sp>
      <p:sp>
        <p:nvSpPr>
          <p:cNvPr id="10" name="그림 개체 틀 8"/>
          <p:cNvSpPr>
            <a:spLocks noGrp="1"/>
          </p:cNvSpPr>
          <p:nvPr>
            <p:ph type="pic" sz="quarter" idx="13"/>
          </p:nvPr>
        </p:nvSpPr>
        <p:spPr>
          <a:xfrm>
            <a:off x="3624093" y="1620252"/>
            <a:ext cx="4542762" cy="4539916"/>
          </a:xfrm>
          <a:prstGeom prst="ellipse">
            <a:avLst/>
          </a:prstGeom>
        </p:spPr>
        <p:txBody>
          <a:bodyPr/>
          <a:lstStyle/>
          <a:p>
            <a:endParaRPr lang="ko-KR" altLang="en-US"/>
          </a:p>
        </p:txBody>
      </p:sp>
      <p:sp>
        <p:nvSpPr>
          <p:cNvPr id="11" name="그림 개체 틀 8"/>
          <p:cNvSpPr>
            <a:spLocks noGrp="1"/>
          </p:cNvSpPr>
          <p:nvPr>
            <p:ph type="pic" sz="quarter" idx="14"/>
          </p:nvPr>
        </p:nvSpPr>
        <p:spPr>
          <a:xfrm>
            <a:off x="6136106" y="468096"/>
            <a:ext cx="2862432" cy="2860639"/>
          </a:xfrm>
          <a:prstGeom prst="ellipse">
            <a:avLst/>
          </a:prstGeom>
        </p:spPr>
        <p:txBody>
          <a:bodyPr/>
          <a:lstStyle/>
          <a:p>
            <a:endParaRPr lang="ko-KR" altLang="en-US"/>
          </a:p>
        </p:txBody>
      </p:sp>
      <p:pic>
        <p:nvPicPr>
          <p:cNvPr id="16" name="Picture 15" descr="A picture containing text, clipart&#10;&#10;Description automatically generated">
            <a:extLst>
              <a:ext uri="{FF2B5EF4-FFF2-40B4-BE49-F238E27FC236}">
                <a16:creationId xmlns:a16="http://schemas.microsoft.com/office/drawing/2014/main" id="{D050C606-139F-F94B-A05B-BEE04783280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2822" y="6359888"/>
            <a:ext cx="1011724" cy="360000"/>
          </a:xfrm>
          <a:prstGeom prst="rect">
            <a:avLst/>
          </a:prstGeom>
        </p:spPr>
      </p:pic>
      <p:sp>
        <p:nvSpPr>
          <p:cNvPr id="2" name="Footer Placeholder 1">
            <a:extLst>
              <a:ext uri="{FF2B5EF4-FFF2-40B4-BE49-F238E27FC236}">
                <a16:creationId xmlns:a16="http://schemas.microsoft.com/office/drawing/2014/main" id="{B2F9E2EB-F8A1-2144-9643-C0EC4AC9555B}"/>
              </a:ext>
            </a:extLst>
          </p:cNvPr>
          <p:cNvSpPr>
            <a:spLocks noGrp="1"/>
          </p:cNvSpPr>
          <p:nvPr>
            <p:ph type="ftr" sz="quarter" idx="16"/>
          </p:nvPr>
        </p:nvSpPr>
        <p:spPr>
          <a:xfrm>
            <a:off x="2111140" y="6389904"/>
            <a:ext cx="9838038" cy="365125"/>
          </a:xfrm>
        </p:spPr>
        <p:txBody>
          <a:bodyPr/>
          <a:lstStyle/>
          <a:p>
            <a:r>
              <a:rPr lang="en-GB" altLang="ko-KR"/>
              <a:t>SDSN Global Climate Hub Science &amp; Technology Observatory</a:t>
            </a:r>
            <a:endParaRPr lang="ko-KR" altLang="en-US"/>
          </a:p>
        </p:txBody>
      </p:sp>
      <p:sp>
        <p:nvSpPr>
          <p:cNvPr id="7" name="Title 6">
            <a:extLst>
              <a:ext uri="{FF2B5EF4-FFF2-40B4-BE49-F238E27FC236}">
                <a16:creationId xmlns:a16="http://schemas.microsoft.com/office/drawing/2014/main" id="{C58315CD-BB9F-7A47-BFCA-00E83F84DA22}"/>
              </a:ext>
            </a:extLst>
          </p:cNvPr>
          <p:cNvSpPr>
            <a:spLocks noGrp="1"/>
          </p:cNvSpPr>
          <p:nvPr>
            <p:ph type="title"/>
          </p:nvPr>
        </p:nvSpPr>
        <p:spPr>
          <a:xfrm>
            <a:off x="3182112" y="3120090"/>
            <a:ext cx="5547360" cy="2179942"/>
          </a:xfrm>
        </p:spPr>
        <p:txBody>
          <a:bodyPr/>
          <a:lstStyle>
            <a:lvl1pPr algn="ctr">
              <a:defRPr cap="all" baseline="0">
                <a:solidFill>
                  <a:schemeClr val="tx1"/>
                </a:solidFill>
              </a:defRPr>
            </a:lvl1pPr>
          </a:lstStyle>
          <a:p>
            <a:r>
              <a:rPr lang="en-GB" dirty="0"/>
              <a:t>Click to edit Master title style</a:t>
            </a:r>
            <a:endParaRPr lang="en-GR" dirty="0"/>
          </a:p>
        </p:txBody>
      </p:sp>
      <p:pic>
        <p:nvPicPr>
          <p:cNvPr id="9" name="Picture 8">
            <a:extLst>
              <a:ext uri="{FF2B5EF4-FFF2-40B4-BE49-F238E27FC236}">
                <a16:creationId xmlns:a16="http://schemas.microsoft.com/office/drawing/2014/main" id="{21BBF765-8629-CD4D-BA34-F529E28BA0D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361001" y="-1049888"/>
            <a:ext cx="2900930" cy="2860639"/>
          </a:xfrm>
          <a:prstGeom prst="rect">
            <a:avLst/>
          </a:prstGeom>
        </p:spPr>
      </p:pic>
      <p:sp>
        <p:nvSpPr>
          <p:cNvPr id="17" name="슬라이드 번호 개체 틀 12">
            <a:extLst>
              <a:ext uri="{FF2B5EF4-FFF2-40B4-BE49-F238E27FC236}">
                <a16:creationId xmlns:a16="http://schemas.microsoft.com/office/drawing/2014/main" id="{2E70F0FD-E5E5-C04C-BA32-74A928D349A3}"/>
              </a:ext>
            </a:extLst>
          </p:cNvPr>
          <p:cNvSpPr>
            <a:spLocks noGrp="1"/>
          </p:cNvSpPr>
          <p:nvPr>
            <p:ph type="sldNum" sz="quarter" idx="17"/>
          </p:nvPr>
        </p:nvSpPr>
        <p:spPr>
          <a:xfrm>
            <a:off x="5699218" y="5967"/>
            <a:ext cx="396000" cy="784800"/>
          </a:xfrm>
          <a:solidFill>
            <a:schemeClr val="tx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tx1"/>
                </a:solidFill>
                <a:latin typeface="+mj-lt"/>
              </a:defRPr>
            </a:lvl1pPr>
          </a:lstStyle>
          <a:p>
            <a:fld id="{BB5D696C-7C4B-4748-AD7A-B30C297BC295}" type="slidenum">
              <a:rPr lang="ko-KR" altLang="en-US" smtClean="0"/>
              <a:pPr/>
              <a:t>‹#›</a:t>
            </a:fld>
            <a:endParaRPr lang="ko-KR" altLang="en-US"/>
          </a:p>
        </p:txBody>
      </p:sp>
      <p:pic>
        <p:nvPicPr>
          <p:cNvPr id="13" name="Picture 2">
            <a:extLst>
              <a:ext uri="{FF2B5EF4-FFF2-40B4-BE49-F238E27FC236}">
                <a16:creationId xmlns:a16="http://schemas.microsoft.com/office/drawing/2014/main" id="{B6E327FF-52A3-AC4D-9B97-394E22DA07FA}"/>
              </a:ext>
            </a:extLst>
          </p:cNvPr>
          <p:cNvPicPr>
            <a:picLocks noChangeAspect="1" noChangeArrowheads="1"/>
          </p:cNvPicPr>
          <p:nvPr userDrawn="1"/>
        </p:nvPicPr>
        <p:blipFill>
          <a:blip r:embed="rId4" cstate="screen">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a:ext>
            </a:extLst>
          </a:blip>
          <a:srcRect/>
          <a:stretch>
            <a:fillRect/>
          </a:stretch>
        </p:blipFill>
        <p:spPr bwMode="auto">
          <a:xfrm>
            <a:off x="1531269" y="6431721"/>
            <a:ext cx="409695" cy="2729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8322068"/>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type="title" preserve="1" userDrawn="1">
  <p:cSld name="1_Title Slide_background">
    <p:bg>
      <p:bgRef idx="1001">
        <a:schemeClr val="bg1"/>
      </p:bgRef>
    </p:bg>
    <p:spTree>
      <p:nvGrpSpPr>
        <p:cNvPr id="1" name=""/>
        <p:cNvGrpSpPr/>
        <p:nvPr/>
      </p:nvGrpSpPr>
      <p:grpSpPr bwMode="auto">
        <a:xfrm>
          <a:off x="0" y="0"/>
          <a:ext cx="0" cy="0"/>
          <a:chOff x="0" y="0"/>
          <a:chExt cx="0" cy="0"/>
        </a:xfrm>
      </p:grpSpPr>
      <p:sp>
        <p:nvSpPr>
          <p:cNvPr id="2" name="Title 1"/>
          <p:cNvSpPr>
            <a:spLocks noGrp="1"/>
          </p:cNvSpPr>
          <p:nvPr>
            <p:ph type="ctrTitle"/>
          </p:nvPr>
        </p:nvSpPr>
        <p:spPr bwMode="auto">
          <a:xfrm>
            <a:off x="1524000" y="1122363"/>
            <a:ext cx="9144000" cy="2387600"/>
          </a:xfrm>
          <a:prstGeom prst="rect">
            <a:avLst/>
          </a:prstGeom>
          <a:noFill/>
        </p:spPr>
        <p:txBody>
          <a:bodyPr anchor="b"/>
          <a:lstStyle>
            <a:lvl1pPr algn="ctr">
              <a:defRPr sz="6000"/>
            </a:lvl1pPr>
          </a:lstStyle>
          <a:p>
            <a:pPr>
              <a:defRPr/>
            </a:pPr>
            <a:r>
              <a:rPr lang="en-GB"/>
              <a:t>Click to edit Master title style</a:t>
            </a:r>
            <a:endParaRPr lang="en-US"/>
          </a:p>
        </p:txBody>
      </p:sp>
      <p:sp>
        <p:nvSpPr>
          <p:cNvPr id="3" name="Subtitle 2"/>
          <p:cNvSpPr>
            <a:spLocks noGrp="1"/>
          </p:cNvSpPr>
          <p:nvPr>
            <p:ph type="subTitle" idx="1"/>
          </p:nvPr>
        </p:nvSpPr>
        <p:spPr bwMode="auto">
          <a:xfrm>
            <a:off x="1524000" y="3602038"/>
            <a:ext cx="9144000" cy="1655762"/>
          </a:xfrm>
          <a:prstGeom prst="rect">
            <a:avLst/>
          </a:prstGeom>
          <a:noFill/>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GB"/>
              <a:t>Click to edit Master subtitle style</a:t>
            </a:r>
            <a:endParaRPr lang="en-US"/>
          </a:p>
        </p:txBody>
      </p:sp>
      <p:sp>
        <p:nvSpPr>
          <p:cNvPr id="5" name="Footer Placeholder 4"/>
          <p:cNvSpPr>
            <a:spLocks noGrp="1"/>
          </p:cNvSpPr>
          <p:nvPr>
            <p:ph type="ftr" sz="quarter" idx="11"/>
          </p:nvPr>
        </p:nvSpPr>
        <p:spPr bwMode="auto">
          <a:xfrm>
            <a:off x="2390386" y="6385637"/>
            <a:ext cx="8277614" cy="319043"/>
          </a:xfrm>
        </p:spPr>
        <p:txBody>
          <a:bodyPr/>
          <a:lstStyle/>
          <a:p>
            <a:pPr>
              <a:defRPr/>
            </a:pPr>
            <a:r>
              <a:rPr lang="en-GB"/>
              <a:t>Evidence Based Policymaking in Europe Summit: 2021 | Dec 9-10, 2021</a:t>
            </a:r>
            <a:endParaRPr lang="ko-KR"/>
          </a:p>
        </p:txBody>
      </p:sp>
      <p:pic>
        <p:nvPicPr>
          <p:cNvPr id="7" name="Picture 6"/>
          <p:cNvPicPr>
            <a:picLocks noChangeAspect="1"/>
          </p:cNvPicPr>
          <p:nvPr userDrawn="1"/>
        </p:nvPicPr>
        <p:blipFill>
          <a:blip r:embed="rId2"/>
          <a:stretch/>
        </p:blipFill>
        <p:spPr bwMode="auto">
          <a:xfrm>
            <a:off x="266027" y="6354763"/>
            <a:ext cx="1210258" cy="432000"/>
          </a:xfrm>
          <a:prstGeom prst="rect">
            <a:avLst/>
          </a:prstGeom>
        </p:spPr>
      </p:pic>
      <p:sp>
        <p:nvSpPr>
          <p:cNvPr id="8" name="슬라이드 번호 개체 틀 12"/>
          <p:cNvSpPr txBox="1"/>
          <p:nvPr userDrawn="1"/>
        </p:nvSpPr>
        <p:spPr bwMode="auto">
          <a:xfrm>
            <a:off x="5699218" y="-8563"/>
            <a:ext cx="396000" cy="784800"/>
          </a:xfrm>
          <a:prstGeom prst="rect">
            <a:avLst/>
          </a:prstGeom>
          <a:solidFill>
            <a:schemeClr val="bg2"/>
          </a:solidFill>
          <a:ln w="12700" cap="flat" cmpd="sng" algn="ctr">
            <a:noFill/>
            <a:prstDash val="solid"/>
            <a:miter lim="800000"/>
          </a:ln>
        </p:spPr>
        <p:style>
          <a:lnRef idx="2">
            <a:schemeClr val="accent5">
              <a:shade val="50000"/>
            </a:schemeClr>
          </a:lnRef>
          <a:fillRef idx="1">
            <a:schemeClr val="accent5"/>
          </a:fillRef>
          <a:effectRef idx="0">
            <a:schemeClr val="accent5"/>
          </a:effectRef>
          <a:fontRef idx="minor">
            <a:schemeClr val="lt1"/>
          </a:fontRef>
        </p:style>
        <p:txBody>
          <a:bodyPr vert="horz" lIns="91440" tIns="45720" rIns="91440" bIns="45720" rtlCol="0" anchor="ctr"/>
          <a:lstStyle>
            <a:defPPr>
              <a:defRPr lang="en-US"/>
            </a:defPPr>
            <a:lvl1pPr marL="0" algn="ctr" defTabSz="457200">
              <a:defRPr sz="1400" b="1">
                <a:solidFill>
                  <a:schemeClr val="bg1"/>
                </a:solidFill>
                <a:latin typeface="+mj-lt"/>
                <a:ea typeface="+mn-ea"/>
                <a:cs typeface="+mn-cs"/>
              </a:defRPr>
            </a:lvl1pPr>
            <a:lvl2pPr marL="457200" algn="l" defTabSz="457200">
              <a:defRPr sz="1800">
                <a:solidFill>
                  <a:schemeClr val="lt1"/>
                </a:solidFill>
                <a:latin typeface="+mn-lt"/>
                <a:ea typeface="+mn-ea"/>
                <a:cs typeface="+mn-cs"/>
              </a:defRPr>
            </a:lvl2pPr>
            <a:lvl3pPr marL="914400" algn="l" defTabSz="457200">
              <a:defRPr sz="1800">
                <a:solidFill>
                  <a:schemeClr val="lt1"/>
                </a:solidFill>
                <a:latin typeface="+mn-lt"/>
                <a:ea typeface="+mn-ea"/>
                <a:cs typeface="+mn-cs"/>
              </a:defRPr>
            </a:lvl3pPr>
            <a:lvl4pPr marL="1371600" algn="l" defTabSz="457200">
              <a:defRPr sz="1800">
                <a:solidFill>
                  <a:schemeClr val="lt1"/>
                </a:solidFill>
                <a:latin typeface="+mn-lt"/>
                <a:ea typeface="+mn-ea"/>
                <a:cs typeface="+mn-cs"/>
              </a:defRPr>
            </a:lvl4pPr>
            <a:lvl5pPr marL="1828800" algn="l" defTabSz="457200">
              <a:defRPr sz="1800">
                <a:solidFill>
                  <a:schemeClr val="lt1"/>
                </a:solidFill>
                <a:latin typeface="+mn-lt"/>
                <a:ea typeface="+mn-ea"/>
                <a:cs typeface="+mn-cs"/>
              </a:defRPr>
            </a:lvl5pPr>
            <a:lvl6pPr marL="2286000" algn="l" defTabSz="457200">
              <a:defRPr sz="1800">
                <a:solidFill>
                  <a:schemeClr val="lt1"/>
                </a:solidFill>
                <a:latin typeface="+mn-lt"/>
                <a:ea typeface="+mn-ea"/>
                <a:cs typeface="+mn-cs"/>
              </a:defRPr>
            </a:lvl6pPr>
            <a:lvl7pPr marL="2743200" algn="l" defTabSz="457200">
              <a:defRPr sz="1800">
                <a:solidFill>
                  <a:schemeClr val="lt1"/>
                </a:solidFill>
                <a:latin typeface="+mn-lt"/>
                <a:ea typeface="+mn-ea"/>
                <a:cs typeface="+mn-cs"/>
              </a:defRPr>
            </a:lvl7pPr>
            <a:lvl8pPr marL="3200400" algn="l" defTabSz="457200">
              <a:defRPr sz="1800">
                <a:solidFill>
                  <a:schemeClr val="lt1"/>
                </a:solidFill>
                <a:latin typeface="+mn-lt"/>
                <a:ea typeface="+mn-ea"/>
                <a:cs typeface="+mn-cs"/>
              </a:defRPr>
            </a:lvl8pPr>
            <a:lvl9pPr marL="3657600" algn="l" defTabSz="457200">
              <a:defRPr sz="1800">
                <a:solidFill>
                  <a:schemeClr val="lt1"/>
                </a:solidFill>
                <a:latin typeface="+mn-lt"/>
                <a:ea typeface="+mn-ea"/>
                <a:cs typeface="+mn-cs"/>
              </a:defRPr>
            </a:lvl9pPr>
          </a:lstStyle>
          <a:p>
            <a:pPr>
              <a:defRPr/>
            </a:pPr>
            <a:fld id="{BB5D696C-7C4B-4748-AD7A-B30C297BC295}" type="slidenum">
              <a:rPr lang="en-US" altLang="ko-KR"/>
              <a:t>‹#›</a:t>
            </a:fld>
            <a:endParaRPr lang="ko-KR"/>
          </a:p>
        </p:txBody>
      </p:sp>
      <p:pic>
        <p:nvPicPr>
          <p:cNvPr id="9" name="Picture 2"/>
          <p:cNvPicPr>
            <a:picLocks noChangeAspect="1" noChangeArrowheads="1"/>
          </p:cNvPicPr>
          <p:nvPr userDrawn="1"/>
        </p:nvPicPr>
        <p:blipFill>
          <a:blip r:embed="rId3"/>
          <a:stretch/>
        </p:blipFill>
        <p:spPr bwMode="auto">
          <a:xfrm>
            <a:off x="1728488" y="6431721"/>
            <a:ext cx="409695" cy="272959"/>
          </a:xfrm>
          <a:prstGeom prst="rect">
            <a:avLst/>
          </a:prstGeom>
          <a:noFill/>
        </p:spPr>
      </p:pic>
    </p:spTree>
  </p:cSld>
  <p:clrMapOvr>
    <a:overrideClrMapping bg1="lt1" tx1="dk1" bg2="lt2" tx2="dk2" accent1="accent1" accent2="accent2" accent3="accent3" accent4="accent4" accent5="accent5" accent6="accent6" hlink="hlink" folHlink="folHlink"/>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4_images_panel">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50492E25-124A-9A4F-B669-F2AF125F3CE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0228" y="-24384"/>
            <a:ext cx="12403066" cy="6984000"/>
          </a:xfrm>
          <a:prstGeom prst="rect">
            <a:avLst/>
          </a:prstGeom>
        </p:spPr>
      </p:pic>
      <p:sp>
        <p:nvSpPr>
          <p:cNvPr id="25" name="자유형 32">
            <a:extLst>
              <a:ext uri="{FF2B5EF4-FFF2-40B4-BE49-F238E27FC236}">
                <a16:creationId xmlns:a16="http://schemas.microsoft.com/office/drawing/2014/main" id="{4E43130D-F603-6A4E-B430-8A72FABCADFB}"/>
              </a:ext>
            </a:extLst>
          </p:cNvPr>
          <p:cNvSpPr/>
          <p:nvPr userDrawn="1"/>
        </p:nvSpPr>
        <p:spPr bwMode="auto">
          <a:xfrm>
            <a:off x="3088443" y="1084306"/>
            <a:ext cx="9103557" cy="5172119"/>
          </a:xfrm>
          <a:custGeom>
            <a:avLst/>
            <a:gdLst>
              <a:gd name="connsiteX0" fmla="*/ 862037 w 9103557"/>
              <a:gd name="connsiteY0" fmla="*/ 0 h 5172119"/>
              <a:gd name="connsiteX1" fmla="*/ 9103557 w 9103557"/>
              <a:gd name="connsiteY1" fmla="*/ 0 h 5172119"/>
              <a:gd name="connsiteX2" fmla="*/ 9103557 w 9103557"/>
              <a:gd name="connsiteY2" fmla="*/ 5172119 h 5172119"/>
              <a:gd name="connsiteX3" fmla="*/ 862037 w 9103557"/>
              <a:gd name="connsiteY3" fmla="*/ 5172119 h 5172119"/>
              <a:gd name="connsiteX4" fmla="*/ 0 w 9103557"/>
              <a:gd name="connsiteY4" fmla="*/ 4310082 h 5172119"/>
              <a:gd name="connsiteX5" fmla="*/ 0 w 9103557"/>
              <a:gd name="connsiteY5" fmla="*/ 862037 h 5172119"/>
              <a:gd name="connsiteX6" fmla="*/ 862037 w 9103557"/>
              <a:gd name="connsiteY6" fmla="*/ 0 h 5172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03557" h="5172119">
                <a:moveTo>
                  <a:pt x="862037" y="0"/>
                </a:moveTo>
                <a:lnTo>
                  <a:pt x="9103557" y="0"/>
                </a:lnTo>
                <a:lnTo>
                  <a:pt x="9103557" y="5172119"/>
                </a:lnTo>
                <a:lnTo>
                  <a:pt x="862037" y="5172119"/>
                </a:lnTo>
                <a:cubicBezTo>
                  <a:pt x="385947" y="5172119"/>
                  <a:pt x="0" y="4786172"/>
                  <a:pt x="0" y="4310082"/>
                </a:cubicBezTo>
                <a:lnTo>
                  <a:pt x="0" y="862037"/>
                </a:lnTo>
                <a:cubicBezTo>
                  <a:pt x="0" y="385947"/>
                  <a:pt x="385947" y="0"/>
                  <a:pt x="862037" y="0"/>
                </a:cubicBezTo>
                <a:close/>
              </a:path>
            </a:pathLst>
          </a:custGeom>
          <a:solidFill>
            <a:schemeClr val="tx1"/>
          </a:solidFill>
          <a:ln>
            <a:noFill/>
          </a:ln>
        </p:spPr>
        <p:txBody>
          <a:bodyPr vert="horz" wrap="square" lIns="91440" tIns="45720" rIns="91440" bIns="45720" numCol="1" rtlCol="0" anchor="t" anchorCtr="0" compatLnSpc="1">
            <a:prstTxWarp prst="textNoShape">
              <a:avLst/>
            </a:prstTxWarp>
          </a:bodyPr>
          <a:lstStyle/>
          <a:p>
            <a:pPr algn="ctr"/>
            <a:endParaRPr lang="ko-KR" altLang="en-US"/>
          </a:p>
        </p:txBody>
      </p:sp>
      <p:cxnSp>
        <p:nvCxnSpPr>
          <p:cNvPr id="28" name="직선 연결선 8">
            <a:extLst>
              <a:ext uri="{FF2B5EF4-FFF2-40B4-BE49-F238E27FC236}">
                <a16:creationId xmlns:a16="http://schemas.microsoft.com/office/drawing/2014/main" id="{B57863DC-C940-F946-A621-061005A661FE}"/>
              </a:ext>
            </a:extLst>
          </p:cNvPr>
          <p:cNvCxnSpPr/>
          <p:nvPr userDrawn="1"/>
        </p:nvCxnSpPr>
        <p:spPr>
          <a:xfrm>
            <a:off x="6272029" y="1675027"/>
            <a:ext cx="0" cy="399067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그림 개체 틀 8"/>
          <p:cNvSpPr>
            <a:spLocks noGrp="1"/>
          </p:cNvSpPr>
          <p:nvPr>
            <p:ph type="pic" sz="quarter" idx="15"/>
          </p:nvPr>
        </p:nvSpPr>
        <p:spPr>
          <a:xfrm>
            <a:off x="3634951" y="1725963"/>
            <a:ext cx="2101769" cy="2100454"/>
          </a:xfrm>
          <a:prstGeom prst="ellipse">
            <a:avLst/>
          </a:prstGeom>
        </p:spPr>
        <p:txBody>
          <a:bodyPr/>
          <a:lstStyle/>
          <a:p>
            <a:endParaRPr lang="ko-KR" altLang="en-US"/>
          </a:p>
        </p:txBody>
      </p:sp>
      <p:sp>
        <p:nvSpPr>
          <p:cNvPr id="14" name="그림 개체 틀 8"/>
          <p:cNvSpPr>
            <a:spLocks noGrp="1"/>
          </p:cNvSpPr>
          <p:nvPr>
            <p:ph type="pic" sz="quarter" idx="16"/>
          </p:nvPr>
        </p:nvSpPr>
        <p:spPr>
          <a:xfrm>
            <a:off x="6715580" y="1725963"/>
            <a:ext cx="2101769" cy="2100454"/>
          </a:xfrm>
          <a:prstGeom prst="ellipse">
            <a:avLst/>
          </a:prstGeom>
        </p:spPr>
        <p:txBody>
          <a:bodyPr/>
          <a:lstStyle/>
          <a:p>
            <a:endParaRPr lang="ko-KR" altLang="en-US"/>
          </a:p>
        </p:txBody>
      </p:sp>
      <p:sp>
        <p:nvSpPr>
          <p:cNvPr id="15" name="그림 개체 틀 8"/>
          <p:cNvSpPr>
            <a:spLocks noGrp="1"/>
          </p:cNvSpPr>
          <p:nvPr>
            <p:ph type="pic" sz="quarter" idx="17"/>
          </p:nvPr>
        </p:nvSpPr>
        <p:spPr>
          <a:xfrm>
            <a:off x="9790354" y="1725963"/>
            <a:ext cx="2101769" cy="2100454"/>
          </a:xfrm>
          <a:prstGeom prst="ellipse">
            <a:avLst/>
          </a:prstGeom>
        </p:spPr>
        <p:txBody>
          <a:bodyPr/>
          <a:lstStyle/>
          <a:p>
            <a:endParaRPr lang="ko-KR" altLang="en-US"/>
          </a:p>
        </p:txBody>
      </p:sp>
      <p:sp>
        <p:nvSpPr>
          <p:cNvPr id="7" name="Title 6">
            <a:extLst>
              <a:ext uri="{FF2B5EF4-FFF2-40B4-BE49-F238E27FC236}">
                <a16:creationId xmlns:a16="http://schemas.microsoft.com/office/drawing/2014/main" id="{A3BBE797-7784-D741-9261-70803E6E0E85}"/>
              </a:ext>
            </a:extLst>
          </p:cNvPr>
          <p:cNvSpPr>
            <a:spLocks noGrp="1"/>
          </p:cNvSpPr>
          <p:nvPr>
            <p:ph type="title"/>
          </p:nvPr>
        </p:nvSpPr>
        <p:spPr>
          <a:xfrm>
            <a:off x="358409" y="1103389"/>
            <a:ext cx="2490212" cy="2151875"/>
          </a:xfrm>
        </p:spPr>
        <p:txBody>
          <a:bodyPr anchor="b">
            <a:normAutofit/>
          </a:bodyPr>
          <a:lstStyle>
            <a:lvl1pPr>
              <a:defRPr sz="3600" b="1" cap="all" baseline="0">
                <a:solidFill>
                  <a:schemeClr val="tx1"/>
                </a:solidFill>
                <a:latin typeface="+mn-lt"/>
              </a:defRPr>
            </a:lvl1pPr>
          </a:lstStyle>
          <a:p>
            <a:r>
              <a:rPr lang="en-GB"/>
              <a:t>Click to edit Master title style</a:t>
            </a:r>
            <a:endParaRPr lang="en-GR"/>
          </a:p>
        </p:txBody>
      </p:sp>
      <p:sp>
        <p:nvSpPr>
          <p:cNvPr id="33" name="Text Placeholder 32">
            <a:extLst>
              <a:ext uri="{FF2B5EF4-FFF2-40B4-BE49-F238E27FC236}">
                <a16:creationId xmlns:a16="http://schemas.microsoft.com/office/drawing/2014/main" id="{02615421-31E3-D445-854E-302773A7CFB5}"/>
              </a:ext>
            </a:extLst>
          </p:cNvPr>
          <p:cNvSpPr>
            <a:spLocks noGrp="1"/>
          </p:cNvSpPr>
          <p:nvPr>
            <p:ph type="body" sz="quarter" idx="18"/>
          </p:nvPr>
        </p:nvSpPr>
        <p:spPr>
          <a:xfrm>
            <a:off x="358408" y="3429000"/>
            <a:ext cx="2507029" cy="2520950"/>
          </a:xfrm>
        </p:spPr>
        <p:txBody>
          <a:bodyPr>
            <a:normAutofit/>
          </a:bodyPr>
          <a:lstStyle>
            <a:lvl1pPr marL="0" indent="0">
              <a:buNone/>
              <a:defRPr sz="1800">
                <a:solidFill>
                  <a:schemeClr val="tx1"/>
                </a:solidFill>
                <a:latin typeface="+mj-lt"/>
              </a:defRPr>
            </a:lvl1pPr>
            <a:lvl2pPr marL="457200" indent="0">
              <a:buNone/>
              <a:defRPr sz="1600">
                <a:solidFill>
                  <a:schemeClr val="bg1"/>
                </a:solidFill>
              </a:defRPr>
            </a:lvl2pPr>
            <a:lvl3pPr marL="914400" indent="0">
              <a:buNone/>
              <a:defRPr sz="1400">
                <a:solidFill>
                  <a:schemeClr val="bg1"/>
                </a:solidFill>
              </a:defRPr>
            </a:lvl3pPr>
            <a:lvl4pPr marL="1371600" indent="0">
              <a:buNone/>
              <a:defRPr sz="1200">
                <a:solidFill>
                  <a:schemeClr val="bg1"/>
                </a:solidFill>
              </a:defRPr>
            </a:lvl4pPr>
            <a:lvl5pPr marL="1828800" indent="0">
              <a:buNone/>
              <a:defRPr sz="1200">
                <a:solidFill>
                  <a:schemeClr val="bg1"/>
                </a:solidFill>
              </a:defRPr>
            </a:lvl5pPr>
          </a:lstStyle>
          <a:p>
            <a:pPr lvl="0"/>
            <a:r>
              <a:rPr lang="en-GB" dirty="0"/>
              <a:t>Click to edit Master text styles</a:t>
            </a:r>
          </a:p>
        </p:txBody>
      </p:sp>
      <p:sp>
        <p:nvSpPr>
          <p:cNvPr id="36" name="슬라이드 번호 개체 틀 12">
            <a:extLst>
              <a:ext uri="{FF2B5EF4-FFF2-40B4-BE49-F238E27FC236}">
                <a16:creationId xmlns:a16="http://schemas.microsoft.com/office/drawing/2014/main" id="{449DCE1B-8EE1-2F48-AECA-53FE116EF532}"/>
              </a:ext>
            </a:extLst>
          </p:cNvPr>
          <p:cNvSpPr>
            <a:spLocks noGrp="1"/>
          </p:cNvSpPr>
          <p:nvPr>
            <p:ph type="sldNum" sz="quarter" idx="20"/>
          </p:nvPr>
        </p:nvSpPr>
        <p:spPr>
          <a:xfrm>
            <a:off x="5898000" y="-7215"/>
            <a:ext cx="396000" cy="784800"/>
          </a:xfr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fld id="{BB5D696C-7C4B-4748-AD7A-B30C297BC295}" type="slidenum">
              <a:rPr lang="ko-KR" altLang="en-US" smtClean="0"/>
              <a:pPr/>
              <a:t>‹#›</a:t>
            </a:fld>
            <a:endParaRPr lang="ko-KR" altLang="en-US"/>
          </a:p>
        </p:txBody>
      </p:sp>
      <p:sp>
        <p:nvSpPr>
          <p:cNvPr id="37" name="Footer Placeholder 1">
            <a:extLst>
              <a:ext uri="{FF2B5EF4-FFF2-40B4-BE49-F238E27FC236}">
                <a16:creationId xmlns:a16="http://schemas.microsoft.com/office/drawing/2014/main" id="{E0115A98-F4A8-4B4E-A5B6-7C07494BB825}"/>
              </a:ext>
            </a:extLst>
          </p:cNvPr>
          <p:cNvSpPr>
            <a:spLocks noGrp="1"/>
          </p:cNvSpPr>
          <p:nvPr>
            <p:ph type="ftr" sz="quarter" idx="21"/>
          </p:nvPr>
        </p:nvSpPr>
        <p:spPr>
          <a:xfrm>
            <a:off x="2111140" y="6389904"/>
            <a:ext cx="9838038" cy="365125"/>
          </a:xfrm>
        </p:spPr>
        <p:txBody>
          <a:bodyPr/>
          <a:lstStyle/>
          <a:p>
            <a:r>
              <a:rPr lang="en-GB" altLang="ko-KR"/>
              <a:t>SDSN Global Climate Hub Science &amp; Technology Observatory</a:t>
            </a:r>
            <a:endParaRPr lang="ko-KR" altLang="en-US"/>
          </a:p>
        </p:txBody>
      </p:sp>
      <p:sp>
        <p:nvSpPr>
          <p:cNvPr id="39" name="Text Placeholder 38">
            <a:extLst>
              <a:ext uri="{FF2B5EF4-FFF2-40B4-BE49-F238E27FC236}">
                <a16:creationId xmlns:a16="http://schemas.microsoft.com/office/drawing/2014/main" id="{E2668AA3-3302-AB4D-B6B7-3B1ADCCA071D}"/>
              </a:ext>
            </a:extLst>
          </p:cNvPr>
          <p:cNvSpPr>
            <a:spLocks noGrp="1"/>
          </p:cNvSpPr>
          <p:nvPr>
            <p:ph type="body" sz="quarter" idx="22" hasCustomPrompt="1"/>
          </p:nvPr>
        </p:nvSpPr>
        <p:spPr>
          <a:xfrm>
            <a:off x="3962400" y="4008438"/>
            <a:ext cx="1341438" cy="403225"/>
          </a:xfrm>
        </p:spPr>
        <p:txBody>
          <a:bodyPr>
            <a:normAutofit/>
          </a:bodyPr>
          <a:lstStyle>
            <a:lvl1pPr marL="0" indent="0" algn="ctr">
              <a:buNone/>
              <a:defRPr sz="1800" baseline="0">
                <a:solidFill>
                  <a:schemeClr val="bg1"/>
                </a:solidFill>
                <a:latin typeface="+mj-lt"/>
              </a:defRPr>
            </a:lvl1pPr>
          </a:lstStyle>
          <a:p>
            <a:pPr lvl="0"/>
            <a:r>
              <a:rPr lang="en-GB" dirty="0"/>
              <a:t>Text01</a:t>
            </a:r>
          </a:p>
        </p:txBody>
      </p:sp>
      <p:sp>
        <p:nvSpPr>
          <p:cNvPr id="41" name="Text Placeholder 40">
            <a:extLst>
              <a:ext uri="{FF2B5EF4-FFF2-40B4-BE49-F238E27FC236}">
                <a16:creationId xmlns:a16="http://schemas.microsoft.com/office/drawing/2014/main" id="{906A256F-9582-6A4C-9F3F-A281097D35BD}"/>
              </a:ext>
            </a:extLst>
          </p:cNvPr>
          <p:cNvSpPr>
            <a:spLocks noGrp="1"/>
          </p:cNvSpPr>
          <p:nvPr>
            <p:ph type="body" sz="quarter" idx="23"/>
          </p:nvPr>
        </p:nvSpPr>
        <p:spPr>
          <a:xfrm>
            <a:off x="3681984" y="4593684"/>
            <a:ext cx="1985130" cy="1180009"/>
          </a:xfrm>
        </p:spPr>
        <p:txBody>
          <a:bodyPr>
            <a:normAutofit/>
          </a:bodyPr>
          <a:lstStyle>
            <a:lvl1pPr marL="0" indent="0">
              <a:buNone/>
              <a:defRPr sz="1400">
                <a:solidFill>
                  <a:schemeClr val="bg1"/>
                </a:solidFill>
                <a:latin typeface="+mj-lt"/>
              </a:defRPr>
            </a:lvl1pPr>
          </a:lstStyle>
          <a:p>
            <a:pPr lvl="0"/>
            <a:r>
              <a:rPr lang="en-GB" dirty="0"/>
              <a:t>Click to edit</a:t>
            </a:r>
            <a:endParaRPr lang="en-GR" dirty="0"/>
          </a:p>
        </p:txBody>
      </p:sp>
      <p:sp>
        <p:nvSpPr>
          <p:cNvPr id="42" name="Text Placeholder 38">
            <a:extLst>
              <a:ext uri="{FF2B5EF4-FFF2-40B4-BE49-F238E27FC236}">
                <a16:creationId xmlns:a16="http://schemas.microsoft.com/office/drawing/2014/main" id="{AACB43EE-3078-8545-ABB4-B8E957648E84}"/>
              </a:ext>
            </a:extLst>
          </p:cNvPr>
          <p:cNvSpPr>
            <a:spLocks noGrp="1"/>
          </p:cNvSpPr>
          <p:nvPr>
            <p:ph type="body" sz="quarter" idx="24" hasCustomPrompt="1"/>
          </p:nvPr>
        </p:nvSpPr>
        <p:spPr>
          <a:xfrm>
            <a:off x="7038627" y="4008438"/>
            <a:ext cx="1341438" cy="403225"/>
          </a:xfrm>
        </p:spPr>
        <p:txBody>
          <a:bodyPr>
            <a:normAutofit/>
          </a:bodyPr>
          <a:lstStyle>
            <a:lvl1pPr marL="0" indent="0" algn="ctr">
              <a:buNone/>
              <a:defRPr sz="1800" baseline="0">
                <a:solidFill>
                  <a:schemeClr val="bg1"/>
                </a:solidFill>
                <a:latin typeface="+mj-lt"/>
              </a:defRPr>
            </a:lvl1pPr>
          </a:lstStyle>
          <a:p>
            <a:pPr lvl="0"/>
            <a:r>
              <a:rPr lang="en-GB" dirty="0"/>
              <a:t>Text01</a:t>
            </a:r>
          </a:p>
        </p:txBody>
      </p:sp>
      <p:sp>
        <p:nvSpPr>
          <p:cNvPr id="43" name="Text Placeholder 40">
            <a:extLst>
              <a:ext uri="{FF2B5EF4-FFF2-40B4-BE49-F238E27FC236}">
                <a16:creationId xmlns:a16="http://schemas.microsoft.com/office/drawing/2014/main" id="{9B85BC0F-9A67-B544-A8D8-CC36B699740A}"/>
              </a:ext>
            </a:extLst>
          </p:cNvPr>
          <p:cNvSpPr>
            <a:spLocks noGrp="1"/>
          </p:cNvSpPr>
          <p:nvPr>
            <p:ph type="body" sz="quarter" idx="25"/>
          </p:nvPr>
        </p:nvSpPr>
        <p:spPr>
          <a:xfrm>
            <a:off x="6758211" y="4593684"/>
            <a:ext cx="1985130" cy="1180009"/>
          </a:xfrm>
        </p:spPr>
        <p:txBody>
          <a:bodyPr>
            <a:normAutofit/>
          </a:bodyPr>
          <a:lstStyle>
            <a:lvl1pPr marL="0" indent="0">
              <a:buNone/>
              <a:defRPr sz="1400">
                <a:solidFill>
                  <a:schemeClr val="bg1"/>
                </a:solidFill>
                <a:latin typeface="+mj-lt"/>
              </a:defRPr>
            </a:lvl1pPr>
          </a:lstStyle>
          <a:p>
            <a:pPr lvl="0"/>
            <a:r>
              <a:rPr lang="en-GB" dirty="0"/>
              <a:t>Click to edit</a:t>
            </a:r>
            <a:endParaRPr lang="en-GR" dirty="0"/>
          </a:p>
        </p:txBody>
      </p:sp>
      <p:sp>
        <p:nvSpPr>
          <p:cNvPr id="44" name="Text Placeholder 38">
            <a:extLst>
              <a:ext uri="{FF2B5EF4-FFF2-40B4-BE49-F238E27FC236}">
                <a16:creationId xmlns:a16="http://schemas.microsoft.com/office/drawing/2014/main" id="{F837E1AA-8CC0-224E-AFB5-32B878228589}"/>
              </a:ext>
            </a:extLst>
          </p:cNvPr>
          <p:cNvSpPr>
            <a:spLocks noGrp="1"/>
          </p:cNvSpPr>
          <p:nvPr>
            <p:ph type="body" sz="quarter" idx="26" hasCustomPrompt="1"/>
          </p:nvPr>
        </p:nvSpPr>
        <p:spPr>
          <a:xfrm>
            <a:off x="10164947" y="4008438"/>
            <a:ext cx="1341438" cy="403225"/>
          </a:xfrm>
        </p:spPr>
        <p:txBody>
          <a:bodyPr>
            <a:normAutofit/>
          </a:bodyPr>
          <a:lstStyle>
            <a:lvl1pPr marL="0" indent="0" algn="ctr">
              <a:buNone/>
              <a:defRPr sz="1800" baseline="0">
                <a:solidFill>
                  <a:schemeClr val="bg1"/>
                </a:solidFill>
                <a:latin typeface="+mj-lt"/>
              </a:defRPr>
            </a:lvl1pPr>
          </a:lstStyle>
          <a:p>
            <a:pPr lvl="0"/>
            <a:r>
              <a:rPr lang="en-GB" dirty="0"/>
              <a:t>Text01</a:t>
            </a:r>
          </a:p>
        </p:txBody>
      </p:sp>
      <p:sp>
        <p:nvSpPr>
          <p:cNvPr id="45" name="Text Placeholder 40">
            <a:extLst>
              <a:ext uri="{FF2B5EF4-FFF2-40B4-BE49-F238E27FC236}">
                <a16:creationId xmlns:a16="http://schemas.microsoft.com/office/drawing/2014/main" id="{5C55AB3B-54F0-6545-9850-B087EF03081A}"/>
              </a:ext>
            </a:extLst>
          </p:cNvPr>
          <p:cNvSpPr>
            <a:spLocks noGrp="1"/>
          </p:cNvSpPr>
          <p:nvPr>
            <p:ph type="body" sz="quarter" idx="27"/>
          </p:nvPr>
        </p:nvSpPr>
        <p:spPr>
          <a:xfrm>
            <a:off x="9884531" y="4593684"/>
            <a:ext cx="1985130" cy="1180009"/>
          </a:xfrm>
        </p:spPr>
        <p:txBody>
          <a:bodyPr>
            <a:normAutofit/>
          </a:bodyPr>
          <a:lstStyle>
            <a:lvl1pPr marL="0" indent="0">
              <a:buNone/>
              <a:defRPr sz="1400">
                <a:solidFill>
                  <a:schemeClr val="bg1"/>
                </a:solidFill>
                <a:latin typeface="+mj-lt"/>
              </a:defRPr>
            </a:lvl1pPr>
          </a:lstStyle>
          <a:p>
            <a:pPr lvl="0"/>
            <a:r>
              <a:rPr lang="en-GB" dirty="0"/>
              <a:t>Click to edit</a:t>
            </a:r>
            <a:endParaRPr lang="en-GR" dirty="0"/>
          </a:p>
        </p:txBody>
      </p:sp>
      <p:cxnSp>
        <p:nvCxnSpPr>
          <p:cNvPr id="46" name="직선 연결선 8">
            <a:extLst>
              <a:ext uri="{FF2B5EF4-FFF2-40B4-BE49-F238E27FC236}">
                <a16:creationId xmlns:a16="http://schemas.microsoft.com/office/drawing/2014/main" id="{AA3DF89C-F4DA-0542-B70B-9B3854A06476}"/>
              </a:ext>
            </a:extLst>
          </p:cNvPr>
          <p:cNvCxnSpPr/>
          <p:nvPr userDrawn="1"/>
        </p:nvCxnSpPr>
        <p:spPr>
          <a:xfrm>
            <a:off x="9338317" y="1656739"/>
            <a:ext cx="0" cy="399067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22" name="Picture 21">
            <a:extLst>
              <a:ext uri="{FF2B5EF4-FFF2-40B4-BE49-F238E27FC236}">
                <a16:creationId xmlns:a16="http://schemas.microsoft.com/office/drawing/2014/main" id="{3F388A5B-52E6-C042-AC92-B3C586FF610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66028" y="6354763"/>
            <a:ext cx="1008548" cy="360000"/>
          </a:xfrm>
          <a:prstGeom prst="rect">
            <a:avLst/>
          </a:prstGeom>
        </p:spPr>
      </p:pic>
      <p:pic>
        <p:nvPicPr>
          <p:cNvPr id="20" name="Picture 2">
            <a:extLst>
              <a:ext uri="{FF2B5EF4-FFF2-40B4-BE49-F238E27FC236}">
                <a16:creationId xmlns:a16="http://schemas.microsoft.com/office/drawing/2014/main" id="{69EAEF30-F2BA-3249-A538-3F9FDE7FAFD1}"/>
              </a:ext>
            </a:extLst>
          </p:cNvPr>
          <p:cNvPicPr>
            <a:picLocks noChangeAspect="1" noChangeArrowheads="1"/>
          </p:cNvPicPr>
          <p:nvPr userDrawn="1"/>
        </p:nvPicPr>
        <p:blipFill>
          <a:blip r:embed="rId4" cstate="screen">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a:ext>
            </a:extLst>
          </a:blip>
          <a:srcRect/>
          <a:stretch>
            <a:fillRect/>
          </a:stretch>
        </p:blipFill>
        <p:spPr bwMode="auto">
          <a:xfrm>
            <a:off x="1531269" y="6431721"/>
            <a:ext cx="409695" cy="2729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33988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11_image_plus">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5D92268-3EE3-164E-98A0-006F6F9416BF}"/>
              </a:ext>
            </a:extLst>
          </p:cNvPr>
          <p:cNvSpPr>
            <a:spLocks noGrp="1"/>
          </p:cNvSpPr>
          <p:nvPr>
            <p:ph type="ftr" sz="quarter" idx="16"/>
          </p:nvPr>
        </p:nvSpPr>
        <p:spPr>
          <a:xfrm>
            <a:off x="2197656" y="6356351"/>
            <a:ext cx="9088181" cy="346412"/>
          </a:xfrm>
        </p:spPr>
        <p:txBody>
          <a:bodyPr/>
          <a:lstStyle/>
          <a:p>
            <a:r>
              <a:rPr lang="en-GB" altLang="ko-KR"/>
              <a:t>SDSN Global Climate Hub Science &amp; Technology Observatory</a:t>
            </a:r>
            <a:endParaRPr lang="ko-KR" altLang="en-US"/>
          </a:p>
        </p:txBody>
      </p:sp>
      <p:sp>
        <p:nvSpPr>
          <p:cNvPr id="54" name="Freeform 53">
            <a:extLst>
              <a:ext uri="{FF2B5EF4-FFF2-40B4-BE49-F238E27FC236}">
                <a16:creationId xmlns:a16="http://schemas.microsoft.com/office/drawing/2014/main" id="{7A9A3D65-F279-8E44-9C94-E2755D04E7DF}"/>
              </a:ext>
            </a:extLst>
          </p:cNvPr>
          <p:cNvSpPr/>
          <p:nvPr userDrawn="1"/>
        </p:nvSpPr>
        <p:spPr bwMode="auto">
          <a:xfrm>
            <a:off x="7196688" y="1322641"/>
            <a:ext cx="4089150" cy="4089150"/>
          </a:xfrm>
          <a:custGeom>
            <a:avLst/>
            <a:gdLst>
              <a:gd name="connsiteX0" fmla="*/ 407621 w 4089150"/>
              <a:gd name="connsiteY0" fmla="*/ 823284 h 4089150"/>
              <a:gd name="connsiteX1" fmla="*/ 583453 w 4089150"/>
              <a:gd name="connsiteY1" fmla="*/ 948293 h 4089150"/>
              <a:gd name="connsiteX2" fmla="*/ 1153894 w 4089150"/>
              <a:gd name="connsiteY2" fmla="*/ 2157888 h 4089150"/>
              <a:gd name="connsiteX3" fmla="*/ 667861 w 4089150"/>
              <a:gd name="connsiteY3" fmla="*/ 3292586 h 4089150"/>
              <a:gd name="connsiteX4" fmla="*/ 526474 w 4089150"/>
              <a:gd name="connsiteY4" fmla="*/ 3410683 h 4089150"/>
              <a:gd name="connsiteX5" fmla="*/ 466882 w 4089150"/>
              <a:gd name="connsiteY5" fmla="*/ 3345115 h 4089150"/>
              <a:gd name="connsiteX6" fmla="*/ 0 w 4089150"/>
              <a:gd name="connsiteY6" fmla="*/ 2044575 h 4089150"/>
              <a:gd name="connsiteX7" fmla="*/ 349181 w 4089150"/>
              <a:gd name="connsiteY7" fmla="*/ 901434 h 4089150"/>
              <a:gd name="connsiteX8" fmla="*/ 2044575 w 4089150"/>
              <a:gd name="connsiteY8" fmla="*/ 0 h 4089150"/>
              <a:gd name="connsiteX9" fmla="*/ 4089150 w 4089150"/>
              <a:gd name="connsiteY9" fmla="*/ 2044575 h 4089150"/>
              <a:gd name="connsiteX10" fmla="*/ 2044575 w 4089150"/>
              <a:gd name="connsiteY10" fmla="*/ 4089150 h 4089150"/>
              <a:gd name="connsiteX11" fmla="*/ 1956836 w 4089150"/>
              <a:gd name="connsiteY11" fmla="*/ 4084720 h 4089150"/>
              <a:gd name="connsiteX12" fmla="*/ 1956836 w 4089150"/>
              <a:gd name="connsiteY12" fmla="*/ 3698599 h 4089150"/>
              <a:gd name="connsiteX13" fmla="*/ 1988728 w 4089150"/>
              <a:gd name="connsiteY13" fmla="*/ 3700209 h 4089150"/>
              <a:gd name="connsiteX14" fmla="*/ 3646078 w 4089150"/>
              <a:gd name="connsiteY14" fmla="*/ 2042859 h 4089150"/>
              <a:gd name="connsiteX15" fmla="*/ 1988728 w 4089150"/>
              <a:gd name="connsiteY15" fmla="*/ 385509 h 4089150"/>
              <a:gd name="connsiteX16" fmla="*/ 1956836 w 4089150"/>
              <a:gd name="connsiteY16" fmla="*/ 387120 h 4089150"/>
              <a:gd name="connsiteX17" fmla="*/ 1956836 w 4089150"/>
              <a:gd name="connsiteY17" fmla="*/ 4431 h 408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089150" h="4089150">
                <a:moveTo>
                  <a:pt x="407621" y="823284"/>
                </a:moveTo>
                <a:lnTo>
                  <a:pt x="583453" y="948293"/>
                </a:lnTo>
                <a:cubicBezTo>
                  <a:pt x="931836" y="1235804"/>
                  <a:pt x="1153894" y="1670914"/>
                  <a:pt x="1153894" y="2157888"/>
                </a:cubicBezTo>
                <a:cubicBezTo>
                  <a:pt x="1153894" y="2604281"/>
                  <a:pt x="967304" y="3007094"/>
                  <a:pt x="667861" y="3292586"/>
                </a:cubicBezTo>
                <a:lnTo>
                  <a:pt x="526474" y="3410683"/>
                </a:lnTo>
                <a:lnTo>
                  <a:pt x="466882" y="3345115"/>
                </a:lnTo>
                <a:cubicBezTo>
                  <a:pt x="175211" y="2991692"/>
                  <a:pt x="0" y="2538595"/>
                  <a:pt x="0" y="2044575"/>
                </a:cubicBezTo>
                <a:cubicBezTo>
                  <a:pt x="0" y="1621130"/>
                  <a:pt x="128727" y="1227750"/>
                  <a:pt x="349181" y="901434"/>
                </a:cubicBezTo>
                <a:close/>
                <a:moveTo>
                  <a:pt x="2044575" y="0"/>
                </a:moveTo>
                <a:cubicBezTo>
                  <a:pt x="3173763" y="0"/>
                  <a:pt x="4089150" y="915387"/>
                  <a:pt x="4089150" y="2044575"/>
                </a:cubicBezTo>
                <a:cubicBezTo>
                  <a:pt x="4089150" y="3173763"/>
                  <a:pt x="3173763" y="4089150"/>
                  <a:pt x="2044575" y="4089150"/>
                </a:cubicBezTo>
                <a:lnTo>
                  <a:pt x="1956836" y="4084720"/>
                </a:lnTo>
                <a:lnTo>
                  <a:pt x="1956836" y="3698599"/>
                </a:lnTo>
                <a:lnTo>
                  <a:pt x="1988728" y="3700209"/>
                </a:lnTo>
                <a:cubicBezTo>
                  <a:pt x="2904057" y="3700209"/>
                  <a:pt x="3646078" y="2958188"/>
                  <a:pt x="3646078" y="2042859"/>
                </a:cubicBezTo>
                <a:cubicBezTo>
                  <a:pt x="3646078" y="1127530"/>
                  <a:pt x="2904057" y="385509"/>
                  <a:pt x="1988728" y="385509"/>
                </a:cubicBezTo>
                <a:lnTo>
                  <a:pt x="1956836" y="387120"/>
                </a:lnTo>
                <a:lnTo>
                  <a:pt x="1956836" y="4431"/>
                </a:lnTo>
                <a:close/>
              </a:path>
            </a:pathLst>
          </a:custGeom>
          <a:solidFill>
            <a:schemeClr val="bg2"/>
          </a:solidFill>
          <a:ln>
            <a:noFill/>
          </a:ln>
        </p:spPr>
        <p:txBody>
          <a:bodyPr vert="horz" wrap="square" lIns="91440" tIns="45720" rIns="91440" bIns="45720" numCol="1" rtlCol="0" anchor="t" anchorCtr="0" compatLnSpc="1">
            <a:prstTxWarp prst="textNoShape">
              <a:avLst/>
            </a:prstTxWarp>
            <a:noAutofit/>
          </a:bodyPr>
          <a:lstStyle/>
          <a:p>
            <a:pPr algn="ctr"/>
            <a:endParaRPr lang="ko-KR" altLang="en-US"/>
          </a:p>
        </p:txBody>
      </p:sp>
      <p:sp>
        <p:nvSpPr>
          <p:cNvPr id="10" name="자유형 17">
            <a:extLst>
              <a:ext uri="{FF2B5EF4-FFF2-40B4-BE49-F238E27FC236}">
                <a16:creationId xmlns:a16="http://schemas.microsoft.com/office/drawing/2014/main" id="{93E54A54-93AE-D741-84E7-C429DC13E169}"/>
              </a:ext>
            </a:extLst>
          </p:cNvPr>
          <p:cNvSpPr/>
          <p:nvPr userDrawn="1"/>
        </p:nvSpPr>
        <p:spPr bwMode="auto">
          <a:xfrm>
            <a:off x="981960" y="0"/>
            <a:ext cx="2557992" cy="1912983"/>
          </a:xfrm>
          <a:custGeom>
            <a:avLst/>
            <a:gdLst>
              <a:gd name="connsiteX0" fmla="*/ 174406 w 2557992"/>
              <a:gd name="connsiteY0" fmla="*/ 0 h 1912983"/>
              <a:gd name="connsiteX1" fmla="*/ 2383586 w 2557992"/>
              <a:gd name="connsiteY1" fmla="*/ 0 h 1912983"/>
              <a:gd name="connsiteX2" fmla="*/ 2457482 w 2557992"/>
              <a:gd name="connsiteY2" fmla="*/ 136144 h 1912983"/>
              <a:gd name="connsiteX3" fmla="*/ 2557992 w 2557992"/>
              <a:gd name="connsiteY3" fmla="*/ 633987 h 1912983"/>
              <a:gd name="connsiteX4" fmla="*/ 1278996 w 2557992"/>
              <a:gd name="connsiteY4" fmla="*/ 1912983 h 1912983"/>
              <a:gd name="connsiteX5" fmla="*/ 0 w 2557992"/>
              <a:gd name="connsiteY5" fmla="*/ 633987 h 1912983"/>
              <a:gd name="connsiteX6" fmla="*/ 100510 w 2557992"/>
              <a:gd name="connsiteY6" fmla="*/ 136144 h 1912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57992" h="1912983">
                <a:moveTo>
                  <a:pt x="174406" y="0"/>
                </a:moveTo>
                <a:lnTo>
                  <a:pt x="2383586" y="0"/>
                </a:lnTo>
                <a:lnTo>
                  <a:pt x="2457482" y="136144"/>
                </a:lnTo>
                <a:cubicBezTo>
                  <a:pt x="2522203" y="289161"/>
                  <a:pt x="2557992" y="457395"/>
                  <a:pt x="2557992" y="633987"/>
                </a:cubicBezTo>
                <a:cubicBezTo>
                  <a:pt x="2557992" y="1340357"/>
                  <a:pt x="1985366" y="1912983"/>
                  <a:pt x="1278996" y="1912983"/>
                </a:cubicBezTo>
                <a:cubicBezTo>
                  <a:pt x="572626" y="1912983"/>
                  <a:pt x="0" y="1340357"/>
                  <a:pt x="0" y="633987"/>
                </a:cubicBezTo>
                <a:cubicBezTo>
                  <a:pt x="0" y="457395"/>
                  <a:pt x="35789" y="289161"/>
                  <a:pt x="100510" y="136144"/>
                </a:cubicBezTo>
                <a:close/>
              </a:path>
            </a:pathLst>
          </a:custGeom>
          <a:solidFill>
            <a:schemeClr val="tx2"/>
          </a:solidFill>
          <a:ln>
            <a:noFill/>
          </a:ln>
        </p:spPr>
        <p:txBody>
          <a:bodyPr vert="horz" wrap="square" lIns="91440" tIns="45720" rIns="91440" bIns="45720" numCol="1" rtlCol="0" anchor="t" anchorCtr="0" compatLnSpc="1">
            <a:prstTxWarp prst="textNoShape">
              <a:avLst/>
            </a:prstTxWarp>
          </a:bodyPr>
          <a:lstStyle/>
          <a:p>
            <a:pPr algn="ctr"/>
            <a:endParaRPr lang="ko-KR" altLang="en-US"/>
          </a:p>
        </p:txBody>
      </p:sp>
      <p:sp>
        <p:nvSpPr>
          <p:cNvPr id="12" name="슬라이드 번호 개체 틀 12">
            <a:extLst>
              <a:ext uri="{FF2B5EF4-FFF2-40B4-BE49-F238E27FC236}">
                <a16:creationId xmlns:a16="http://schemas.microsoft.com/office/drawing/2014/main" id="{6B112C95-A11D-AD4D-A7B2-9E6804B858B0}"/>
              </a:ext>
            </a:extLst>
          </p:cNvPr>
          <p:cNvSpPr txBox="1">
            <a:spLocks/>
          </p:cNvSpPr>
          <p:nvPr userDrawn="1"/>
        </p:nvSpPr>
        <p:spPr>
          <a:xfrm>
            <a:off x="5898000" y="-7215"/>
            <a:ext cx="396000" cy="784800"/>
          </a:xfrm>
          <a:prstGeom prst="rect">
            <a:avLst/>
          </a:prstGeom>
          <a:solidFill>
            <a:schemeClr val="bg2"/>
          </a:solidFill>
          <a:ln w="12700" cap="flat" cmpd="sng" algn="ctr">
            <a:noFill/>
            <a:prstDash val="solid"/>
            <a:miter lim="800000"/>
          </a:ln>
        </p:spPr>
        <p:style>
          <a:lnRef idx="2">
            <a:schemeClr val="accent5">
              <a:shade val="50000"/>
            </a:schemeClr>
          </a:lnRef>
          <a:fillRef idx="1">
            <a:schemeClr val="accent5"/>
          </a:fillRef>
          <a:effectRef idx="0">
            <a:schemeClr val="accent5"/>
          </a:effectRef>
          <a:fontRef idx="minor">
            <a:schemeClr val="lt1"/>
          </a:fontRef>
        </p:style>
        <p:txBody>
          <a:bodyPr vert="horz" lIns="91440" tIns="45720" rIns="91440" bIns="45720" rtlCol="0" anchor="ctr"/>
          <a:lstStyle>
            <a:defPPr>
              <a:defRPr lang="en-US"/>
            </a:defPPr>
            <a:lvl1pPr marL="0" algn="ctr" defTabSz="457200" rtl="0" eaLnBrk="1" latinLnBrk="0" hangingPunct="1">
              <a:defRPr sz="1400" b="1" kern="1200">
                <a:solidFill>
                  <a:schemeClr val="bg1"/>
                </a:solidFill>
                <a:latin typeface="+mj-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fld id="{BB5D696C-7C4B-4748-AD7A-B30C297BC295}" type="slidenum">
              <a:rPr lang="ko-KR" altLang="en-US" smtClean="0"/>
              <a:pPr/>
              <a:t>‹#›</a:t>
            </a:fld>
            <a:endParaRPr lang="ko-KR" altLang="en-US"/>
          </a:p>
        </p:txBody>
      </p:sp>
      <p:sp>
        <p:nvSpPr>
          <p:cNvPr id="45" name="타원 14">
            <a:extLst>
              <a:ext uri="{FF2B5EF4-FFF2-40B4-BE49-F238E27FC236}">
                <a16:creationId xmlns:a16="http://schemas.microsoft.com/office/drawing/2014/main" id="{E9DBAEA5-86D3-1C48-A23F-DFEC2033F2D5}"/>
              </a:ext>
            </a:extLst>
          </p:cNvPr>
          <p:cNvSpPr/>
          <p:nvPr userDrawn="1"/>
        </p:nvSpPr>
        <p:spPr bwMode="auto">
          <a:xfrm>
            <a:off x="5215489" y="1912983"/>
            <a:ext cx="3135094" cy="3135094"/>
          </a:xfrm>
          <a:prstGeom prst="ellipse">
            <a:avLst/>
          </a:prstGeom>
          <a:solidFill>
            <a:schemeClr val="bg2"/>
          </a:solidFill>
          <a:ln>
            <a:noFill/>
          </a:ln>
        </p:spPr>
        <p:txBody>
          <a:bodyPr vert="horz" wrap="square" lIns="91440" tIns="45720" rIns="91440" bIns="45720" numCol="1" rtlCol="0" anchor="t" anchorCtr="0" compatLnSpc="1">
            <a:prstTxWarp prst="textNoShape">
              <a:avLst/>
            </a:prstTxWarp>
          </a:bodyPr>
          <a:lstStyle/>
          <a:p>
            <a:pPr algn="ctr"/>
            <a:endParaRPr lang="ko-KR" altLang="en-US"/>
          </a:p>
        </p:txBody>
      </p:sp>
      <p:sp>
        <p:nvSpPr>
          <p:cNvPr id="55" name="Picture Placeholder 54">
            <a:extLst>
              <a:ext uri="{FF2B5EF4-FFF2-40B4-BE49-F238E27FC236}">
                <a16:creationId xmlns:a16="http://schemas.microsoft.com/office/drawing/2014/main" id="{1DF56E54-7992-824D-82AE-B2C8728E3F9F}"/>
              </a:ext>
            </a:extLst>
          </p:cNvPr>
          <p:cNvSpPr>
            <a:spLocks noGrp="1"/>
          </p:cNvSpPr>
          <p:nvPr>
            <p:ph type="pic" sz="quarter" idx="15"/>
          </p:nvPr>
        </p:nvSpPr>
        <p:spPr>
          <a:xfrm>
            <a:off x="7258621" y="1163638"/>
            <a:ext cx="3584146" cy="4403726"/>
          </a:xfrm>
          <a:custGeom>
            <a:avLst/>
            <a:gdLst>
              <a:gd name="connsiteX0" fmla="*/ 1715517 w 3584146"/>
              <a:gd name="connsiteY0" fmla="*/ 0 h 4403726"/>
              <a:gd name="connsiteX1" fmla="*/ 1894904 w 3584146"/>
              <a:gd name="connsiteY1" fmla="*/ 9058 h 4403726"/>
              <a:gd name="connsiteX2" fmla="*/ 1894904 w 3584146"/>
              <a:gd name="connsiteY2" fmla="*/ 546124 h 4403726"/>
              <a:gd name="connsiteX3" fmla="*/ 1926796 w 3584146"/>
              <a:gd name="connsiteY3" fmla="*/ 544513 h 4403726"/>
              <a:gd name="connsiteX4" fmla="*/ 3584146 w 3584146"/>
              <a:gd name="connsiteY4" fmla="*/ 2201863 h 4403726"/>
              <a:gd name="connsiteX5" fmla="*/ 1926796 w 3584146"/>
              <a:gd name="connsiteY5" fmla="*/ 3859213 h 4403726"/>
              <a:gd name="connsiteX6" fmla="*/ 1894904 w 3584146"/>
              <a:gd name="connsiteY6" fmla="*/ 3857603 h 4403726"/>
              <a:gd name="connsiteX7" fmla="*/ 1894904 w 3584146"/>
              <a:gd name="connsiteY7" fmla="*/ 4394668 h 4403726"/>
              <a:gd name="connsiteX8" fmla="*/ 1715517 w 3584146"/>
              <a:gd name="connsiteY8" fmla="*/ 4403726 h 4403726"/>
              <a:gd name="connsiteX9" fmla="*/ 158565 w 3584146"/>
              <a:gd name="connsiteY9" fmla="*/ 3758815 h 4403726"/>
              <a:gd name="connsiteX10" fmla="*/ 152801 w 3584146"/>
              <a:gd name="connsiteY10" fmla="*/ 3752474 h 4403726"/>
              <a:gd name="connsiteX11" fmla="*/ 271601 w 3584146"/>
              <a:gd name="connsiteY11" fmla="*/ 3695245 h 4403726"/>
              <a:gd name="connsiteX12" fmla="*/ 1091962 w 3584146"/>
              <a:gd name="connsiteY12" fmla="*/ 2316892 h 4403726"/>
              <a:gd name="connsiteX13" fmla="*/ 134575 w 3584146"/>
              <a:gd name="connsiteY13" fmla="*/ 872531 h 4403726"/>
              <a:gd name="connsiteX14" fmla="*/ 0 w 3584146"/>
              <a:gd name="connsiteY14" fmla="*/ 823276 h 4403726"/>
              <a:gd name="connsiteX15" fmla="*/ 16453 w 3584146"/>
              <a:gd name="connsiteY15" fmla="*/ 801274 h 4403726"/>
              <a:gd name="connsiteX16" fmla="*/ 1715517 w 3584146"/>
              <a:gd name="connsiteY16" fmla="*/ 0 h 440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84146" h="4403726">
                <a:moveTo>
                  <a:pt x="1715517" y="0"/>
                </a:moveTo>
                <a:lnTo>
                  <a:pt x="1894904" y="9058"/>
                </a:lnTo>
                <a:lnTo>
                  <a:pt x="1894904" y="546124"/>
                </a:lnTo>
                <a:lnTo>
                  <a:pt x="1926796" y="544513"/>
                </a:lnTo>
                <a:cubicBezTo>
                  <a:pt x="2842125" y="544513"/>
                  <a:pt x="3584146" y="1286534"/>
                  <a:pt x="3584146" y="2201863"/>
                </a:cubicBezTo>
                <a:cubicBezTo>
                  <a:pt x="3584146" y="3117192"/>
                  <a:pt x="2842125" y="3859213"/>
                  <a:pt x="1926796" y="3859213"/>
                </a:cubicBezTo>
                <a:lnTo>
                  <a:pt x="1894904" y="3857603"/>
                </a:lnTo>
                <a:lnTo>
                  <a:pt x="1894904" y="4394668"/>
                </a:lnTo>
                <a:lnTo>
                  <a:pt x="1715517" y="4403726"/>
                </a:lnTo>
                <a:cubicBezTo>
                  <a:pt x="1107490" y="4403726"/>
                  <a:pt x="557024" y="4157274"/>
                  <a:pt x="158565" y="3758815"/>
                </a:cubicBezTo>
                <a:lnTo>
                  <a:pt x="152801" y="3752474"/>
                </a:lnTo>
                <a:lnTo>
                  <a:pt x="271601" y="3695245"/>
                </a:lnTo>
                <a:cubicBezTo>
                  <a:pt x="760245" y="3429797"/>
                  <a:pt x="1091962" y="2912083"/>
                  <a:pt x="1091962" y="2316892"/>
                </a:cubicBezTo>
                <a:cubicBezTo>
                  <a:pt x="1091962" y="1667593"/>
                  <a:pt x="697191" y="1110498"/>
                  <a:pt x="134575" y="872531"/>
                </a:cubicBezTo>
                <a:lnTo>
                  <a:pt x="0" y="823276"/>
                </a:lnTo>
                <a:lnTo>
                  <a:pt x="16453" y="801274"/>
                </a:lnTo>
                <a:cubicBezTo>
                  <a:pt x="420307" y="311916"/>
                  <a:pt x="1031486" y="0"/>
                  <a:pt x="1715517" y="0"/>
                </a:cubicBezTo>
                <a:close/>
              </a:path>
            </a:pathLst>
          </a:custGeom>
        </p:spPr>
        <p:txBody>
          <a:bodyPr wrap="square">
            <a:noAutofit/>
          </a:bodyPr>
          <a:lstStyle/>
          <a:p>
            <a:endParaRPr lang="ko-KR" altLang="en-US"/>
          </a:p>
        </p:txBody>
      </p:sp>
      <p:pic>
        <p:nvPicPr>
          <p:cNvPr id="59" name="Picture 58">
            <a:extLst>
              <a:ext uri="{FF2B5EF4-FFF2-40B4-BE49-F238E27FC236}">
                <a16:creationId xmlns:a16="http://schemas.microsoft.com/office/drawing/2014/main" id="{FEAD2713-7763-5644-AEE3-845EC7679284}"/>
              </a:ext>
            </a:extLst>
          </p:cNvPr>
          <p:cNvPicPr>
            <a:picLocks noChangeAspect="1"/>
          </p:cNvPicPr>
          <p:nvPr userDrawn="1"/>
        </p:nvPicPr>
        <p:blipFill>
          <a:blip r:embed="rId2" cstate="screen">
            <a:lum bright="70000" contrast="-70000"/>
            <a:extLst>
              <a:ext uri="{28A0092B-C50C-407E-A947-70E740481C1C}">
                <a14:useLocalDpi xmlns:a14="http://schemas.microsoft.com/office/drawing/2010/main"/>
              </a:ext>
            </a:extLst>
          </a:blip>
          <a:stretch>
            <a:fillRect/>
          </a:stretch>
        </p:blipFill>
        <p:spPr>
          <a:xfrm>
            <a:off x="5945581" y="2654706"/>
            <a:ext cx="1674911" cy="1651648"/>
          </a:xfrm>
          <a:prstGeom prst="rect">
            <a:avLst/>
          </a:prstGeom>
        </p:spPr>
      </p:pic>
      <p:sp>
        <p:nvSpPr>
          <p:cNvPr id="60" name="Title 59">
            <a:extLst>
              <a:ext uri="{FF2B5EF4-FFF2-40B4-BE49-F238E27FC236}">
                <a16:creationId xmlns:a16="http://schemas.microsoft.com/office/drawing/2014/main" id="{27BD7337-7BE8-074C-B6EC-BB8824CA14CA}"/>
              </a:ext>
            </a:extLst>
          </p:cNvPr>
          <p:cNvSpPr>
            <a:spLocks noGrp="1"/>
          </p:cNvSpPr>
          <p:nvPr>
            <p:ph type="title"/>
          </p:nvPr>
        </p:nvSpPr>
        <p:spPr>
          <a:xfrm>
            <a:off x="697150" y="2194760"/>
            <a:ext cx="4002024" cy="1325563"/>
          </a:xfrm>
        </p:spPr>
        <p:txBody>
          <a:bodyPr>
            <a:noAutofit/>
          </a:bodyPr>
          <a:lstStyle>
            <a:lvl1pPr>
              <a:defRPr sz="3600" b="1" cap="all" spc="150" baseline="0">
                <a:latin typeface="+mn-lt"/>
              </a:defRPr>
            </a:lvl1pPr>
          </a:lstStyle>
          <a:p>
            <a:r>
              <a:rPr lang="en-GB" dirty="0"/>
              <a:t>Click to edit Master title style</a:t>
            </a:r>
            <a:endParaRPr lang="en-GR" dirty="0"/>
          </a:p>
        </p:txBody>
      </p:sp>
      <p:sp>
        <p:nvSpPr>
          <p:cNvPr id="62" name="Text Placeholder 61">
            <a:extLst>
              <a:ext uri="{FF2B5EF4-FFF2-40B4-BE49-F238E27FC236}">
                <a16:creationId xmlns:a16="http://schemas.microsoft.com/office/drawing/2014/main" id="{C5C34163-695A-0B41-96A3-10D3EE42A0FB}"/>
              </a:ext>
            </a:extLst>
          </p:cNvPr>
          <p:cNvSpPr>
            <a:spLocks noGrp="1"/>
          </p:cNvSpPr>
          <p:nvPr>
            <p:ph type="body" sz="quarter" idx="17"/>
          </p:nvPr>
        </p:nvSpPr>
        <p:spPr>
          <a:xfrm>
            <a:off x="660529" y="3602670"/>
            <a:ext cx="4038646" cy="2517714"/>
          </a:xfrm>
        </p:spPr>
        <p:txBody>
          <a:bodyPr/>
          <a:lstStyle>
            <a:lvl1pPr marL="0" indent="0">
              <a:buNone/>
              <a:defRPr>
                <a:latin typeface="+mj-lt"/>
              </a:defRPr>
            </a:lvl1pPr>
          </a:lstStyle>
          <a:p>
            <a:pPr lvl="0"/>
            <a:r>
              <a:rPr lang="en-GB" dirty="0"/>
              <a:t>Click to edit Master text styles</a:t>
            </a:r>
          </a:p>
        </p:txBody>
      </p:sp>
      <p:pic>
        <p:nvPicPr>
          <p:cNvPr id="14" name="Picture 13">
            <a:extLst>
              <a:ext uri="{FF2B5EF4-FFF2-40B4-BE49-F238E27FC236}">
                <a16:creationId xmlns:a16="http://schemas.microsoft.com/office/drawing/2014/main" id="{09E143EE-2B07-A54A-AB71-B37212919BF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66028" y="6354763"/>
            <a:ext cx="1008548" cy="360000"/>
          </a:xfrm>
          <a:prstGeom prst="rect">
            <a:avLst/>
          </a:prstGeom>
        </p:spPr>
      </p:pic>
      <p:pic>
        <p:nvPicPr>
          <p:cNvPr id="15" name="Picture 2">
            <a:extLst>
              <a:ext uri="{FF2B5EF4-FFF2-40B4-BE49-F238E27FC236}">
                <a16:creationId xmlns:a16="http://schemas.microsoft.com/office/drawing/2014/main" id="{37147E0C-FC5C-9E4E-B4D4-693C5175F583}"/>
              </a:ext>
            </a:extLst>
          </p:cNvPr>
          <p:cNvPicPr>
            <a:picLocks noChangeAspect="1" noChangeArrowheads="1"/>
          </p:cNvPicPr>
          <p:nvPr userDrawn="1"/>
        </p:nvPicPr>
        <p:blipFill>
          <a:blip r:embed="rId4" cstate="screen">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a:ext>
            </a:extLst>
          </a:blip>
          <a:srcRect/>
          <a:stretch>
            <a:fillRect/>
          </a:stretch>
        </p:blipFill>
        <p:spPr bwMode="auto">
          <a:xfrm>
            <a:off x="1531269" y="6431721"/>
            <a:ext cx="409695" cy="2729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884700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2_image_plus">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5D92268-3EE3-164E-98A0-006F6F9416BF}"/>
              </a:ext>
            </a:extLst>
          </p:cNvPr>
          <p:cNvSpPr>
            <a:spLocks noGrp="1"/>
          </p:cNvSpPr>
          <p:nvPr>
            <p:ph type="ftr" sz="quarter" idx="16"/>
          </p:nvPr>
        </p:nvSpPr>
        <p:spPr>
          <a:xfrm>
            <a:off x="2197656" y="6356350"/>
            <a:ext cx="9088181" cy="358413"/>
          </a:xfrm>
        </p:spPr>
        <p:txBody>
          <a:bodyPr/>
          <a:lstStyle/>
          <a:p>
            <a:r>
              <a:rPr lang="en-GB" altLang="ko-KR"/>
              <a:t>SDSN Global Climate Hub Science &amp; Technology Observatory</a:t>
            </a:r>
            <a:endParaRPr lang="ko-KR" altLang="en-US"/>
          </a:p>
        </p:txBody>
      </p:sp>
      <p:sp>
        <p:nvSpPr>
          <p:cNvPr id="54" name="Freeform 53">
            <a:extLst>
              <a:ext uri="{FF2B5EF4-FFF2-40B4-BE49-F238E27FC236}">
                <a16:creationId xmlns:a16="http://schemas.microsoft.com/office/drawing/2014/main" id="{7A9A3D65-F279-8E44-9C94-E2755D04E7DF}"/>
              </a:ext>
            </a:extLst>
          </p:cNvPr>
          <p:cNvSpPr/>
          <p:nvPr userDrawn="1"/>
        </p:nvSpPr>
        <p:spPr bwMode="auto">
          <a:xfrm>
            <a:off x="7196688" y="1322641"/>
            <a:ext cx="4089150" cy="4089150"/>
          </a:xfrm>
          <a:custGeom>
            <a:avLst/>
            <a:gdLst>
              <a:gd name="connsiteX0" fmla="*/ 407621 w 4089150"/>
              <a:gd name="connsiteY0" fmla="*/ 823284 h 4089150"/>
              <a:gd name="connsiteX1" fmla="*/ 583453 w 4089150"/>
              <a:gd name="connsiteY1" fmla="*/ 948293 h 4089150"/>
              <a:gd name="connsiteX2" fmla="*/ 1153894 w 4089150"/>
              <a:gd name="connsiteY2" fmla="*/ 2157888 h 4089150"/>
              <a:gd name="connsiteX3" fmla="*/ 667861 w 4089150"/>
              <a:gd name="connsiteY3" fmla="*/ 3292586 h 4089150"/>
              <a:gd name="connsiteX4" fmla="*/ 526474 w 4089150"/>
              <a:gd name="connsiteY4" fmla="*/ 3410683 h 4089150"/>
              <a:gd name="connsiteX5" fmla="*/ 466882 w 4089150"/>
              <a:gd name="connsiteY5" fmla="*/ 3345115 h 4089150"/>
              <a:gd name="connsiteX6" fmla="*/ 0 w 4089150"/>
              <a:gd name="connsiteY6" fmla="*/ 2044575 h 4089150"/>
              <a:gd name="connsiteX7" fmla="*/ 349181 w 4089150"/>
              <a:gd name="connsiteY7" fmla="*/ 901434 h 4089150"/>
              <a:gd name="connsiteX8" fmla="*/ 2044575 w 4089150"/>
              <a:gd name="connsiteY8" fmla="*/ 0 h 4089150"/>
              <a:gd name="connsiteX9" fmla="*/ 4089150 w 4089150"/>
              <a:gd name="connsiteY9" fmla="*/ 2044575 h 4089150"/>
              <a:gd name="connsiteX10" fmla="*/ 2044575 w 4089150"/>
              <a:gd name="connsiteY10" fmla="*/ 4089150 h 4089150"/>
              <a:gd name="connsiteX11" fmla="*/ 1956836 w 4089150"/>
              <a:gd name="connsiteY11" fmla="*/ 4084720 h 4089150"/>
              <a:gd name="connsiteX12" fmla="*/ 1956836 w 4089150"/>
              <a:gd name="connsiteY12" fmla="*/ 3698599 h 4089150"/>
              <a:gd name="connsiteX13" fmla="*/ 1988728 w 4089150"/>
              <a:gd name="connsiteY13" fmla="*/ 3700209 h 4089150"/>
              <a:gd name="connsiteX14" fmla="*/ 3646078 w 4089150"/>
              <a:gd name="connsiteY14" fmla="*/ 2042859 h 4089150"/>
              <a:gd name="connsiteX15" fmla="*/ 1988728 w 4089150"/>
              <a:gd name="connsiteY15" fmla="*/ 385509 h 4089150"/>
              <a:gd name="connsiteX16" fmla="*/ 1956836 w 4089150"/>
              <a:gd name="connsiteY16" fmla="*/ 387120 h 4089150"/>
              <a:gd name="connsiteX17" fmla="*/ 1956836 w 4089150"/>
              <a:gd name="connsiteY17" fmla="*/ 4431 h 408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089150" h="4089150">
                <a:moveTo>
                  <a:pt x="407621" y="823284"/>
                </a:moveTo>
                <a:lnTo>
                  <a:pt x="583453" y="948293"/>
                </a:lnTo>
                <a:cubicBezTo>
                  <a:pt x="931836" y="1235804"/>
                  <a:pt x="1153894" y="1670914"/>
                  <a:pt x="1153894" y="2157888"/>
                </a:cubicBezTo>
                <a:cubicBezTo>
                  <a:pt x="1153894" y="2604281"/>
                  <a:pt x="967304" y="3007094"/>
                  <a:pt x="667861" y="3292586"/>
                </a:cubicBezTo>
                <a:lnTo>
                  <a:pt x="526474" y="3410683"/>
                </a:lnTo>
                <a:lnTo>
                  <a:pt x="466882" y="3345115"/>
                </a:lnTo>
                <a:cubicBezTo>
                  <a:pt x="175211" y="2991692"/>
                  <a:pt x="0" y="2538595"/>
                  <a:pt x="0" y="2044575"/>
                </a:cubicBezTo>
                <a:cubicBezTo>
                  <a:pt x="0" y="1621130"/>
                  <a:pt x="128727" y="1227750"/>
                  <a:pt x="349181" y="901434"/>
                </a:cubicBezTo>
                <a:close/>
                <a:moveTo>
                  <a:pt x="2044575" y="0"/>
                </a:moveTo>
                <a:cubicBezTo>
                  <a:pt x="3173763" y="0"/>
                  <a:pt x="4089150" y="915387"/>
                  <a:pt x="4089150" y="2044575"/>
                </a:cubicBezTo>
                <a:cubicBezTo>
                  <a:pt x="4089150" y="3173763"/>
                  <a:pt x="3173763" y="4089150"/>
                  <a:pt x="2044575" y="4089150"/>
                </a:cubicBezTo>
                <a:lnTo>
                  <a:pt x="1956836" y="4084720"/>
                </a:lnTo>
                <a:lnTo>
                  <a:pt x="1956836" y="3698599"/>
                </a:lnTo>
                <a:lnTo>
                  <a:pt x="1988728" y="3700209"/>
                </a:lnTo>
                <a:cubicBezTo>
                  <a:pt x="2904057" y="3700209"/>
                  <a:pt x="3646078" y="2958188"/>
                  <a:pt x="3646078" y="2042859"/>
                </a:cubicBezTo>
                <a:cubicBezTo>
                  <a:pt x="3646078" y="1127530"/>
                  <a:pt x="2904057" y="385509"/>
                  <a:pt x="1988728" y="385509"/>
                </a:cubicBezTo>
                <a:lnTo>
                  <a:pt x="1956836" y="387120"/>
                </a:lnTo>
                <a:lnTo>
                  <a:pt x="1956836" y="4431"/>
                </a:lnTo>
                <a:close/>
              </a:path>
            </a:pathLst>
          </a:custGeom>
          <a:solidFill>
            <a:schemeClr val="accent5"/>
          </a:solidFill>
          <a:ln>
            <a:noFill/>
          </a:ln>
        </p:spPr>
        <p:txBody>
          <a:bodyPr vert="horz" wrap="square" lIns="91440" tIns="45720" rIns="91440" bIns="45720" numCol="1" rtlCol="0" anchor="t" anchorCtr="0" compatLnSpc="1">
            <a:prstTxWarp prst="textNoShape">
              <a:avLst/>
            </a:prstTxWarp>
            <a:noAutofit/>
          </a:bodyPr>
          <a:lstStyle/>
          <a:p>
            <a:pPr algn="ctr"/>
            <a:endParaRPr lang="ko-KR" altLang="en-US"/>
          </a:p>
        </p:txBody>
      </p:sp>
      <p:sp>
        <p:nvSpPr>
          <p:cNvPr id="12" name="슬라이드 번호 개체 틀 12">
            <a:extLst>
              <a:ext uri="{FF2B5EF4-FFF2-40B4-BE49-F238E27FC236}">
                <a16:creationId xmlns:a16="http://schemas.microsoft.com/office/drawing/2014/main" id="{6B112C95-A11D-AD4D-A7B2-9E6804B858B0}"/>
              </a:ext>
            </a:extLst>
          </p:cNvPr>
          <p:cNvSpPr txBox="1">
            <a:spLocks/>
          </p:cNvSpPr>
          <p:nvPr userDrawn="1"/>
        </p:nvSpPr>
        <p:spPr>
          <a:xfrm>
            <a:off x="5898000" y="-7215"/>
            <a:ext cx="396000" cy="784800"/>
          </a:xfrm>
          <a:prstGeom prst="rect">
            <a:avLst/>
          </a:prstGeom>
          <a:solidFill>
            <a:schemeClr val="bg2"/>
          </a:solidFill>
          <a:ln w="12700" cap="flat" cmpd="sng" algn="ctr">
            <a:noFill/>
            <a:prstDash val="solid"/>
            <a:miter lim="800000"/>
          </a:ln>
        </p:spPr>
        <p:style>
          <a:lnRef idx="2">
            <a:schemeClr val="accent5">
              <a:shade val="50000"/>
            </a:schemeClr>
          </a:lnRef>
          <a:fillRef idx="1">
            <a:schemeClr val="accent5"/>
          </a:fillRef>
          <a:effectRef idx="0">
            <a:schemeClr val="accent5"/>
          </a:effectRef>
          <a:fontRef idx="minor">
            <a:schemeClr val="lt1"/>
          </a:fontRef>
        </p:style>
        <p:txBody>
          <a:bodyPr vert="horz" lIns="91440" tIns="45720" rIns="91440" bIns="45720" rtlCol="0" anchor="ctr"/>
          <a:lstStyle>
            <a:defPPr>
              <a:defRPr lang="en-US"/>
            </a:defPPr>
            <a:lvl1pPr marL="0" algn="ctr" defTabSz="457200" rtl="0" eaLnBrk="1" latinLnBrk="0" hangingPunct="1">
              <a:defRPr sz="1400" b="1" kern="1200">
                <a:solidFill>
                  <a:schemeClr val="bg1"/>
                </a:solidFill>
                <a:latin typeface="+mj-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fld id="{BB5D696C-7C4B-4748-AD7A-B30C297BC295}" type="slidenum">
              <a:rPr lang="ko-KR" altLang="en-US" smtClean="0"/>
              <a:pPr/>
              <a:t>‹#›</a:t>
            </a:fld>
            <a:endParaRPr lang="ko-KR" altLang="en-US"/>
          </a:p>
        </p:txBody>
      </p:sp>
      <p:sp>
        <p:nvSpPr>
          <p:cNvPr id="45" name="타원 14">
            <a:extLst>
              <a:ext uri="{FF2B5EF4-FFF2-40B4-BE49-F238E27FC236}">
                <a16:creationId xmlns:a16="http://schemas.microsoft.com/office/drawing/2014/main" id="{E9DBAEA5-86D3-1C48-A23F-DFEC2033F2D5}"/>
              </a:ext>
            </a:extLst>
          </p:cNvPr>
          <p:cNvSpPr/>
          <p:nvPr userDrawn="1"/>
        </p:nvSpPr>
        <p:spPr bwMode="auto">
          <a:xfrm>
            <a:off x="5215489" y="1912983"/>
            <a:ext cx="3135094" cy="3135094"/>
          </a:xfrm>
          <a:prstGeom prst="ellipse">
            <a:avLst/>
          </a:prstGeom>
          <a:solidFill>
            <a:schemeClr val="accent5"/>
          </a:solidFill>
          <a:ln>
            <a:noFill/>
          </a:ln>
        </p:spPr>
        <p:txBody>
          <a:bodyPr vert="horz" wrap="square" lIns="91440" tIns="45720" rIns="91440" bIns="45720" numCol="1" rtlCol="0" anchor="t" anchorCtr="0" compatLnSpc="1">
            <a:prstTxWarp prst="textNoShape">
              <a:avLst/>
            </a:prstTxWarp>
          </a:bodyPr>
          <a:lstStyle/>
          <a:p>
            <a:pPr algn="ctr"/>
            <a:endParaRPr lang="ko-KR" altLang="en-US"/>
          </a:p>
        </p:txBody>
      </p:sp>
      <p:sp>
        <p:nvSpPr>
          <p:cNvPr id="55" name="Picture Placeholder 54">
            <a:extLst>
              <a:ext uri="{FF2B5EF4-FFF2-40B4-BE49-F238E27FC236}">
                <a16:creationId xmlns:a16="http://schemas.microsoft.com/office/drawing/2014/main" id="{1DF56E54-7992-824D-82AE-B2C8728E3F9F}"/>
              </a:ext>
            </a:extLst>
          </p:cNvPr>
          <p:cNvSpPr>
            <a:spLocks noGrp="1"/>
          </p:cNvSpPr>
          <p:nvPr>
            <p:ph type="pic" sz="quarter" idx="15"/>
          </p:nvPr>
        </p:nvSpPr>
        <p:spPr>
          <a:xfrm>
            <a:off x="7258621" y="1163638"/>
            <a:ext cx="3584146" cy="4403726"/>
          </a:xfrm>
          <a:custGeom>
            <a:avLst/>
            <a:gdLst>
              <a:gd name="connsiteX0" fmla="*/ 1715517 w 3584146"/>
              <a:gd name="connsiteY0" fmla="*/ 0 h 4403726"/>
              <a:gd name="connsiteX1" fmla="*/ 1894904 w 3584146"/>
              <a:gd name="connsiteY1" fmla="*/ 9058 h 4403726"/>
              <a:gd name="connsiteX2" fmla="*/ 1894904 w 3584146"/>
              <a:gd name="connsiteY2" fmla="*/ 546124 h 4403726"/>
              <a:gd name="connsiteX3" fmla="*/ 1926796 w 3584146"/>
              <a:gd name="connsiteY3" fmla="*/ 544513 h 4403726"/>
              <a:gd name="connsiteX4" fmla="*/ 3584146 w 3584146"/>
              <a:gd name="connsiteY4" fmla="*/ 2201863 h 4403726"/>
              <a:gd name="connsiteX5" fmla="*/ 1926796 w 3584146"/>
              <a:gd name="connsiteY5" fmla="*/ 3859213 h 4403726"/>
              <a:gd name="connsiteX6" fmla="*/ 1894904 w 3584146"/>
              <a:gd name="connsiteY6" fmla="*/ 3857603 h 4403726"/>
              <a:gd name="connsiteX7" fmla="*/ 1894904 w 3584146"/>
              <a:gd name="connsiteY7" fmla="*/ 4394668 h 4403726"/>
              <a:gd name="connsiteX8" fmla="*/ 1715517 w 3584146"/>
              <a:gd name="connsiteY8" fmla="*/ 4403726 h 4403726"/>
              <a:gd name="connsiteX9" fmla="*/ 158565 w 3584146"/>
              <a:gd name="connsiteY9" fmla="*/ 3758815 h 4403726"/>
              <a:gd name="connsiteX10" fmla="*/ 152801 w 3584146"/>
              <a:gd name="connsiteY10" fmla="*/ 3752474 h 4403726"/>
              <a:gd name="connsiteX11" fmla="*/ 271601 w 3584146"/>
              <a:gd name="connsiteY11" fmla="*/ 3695245 h 4403726"/>
              <a:gd name="connsiteX12" fmla="*/ 1091962 w 3584146"/>
              <a:gd name="connsiteY12" fmla="*/ 2316892 h 4403726"/>
              <a:gd name="connsiteX13" fmla="*/ 134575 w 3584146"/>
              <a:gd name="connsiteY13" fmla="*/ 872531 h 4403726"/>
              <a:gd name="connsiteX14" fmla="*/ 0 w 3584146"/>
              <a:gd name="connsiteY14" fmla="*/ 823276 h 4403726"/>
              <a:gd name="connsiteX15" fmla="*/ 16453 w 3584146"/>
              <a:gd name="connsiteY15" fmla="*/ 801274 h 4403726"/>
              <a:gd name="connsiteX16" fmla="*/ 1715517 w 3584146"/>
              <a:gd name="connsiteY16" fmla="*/ 0 h 440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84146" h="4403726">
                <a:moveTo>
                  <a:pt x="1715517" y="0"/>
                </a:moveTo>
                <a:lnTo>
                  <a:pt x="1894904" y="9058"/>
                </a:lnTo>
                <a:lnTo>
                  <a:pt x="1894904" y="546124"/>
                </a:lnTo>
                <a:lnTo>
                  <a:pt x="1926796" y="544513"/>
                </a:lnTo>
                <a:cubicBezTo>
                  <a:pt x="2842125" y="544513"/>
                  <a:pt x="3584146" y="1286534"/>
                  <a:pt x="3584146" y="2201863"/>
                </a:cubicBezTo>
                <a:cubicBezTo>
                  <a:pt x="3584146" y="3117192"/>
                  <a:pt x="2842125" y="3859213"/>
                  <a:pt x="1926796" y="3859213"/>
                </a:cubicBezTo>
                <a:lnTo>
                  <a:pt x="1894904" y="3857603"/>
                </a:lnTo>
                <a:lnTo>
                  <a:pt x="1894904" y="4394668"/>
                </a:lnTo>
                <a:lnTo>
                  <a:pt x="1715517" y="4403726"/>
                </a:lnTo>
                <a:cubicBezTo>
                  <a:pt x="1107490" y="4403726"/>
                  <a:pt x="557024" y="4157274"/>
                  <a:pt x="158565" y="3758815"/>
                </a:cubicBezTo>
                <a:lnTo>
                  <a:pt x="152801" y="3752474"/>
                </a:lnTo>
                <a:lnTo>
                  <a:pt x="271601" y="3695245"/>
                </a:lnTo>
                <a:cubicBezTo>
                  <a:pt x="760245" y="3429797"/>
                  <a:pt x="1091962" y="2912083"/>
                  <a:pt x="1091962" y="2316892"/>
                </a:cubicBezTo>
                <a:cubicBezTo>
                  <a:pt x="1091962" y="1667593"/>
                  <a:pt x="697191" y="1110498"/>
                  <a:pt x="134575" y="872531"/>
                </a:cubicBezTo>
                <a:lnTo>
                  <a:pt x="0" y="823276"/>
                </a:lnTo>
                <a:lnTo>
                  <a:pt x="16453" y="801274"/>
                </a:lnTo>
                <a:cubicBezTo>
                  <a:pt x="420307" y="311916"/>
                  <a:pt x="1031486" y="0"/>
                  <a:pt x="1715517" y="0"/>
                </a:cubicBezTo>
                <a:close/>
              </a:path>
            </a:pathLst>
          </a:custGeom>
        </p:spPr>
        <p:txBody>
          <a:bodyPr wrap="square">
            <a:noAutofit/>
          </a:bodyPr>
          <a:lstStyle/>
          <a:p>
            <a:endParaRPr lang="ko-KR" altLang="en-US"/>
          </a:p>
        </p:txBody>
      </p:sp>
      <p:pic>
        <p:nvPicPr>
          <p:cNvPr id="59" name="Picture 58">
            <a:extLst>
              <a:ext uri="{FF2B5EF4-FFF2-40B4-BE49-F238E27FC236}">
                <a16:creationId xmlns:a16="http://schemas.microsoft.com/office/drawing/2014/main" id="{FEAD2713-7763-5644-AEE3-845EC7679284}"/>
              </a:ext>
            </a:extLst>
          </p:cNvPr>
          <p:cNvPicPr>
            <a:picLocks noChangeAspect="1"/>
          </p:cNvPicPr>
          <p:nvPr userDrawn="1"/>
        </p:nvPicPr>
        <p:blipFill>
          <a:blip r:embed="rId2" cstate="screen">
            <a:lum bright="70000" contrast="-70000"/>
            <a:extLst>
              <a:ext uri="{28A0092B-C50C-407E-A947-70E740481C1C}">
                <a14:useLocalDpi xmlns:a14="http://schemas.microsoft.com/office/drawing/2010/main"/>
              </a:ext>
            </a:extLst>
          </a:blip>
          <a:stretch>
            <a:fillRect/>
          </a:stretch>
        </p:blipFill>
        <p:spPr>
          <a:xfrm>
            <a:off x="5906061" y="2728078"/>
            <a:ext cx="1674911" cy="1651648"/>
          </a:xfrm>
          <a:prstGeom prst="rect">
            <a:avLst/>
          </a:prstGeom>
        </p:spPr>
      </p:pic>
      <p:sp>
        <p:nvSpPr>
          <p:cNvPr id="60" name="Title 59">
            <a:extLst>
              <a:ext uri="{FF2B5EF4-FFF2-40B4-BE49-F238E27FC236}">
                <a16:creationId xmlns:a16="http://schemas.microsoft.com/office/drawing/2014/main" id="{27BD7337-7BE8-074C-B6EC-BB8824CA14CA}"/>
              </a:ext>
            </a:extLst>
          </p:cNvPr>
          <p:cNvSpPr>
            <a:spLocks noGrp="1"/>
          </p:cNvSpPr>
          <p:nvPr>
            <p:ph type="title"/>
          </p:nvPr>
        </p:nvSpPr>
        <p:spPr>
          <a:xfrm>
            <a:off x="660529" y="1163638"/>
            <a:ext cx="4002024" cy="1325563"/>
          </a:xfrm>
        </p:spPr>
        <p:txBody>
          <a:bodyPr>
            <a:noAutofit/>
          </a:bodyPr>
          <a:lstStyle>
            <a:lvl1pPr>
              <a:defRPr sz="3600" b="1" cap="all" spc="150" baseline="0">
                <a:latin typeface="+mn-lt"/>
              </a:defRPr>
            </a:lvl1pPr>
          </a:lstStyle>
          <a:p>
            <a:r>
              <a:rPr lang="en-GB" dirty="0"/>
              <a:t>Click to edit Master title style</a:t>
            </a:r>
            <a:endParaRPr lang="en-GR" dirty="0"/>
          </a:p>
        </p:txBody>
      </p:sp>
      <p:sp>
        <p:nvSpPr>
          <p:cNvPr id="62" name="Text Placeholder 61">
            <a:extLst>
              <a:ext uri="{FF2B5EF4-FFF2-40B4-BE49-F238E27FC236}">
                <a16:creationId xmlns:a16="http://schemas.microsoft.com/office/drawing/2014/main" id="{C5C34163-695A-0B41-96A3-10D3EE42A0FB}"/>
              </a:ext>
            </a:extLst>
          </p:cNvPr>
          <p:cNvSpPr>
            <a:spLocks noGrp="1"/>
          </p:cNvSpPr>
          <p:nvPr>
            <p:ph type="body" sz="quarter" idx="17"/>
          </p:nvPr>
        </p:nvSpPr>
        <p:spPr>
          <a:xfrm>
            <a:off x="660529" y="2728078"/>
            <a:ext cx="4038646" cy="3392306"/>
          </a:xfrm>
        </p:spPr>
        <p:txBody>
          <a:bodyPr/>
          <a:lstStyle>
            <a:lvl1pPr marL="0" indent="0">
              <a:buNone/>
              <a:defRPr>
                <a:latin typeface="+mj-lt"/>
              </a:defRPr>
            </a:lvl1pPr>
          </a:lstStyle>
          <a:p>
            <a:pPr lvl="0"/>
            <a:r>
              <a:rPr lang="en-GB" dirty="0"/>
              <a:t>Click to edit Master text styles</a:t>
            </a:r>
          </a:p>
        </p:txBody>
      </p:sp>
      <p:pic>
        <p:nvPicPr>
          <p:cNvPr id="11" name="Picture 10">
            <a:extLst>
              <a:ext uri="{FF2B5EF4-FFF2-40B4-BE49-F238E27FC236}">
                <a16:creationId xmlns:a16="http://schemas.microsoft.com/office/drawing/2014/main" id="{0789717D-A960-6944-8C34-130377D4BB8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66028" y="6354763"/>
            <a:ext cx="1008548" cy="360000"/>
          </a:xfrm>
          <a:prstGeom prst="rect">
            <a:avLst/>
          </a:prstGeom>
        </p:spPr>
      </p:pic>
      <p:pic>
        <p:nvPicPr>
          <p:cNvPr id="14" name="Picture 2">
            <a:extLst>
              <a:ext uri="{FF2B5EF4-FFF2-40B4-BE49-F238E27FC236}">
                <a16:creationId xmlns:a16="http://schemas.microsoft.com/office/drawing/2014/main" id="{D545E5B2-F713-3D48-9167-594DC052AA2A}"/>
              </a:ext>
            </a:extLst>
          </p:cNvPr>
          <p:cNvPicPr>
            <a:picLocks noChangeAspect="1" noChangeArrowheads="1"/>
          </p:cNvPicPr>
          <p:nvPr userDrawn="1"/>
        </p:nvPicPr>
        <p:blipFill>
          <a:blip r:embed="rId4" cstate="screen">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a:ext>
            </a:extLst>
          </a:blip>
          <a:srcRect/>
          <a:stretch>
            <a:fillRect/>
          </a:stretch>
        </p:blipFill>
        <p:spPr bwMode="auto">
          <a:xfrm>
            <a:off x="1531269" y="6431721"/>
            <a:ext cx="409695" cy="2729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289483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1_사용자 지정 레이아웃">
    <p:bg>
      <p:bgRef idx="1003">
        <a:schemeClr val="bg2"/>
      </p:bgRef>
    </p:bg>
    <p:spTree>
      <p:nvGrpSpPr>
        <p:cNvPr id="1" name=""/>
        <p:cNvGrpSpPr/>
        <p:nvPr/>
      </p:nvGrpSpPr>
      <p:grpSpPr>
        <a:xfrm>
          <a:off x="0" y="0"/>
          <a:ext cx="0" cy="0"/>
          <a:chOff x="0" y="0"/>
          <a:chExt cx="0" cy="0"/>
        </a:xfrm>
      </p:grpSpPr>
      <p:sp>
        <p:nvSpPr>
          <p:cNvPr id="8" name="그림 개체 틀 7"/>
          <p:cNvSpPr>
            <a:spLocks noGrp="1"/>
          </p:cNvSpPr>
          <p:nvPr>
            <p:ph type="pic" sz="quarter" idx="13"/>
          </p:nvPr>
        </p:nvSpPr>
        <p:spPr>
          <a:xfrm>
            <a:off x="4061870" y="1635284"/>
            <a:ext cx="4133850" cy="4133850"/>
          </a:xfrm>
          <a:prstGeom prst="donut">
            <a:avLst/>
          </a:prstGeom>
        </p:spPr>
        <p:txBody>
          <a:bodyPr/>
          <a:lstStyle>
            <a:lvl1pPr>
              <a:defRPr>
                <a:latin typeface="+mj-lt"/>
              </a:defRPr>
            </a:lvl1pPr>
          </a:lstStyle>
          <a:p>
            <a:endParaRPr lang="ko-KR" altLang="en-US"/>
          </a:p>
        </p:txBody>
      </p:sp>
      <p:sp>
        <p:nvSpPr>
          <p:cNvPr id="2" name="Footer Placeholder 1">
            <a:extLst>
              <a:ext uri="{FF2B5EF4-FFF2-40B4-BE49-F238E27FC236}">
                <a16:creationId xmlns:a16="http://schemas.microsoft.com/office/drawing/2014/main" id="{3E3AEA3A-F3DB-FF43-84C6-D897D7A5F767}"/>
              </a:ext>
            </a:extLst>
          </p:cNvPr>
          <p:cNvSpPr>
            <a:spLocks noGrp="1"/>
          </p:cNvSpPr>
          <p:nvPr>
            <p:ph type="ftr" sz="quarter" idx="14"/>
          </p:nvPr>
        </p:nvSpPr>
        <p:spPr>
          <a:xfrm>
            <a:off x="1348554" y="6391076"/>
            <a:ext cx="9838038" cy="365125"/>
          </a:xfrm>
        </p:spPr>
        <p:txBody>
          <a:bodyPr/>
          <a:lstStyle/>
          <a:p>
            <a:r>
              <a:rPr lang="en-GB" altLang="ko-KR"/>
              <a:t>SDSN Global Climate Hub Science &amp; Technology Observatory</a:t>
            </a:r>
            <a:endParaRPr lang="ko-KR" altLang="en-US"/>
          </a:p>
        </p:txBody>
      </p:sp>
      <p:sp>
        <p:nvSpPr>
          <p:cNvPr id="9" name="슬라이드 번호 개체 틀 12">
            <a:extLst>
              <a:ext uri="{FF2B5EF4-FFF2-40B4-BE49-F238E27FC236}">
                <a16:creationId xmlns:a16="http://schemas.microsoft.com/office/drawing/2014/main" id="{36307A0B-66EC-F54F-942E-0CFFAA931457}"/>
              </a:ext>
            </a:extLst>
          </p:cNvPr>
          <p:cNvSpPr txBox="1">
            <a:spLocks/>
          </p:cNvSpPr>
          <p:nvPr userDrawn="1"/>
        </p:nvSpPr>
        <p:spPr>
          <a:xfrm>
            <a:off x="5898000" y="-7215"/>
            <a:ext cx="396000" cy="784800"/>
          </a:xfrm>
          <a:prstGeom prst="rect">
            <a:avLst/>
          </a:prstGeom>
          <a:solidFill>
            <a:schemeClr val="tx2"/>
          </a:solidFill>
          <a:ln w="12700" cap="flat" cmpd="sng" algn="ctr">
            <a:noFill/>
            <a:prstDash val="solid"/>
            <a:miter lim="800000"/>
          </a:ln>
        </p:spPr>
        <p:style>
          <a:lnRef idx="2">
            <a:schemeClr val="accent5">
              <a:shade val="50000"/>
            </a:schemeClr>
          </a:lnRef>
          <a:fillRef idx="1">
            <a:schemeClr val="accent5"/>
          </a:fillRef>
          <a:effectRef idx="0">
            <a:schemeClr val="accent5"/>
          </a:effectRef>
          <a:fontRef idx="minor">
            <a:schemeClr val="lt1"/>
          </a:fontRef>
        </p:style>
        <p:txBody>
          <a:bodyPr vert="horz" lIns="91440" tIns="45720" rIns="91440" bIns="45720" rtlCol="0" anchor="ctr"/>
          <a:lstStyle>
            <a:defPPr>
              <a:defRPr lang="en-US"/>
            </a:defPPr>
            <a:lvl1pPr marL="0" algn="ctr" defTabSz="457200" rtl="0" eaLnBrk="1" latinLnBrk="0" hangingPunct="1">
              <a:defRPr sz="1400" b="1" kern="1200">
                <a:solidFill>
                  <a:schemeClr val="bg1"/>
                </a:solidFill>
                <a:latin typeface="+mj-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fld id="{BB5D696C-7C4B-4748-AD7A-B30C297BC295}" type="slidenum">
              <a:rPr lang="ko-KR" altLang="en-US" smtClean="0">
                <a:latin typeface="+mj-lt"/>
              </a:rPr>
              <a:pPr/>
              <a:t>‹#›</a:t>
            </a:fld>
            <a:endParaRPr lang="ko-KR" altLang="en-US">
              <a:latin typeface="+mj-lt"/>
            </a:endParaRPr>
          </a:p>
        </p:txBody>
      </p:sp>
      <p:pic>
        <p:nvPicPr>
          <p:cNvPr id="11" name="Picture 10" descr="A picture containing text, clipart&#10;&#10;Description automatically generated">
            <a:extLst>
              <a:ext uri="{FF2B5EF4-FFF2-40B4-BE49-F238E27FC236}">
                <a16:creationId xmlns:a16="http://schemas.microsoft.com/office/drawing/2014/main" id="{8D90C908-5F14-8144-90C4-7F7FE8E1782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2822" y="6359888"/>
            <a:ext cx="1011724" cy="360000"/>
          </a:xfrm>
          <a:prstGeom prst="rect">
            <a:avLst/>
          </a:prstGeom>
        </p:spPr>
      </p:pic>
      <p:sp>
        <p:nvSpPr>
          <p:cNvPr id="7" name="Title 6">
            <a:extLst>
              <a:ext uri="{FF2B5EF4-FFF2-40B4-BE49-F238E27FC236}">
                <a16:creationId xmlns:a16="http://schemas.microsoft.com/office/drawing/2014/main" id="{51684EB7-EB81-E647-83BB-9C8CC5E740C4}"/>
              </a:ext>
            </a:extLst>
          </p:cNvPr>
          <p:cNvSpPr>
            <a:spLocks noGrp="1"/>
          </p:cNvSpPr>
          <p:nvPr>
            <p:ph type="title" hasCustomPrompt="1"/>
          </p:nvPr>
        </p:nvSpPr>
        <p:spPr>
          <a:xfrm>
            <a:off x="2766349" y="2946278"/>
            <a:ext cx="6724892" cy="1325563"/>
          </a:xfrm>
        </p:spPr>
        <p:txBody>
          <a:bodyPr>
            <a:normAutofit/>
          </a:bodyPr>
          <a:lstStyle>
            <a:lvl1pPr algn="dist">
              <a:defRPr sz="6000" b="0" cap="all" spc="1400" baseline="0">
                <a:solidFill>
                  <a:schemeClr val="tx1"/>
                </a:solidFill>
              </a:defRPr>
            </a:lvl1pPr>
          </a:lstStyle>
          <a:p>
            <a:r>
              <a:rPr lang="en-GB" dirty="0"/>
              <a:t>Title</a:t>
            </a:r>
            <a:endParaRPr lang="en-GR" dirty="0"/>
          </a:p>
        </p:txBody>
      </p:sp>
      <p:sp>
        <p:nvSpPr>
          <p:cNvPr id="12" name="Text Placeholder 18">
            <a:extLst>
              <a:ext uri="{FF2B5EF4-FFF2-40B4-BE49-F238E27FC236}">
                <a16:creationId xmlns:a16="http://schemas.microsoft.com/office/drawing/2014/main" id="{677BF99B-DA91-8E4A-8FF3-F98F16E251DA}"/>
              </a:ext>
            </a:extLst>
          </p:cNvPr>
          <p:cNvSpPr>
            <a:spLocks noGrp="1"/>
          </p:cNvSpPr>
          <p:nvPr>
            <p:ph type="body" sz="quarter" idx="19"/>
          </p:nvPr>
        </p:nvSpPr>
        <p:spPr>
          <a:xfrm>
            <a:off x="1446342" y="1594471"/>
            <a:ext cx="2581275" cy="1516947"/>
          </a:xfrm>
        </p:spPr>
        <p:txBody>
          <a:bodyPr>
            <a:normAutofit/>
          </a:bodyPr>
          <a:lstStyle>
            <a:lvl1pPr marL="0" indent="0" algn="l">
              <a:buNone/>
              <a:defRPr sz="1600">
                <a:solidFill>
                  <a:schemeClr val="tx2">
                    <a:lumMod val="20000"/>
                    <a:lumOff val="80000"/>
                  </a:schemeClr>
                </a:solidFill>
              </a:defRPr>
            </a:lvl1pPr>
          </a:lstStyle>
          <a:p>
            <a:pPr lvl="0"/>
            <a:r>
              <a:rPr lang="en-GB" dirty="0"/>
              <a:t>Click to edit Master text styles</a:t>
            </a:r>
          </a:p>
        </p:txBody>
      </p:sp>
      <p:sp>
        <p:nvSpPr>
          <p:cNvPr id="13" name="Text Placeholder 33">
            <a:extLst>
              <a:ext uri="{FF2B5EF4-FFF2-40B4-BE49-F238E27FC236}">
                <a16:creationId xmlns:a16="http://schemas.microsoft.com/office/drawing/2014/main" id="{D28B912E-6151-574A-A77C-55D8C441D508}"/>
              </a:ext>
            </a:extLst>
          </p:cNvPr>
          <p:cNvSpPr>
            <a:spLocks noGrp="1"/>
          </p:cNvSpPr>
          <p:nvPr>
            <p:ph type="body" sz="quarter" idx="21" hasCustomPrompt="1"/>
          </p:nvPr>
        </p:nvSpPr>
        <p:spPr>
          <a:xfrm>
            <a:off x="1470155" y="1012743"/>
            <a:ext cx="2592387" cy="431800"/>
          </a:xfrm>
        </p:spPr>
        <p:txBody>
          <a:bodyPr/>
          <a:lstStyle>
            <a:lvl1pPr marL="0" indent="0">
              <a:buNone/>
              <a:defRPr>
                <a:solidFill>
                  <a:schemeClr val="accent5">
                    <a:lumMod val="60000"/>
                    <a:lumOff val="40000"/>
                  </a:schemeClr>
                </a:solidFill>
                <a:latin typeface="+mj-lt"/>
              </a:defRPr>
            </a:lvl1pPr>
          </a:lstStyle>
          <a:p>
            <a:pPr lvl="0"/>
            <a:r>
              <a:rPr lang="en-GB" dirty="0"/>
              <a:t>Title</a:t>
            </a:r>
            <a:endParaRPr lang="en-GR" dirty="0"/>
          </a:p>
        </p:txBody>
      </p:sp>
      <p:sp>
        <p:nvSpPr>
          <p:cNvPr id="14" name="Text Placeholder 18">
            <a:extLst>
              <a:ext uri="{FF2B5EF4-FFF2-40B4-BE49-F238E27FC236}">
                <a16:creationId xmlns:a16="http://schemas.microsoft.com/office/drawing/2014/main" id="{BC912BF6-4784-AC49-ABBB-7DE80C0CD77B}"/>
              </a:ext>
            </a:extLst>
          </p:cNvPr>
          <p:cNvSpPr>
            <a:spLocks noGrp="1"/>
          </p:cNvSpPr>
          <p:nvPr>
            <p:ph type="body" sz="quarter" idx="22"/>
          </p:nvPr>
        </p:nvSpPr>
        <p:spPr>
          <a:xfrm>
            <a:off x="8570392" y="1577563"/>
            <a:ext cx="2581275" cy="1516947"/>
          </a:xfrm>
        </p:spPr>
        <p:txBody>
          <a:bodyPr>
            <a:normAutofit/>
          </a:bodyPr>
          <a:lstStyle>
            <a:lvl1pPr marL="0" indent="0" algn="l">
              <a:buNone/>
              <a:defRPr sz="1600">
                <a:solidFill>
                  <a:schemeClr val="tx2">
                    <a:lumMod val="20000"/>
                    <a:lumOff val="80000"/>
                  </a:schemeClr>
                </a:solidFill>
              </a:defRPr>
            </a:lvl1pPr>
          </a:lstStyle>
          <a:p>
            <a:pPr lvl="0"/>
            <a:r>
              <a:rPr lang="en-GB" dirty="0"/>
              <a:t>Click to edit Master text styles</a:t>
            </a:r>
          </a:p>
        </p:txBody>
      </p:sp>
      <p:sp>
        <p:nvSpPr>
          <p:cNvPr id="15" name="Text Placeholder 33">
            <a:extLst>
              <a:ext uri="{FF2B5EF4-FFF2-40B4-BE49-F238E27FC236}">
                <a16:creationId xmlns:a16="http://schemas.microsoft.com/office/drawing/2014/main" id="{67859749-DC45-BC4B-A531-CBEAC069C699}"/>
              </a:ext>
            </a:extLst>
          </p:cNvPr>
          <p:cNvSpPr>
            <a:spLocks noGrp="1"/>
          </p:cNvSpPr>
          <p:nvPr>
            <p:ph type="body" sz="quarter" idx="23" hasCustomPrompt="1"/>
          </p:nvPr>
        </p:nvSpPr>
        <p:spPr>
          <a:xfrm>
            <a:off x="8594205" y="995835"/>
            <a:ext cx="2592387" cy="431800"/>
          </a:xfrm>
        </p:spPr>
        <p:txBody>
          <a:bodyPr/>
          <a:lstStyle>
            <a:lvl1pPr marL="0" indent="0">
              <a:buNone/>
              <a:defRPr>
                <a:solidFill>
                  <a:schemeClr val="accent5">
                    <a:lumMod val="60000"/>
                    <a:lumOff val="40000"/>
                  </a:schemeClr>
                </a:solidFill>
                <a:latin typeface="+mj-lt"/>
              </a:defRPr>
            </a:lvl1pPr>
          </a:lstStyle>
          <a:p>
            <a:pPr lvl="0"/>
            <a:r>
              <a:rPr lang="en-GB" dirty="0"/>
              <a:t>Title</a:t>
            </a:r>
            <a:endParaRPr lang="en-GR" dirty="0"/>
          </a:p>
        </p:txBody>
      </p:sp>
      <p:sp>
        <p:nvSpPr>
          <p:cNvPr id="16" name="Text Placeholder 18">
            <a:extLst>
              <a:ext uri="{FF2B5EF4-FFF2-40B4-BE49-F238E27FC236}">
                <a16:creationId xmlns:a16="http://schemas.microsoft.com/office/drawing/2014/main" id="{73925DEB-ABA5-0843-A553-7AFDFE8981FE}"/>
              </a:ext>
            </a:extLst>
          </p:cNvPr>
          <p:cNvSpPr>
            <a:spLocks noGrp="1"/>
          </p:cNvSpPr>
          <p:nvPr>
            <p:ph type="body" sz="quarter" idx="24"/>
          </p:nvPr>
        </p:nvSpPr>
        <p:spPr>
          <a:xfrm>
            <a:off x="1348554" y="4579061"/>
            <a:ext cx="2581275" cy="1516947"/>
          </a:xfrm>
        </p:spPr>
        <p:txBody>
          <a:bodyPr>
            <a:normAutofit/>
          </a:bodyPr>
          <a:lstStyle>
            <a:lvl1pPr marL="0" indent="0" algn="l">
              <a:buNone/>
              <a:defRPr sz="1600">
                <a:solidFill>
                  <a:schemeClr val="tx2">
                    <a:lumMod val="20000"/>
                    <a:lumOff val="80000"/>
                  </a:schemeClr>
                </a:solidFill>
              </a:defRPr>
            </a:lvl1pPr>
          </a:lstStyle>
          <a:p>
            <a:pPr lvl="0"/>
            <a:r>
              <a:rPr lang="en-GB" dirty="0"/>
              <a:t>Click to edit Master text styles</a:t>
            </a:r>
          </a:p>
        </p:txBody>
      </p:sp>
      <p:sp>
        <p:nvSpPr>
          <p:cNvPr id="17" name="Text Placeholder 33">
            <a:extLst>
              <a:ext uri="{FF2B5EF4-FFF2-40B4-BE49-F238E27FC236}">
                <a16:creationId xmlns:a16="http://schemas.microsoft.com/office/drawing/2014/main" id="{9696FBB3-67FD-0043-B01A-09CDB8CD01C4}"/>
              </a:ext>
            </a:extLst>
          </p:cNvPr>
          <p:cNvSpPr>
            <a:spLocks noGrp="1"/>
          </p:cNvSpPr>
          <p:nvPr>
            <p:ph type="body" sz="quarter" idx="25" hasCustomPrompt="1"/>
          </p:nvPr>
        </p:nvSpPr>
        <p:spPr>
          <a:xfrm>
            <a:off x="1372367" y="3997333"/>
            <a:ext cx="2592387" cy="431800"/>
          </a:xfrm>
        </p:spPr>
        <p:txBody>
          <a:bodyPr/>
          <a:lstStyle>
            <a:lvl1pPr marL="0" indent="0">
              <a:buNone/>
              <a:defRPr>
                <a:solidFill>
                  <a:schemeClr val="accent5">
                    <a:lumMod val="60000"/>
                    <a:lumOff val="40000"/>
                  </a:schemeClr>
                </a:solidFill>
                <a:latin typeface="+mj-lt"/>
              </a:defRPr>
            </a:lvl1pPr>
          </a:lstStyle>
          <a:p>
            <a:pPr lvl="0"/>
            <a:r>
              <a:rPr lang="en-GB" dirty="0"/>
              <a:t>Title</a:t>
            </a:r>
            <a:endParaRPr lang="en-GR" dirty="0"/>
          </a:p>
        </p:txBody>
      </p:sp>
      <p:sp>
        <p:nvSpPr>
          <p:cNvPr id="18" name="Text Placeholder 18">
            <a:extLst>
              <a:ext uri="{FF2B5EF4-FFF2-40B4-BE49-F238E27FC236}">
                <a16:creationId xmlns:a16="http://schemas.microsoft.com/office/drawing/2014/main" id="{33618924-F76D-A940-B757-1BECE5861DEE}"/>
              </a:ext>
            </a:extLst>
          </p:cNvPr>
          <p:cNvSpPr>
            <a:spLocks noGrp="1"/>
          </p:cNvSpPr>
          <p:nvPr>
            <p:ph type="body" sz="quarter" idx="26"/>
          </p:nvPr>
        </p:nvSpPr>
        <p:spPr>
          <a:xfrm>
            <a:off x="8571055" y="4548153"/>
            <a:ext cx="2581275" cy="1516947"/>
          </a:xfrm>
        </p:spPr>
        <p:txBody>
          <a:bodyPr>
            <a:normAutofit/>
          </a:bodyPr>
          <a:lstStyle>
            <a:lvl1pPr marL="0" indent="0" algn="l">
              <a:buNone/>
              <a:defRPr sz="1600">
                <a:solidFill>
                  <a:schemeClr val="tx2">
                    <a:lumMod val="20000"/>
                    <a:lumOff val="80000"/>
                  </a:schemeClr>
                </a:solidFill>
              </a:defRPr>
            </a:lvl1pPr>
          </a:lstStyle>
          <a:p>
            <a:pPr lvl="0"/>
            <a:r>
              <a:rPr lang="en-GB" dirty="0"/>
              <a:t>Click to edit Master text styles</a:t>
            </a:r>
          </a:p>
        </p:txBody>
      </p:sp>
      <p:sp>
        <p:nvSpPr>
          <p:cNvPr id="19" name="Text Placeholder 33">
            <a:extLst>
              <a:ext uri="{FF2B5EF4-FFF2-40B4-BE49-F238E27FC236}">
                <a16:creationId xmlns:a16="http://schemas.microsoft.com/office/drawing/2014/main" id="{C34A8BBC-2ACF-F748-9ED7-B7B1E68563F8}"/>
              </a:ext>
            </a:extLst>
          </p:cNvPr>
          <p:cNvSpPr>
            <a:spLocks noGrp="1"/>
          </p:cNvSpPr>
          <p:nvPr>
            <p:ph type="body" sz="quarter" idx="27" hasCustomPrompt="1"/>
          </p:nvPr>
        </p:nvSpPr>
        <p:spPr>
          <a:xfrm>
            <a:off x="8594868" y="3966425"/>
            <a:ext cx="2592387" cy="431800"/>
          </a:xfrm>
        </p:spPr>
        <p:txBody>
          <a:bodyPr/>
          <a:lstStyle>
            <a:lvl1pPr marL="0" indent="0">
              <a:buNone/>
              <a:defRPr>
                <a:solidFill>
                  <a:schemeClr val="accent5">
                    <a:lumMod val="60000"/>
                    <a:lumOff val="40000"/>
                  </a:schemeClr>
                </a:solidFill>
                <a:latin typeface="+mj-lt"/>
              </a:defRPr>
            </a:lvl1pPr>
          </a:lstStyle>
          <a:p>
            <a:pPr lvl="0"/>
            <a:r>
              <a:rPr lang="en-GB" dirty="0"/>
              <a:t>Title</a:t>
            </a:r>
            <a:endParaRPr lang="en-GR" dirty="0"/>
          </a:p>
        </p:txBody>
      </p:sp>
      <p:sp>
        <p:nvSpPr>
          <p:cNvPr id="20" name="Text Placeholder 33">
            <a:extLst>
              <a:ext uri="{FF2B5EF4-FFF2-40B4-BE49-F238E27FC236}">
                <a16:creationId xmlns:a16="http://schemas.microsoft.com/office/drawing/2014/main" id="{86A8B4AA-4E68-2E49-9537-959D3441E9FE}"/>
              </a:ext>
            </a:extLst>
          </p:cNvPr>
          <p:cNvSpPr>
            <a:spLocks noGrp="1"/>
          </p:cNvSpPr>
          <p:nvPr>
            <p:ph type="body" sz="quarter" idx="28" hasCustomPrompt="1"/>
          </p:nvPr>
        </p:nvSpPr>
        <p:spPr>
          <a:xfrm>
            <a:off x="4213185" y="968326"/>
            <a:ext cx="3916275" cy="641331"/>
          </a:xfrm>
        </p:spPr>
        <p:txBody>
          <a:bodyPr>
            <a:noAutofit/>
          </a:bodyPr>
          <a:lstStyle>
            <a:lvl1pPr marL="0" indent="0" algn="dist">
              <a:buNone/>
              <a:defRPr sz="5000" cap="all" baseline="0">
                <a:solidFill>
                  <a:schemeClr val="tx2"/>
                </a:solidFill>
                <a:latin typeface="+mj-lt"/>
              </a:defRPr>
            </a:lvl1pPr>
          </a:lstStyle>
          <a:p>
            <a:pPr lvl="0"/>
            <a:r>
              <a:rPr lang="en-GB" dirty="0"/>
              <a:t>Title</a:t>
            </a:r>
            <a:endParaRPr lang="en-GR" dirty="0"/>
          </a:p>
        </p:txBody>
      </p:sp>
      <p:grpSp>
        <p:nvGrpSpPr>
          <p:cNvPr id="21" name="그룹 33">
            <a:extLst>
              <a:ext uri="{FF2B5EF4-FFF2-40B4-BE49-F238E27FC236}">
                <a16:creationId xmlns:a16="http://schemas.microsoft.com/office/drawing/2014/main" id="{DE1A5746-06EA-2043-A052-E0DB8072794A}"/>
              </a:ext>
            </a:extLst>
          </p:cNvPr>
          <p:cNvGrpSpPr/>
          <p:nvPr userDrawn="1"/>
        </p:nvGrpSpPr>
        <p:grpSpPr>
          <a:xfrm>
            <a:off x="3600451" y="2075771"/>
            <a:ext cx="1104899" cy="644403"/>
            <a:chOff x="3600451" y="2075771"/>
            <a:chExt cx="1104899" cy="644403"/>
          </a:xfrm>
          <a:solidFill>
            <a:schemeClr val="accent5"/>
          </a:solidFill>
        </p:grpSpPr>
        <p:sp>
          <p:nvSpPr>
            <p:cNvPr id="22" name="타원 24">
              <a:extLst>
                <a:ext uri="{FF2B5EF4-FFF2-40B4-BE49-F238E27FC236}">
                  <a16:creationId xmlns:a16="http://schemas.microsoft.com/office/drawing/2014/main" id="{49CA3906-C47C-8E42-991D-36A4F553B710}"/>
                </a:ext>
              </a:extLst>
            </p:cNvPr>
            <p:cNvSpPr/>
            <p:nvPr/>
          </p:nvSpPr>
          <p:spPr bwMode="auto">
            <a:xfrm>
              <a:off x="4572000" y="2586824"/>
              <a:ext cx="133350" cy="133350"/>
            </a:xfrm>
            <a:prstGeom prst="ellipse">
              <a:avLst/>
            </a:prstGeom>
            <a:grpFill/>
            <a:ln w="38100">
              <a:solidFill>
                <a:schemeClr val="accent5"/>
              </a:solidFill>
            </a:ln>
          </p:spPr>
          <p:txBody>
            <a:bodyPr vert="horz" wrap="square" lIns="91440" tIns="45720" rIns="91440" bIns="45720" numCol="1" rtlCol="0" anchor="t" anchorCtr="0" compatLnSpc="1">
              <a:prstTxWarp prst="textNoShape">
                <a:avLst/>
              </a:prstTxWarp>
            </a:bodyPr>
            <a:lstStyle/>
            <a:p>
              <a:pPr algn="ctr"/>
              <a:endParaRPr lang="ko-KR" altLang="en-US"/>
            </a:p>
          </p:txBody>
        </p:sp>
        <p:cxnSp>
          <p:nvCxnSpPr>
            <p:cNvPr id="23" name="꺾인 연결선 26">
              <a:extLst>
                <a:ext uri="{FF2B5EF4-FFF2-40B4-BE49-F238E27FC236}">
                  <a16:creationId xmlns:a16="http://schemas.microsoft.com/office/drawing/2014/main" id="{36F9E062-B41B-3B48-B539-F36D047C4395}"/>
                </a:ext>
              </a:extLst>
            </p:cNvPr>
            <p:cNvCxnSpPr/>
            <p:nvPr/>
          </p:nvCxnSpPr>
          <p:spPr>
            <a:xfrm rot="16200000" flipV="1">
              <a:off x="3873901" y="1802321"/>
              <a:ext cx="491324" cy="1038224"/>
            </a:xfrm>
            <a:prstGeom prst="bentConnector2">
              <a:avLst/>
            </a:prstGeom>
            <a:grpFill/>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24" name="그룹 34">
            <a:extLst>
              <a:ext uri="{FF2B5EF4-FFF2-40B4-BE49-F238E27FC236}">
                <a16:creationId xmlns:a16="http://schemas.microsoft.com/office/drawing/2014/main" id="{46F19EC3-B947-8048-8092-CA7B36605C2C}"/>
              </a:ext>
            </a:extLst>
          </p:cNvPr>
          <p:cNvGrpSpPr/>
          <p:nvPr userDrawn="1"/>
        </p:nvGrpSpPr>
        <p:grpSpPr>
          <a:xfrm flipV="1">
            <a:off x="3567113" y="5431661"/>
            <a:ext cx="1104899" cy="623973"/>
            <a:chOff x="3600451" y="2075771"/>
            <a:chExt cx="1104899" cy="644403"/>
          </a:xfrm>
          <a:solidFill>
            <a:schemeClr val="accent5"/>
          </a:solidFill>
        </p:grpSpPr>
        <p:sp>
          <p:nvSpPr>
            <p:cNvPr id="25" name="타원 35">
              <a:extLst>
                <a:ext uri="{FF2B5EF4-FFF2-40B4-BE49-F238E27FC236}">
                  <a16:creationId xmlns:a16="http://schemas.microsoft.com/office/drawing/2014/main" id="{4A84268E-44A1-8743-900B-6E3A4E62BD53}"/>
                </a:ext>
              </a:extLst>
            </p:cNvPr>
            <p:cNvSpPr/>
            <p:nvPr/>
          </p:nvSpPr>
          <p:spPr bwMode="auto">
            <a:xfrm>
              <a:off x="4572000" y="2586824"/>
              <a:ext cx="133350" cy="133350"/>
            </a:xfrm>
            <a:prstGeom prst="ellipse">
              <a:avLst/>
            </a:prstGeom>
            <a:grpFill/>
            <a:ln w="38100">
              <a:solidFill>
                <a:schemeClr val="accent5"/>
              </a:solidFill>
            </a:ln>
          </p:spPr>
          <p:txBody>
            <a:bodyPr vert="horz" wrap="square" lIns="91440" tIns="45720" rIns="91440" bIns="45720" numCol="1" rtlCol="0" anchor="t" anchorCtr="0" compatLnSpc="1">
              <a:prstTxWarp prst="textNoShape">
                <a:avLst/>
              </a:prstTxWarp>
            </a:bodyPr>
            <a:lstStyle/>
            <a:p>
              <a:pPr algn="ctr"/>
              <a:endParaRPr lang="ko-KR" altLang="en-US"/>
            </a:p>
          </p:txBody>
        </p:sp>
        <p:cxnSp>
          <p:nvCxnSpPr>
            <p:cNvPr id="26" name="꺾인 연결선 36">
              <a:extLst>
                <a:ext uri="{FF2B5EF4-FFF2-40B4-BE49-F238E27FC236}">
                  <a16:creationId xmlns:a16="http://schemas.microsoft.com/office/drawing/2014/main" id="{0DCF5A1B-1F55-7E4F-90FD-350316806A75}"/>
                </a:ext>
              </a:extLst>
            </p:cNvPr>
            <p:cNvCxnSpPr/>
            <p:nvPr/>
          </p:nvCxnSpPr>
          <p:spPr>
            <a:xfrm rot="16200000" flipV="1">
              <a:off x="3873901" y="1802321"/>
              <a:ext cx="491324" cy="1038224"/>
            </a:xfrm>
            <a:prstGeom prst="bentConnector2">
              <a:avLst/>
            </a:prstGeom>
            <a:grpFill/>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27" name="그룹 48">
            <a:extLst>
              <a:ext uri="{FF2B5EF4-FFF2-40B4-BE49-F238E27FC236}">
                <a16:creationId xmlns:a16="http://schemas.microsoft.com/office/drawing/2014/main" id="{1784FFA7-A026-C64C-897B-1A08B44886FA}"/>
              </a:ext>
            </a:extLst>
          </p:cNvPr>
          <p:cNvGrpSpPr/>
          <p:nvPr userDrawn="1"/>
        </p:nvGrpSpPr>
        <p:grpSpPr>
          <a:xfrm flipH="1">
            <a:off x="7539168" y="2075770"/>
            <a:ext cx="1120238" cy="644403"/>
            <a:chOff x="3600451" y="2075771"/>
            <a:chExt cx="1104899" cy="644403"/>
          </a:xfrm>
          <a:solidFill>
            <a:schemeClr val="accent5"/>
          </a:solidFill>
        </p:grpSpPr>
        <p:sp>
          <p:nvSpPr>
            <p:cNvPr id="28" name="타원 49">
              <a:extLst>
                <a:ext uri="{FF2B5EF4-FFF2-40B4-BE49-F238E27FC236}">
                  <a16:creationId xmlns:a16="http://schemas.microsoft.com/office/drawing/2014/main" id="{31BC3776-E9BA-9446-A61F-89C0C79CFD27}"/>
                </a:ext>
              </a:extLst>
            </p:cNvPr>
            <p:cNvSpPr/>
            <p:nvPr/>
          </p:nvSpPr>
          <p:spPr bwMode="auto">
            <a:xfrm>
              <a:off x="4572000" y="2586824"/>
              <a:ext cx="133350" cy="133350"/>
            </a:xfrm>
            <a:prstGeom prst="ellipse">
              <a:avLst/>
            </a:prstGeom>
            <a:grpFill/>
            <a:ln w="38100">
              <a:solidFill>
                <a:schemeClr val="accent5"/>
              </a:solidFill>
            </a:ln>
          </p:spPr>
          <p:txBody>
            <a:bodyPr vert="horz" wrap="square" lIns="91440" tIns="45720" rIns="91440" bIns="45720" numCol="1" rtlCol="0" anchor="t" anchorCtr="0" compatLnSpc="1">
              <a:prstTxWarp prst="textNoShape">
                <a:avLst/>
              </a:prstTxWarp>
            </a:bodyPr>
            <a:lstStyle/>
            <a:p>
              <a:pPr algn="ctr"/>
              <a:endParaRPr lang="ko-KR" altLang="en-US"/>
            </a:p>
          </p:txBody>
        </p:sp>
        <p:cxnSp>
          <p:nvCxnSpPr>
            <p:cNvPr id="29" name="꺾인 연결선 50">
              <a:extLst>
                <a:ext uri="{FF2B5EF4-FFF2-40B4-BE49-F238E27FC236}">
                  <a16:creationId xmlns:a16="http://schemas.microsoft.com/office/drawing/2014/main" id="{B9DBAC5C-51CA-BC43-A676-52135782ED53}"/>
                </a:ext>
              </a:extLst>
            </p:cNvPr>
            <p:cNvCxnSpPr/>
            <p:nvPr/>
          </p:nvCxnSpPr>
          <p:spPr>
            <a:xfrm rot="16200000" flipV="1">
              <a:off x="3873901" y="1802321"/>
              <a:ext cx="491324" cy="1038224"/>
            </a:xfrm>
            <a:prstGeom prst="bentConnector2">
              <a:avLst/>
            </a:prstGeom>
            <a:grpFill/>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30" name="그룹 51">
            <a:extLst>
              <a:ext uri="{FF2B5EF4-FFF2-40B4-BE49-F238E27FC236}">
                <a16:creationId xmlns:a16="http://schemas.microsoft.com/office/drawing/2014/main" id="{CF837B76-81AE-E04D-9248-9FFCE6DA7AA8}"/>
              </a:ext>
            </a:extLst>
          </p:cNvPr>
          <p:cNvGrpSpPr/>
          <p:nvPr userDrawn="1"/>
        </p:nvGrpSpPr>
        <p:grpSpPr>
          <a:xfrm flipH="1" flipV="1">
            <a:off x="7505830" y="5431659"/>
            <a:ext cx="1120238" cy="623973"/>
            <a:chOff x="3600451" y="2075771"/>
            <a:chExt cx="1104899" cy="644403"/>
          </a:xfrm>
          <a:solidFill>
            <a:schemeClr val="accent5"/>
          </a:solidFill>
        </p:grpSpPr>
        <p:sp>
          <p:nvSpPr>
            <p:cNvPr id="31" name="타원 52">
              <a:extLst>
                <a:ext uri="{FF2B5EF4-FFF2-40B4-BE49-F238E27FC236}">
                  <a16:creationId xmlns:a16="http://schemas.microsoft.com/office/drawing/2014/main" id="{AB531374-0572-1E49-87CA-9E9DC81535B3}"/>
                </a:ext>
              </a:extLst>
            </p:cNvPr>
            <p:cNvSpPr/>
            <p:nvPr/>
          </p:nvSpPr>
          <p:spPr bwMode="auto">
            <a:xfrm>
              <a:off x="4572000" y="2586824"/>
              <a:ext cx="133350" cy="133350"/>
            </a:xfrm>
            <a:prstGeom prst="ellipse">
              <a:avLst/>
            </a:prstGeom>
            <a:grpFill/>
            <a:ln w="38100">
              <a:solidFill>
                <a:schemeClr val="accent5"/>
              </a:solidFill>
            </a:ln>
          </p:spPr>
          <p:txBody>
            <a:bodyPr vert="horz" wrap="square" lIns="91440" tIns="45720" rIns="91440" bIns="45720" numCol="1" rtlCol="0" anchor="t" anchorCtr="0" compatLnSpc="1">
              <a:prstTxWarp prst="textNoShape">
                <a:avLst/>
              </a:prstTxWarp>
            </a:bodyPr>
            <a:lstStyle/>
            <a:p>
              <a:pPr algn="ctr"/>
              <a:endParaRPr lang="ko-KR" altLang="en-US"/>
            </a:p>
          </p:txBody>
        </p:sp>
        <p:cxnSp>
          <p:nvCxnSpPr>
            <p:cNvPr id="32" name="꺾인 연결선 53">
              <a:extLst>
                <a:ext uri="{FF2B5EF4-FFF2-40B4-BE49-F238E27FC236}">
                  <a16:creationId xmlns:a16="http://schemas.microsoft.com/office/drawing/2014/main" id="{6D0B6CFC-B97D-D44B-ACDF-A62366E35D5D}"/>
                </a:ext>
              </a:extLst>
            </p:cNvPr>
            <p:cNvCxnSpPr/>
            <p:nvPr/>
          </p:nvCxnSpPr>
          <p:spPr>
            <a:xfrm rot="16200000" flipV="1">
              <a:off x="3873901" y="1802321"/>
              <a:ext cx="491324" cy="1038224"/>
            </a:xfrm>
            <a:prstGeom prst="bentConnector2">
              <a:avLst/>
            </a:prstGeom>
            <a:grpFill/>
            <a:ln>
              <a:solidFill>
                <a:schemeClr val="accent5"/>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0319065"/>
      </p:ext>
    </p:extLst>
  </p:cSld>
  <p:clrMapOvr>
    <a:overrideClrMapping bg1="dk1" tx1="lt1" bg2="dk2" tx2="lt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3_Title_subtitle_only">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F916CF0D-67F9-445E-8029-EA12D63789D3}"/>
              </a:ext>
            </a:extLst>
          </p:cNvPr>
          <p:cNvSpPr>
            <a:spLocks noGrp="1"/>
          </p:cNvSpPr>
          <p:nvPr>
            <p:ph type="title" hasCustomPrompt="1"/>
          </p:nvPr>
        </p:nvSpPr>
        <p:spPr>
          <a:xfrm>
            <a:off x="838200" y="769998"/>
            <a:ext cx="10515600" cy="880354"/>
          </a:xfrm>
        </p:spPr>
        <p:txBody>
          <a:bodyPr anchor="t">
            <a:normAutofit/>
          </a:bodyPr>
          <a:lstStyle>
            <a:lvl1pPr algn="ctr">
              <a:lnSpc>
                <a:spcPct val="100000"/>
              </a:lnSpc>
              <a:defRPr sz="5000">
                <a:solidFill>
                  <a:schemeClr val="tx1"/>
                </a:solidFill>
                <a:latin typeface="+mj-lt"/>
              </a:defRPr>
            </a:lvl1pPr>
          </a:lstStyle>
          <a:p>
            <a:r>
              <a:rPr lang="en-US" altLang="ko-KR" dirty="0"/>
              <a:t>INSERT TITLE HERE</a:t>
            </a:r>
            <a:endParaRPr lang="ko-KR" altLang="en-US" dirty="0"/>
          </a:p>
        </p:txBody>
      </p:sp>
      <p:sp>
        <p:nvSpPr>
          <p:cNvPr id="6" name="Footer Placeholder 5">
            <a:extLst>
              <a:ext uri="{FF2B5EF4-FFF2-40B4-BE49-F238E27FC236}">
                <a16:creationId xmlns:a16="http://schemas.microsoft.com/office/drawing/2014/main" id="{FA683F2E-EAEB-804D-8D32-885FB47EEAE6}"/>
              </a:ext>
            </a:extLst>
          </p:cNvPr>
          <p:cNvSpPr>
            <a:spLocks noGrp="1"/>
          </p:cNvSpPr>
          <p:nvPr>
            <p:ph type="ftr" sz="quarter" idx="10"/>
          </p:nvPr>
        </p:nvSpPr>
        <p:spPr>
          <a:xfrm>
            <a:off x="2197656" y="6344775"/>
            <a:ext cx="8929993" cy="369988"/>
          </a:xfrm>
        </p:spPr>
        <p:txBody>
          <a:bodyPr/>
          <a:lstStyle/>
          <a:p>
            <a:r>
              <a:rPr lang="en-GB" altLang="ko-KR"/>
              <a:t>SDSN Global Climate Hub Science &amp; Technology Observatory</a:t>
            </a:r>
            <a:endParaRPr lang="ko-KR" altLang="en-US"/>
          </a:p>
        </p:txBody>
      </p:sp>
      <p:sp>
        <p:nvSpPr>
          <p:cNvPr id="36" name="슬라이드 번호 개체 틀 12">
            <a:extLst>
              <a:ext uri="{FF2B5EF4-FFF2-40B4-BE49-F238E27FC236}">
                <a16:creationId xmlns:a16="http://schemas.microsoft.com/office/drawing/2014/main" id="{E137174F-6BE3-944D-992B-9DD15242C044}"/>
              </a:ext>
            </a:extLst>
          </p:cNvPr>
          <p:cNvSpPr txBox="1">
            <a:spLocks/>
          </p:cNvSpPr>
          <p:nvPr userDrawn="1"/>
        </p:nvSpPr>
        <p:spPr>
          <a:xfrm>
            <a:off x="5898000" y="-7215"/>
            <a:ext cx="396000" cy="784800"/>
          </a:xfrm>
          <a:prstGeom prst="rect">
            <a:avLst/>
          </a:prstGeom>
          <a:solidFill>
            <a:schemeClr val="bg2"/>
          </a:solidFill>
          <a:ln w="12700" cap="flat" cmpd="sng" algn="ctr">
            <a:noFill/>
            <a:prstDash val="solid"/>
            <a:miter lim="800000"/>
          </a:ln>
        </p:spPr>
        <p:style>
          <a:lnRef idx="2">
            <a:schemeClr val="accent5">
              <a:shade val="50000"/>
            </a:schemeClr>
          </a:lnRef>
          <a:fillRef idx="1">
            <a:schemeClr val="accent5"/>
          </a:fillRef>
          <a:effectRef idx="0">
            <a:schemeClr val="accent5"/>
          </a:effectRef>
          <a:fontRef idx="minor">
            <a:schemeClr val="lt1"/>
          </a:fontRef>
        </p:style>
        <p:txBody>
          <a:bodyPr vert="horz" lIns="91440" tIns="45720" rIns="91440" bIns="45720" rtlCol="0" anchor="ctr"/>
          <a:lstStyle>
            <a:defPPr>
              <a:defRPr lang="en-US"/>
            </a:defPPr>
            <a:lvl1pPr marL="0" algn="ctr" defTabSz="457200" rtl="0" eaLnBrk="1" latinLnBrk="0" hangingPunct="1">
              <a:defRPr sz="1400" b="1" kern="1200">
                <a:solidFill>
                  <a:schemeClr val="bg1"/>
                </a:solidFill>
                <a:latin typeface="+mj-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fld id="{BB5D696C-7C4B-4748-AD7A-B30C297BC295}" type="slidenum">
              <a:rPr lang="ko-KR" altLang="en-US" smtClean="0"/>
              <a:pPr/>
              <a:t>‹#›</a:t>
            </a:fld>
            <a:endParaRPr lang="ko-KR" altLang="en-US"/>
          </a:p>
        </p:txBody>
      </p:sp>
      <p:sp>
        <p:nvSpPr>
          <p:cNvPr id="38" name="Text Placeholder 37">
            <a:extLst>
              <a:ext uri="{FF2B5EF4-FFF2-40B4-BE49-F238E27FC236}">
                <a16:creationId xmlns:a16="http://schemas.microsoft.com/office/drawing/2014/main" id="{A3AE8DB3-D959-DF49-AE2F-2597C8D6C0AC}"/>
              </a:ext>
            </a:extLst>
          </p:cNvPr>
          <p:cNvSpPr>
            <a:spLocks noGrp="1"/>
          </p:cNvSpPr>
          <p:nvPr>
            <p:ph type="body" sz="quarter" idx="11" hasCustomPrompt="1"/>
          </p:nvPr>
        </p:nvSpPr>
        <p:spPr>
          <a:xfrm>
            <a:off x="1448594" y="1693051"/>
            <a:ext cx="9294812" cy="370536"/>
          </a:xfrm>
        </p:spPr>
        <p:txBody>
          <a:bodyPr anchor="ctr">
            <a:normAutofit/>
          </a:bodyPr>
          <a:lstStyle>
            <a:lvl1pPr marL="0" indent="0" algn="ctr">
              <a:buNone/>
              <a:defRPr sz="2000" b="0" cap="none" baseline="0">
                <a:solidFill>
                  <a:schemeClr val="accent1"/>
                </a:solidFill>
              </a:defRPr>
            </a:lvl1pPr>
          </a:lstStyle>
          <a:p>
            <a:pPr lvl="0"/>
            <a:r>
              <a:rPr lang="en-GB" dirty="0"/>
              <a:t>Subtitle</a:t>
            </a:r>
          </a:p>
        </p:txBody>
      </p:sp>
      <p:pic>
        <p:nvPicPr>
          <p:cNvPr id="9" name="Picture 8">
            <a:extLst>
              <a:ext uri="{FF2B5EF4-FFF2-40B4-BE49-F238E27FC236}">
                <a16:creationId xmlns:a16="http://schemas.microsoft.com/office/drawing/2014/main" id="{0F65C790-B095-2544-B383-AB219D04EC6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6028" y="6354763"/>
            <a:ext cx="1008548" cy="360000"/>
          </a:xfrm>
          <a:prstGeom prst="rect">
            <a:avLst/>
          </a:prstGeom>
        </p:spPr>
      </p:pic>
      <p:pic>
        <p:nvPicPr>
          <p:cNvPr id="10" name="Picture 2">
            <a:extLst>
              <a:ext uri="{FF2B5EF4-FFF2-40B4-BE49-F238E27FC236}">
                <a16:creationId xmlns:a16="http://schemas.microsoft.com/office/drawing/2014/main" id="{1A636961-1713-CF47-9DCB-8E8EF8467C2B}"/>
              </a:ext>
            </a:extLst>
          </p:cNvPr>
          <p:cNvPicPr>
            <a:picLocks noChangeAspect="1" noChangeArrowheads="1"/>
          </p:cNvPicPr>
          <p:nvPr userDrawn="1"/>
        </p:nvPicPr>
        <p:blipFill>
          <a:blip r:embed="rId3" cstate="screen">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a:ext>
            </a:extLst>
          </a:blip>
          <a:srcRect/>
          <a:stretch>
            <a:fillRect/>
          </a:stretch>
        </p:blipFill>
        <p:spPr bwMode="auto">
          <a:xfrm>
            <a:off x="1531269" y="6431721"/>
            <a:ext cx="409695" cy="2729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707487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Brief_2_sq_pictures">
    <p:spTree>
      <p:nvGrpSpPr>
        <p:cNvPr id="1" name=""/>
        <p:cNvGrpSpPr/>
        <p:nvPr/>
      </p:nvGrpSpPr>
      <p:grpSpPr>
        <a:xfrm>
          <a:off x="0" y="0"/>
          <a:ext cx="0" cy="0"/>
          <a:chOff x="0" y="0"/>
          <a:chExt cx="0" cy="0"/>
        </a:xfrm>
      </p:grpSpPr>
      <p:sp>
        <p:nvSpPr>
          <p:cNvPr id="9" name="그림 개체 틀 8"/>
          <p:cNvSpPr>
            <a:spLocks noGrp="1"/>
          </p:cNvSpPr>
          <p:nvPr>
            <p:ph type="pic" sz="quarter" idx="13"/>
          </p:nvPr>
        </p:nvSpPr>
        <p:spPr>
          <a:xfrm>
            <a:off x="3584366" y="0"/>
            <a:ext cx="8607634" cy="6858000"/>
          </a:xfrm>
        </p:spPr>
        <p:txBody>
          <a:bodyPr/>
          <a:lstStyle/>
          <a:p>
            <a:endParaRPr lang="ko-KR" altLang="en-US"/>
          </a:p>
        </p:txBody>
      </p:sp>
      <p:sp>
        <p:nvSpPr>
          <p:cNvPr id="2" name="Footer Placeholder 1">
            <a:extLst>
              <a:ext uri="{FF2B5EF4-FFF2-40B4-BE49-F238E27FC236}">
                <a16:creationId xmlns:a16="http://schemas.microsoft.com/office/drawing/2014/main" id="{D234526F-6653-2F4C-8B7A-C7C3B33A72B6}"/>
              </a:ext>
            </a:extLst>
          </p:cNvPr>
          <p:cNvSpPr>
            <a:spLocks noGrp="1"/>
          </p:cNvSpPr>
          <p:nvPr>
            <p:ph type="ftr" sz="quarter" idx="15"/>
          </p:nvPr>
        </p:nvSpPr>
        <p:spPr>
          <a:xfrm>
            <a:off x="2087934" y="6357494"/>
            <a:ext cx="9838038" cy="365125"/>
          </a:xfrm>
        </p:spPr>
        <p:txBody>
          <a:bodyPr/>
          <a:lstStyle/>
          <a:p>
            <a:r>
              <a:rPr lang="en-GB" altLang="ko-KR"/>
              <a:t>NI4OS Regional Meeting | 28-29 September 2022 | Budapest</a:t>
            </a:r>
            <a:endParaRPr lang="ko-KR" altLang="en-US" dirty="0"/>
          </a:p>
        </p:txBody>
      </p:sp>
      <p:pic>
        <p:nvPicPr>
          <p:cNvPr id="11" name="Picture 10">
            <a:extLst>
              <a:ext uri="{FF2B5EF4-FFF2-40B4-BE49-F238E27FC236}">
                <a16:creationId xmlns:a16="http://schemas.microsoft.com/office/drawing/2014/main" id="{A76B296A-F1CC-8142-9B07-79361F25EFD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6028" y="6390621"/>
            <a:ext cx="1008548" cy="360000"/>
          </a:xfrm>
          <a:prstGeom prst="rect">
            <a:avLst/>
          </a:prstGeom>
        </p:spPr>
      </p:pic>
      <p:sp>
        <p:nvSpPr>
          <p:cNvPr id="8" name="Text Placeholder 7">
            <a:extLst>
              <a:ext uri="{FF2B5EF4-FFF2-40B4-BE49-F238E27FC236}">
                <a16:creationId xmlns:a16="http://schemas.microsoft.com/office/drawing/2014/main" id="{4AE49AF4-2181-3F48-96A5-B398010D07EB}"/>
              </a:ext>
            </a:extLst>
          </p:cNvPr>
          <p:cNvSpPr>
            <a:spLocks noGrp="1"/>
          </p:cNvSpPr>
          <p:nvPr>
            <p:ph type="body" sz="quarter" idx="16"/>
          </p:nvPr>
        </p:nvSpPr>
        <p:spPr>
          <a:xfrm>
            <a:off x="725309" y="2913888"/>
            <a:ext cx="3493123" cy="3096387"/>
          </a:xfrm>
          <a:solidFill>
            <a:schemeClr val="bg1"/>
          </a:solidFill>
        </p:spPr>
        <p:txBody>
          <a:bodyPr>
            <a:normAutofit/>
          </a:bodyPr>
          <a:lstStyle>
            <a:lvl1pPr marL="0" indent="0">
              <a:buNone/>
              <a:defRPr sz="2000">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GB" dirty="0"/>
              <a:t>Click to edit Master text styles</a:t>
            </a:r>
          </a:p>
        </p:txBody>
      </p:sp>
      <p:sp>
        <p:nvSpPr>
          <p:cNvPr id="12" name="Title 11">
            <a:extLst>
              <a:ext uri="{FF2B5EF4-FFF2-40B4-BE49-F238E27FC236}">
                <a16:creationId xmlns:a16="http://schemas.microsoft.com/office/drawing/2014/main" id="{3E04546E-3928-3C49-BBA0-A4FC88110DE9}"/>
              </a:ext>
            </a:extLst>
          </p:cNvPr>
          <p:cNvSpPr>
            <a:spLocks noGrp="1"/>
          </p:cNvSpPr>
          <p:nvPr>
            <p:ph type="title" hasCustomPrompt="1"/>
          </p:nvPr>
        </p:nvSpPr>
        <p:spPr>
          <a:xfrm>
            <a:off x="4552147" y="2910854"/>
            <a:ext cx="6306312" cy="1325563"/>
          </a:xfrm>
        </p:spPr>
        <p:txBody>
          <a:bodyPr/>
          <a:lstStyle>
            <a:lvl1pPr>
              <a:defRPr b="0">
                <a:solidFill>
                  <a:schemeClr val="bg2">
                    <a:lumMod val="75000"/>
                  </a:schemeClr>
                </a:solidFill>
              </a:defRPr>
            </a:lvl1pPr>
          </a:lstStyle>
          <a:p>
            <a:r>
              <a:rPr lang="en-GB" dirty="0"/>
              <a:t>CLICK TO EDIT MASTER TITLE STYLE</a:t>
            </a:r>
            <a:endParaRPr lang="en-GR" dirty="0"/>
          </a:p>
        </p:txBody>
      </p:sp>
      <p:pic>
        <p:nvPicPr>
          <p:cNvPr id="19" name="Picture 18" descr="Shape, icon, circle&#10;&#10;Description automatically generated">
            <a:extLst>
              <a:ext uri="{FF2B5EF4-FFF2-40B4-BE49-F238E27FC236}">
                <a16:creationId xmlns:a16="http://schemas.microsoft.com/office/drawing/2014/main" id="{91CEFA39-BF59-8A41-8695-C63C6529B45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57076" y="-904875"/>
            <a:ext cx="3505200" cy="3505200"/>
          </a:xfrm>
          <a:prstGeom prst="rect">
            <a:avLst/>
          </a:prstGeom>
        </p:spPr>
      </p:pic>
      <p:sp>
        <p:nvSpPr>
          <p:cNvPr id="20" name="슬라이드 번호 개체 틀 12">
            <a:extLst>
              <a:ext uri="{FF2B5EF4-FFF2-40B4-BE49-F238E27FC236}">
                <a16:creationId xmlns:a16="http://schemas.microsoft.com/office/drawing/2014/main" id="{586D4A74-1D2C-5247-A491-09F876D3F388}"/>
              </a:ext>
            </a:extLst>
          </p:cNvPr>
          <p:cNvSpPr>
            <a:spLocks noGrp="1"/>
          </p:cNvSpPr>
          <p:nvPr>
            <p:ph type="sldNum" sz="quarter" idx="20"/>
          </p:nvPr>
        </p:nvSpPr>
        <p:spPr>
          <a:xfrm>
            <a:off x="5898000" y="-7215"/>
            <a:ext cx="396000" cy="784800"/>
          </a:xfr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fld id="{BB5D696C-7C4B-4748-AD7A-B30C297BC295}" type="slidenum">
              <a:rPr lang="ko-KR" altLang="en-US" smtClean="0"/>
              <a:pPr/>
              <a:t>‹#›</a:t>
            </a:fld>
            <a:endParaRPr lang="ko-KR" altLang="en-US" dirty="0"/>
          </a:p>
        </p:txBody>
      </p:sp>
      <p:pic>
        <p:nvPicPr>
          <p:cNvPr id="3074" name="Picture 2">
            <a:extLst>
              <a:ext uri="{FF2B5EF4-FFF2-40B4-BE49-F238E27FC236}">
                <a16:creationId xmlns:a16="http://schemas.microsoft.com/office/drawing/2014/main" id="{2686DCCA-B04C-094C-87CD-131393EF6BBD}"/>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1463740" y="6477378"/>
            <a:ext cx="356300" cy="2373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600238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Blank_background_picture">
    <p:spTree>
      <p:nvGrpSpPr>
        <p:cNvPr id="1" name=""/>
        <p:cNvGrpSpPr/>
        <p:nvPr/>
      </p:nvGrpSpPr>
      <p:grpSpPr>
        <a:xfrm>
          <a:off x="0" y="0"/>
          <a:ext cx="0" cy="0"/>
          <a:chOff x="0" y="0"/>
          <a:chExt cx="0" cy="0"/>
        </a:xfrm>
      </p:grpSpPr>
      <p:sp>
        <p:nvSpPr>
          <p:cNvPr id="56" name="Picture Placeholder 55">
            <a:extLst>
              <a:ext uri="{FF2B5EF4-FFF2-40B4-BE49-F238E27FC236}">
                <a16:creationId xmlns:a16="http://schemas.microsoft.com/office/drawing/2014/main" id="{3235324E-290D-B544-8FCE-CFD1CB186F04}"/>
              </a:ext>
            </a:extLst>
          </p:cNvPr>
          <p:cNvSpPr>
            <a:spLocks noGrp="1"/>
          </p:cNvSpPr>
          <p:nvPr>
            <p:ph type="pic" sz="quarter" idx="19"/>
          </p:nvPr>
        </p:nvSpPr>
        <p:spPr>
          <a:xfrm>
            <a:off x="0" y="0"/>
            <a:ext cx="12192000" cy="6858000"/>
          </a:xfrm>
          <a:custGeom>
            <a:avLst/>
            <a:gdLst>
              <a:gd name="connsiteX0" fmla="*/ 1386946 w 12192000"/>
              <a:gd name="connsiteY0" fmla="*/ 5128856 h 6858000"/>
              <a:gd name="connsiteX1" fmla="*/ 1386946 w 12192000"/>
              <a:gd name="connsiteY1" fmla="*/ 5136056 h 6858000"/>
              <a:gd name="connsiteX2" fmla="*/ 10754268 w 12192000"/>
              <a:gd name="connsiteY2" fmla="*/ 5136056 h 6858000"/>
              <a:gd name="connsiteX3" fmla="*/ 10754268 w 12192000"/>
              <a:gd name="connsiteY3" fmla="*/ 5128856 h 6858000"/>
              <a:gd name="connsiteX4" fmla="*/ 9405552 w 12192000"/>
              <a:gd name="connsiteY4" fmla="*/ 0 h 6858000"/>
              <a:gd name="connsiteX5" fmla="*/ 11189456 w 12192000"/>
              <a:gd name="connsiteY5" fmla="*/ 0 h 6858000"/>
              <a:gd name="connsiteX6" fmla="*/ 11171395 w 12192000"/>
              <a:gd name="connsiteY6" fmla="*/ 37492 h 6858000"/>
              <a:gd name="connsiteX7" fmla="*/ 10297504 w 12192000"/>
              <a:gd name="connsiteY7" fmla="*/ 557611 h 6858000"/>
              <a:gd name="connsiteX8" fmla="*/ 9423613 w 12192000"/>
              <a:gd name="connsiteY8" fmla="*/ 37492 h 6858000"/>
              <a:gd name="connsiteX9" fmla="*/ 0 w 12192000"/>
              <a:gd name="connsiteY9" fmla="*/ 0 h 6858000"/>
              <a:gd name="connsiteX10" fmla="*/ 8359366 w 12192000"/>
              <a:gd name="connsiteY10" fmla="*/ 0 h 6858000"/>
              <a:gd name="connsiteX11" fmla="*/ 8399180 w 12192000"/>
              <a:gd name="connsiteY11" fmla="*/ 154845 h 6858000"/>
              <a:gd name="connsiteX12" fmla="*/ 10297503 w 12192000"/>
              <a:gd name="connsiteY12" fmla="*/ 1551453 h 6858000"/>
              <a:gd name="connsiteX13" fmla="*/ 12128986 w 12192000"/>
              <a:gd name="connsiteY13" fmla="*/ 337465 h 6858000"/>
              <a:gd name="connsiteX14" fmla="*/ 12192000 w 12192000"/>
              <a:gd name="connsiteY14" fmla="*/ 165297 h 6858000"/>
              <a:gd name="connsiteX15" fmla="*/ 12192000 w 12192000"/>
              <a:gd name="connsiteY15" fmla="*/ 6858000 h 6858000"/>
              <a:gd name="connsiteX16" fmla="*/ 0 w 12192000"/>
              <a:gd name="connsiteY1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192000" h="6858000">
                <a:moveTo>
                  <a:pt x="1386946" y="5128856"/>
                </a:moveTo>
                <a:lnTo>
                  <a:pt x="1386946" y="5136056"/>
                </a:lnTo>
                <a:lnTo>
                  <a:pt x="10754268" y="5136056"/>
                </a:lnTo>
                <a:lnTo>
                  <a:pt x="10754268" y="5128856"/>
                </a:lnTo>
                <a:close/>
                <a:moveTo>
                  <a:pt x="9405552" y="0"/>
                </a:moveTo>
                <a:lnTo>
                  <a:pt x="11189456" y="0"/>
                </a:lnTo>
                <a:lnTo>
                  <a:pt x="11171395" y="37492"/>
                </a:lnTo>
                <a:cubicBezTo>
                  <a:pt x="11003099" y="347298"/>
                  <a:pt x="10674862" y="557611"/>
                  <a:pt x="10297504" y="557611"/>
                </a:cubicBezTo>
                <a:cubicBezTo>
                  <a:pt x="9920146" y="557611"/>
                  <a:pt x="9591909" y="347298"/>
                  <a:pt x="9423613" y="37492"/>
                </a:cubicBezTo>
                <a:close/>
                <a:moveTo>
                  <a:pt x="0" y="0"/>
                </a:moveTo>
                <a:lnTo>
                  <a:pt x="8359366" y="0"/>
                </a:lnTo>
                <a:lnTo>
                  <a:pt x="8399180" y="154845"/>
                </a:lnTo>
                <a:cubicBezTo>
                  <a:pt x="8650844" y="963969"/>
                  <a:pt x="9405567" y="1551453"/>
                  <a:pt x="10297503" y="1551453"/>
                </a:cubicBezTo>
                <a:cubicBezTo>
                  <a:pt x="11120829" y="1551453"/>
                  <a:pt x="11827239" y="1050875"/>
                  <a:pt x="12128986" y="337465"/>
                </a:cubicBezTo>
                <a:lnTo>
                  <a:pt x="12192000" y="165297"/>
                </a:lnTo>
                <a:lnTo>
                  <a:pt x="12192000" y="6858000"/>
                </a:lnTo>
                <a:lnTo>
                  <a:pt x="0" y="6858000"/>
                </a:lnTo>
                <a:close/>
              </a:path>
            </a:pathLst>
          </a:custGeom>
        </p:spPr>
        <p:txBody>
          <a:bodyPr wrap="square">
            <a:noAutofit/>
          </a:bodyPr>
          <a:lstStyle/>
          <a:p>
            <a:endParaRPr lang="ko-KR" altLang="en-US"/>
          </a:p>
        </p:txBody>
      </p:sp>
      <p:sp>
        <p:nvSpPr>
          <p:cNvPr id="12" name="바닥글 개체 틀 11"/>
          <p:cNvSpPr>
            <a:spLocks noGrp="1"/>
          </p:cNvSpPr>
          <p:nvPr>
            <p:ph type="ftr" sz="quarter" idx="16"/>
          </p:nvPr>
        </p:nvSpPr>
        <p:spPr>
          <a:xfrm>
            <a:off x="1717588" y="6356350"/>
            <a:ext cx="9045147" cy="365125"/>
          </a:xfrm>
        </p:spPr>
        <p:txBody>
          <a:bodyPr/>
          <a:lstStyle>
            <a:lvl1pPr>
              <a:defRPr>
                <a:solidFill>
                  <a:schemeClr val="bg1">
                    <a:lumMod val="95000"/>
                  </a:schemeClr>
                </a:solidFill>
              </a:defRPr>
            </a:lvl1pPr>
          </a:lstStyle>
          <a:p>
            <a:r>
              <a:rPr lang="en-GB" altLang="ko-KR"/>
              <a:t>NI4OS Regional Meeting | 28-29 September 2022 | Budapest</a:t>
            </a:r>
            <a:endParaRPr lang="ko-KR" altLang="en-US"/>
          </a:p>
        </p:txBody>
      </p:sp>
      <p:sp>
        <p:nvSpPr>
          <p:cNvPr id="8" name="슬라이드 번호 개체 틀 12">
            <a:extLst>
              <a:ext uri="{FF2B5EF4-FFF2-40B4-BE49-F238E27FC236}">
                <a16:creationId xmlns:a16="http://schemas.microsoft.com/office/drawing/2014/main" id="{B1526702-60FD-CF45-ABFF-486EBF4FA2EA}"/>
              </a:ext>
            </a:extLst>
          </p:cNvPr>
          <p:cNvSpPr>
            <a:spLocks noGrp="1"/>
          </p:cNvSpPr>
          <p:nvPr>
            <p:ph type="sldNum" sz="quarter" idx="17"/>
          </p:nvPr>
        </p:nvSpPr>
        <p:spPr>
          <a:xfrm>
            <a:off x="5898000" y="4977"/>
            <a:ext cx="396000" cy="784800"/>
          </a:xfr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fld id="{BB5D696C-7C4B-4748-AD7A-B30C297BC295}" type="slidenum">
              <a:rPr lang="ko-KR" altLang="en-US" smtClean="0"/>
              <a:pPr/>
              <a:t>‹#›</a:t>
            </a:fld>
            <a:endParaRPr lang="ko-KR" altLang="en-US"/>
          </a:p>
        </p:txBody>
      </p:sp>
      <p:sp>
        <p:nvSpPr>
          <p:cNvPr id="3" name="Text Placeholder 2">
            <a:extLst>
              <a:ext uri="{FF2B5EF4-FFF2-40B4-BE49-F238E27FC236}">
                <a16:creationId xmlns:a16="http://schemas.microsoft.com/office/drawing/2014/main" id="{2143F8E4-4EF9-604A-866E-4FC3440BC10B}"/>
              </a:ext>
            </a:extLst>
          </p:cNvPr>
          <p:cNvSpPr>
            <a:spLocks noGrp="1"/>
          </p:cNvSpPr>
          <p:nvPr>
            <p:ph type="body" sz="quarter" idx="20"/>
          </p:nvPr>
        </p:nvSpPr>
        <p:spPr>
          <a:xfrm>
            <a:off x="1376412" y="1356175"/>
            <a:ext cx="4572000" cy="757237"/>
          </a:xfrm>
        </p:spPr>
        <p:txBody>
          <a:bodyPr>
            <a:normAutofit/>
          </a:bodyPr>
          <a:lstStyle>
            <a:lvl1pPr marL="0" indent="0">
              <a:buNone/>
              <a:defRPr sz="2000">
                <a:solidFill>
                  <a:schemeClr val="accent2">
                    <a:lumMod val="60000"/>
                    <a:lumOff val="40000"/>
                  </a:schemeClr>
                </a:solidFill>
                <a:latin typeface="+mj-lt"/>
              </a:defRPr>
            </a:lvl1pPr>
            <a:lvl2pPr marL="457200" indent="0">
              <a:buNone/>
              <a:defRPr/>
            </a:lvl2pPr>
          </a:lstStyle>
          <a:p>
            <a:pPr lvl="0"/>
            <a:r>
              <a:rPr lang="en-GB" dirty="0"/>
              <a:t>Click to edit Master text styles</a:t>
            </a:r>
          </a:p>
        </p:txBody>
      </p:sp>
      <p:sp>
        <p:nvSpPr>
          <p:cNvPr id="5" name="Text Placeholder 4">
            <a:extLst>
              <a:ext uri="{FF2B5EF4-FFF2-40B4-BE49-F238E27FC236}">
                <a16:creationId xmlns:a16="http://schemas.microsoft.com/office/drawing/2014/main" id="{A43975AF-627D-7D40-83D4-97DC79E3C616}"/>
              </a:ext>
            </a:extLst>
          </p:cNvPr>
          <p:cNvSpPr>
            <a:spLocks noGrp="1"/>
          </p:cNvSpPr>
          <p:nvPr>
            <p:ph type="body" sz="quarter" idx="21"/>
          </p:nvPr>
        </p:nvSpPr>
        <p:spPr>
          <a:xfrm>
            <a:off x="4621213" y="5218176"/>
            <a:ext cx="6142037" cy="1036827"/>
          </a:xfrm>
        </p:spPr>
        <p:txBody>
          <a:bodyPr>
            <a:normAutofit/>
          </a:bodyPr>
          <a:lstStyle>
            <a:lvl1pPr marL="0" indent="0" algn="r">
              <a:buNone/>
              <a:defRPr sz="1400">
                <a:solidFill>
                  <a:schemeClr val="bg2"/>
                </a:solidFill>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7D03759-02A3-AA4A-8D89-00A52B3DDDAB}"/>
              </a:ext>
            </a:extLst>
          </p:cNvPr>
          <p:cNvSpPr>
            <a:spLocks noGrp="1"/>
          </p:cNvSpPr>
          <p:nvPr>
            <p:ph type="body" sz="quarter" idx="22" hasCustomPrompt="1"/>
          </p:nvPr>
        </p:nvSpPr>
        <p:spPr>
          <a:xfrm>
            <a:off x="0" y="2000250"/>
            <a:ext cx="12192000" cy="2302455"/>
          </a:xfrm>
        </p:spPr>
        <p:txBody>
          <a:bodyPr>
            <a:noAutofit/>
          </a:bodyPr>
          <a:lstStyle>
            <a:lvl1pPr marL="0" indent="0" algn="dist">
              <a:buNone/>
              <a:defRPr sz="20000" cap="all" baseline="0">
                <a:solidFill>
                  <a:schemeClr val="bg2"/>
                </a:solidFill>
              </a:defRPr>
            </a:lvl1pPr>
            <a:lvl2pPr marL="457200" indent="0">
              <a:buNone/>
              <a:defRPr/>
            </a:lvl2pPr>
          </a:lstStyle>
          <a:p>
            <a:pPr lvl="0"/>
            <a:r>
              <a:rPr lang="en-GB" dirty="0"/>
              <a:t>Title</a:t>
            </a:r>
          </a:p>
        </p:txBody>
      </p:sp>
      <p:sp>
        <p:nvSpPr>
          <p:cNvPr id="22" name="Text Placeholder 21">
            <a:extLst>
              <a:ext uri="{FF2B5EF4-FFF2-40B4-BE49-F238E27FC236}">
                <a16:creationId xmlns:a16="http://schemas.microsoft.com/office/drawing/2014/main" id="{1F903B44-125F-2045-A124-93EBA4F2D320}"/>
              </a:ext>
            </a:extLst>
          </p:cNvPr>
          <p:cNvSpPr>
            <a:spLocks noGrp="1"/>
          </p:cNvSpPr>
          <p:nvPr>
            <p:ph type="body" sz="quarter" idx="23" hasCustomPrompt="1"/>
          </p:nvPr>
        </p:nvSpPr>
        <p:spPr>
          <a:xfrm>
            <a:off x="1395413" y="4420299"/>
            <a:ext cx="9348787" cy="623887"/>
          </a:xfrm>
        </p:spPr>
        <p:txBody>
          <a:bodyPr>
            <a:noAutofit/>
          </a:bodyPr>
          <a:lstStyle>
            <a:lvl1pPr marL="0" indent="0" algn="dist">
              <a:buNone/>
              <a:defRPr sz="5000" cap="all" spc="1400" baseline="0">
                <a:solidFill>
                  <a:schemeClr val="accent1"/>
                </a:solidFill>
                <a:latin typeface="+mj-lt"/>
              </a:defRPr>
            </a:lvl1pPr>
          </a:lstStyle>
          <a:p>
            <a:pPr lvl="0"/>
            <a:r>
              <a:rPr lang="en-GB" dirty="0"/>
              <a:t>Subtitle</a:t>
            </a:r>
          </a:p>
        </p:txBody>
      </p:sp>
      <p:sp>
        <p:nvSpPr>
          <p:cNvPr id="26" name="자유형 14">
            <a:extLst>
              <a:ext uri="{FF2B5EF4-FFF2-40B4-BE49-F238E27FC236}">
                <a16:creationId xmlns:a16="http://schemas.microsoft.com/office/drawing/2014/main" id="{2A195701-7C2E-5F4A-B431-B44F5BBBB2F2}"/>
              </a:ext>
            </a:extLst>
          </p:cNvPr>
          <p:cNvSpPr/>
          <p:nvPr userDrawn="1"/>
        </p:nvSpPr>
        <p:spPr bwMode="auto">
          <a:xfrm>
            <a:off x="8353096" y="-24384"/>
            <a:ext cx="3838904" cy="1575837"/>
          </a:xfrm>
          <a:custGeom>
            <a:avLst/>
            <a:gdLst>
              <a:gd name="connsiteX0" fmla="*/ 0 w 3838904"/>
              <a:gd name="connsiteY0" fmla="*/ 0 h 1575837"/>
              <a:gd name="connsiteX1" fmla="*/ 1040709 w 3838904"/>
              <a:gd name="connsiteY1" fmla="*/ 0 h 1575837"/>
              <a:gd name="connsiteX2" fmla="*/ 1070517 w 3838904"/>
              <a:gd name="connsiteY2" fmla="*/ 61876 h 1575837"/>
              <a:gd name="connsiteX3" fmla="*/ 1944408 w 3838904"/>
              <a:gd name="connsiteY3" fmla="*/ 581995 h 1575837"/>
              <a:gd name="connsiteX4" fmla="*/ 2818299 w 3838904"/>
              <a:gd name="connsiteY4" fmla="*/ 61876 h 1575837"/>
              <a:gd name="connsiteX5" fmla="*/ 2848107 w 3838904"/>
              <a:gd name="connsiteY5" fmla="*/ 0 h 1575837"/>
              <a:gd name="connsiteX6" fmla="*/ 3838904 w 3838904"/>
              <a:gd name="connsiteY6" fmla="*/ 0 h 1575837"/>
              <a:gd name="connsiteX7" fmla="*/ 3838904 w 3838904"/>
              <a:gd name="connsiteY7" fmla="*/ 189681 h 1575837"/>
              <a:gd name="connsiteX8" fmla="*/ 3775890 w 3838904"/>
              <a:gd name="connsiteY8" fmla="*/ 361849 h 1575837"/>
              <a:gd name="connsiteX9" fmla="*/ 1944407 w 3838904"/>
              <a:gd name="connsiteY9" fmla="*/ 1575837 h 1575837"/>
              <a:gd name="connsiteX10" fmla="*/ 46084 w 3838904"/>
              <a:gd name="connsiteY10" fmla="*/ 179229 h 157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38904" h="1575837">
                <a:moveTo>
                  <a:pt x="0" y="0"/>
                </a:moveTo>
                <a:lnTo>
                  <a:pt x="1040709" y="0"/>
                </a:lnTo>
                <a:lnTo>
                  <a:pt x="1070517" y="61876"/>
                </a:lnTo>
                <a:cubicBezTo>
                  <a:pt x="1238813" y="371682"/>
                  <a:pt x="1567050" y="581995"/>
                  <a:pt x="1944408" y="581995"/>
                </a:cubicBezTo>
                <a:cubicBezTo>
                  <a:pt x="2321766" y="581995"/>
                  <a:pt x="2650003" y="371682"/>
                  <a:pt x="2818299" y="61876"/>
                </a:cubicBezTo>
                <a:lnTo>
                  <a:pt x="2848107" y="0"/>
                </a:lnTo>
                <a:lnTo>
                  <a:pt x="3838904" y="0"/>
                </a:lnTo>
                <a:lnTo>
                  <a:pt x="3838904" y="189681"/>
                </a:lnTo>
                <a:lnTo>
                  <a:pt x="3775890" y="361849"/>
                </a:lnTo>
                <a:cubicBezTo>
                  <a:pt x="3474143" y="1075259"/>
                  <a:pt x="2767733" y="1575837"/>
                  <a:pt x="1944407" y="1575837"/>
                </a:cubicBezTo>
                <a:cubicBezTo>
                  <a:pt x="1052471" y="1575837"/>
                  <a:pt x="297748" y="988353"/>
                  <a:pt x="46084" y="179229"/>
                </a:cubicBezTo>
                <a:close/>
              </a:path>
            </a:pathLst>
          </a:custGeom>
          <a:solidFill>
            <a:schemeClr val="accent2"/>
          </a:solidFill>
          <a:ln>
            <a:noFill/>
          </a:ln>
        </p:spPr>
        <p:txBody>
          <a:bodyPr vert="horz" wrap="square" lIns="91440" tIns="45720" rIns="91440" bIns="45720" numCol="1" rtlCol="0" anchor="t" anchorCtr="0" compatLnSpc="1">
            <a:prstTxWarp prst="textNoShape">
              <a:avLst/>
            </a:prstTxWarp>
          </a:bodyPr>
          <a:lstStyle/>
          <a:p>
            <a:pPr algn="ctr"/>
            <a:endParaRPr lang="ko-KR" altLang="en-US"/>
          </a:p>
        </p:txBody>
      </p:sp>
      <p:sp>
        <p:nvSpPr>
          <p:cNvPr id="57" name="Rectangle 56">
            <a:extLst>
              <a:ext uri="{FF2B5EF4-FFF2-40B4-BE49-F238E27FC236}">
                <a16:creationId xmlns:a16="http://schemas.microsoft.com/office/drawing/2014/main" id="{95A67070-5139-F246-8EAB-5E41A1336354}"/>
              </a:ext>
            </a:extLst>
          </p:cNvPr>
          <p:cNvSpPr/>
          <p:nvPr userDrawn="1"/>
        </p:nvSpPr>
        <p:spPr>
          <a:xfrm>
            <a:off x="1386946" y="5128856"/>
            <a:ext cx="9367322" cy="7200"/>
          </a:xfrm>
          <a:prstGeom prst="rect">
            <a:avLst/>
          </a:prstGeom>
          <a:solidFill>
            <a:schemeClr val="bg2"/>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R"/>
          </a:p>
        </p:txBody>
      </p:sp>
      <p:pic>
        <p:nvPicPr>
          <p:cNvPr id="66" name="Picture 65" descr="A picture containing text, clipart&#10;&#10;Description automatically generated">
            <a:extLst>
              <a:ext uri="{FF2B5EF4-FFF2-40B4-BE49-F238E27FC236}">
                <a16:creationId xmlns:a16="http://schemas.microsoft.com/office/drawing/2014/main" id="{D74A99D0-C01A-4546-898F-D4E0F614E60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7135" y="5660111"/>
            <a:ext cx="1181615" cy="420452"/>
          </a:xfrm>
          <a:prstGeom prst="rect">
            <a:avLst/>
          </a:prstGeom>
        </p:spPr>
      </p:pic>
      <p:sp>
        <p:nvSpPr>
          <p:cNvPr id="68" name="Text Placeholder 67">
            <a:extLst>
              <a:ext uri="{FF2B5EF4-FFF2-40B4-BE49-F238E27FC236}">
                <a16:creationId xmlns:a16="http://schemas.microsoft.com/office/drawing/2014/main" id="{21CDCF9D-3176-F944-A471-C41C391AFC3E}"/>
              </a:ext>
            </a:extLst>
          </p:cNvPr>
          <p:cNvSpPr>
            <a:spLocks noGrp="1"/>
          </p:cNvSpPr>
          <p:nvPr>
            <p:ph type="body" sz="quarter" idx="24" hasCustomPrompt="1"/>
          </p:nvPr>
        </p:nvSpPr>
        <p:spPr>
          <a:xfrm>
            <a:off x="254000" y="6302374"/>
            <a:ext cx="1180800" cy="421200"/>
          </a:xfrm>
          <a:blipFill>
            <a:blip r:embed="rId2" cstate="screen">
              <a:extLst>
                <a:ext uri="{28A0092B-C50C-407E-A947-70E740481C1C}">
                  <a14:useLocalDpi xmlns:a14="http://schemas.microsoft.com/office/drawing/2010/main"/>
                </a:ext>
              </a:extLst>
            </a:blip>
            <a:stretch>
              <a:fillRect/>
            </a:stretch>
          </a:blipFill>
        </p:spPr>
        <p:txBody>
          <a:bodyPr/>
          <a:lstStyle>
            <a:lvl2pPr marL="457200" indent="0">
              <a:buNone/>
              <a:defRPr/>
            </a:lvl2pPr>
          </a:lstStyle>
          <a:p>
            <a:pPr lvl="1"/>
            <a:r>
              <a:rPr lang="en-GR" dirty="0"/>
              <a:t> </a:t>
            </a:r>
          </a:p>
        </p:txBody>
      </p:sp>
    </p:spTree>
    <p:extLst>
      <p:ext uri="{BB962C8B-B14F-4D97-AF65-F5344CB8AC3E}">
        <p14:creationId xmlns:p14="http://schemas.microsoft.com/office/powerpoint/2010/main" val="13966279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PhAnim="0" type="title" preserve="1" userDrawn="1">
  <p:cSld name="2_Title Slide_background">
    <p:bg>
      <p:bgPr>
        <a:blipFill>
          <a:blip r:embed="rId2">
            <a:lum/>
          </a:blip>
          <a:stretch/>
        </a:blipFill>
        <a:effectLst/>
      </p:bgPr>
    </p:bg>
    <p:spTree>
      <p:nvGrpSpPr>
        <p:cNvPr id="1" name=""/>
        <p:cNvGrpSpPr/>
        <p:nvPr/>
      </p:nvGrpSpPr>
      <p:grpSpPr bwMode="auto">
        <a:xfrm>
          <a:off x="0" y="0"/>
          <a:ext cx="0" cy="0"/>
          <a:chOff x="0" y="0"/>
          <a:chExt cx="0" cy="0"/>
        </a:xfrm>
      </p:grpSpPr>
      <p:sp>
        <p:nvSpPr>
          <p:cNvPr id="2" name="Title 1"/>
          <p:cNvSpPr>
            <a:spLocks noGrp="1"/>
          </p:cNvSpPr>
          <p:nvPr>
            <p:ph type="ctrTitle"/>
          </p:nvPr>
        </p:nvSpPr>
        <p:spPr bwMode="auto">
          <a:xfrm>
            <a:off x="1524000" y="1122363"/>
            <a:ext cx="9144000" cy="2387600"/>
          </a:xfrm>
          <a:prstGeom prst="rect">
            <a:avLst/>
          </a:prstGeom>
          <a:noFill/>
        </p:spPr>
        <p:txBody>
          <a:bodyPr anchor="b"/>
          <a:lstStyle>
            <a:lvl1pPr algn="ctr">
              <a:defRPr sz="6000">
                <a:solidFill>
                  <a:schemeClr val="bg1"/>
                </a:solidFill>
              </a:defRPr>
            </a:lvl1pPr>
          </a:lstStyle>
          <a:p>
            <a:pPr>
              <a:defRPr/>
            </a:pPr>
            <a:r>
              <a:rPr lang="en-GB"/>
              <a:t>Click to edit Master title style</a:t>
            </a:r>
            <a:endParaRPr lang="en-US"/>
          </a:p>
        </p:txBody>
      </p:sp>
      <p:sp>
        <p:nvSpPr>
          <p:cNvPr id="3" name="Subtitle 2"/>
          <p:cNvSpPr>
            <a:spLocks noGrp="1"/>
          </p:cNvSpPr>
          <p:nvPr>
            <p:ph type="subTitle" idx="1"/>
          </p:nvPr>
        </p:nvSpPr>
        <p:spPr bwMode="auto">
          <a:xfrm>
            <a:off x="1524000" y="3602038"/>
            <a:ext cx="9144000" cy="1655762"/>
          </a:xfrm>
          <a:prstGeom prst="rect">
            <a:avLst/>
          </a:prstGeom>
          <a:noFill/>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GB"/>
              <a:t>Click to edit Master subtitle style</a:t>
            </a:r>
            <a:endParaRPr lang="en-US"/>
          </a:p>
        </p:txBody>
      </p:sp>
      <p:sp>
        <p:nvSpPr>
          <p:cNvPr id="5" name="Footer Placeholder 4"/>
          <p:cNvSpPr>
            <a:spLocks noGrp="1"/>
          </p:cNvSpPr>
          <p:nvPr>
            <p:ph type="ftr" sz="quarter" idx="11"/>
          </p:nvPr>
        </p:nvSpPr>
        <p:spPr bwMode="auto">
          <a:xfrm>
            <a:off x="2390386" y="6385637"/>
            <a:ext cx="8277614" cy="319043"/>
          </a:xfrm>
        </p:spPr>
        <p:txBody>
          <a:bodyPr/>
          <a:lstStyle/>
          <a:p>
            <a:pPr>
              <a:defRPr/>
            </a:pPr>
            <a:r>
              <a:rPr lang="en-GB"/>
              <a:t>Evidence Based Policymaking in Europe Summit: 2021 | Dec 9-10, 2021</a:t>
            </a:r>
            <a:endParaRPr lang="ko-KR"/>
          </a:p>
        </p:txBody>
      </p:sp>
      <p:sp>
        <p:nvSpPr>
          <p:cNvPr id="8" name="슬라이드 번호 개체 틀 12"/>
          <p:cNvSpPr txBox="1"/>
          <p:nvPr userDrawn="1"/>
        </p:nvSpPr>
        <p:spPr bwMode="auto">
          <a:xfrm>
            <a:off x="5699218" y="-8563"/>
            <a:ext cx="396000" cy="784800"/>
          </a:xfrm>
          <a:prstGeom prst="rect">
            <a:avLst/>
          </a:prstGeom>
          <a:solidFill>
            <a:schemeClr val="bg2"/>
          </a:solidFill>
          <a:ln w="12700" cap="flat" cmpd="sng" algn="ctr">
            <a:noFill/>
            <a:prstDash val="solid"/>
            <a:miter lim="800000"/>
          </a:ln>
        </p:spPr>
        <p:style>
          <a:lnRef idx="2">
            <a:schemeClr val="accent5">
              <a:shade val="50000"/>
            </a:schemeClr>
          </a:lnRef>
          <a:fillRef idx="1">
            <a:schemeClr val="accent5"/>
          </a:fillRef>
          <a:effectRef idx="0">
            <a:schemeClr val="accent5"/>
          </a:effectRef>
          <a:fontRef idx="minor">
            <a:schemeClr val="lt1"/>
          </a:fontRef>
        </p:style>
        <p:txBody>
          <a:bodyPr vert="horz" lIns="91440" tIns="45720" rIns="91440" bIns="45720" rtlCol="0" anchor="ctr"/>
          <a:lstStyle>
            <a:defPPr>
              <a:defRPr lang="en-US"/>
            </a:defPPr>
            <a:lvl1pPr marL="0" algn="ctr" defTabSz="457200">
              <a:defRPr sz="1400" b="1">
                <a:solidFill>
                  <a:schemeClr val="bg1"/>
                </a:solidFill>
                <a:latin typeface="+mj-lt"/>
                <a:ea typeface="+mn-ea"/>
                <a:cs typeface="+mn-cs"/>
              </a:defRPr>
            </a:lvl1pPr>
            <a:lvl2pPr marL="457200" algn="l" defTabSz="457200">
              <a:defRPr sz="1800">
                <a:solidFill>
                  <a:schemeClr val="lt1"/>
                </a:solidFill>
                <a:latin typeface="+mn-lt"/>
                <a:ea typeface="+mn-ea"/>
                <a:cs typeface="+mn-cs"/>
              </a:defRPr>
            </a:lvl2pPr>
            <a:lvl3pPr marL="914400" algn="l" defTabSz="457200">
              <a:defRPr sz="1800">
                <a:solidFill>
                  <a:schemeClr val="lt1"/>
                </a:solidFill>
                <a:latin typeface="+mn-lt"/>
                <a:ea typeface="+mn-ea"/>
                <a:cs typeface="+mn-cs"/>
              </a:defRPr>
            </a:lvl3pPr>
            <a:lvl4pPr marL="1371600" algn="l" defTabSz="457200">
              <a:defRPr sz="1800">
                <a:solidFill>
                  <a:schemeClr val="lt1"/>
                </a:solidFill>
                <a:latin typeface="+mn-lt"/>
                <a:ea typeface="+mn-ea"/>
                <a:cs typeface="+mn-cs"/>
              </a:defRPr>
            </a:lvl4pPr>
            <a:lvl5pPr marL="1828800" algn="l" defTabSz="457200">
              <a:defRPr sz="1800">
                <a:solidFill>
                  <a:schemeClr val="lt1"/>
                </a:solidFill>
                <a:latin typeface="+mn-lt"/>
                <a:ea typeface="+mn-ea"/>
                <a:cs typeface="+mn-cs"/>
              </a:defRPr>
            </a:lvl5pPr>
            <a:lvl6pPr marL="2286000" algn="l" defTabSz="457200">
              <a:defRPr sz="1800">
                <a:solidFill>
                  <a:schemeClr val="lt1"/>
                </a:solidFill>
                <a:latin typeface="+mn-lt"/>
                <a:ea typeface="+mn-ea"/>
                <a:cs typeface="+mn-cs"/>
              </a:defRPr>
            </a:lvl6pPr>
            <a:lvl7pPr marL="2743200" algn="l" defTabSz="457200">
              <a:defRPr sz="1800">
                <a:solidFill>
                  <a:schemeClr val="lt1"/>
                </a:solidFill>
                <a:latin typeface="+mn-lt"/>
                <a:ea typeface="+mn-ea"/>
                <a:cs typeface="+mn-cs"/>
              </a:defRPr>
            </a:lvl7pPr>
            <a:lvl8pPr marL="3200400" algn="l" defTabSz="457200">
              <a:defRPr sz="1800">
                <a:solidFill>
                  <a:schemeClr val="lt1"/>
                </a:solidFill>
                <a:latin typeface="+mn-lt"/>
                <a:ea typeface="+mn-ea"/>
                <a:cs typeface="+mn-cs"/>
              </a:defRPr>
            </a:lvl8pPr>
            <a:lvl9pPr marL="3657600" algn="l" defTabSz="457200">
              <a:defRPr sz="1800">
                <a:solidFill>
                  <a:schemeClr val="lt1"/>
                </a:solidFill>
                <a:latin typeface="+mn-lt"/>
                <a:ea typeface="+mn-ea"/>
                <a:cs typeface="+mn-cs"/>
              </a:defRPr>
            </a:lvl9pPr>
          </a:lstStyle>
          <a:p>
            <a:pPr>
              <a:defRPr/>
            </a:pPr>
            <a:fld id="{BB5D696C-7C4B-4748-AD7A-B30C297BC295}" type="slidenum">
              <a:rPr lang="en-US" altLang="ko-KR"/>
              <a:t>‹#›</a:t>
            </a:fld>
            <a:endParaRPr lang="ko-KR"/>
          </a:p>
        </p:txBody>
      </p:sp>
      <p:pic>
        <p:nvPicPr>
          <p:cNvPr id="9" name="Picture 2"/>
          <p:cNvPicPr>
            <a:picLocks noChangeAspect="1" noChangeArrowheads="1"/>
          </p:cNvPicPr>
          <p:nvPr userDrawn="1"/>
        </p:nvPicPr>
        <p:blipFill>
          <a:blip r:embed="rId3"/>
          <a:stretch/>
        </p:blipFill>
        <p:spPr bwMode="auto">
          <a:xfrm>
            <a:off x="1728488" y="6431721"/>
            <a:ext cx="409695" cy="272959"/>
          </a:xfrm>
          <a:prstGeom prst="rect">
            <a:avLst/>
          </a:prstGeom>
          <a:noFill/>
        </p:spPr>
      </p:pic>
      <p:pic>
        <p:nvPicPr>
          <p:cNvPr id="10" name="Picture 9" descr="A picture containing text, clipart&#10;&#10;Description automatically generated"/>
          <p:cNvPicPr>
            <a:picLocks noChangeAspect="1"/>
          </p:cNvPicPr>
          <p:nvPr userDrawn="1"/>
        </p:nvPicPr>
        <p:blipFill>
          <a:blip r:embed="rId4"/>
          <a:stretch/>
        </p:blipFill>
        <p:spPr bwMode="auto">
          <a:xfrm>
            <a:off x="136990" y="6316329"/>
            <a:ext cx="1181615" cy="420452"/>
          </a:xfrm>
          <a:prstGeom prst="rect">
            <a:avLst/>
          </a:prstGeom>
        </p:spPr>
      </p:pic>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PhAnim="0" preserve="1" userDrawn="1">
  <p:cSld name="Custom Layout">
    <p:bg>
      <p:bgPr>
        <a:solidFill>
          <a:schemeClr val="bg1"/>
        </a:solidFill>
        <a:effectLst/>
      </p:bgPr>
    </p:bg>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838200" y="427755"/>
            <a:ext cx="10515600" cy="1325563"/>
          </a:xfrm>
        </p:spPr>
        <p:txBody>
          <a:bodyPr/>
          <a:lstStyle>
            <a:lvl1pPr algn="ctr">
              <a:defRPr b="1"/>
            </a:lvl1pPr>
          </a:lstStyle>
          <a:p>
            <a:pPr>
              <a:defRPr/>
            </a:pPr>
            <a:r>
              <a:rPr lang="en-GB"/>
              <a:t>Click to edit Master title style</a:t>
            </a:r>
            <a:endParaRPr/>
          </a:p>
        </p:txBody>
      </p:sp>
      <p:sp>
        <p:nvSpPr>
          <p:cNvPr id="3" name="Footer Placeholder 2"/>
          <p:cNvSpPr>
            <a:spLocks noGrp="1"/>
          </p:cNvSpPr>
          <p:nvPr>
            <p:ph type="ftr" sz="quarter" idx="10"/>
          </p:nvPr>
        </p:nvSpPr>
        <p:spPr bwMode="auto">
          <a:xfrm>
            <a:off x="2390386" y="6356351"/>
            <a:ext cx="9037412" cy="348330"/>
          </a:xfrm>
        </p:spPr>
        <p:txBody>
          <a:bodyPr/>
          <a:lstStyle/>
          <a:p>
            <a:pPr>
              <a:defRPr/>
            </a:pPr>
            <a:r>
              <a:rPr lang="en-GB"/>
              <a:t>Evidence Based Policymaking in Europe Summit: 2021 | Dec 9-10, 2021</a:t>
            </a:r>
            <a:endParaRPr lang="ko-KR"/>
          </a:p>
        </p:txBody>
      </p:sp>
      <p:sp>
        <p:nvSpPr>
          <p:cNvPr id="6" name="슬라이드 번호 개체 틀 12"/>
          <p:cNvSpPr>
            <a:spLocks noGrp="1"/>
          </p:cNvSpPr>
          <p:nvPr>
            <p:ph type="sldNum" sz="quarter" idx="17"/>
          </p:nvPr>
        </p:nvSpPr>
        <p:spPr bwMode="auto">
          <a:xfrm>
            <a:off x="5699218" y="-8563"/>
            <a:ext cx="396000" cy="784800"/>
          </a:xfrm>
          <a:prstGeom prst="rect">
            <a:avLst/>
          </a:prstGeom>
          <a:solidFill>
            <a:schemeClr val="bg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bg1"/>
                </a:solidFill>
                <a:latin typeface="+mj-lt"/>
              </a:defRPr>
            </a:lvl1pPr>
          </a:lstStyle>
          <a:p>
            <a:pPr>
              <a:defRPr/>
            </a:pPr>
            <a:fld id="{BB5D696C-7C4B-4748-AD7A-B30C297BC295}" type="slidenum">
              <a:rPr lang="en-US" altLang="ko-KR"/>
              <a:t>‹#›</a:t>
            </a:fld>
            <a:endParaRPr lang="ko-KR"/>
          </a:p>
        </p:txBody>
      </p:sp>
      <p:pic>
        <p:nvPicPr>
          <p:cNvPr id="7" name="Picture 6"/>
          <p:cNvPicPr>
            <a:picLocks noChangeAspect="1"/>
          </p:cNvPicPr>
          <p:nvPr userDrawn="1"/>
        </p:nvPicPr>
        <p:blipFill>
          <a:blip r:embed="rId2"/>
          <a:stretch/>
        </p:blipFill>
        <p:spPr bwMode="auto">
          <a:xfrm>
            <a:off x="266027" y="6354763"/>
            <a:ext cx="1210258" cy="432000"/>
          </a:xfrm>
          <a:prstGeom prst="rect">
            <a:avLst/>
          </a:prstGeom>
        </p:spPr>
      </p:pic>
      <p:pic>
        <p:nvPicPr>
          <p:cNvPr id="8" name="Picture 2"/>
          <p:cNvPicPr>
            <a:picLocks noChangeAspect="1" noChangeArrowheads="1"/>
          </p:cNvPicPr>
          <p:nvPr userDrawn="1"/>
        </p:nvPicPr>
        <p:blipFill>
          <a:blip r:embed="rId3"/>
          <a:stretch/>
        </p:blipFill>
        <p:spPr bwMode="auto">
          <a:xfrm>
            <a:off x="1728488" y="6431721"/>
            <a:ext cx="409695" cy="272959"/>
          </a:xfrm>
          <a:prstGeom prst="rect">
            <a:avLst/>
          </a:prstGeom>
          <a:noFill/>
        </p:spPr>
      </p:pic>
      <p:pic>
        <p:nvPicPr>
          <p:cNvPr id="10" name="Picture 9"/>
          <p:cNvPicPr>
            <a:picLocks noChangeAspect="1"/>
          </p:cNvPicPr>
          <p:nvPr userDrawn="1"/>
        </p:nvPicPr>
        <p:blipFill>
          <a:blip r:embed="rId4">
            <a:alphaModFix amt="9000"/>
          </a:blip>
          <a:srcRect r="28700" b="41138"/>
          <a:stretch/>
        </p:blipFill>
        <p:spPr bwMode="auto">
          <a:xfrm>
            <a:off x="7387962" y="2821238"/>
            <a:ext cx="4804038" cy="4036762"/>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PhAnim="0" preserve="1" userDrawn="1">
  <p:cSld name="1_Custom Layout">
    <p:bg>
      <p:bgRef idx="1001">
        <a:schemeClr val="bg2"/>
      </p:bgRef>
    </p:bg>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838200" y="427755"/>
            <a:ext cx="10515600" cy="1325563"/>
          </a:xfrm>
        </p:spPr>
        <p:txBody>
          <a:bodyPr/>
          <a:lstStyle>
            <a:lvl1pPr algn="ctr">
              <a:defRPr b="1"/>
            </a:lvl1pPr>
          </a:lstStyle>
          <a:p>
            <a:pPr>
              <a:defRPr/>
            </a:pPr>
            <a:r>
              <a:rPr lang="en-GB"/>
              <a:t>Click to edit Master title style</a:t>
            </a:r>
            <a:endParaRPr/>
          </a:p>
        </p:txBody>
      </p:sp>
      <p:sp>
        <p:nvSpPr>
          <p:cNvPr id="3" name="Footer Placeholder 2"/>
          <p:cNvSpPr>
            <a:spLocks noGrp="1"/>
          </p:cNvSpPr>
          <p:nvPr>
            <p:ph type="ftr" sz="quarter" idx="10"/>
          </p:nvPr>
        </p:nvSpPr>
        <p:spPr bwMode="auto">
          <a:xfrm>
            <a:off x="2390386" y="6356351"/>
            <a:ext cx="9037412" cy="348330"/>
          </a:xfrm>
        </p:spPr>
        <p:txBody>
          <a:bodyPr/>
          <a:lstStyle/>
          <a:p>
            <a:pPr>
              <a:defRPr/>
            </a:pPr>
            <a:r>
              <a:rPr lang="en-GB"/>
              <a:t>Evidence Based Policymaking in Europe Summit: 2021 | Dec 9-10, 2021</a:t>
            </a:r>
            <a:endParaRPr lang="ko-KR"/>
          </a:p>
        </p:txBody>
      </p:sp>
      <p:sp>
        <p:nvSpPr>
          <p:cNvPr id="6" name="슬라이드 번호 개체 틀 12"/>
          <p:cNvSpPr>
            <a:spLocks noGrp="1"/>
          </p:cNvSpPr>
          <p:nvPr>
            <p:ph type="sldNum" sz="quarter" idx="17"/>
          </p:nvPr>
        </p:nvSpPr>
        <p:spPr bwMode="auto">
          <a:xfrm>
            <a:off x="5699218" y="-8563"/>
            <a:ext cx="396000" cy="784800"/>
          </a:xfrm>
          <a:prstGeom prst="rect">
            <a:avLst/>
          </a:prstGeom>
          <a:solidFill>
            <a:schemeClr val="tx2"/>
          </a:solidFill>
          <a:ln>
            <a:noFill/>
          </a:ln>
        </p:spPr>
        <p:style>
          <a:lnRef idx="2">
            <a:schemeClr val="accent5">
              <a:shade val="50000"/>
            </a:schemeClr>
          </a:lnRef>
          <a:fillRef idx="1">
            <a:schemeClr val="accent5"/>
          </a:fillRef>
          <a:effectRef idx="0">
            <a:schemeClr val="accent5"/>
          </a:effectRef>
          <a:fontRef idx="minor">
            <a:schemeClr val="lt1"/>
          </a:fontRef>
        </p:style>
        <p:txBody>
          <a:bodyPr/>
          <a:lstStyle>
            <a:lvl1pPr algn="ctr">
              <a:defRPr sz="1400" b="1">
                <a:solidFill>
                  <a:schemeClr val="tx1"/>
                </a:solidFill>
                <a:latin typeface="+mj-lt"/>
              </a:defRPr>
            </a:lvl1pPr>
          </a:lstStyle>
          <a:p>
            <a:pPr>
              <a:defRPr/>
            </a:pPr>
            <a:fld id="{BB5D696C-7C4B-4748-AD7A-B30C297BC295}" type="slidenum">
              <a:rPr lang="en-US" altLang="ko-KR"/>
              <a:t>‹#›</a:t>
            </a:fld>
            <a:endParaRPr lang="ko-KR"/>
          </a:p>
        </p:txBody>
      </p:sp>
      <p:pic>
        <p:nvPicPr>
          <p:cNvPr id="8" name="Picture 2"/>
          <p:cNvPicPr>
            <a:picLocks noChangeAspect="1" noChangeArrowheads="1"/>
          </p:cNvPicPr>
          <p:nvPr userDrawn="1"/>
        </p:nvPicPr>
        <p:blipFill>
          <a:blip r:embed="rId2"/>
          <a:stretch/>
        </p:blipFill>
        <p:spPr bwMode="auto">
          <a:xfrm>
            <a:off x="1537988" y="6431721"/>
            <a:ext cx="409695" cy="272959"/>
          </a:xfrm>
          <a:prstGeom prst="rect">
            <a:avLst/>
          </a:prstGeom>
          <a:noFill/>
        </p:spPr>
      </p:pic>
      <p:pic>
        <p:nvPicPr>
          <p:cNvPr id="10" name="Picture 9"/>
          <p:cNvPicPr>
            <a:picLocks noChangeAspect="1"/>
          </p:cNvPicPr>
          <p:nvPr userDrawn="1"/>
        </p:nvPicPr>
        <p:blipFill>
          <a:blip r:embed="rId3">
            <a:alphaModFix amt="9000"/>
          </a:blip>
          <a:srcRect r="28700" b="41138"/>
          <a:stretch/>
        </p:blipFill>
        <p:spPr bwMode="auto">
          <a:xfrm>
            <a:off x="7387962" y="2821238"/>
            <a:ext cx="4804038" cy="4036762"/>
          </a:xfrm>
          <a:prstGeom prst="rect">
            <a:avLst/>
          </a:prstGeom>
        </p:spPr>
      </p:pic>
      <p:pic>
        <p:nvPicPr>
          <p:cNvPr id="9" name="Picture 8" descr="A picture containing text, clipart&#10;&#10;Description automatically generated"/>
          <p:cNvPicPr>
            <a:picLocks noChangeAspect="1"/>
          </p:cNvPicPr>
          <p:nvPr userDrawn="1"/>
        </p:nvPicPr>
        <p:blipFill>
          <a:blip r:embed="rId4"/>
          <a:stretch/>
        </p:blipFill>
        <p:spPr bwMode="auto">
          <a:xfrm>
            <a:off x="136990" y="6316329"/>
            <a:ext cx="1181615" cy="420452"/>
          </a:xfrm>
          <a:prstGeom prst="rect">
            <a:avLst/>
          </a:prstGeom>
        </p:spPr>
      </p:pic>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6.xml"/><Relationship Id="rId18" Type="http://schemas.openxmlformats.org/officeDocument/2006/relationships/slideLayout" Target="../slideLayouts/slideLayout51.xml"/><Relationship Id="rId26" Type="http://schemas.openxmlformats.org/officeDocument/2006/relationships/slideLayout" Target="../slideLayouts/slideLayout59.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34" Type="http://schemas.openxmlformats.org/officeDocument/2006/relationships/theme" Target="../theme/theme2.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5" Type="http://schemas.openxmlformats.org/officeDocument/2006/relationships/slideLayout" Target="../slideLayouts/slideLayout58.xml"/><Relationship Id="rId33" Type="http://schemas.openxmlformats.org/officeDocument/2006/relationships/slideLayout" Target="../slideLayouts/slideLayout66.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29" Type="http://schemas.openxmlformats.org/officeDocument/2006/relationships/slideLayout" Target="../slideLayouts/slideLayout62.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slideLayout" Target="../slideLayouts/slideLayout57.xml"/><Relationship Id="rId32" Type="http://schemas.openxmlformats.org/officeDocument/2006/relationships/slideLayout" Target="../slideLayouts/slideLayout65.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28" Type="http://schemas.openxmlformats.org/officeDocument/2006/relationships/slideLayout" Target="../slideLayouts/slideLayout61.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31" Type="http://schemas.openxmlformats.org/officeDocument/2006/relationships/slideLayout" Target="../slideLayouts/slideLayout64.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 Id="rId27" Type="http://schemas.openxmlformats.org/officeDocument/2006/relationships/slideLayout" Target="../slideLayouts/slideLayout60.xml"/><Relationship Id="rId30" Type="http://schemas.openxmlformats.org/officeDocument/2006/relationships/slideLayout" Target="../slideLayouts/slideLayout63.xml"/><Relationship Id="rId8"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2" name="Title Placeholder 1"/>
          <p:cNvSpPr>
            <a:spLocks noGrp="1"/>
          </p:cNvSpPr>
          <p:nvPr>
            <p:ph type="title"/>
          </p:nvPr>
        </p:nvSpPr>
        <p:spPr bwMode="auto">
          <a:xfrm>
            <a:off x="838200" y="365125"/>
            <a:ext cx="10515600" cy="1325563"/>
          </a:xfrm>
          <a:prstGeom prst="rect">
            <a:avLst/>
          </a:prstGeom>
        </p:spPr>
        <p:txBody>
          <a:bodyPr vert="horz" lIns="91440" tIns="45720" rIns="91440" bIns="45720" rtlCol="0" anchor="ctr">
            <a:normAutofit/>
          </a:bodyPr>
          <a:lstStyle/>
          <a:p>
            <a:pPr>
              <a:defRPr/>
            </a:pPr>
            <a:r>
              <a:rPr lang="en-GB"/>
              <a:t>Click to edit Master title style</a:t>
            </a:r>
            <a:endParaRPr lang="en-US"/>
          </a:p>
        </p:txBody>
      </p:sp>
      <p:sp>
        <p:nvSpPr>
          <p:cNvPr id="3" name="Text Placeholder 2"/>
          <p:cNvSpPr>
            <a:spLocks noGrp="1"/>
          </p:cNvSpPr>
          <p:nvPr>
            <p:ph type="body" idx="1"/>
          </p:nvPr>
        </p:nvSpPr>
        <p:spPr bwMode="auto">
          <a:xfrm>
            <a:off x="838200" y="1825625"/>
            <a:ext cx="10515600" cy="4351338"/>
          </a:xfrm>
          <a:prstGeom prst="rect">
            <a:avLst/>
          </a:prstGeom>
        </p:spPr>
        <p:txBody>
          <a:bodyPr vert="horz" lIns="91440" tIns="45720" rIns="91440" bIns="45720" rtlCol="0">
            <a:normAutofit/>
          </a:bodyPr>
          <a:lstStyle/>
          <a:p>
            <a:pPr lvl="0">
              <a:defRPr/>
            </a:pPr>
            <a:r>
              <a:rPr lang="en-GB"/>
              <a:t>Click to edit Master text styles</a:t>
            </a:r>
            <a:endParaRPr/>
          </a:p>
          <a:p>
            <a:pPr lvl="1">
              <a:defRPr/>
            </a:pPr>
            <a:r>
              <a:rPr lang="en-GB"/>
              <a:t>Second level</a:t>
            </a:r>
            <a:endParaRPr/>
          </a:p>
          <a:p>
            <a:pPr lvl="2">
              <a:defRPr/>
            </a:pPr>
            <a:r>
              <a:rPr lang="en-GB"/>
              <a:t>Third level</a:t>
            </a:r>
            <a:endParaRPr/>
          </a:p>
          <a:p>
            <a:pPr lvl="3">
              <a:defRPr/>
            </a:pPr>
            <a:r>
              <a:rPr lang="en-GB"/>
              <a:t>Fourth level</a:t>
            </a:r>
            <a:endParaRPr/>
          </a:p>
          <a:p>
            <a:pPr lvl="4">
              <a:defRPr/>
            </a:pPr>
            <a:r>
              <a:rPr lang="en-GB"/>
              <a:t>Fifth level</a:t>
            </a:r>
            <a:endParaRPr lang="en-US"/>
          </a:p>
        </p:txBody>
      </p:sp>
      <p:sp>
        <p:nvSpPr>
          <p:cNvPr id="5" name="Footer Placeholder 4"/>
          <p:cNvSpPr>
            <a:spLocks noGrp="1"/>
          </p:cNvSpPr>
          <p:nvPr>
            <p:ph type="ftr" sz="quarter" idx="3"/>
          </p:nvPr>
        </p:nvSpPr>
        <p:spPr bwMode="auto">
          <a:xfrm>
            <a:off x="838200" y="6356350"/>
            <a:ext cx="9838038" cy="365125"/>
          </a:xfrm>
          <a:prstGeom prst="rect">
            <a:avLst/>
          </a:prstGeom>
        </p:spPr>
        <p:txBody>
          <a:bodyPr vert="horz" lIns="91440" tIns="45720" rIns="91440" bIns="45720" rtlCol="0" anchor="ctr"/>
          <a:lstStyle>
            <a:lvl1pPr algn="ctr">
              <a:defRPr sz="1200">
                <a:solidFill>
                  <a:schemeClr val="tx1">
                    <a:tint val="75000"/>
                  </a:schemeClr>
                </a:solidFill>
                <a:latin typeface="+mj-lt"/>
              </a:defRPr>
            </a:lvl1pPr>
          </a:lstStyle>
          <a:p>
            <a:pPr>
              <a:defRPr/>
            </a:pPr>
            <a:r>
              <a:rPr lang="en-GB"/>
              <a:t>Evidence Based Policymaking in Europe Summit: 2021 | Dec 9-10, 2021</a:t>
            </a:r>
            <a:endParaRPr lang="ko-KR"/>
          </a:p>
        </p:txBody>
      </p:sp>
      <p:sp>
        <p:nvSpPr>
          <p:cNvPr id="6" name="Slide Number Placeholder 5"/>
          <p:cNvSpPr>
            <a:spLocks noGrp="1"/>
          </p:cNvSpPr>
          <p:nvPr>
            <p:ph type="sldNum" sz="quarter" idx="4"/>
          </p:nvPr>
        </p:nvSpPr>
        <p:spPr bwMode="auto">
          <a:xfrm>
            <a:off x="10849232" y="6356350"/>
            <a:ext cx="504568"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BB5D696C-7C4B-4748-AD7A-B30C297BC295}" type="slidenum">
              <a:rPr lang="en-US" altLang="ko-KR"/>
              <a:t>‹#›</a:t>
            </a:fld>
            <a:endParaRPr lang="ko-K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Lst>
  <p:hf hdr="0" dt="0"/>
  <p:txStyles>
    <p:titleStyle>
      <a:lvl1pPr algn="l" defTabSz="914400">
        <a:lnSpc>
          <a:spcPct val="90000"/>
        </a:lnSpc>
        <a:spcBef>
          <a:spcPts val="0"/>
        </a:spcBef>
        <a:buNone/>
        <a:defRPr sz="4400">
          <a:solidFill>
            <a:schemeClr val="tx1"/>
          </a:solidFill>
          <a:latin typeface="+mj-lt"/>
          <a:ea typeface="+mj-ea"/>
          <a:cs typeface="+mj-cs"/>
        </a:defRPr>
      </a:lvl1pPr>
    </p:titleStyle>
    <p:body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en-US"/>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Footer Placeholder 4"/>
          <p:cNvSpPr>
            <a:spLocks noGrp="1"/>
          </p:cNvSpPr>
          <p:nvPr>
            <p:ph type="ftr" sz="quarter" idx="3"/>
          </p:nvPr>
        </p:nvSpPr>
        <p:spPr>
          <a:xfrm>
            <a:off x="838200" y="6356350"/>
            <a:ext cx="9838038" cy="365125"/>
          </a:xfrm>
          <a:prstGeom prst="rect">
            <a:avLst/>
          </a:prstGeom>
        </p:spPr>
        <p:txBody>
          <a:bodyPr vert="horz" lIns="91440" tIns="45720" rIns="91440" bIns="45720" rtlCol="0" anchor="ctr"/>
          <a:lstStyle>
            <a:lvl1pPr algn="ctr">
              <a:defRPr sz="1200">
                <a:solidFill>
                  <a:schemeClr val="tx1">
                    <a:tint val="75000"/>
                  </a:schemeClr>
                </a:solidFill>
                <a:latin typeface="+mj-lt"/>
              </a:defRPr>
            </a:lvl1pPr>
          </a:lstStyle>
          <a:p>
            <a:r>
              <a:rPr lang="en-GB" altLang="ko-KR"/>
              <a:t>SDSN Global Climate Hub Science &amp; Technology Observatory</a:t>
            </a:r>
            <a:endParaRPr lang="ko-KR" altLang="en-US"/>
          </a:p>
        </p:txBody>
      </p:sp>
      <p:sp>
        <p:nvSpPr>
          <p:cNvPr id="6" name="Slide Number Placeholder 5"/>
          <p:cNvSpPr>
            <a:spLocks noGrp="1"/>
          </p:cNvSpPr>
          <p:nvPr>
            <p:ph type="sldNum" sz="quarter" idx="4"/>
          </p:nvPr>
        </p:nvSpPr>
        <p:spPr>
          <a:xfrm>
            <a:off x="10849232" y="6356350"/>
            <a:ext cx="504568"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5D696C-7C4B-4748-AD7A-B30C297BC295}" type="slidenum">
              <a:rPr lang="ko-KR" altLang="en-US" smtClean="0"/>
              <a:t>‹#›</a:t>
            </a:fld>
            <a:endParaRPr lang="ko-KR" altLang="en-US"/>
          </a:p>
        </p:txBody>
      </p:sp>
    </p:spTree>
    <p:extLst>
      <p:ext uri="{BB962C8B-B14F-4D97-AF65-F5344CB8AC3E}">
        <p14:creationId xmlns:p14="http://schemas.microsoft.com/office/powerpoint/2010/main" val="1532645704"/>
      </p:ext>
    </p:extLst>
  </p:cSld>
  <p:clrMap bg1="lt1" tx1="dk1" bg2="lt2" tx2="dk2" accent1="accent1" accent2="accent2" accent3="accent3" accent4="accent4" accent5="accent5" accent6="accent6" hlink="hlink" folHlink="folHlink"/>
  <p:sldLayoutIdLst>
    <p:sldLayoutId id="2147484039" r:id="rId1"/>
    <p:sldLayoutId id="2147484040" r:id="rId2"/>
    <p:sldLayoutId id="2147484041" r:id="rId3"/>
    <p:sldLayoutId id="2147484042" r:id="rId4"/>
    <p:sldLayoutId id="2147484043" r:id="rId5"/>
    <p:sldLayoutId id="2147483982" r:id="rId6"/>
    <p:sldLayoutId id="2147483990" r:id="rId7"/>
    <p:sldLayoutId id="2147483986" r:id="rId8"/>
    <p:sldLayoutId id="2147483992" r:id="rId9"/>
    <p:sldLayoutId id="2147483934" r:id="rId10"/>
    <p:sldLayoutId id="2147483987" r:id="rId11"/>
    <p:sldLayoutId id="2147483988" r:id="rId12"/>
    <p:sldLayoutId id="2147483935" r:id="rId13"/>
    <p:sldLayoutId id="2147483983" r:id="rId14"/>
    <p:sldLayoutId id="2147483991" r:id="rId15"/>
    <p:sldLayoutId id="2147483936" r:id="rId16"/>
    <p:sldLayoutId id="2147483937" r:id="rId17"/>
    <p:sldLayoutId id="2147483938" r:id="rId18"/>
    <p:sldLayoutId id="2147483939" r:id="rId19"/>
    <p:sldLayoutId id="2147484044" r:id="rId20"/>
    <p:sldLayoutId id="2147483973" r:id="rId21"/>
    <p:sldLayoutId id="2147483974" r:id="rId22"/>
    <p:sldLayoutId id="2147483979" r:id="rId23"/>
    <p:sldLayoutId id="2147483980" r:id="rId24"/>
    <p:sldLayoutId id="2147483981" r:id="rId25"/>
    <p:sldLayoutId id="2147483975" r:id="rId26"/>
    <p:sldLayoutId id="2147483976" r:id="rId27"/>
    <p:sldLayoutId id="2147483958" r:id="rId28"/>
    <p:sldLayoutId id="2147483977" r:id="rId29"/>
    <p:sldLayoutId id="2147483978" r:id="rId30"/>
    <p:sldLayoutId id="2147483984" r:id="rId31"/>
    <p:sldLayoutId id="2147483995" r:id="rId32"/>
    <p:sldLayoutId id="2147483996" r:id="rId33"/>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about:blank"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53.emf"/><Relationship Id="rId1" Type="http://schemas.openxmlformats.org/officeDocument/2006/relationships/slideLayout" Target="../slideLayouts/slideLayout33.xml"/></Relationships>
</file>

<file path=ppt/slides/_rels/slide11.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53.emf"/><Relationship Id="rId1" Type="http://schemas.openxmlformats.org/officeDocument/2006/relationships/slideLayout" Target="../slideLayouts/slideLayout33.xml"/></Relationships>
</file>

<file path=ppt/slides/_rels/slide12.x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53.emf"/><Relationship Id="rId1" Type="http://schemas.openxmlformats.org/officeDocument/2006/relationships/slideLayout" Target="../slideLayouts/slideLayout33.xml"/><Relationship Id="rId4" Type="http://schemas.openxmlformats.org/officeDocument/2006/relationships/image" Target="../media/image65.png"/></Relationships>
</file>

<file path=ppt/slides/_rels/slide1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53.emf"/><Relationship Id="rId1" Type="http://schemas.openxmlformats.org/officeDocument/2006/relationships/slideLayout" Target="../slideLayouts/slideLayout33.xml"/><Relationship Id="rId5" Type="http://schemas.openxmlformats.org/officeDocument/2006/relationships/image" Target="../media/image68.png"/><Relationship Id="rId4" Type="http://schemas.openxmlformats.org/officeDocument/2006/relationships/image" Target="../media/image67.jpeg"/></Relationships>
</file>

<file path=ppt/slides/_rels/slide15.xml.rels><?xml version="1.0" encoding="UTF-8" standalone="yes"?>
<Relationships xmlns="http://schemas.openxmlformats.org/package/2006/relationships"><Relationship Id="rId3" Type="http://schemas.openxmlformats.org/officeDocument/2006/relationships/hyperlink" Target="http://doi.org/10.5281/zenodo.1489929" TargetMode="External"/><Relationship Id="rId2" Type="http://schemas.openxmlformats.org/officeDocument/2006/relationships/image" Target="../media/image53.emf"/><Relationship Id="rId1" Type="http://schemas.openxmlformats.org/officeDocument/2006/relationships/slideLayout" Target="../slideLayouts/slideLayout33.xml"/><Relationship Id="rId4" Type="http://schemas.openxmlformats.org/officeDocument/2006/relationships/image" Target="../media/image69.jpeg"/></Relationships>
</file>

<file path=ppt/slides/_rels/slide16.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53.emf"/><Relationship Id="rId1" Type="http://schemas.openxmlformats.org/officeDocument/2006/relationships/slideLayout" Target="../slideLayouts/slideLayout33.xml"/><Relationship Id="rId4" Type="http://schemas.openxmlformats.org/officeDocument/2006/relationships/hyperlink" Target="https://www.openaire.eu/how-to-make-your-data-fair" TargetMode="External"/></Relationships>
</file>

<file path=ppt/slides/_rels/slide17.x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53.emf"/><Relationship Id="rId1" Type="http://schemas.openxmlformats.org/officeDocument/2006/relationships/slideLayout" Target="../slideLayouts/slideLayout33.xml"/></Relationships>
</file>

<file path=ppt/slides/_rels/slide19.x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8" Type="http://schemas.openxmlformats.org/officeDocument/2006/relationships/hyperlink" Target="https://www.openaire.eu/guides" TargetMode="External"/><Relationship Id="rId3" Type="http://schemas.openxmlformats.org/officeDocument/2006/relationships/hyperlink" Target="https://ec.europa.eu/info/funding-tenders/opportunities/docs/2021-2027/horizon/guidance/programme-guide_horizon_en.pdf" TargetMode="External"/><Relationship Id="rId7" Type="http://schemas.openxmlformats.org/officeDocument/2006/relationships/hyperlink" Target="https://webgate.ec.europa.eu/funding-tenders-opportunities/display/IT/Continuous+Reporting" TargetMode="External"/><Relationship Id="rId2" Type="http://schemas.openxmlformats.org/officeDocument/2006/relationships/hyperlink" Target="https://ec.europa.eu/info/funding-tenders/opportunities/portal/screen/how-to-participate/reference-documents;programCode=HORIZON" TargetMode="External"/><Relationship Id="rId1" Type="http://schemas.openxmlformats.org/officeDocument/2006/relationships/slideLayout" Target="../slideLayouts/slideLayout9.xml"/><Relationship Id="rId6" Type="http://schemas.openxmlformats.org/officeDocument/2006/relationships/hyperlink" Target="https://europa.eu/!8mpnBF" TargetMode="External"/><Relationship Id="rId11" Type="http://schemas.openxmlformats.org/officeDocument/2006/relationships/hyperlink" Target="https://doi.org/10.5281/zenodo.7324364" TargetMode="External"/><Relationship Id="rId5" Type="http://schemas.openxmlformats.org/officeDocument/2006/relationships/hyperlink" Target="https://erc.europa.eu/managing-your-project/open-science#bootstrap-panel-3-body" TargetMode="External"/><Relationship Id="rId10" Type="http://schemas.openxmlformats.org/officeDocument/2006/relationships/image" Target="../media/image54.png"/><Relationship Id="rId4" Type="http://schemas.openxmlformats.org/officeDocument/2006/relationships/hyperlink" Target="https://ec.europa.eu/info/funding-tenders/opportunities/docs/2021-2027/common/guidance/aga_en.pdf" TargetMode="External"/><Relationship Id="rId9" Type="http://schemas.openxmlformats.org/officeDocument/2006/relationships/image" Target="../media/image53.emf"/></Relationships>
</file>

<file path=ppt/slides/_rels/slide20.xml.rels><?xml version="1.0" encoding="UTF-8" standalone="yes"?>
<Relationships xmlns="http://schemas.openxmlformats.org/package/2006/relationships"><Relationship Id="rId3" Type="http://schemas.openxmlformats.org/officeDocument/2006/relationships/hyperlink" Target="https://doi.org/10.5281/zenodo.4681073" TargetMode="External"/><Relationship Id="rId2" Type="http://schemas.openxmlformats.org/officeDocument/2006/relationships/image" Target="../media/image53.emf"/><Relationship Id="rId1" Type="http://schemas.openxmlformats.org/officeDocument/2006/relationships/slideLayout" Target="../slideLayouts/slideLayout33.xml"/><Relationship Id="rId4" Type="http://schemas.openxmlformats.org/officeDocument/2006/relationships/image" Target="../media/image72.png"/></Relationships>
</file>

<file path=ppt/slides/_rels/slide2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53.emf"/><Relationship Id="rId1" Type="http://schemas.openxmlformats.org/officeDocument/2006/relationships/slideLayout" Target="../slideLayouts/slideLayout33.xml"/></Relationships>
</file>

<file path=ppt/slides/_rels/slide2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53.emf"/><Relationship Id="rId1" Type="http://schemas.openxmlformats.org/officeDocument/2006/relationships/slideLayout" Target="../slideLayouts/slideLayout33.xml"/><Relationship Id="rId6" Type="http://schemas.openxmlformats.org/officeDocument/2006/relationships/hyperlink" Target="https://webgate.ec.europa.eu/funding-tenders-opportunities/pages/viewpage.action?pageId=34472316" TargetMode="External"/><Relationship Id="rId5" Type="http://schemas.openxmlformats.org/officeDocument/2006/relationships/image" Target="../media/image76.png"/><Relationship Id="rId4" Type="http://schemas.openxmlformats.org/officeDocument/2006/relationships/image" Target="../media/image75.png"/></Relationships>
</file>

<file path=ppt/slides/_rels/slide2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53.emf"/><Relationship Id="rId1" Type="http://schemas.openxmlformats.org/officeDocument/2006/relationships/slideLayout" Target="../slideLayouts/slideLayout33.xml"/></Relationships>
</file>

<file path=ppt/slides/_rels/slide24.xml.rels><?xml version="1.0" encoding="UTF-8" standalone="yes"?>
<Relationships xmlns="http://schemas.openxmlformats.org/package/2006/relationships"><Relationship Id="rId3" Type="http://schemas.openxmlformats.org/officeDocument/2006/relationships/hyperlink" Target="https://webgate.ec.europa.eu/funding-tenders-opportunities/pages/viewpage.action?pageId=25559674" TargetMode="External"/><Relationship Id="rId2" Type="http://schemas.openxmlformats.org/officeDocument/2006/relationships/image" Target="../media/image53.emf"/><Relationship Id="rId1" Type="http://schemas.openxmlformats.org/officeDocument/2006/relationships/slideLayout" Target="../slideLayouts/slideLayout33.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2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53.emf"/><Relationship Id="rId1" Type="http://schemas.openxmlformats.org/officeDocument/2006/relationships/slideLayout" Target="../slideLayouts/slideLayout33.xml"/><Relationship Id="rId5" Type="http://schemas.openxmlformats.org/officeDocument/2006/relationships/image" Target="../media/image82.png"/><Relationship Id="rId4" Type="http://schemas.openxmlformats.org/officeDocument/2006/relationships/image" Target="../media/image81.png"/></Relationships>
</file>

<file path=ppt/slides/_rels/slide2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hyperlink" Target="http://about:blank" TargetMode="Externa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hyperlink" Target="https://doi.org/10.5281/zenodo.7266373" TargetMode="External"/><Relationship Id="rId2" Type="http://schemas.openxmlformats.org/officeDocument/2006/relationships/image" Target="../media/image53.emf"/><Relationship Id="rId1" Type="http://schemas.openxmlformats.org/officeDocument/2006/relationships/slideLayout" Target="../slideLayouts/slideLayout33.xml"/><Relationship Id="rId5" Type="http://schemas.openxmlformats.org/officeDocument/2006/relationships/image" Target="../media/image83.png"/><Relationship Id="rId4" Type="http://schemas.openxmlformats.org/officeDocument/2006/relationships/image" Target="../media/image72.png"/></Relationships>
</file>

<file path=ppt/slides/_rels/slide28.xml.rels><?xml version="1.0" encoding="UTF-8" standalone="yes"?>
<Relationships xmlns="http://schemas.openxmlformats.org/package/2006/relationships"><Relationship Id="rId3" Type="http://schemas.openxmlformats.org/officeDocument/2006/relationships/hyperlink" Target="https://doi.org/10.5281/zenodo.7266373" TargetMode="External"/><Relationship Id="rId2" Type="http://schemas.openxmlformats.org/officeDocument/2006/relationships/image" Target="../media/image53.emf"/><Relationship Id="rId1" Type="http://schemas.openxmlformats.org/officeDocument/2006/relationships/slideLayout" Target="../slideLayouts/slideLayout33.xml"/><Relationship Id="rId4" Type="http://schemas.openxmlformats.org/officeDocument/2006/relationships/image" Target="../media/image84.png"/></Relationships>
</file>

<file path=ppt/slides/_rels/slide29.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hyperlink" Target="https://libguides.library.curtin.edu.au/" TargetMode="External"/><Relationship Id="rId7" Type="http://schemas.openxmlformats.org/officeDocument/2006/relationships/image" Target="../media/image58.png"/><Relationship Id="rId2" Type="http://schemas.openxmlformats.org/officeDocument/2006/relationships/image" Target="../media/image53.emf"/><Relationship Id="rId1" Type="http://schemas.openxmlformats.org/officeDocument/2006/relationships/slideLayout" Target="../slideLayouts/slideLayout33.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hyperlink" Target="https://www.flaticon.com/authors/manshagraphics"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hyperlink" Target="https://doi.org/10.5281/zenodo.7266373" TargetMode="External"/><Relationship Id="rId2" Type="http://schemas.openxmlformats.org/officeDocument/2006/relationships/image" Target="../media/image53.emf"/><Relationship Id="rId1" Type="http://schemas.openxmlformats.org/officeDocument/2006/relationships/slideLayout" Target="../slideLayouts/slideLayout33.xml"/><Relationship Id="rId4" Type="http://schemas.openxmlformats.org/officeDocument/2006/relationships/image" Target="../media/image85.png"/></Relationships>
</file>

<file path=ppt/slides/_rels/slide31.xml.rels><?xml version="1.0" encoding="UTF-8" standalone="yes"?>
<Relationships xmlns="http://schemas.openxmlformats.org/package/2006/relationships"><Relationship Id="rId3" Type="http://schemas.openxmlformats.org/officeDocument/2006/relationships/hyperlink" Target="https://doi.org/10.5281/zenodo.7266373" TargetMode="External"/><Relationship Id="rId2" Type="http://schemas.openxmlformats.org/officeDocument/2006/relationships/image" Target="../media/image53.emf"/><Relationship Id="rId1" Type="http://schemas.openxmlformats.org/officeDocument/2006/relationships/slideLayout" Target="../slideLayouts/slideLayout33.xml"/><Relationship Id="rId4" Type="http://schemas.openxmlformats.org/officeDocument/2006/relationships/image" Target="../media/image86.png"/></Relationships>
</file>

<file path=ppt/slides/_rels/slide32.xml.rels><?xml version="1.0" encoding="UTF-8" standalone="yes"?>
<Relationships xmlns="http://schemas.openxmlformats.org/package/2006/relationships"><Relationship Id="rId3" Type="http://schemas.openxmlformats.org/officeDocument/2006/relationships/hyperlink" Target="https://doi.org/10.5281/zenodo.7266373" TargetMode="External"/><Relationship Id="rId2" Type="http://schemas.openxmlformats.org/officeDocument/2006/relationships/image" Target="../media/image53.emf"/><Relationship Id="rId1" Type="http://schemas.openxmlformats.org/officeDocument/2006/relationships/slideLayout" Target="../slideLayouts/slideLayout33.xml"/><Relationship Id="rId5" Type="http://schemas.openxmlformats.org/officeDocument/2006/relationships/image" Target="../media/image88.jpeg"/><Relationship Id="rId4" Type="http://schemas.openxmlformats.org/officeDocument/2006/relationships/image" Target="../media/image87.png"/></Relationships>
</file>

<file path=ppt/slides/_rels/slide33.xml.rels><?xml version="1.0" encoding="UTF-8" standalone="yes"?>
<Relationships xmlns="http://schemas.openxmlformats.org/package/2006/relationships"><Relationship Id="rId3" Type="http://schemas.openxmlformats.org/officeDocument/2006/relationships/hyperlink" Target="https://doi.org/10.5281/zenodo.7266373" TargetMode="External"/><Relationship Id="rId2" Type="http://schemas.openxmlformats.org/officeDocument/2006/relationships/image" Target="../media/image53.emf"/><Relationship Id="rId1" Type="http://schemas.openxmlformats.org/officeDocument/2006/relationships/slideLayout" Target="../slideLayouts/slideLayout33.xml"/><Relationship Id="rId5" Type="http://schemas.openxmlformats.org/officeDocument/2006/relationships/image" Target="../media/image90.png"/><Relationship Id="rId4" Type="http://schemas.openxmlformats.org/officeDocument/2006/relationships/image" Target="../media/image89.png"/></Relationships>
</file>

<file path=ppt/slides/_rels/slide34.xml.rels><?xml version="1.0" encoding="UTF-8" standalone="yes"?>
<Relationships xmlns="http://schemas.openxmlformats.org/package/2006/relationships"><Relationship Id="rId3" Type="http://schemas.openxmlformats.org/officeDocument/2006/relationships/hyperlink" Target="https://doi.org/10.5281/zenodo.7266373" TargetMode="External"/><Relationship Id="rId2" Type="http://schemas.openxmlformats.org/officeDocument/2006/relationships/image" Target="../media/image53.emf"/><Relationship Id="rId1" Type="http://schemas.openxmlformats.org/officeDocument/2006/relationships/slideLayout" Target="../slideLayouts/slideLayout33.xml"/><Relationship Id="rId5" Type="http://schemas.openxmlformats.org/officeDocument/2006/relationships/image" Target="../media/image92.png"/><Relationship Id="rId4" Type="http://schemas.openxmlformats.org/officeDocument/2006/relationships/image" Target="../media/image91.png"/></Relationships>
</file>

<file path=ppt/slides/_rels/slide35.xml.rels><?xml version="1.0" encoding="UTF-8" standalone="yes"?>
<Relationships xmlns="http://schemas.openxmlformats.org/package/2006/relationships"><Relationship Id="rId3" Type="http://schemas.openxmlformats.org/officeDocument/2006/relationships/image" Target="../media/image93.gif"/><Relationship Id="rId2" Type="http://schemas.openxmlformats.org/officeDocument/2006/relationships/image" Target="../media/image53.emf"/><Relationship Id="rId1" Type="http://schemas.openxmlformats.org/officeDocument/2006/relationships/slideLayout" Target="../slideLayouts/slideLayout33.xml"/><Relationship Id="rId4" Type="http://schemas.openxmlformats.org/officeDocument/2006/relationships/image" Target="../media/image94.png"/></Relationships>
</file>

<file path=ppt/slides/_rels/slide36.xml.rels><?xml version="1.0" encoding="UTF-8" standalone="yes"?>
<Relationships xmlns="http://schemas.openxmlformats.org/package/2006/relationships"><Relationship Id="rId2" Type="http://schemas.openxmlformats.org/officeDocument/2006/relationships/hyperlink" Target="http://about:blank" TargetMode="Externa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image" Target="../media/image95.jpeg"/><Relationship Id="rId1" Type="http://schemas.openxmlformats.org/officeDocument/2006/relationships/slideLayout" Target="../slideLayouts/slideLayout56.xml"/></Relationships>
</file>

<file path=ppt/slides/_rels/slide38.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image" Target="../media/image96.jpeg"/><Relationship Id="rId1" Type="http://schemas.openxmlformats.org/officeDocument/2006/relationships/slideLayout" Target="../slideLayouts/slideLayout56.xml"/></Relationships>
</file>

<file path=ppt/slides/_rels/slide39.x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slideLayout" Target="../slideLayouts/slideLayout47.xml"/></Relationships>
</file>

<file path=ppt/slides/_rels/slide4.x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image" Target="../media/image97.jpg"/><Relationship Id="rId1" Type="http://schemas.openxmlformats.org/officeDocument/2006/relationships/slideLayout" Target="../slideLayouts/slideLayout62.xml"/></Relationships>
</file>

<file path=ppt/slides/_rels/slide41.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image" Target="../media/image98.jpg"/><Relationship Id="rId1" Type="http://schemas.openxmlformats.org/officeDocument/2006/relationships/slideLayout" Target="../slideLayouts/slideLayout61.xml"/></Relationships>
</file>

<file path=ppt/slides/_rels/slide42.x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slideLayout" Target="../slideLayouts/slideLayout50.xml"/></Relationships>
</file>

<file path=ppt/slides/_rels/slide43.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image" Target="../media/image99.jpg"/><Relationship Id="rId1" Type="http://schemas.openxmlformats.org/officeDocument/2006/relationships/slideLayout" Target="../slideLayouts/slideLayout55.xml"/><Relationship Id="rId4" Type="http://schemas.openxmlformats.org/officeDocument/2006/relationships/image" Target="../media/image101.png"/></Relationships>
</file>

<file path=ppt/slides/_rels/slide44.x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slideLayout" Target="../slideLayouts/slideLayout57.xml"/></Relationships>
</file>

<file path=ppt/slides/_rels/slide45.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jpg"/><Relationship Id="rId1" Type="http://schemas.openxmlformats.org/officeDocument/2006/relationships/slideLayout" Target="../slideLayouts/slideLayout55.xml"/></Relationships>
</file>

<file path=ppt/slides/_rels/slide46.xml.rels><?xml version="1.0" encoding="UTF-8" standalone="yes"?>
<Relationships xmlns="http://schemas.openxmlformats.org/package/2006/relationships"><Relationship Id="rId2" Type="http://schemas.openxmlformats.org/officeDocument/2006/relationships/hyperlink" Target="http://about:blank" TargetMode="Externa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hyperlink" Target="https://doi.org/10.5281/zenodo.7324364" TargetMode="External"/><Relationship Id="rId2" Type="http://schemas.openxmlformats.org/officeDocument/2006/relationships/image" Target="../media/image53.emf"/><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image" Target="../media/image53.emf"/><Relationship Id="rId1" Type="http://schemas.openxmlformats.org/officeDocument/2006/relationships/slideLayout" Target="../slideLayouts/slideLayout33.xml"/></Relationships>
</file>

<file path=ppt/slides/_rels/slide49.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image" Target="../media/image53.emf"/><Relationship Id="rId1" Type="http://schemas.openxmlformats.org/officeDocument/2006/relationships/slideLayout" Target="../slideLayouts/slideLayout33.xml"/></Relationships>
</file>

<file path=ppt/slides/_rels/slide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3.emf"/><Relationship Id="rId1" Type="http://schemas.openxmlformats.org/officeDocument/2006/relationships/slideLayout" Target="../slideLayouts/slideLayout33.xml"/></Relationships>
</file>

<file path=ppt/slides/_rels/slide50.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image" Target="../media/image53.emf"/><Relationship Id="rId1" Type="http://schemas.openxmlformats.org/officeDocument/2006/relationships/slideLayout" Target="../slideLayouts/slideLayout33.xml"/></Relationships>
</file>

<file path=ppt/slides/_rels/slide51.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image" Target="../media/image53.emf"/><Relationship Id="rId1" Type="http://schemas.openxmlformats.org/officeDocument/2006/relationships/slideLayout" Target="../slideLayouts/slideLayout33.xml"/></Relationships>
</file>

<file path=ppt/slides/_rels/slide52.x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hyperlink" Target="https://erc.europa.eu/sites/default/files/document/file/ERC-Data-Management-Plan.docx" TargetMode="External"/><Relationship Id="rId1" Type="http://schemas.openxmlformats.org/officeDocument/2006/relationships/slideLayout" Target="../slideLayouts/slideLayout33.xml"/><Relationship Id="rId4" Type="http://schemas.openxmlformats.org/officeDocument/2006/relationships/image" Target="../media/image108.jpeg"/></Relationships>
</file>

<file path=ppt/slides/_rels/slide54.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53.emf"/><Relationship Id="rId1" Type="http://schemas.openxmlformats.org/officeDocument/2006/relationships/slideLayout" Target="../slideLayouts/slideLayout33.xml"/></Relationships>
</file>

<file path=ppt/slides/_rels/slide55.xml.rels><?xml version="1.0" encoding="UTF-8" standalone="yes"?>
<Relationships xmlns="http://schemas.openxmlformats.org/package/2006/relationships"><Relationship Id="rId2" Type="http://schemas.openxmlformats.org/officeDocument/2006/relationships/hyperlink" Target="http://about:blank" TargetMode="Externa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hyperlink" Target="https://doi.org/10.5281/zenodo.5549524" TargetMode="External"/><Relationship Id="rId2" Type="http://schemas.openxmlformats.org/officeDocument/2006/relationships/image" Target="../media/image53.emf"/><Relationship Id="rId1" Type="http://schemas.openxmlformats.org/officeDocument/2006/relationships/slideLayout" Target="../slideLayouts/slideLayout33.xml"/><Relationship Id="rId4" Type="http://schemas.openxmlformats.org/officeDocument/2006/relationships/image" Target="../media/image110.jpeg"/></Relationships>
</file>

<file path=ppt/slides/_rels/slide57.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53.emf"/><Relationship Id="rId1" Type="http://schemas.openxmlformats.org/officeDocument/2006/relationships/slideLayout" Target="../slideLayouts/slideLayout33.xml"/><Relationship Id="rId4" Type="http://schemas.openxmlformats.org/officeDocument/2006/relationships/hyperlink" Target="https://doi.org/10.5281/zenodo.5549524" TargetMode="External"/></Relationships>
</file>

<file path=ppt/slides/_rels/slide58.xml.rels><?xml version="1.0" encoding="UTF-8" standalone="yes"?>
<Relationships xmlns="http://schemas.openxmlformats.org/package/2006/relationships"><Relationship Id="rId3" Type="http://schemas.openxmlformats.org/officeDocument/2006/relationships/hyperlink" Target="https://ecrin.org/" TargetMode="External"/><Relationship Id="rId7" Type="http://schemas.openxmlformats.org/officeDocument/2006/relationships/image" Target="../media/image112.jpeg"/><Relationship Id="rId2" Type="http://schemas.openxmlformats.org/officeDocument/2006/relationships/hyperlink" Target="https://forrt.org/glossary/preregistration/" TargetMode="External"/><Relationship Id="rId1" Type="http://schemas.openxmlformats.org/officeDocument/2006/relationships/slideLayout" Target="../slideLayouts/slideLayout33.xml"/><Relationship Id="rId6" Type="http://schemas.openxmlformats.org/officeDocument/2006/relationships/image" Target="../media/image53.emf"/><Relationship Id="rId5" Type="http://schemas.openxmlformats.org/officeDocument/2006/relationships/hyperlink" Target="https://doi.org/10.1073/pnas.1708274114" TargetMode="External"/><Relationship Id="rId4" Type="http://schemas.openxmlformats.org/officeDocument/2006/relationships/hyperlink" Target="https://www.cos.io/initiatives/prereg" TargetMode="External"/></Relationships>
</file>

<file path=ppt/slides/_rels/slide59.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53.emf"/><Relationship Id="rId1" Type="http://schemas.openxmlformats.org/officeDocument/2006/relationships/slideLayout" Target="../slideLayouts/slideLayout33.xml"/></Relationships>
</file>

<file path=ppt/slides/_rels/slide6.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hyperlink" Target="https://libguides.library.curtin.edu.au/" TargetMode="External"/><Relationship Id="rId7" Type="http://schemas.openxmlformats.org/officeDocument/2006/relationships/image" Target="../media/image58.png"/><Relationship Id="rId2" Type="http://schemas.openxmlformats.org/officeDocument/2006/relationships/image" Target="../media/image53.emf"/><Relationship Id="rId1" Type="http://schemas.openxmlformats.org/officeDocument/2006/relationships/slideLayout" Target="../slideLayouts/slideLayout33.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hyperlink" Target="https://www.flaticon.com/authors/manshagraphics" TargetMode="External"/></Relationships>
</file>

<file path=ppt/slides/_rels/slide60.xml.rels><?xml version="1.0" encoding="UTF-8" standalone="yes"?>
<Relationships xmlns="http://schemas.openxmlformats.org/package/2006/relationships"><Relationship Id="rId8" Type="http://schemas.openxmlformats.org/officeDocument/2006/relationships/image" Target="../media/image115.png"/><Relationship Id="rId3" Type="http://schemas.openxmlformats.org/officeDocument/2006/relationships/hyperlink" Target="https://www.researchersnight.eu/" TargetMode="External"/><Relationship Id="rId7" Type="http://schemas.openxmlformats.org/officeDocument/2006/relationships/hyperlink" Target="https://doi.org/10.48550/arXiv.2011.11350" TargetMode="External"/><Relationship Id="rId2" Type="http://schemas.openxmlformats.org/officeDocument/2006/relationships/hyperlink" Target="https://rri-tools.eu/public-engagement" TargetMode="External"/><Relationship Id="rId1" Type="http://schemas.openxmlformats.org/officeDocument/2006/relationships/slideLayout" Target="../slideLayouts/slideLayout33.xml"/><Relationship Id="rId6" Type="http://schemas.openxmlformats.org/officeDocument/2006/relationships/image" Target="../media/image114.png"/><Relationship Id="rId5" Type="http://schemas.openxmlformats.org/officeDocument/2006/relationships/image" Target="../media/image53.emf"/><Relationship Id="rId4" Type="http://schemas.openxmlformats.org/officeDocument/2006/relationships/hyperlink" Target="https://www.scienceiswonderful.eu/" TargetMode="External"/><Relationship Id="rId9" Type="http://schemas.openxmlformats.org/officeDocument/2006/relationships/image" Target="../media/image116.png"/></Relationships>
</file>

<file path=ppt/slides/_rels/slide61.xml.rels><?xml version="1.0" encoding="UTF-8" standalone="yes"?>
<Relationships xmlns="http://schemas.openxmlformats.org/package/2006/relationships"><Relationship Id="rId8" Type="http://schemas.openxmlformats.org/officeDocument/2006/relationships/image" Target="../media/image53.emf"/><Relationship Id="rId3" Type="http://schemas.openxmlformats.org/officeDocument/2006/relationships/hyperlink" Target="https://ecsa.citizen-science.net/" TargetMode="External"/><Relationship Id="rId7" Type="http://schemas.openxmlformats.org/officeDocument/2006/relationships/hyperlink" Target="https://dnapuzzles.org/" TargetMode="External"/><Relationship Id="rId2" Type="http://schemas.openxmlformats.org/officeDocument/2006/relationships/hyperlink" Target="https://forrt.org/glossary/citizen-science/" TargetMode="External"/><Relationship Id="rId1" Type="http://schemas.openxmlformats.org/officeDocument/2006/relationships/slideLayout" Target="../slideLayouts/slideLayout33.xml"/><Relationship Id="rId6" Type="http://schemas.openxmlformats.org/officeDocument/2006/relationships/hyperlink" Target="https://snac.gein.noa.gr/" TargetMode="External"/><Relationship Id="rId5" Type="http://schemas.openxmlformats.org/officeDocument/2006/relationships/hyperlink" Target="https://www.zooniverse.org/" TargetMode="External"/><Relationship Id="rId10" Type="http://schemas.openxmlformats.org/officeDocument/2006/relationships/image" Target="../media/image117.png"/><Relationship Id="rId4" Type="http://schemas.openxmlformats.org/officeDocument/2006/relationships/hyperlink" Target="https://eu-citizen.science/" TargetMode="External"/><Relationship Id="rId9" Type="http://schemas.openxmlformats.org/officeDocument/2006/relationships/hyperlink" Target="http://doi.org/10.5334/cstp.53" TargetMode="External"/></Relationships>
</file>

<file path=ppt/slides/_rels/slide62.x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image" Target="../media/image53.emf"/><Relationship Id="rId1" Type="http://schemas.openxmlformats.org/officeDocument/2006/relationships/slideLayout" Target="../slideLayouts/slideLayout33.xml"/></Relationships>
</file>

<file path=ppt/slides/_rels/slide64.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hyperlink" Target="https://www.coalition-s.org/rights-retention-strategy/" TargetMode="External"/><Relationship Id="rId2" Type="http://schemas.openxmlformats.org/officeDocument/2006/relationships/image" Target="../media/image53.emf"/><Relationship Id="rId1" Type="http://schemas.openxmlformats.org/officeDocument/2006/relationships/slideLayout" Target="../slideLayouts/slideLayout33.xml"/><Relationship Id="rId4" Type="http://schemas.openxmlformats.org/officeDocument/2006/relationships/image" Target="../media/image60.png"/></Relationships>
</file>

<file path=ppt/slides/_rels/slide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53.emf"/><Relationship Id="rId1" Type="http://schemas.openxmlformats.org/officeDocument/2006/relationships/slideLayout" Target="../slideLayouts/slideLayout33.xml"/></Relationships>
</file>

<file path=ppt/slides/_rels/slide9.x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Text Placeholder 4"/>
          <p:cNvSpPr>
            <a:spLocks noGrp="1"/>
          </p:cNvSpPr>
          <p:nvPr>
            <p:ph type="body" sz="quarter" idx="18"/>
          </p:nvPr>
        </p:nvSpPr>
        <p:spPr bwMode="auto">
          <a:xfrm>
            <a:off x="4439920" y="2420009"/>
            <a:ext cx="7084025" cy="2263760"/>
          </a:xfrm>
        </p:spPr>
        <p:txBody>
          <a:bodyPr>
            <a:normAutofit fontScale="55000" lnSpcReduction="20000"/>
          </a:bodyPr>
          <a:lstStyle/>
          <a:p>
            <a:pPr algn="r">
              <a:lnSpc>
                <a:spcPct val="120000"/>
              </a:lnSpc>
              <a:defRPr/>
            </a:pPr>
            <a:r>
              <a:rPr lang="fr-FR"/>
              <a:t>Horizon Europe Open Science requirements in practice</a:t>
            </a:r>
            <a:endParaRPr/>
          </a:p>
        </p:txBody>
      </p:sp>
      <p:sp>
        <p:nvSpPr>
          <p:cNvPr id="6" name="Text Placeholder 5"/>
          <p:cNvSpPr>
            <a:spLocks noGrp="1"/>
          </p:cNvSpPr>
          <p:nvPr>
            <p:ph type="body" sz="quarter" idx="19"/>
          </p:nvPr>
        </p:nvSpPr>
        <p:spPr bwMode="auto"/>
        <p:txBody>
          <a:bodyPr/>
          <a:lstStyle/>
          <a:p>
            <a:pPr>
              <a:defRPr/>
            </a:pPr>
            <a:r>
              <a:rPr lang="en-GB"/>
              <a:t>Jonathan England</a:t>
            </a:r>
            <a:endParaRPr/>
          </a:p>
        </p:txBody>
      </p:sp>
      <p:sp>
        <p:nvSpPr>
          <p:cNvPr id="4" name="Text Placeholder 3"/>
          <p:cNvSpPr>
            <a:spLocks noGrp="1"/>
          </p:cNvSpPr>
          <p:nvPr>
            <p:ph type="body" sz="quarter" idx="20"/>
          </p:nvPr>
        </p:nvSpPr>
        <p:spPr bwMode="auto">
          <a:xfrm>
            <a:off x="7577750" y="163864"/>
            <a:ext cx="4395280" cy="825691"/>
          </a:xfrm>
        </p:spPr>
        <p:txBody>
          <a:bodyPr vert="horz" lIns="91440" tIns="45720" rIns="91440" bIns="45720" rtlCol="0" anchor="t">
            <a:normAutofit lnSpcReduction="10000"/>
          </a:bodyPr>
          <a:lstStyle/>
          <a:p>
            <a:pPr>
              <a:defRPr/>
            </a:pPr>
            <a:r>
              <a:rPr lang="en-GB" u="sng">
                <a:hlinkClick r:id="rId2"/>
              </a:rPr>
              <a:t>www.openaire.eu</a:t>
            </a:r>
            <a:endParaRPr lang="en-GB"/>
          </a:p>
          <a:p>
            <a:pPr>
              <a:defRPr/>
            </a:pPr>
            <a:r>
              <a:rPr lang="en-GB"/>
              <a:t>Webinar| </a:t>
            </a:r>
            <a:br>
              <a:rPr lang="en-GB"/>
            </a:br>
            <a:r>
              <a:rPr lang="en-GB"/>
              <a:t>22 November 2022</a:t>
            </a:r>
            <a:endParaRPr lang="ko-KR"/>
          </a:p>
          <a:p>
            <a:pPr>
              <a:defRPr/>
            </a:pPr>
            <a:endParaRPr lang="en-GB"/>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 name="Text Placeholder 12"/>
          <p:cNvSpPr>
            <a:spLocks noGrp="1"/>
          </p:cNvSpPr>
          <p:nvPr>
            <p:ph type="body" sz="quarter" idx="16"/>
          </p:nvPr>
        </p:nvSpPr>
        <p:spPr bwMode="auto">
          <a:xfrm>
            <a:off x="736739" y="1059051"/>
            <a:ext cx="7407066" cy="5199509"/>
          </a:xfrm>
          <a:prstGeom prst="rect">
            <a:avLst/>
          </a:prstGeom>
          <a:solidFill>
            <a:schemeClr val="bg1">
              <a:alpha val="62000"/>
            </a:schemeClr>
          </a:solidFill>
        </p:spPr>
        <p:txBody>
          <a:bodyPr vert="horz" lIns="91440" tIns="45720" rIns="91440" bIns="45720" rtlCol="0" anchor="t">
            <a:normAutofit lnSpcReduction="10000"/>
          </a:bodyPr>
          <a:lstStyle/>
          <a:p>
            <a:pPr>
              <a:defRPr/>
            </a:pPr>
            <a:r>
              <a:rPr lang="en-GB" sz="3100" b="1" dirty="0">
                <a:solidFill>
                  <a:schemeClr val="bg2"/>
                </a:solidFill>
              </a:rPr>
              <a:t>Requirements</a:t>
            </a:r>
            <a:endParaRPr lang="en-US" dirty="0">
              <a:solidFill>
                <a:schemeClr val="bg2"/>
              </a:solidFill>
            </a:endParaRPr>
          </a:p>
          <a:p>
            <a:pPr marL="342900" indent="-342900">
              <a:buFont typeface="Arial"/>
              <a:buChar char="•"/>
              <a:defRPr/>
            </a:pPr>
            <a:r>
              <a:rPr lang="en-US" sz="1900" dirty="0">
                <a:solidFill>
                  <a:schemeClr val="tx2"/>
                </a:solidFill>
              </a:rPr>
              <a:t>Must manage the digital research data in line with the </a:t>
            </a:r>
            <a:r>
              <a:rPr lang="en-US" sz="1900" b="1" dirty="0">
                <a:solidFill>
                  <a:schemeClr val="tx2"/>
                </a:solidFill>
              </a:rPr>
              <a:t>FAIR principles </a:t>
            </a:r>
            <a:r>
              <a:rPr lang="en-US" sz="1900" dirty="0">
                <a:solidFill>
                  <a:schemeClr val="tx2"/>
                </a:solidFill>
              </a:rPr>
              <a:t>(Findable, Accessible, Interoperable, Reusable)</a:t>
            </a:r>
          </a:p>
          <a:p>
            <a:pPr marL="342900" indent="-342900">
              <a:buFont typeface="Arial"/>
              <a:buChar char="•"/>
              <a:defRPr/>
            </a:pPr>
            <a:r>
              <a:rPr lang="en-US" sz="1900" b="1" dirty="0">
                <a:solidFill>
                  <a:schemeClr val="tx2"/>
                </a:solidFill>
              </a:rPr>
              <a:t>Data Management Plan </a:t>
            </a:r>
            <a:r>
              <a:rPr lang="en-US" sz="1900" dirty="0">
                <a:solidFill>
                  <a:schemeClr val="tx2"/>
                </a:solidFill>
              </a:rPr>
              <a:t>(DMP) is required by M6; updated mid-project and at end of project</a:t>
            </a:r>
            <a:endParaRPr dirty="0">
              <a:solidFill>
                <a:schemeClr val="tx2"/>
              </a:solidFill>
            </a:endParaRPr>
          </a:p>
          <a:p>
            <a:pPr marL="342900" indent="-342900">
              <a:buFont typeface="Arial"/>
              <a:buChar char="•"/>
              <a:defRPr/>
            </a:pPr>
            <a:r>
              <a:rPr lang="en-US" sz="1900" b="1" dirty="0">
                <a:solidFill>
                  <a:schemeClr val="tx2"/>
                </a:solidFill>
              </a:rPr>
              <a:t>Deposit (meta)data as soon as possible </a:t>
            </a:r>
            <a:r>
              <a:rPr lang="en-US" sz="1900" dirty="0">
                <a:solidFill>
                  <a:schemeClr val="tx2"/>
                </a:solidFill>
              </a:rPr>
              <a:t>after production/generation or after processing and quality controls </a:t>
            </a:r>
            <a:endParaRPr dirty="0">
              <a:solidFill>
                <a:schemeClr val="tx2"/>
              </a:solidFill>
            </a:endParaRPr>
          </a:p>
          <a:p>
            <a:pPr marL="342900" indent="-342900">
              <a:buFont typeface="Arial"/>
              <a:buChar char="•"/>
              <a:defRPr/>
            </a:pPr>
            <a:r>
              <a:rPr lang="en-US" sz="1900" dirty="0">
                <a:solidFill>
                  <a:schemeClr val="tx2"/>
                </a:solidFill>
              </a:rPr>
              <a:t>Deposit data in a </a:t>
            </a:r>
            <a:r>
              <a:rPr lang="en-US" sz="1900" b="1" dirty="0">
                <a:solidFill>
                  <a:schemeClr val="tx2"/>
                </a:solidFill>
              </a:rPr>
              <a:t>trusted repository </a:t>
            </a:r>
            <a:r>
              <a:rPr lang="en-US" sz="1900" dirty="0">
                <a:solidFill>
                  <a:schemeClr val="tx2"/>
                </a:solidFill>
              </a:rPr>
              <a:t>and make them </a:t>
            </a:r>
            <a:r>
              <a:rPr lang="en-US" sz="1900" b="1" dirty="0">
                <a:solidFill>
                  <a:schemeClr val="tx2"/>
                </a:solidFill>
              </a:rPr>
              <a:t>open as soon as possible</a:t>
            </a:r>
            <a:r>
              <a:rPr lang="en-US" sz="1900" dirty="0">
                <a:solidFill>
                  <a:schemeClr val="tx2"/>
                </a:solidFill>
              </a:rPr>
              <a:t> (deadlines set in DMP), following the “as open as possible, as closed as necessary” (open by default) principles</a:t>
            </a:r>
            <a:endParaRPr dirty="0">
              <a:solidFill>
                <a:schemeClr val="tx2"/>
              </a:solidFill>
            </a:endParaRPr>
          </a:p>
          <a:p>
            <a:pPr marL="342900" indent="-342900">
              <a:buFont typeface="Arial"/>
              <a:buChar char="•"/>
              <a:defRPr/>
            </a:pPr>
            <a:r>
              <a:rPr lang="en-US" sz="1900" dirty="0">
                <a:solidFill>
                  <a:schemeClr val="tx2"/>
                </a:solidFill>
                <a:ea typeface="+mn-lt"/>
                <a:cs typeface="+mn-lt"/>
              </a:rPr>
              <a:t>Data closed if necessary, but </a:t>
            </a:r>
            <a:r>
              <a:rPr lang="en-US" sz="1900" b="1" dirty="0">
                <a:solidFill>
                  <a:schemeClr val="tx2"/>
                </a:solidFill>
                <a:ea typeface="+mn-lt"/>
                <a:cs typeface="+mn-lt"/>
              </a:rPr>
              <a:t>metadata must be FAIR and under CCO</a:t>
            </a:r>
            <a:r>
              <a:rPr lang="en-US" sz="1900" b="1" dirty="0">
                <a:solidFill>
                  <a:schemeClr val="tx2"/>
                </a:solidFill>
                <a:cs typeface="Calibri"/>
              </a:rPr>
              <a:t> </a:t>
            </a:r>
            <a:r>
              <a:rPr lang="en-US" sz="1900" dirty="0">
                <a:solidFill>
                  <a:schemeClr val="tx2"/>
                </a:solidFill>
                <a:cs typeface="Calibri"/>
              </a:rPr>
              <a:t>(trusted repositories will automatically share metadata in CCO)</a:t>
            </a:r>
            <a:endParaRPr lang="en-US" sz="1900" dirty="0">
              <a:solidFill>
                <a:schemeClr val="tx2"/>
              </a:solidFill>
              <a:ea typeface="+mn-lt"/>
              <a:cs typeface="+mn-lt"/>
            </a:endParaRPr>
          </a:p>
          <a:p>
            <a:pPr marL="342900" indent="-342900">
              <a:buFont typeface="Arial"/>
              <a:buChar char="•"/>
              <a:defRPr/>
            </a:pPr>
            <a:r>
              <a:rPr lang="en-US" sz="1900" dirty="0">
                <a:solidFill>
                  <a:schemeClr val="tx2"/>
                </a:solidFill>
              </a:rPr>
              <a:t>Open </a:t>
            </a:r>
            <a:r>
              <a:rPr lang="en-US" sz="1900" dirty="0" err="1">
                <a:solidFill>
                  <a:schemeClr val="tx2"/>
                </a:solidFill>
              </a:rPr>
              <a:t>licence</a:t>
            </a:r>
            <a:r>
              <a:rPr lang="en-US" sz="1900" dirty="0">
                <a:solidFill>
                  <a:schemeClr val="tx2"/>
                </a:solidFill>
              </a:rPr>
              <a:t>, preferentially CC-BY or CC0 </a:t>
            </a:r>
            <a:r>
              <a:rPr lang="en-US" sz="1900" dirty="0" err="1">
                <a:solidFill>
                  <a:schemeClr val="tx2"/>
                </a:solidFill>
              </a:rPr>
              <a:t>licence</a:t>
            </a:r>
            <a:r>
              <a:rPr lang="en-US" sz="1900" dirty="0">
                <a:solidFill>
                  <a:schemeClr val="tx2"/>
                </a:solidFill>
              </a:rPr>
              <a:t> </a:t>
            </a:r>
            <a:endParaRPr dirty="0">
              <a:solidFill>
                <a:schemeClr val="tx2"/>
              </a:solidFill>
            </a:endParaRPr>
          </a:p>
          <a:p>
            <a:pPr marL="342900" indent="-342900">
              <a:buFont typeface="Arial"/>
              <a:buChar char="•"/>
              <a:defRPr/>
            </a:pPr>
            <a:r>
              <a:rPr lang="en-US" sz="1900" dirty="0">
                <a:solidFill>
                  <a:schemeClr val="tx2"/>
                </a:solidFill>
              </a:rPr>
              <a:t>Detailed information about research outputs or tools/instruments needed to re-use or validate the data (e.g. data, software, algorithms, protocols, models, workflows, electronic notebooks)</a:t>
            </a:r>
            <a:endParaRPr dirty="0">
              <a:solidFill>
                <a:schemeClr val="tx2"/>
              </a:solidFill>
            </a:endParaRP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10</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sp>
        <p:nvSpPr>
          <p:cNvPr id="3" name="TextBox 2"/>
          <p:cNvSpPr txBox="1"/>
          <p:nvPr/>
        </p:nvSpPr>
        <p:spPr bwMode="auto">
          <a:xfrm>
            <a:off x="9311501" y="3861202"/>
            <a:ext cx="2143760" cy="1631216"/>
          </a:xfrm>
          <a:prstGeom prst="rect">
            <a:avLst/>
          </a:prstGeom>
          <a:noFill/>
        </p:spPr>
        <p:txBody>
          <a:bodyPr wrap="square" rtlCol="0">
            <a:spAutoFit/>
          </a:bodyPr>
          <a:lstStyle/>
          <a:p>
            <a:pPr>
              <a:defRPr/>
            </a:pPr>
            <a:r>
              <a:rPr lang="en-GB" b="1">
                <a:solidFill>
                  <a:schemeClr val="bg2"/>
                </a:solidFill>
              </a:rPr>
              <a:t>Examples of metadata</a:t>
            </a:r>
            <a:endParaRPr/>
          </a:p>
          <a:p>
            <a:pPr>
              <a:defRPr/>
            </a:pPr>
            <a:r>
              <a:rPr lang="en-GB" sz="1600"/>
              <a:t>author(s) name, author(s) ORCID, DOI, licence, language, journal, title, etc. </a:t>
            </a:r>
            <a:endParaRPr/>
          </a:p>
        </p:txBody>
      </p:sp>
      <p:pic>
        <p:nvPicPr>
          <p:cNvPr id="8" name="Picture 7"/>
          <p:cNvPicPr>
            <a:picLocks noChangeAspect="1"/>
          </p:cNvPicPr>
          <p:nvPr/>
        </p:nvPicPr>
        <p:blipFill>
          <a:blip r:embed="rId3"/>
          <a:srcRect l="14583" r="16894"/>
          <a:stretch/>
        </p:blipFill>
        <p:spPr bwMode="auto">
          <a:xfrm>
            <a:off x="8578711" y="1179357"/>
            <a:ext cx="3192214" cy="2456716"/>
          </a:xfrm>
          <a:prstGeom prst="rect">
            <a:avLst/>
          </a:prstGeom>
        </p:spPr>
      </p:pic>
      <p:sp>
        <p:nvSpPr>
          <p:cNvPr id="9" name="Footer Placeholder 1"/>
          <p:cNvSpPr>
            <a:spLocks noGrp="1"/>
          </p:cNvSpPr>
          <p:nvPr>
            <p:ph type="ftr" sz="quarter" idx="15"/>
          </p:nvPr>
        </p:nvSpPr>
        <p:spPr bwMode="auto">
          <a:xfrm>
            <a:off x="978981" y="6357494"/>
            <a:ext cx="9838038" cy="365125"/>
          </a:xfrm>
        </p:spPr>
        <p:txBody>
          <a:bodyPr/>
          <a:lstStyle/>
          <a:p>
            <a:pPr algn="r">
              <a:defRPr/>
            </a:pPr>
            <a:r>
              <a:rPr lang="en-GB" err="1">
                <a:ea typeface="+mj-lt"/>
                <a:cs typeface="+mj-lt"/>
              </a:rPr>
              <a:t>OpenAIRE</a:t>
            </a:r>
            <a:r>
              <a:rPr lang="en-GB">
                <a:ea typeface="+mj-lt"/>
                <a:cs typeface="+mj-lt"/>
              </a:rPr>
              <a:t> webinar| 22 Nov 2022</a:t>
            </a:r>
          </a:p>
        </p:txBody>
      </p:sp>
      <p:sp>
        <p:nvSpPr>
          <p:cNvPr id="5" name="TextBox 4">
            <a:extLst>
              <a:ext uri="{FF2B5EF4-FFF2-40B4-BE49-F238E27FC236}">
                <a16:creationId xmlns:a16="http://schemas.microsoft.com/office/drawing/2014/main" id="{81B16298-8E9B-2C24-4314-DB3C2A9A9B54}"/>
              </a:ext>
            </a:extLst>
          </p:cNvPr>
          <p:cNvSpPr txBox="1"/>
          <p:nvPr/>
        </p:nvSpPr>
        <p:spPr bwMode="auto">
          <a:xfrm>
            <a:off x="2259659" y="6483586"/>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bg2"/>
                </a:solidFill>
                <a:latin typeface="+mj-lt"/>
                <a:ea typeface="+mj-lt"/>
                <a:cs typeface="Arial"/>
              </a:rPr>
              <a:t>10.5281/zenodo.7324364 </a:t>
            </a:r>
            <a:r>
              <a:rPr lang="en-GB" sz="1200" dirty="0">
                <a:solidFill>
                  <a:schemeClr val="tx1">
                    <a:tint val="75000"/>
                  </a:schemeClr>
                </a:solidFill>
                <a:latin typeface="+mj-lt"/>
                <a:ea typeface="+mj-lt"/>
                <a:cs typeface="Arial"/>
              </a:rPr>
              <a:t>under CC-BY 4.0</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Footer Placeholder 1"/>
          <p:cNvSpPr>
            <a:spLocks noGrp="1"/>
          </p:cNvSpPr>
          <p:nvPr>
            <p:ph type="ftr" sz="quarter" idx="15"/>
          </p:nvPr>
        </p:nvSpPr>
        <p:spPr bwMode="auto">
          <a:xfrm>
            <a:off x="978981" y="6357494"/>
            <a:ext cx="9838038" cy="365125"/>
          </a:xfrm>
        </p:spPr>
        <p:txBody>
          <a:bodyPr/>
          <a:lstStyle/>
          <a:p>
            <a:pPr algn="r">
              <a:defRPr/>
            </a:pPr>
            <a:r>
              <a:rPr lang="en-GB" err="1">
                <a:ea typeface="+mj-lt"/>
                <a:cs typeface="+mj-lt"/>
              </a:rPr>
              <a:t>OpenAIRE</a:t>
            </a:r>
            <a:r>
              <a:rPr lang="en-GB">
                <a:ea typeface="+mj-lt"/>
                <a:cs typeface="+mj-lt"/>
              </a:rPr>
              <a:t> webinar| 22 Nov 2022</a:t>
            </a: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11</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sp>
        <p:nvSpPr>
          <p:cNvPr id="7" name="Text Placeholder 12"/>
          <p:cNvSpPr>
            <a:spLocks noGrp="1"/>
          </p:cNvSpPr>
          <p:nvPr>
            <p:ph type="body" sz="quarter" idx="16"/>
          </p:nvPr>
        </p:nvSpPr>
        <p:spPr bwMode="auto">
          <a:xfrm>
            <a:off x="1793379" y="1479572"/>
            <a:ext cx="5105260" cy="3898855"/>
          </a:xfrm>
          <a:prstGeom prst="rect">
            <a:avLst/>
          </a:prstGeom>
          <a:solidFill>
            <a:schemeClr val="bg1">
              <a:alpha val="62000"/>
            </a:schemeClr>
          </a:solidFill>
        </p:spPr>
        <p:txBody>
          <a:bodyPr>
            <a:normAutofit/>
          </a:bodyPr>
          <a:lstStyle/>
          <a:p>
            <a:pPr>
              <a:defRPr/>
            </a:pPr>
            <a:r>
              <a:rPr lang="en-GB" sz="3100" b="1">
                <a:solidFill>
                  <a:schemeClr val="bg2"/>
                </a:solidFill>
              </a:rPr>
              <a:t>Valid justification for not opening the data</a:t>
            </a:r>
            <a:endParaRPr lang="en-GB" sz="3100" b="1">
              <a:solidFill>
                <a:schemeClr val="tx1"/>
              </a:solidFill>
            </a:endParaRPr>
          </a:p>
          <a:p>
            <a:pPr marL="342900" indent="-342900">
              <a:buFont typeface="Arial"/>
              <a:buChar char="•"/>
              <a:defRPr/>
            </a:pPr>
            <a:r>
              <a:rPr lang="en-US" sz="1900">
                <a:solidFill>
                  <a:schemeClr val="tx2"/>
                </a:solidFill>
              </a:rPr>
              <a:t>Commercially valuable data if it would undermine its exploitation or other results (e.g. endanger trade secrets (‘soft’ IP)), or make IP protection of results more difficult </a:t>
            </a:r>
            <a:endParaRPr/>
          </a:p>
          <a:p>
            <a:pPr marL="342900" indent="-342900">
              <a:buFont typeface="Arial"/>
              <a:buChar char="•"/>
              <a:defRPr/>
            </a:pPr>
            <a:r>
              <a:rPr lang="en-US" sz="1900">
                <a:solidFill>
                  <a:schemeClr val="tx2"/>
                </a:solidFill>
              </a:rPr>
              <a:t>Data protection/privacy rules of sensitive and/or personal data</a:t>
            </a:r>
            <a:endParaRPr/>
          </a:p>
          <a:p>
            <a:pPr marL="342900" indent="-342900">
              <a:buFont typeface="Arial"/>
              <a:buChar char="•"/>
              <a:defRPr/>
            </a:pPr>
            <a:r>
              <a:rPr lang="en-US" sz="1900">
                <a:solidFill>
                  <a:schemeClr val="tx2"/>
                </a:solidFill>
              </a:rPr>
              <a:t>Security rules for projects dealing with strategic assets, interests, autonomy or security of the EU</a:t>
            </a:r>
            <a:endParaRPr/>
          </a:p>
        </p:txBody>
      </p:sp>
      <p:pic>
        <p:nvPicPr>
          <p:cNvPr id="8" name="Picture 7"/>
          <p:cNvPicPr>
            <a:picLocks noChangeAspect="1"/>
          </p:cNvPicPr>
          <p:nvPr/>
        </p:nvPicPr>
        <p:blipFill>
          <a:blip r:embed="rId3"/>
          <a:stretch/>
        </p:blipFill>
        <p:spPr bwMode="auto">
          <a:xfrm>
            <a:off x="7321953" y="2039874"/>
            <a:ext cx="4169007" cy="2778252"/>
          </a:xfrm>
          <a:prstGeom prst="rect">
            <a:avLst/>
          </a:prstGeom>
        </p:spPr>
      </p:pic>
      <p:sp>
        <p:nvSpPr>
          <p:cNvPr id="5" name="TextBox 4">
            <a:extLst>
              <a:ext uri="{FF2B5EF4-FFF2-40B4-BE49-F238E27FC236}">
                <a16:creationId xmlns:a16="http://schemas.microsoft.com/office/drawing/2014/main" id="{9D99C612-AAEC-1B7D-1283-03F008275CE6}"/>
              </a:ext>
            </a:extLst>
          </p:cNvPr>
          <p:cNvSpPr txBox="1"/>
          <p:nvPr/>
        </p:nvSpPr>
        <p:spPr bwMode="auto">
          <a:xfrm>
            <a:off x="2259659" y="6483586"/>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bg2"/>
                </a:solidFill>
                <a:latin typeface="+mj-lt"/>
                <a:ea typeface="+mj-lt"/>
                <a:cs typeface="Arial"/>
              </a:rPr>
              <a:t>10.5281/zenodo.7324364 </a:t>
            </a:r>
            <a:r>
              <a:rPr lang="en-GB" sz="1200" dirty="0">
                <a:solidFill>
                  <a:schemeClr val="tx1">
                    <a:tint val="75000"/>
                  </a:schemeClr>
                </a:solidFill>
                <a:latin typeface="+mj-lt"/>
                <a:ea typeface="+mj-lt"/>
                <a:cs typeface="Arial"/>
              </a:rPr>
              <a:t>under CC-BY 4.0</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Slide Number Placeholder 4"/>
          <p:cNvSpPr>
            <a:spLocks noGrp="1"/>
          </p:cNvSpPr>
          <p:nvPr>
            <p:ph type="sldNum" sz="quarter" idx="4294967295"/>
          </p:nvPr>
        </p:nvSpPr>
        <p:spPr bwMode="auto">
          <a:xfrm>
            <a:off x="0" y="-7938"/>
            <a:ext cx="396875" cy="785813"/>
          </a:xfrm>
        </p:spPr>
        <p:txBody>
          <a:bodyPr/>
          <a:lstStyle/>
          <a:p>
            <a:pPr>
              <a:defRPr/>
            </a:pPr>
            <a:fld id="{BB5D696C-7C4B-4748-AD7A-B30C297BC295}" type="slidenum">
              <a:rPr lang="en-US" altLang="ko-KR"/>
              <a:t>12</a:t>
            </a:fld>
            <a:endParaRPr lang="ko-KR"/>
          </a:p>
        </p:txBody>
      </p:sp>
      <p:sp>
        <p:nvSpPr>
          <p:cNvPr id="10" name="Title 1"/>
          <p:cNvSpPr>
            <a:spLocks noGrp="1"/>
          </p:cNvSpPr>
          <p:nvPr>
            <p:ph type="title"/>
          </p:nvPr>
        </p:nvSpPr>
        <p:spPr bwMode="auto">
          <a:xfrm>
            <a:off x="838200" y="2002631"/>
            <a:ext cx="10515600" cy="2852737"/>
          </a:xfrm>
        </p:spPr>
        <p:txBody>
          <a:bodyPr anchor="ctr">
            <a:normAutofit/>
          </a:bodyPr>
          <a:lstStyle/>
          <a:p>
            <a:pPr>
              <a:defRPr/>
            </a:pPr>
            <a:r>
              <a:rPr lang="en-GB" dirty="0"/>
              <a:t>A few definitions</a:t>
            </a:r>
            <a:endParaRPr lang="en-GB" dirty="0">
              <a:solidFill>
                <a:schemeClr val="bg1"/>
              </a:solidFill>
            </a:endParaRPr>
          </a:p>
        </p:txBody>
      </p:sp>
      <p:pic>
        <p:nvPicPr>
          <p:cNvPr id="11" name="Picture 10"/>
          <p:cNvPicPr>
            <a:picLocks noChangeAspect="1"/>
          </p:cNvPicPr>
          <p:nvPr/>
        </p:nvPicPr>
        <p:blipFill>
          <a:blip r:embed="rId2"/>
          <a:stretch/>
        </p:blipFill>
        <p:spPr bwMode="auto">
          <a:xfrm>
            <a:off x="11233150" y="6376551"/>
            <a:ext cx="860081" cy="307930"/>
          </a:xfrm>
          <a:prstGeom prst="rect">
            <a:avLst/>
          </a:prstGeom>
        </p:spPr>
      </p:pic>
      <p:sp>
        <p:nvSpPr>
          <p:cNvPr id="6" name="Footer Placeholder 22"/>
          <p:cNvSpPr txBox="1"/>
          <p:nvPr/>
        </p:nvSpPr>
        <p:spPr bwMode="auto">
          <a:xfrm>
            <a:off x="2146300" y="6351853"/>
            <a:ext cx="9037412" cy="348330"/>
          </a:xfrm>
          <a:prstGeom prst="rect">
            <a:avLst/>
          </a:prstGeom>
        </p:spPr>
        <p:txBody>
          <a:bodyPr vert="horz" lIns="91440" tIns="45720" rIns="91440" bIns="45720" rtlCol="0" anchor="ctr"/>
          <a:lstStyle>
            <a:defPPr>
              <a:defRPr lang="en-US"/>
            </a:defPPr>
            <a:lvl1pPr marL="0" algn="ctr" defTabSz="457200">
              <a:defRPr sz="1200">
                <a:solidFill>
                  <a:schemeClr val="tx1">
                    <a:tint val="75000"/>
                  </a:schemeClr>
                </a:solidFill>
                <a:latin typeface="+mj-lt"/>
                <a:ea typeface="+mn-ea"/>
                <a:cs typeface="+mn-cs"/>
              </a:defRPr>
            </a:lvl1pPr>
            <a:lvl2pPr marL="457200" algn="l" defTabSz="457200">
              <a:defRPr sz="1800">
                <a:solidFill>
                  <a:schemeClr val="tx1"/>
                </a:solidFill>
                <a:latin typeface="+mn-lt"/>
                <a:ea typeface="+mn-ea"/>
                <a:cs typeface="+mn-cs"/>
              </a:defRPr>
            </a:lvl2pPr>
            <a:lvl3pPr marL="914400" algn="l" defTabSz="457200">
              <a:defRPr sz="1800">
                <a:solidFill>
                  <a:schemeClr val="tx1"/>
                </a:solidFill>
                <a:latin typeface="+mn-lt"/>
                <a:ea typeface="+mn-ea"/>
                <a:cs typeface="+mn-cs"/>
              </a:defRPr>
            </a:lvl3pPr>
            <a:lvl4pPr marL="1371600" algn="l" defTabSz="457200">
              <a:defRPr sz="1800">
                <a:solidFill>
                  <a:schemeClr val="tx1"/>
                </a:solidFill>
                <a:latin typeface="+mn-lt"/>
                <a:ea typeface="+mn-ea"/>
                <a:cs typeface="+mn-cs"/>
              </a:defRPr>
            </a:lvl4pPr>
            <a:lvl5pPr marL="1828800" algn="l" defTabSz="457200">
              <a:defRPr sz="1800">
                <a:solidFill>
                  <a:schemeClr val="tx1"/>
                </a:solidFill>
                <a:latin typeface="+mn-lt"/>
                <a:ea typeface="+mn-ea"/>
                <a:cs typeface="+mn-cs"/>
              </a:defRPr>
            </a:lvl5pPr>
            <a:lvl6pPr marL="2286000" algn="l" defTabSz="457200">
              <a:defRPr sz="1800">
                <a:solidFill>
                  <a:schemeClr val="tx1"/>
                </a:solidFill>
                <a:latin typeface="+mn-lt"/>
                <a:ea typeface="+mn-ea"/>
                <a:cs typeface="+mn-cs"/>
              </a:defRPr>
            </a:lvl6pPr>
            <a:lvl7pPr marL="2743200" algn="l" defTabSz="457200">
              <a:defRPr sz="1800">
                <a:solidFill>
                  <a:schemeClr val="tx1"/>
                </a:solidFill>
                <a:latin typeface="+mn-lt"/>
                <a:ea typeface="+mn-ea"/>
                <a:cs typeface="+mn-cs"/>
              </a:defRPr>
            </a:lvl7pPr>
            <a:lvl8pPr marL="3200400" algn="l" defTabSz="457200">
              <a:defRPr sz="1800">
                <a:solidFill>
                  <a:schemeClr val="tx1"/>
                </a:solidFill>
                <a:latin typeface="+mn-lt"/>
                <a:ea typeface="+mn-ea"/>
                <a:cs typeface="+mn-cs"/>
              </a:defRPr>
            </a:lvl8pPr>
            <a:lvl9pPr marL="3657600" algn="l" defTabSz="457200">
              <a:defRPr sz="1800">
                <a:solidFill>
                  <a:schemeClr val="tx1"/>
                </a:solidFill>
                <a:latin typeface="+mn-lt"/>
                <a:ea typeface="+mn-ea"/>
                <a:cs typeface="+mn-cs"/>
              </a:defRPr>
            </a:lvl9pPr>
          </a:lstStyle>
          <a:p>
            <a:pPr algn="r">
              <a:defRPr/>
            </a:pPr>
            <a:r>
              <a:rPr lang="en-GB" sz="1200" b="0" i="0" u="none" strike="noStrike" cap="none" spc="0" err="1">
                <a:ln>
                  <a:noFill/>
                </a:ln>
                <a:ea typeface="+mj-lt"/>
                <a:cs typeface="+mj-lt"/>
              </a:rPr>
              <a:t>OpenAIRE</a:t>
            </a:r>
            <a:r>
              <a:rPr lang="en-GB">
                <a:ea typeface="+mj-lt"/>
                <a:cs typeface="+mj-lt"/>
              </a:rPr>
              <a:t> </a:t>
            </a:r>
            <a:r>
              <a:rPr lang="en-GB" sz="1200" b="0" i="0" u="none" strike="noStrike" cap="none" spc="0">
                <a:ln>
                  <a:noFill/>
                </a:ln>
                <a:ea typeface="+mj-lt"/>
                <a:cs typeface="+mj-lt"/>
              </a:rPr>
              <a:t>webinar| </a:t>
            </a:r>
            <a:r>
              <a:rPr lang="en-GB">
                <a:ea typeface="+mj-lt"/>
                <a:cs typeface="+mj-lt"/>
              </a:rPr>
              <a:t>22 Nov</a:t>
            </a:r>
            <a:r>
              <a:rPr lang="en-GB" sz="1200" b="0" i="0" u="none" strike="noStrike" cap="none" spc="0">
                <a:ln>
                  <a:noFill/>
                </a:ln>
                <a:ea typeface="+mj-lt"/>
                <a:cs typeface="+mj-lt"/>
              </a:rPr>
              <a:t> 2022</a:t>
            </a:r>
            <a:endParaRPr lang="en-US">
              <a:ea typeface="+mj-lt"/>
              <a:cs typeface="+mj-lt"/>
            </a:endParaRPr>
          </a:p>
        </p:txBody>
      </p:sp>
    </p:spTree>
    <p:extLst>
      <p:ext uri="{BB962C8B-B14F-4D97-AF65-F5344CB8AC3E}">
        <p14:creationId xmlns:p14="http://schemas.microsoft.com/office/powerpoint/2010/main" val="32322830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Footer Placeholder 1"/>
          <p:cNvSpPr>
            <a:spLocks noGrp="1"/>
          </p:cNvSpPr>
          <p:nvPr>
            <p:ph type="ftr" sz="quarter" idx="15"/>
          </p:nvPr>
        </p:nvSpPr>
        <p:spPr bwMode="auto">
          <a:xfrm>
            <a:off x="978981" y="6357494"/>
            <a:ext cx="9838038" cy="365125"/>
          </a:xfrm>
        </p:spPr>
        <p:txBody>
          <a:bodyPr/>
          <a:lstStyle/>
          <a:p>
            <a:pPr algn="r">
              <a:defRPr/>
            </a:pPr>
            <a:r>
              <a:rPr lang="en-GB" err="1">
                <a:ea typeface="+mj-lt"/>
                <a:cs typeface="+mj-lt"/>
              </a:rPr>
              <a:t>OpenAIRE</a:t>
            </a:r>
            <a:r>
              <a:rPr lang="en-GB">
                <a:ea typeface="+mj-lt"/>
                <a:cs typeface="+mj-lt"/>
              </a:rPr>
              <a:t> webinar| 22 Nov 2022</a:t>
            </a: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13</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sp>
        <p:nvSpPr>
          <p:cNvPr id="37" name="Title 1"/>
          <p:cNvSpPr>
            <a:spLocks noGrp="1"/>
          </p:cNvSpPr>
          <p:nvPr>
            <p:ph type="title"/>
          </p:nvPr>
        </p:nvSpPr>
        <p:spPr bwMode="auto">
          <a:xfrm>
            <a:off x="838200" y="602670"/>
            <a:ext cx="10515600" cy="1325563"/>
          </a:xfrm>
        </p:spPr>
        <p:txBody>
          <a:bodyPr/>
          <a:lstStyle/>
          <a:p>
            <a:pPr algn="ctr">
              <a:defRPr/>
            </a:pPr>
            <a:r>
              <a:rPr lang="en-GB"/>
              <a:t>Trusted repositories</a:t>
            </a:r>
            <a:endParaRPr/>
          </a:p>
        </p:txBody>
      </p:sp>
      <p:sp>
        <p:nvSpPr>
          <p:cNvPr id="18" name="TextBox 17"/>
          <p:cNvSpPr txBox="1"/>
          <p:nvPr/>
        </p:nvSpPr>
        <p:spPr bwMode="auto">
          <a:xfrm>
            <a:off x="606025" y="1800355"/>
            <a:ext cx="7284156" cy="4462760"/>
          </a:xfrm>
          <a:prstGeom prst="rect">
            <a:avLst/>
          </a:prstGeom>
          <a:noFill/>
        </p:spPr>
        <p:txBody>
          <a:bodyPr wrap="square" lIns="91440" tIns="45720" rIns="91440" bIns="45720" rtlCol="0" anchor="t">
            <a:spAutoFit/>
          </a:bodyPr>
          <a:lstStyle/>
          <a:p>
            <a:pPr marL="342900" indent="-342900">
              <a:spcAft>
                <a:spcPts val="1800"/>
              </a:spcAft>
              <a:buFont typeface="Arial"/>
              <a:buChar char="•"/>
              <a:defRPr/>
            </a:pPr>
            <a:r>
              <a:rPr lang="en-GB" sz="1900">
                <a:solidFill>
                  <a:schemeClr val="bg2"/>
                </a:solidFill>
              </a:rPr>
              <a:t>Certified repositories (e.g. </a:t>
            </a:r>
            <a:r>
              <a:rPr lang="en-GB" sz="1900" err="1">
                <a:solidFill>
                  <a:schemeClr val="bg2"/>
                </a:solidFill>
              </a:rPr>
              <a:t>CoreTrustSeal</a:t>
            </a:r>
            <a:r>
              <a:rPr lang="en-GB" sz="1900">
                <a:solidFill>
                  <a:schemeClr val="bg2"/>
                </a:solidFill>
              </a:rPr>
              <a:t>, </a:t>
            </a:r>
            <a:r>
              <a:rPr lang="en-GB" sz="1900" err="1">
                <a:solidFill>
                  <a:schemeClr val="bg2"/>
                </a:solidFill>
              </a:rPr>
              <a:t>nesto</a:t>
            </a:r>
            <a:r>
              <a:rPr lang="en-GB" sz="1900">
                <a:solidFill>
                  <a:schemeClr val="bg2"/>
                </a:solidFill>
              </a:rPr>
              <a:t> Seal DIN31644, ISO16363)</a:t>
            </a:r>
            <a:endParaRPr lang="en-US">
              <a:solidFill>
                <a:schemeClr val="bg2"/>
              </a:solidFill>
            </a:endParaRPr>
          </a:p>
          <a:p>
            <a:pPr marL="342900" indent="-342900">
              <a:spcAft>
                <a:spcPts val="1800"/>
              </a:spcAft>
              <a:buFont typeface="Arial"/>
              <a:buChar char="•"/>
              <a:defRPr/>
            </a:pPr>
            <a:r>
              <a:rPr lang="en-GB" sz="1900"/>
              <a:t>Disciplinary and domain repositories commonly used and </a:t>
            </a:r>
            <a:r>
              <a:rPr lang="en-GB" sz="1900" b="1"/>
              <a:t>endorsed by the international research communities</a:t>
            </a:r>
            <a:endParaRPr b="1"/>
          </a:p>
          <a:p>
            <a:pPr marL="342900" indent="-342900">
              <a:spcAft>
                <a:spcPts val="1800"/>
              </a:spcAft>
              <a:buFont typeface="Arial"/>
              <a:buChar char="•"/>
              <a:defRPr/>
            </a:pPr>
            <a:r>
              <a:rPr lang="en-GB" sz="1900"/>
              <a:t>General-purpose (e.g. </a:t>
            </a:r>
            <a:r>
              <a:rPr lang="en-GB" sz="1900" b="1" err="1"/>
              <a:t>Zenodo</a:t>
            </a:r>
            <a:r>
              <a:rPr lang="en-GB" sz="1900"/>
              <a:t>) or institutional repositories </a:t>
            </a:r>
            <a:r>
              <a:rPr lang="en-GB" sz="1900">
                <a:solidFill>
                  <a:schemeClr val="bg2"/>
                </a:solidFill>
              </a:rPr>
              <a:t>that present the essential characteristics of trusted repositories:</a:t>
            </a:r>
            <a:endParaRPr>
              <a:solidFill>
                <a:schemeClr val="bg2"/>
              </a:solidFill>
            </a:endParaRPr>
          </a:p>
          <a:p>
            <a:pPr marL="1257300" lvl="2" indent="-342900">
              <a:spcAft>
                <a:spcPts val="1800"/>
              </a:spcAft>
              <a:buFont typeface="Arial"/>
              <a:buChar char="•"/>
              <a:defRPr/>
            </a:pPr>
            <a:r>
              <a:rPr lang="en-GB" sz="1900">
                <a:solidFill>
                  <a:schemeClr val="bg2"/>
                </a:solidFill>
              </a:rPr>
              <a:t>services, mechanisms and provisions in place to secure the accuracy, integrity, authenticity and access of contents</a:t>
            </a:r>
            <a:endParaRPr>
              <a:solidFill>
                <a:schemeClr val="bg2"/>
              </a:solidFill>
            </a:endParaRPr>
          </a:p>
          <a:p>
            <a:pPr marL="1257300" lvl="2" indent="-342900">
              <a:spcAft>
                <a:spcPts val="1800"/>
              </a:spcAft>
              <a:buFont typeface="Arial"/>
              <a:buChar char="•"/>
              <a:defRPr/>
            </a:pPr>
            <a:r>
              <a:rPr lang="en-GB" sz="1900">
                <a:solidFill>
                  <a:schemeClr val="bg2"/>
                </a:solidFill>
              </a:rPr>
              <a:t>use of PIDs</a:t>
            </a:r>
            <a:endParaRPr>
              <a:solidFill>
                <a:schemeClr val="bg2"/>
              </a:solidFill>
            </a:endParaRPr>
          </a:p>
          <a:p>
            <a:pPr marL="1257300" lvl="2" indent="-342900">
              <a:spcAft>
                <a:spcPts val="1800"/>
              </a:spcAft>
              <a:buFont typeface="Arial"/>
              <a:buChar char="•"/>
              <a:defRPr/>
            </a:pPr>
            <a:r>
              <a:rPr lang="en-GB" sz="1900">
                <a:solidFill>
                  <a:schemeClr val="bg2"/>
                </a:solidFill>
              </a:rPr>
              <a:t>machine-actionable, standardised and detailed metadata (including provenance and licencing)</a:t>
            </a:r>
            <a:endParaRPr>
              <a:solidFill>
                <a:schemeClr val="bg2"/>
              </a:solidFill>
            </a:endParaRPr>
          </a:p>
        </p:txBody>
      </p:sp>
      <p:sp>
        <p:nvSpPr>
          <p:cNvPr id="3" name="TextBox 2">
            <a:extLst>
              <a:ext uri="{FF2B5EF4-FFF2-40B4-BE49-F238E27FC236}">
                <a16:creationId xmlns:a16="http://schemas.microsoft.com/office/drawing/2014/main" id="{5A166154-316B-A158-2385-FBC4F90B2F2F}"/>
              </a:ext>
            </a:extLst>
          </p:cNvPr>
          <p:cNvSpPr txBox="1"/>
          <p:nvPr/>
        </p:nvSpPr>
        <p:spPr>
          <a:xfrm>
            <a:off x="8703735" y="1714029"/>
            <a:ext cx="3476977" cy="86177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b="1" err="1"/>
              <a:t>OpenDOAR</a:t>
            </a:r>
            <a:endParaRPr lang="en-US" sz="3200"/>
          </a:p>
          <a:p>
            <a:r>
              <a:rPr lang="en-US"/>
              <a:t>https://sherpa.ac.uk/opendoar/</a:t>
            </a:r>
          </a:p>
        </p:txBody>
      </p:sp>
      <p:pic>
        <p:nvPicPr>
          <p:cNvPr id="5" name="Picture 6" descr="A picture containing text&#10;&#10;Description automatically generated">
            <a:extLst>
              <a:ext uri="{FF2B5EF4-FFF2-40B4-BE49-F238E27FC236}">
                <a16:creationId xmlns:a16="http://schemas.microsoft.com/office/drawing/2014/main" id="{33C8656E-35BE-5596-F62B-B58B7EEE0A56}"/>
              </a:ext>
            </a:extLst>
          </p:cNvPr>
          <p:cNvPicPr>
            <a:picLocks noChangeAspect="1"/>
          </p:cNvPicPr>
          <p:nvPr/>
        </p:nvPicPr>
        <p:blipFill>
          <a:blip r:embed="rId3"/>
          <a:stretch>
            <a:fillRect/>
          </a:stretch>
        </p:blipFill>
        <p:spPr>
          <a:xfrm>
            <a:off x="8788400" y="3184580"/>
            <a:ext cx="2743200" cy="808689"/>
          </a:xfrm>
          <a:prstGeom prst="rect">
            <a:avLst/>
          </a:prstGeom>
        </p:spPr>
      </p:pic>
      <p:pic>
        <p:nvPicPr>
          <p:cNvPr id="7" name="Picture 7" descr="Logo&#10;&#10;Description automatically generated">
            <a:extLst>
              <a:ext uri="{FF2B5EF4-FFF2-40B4-BE49-F238E27FC236}">
                <a16:creationId xmlns:a16="http://schemas.microsoft.com/office/drawing/2014/main" id="{2203D330-47AD-CBF6-9461-0645CF8B5D41}"/>
              </a:ext>
            </a:extLst>
          </p:cNvPr>
          <p:cNvPicPr>
            <a:picLocks noChangeAspect="1"/>
          </p:cNvPicPr>
          <p:nvPr/>
        </p:nvPicPr>
        <p:blipFill>
          <a:blip r:embed="rId4"/>
          <a:stretch>
            <a:fillRect/>
          </a:stretch>
        </p:blipFill>
        <p:spPr>
          <a:xfrm>
            <a:off x="8788400" y="4725947"/>
            <a:ext cx="2743200" cy="1093808"/>
          </a:xfrm>
          <a:prstGeom prst="rect">
            <a:avLst/>
          </a:prstGeom>
        </p:spPr>
      </p:pic>
      <p:sp>
        <p:nvSpPr>
          <p:cNvPr id="8" name="TextBox 7">
            <a:extLst>
              <a:ext uri="{FF2B5EF4-FFF2-40B4-BE49-F238E27FC236}">
                <a16:creationId xmlns:a16="http://schemas.microsoft.com/office/drawing/2014/main" id="{6B66242D-7207-B758-033B-06B07D4FEEB7}"/>
              </a:ext>
            </a:extLst>
          </p:cNvPr>
          <p:cNvSpPr txBox="1"/>
          <p:nvPr/>
        </p:nvSpPr>
        <p:spPr>
          <a:xfrm>
            <a:off x="8788400" y="5900326"/>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https://zenodo.org/</a:t>
            </a:r>
          </a:p>
        </p:txBody>
      </p:sp>
      <p:sp>
        <p:nvSpPr>
          <p:cNvPr id="9" name="TextBox 8">
            <a:extLst>
              <a:ext uri="{FF2B5EF4-FFF2-40B4-BE49-F238E27FC236}">
                <a16:creationId xmlns:a16="http://schemas.microsoft.com/office/drawing/2014/main" id="{4DDE3B40-A20F-7AFA-7FD3-13C99E342281}"/>
              </a:ext>
            </a:extLst>
          </p:cNvPr>
          <p:cNvSpPr txBox="1"/>
          <p:nvPr/>
        </p:nvSpPr>
        <p:spPr>
          <a:xfrm>
            <a:off x="8706556" y="1429926"/>
            <a:ext cx="232362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i="1">
                <a:solidFill>
                  <a:schemeClr val="bg2"/>
                </a:solidFill>
              </a:rPr>
              <a:t>For your publications:</a:t>
            </a:r>
          </a:p>
        </p:txBody>
      </p:sp>
      <p:sp>
        <p:nvSpPr>
          <p:cNvPr id="11" name="TextBox 10">
            <a:extLst>
              <a:ext uri="{FF2B5EF4-FFF2-40B4-BE49-F238E27FC236}">
                <a16:creationId xmlns:a16="http://schemas.microsoft.com/office/drawing/2014/main" id="{4763614F-6A37-913B-4309-E98A022C2D87}"/>
              </a:ext>
            </a:extLst>
          </p:cNvPr>
          <p:cNvSpPr txBox="1"/>
          <p:nvPr/>
        </p:nvSpPr>
        <p:spPr>
          <a:xfrm>
            <a:off x="8706556" y="2822222"/>
            <a:ext cx="282222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i="1">
                <a:solidFill>
                  <a:schemeClr val="bg2"/>
                </a:solidFill>
              </a:rPr>
              <a:t>For your research data:</a:t>
            </a:r>
          </a:p>
        </p:txBody>
      </p:sp>
      <p:sp>
        <p:nvSpPr>
          <p:cNvPr id="12" name="TextBox 11">
            <a:extLst>
              <a:ext uri="{FF2B5EF4-FFF2-40B4-BE49-F238E27FC236}">
                <a16:creationId xmlns:a16="http://schemas.microsoft.com/office/drawing/2014/main" id="{69DB73DD-33BD-B730-CD05-1D658CCE5A7E}"/>
              </a:ext>
            </a:extLst>
          </p:cNvPr>
          <p:cNvSpPr txBox="1"/>
          <p:nvPr/>
        </p:nvSpPr>
        <p:spPr>
          <a:xfrm>
            <a:off x="8706556" y="4355629"/>
            <a:ext cx="232362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i="1">
                <a:solidFill>
                  <a:schemeClr val="bg2"/>
                </a:solidFill>
              </a:rPr>
              <a:t>For everything:</a:t>
            </a:r>
          </a:p>
        </p:txBody>
      </p:sp>
      <p:sp>
        <p:nvSpPr>
          <p:cNvPr id="13" name="TextBox 12">
            <a:extLst>
              <a:ext uri="{FF2B5EF4-FFF2-40B4-BE49-F238E27FC236}">
                <a16:creationId xmlns:a16="http://schemas.microsoft.com/office/drawing/2014/main" id="{19507519-4D1F-9231-74C4-4E99863CCCF7}"/>
              </a:ext>
            </a:extLst>
          </p:cNvPr>
          <p:cNvSpPr txBox="1"/>
          <p:nvPr/>
        </p:nvSpPr>
        <p:spPr bwMode="auto">
          <a:xfrm>
            <a:off x="2259659" y="6483586"/>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bg2"/>
                </a:solidFill>
                <a:latin typeface="+mj-lt"/>
                <a:ea typeface="+mj-lt"/>
                <a:cs typeface="Arial"/>
              </a:rPr>
              <a:t>10.5281/zenodo.7324364 </a:t>
            </a:r>
            <a:r>
              <a:rPr lang="en-GB" sz="1200" dirty="0">
                <a:solidFill>
                  <a:schemeClr val="tx1">
                    <a:tint val="75000"/>
                  </a:schemeClr>
                </a:solidFill>
                <a:latin typeface="+mj-lt"/>
                <a:ea typeface="+mj-lt"/>
                <a:cs typeface="Arial"/>
              </a:rPr>
              <a:t>under CC-BY 4.0</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1" name="TextBox 10"/>
          <p:cNvSpPr txBox="1"/>
          <p:nvPr/>
        </p:nvSpPr>
        <p:spPr bwMode="auto">
          <a:xfrm>
            <a:off x="561714" y="1613950"/>
            <a:ext cx="5480761" cy="2308324"/>
          </a:xfrm>
          <a:prstGeom prst="rect">
            <a:avLst/>
          </a:prstGeom>
          <a:noFill/>
        </p:spPr>
        <p:txBody>
          <a:bodyPr wrap="square" rtlCol="0">
            <a:spAutoFit/>
          </a:bodyPr>
          <a:lstStyle/>
          <a:p>
            <a:pPr marL="342900" indent="-342900">
              <a:spcAft>
                <a:spcPts val="1800"/>
              </a:spcAft>
              <a:buFont typeface="Arial"/>
              <a:buChar char="•"/>
              <a:defRPr/>
            </a:pPr>
            <a:r>
              <a:rPr lang="en-GB" sz="1900"/>
              <a:t>Removes ambiguity over what others can and cannot do with your work</a:t>
            </a:r>
            <a:endParaRPr/>
          </a:p>
          <a:p>
            <a:pPr marL="342900" indent="-342900">
              <a:spcAft>
                <a:spcPts val="1800"/>
              </a:spcAft>
              <a:buFont typeface="Arial"/>
              <a:buChar char="•"/>
              <a:defRPr/>
            </a:pPr>
            <a:r>
              <a:rPr lang="en-GB" sz="1900"/>
              <a:t>You keep (certain) rights, but you grant certain reuses without them needing to contact you</a:t>
            </a:r>
            <a:endParaRPr/>
          </a:p>
          <a:p>
            <a:pPr marL="342900" indent="-342900">
              <a:spcAft>
                <a:spcPts val="1800"/>
              </a:spcAft>
              <a:buFont typeface="Arial"/>
              <a:buChar char="•"/>
              <a:defRPr/>
            </a:pPr>
            <a:r>
              <a:rPr lang="en-GB" sz="1900"/>
              <a:t>Universally recognisable and juridically sound (you can still claim copyright infringements) </a:t>
            </a:r>
            <a:endParaRPr/>
          </a:p>
        </p:txBody>
      </p:sp>
      <p:sp>
        <p:nvSpPr>
          <p:cNvPr id="2" name="Footer Placeholder 1"/>
          <p:cNvSpPr>
            <a:spLocks noGrp="1"/>
          </p:cNvSpPr>
          <p:nvPr>
            <p:ph type="ftr" sz="quarter" idx="15"/>
          </p:nvPr>
        </p:nvSpPr>
        <p:spPr bwMode="auto">
          <a:xfrm>
            <a:off x="978981" y="6357494"/>
            <a:ext cx="9838038" cy="365125"/>
          </a:xfrm>
        </p:spPr>
        <p:txBody>
          <a:bodyPr/>
          <a:lstStyle/>
          <a:p>
            <a:pPr algn="r">
              <a:defRPr/>
            </a:pPr>
            <a:r>
              <a:rPr lang="en-GB" err="1">
                <a:ea typeface="+mj-lt"/>
                <a:cs typeface="+mj-lt"/>
              </a:rPr>
              <a:t>OpenAIRE</a:t>
            </a:r>
            <a:r>
              <a:rPr lang="en-GB">
                <a:ea typeface="+mj-lt"/>
                <a:cs typeface="+mj-lt"/>
              </a:rPr>
              <a:t> webinar| 22 Nov 2022</a:t>
            </a: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14</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sp>
        <p:nvSpPr>
          <p:cNvPr id="37" name="Title 1"/>
          <p:cNvSpPr>
            <a:spLocks noGrp="1"/>
          </p:cNvSpPr>
          <p:nvPr>
            <p:ph type="title"/>
          </p:nvPr>
        </p:nvSpPr>
        <p:spPr bwMode="auto">
          <a:xfrm>
            <a:off x="838200" y="466962"/>
            <a:ext cx="10515600" cy="1325563"/>
          </a:xfrm>
        </p:spPr>
        <p:txBody>
          <a:bodyPr/>
          <a:lstStyle/>
          <a:p>
            <a:pPr algn="ctr">
              <a:defRPr/>
            </a:pPr>
            <a:r>
              <a:rPr lang="en-GB"/>
              <a:t>Creative Commons</a:t>
            </a:r>
            <a:endParaRPr/>
          </a:p>
        </p:txBody>
      </p:sp>
      <p:pic>
        <p:nvPicPr>
          <p:cNvPr id="7" name="Picture 6"/>
          <p:cNvPicPr>
            <a:picLocks noChangeAspect="1"/>
          </p:cNvPicPr>
          <p:nvPr/>
        </p:nvPicPr>
        <p:blipFill>
          <a:blip r:embed="rId3"/>
          <a:stretch/>
        </p:blipFill>
        <p:spPr bwMode="auto">
          <a:xfrm>
            <a:off x="6149526" y="1613950"/>
            <a:ext cx="5786455" cy="4539780"/>
          </a:xfrm>
          <a:prstGeom prst="rect">
            <a:avLst/>
          </a:prstGeom>
        </p:spPr>
      </p:pic>
      <p:pic>
        <p:nvPicPr>
          <p:cNvPr id="9" name="Google Shape;197;p37"/>
          <p:cNvPicPr/>
          <p:nvPr/>
        </p:nvPicPr>
        <p:blipFill>
          <a:blip r:embed="rId4">
            <a:alphaModFix/>
          </a:blip>
          <a:stretch/>
        </p:blipFill>
        <p:spPr bwMode="auto">
          <a:xfrm>
            <a:off x="978981" y="4315805"/>
            <a:ext cx="1637590" cy="549386"/>
          </a:xfrm>
          <a:prstGeom prst="rect">
            <a:avLst/>
          </a:prstGeom>
          <a:noFill/>
          <a:ln>
            <a:noFill/>
          </a:ln>
        </p:spPr>
      </p:pic>
      <p:pic>
        <p:nvPicPr>
          <p:cNvPr id="10" name="Google Shape;195;p37"/>
          <p:cNvPicPr/>
          <p:nvPr/>
        </p:nvPicPr>
        <p:blipFill>
          <a:blip r:embed="rId5">
            <a:alphaModFix/>
          </a:blip>
          <a:stretch/>
        </p:blipFill>
        <p:spPr bwMode="auto">
          <a:xfrm>
            <a:off x="3683785" y="4315805"/>
            <a:ext cx="1570229" cy="549386"/>
          </a:xfrm>
          <a:prstGeom prst="rect">
            <a:avLst/>
          </a:prstGeom>
          <a:noFill/>
          <a:ln>
            <a:noFill/>
          </a:ln>
        </p:spPr>
      </p:pic>
      <p:sp>
        <p:nvSpPr>
          <p:cNvPr id="12" name="TextBox 11"/>
          <p:cNvSpPr txBox="1"/>
          <p:nvPr/>
        </p:nvSpPr>
        <p:spPr bwMode="auto">
          <a:xfrm>
            <a:off x="3361204" y="4939134"/>
            <a:ext cx="2215390" cy="830997"/>
          </a:xfrm>
          <a:prstGeom prst="rect">
            <a:avLst/>
          </a:prstGeom>
          <a:noFill/>
        </p:spPr>
        <p:txBody>
          <a:bodyPr wrap="square" rtlCol="0">
            <a:spAutoFit/>
          </a:bodyPr>
          <a:lstStyle/>
          <a:p>
            <a:pPr>
              <a:spcAft>
                <a:spcPts val="1800"/>
              </a:spcAft>
              <a:defRPr/>
            </a:pPr>
            <a:r>
              <a:rPr lang="en-GB" sz="1600"/>
              <a:t>You can share, adapt for any purpose as long as you </a:t>
            </a:r>
            <a:r>
              <a:rPr lang="en-GB" sz="1600" b="1"/>
              <a:t>credit the author</a:t>
            </a:r>
            <a:endParaRPr/>
          </a:p>
        </p:txBody>
      </p:sp>
      <p:sp>
        <p:nvSpPr>
          <p:cNvPr id="13" name="TextBox 12"/>
          <p:cNvSpPr txBox="1"/>
          <p:nvPr/>
        </p:nvSpPr>
        <p:spPr bwMode="auto">
          <a:xfrm>
            <a:off x="692899" y="4939134"/>
            <a:ext cx="2532253" cy="1323439"/>
          </a:xfrm>
          <a:prstGeom prst="rect">
            <a:avLst/>
          </a:prstGeom>
          <a:noFill/>
        </p:spPr>
        <p:txBody>
          <a:bodyPr wrap="square" rtlCol="0">
            <a:spAutoFit/>
          </a:bodyPr>
          <a:lstStyle/>
          <a:p>
            <a:pPr>
              <a:spcAft>
                <a:spcPts val="1800"/>
              </a:spcAft>
              <a:defRPr/>
            </a:pPr>
            <a:r>
              <a:rPr lang="en-GB" sz="1600"/>
              <a:t>You can share, adapt for any purpose, no attribution is required (it is similar to ‘Public Domain’ but is an actual licence</a:t>
            </a:r>
            <a:endParaRPr lang="en-GB" sz="1600" b="1"/>
          </a:p>
        </p:txBody>
      </p:sp>
      <p:sp>
        <p:nvSpPr>
          <p:cNvPr id="5" name="TextBox 4">
            <a:extLst>
              <a:ext uri="{FF2B5EF4-FFF2-40B4-BE49-F238E27FC236}">
                <a16:creationId xmlns:a16="http://schemas.microsoft.com/office/drawing/2014/main" id="{AE391580-A0AA-83D1-5E19-B12938D3858C}"/>
              </a:ext>
            </a:extLst>
          </p:cNvPr>
          <p:cNvSpPr txBox="1"/>
          <p:nvPr/>
        </p:nvSpPr>
        <p:spPr bwMode="auto">
          <a:xfrm>
            <a:off x="2259659" y="6483586"/>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bg2"/>
                </a:solidFill>
                <a:latin typeface="+mj-lt"/>
                <a:ea typeface="+mj-lt"/>
                <a:cs typeface="Arial"/>
              </a:rPr>
              <a:t>10.5281/zenodo.7324364 </a:t>
            </a:r>
            <a:r>
              <a:rPr lang="en-GB" sz="1200" dirty="0">
                <a:solidFill>
                  <a:schemeClr val="tx1">
                    <a:tint val="75000"/>
                  </a:schemeClr>
                </a:solidFill>
                <a:latin typeface="+mj-lt"/>
                <a:ea typeface="+mj-lt"/>
                <a:cs typeface="Arial"/>
              </a:rPr>
              <a:t>under CC-BY 4.0</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Footer Placeholder 1"/>
          <p:cNvSpPr>
            <a:spLocks noGrp="1"/>
          </p:cNvSpPr>
          <p:nvPr>
            <p:ph type="ftr" sz="quarter" idx="15"/>
          </p:nvPr>
        </p:nvSpPr>
        <p:spPr bwMode="auto">
          <a:xfrm>
            <a:off x="978981" y="6357494"/>
            <a:ext cx="9838038" cy="365125"/>
          </a:xfrm>
        </p:spPr>
        <p:txBody>
          <a:bodyPr/>
          <a:lstStyle/>
          <a:p>
            <a:pPr algn="r">
              <a:defRPr/>
            </a:pPr>
            <a:r>
              <a:rPr lang="en-GB" err="1">
                <a:ea typeface="+mj-lt"/>
                <a:cs typeface="+mj-lt"/>
              </a:rPr>
              <a:t>OpenAIRE</a:t>
            </a:r>
            <a:r>
              <a:rPr lang="en-GB">
                <a:ea typeface="+mj-lt"/>
                <a:cs typeface="+mj-lt"/>
              </a:rPr>
              <a:t> webinar| 22 Nov 2022</a:t>
            </a: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15</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sp>
        <p:nvSpPr>
          <p:cNvPr id="37" name="Title 1"/>
          <p:cNvSpPr>
            <a:spLocks noGrp="1"/>
          </p:cNvSpPr>
          <p:nvPr>
            <p:ph type="title"/>
          </p:nvPr>
        </p:nvSpPr>
        <p:spPr bwMode="auto">
          <a:xfrm>
            <a:off x="838200" y="446313"/>
            <a:ext cx="10515600" cy="1325563"/>
          </a:xfrm>
        </p:spPr>
        <p:txBody>
          <a:bodyPr/>
          <a:lstStyle/>
          <a:p>
            <a:pPr algn="ctr">
              <a:defRPr/>
            </a:pPr>
            <a:r>
              <a:rPr lang="en-GB"/>
              <a:t>Data Management Plan</a:t>
            </a:r>
            <a:endParaRPr/>
          </a:p>
        </p:txBody>
      </p:sp>
      <p:sp>
        <p:nvSpPr>
          <p:cNvPr id="7" name="Text Placeholder 12"/>
          <p:cNvSpPr>
            <a:spLocks noGrp="1"/>
          </p:cNvSpPr>
          <p:nvPr>
            <p:ph type="body" sz="quarter" idx="16"/>
          </p:nvPr>
        </p:nvSpPr>
        <p:spPr bwMode="auto">
          <a:xfrm>
            <a:off x="1549539" y="1888480"/>
            <a:ext cx="5968861" cy="4288799"/>
          </a:xfrm>
          <a:prstGeom prst="rect">
            <a:avLst/>
          </a:prstGeom>
          <a:solidFill>
            <a:schemeClr val="bg1">
              <a:alpha val="62000"/>
            </a:schemeClr>
          </a:solidFill>
        </p:spPr>
        <p:txBody>
          <a:bodyPr>
            <a:normAutofit fontScale="92500" lnSpcReduction="20000"/>
          </a:bodyPr>
          <a:lstStyle/>
          <a:p>
            <a:pPr>
              <a:defRPr/>
            </a:pPr>
            <a:r>
              <a:rPr lang="en-GB" sz="3100" b="1">
                <a:solidFill>
                  <a:schemeClr val="bg2"/>
                </a:solidFill>
              </a:rPr>
              <a:t>A formal ‘living’ document</a:t>
            </a:r>
            <a:endParaRPr lang="en-GB" sz="3100" b="1">
              <a:solidFill>
                <a:schemeClr val="tx1"/>
              </a:solidFill>
            </a:endParaRPr>
          </a:p>
          <a:p>
            <a:pPr marL="342900" indent="-342900">
              <a:buFont typeface="Arial"/>
              <a:buChar char="•"/>
              <a:defRPr/>
            </a:pPr>
            <a:r>
              <a:rPr lang="en-US" sz="2100">
                <a:solidFill>
                  <a:schemeClr val="tx2"/>
                </a:solidFill>
              </a:rPr>
              <a:t>Formal document that specifies how research data will be handled both during and after a research project.</a:t>
            </a:r>
            <a:endParaRPr/>
          </a:p>
          <a:p>
            <a:pPr marL="342900" indent="-342900">
              <a:buFont typeface="Arial"/>
              <a:buChar char="•"/>
              <a:defRPr/>
            </a:pPr>
            <a:r>
              <a:rPr lang="en-US" sz="2100">
                <a:solidFill>
                  <a:schemeClr val="tx2"/>
                </a:solidFill>
              </a:rPr>
              <a:t>It identifies key actions and strategies to ensure that research data are of a high quality, safe, sustainable and – where possible – accessible and reusable. </a:t>
            </a:r>
            <a:endParaRPr/>
          </a:p>
          <a:p>
            <a:pPr marL="342900" indent="-342900">
              <a:buFont typeface="Arial"/>
              <a:buChar char="•"/>
              <a:defRPr/>
            </a:pPr>
            <a:r>
              <a:rPr lang="en-US" sz="2100">
                <a:solidFill>
                  <a:schemeClr val="tx2"/>
                </a:solidFill>
              </a:rPr>
              <a:t>There are no absolute right answers</a:t>
            </a:r>
            <a:endParaRPr/>
          </a:p>
          <a:p>
            <a:pPr marL="342900" indent="-342900">
              <a:buFont typeface="Arial"/>
              <a:buChar char="•"/>
              <a:defRPr/>
            </a:pPr>
            <a:r>
              <a:rPr lang="en-US" sz="2100">
                <a:solidFill>
                  <a:schemeClr val="tx2"/>
                </a:solidFill>
              </a:rPr>
              <a:t>But be clear, specific and detailed…</a:t>
            </a:r>
            <a:endParaRPr/>
          </a:p>
          <a:p>
            <a:pPr marL="342900" indent="-342900">
              <a:buFont typeface="Arial"/>
              <a:buChar char="•"/>
              <a:defRPr/>
            </a:pPr>
            <a:r>
              <a:rPr lang="en-US" sz="2100">
                <a:solidFill>
                  <a:schemeClr val="tx2"/>
                </a:solidFill>
              </a:rPr>
              <a:t>And justify decisions</a:t>
            </a:r>
            <a:endParaRPr/>
          </a:p>
          <a:p>
            <a:pPr marL="342900" indent="-342900">
              <a:buFont typeface="Arial"/>
              <a:buChar char="•"/>
              <a:defRPr/>
            </a:pPr>
            <a:r>
              <a:rPr lang="en-US" sz="2100">
                <a:solidFill>
                  <a:schemeClr val="tx2"/>
                </a:solidFill>
              </a:rPr>
              <a:t>The DMP is to prove to the funder that the researcher has taken time to reflect on what to do, that consideration has been given and the approach seems reasonable  </a:t>
            </a:r>
            <a:endParaRPr/>
          </a:p>
          <a:p>
            <a:pPr marL="342900" indent="-342900">
              <a:buFont typeface="Arial"/>
              <a:buChar char="•"/>
              <a:defRPr/>
            </a:pPr>
            <a:r>
              <a:rPr lang="en-US" sz="2100">
                <a:solidFill>
                  <a:schemeClr val="tx2"/>
                </a:solidFill>
              </a:rPr>
              <a:t>And that your data is “As open as possible, as closed as necessary” (FAIR principles)</a:t>
            </a:r>
            <a:endParaRPr/>
          </a:p>
        </p:txBody>
      </p:sp>
      <p:sp>
        <p:nvSpPr>
          <p:cNvPr id="8" name="Rectangle 7"/>
          <p:cNvSpPr/>
          <p:nvPr/>
        </p:nvSpPr>
        <p:spPr bwMode="auto">
          <a:xfrm>
            <a:off x="6360014" y="5927994"/>
            <a:ext cx="5506866" cy="461665"/>
          </a:xfrm>
          <a:prstGeom prst="rect">
            <a:avLst/>
          </a:prstGeom>
        </p:spPr>
        <p:txBody>
          <a:bodyPr wrap="square" lIns="91440" tIns="45720" rIns="91440" bIns="45720" anchor="t">
            <a:spAutoFit/>
          </a:bodyPr>
          <a:lstStyle/>
          <a:p>
            <a:pPr>
              <a:defRPr/>
            </a:pPr>
            <a:r>
              <a:rPr lang="en-GB" sz="1200">
                <a:solidFill>
                  <a:schemeClr val="accent2">
                    <a:lumMod val="60000"/>
                    <a:lumOff val="40000"/>
                  </a:schemeClr>
                </a:solidFill>
              </a:rPr>
              <a:t>Venkataraman, S. (2018, November). RDM, Open Research and DMP presentations and associated files. </a:t>
            </a:r>
            <a:r>
              <a:rPr lang="en-GB" sz="1200" err="1">
                <a:solidFill>
                  <a:schemeClr val="accent2">
                    <a:lumMod val="60000"/>
                    <a:lumOff val="40000"/>
                  </a:schemeClr>
                </a:solidFill>
              </a:rPr>
              <a:t>Zenodo</a:t>
            </a:r>
            <a:r>
              <a:rPr lang="en-GB" sz="1200">
                <a:solidFill>
                  <a:schemeClr val="accent2">
                    <a:lumMod val="60000"/>
                    <a:lumOff val="40000"/>
                  </a:schemeClr>
                </a:solidFill>
              </a:rPr>
              <a:t>, CC-BY 4.0 </a:t>
            </a:r>
            <a:r>
              <a:rPr lang="en-GB" sz="1200" u="sng">
                <a:solidFill>
                  <a:schemeClr val="bg2"/>
                </a:solidFill>
                <a:hlinkClick r:id="rId3">
                  <a:extLst>
                    <a:ext uri="{A12FA001-AC4F-418D-AE19-62706E023703}">
                      <ahyp:hlinkClr xmlns:ahyp="http://schemas.microsoft.com/office/drawing/2018/hyperlinkcolor" val="tx"/>
                    </a:ext>
                  </a:extLst>
                </a:hlinkClick>
              </a:rPr>
              <a:t>http://doi.org/10.5281/zenodo.1489929</a:t>
            </a:r>
            <a:r>
              <a:rPr lang="en-GB" sz="1200">
                <a:solidFill>
                  <a:schemeClr val="bg2"/>
                </a:solidFill>
              </a:rPr>
              <a:t> </a:t>
            </a:r>
            <a:endParaRPr lang="en-US">
              <a:solidFill>
                <a:schemeClr val="bg2"/>
              </a:solidFill>
            </a:endParaRPr>
          </a:p>
        </p:txBody>
      </p:sp>
      <p:pic>
        <p:nvPicPr>
          <p:cNvPr id="4" name="Picture 3"/>
          <p:cNvPicPr>
            <a:picLocks noChangeAspect="1"/>
          </p:cNvPicPr>
          <p:nvPr/>
        </p:nvPicPr>
        <p:blipFill>
          <a:blip r:embed="rId4"/>
          <a:stretch/>
        </p:blipFill>
        <p:spPr bwMode="auto">
          <a:xfrm>
            <a:off x="7741920" y="2242828"/>
            <a:ext cx="3901440" cy="2599944"/>
          </a:xfrm>
          <a:prstGeom prst="rect">
            <a:avLst/>
          </a:prstGeom>
        </p:spPr>
      </p:pic>
      <p:sp>
        <p:nvSpPr>
          <p:cNvPr id="9" name="TextBox 8">
            <a:extLst>
              <a:ext uri="{FF2B5EF4-FFF2-40B4-BE49-F238E27FC236}">
                <a16:creationId xmlns:a16="http://schemas.microsoft.com/office/drawing/2014/main" id="{56586A01-E97A-2B1D-CBCE-80543AFFBBE5}"/>
              </a:ext>
            </a:extLst>
          </p:cNvPr>
          <p:cNvSpPr txBox="1"/>
          <p:nvPr/>
        </p:nvSpPr>
        <p:spPr bwMode="auto">
          <a:xfrm>
            <a:off x="2259659" y="6483586"/>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bg2"/>
                </a:solidFill>
                <a:latin typeface="+mj-lt"/>
                <a:ea typeface="+mj-lt"/>
                <a:cs typeface="Arial"/>
              </a:rPr>
              <a:t>10.5281/zenodo.7324364 </a:t>
            </a:r>
            <a:r>
              <a:rPr lang="en-GB" sz="1200" dirty="0">
                <a:solidFill>
                  <a:schemeClr val="tx1">
                    <a:tint val="75000"/>
                  </a:schemeClr>
                </a:solidFill>
                <a:latin typeface="+mj-lt"/>
                <a:ea typeface="+mj-lt"/>
                <a:cs typeface="Arial"/>
              </a:rPr>
              <a:t>under CC-BY 4.0</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Footer Placeholder 1"/>
          <p:cNvSpPr>
            <a:spLocks noGrp="1"/>
          </p:cNvSpPr>
          <p:nvPr>
            <p:ph type="ftr" sz="quarter" idx="15"/>
          </p:nvPr>
        </p:nvSpPr>
        <p:spPr bwMode="auto">
          <a:xfrm>
            <a:off x="978981" y="6357494"/>
            <a:ext cx="9838038" cy="365125"/>
          </a:xfrm>
        </p:spPr>
        <p:txBody>
          <a:bodyPr/>
          <a:lstStyle/>
          <a:p>
            <a:pPr algn="r">
              <a:defRPr/>
            </a:pPr>
            <a:r>
              <a:rPr lang="en-GB" err="1">
                <a:ea typeface="+mj-lt"/>
                <a:cs typeface="+mj-lt"/>
              </a:rPr>
              <a:t>OpenAIRE</a:t>
            </a:r>
            <a:r>
              <a:rPr lang="en-GB">
                <a:ea typeface="+mj-lt"/>
                <a:cs typeface="+mj-lt"/>
              </a:rPr>
              <a:t> webinar| 22 Nov 2022</a:t>
            </a: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16</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sp>
        <p:nvSpPr>
          <p:cNvPr id="37" name="Title 1"/>
          <p:cNvSpPr>
            <a:spLocks noGrp="1"/>
          </p:cNvSpPr>
          <p:nvPr>
            <p:ph type="title"/>
          </p:nvPr>
        </p:nvSpPr>
        <p:spPr bwMode="auto">
          <a:xfrm>
            <a:off x="838200" y="446313"/>
            <a:ext cx="10515600" cy="1325563"/>
          </a:xfrm>
        </p:spPr>
        <p:txBody>
          <a:bodyPr/>
          <a:lstStyle/>
          <a:p>
            <a:pPr algn="ctr">
              <a:defRPr/>
            </a:pPr>
            <a:r>
              <a:rPr lang="en-GB" dirty="0"/>
              <a:t>FAIR principles</a:t>
            </a:r>
            <a:endParaRPr lang="en-US" dirty="0"/>
          </a:p>
        </p:txBody>
      </p:sp>
      <p:pic>
        <p:nvPicPr>
          <p:cNvPr id="11" name="Picture Placeholder 14" descr="A picture containing outdoor object, web&#10;&#10;Description automatically generated">
            <a:extLst>
              <a:ext uri="{FF2B5EF4-FFF2-40B4-BE49-F238E27FC236}">
                <a16:creationId xmlns:a16="http://schemas.microsoft.com/office/drawing/2014/main" id="{E37C0DF8-AA44-A861-FB4D-8E9EA0B6D51A}"/>
              </a:ext>
            </a:extLst>
          </p:cNvPr>
          <p:cNvPicPr>
            <a:picLocks noGrp="1" noChangeAspect="1"/>
          </p:cNvPicPr>
          <p:nvPr>
            <p:ph type="pic" sz="quarter" idx="13"/>
          </p:nvPr>
        </p:nvPicPr>
        <p:blipFill>
          <a:blip r:embed="rId3"/>
          <a:srcRect l="20000" r="20000"/>
          <a:stretch/>
        </p:blipFill>
        <p:spPr bwMode="auto">
          <a:xfrm>
            <a:off x="4061870" y="1635284"/>
            <a:ext cx="4133850" cy="4133850"/>
          </a:xfrm>
          <a:prstGeom prst="ellipse">
            <a:avLst/>
          </a:prstGeom>
          <a:ln>
            <a:noFill/>
          </a:ln>
          <a:effectLst>
            <a:softEdge rad="112500"/>
          </a:effectLst>
        </p:spPr>
      </p:pic>
      <p:sp>
        <p:nvSpPr>
          <p:cNvPr id="13" name="Text Placeholder 12">
            <a:extLst>
              <a:ext uri="{FF2B5EF4-FFF2-40B4-BE49-F238E27FC236}">
                <a16:creationId xmlns:a16="http://schemas.microsoft.com/office/drawing/2014/main" id="{E75FD686-00F8-2828-2F63-3F55924A9BBA}"/>
              </a:ext>
            </a:extLst>
          </p:cNvPr>
          <p:cNvSpPr txBox="1">
            <a:spLocks/>
          </p:cNvSpPr>
          <p:nvPr/>
        </p:nvSpPr>
        <p:spPr bwMode="auto">
          <a:xfrm>
            <a:off x="4945613" y="3118136"/>
            <a:ext cx="2620362" cy="1262219"/>
          </a:xfrm>
          <a:prstGeom prst="rect">
            <a:avLst/>
          </a:prstGeom>
        </p:spPr>
        <p:txBody>
          <a:bodyPr vert="horz" lIns="91440" tIns="45720" rIns="91440" bIns="45720" rtlCol="0" anchor="t">
            <a:noAutofit/>
          </a:bodyPr>
          <a:lst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0" indent="0">
              <a:buNone/>
              <a:defRPr/>
            </a:pPr>
            <a:r>
              <a:rPr lang="en-GB" sz="8800" b="1" dirty="0">
                <a:solidFill>
                  <a:schemeClr val="bg1"/>
                </a:solidFill>
              </a:rPr>
              <a:t>FAIR</a:t>
            </a:r>
            <a:r>
              <a:rPr lang="en-GB" sz="8800" b="1" dirty="0">
                <a:solidFill>
                  <a:schemeClr val="tx1">
                    <a:lumMod val="85000"/>
                  </a:schemeClr>
                </a:solidFill>
              </a:rPr>
              <a:t>  </a:t>
            </a:r>
            <a:endParaRPr lang="en-US" sz="8800" b="1">
              <a:solidFill>
                <a:schemeClr val="tx1">
                  <a:lumMod val="85000"/>
                </a:schemeClr>
              </a:solidFill>
            </a:endParaRPr>
          </a:p>
        </p:txBody>
      </p:sp>
      <p:sp>
        <p:nvSpPr>
          <p:cNvPr id="14" name="TextBox 13">
            <a:extLst>
              <a:ext uri="{FF2B5EF4-FFF2-40B4-BE49-F238E27FC236}">
                <a16:creationId xmlns:a16="http://schemas.microsoft.com/office/drawing/2014/main" id="{247C6143-4D32-B25D-9449-C1272AF98C35}"/>
              </a:ext>
            </a:extLst>
          </p:cNvPr>
          <p:cNvSpPr txBox="1"/>
          <p:nvPr/>
        </p:nvSpPr>
        <p:spPr>
          <a:xfrm>
            <a:off x="716845" y="2447808"/>
            <a:ext cx="3288829"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rtl="0">
              <a:buFont typeface="Arial"/>
              <a:buChar char="•"/>
            </a:pPr>
            <a:r>
              <a:rPr lang="en-GB" dirty="0"/>
              <a:t>Persistent identifier (e.g. DOI)</a:t>
            </a:r>
            <a:r>
              <a:rPr lang="en-US" dirty="0"/>
              <a:t>​</a:t>
            </a:r>
            <a:endParaRPr lang="en-US"/>
          </a:p>
          <a:p>
            <a:pPr marL="285750" indent="-285750" rtl="0">
              <a:buFont typeface="Arial"/>
              <a:buChar char="•"/>
            </a:pPr>
            <a:r>
              <a:rPr lang="en-GB" dirty="0"/>
              <a:t>Rich metadata</a:t>
            </a:r>
            <a:r>
              <a:rPr lang="en-US" dirty="0"/>
              <a:t>​</a:t>
            </a:r>
          </a:p>
          <a:p>
            <a:pPr marL="285750" indent="-285750" rtl="0">
              <a:buFont typeface="Arial"/>
              <a:buChar char="•"/>
            </a:pPr>
            <a:r>
              <a:rPr lang="en-GB" dirty="0"/>
              <a:t>Searchable and discoverable online</a:t>
            </a:r>
          </a:p>
        </p:txBody>
      </p:sp>
      <p:sp>
        <p:nvSpPr>
          <p:cNvPr id="16" name="TextBox 15">
            <a:extLst>
              <a:ext uri="{FF2B5EF4-FFF2-40B4-BE49-F238E27FC236}">
                <a16:creationId xmlns:a16="http://schemas.microsoft.com/office/drawing/2014/main" id="{5C71CD71-68A7-2951-C5EF-727616906FED}"/>
              </a:ext>
            </a:extLst>
          </p:cNvPr>
          <p:cNvSpPr txBox="1"/>
          <p:nvPr/>
        </p:nvSpPr>
        <p:spPr>
          <a:xfrm>
            <a:off x="980252" y="1902177"/>
            <a:ext cx="1670756"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b="1" dirty="0">
                <a:solidFill>
                  <a:srgbClr val="4687E6"/>
                </a:solidFill>
              </a:rPr>
              <a:t>Findable</a:t>
            </a:r>
            <a:endParaRPr lang="en-GB" sz="3200" dirty="0" err="1"/>
          </a:p>
        </p:txBody>
      </p:sp>
      <p:sp>
        <p:nvSpPr>
          <p:cNvPr id="18" name="TextBox 17">
            <a:extLst>
              <a:ext uri="{FF2B5EF4-FFF2-40B4-BE49-F238E27FC236}">
                <a16:creationId xmlns:a16="http://schemas.microsoft.com/office/drawing/2014/main" id="{8C59D5FA-4BDC-A7F2-13E8-B0C6ABBA3AFF}"/>
              </a:ext>
            </a:extLst>
          </p:cNvPr>
          <p:cNvSpPr txBox="1"/>
          <p:nvPr/>
        </p:nvSpPr>
        <p:spPr>
          <a:xfrm>
            <a:off x="8553214" y="2109140"/>
            <a:ext cx="2197570"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b="1" dirty="0">
                <a:solidFill>
                  <a:srgbClr val="4687E6"/>
                </a:solidFill>
              </a:rPr>
              <a:t>Accessible</a:t>
            </a:r>
            <a:endParaRPr lang="en-US" dirty="0"/>
          </a:p>
        </p:txBody>
      </p:sp>
      <p:sp>
        <p:nvSpPr>
          <p:cNvPr id="19" name="TextBox 18">
            <a:extLst>
              <a:ext uri="{FF2B5EF4-FFF2-40B4-BE49-F238E27FC236}">
                <a16:creationId xmlns:a16="http://schemas.microsoft.com/office/drawing/2014/main" id="{648A65E5-1125-AB1E-B950-784BEC04ACA7}"/>
              </a:ext>
            </a:extLst>
          </p:cNvPr>
          <p:cNvSpPr txBox="1"/>
          <p:nvPr/>
        </p:nvSpPr>
        <p:spPr>
          <a:xfrm>
            <a:off x="1262474" y="4423362"/>
            <a:ext cx="2743200"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b="1" dirty="0">
                <a:solidFill>
                  <a:srgbClr val="4687E6"/>
                </a:solidFill>
              </a:rPr>
              <a:t>Interoperable</a:t>
            </a:r>
            <a:endParaRPr lang="en-US" dirty="0"/>
          </a:p>
        </p:txBody>
      </p:sp>
      <p:sp>
        <p:nvSpPr>
          <p:cNvPr id="20" name="TextBox 19">
            <a:extLst>
              <a:ext uri="{FF2B5EF4-FFF2-40B4-BE49-F238E27FC236}">
                <a16:creationId xmlns:a16="http://schemas.microsoft.com/office/drawing/2014/main" id="{729C4A65-C6B2-1F45-7577-74F8CB48F3F8}"/>
              </a:ext>
            </a:extLst>
          </p:cNvPr>
          <p:cNvSpPr txBox="1"/>
          <p:nvPr/>
        </p:nvSpPr>
        <p:spPr>
          <a:xfrm>
            <a:off x="8468548" y="4423362"/>
            <a:ext cx="1802459"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b="1" dirty="0">
                <a:solidFill>
                  <a:srgbClr val="4687E6"/>
                </a:solidFill>
              </a:rPr>
              <a:t>Reusable</a:t>
            </a:r>
            <a:endParaRPr lang="en-US" dirty="0"/>
          </a:p>
        </p:txBody>
      </p:sp>
      <p:sp>
        <p:nvSpPr>
          <p:cNvPr id="21" name="TextBox 20">
            <a:extLst>
              <a:ext uri="{FF2B5EF4-FFF2-40B4-BE49-F238E27FC236}">
                <a16:creationId xmlns:a16="http://schemas.microsoft.com/office/drawing/2014/main" id="{82E350AB-FEB3-A3D1-A426-17A9B5F5C9AA}"/>
              </a:ext>
            </a:extLst>
          </p:cNvPr>
          <p:cNvSpPr txBox="1"/>
          <p:nvPr/>
        </p:nvSpPr>
        <p:spPr>
          <a:xfrm>
            <a:off x="8365067" y="2692400"/>
            <a:ext cx="3702754" cy="14773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rtl="0">
              <a:buFont typeface="Arial"/>
              <a:buChar char="•"/>
            </a:pPr>
            <a:r>
              <a:rPr lang="en-GB" dirty="0"/>
              <a:t>Deposited on a trusted repository (e.g. </a:t>
            </a:r>
            <a:r>
              <a:rPr lang="en-GB" dirty="0" err="1"/>
              <a:t>Zenodo</a:t>
            </a:r>
            <a:r>
              <a:rPr lang="en-GB" dirty="0"/>
              <a:t>)</a:t>
            </a:r>
            <a:r>
              <a:rPr lang="en-US" dirty="0"/>
              <a:t>​</a:t>
            </a:r>
            <a:endParaRPr lang="en-US"/>
          </a:p>
          <a:p>
            <a:pPr marL="285750" indent="-285750" rtl="0">
              <a:buFont typeface="Arial"/>
              <a:buChar char="•"/>
            </a:pPr>
            <a:r>
              <a:rPr lang="en-GB" dirty="0"/>
              <a:t>Data can be restricted and still FAIR – “as open as possible, as closed as necessary”</a:t>
            </a:r>
            <a:r>
              <a:rPr lang="en-US" dirty="0"/>
              <a:t>​</a:t>
            </a:r>
          </a:p>
        </p:txBody>
      </p:sp>
      <p:sp>
        <p:nvSpPr>
          <p:cNvPr id="22" name="TextBox 21">
            <a:extLst>
              <a:ext uri="{FF2B5EF4-FFF2-40B4-BE49-F238E27FC236}">
                <a16:creationId xmlns:a16="http://schemas.microsoft.com/office/drawing/2014/main" id="{82235EAE-406A-E639-C756-F889C41952B4}"/>
              </a:ext>
            </a:extLst>
          </p:cNvPr>
          <p:cNvSpPr txBox="1"/>
          <p:nvPr/>
        </p:nvSpPr>
        <p:spPr>
          <a:xfrm>
            <a:off x="1111956" y="5081881"/>
            <a:ext cx="3034829"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GB" dirty="0">
                <a:solidFill>
                  <a:srgbClr val="222080"/>
                </a:solidFill>
              </a:rPr>
              <a:t>Open and/or standardised file formats</a:t>
            </a:r>
            <a:r>
              <a:rPr lang="en-GB" dirty="0">
                <a:solidFill>
                  <a:srgbClr val="222080"/>
                </a:solidFill>
                <a:cs typeface="Calibri"/>
              </a:rPr>
              <a:t>​</a:t>
            </a:r>
            <a:endParaRPr lang="en-GB" dirty="0">
              <a:solidFill>
                <a:srgbClr val="222080"/>
              </a:solidFill>
            </a:endParaRPr>
          </a:p>
        </p:txBody>
      </p:sp>
      <p:sp>
        <p:nvSpPr>
          <p:cNvPr id="23" name="TextBox 22">
            <a:extLst>
              <a:ext uri="{FF2B5EF4-FFF2-40B4-BE49-F238E27FC236}">
                <a16:creationId xmlns:a16="http://schemas.microsoft.com/office/drawing/2014/main" id="{1AA2B26A-86CC-99AD-CFE6-3CB3D6836C05}"/>
              </a:ext>
            </a:extLst>
          </p:cNvPr>
          <p:cNvSpPr txBox="1"/>
          <p:nvPr/>
        </p:nvSpPr>
        <p:spPr>
          <a:xfrm>
            <a:off x="7941734" y="4987807"/>
            <a:ext cx="4126088" cy="148673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rtl="0">
              <a:buFont typeface="Arial"/>
              <a:buChar char="•"/>
            </a:pPr>
            <a:r>
              <a:rPr lang="en-GB" dirty="0">
                <a:solidFill>
                  <a:srgbClr val="222080"/>
                </a:solidFill>
              </a:rPr>
              <a:t>Well documented (e.g. README files), including provenance and tools / instruments needed to reproduce the results</a:t>
            </a:r>
            <a:r>
              <a:rPr lang="en-US" dirty="0">
                <a:solidFill>
                  <a:srgbClr val="222080"/>
                </a:solidFill>
              </a:rPr>
              <a:t>​</a:t>
            </a:r>
            <a:endParaRPr lang="en-US" dirty="0"/>
          </a:p>
          <a:p>
            <a:pPr marL="285750" indent="-285750" rtl="0">
              <a:buFont typeface="Arial"/>
              <a:buChar char="•"/>
            </a:pPr>
            <a:r>
              <a:rPr lang="en-GB" dirty="0">
                <a:solidFill>
                  <a:srgbClr val="222080"/>
                </a:solidFill>
              </a:rPr>
              <a:t>Clear licence (e.g. CC BY 4.0, CC0)</a:t>
            </a:r>
            <a:r>
              <a:rPr lang="en-US" dirty="0">
                <a:solidFill>
                  <a:srgbClr val="222080"/>
                </a:solidFill>
              </a:rPr>
              <a:t>​</a:t>
            </a:r>
          </a:p>
        </p:txBody>
      </p:sp>
      <p:sp>
        <p:nvSpPr>
          <p:cNvPr id="28" name="Rectangle 27">
            <a:extLst>
              <a:ext uri="{FF2B5EF4-FFF2-40B4-BE49-F238E27FC236}">
                <a16:creationId xmlns:a16="http://schemas.microsoft.com/office/drawing/2014/main" id="{B450FA63-989F-24B8-8BE5-1E34514CC137}"/>
              </a:ext>
            </a:extLst>
          </p:cNvPr>
          <p:cNvSpPr/>
          <p:nvPr/>
        </p:nvSpPr>
        <p:spPr bwMode="auto">
          <a:xfrm>
            <a:off x="2360862" y="6039530"/>
            <a:ext cx="5336397" cy="369332"/>
          </a:xfrm>
          <a:prstGeom prst="rect">
            <a:avLst/>
          </a:prstGeom>
        </p:spPr>
        <p:txBody>
          <a:bodyPr wrap="none" lIns="91440" tIns="45720" rIns="91440" bIns="45720" anchor="t">
            <a:spAutoFit/>
          </a:bodyPr>
          <a:lstStyle/>
          <a:p>
            <a:pPr>
              <a:defRPr/>
            </a:pPr>
            <a:r>
              <a:rPr lang="en-GB" u="sng" dirty="0">
                <a:solidFill>
                  <a:schemeClr val="bg2"/>
                </a:solidFill>
                <a:hlinkClick r:id="rId4">
                  <a:extLst>
                    <a:ext uri="{A12FA001-AC4F-418D-AE19-62706E023703}">
                      <ahyp:hlinkClr xmlns:ahyp="http://schemas.microsoft.com/office/drawing/2018/hyperlinkcolor" val="tx"/>
                    </a:ext>
                  </a:extLst>
                </a:hlinkClick>
              </a:rPr>
              <a:t>https://www.openaire.eu/how-to-make-your-data-fair</a:t>
            </a:r>
            <a:endParaRPr lang="en-GB" dirty="0">
              <a:solidFill>
                <a:schemeClr val="bg2"/>
              </a:solidFill>
            </a:endParaRPr>
          </a:p>
        </p:txBody>
      </p:sp>
      <p:sp>
        <p:nvSpPr>
          <p:cNvPr id="4" name="TextBox 3">
            <a:extLst>
              <a:ext uri="{FF2B5EF4-FFF2-40B4-BE49-F238E27FC236}">
                <a16:creationId xmlns:a16="http://schemas.microsoft.com/office/drawing/2014/main" id="{F5AC00E2-4155-7C58-F94C-735CC59F0EED}"/>
              </a:ext>
            </a:extLst>
          </p:cNvPr>
          <p:cNvSpPr txBox="1"/>
          <p:nvPr/>
        </p:nvSpPr>
        <p:spPr bwMode="auto">
          <a:xfrm>
            <a:off x="2259659" y="6483586"/>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bg2"/>
                </a:solidFill>
                <a:latin typeface="+mj-lt"/>
                <a:ea typeface="+mj-lt"/>
                <a:cs typeface="Arial"/>
              </a:rPr>
              <a:t>10.5281/zenodo.7324364 </a:t>
            </a:r>
            <a:r>
              <a:rPr lang="en-GB" sz="1200" dirty="0">
                <a:solidFill>
                  <a:schemeClr val="tx1">
                    <a:tint val="75000"/>
                  </a:schemeClr>
                </a:solidFill>
                <a:latin typeface="+mj-lt"/>
                <a:ea typeface="+mj-lt"/>
                <a:cs typeface="Arial"/>
              </a:rPr>
              <a:t>under CC-BY 4.0</a:t>
            </a:r>
          </a:p>
        </p:txBody>
      </p:sp>
    </p:spTree>
    <p:extLst>
      <p:ext uri="{BB962C8B-B14F-4D97-AF65-F5344CB8AC3E}">
        <p14:creationId xmlns:p14="http://schemas.microsoft.com/office/powerpoint/2010/main" val="14751050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Slide Number Placeholder 4"/>
          <p:cNvSpPr>
            <a:spLocks noGrp="1"/>
          </p:cNvSpPr>
          <p:nvPr>
            <p:ph type="sldNum" sz="quarter" idx="4294967295"/>
          </p:nvPr>
        </p:nvSpPr>
        <p:spPr bwMode="auto">
          <a:xfrm>
            <a:off x="0" y="-7938"/>
            <a:ext cx="396875" cy="785813"/>
          </a:xfrm>
        </p:spPr>
        <p:txBody>
          <a:bodyPr/>
          <a:lstStyle/>
          <a:p>
            <a:pPr>
              <a:defRPr/>
            </a:pPr>
            <a:fld id="{BB5D696C-7C4B-4748-AD7A-B30C297BC295}" type="slidenum">
              <a:rPr lang="en-US" altLang="ko-KR"/>
              <a:t>17</a:t>
            </a:fld>
            <a:endParaRPr lang="ko-KR"/>
          </a:p>
        </p:txBody>
      </p:sp>
      <p:sp>
        <p:nvSpPr>
          <p:cNvPr id="10" name="Title 1"/>
          <p:cNvSpPr>
            <a:spLocks noGrp="1"/>
          </p:cNvSpPr>
          <p:nvPr>
            <p:ph type="title"/>
          </p:nvPr>
        </p:nvSpPr>
        <p:spPr bwMode="auto">
          <a:xfrm>
            <a:off x="1125220" y="2002631"/>
            <a:ext cx="9941560" cy="2852737"/>
          </a:xfrm>
        </p:spPr>
        <p:txBody>
          <a:bodyPr anchor="ctr">
            <a:normAutofit/>
          </a:bodyPr>
          <a:lstStyle/>
          <a:p>
            <a:pPr>
              <a:defRPr/>
            </a:pPr>
            <a:r>
              <a:rPr lang="en-GB"/>
              <a:t>Requirements for specific cases</a:t>
            </a:r>
            <a:endParaRPr lang="en-GB">
              <a:solidFill>
                <a:schemeClr val="bg1"/>
              </a:solidFill>
            </a:endParaRPr>
          </a:p>
        </p:txBody>
      </p:sp>
      <p:pic>
        <p:nvPicPr>
          <p:cNvPr id="11" name="Picture 10"/>
          <p:cNvPicPr>
            <a:picLocks noChangeAspect="1"/>
          </p:cNvPicPr>
          <p:nvPr/>
        </p:nvPicPr>
        <p:blipFill>
          <a:blip r:embed="rId2"/>
          <a:stretch/>
        </p:blipFill>
        <p:spPr bwMode="auto">
          <a:xfrm>
            <a:off x="11233150" y="6376551"/>
            <a:ext cx="860081" cy="307930"/>
          </a:xfrm>
          <a:prstGeom prst="rect">
            <a:avLst/>
          </a:prstGeom>
        </p:spPr>
      </p:pic>
      <p:sp>
        <p:nvSpPr>
          <p:cNvPr id="6" name="Footer Placeholder 22"/>
          <p:cNvSpPr txBox="1"/>
          <p:nvPr/>
        </p:nvSpPr>
        <p:spPr bwMode="auto">
          <a:xfrm>
            <a:off x="2146300" y="6351853"/>
            <a:ext cx="9037412" cy="348330"/>
          </a:xfrm>
          <a:prstGeom prst="rect">
            <a:avLst/>
          </a:prstGeom>
        </p:spPr>
        <p:txBody>
          <a:bodyPr vert="horz" lIns="91440" tIns="45720" rIns="91440" bIns="45720" rtlCol="0" anchor="ctr"/>
          <a:lstStyle>
            <a:defPPr>
              <a:defRPr lang="en-US"/>
            </a:defPPr>
            <a:lvl1pPr marL="0" algn="ctr" defTabSz="457200">
              <a:defRPr sz="1200">
                <a:solidFill>
                  <a:schemeClr val="tx1">
                    <a:tint val="75000"/>
                  </a:schemeClr>
                </a:solidFill>
                <a:latin typeface="+mj-lt"/>
                <a:ea typeface="+mn-ea"/>
                <a:cs typeface="+mn-cs"/>
              </a:defRPr>
            </a:lvl1pPr>
            <a:lvl2pPr marL="457200" algn="l" defTabSz="457200">
              <a:defRPr sz="1800">
                <a:solidFill>
                  <a:schemeClr val="tx1"/>
                </a:solidFill>
                <a:latin typeface="+mn-lt"/>
                <a:ea typeface="+mn-ea"/>
                <a:cs typeface="+mn-cs"/>
              </a:defRPr>
            </a:lvl2pPr>
            <a:lvl3pPr marL="914400" algn="l" defTabSz="457200">
              <a:defRPr sz="1800">
                <a:solidFill>
                  <a:schemeClr val="tx1"/>
                </a:solidFill>
                <a:latin typeface="+mn-lt"/>
                <a:ea typeface="+mn-ea"/>
                <a:cs typeface="+mn-cs"/>
              </a:defRPr>
            </a:lvl3pPr>
            <a:lvl4pPr marL="1371600" algn="l" defTabSz="457200">
              <a:defRPr sz="1800">
                <a:solidFill>
                  <a:schemeClr val="tx1"/>
                </a:solidFill>
                <a:latin typeface="+mn-lt"/>
                <a:ea typeface="+mn-ea"/>
                <a:cs typeface="+mn-cs"/>
              </a:defRPr>
            </a:lvl4pPr>
            <a:lvl5pPr marL="1828800" algn="l" defTabSz="457200">
              <a:defRPr sz="1800">
                <a:solidFill>
                  <a:schemeClr val="tx1"/>
                </a:solidFill>
                <a:latin typeface="+mn-lt"/>
                <a:ea typeface="+mn-ea"/>
                <a:cs typeface="+mn-cs"/>
              </a:defRPr>
            </a:lvl5pPr>
            <a:lvl6pPr marL="2286000" algn="l" defTabSz="457200">
              <a:defRPr sz="1800">
                <a:solidFill>
                  <a:schemeClr val="tx1"/>
                </a:solidFill>
                <a:latin typeface="+mn-lt"/>
                <a:ea typeface="+mn-ea"/>
                <a:cs typeface="+mn-cs"/>
              </a:defRPr>
            </a:lvl6pPr>
            <a:lvl7pPr marL="2743200" algn="l" defTabSz="457200">
              <a:defRPr sz="1800">
                <a:solidFill>
                  <a:schemeClr val="tx1"/>
                </a:solidFill>
                <a:latin typeface="+mn-lt"/>
                <a:ea typeface="+mn-ea"/>
                <a:cs typeface="+mn-cs"/>
              </a:defRPr>
            </a:lvl7pPr>
            <a:lvl8pPr marL="3200400" algn="l" defTabSz="457200">
              <a:defRPr sz="1800">
                <a:solidFill>
                  <a:schemeClr val="tx1"/>
                </a:solidFill>
                <a:latin typeface="+mn-lt"/>
                <a:ea typeface="+mn-ea"/>
                <a:cs typeface="+mn-cs"/>
              </a:defRPr>
            </a:lvl8pPr>
            <a:lvl9pPr marL="3657600" algn="l" defTabSz="457200">
              <a:defRPr sz="1800">
                <a:solidFill>
                  <a:schemeClr val="tx1"/>
                </a:solidFill>
                <a:latin typeface="+mn-lt"/>
                <a:ea typeface="+mn-ea"/>
                <a:cs typeface="+mn-cs"/>
              </a:defRPr>
            </a:lvl9pPr>
          </a:lstStyle>
          <a:p>
            <a:pPr algn="r">
              <a:defRPr/>
            </a:pPr>
            <a:r>
              <a:rPr lang="en-GB" sz="1200" b="0" i="0" u="none" strike="noStrike" cap="none" spc="0" err="1">
                <a:ln>
                  <a:noFill/>
                </a:ln>
                <a:ea typeface="+mj-lt"/>
                <a:cs typeface="+mj-lt"/>
              </a:rPr>
              <a:t>OpenAIRE</a:t>
            </a:r>
            <a:r>
              <a:rPr lang="en-GB">
                <a:ea typeface="+mj-lt"/>
                <a:cs typeface="+mj-lt"/>
              </a:rPr>
              <a:t> </a:t>
            </a:r>
            <a:r>
              <a:rPr lang="en-GB" sz="1200" b="0" i="0" u="none" strike="noStrike" cap="none" spc="0">
                <a:ln>
                  <a:noFill/>
                </a:ln>
                <a:ea typeface="+mj-lt"/>
                <a:cs typeface="+mj-lt"/>
              </a:rPr>
              <a:t>webinar| </a:t>
            </a:r>
            <a:r>
              <a:rPr lang="en-GB">
                <a:ea typeface="+mj-lt"/>
                <a:cs typeface="+mj-lt"/>
              </a:rPr>
              <a:t>22 Nov </a:t>
            </a:r>
            <a:r>
              <a:rPr lang="en-GB" sz="1200" b="0" i="0" u="none" strike="noStrike" cap="none" spc="0">
                <a:ln>
                  <a:noFill/>
                </a:ln>
                <a:ea typeface="+mj-lt"/>
                <a:cs typeface="+mj-lt"/>
              </a:rPr>
              <a:t>2022</a:t>
            </a:r>
            <a:endParaRPr lang="en-US">
              <a:ea typeface="+mj-lt"/>
              <a:cs typeface="+mj-lt"/>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 name="Text Placeholder 12"/>
          <p:cNvSpPr>
            <a:spLocks noGrp="1"/>
          </p:cNvSpPr>
          <p:nvPr>
            <p:ph type="body" sz="quarter" idx="16"/>
          </p:nvPr>
        </p:nvSpPr>
        <p:spPr bwMode="auto">
          <a:xfrm>
            <a:off x="736739" y="1059051"/>
            <a:ext cx="5877421" cy="1663829"/>
          </a:xfrm>
          <a:prstGeom prst="rect">
            <a:avLst/>
          </a:prstGeom>
          <a:solidFill>
            <a:schemeClr val="bg1">
              <a:alpha val="62000"/>
            </a:schemeClr>
          </a:solidFill>
        </p:spPr>
        <p:txBody>
          <a:bodyPr>
            <a:normAutofit/>
          </a:bodyPr>
          <a:lstStyle/>
          <a:p>
            <a:pPr>
              <a:defRPr/>
            </a:pPr>
            <a:r>
              <a:rPr lang="en-GB" sz="3100" b="1">
                <a:solidFill>
                  <a:schemeClr val="bg2"/>
                </a:solidFill>
              </a:rPr>
              <a:t>Validation of findings</a:t>
            </a:r>
            <a:endParaRPr lang="en-GB" sz="3100" b="1">
              <a:solidFill>
                <a:schemeClr val="tx1"/>
              </a:solidFill>
            </a:endParaRPr>
          </a:p>
          <a:p>
            <a:pPr marL="342900" indent="-342900">
              <a:buFont typeface="Arial"/>
              <a:buChar char="•"/>
              <a:defRPr/>
            </a:pPr>
            <a:r>
              <a:rPr lang="en-US" sz="1900">
                <a:solidFill>
                  <a:schemeClr val="tx2"/>
                </a:solidFill>
              </a:rPr>
              <a:t>Restricted or closed data might need to be made available through agreements with relevant confidentiality provisions</a:t>
            </a:r>
            <a:endParaRPr/>
          </a:p>
          <a:p>
            <a:pPr marL="342900" indent="-342900">
              <a:buFont typeface="Arial"/>
              <a:buChar char="•"/>
              <a:defRPr/>
            </a:pPr>
            <a:endParaRPr lang="en-US" sz="2200">
              <a:solidFill>
                <a:schemeClr val="tx2"/>
              </a:solidFill>
            </a:endParaRP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18</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sp>
        <p:nvSpPr>
          <p:cNvPr id="7" name="Text Placeholder 12"/>
          <p:cNvSpPr txBox="1"/>
          <p:nvPr/>
        </p:nvSpPr>
        <p:spPr bwMode="auto">
          <a:xfrm>
            <a:off x="736739" y="2876357"/>
            <a:ext cx="6405741" cy="3351723"/>
          </a:xfrm>
          <a:prstGeom prst="rect">
            <a:avLst/>
          </a:prstGeom>
          <a:solidFill>
            <a:schemeClr val="bg1">
              <a:alpha val="62000"/>
            </a:schemeClr>
          </a:solidFill>
        </p:spPr>
        <p:txBody>
          <a:bodyPr vert="horz" lIns="91440" tIns="45720" rIns="91440" bIns="45720" rtlCol="0">
            <a:normAutofit fontScale="92500" lnSpcReduction="10000"/>
          </a:bodyPr>
          <a:lstStyle>
            <a:lvl1pPr marL="0" indent="0" algn="l" defTabSz="914400">
              <a:lnSpc>
                <a:spcPct val="90000"/>
              </a:lnSpc>
              <a:spcBef>
                <a:spcPts val="1000"/>
              </a:spcBef>
              <a:buFont typeface="Arial"/>
              <a:buNone/>
              <a:defRPr sz="2000">
                <a:solidFill>
                  <a:schemeClr val="accent1"/>
                </a:solidFill>
                <a:latin typeface="+mn-lt"/>
                <a:ea typeface="+mn-ea"/>
                <a:cs typeface="+mn-cs"/>
              </a:defRPr>
            </a:lvl1pPr>
            <a:lvl2pPr marL="685800" indent="-228600" algn="l" defTabSz="914400">
              <a:lnSpc>
                <a:spcPct val="90000"/>
              </a:lnSpc>
              <a:spcBef>
                <a:spcPts val="500"/>
              </a:spcBef>
              <a:buFont typeface="Arial"/>
              <a:buChar char="•"/>
              <a:defRPr sz="2400">
                <a:solidFill>
                  <a:schemeClr val="accent1"/>
                </a:solidFill>
                <a:latin typeface="+mn-lt"/>
                <a:ea typeface="+mn-ea"/>
                <a:cs typeface="+mn-cs"/>
              </a:defRPr>
            </a:lvl2pPr>
            <a:lvl3pPr marL="1143000" indent="-228600" algn="l" defTabSz="914400">
              <a:lnSpc>
                <a:spcPct val="90000"/>
              </a:lnSpc>
              <a:spcBef>
                <a:spcPts val="500"/>
              </a:spcBef>
              <a:buFont typeface="Arial"/>
              <a:buChar char="•"/>
              <a:defRPr sz="2000">
                <a:solidFill>
                  <a:schemeClr val="accent1"/>
                </a:solidFill>
                <a:latin typeface="+mn-lt"/>
                <a:ea typeface="+mn-ea"/>
                <a:cs typeface="+mn-cs"/>
              </a:defRPr>
            </a:lvl3pPr>
            <a:lvl4pPr marL="1600200" indent="-228600" algn="l" defTabSz="914400">
              <a:lnSpc>
                <a:spcPct val="90000"/>
              </a:lnSpc>
              <a:spcBef>
                <a:spcPts val="500"/>
              </a:spcBef>
              <a:buFont typeface="Arial"/>
              <a:buChar char="•"/>
              <a:defRPr sz="1800">
                <a:solidFill>
                  <a:schemeClr val="accent1"/>
                </a:solidFill>
                <a:latin typeface="+mn-lt"/>
                <a:ea typeface="+mn-ea"/>
                <a:cs typeface="+mn-cs"/>
              </a:defRPr>
            </a:lvl4pPr>
            <a:lvl5pPr marL="2057400" indent="-228600" algn="l" defTabSz="914400">
              <a:lnSpc>
                <a:spcPct val="90000"/>
              </a:lnSpc>
              <a:spcBef>
                <a:spcPts val="500"/>
              </a:spcBef>
              <a:buFont typeface="Arial"/>
              <a:buChar char="•"/>
              <a:defRPr sz="1800">
                <a:solidFill>
                  <a:schemeClr val="accent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a:defRPr/>
            </a:pPr>
            <a:r>
              <a:rPr lang="en-GB" sz="3400" b="1">
                <a:solidFill>
                  <a:schemeClr val="bg2"/>
                </a:solidFill>
              </a:rPr>
              <a:t>Public emergencies</a:t>
            </a:r>
            <a:endParaRPr lang="en-GB" sz="3400" b="1">
              <a:solidFill>
                <a:schemeClr val="tx1"/>
              </a:solidFill>
            </a:endParaRPr>
          </a:p>
          <a:p>
            <a:pPr marL="342900" indent="-342900">
              <a:buFont typeface="Arial"/>
              <a:buChar char="•"/>
              <a:defRPr/>
            </a:pPr>
            <a:r>
              <a:rPr lang="en-US" sz="2100">
                <a:solidFill>
                  <a:schemeClr val="tx2"/>
                </a:solidFill>
              </a:rPr>
              <a:t>Can be triggered by the request of the granting authority</a:t>
            </a:r>
            <a:endParaRPr/>
          </a:p>
          <a:p>
            <a:pPr marL="342900" indent="-342900">
              <a:buFont typeface="Arial"/>
              <a:buChar char="•"/>
              <a:defRPr/>
            </a:pPr>
            <a:r>
              <a:rPr lang="en-US" sz="2100">
                <a:solidFill>
                  <a:schemeClr val="tx2"/>
                </a:solidFill>
              </a:rPr>
              <a:t>Immediate OA is extended beyond publications to any research outputs – as soon as feasible and in CC BY or CC0</a:t>
            </a:r>
            <a:endParaRPr/>
          </a:p>
          <a:p>
            <a:pPr marL="342900" indent="-342900">
              <a:buFont typeface="Arial"/>
              <a:buChar char="•"/>
              <a:defRPr/>
            </a:pPr>
            <a:r>
              <a:rPr lang="en-US" sz="2100">
                <a:solidFill>
                  <a:schemeClr val="tx2"/>
                </a:solidFill>
              </a:rPr>
              <a:t>DMP provided with the proposal or before grant signature</a:t>
            </a:r>
            <a:endParaRPr/>
          </a:p>
          <a:p>
            <a:pPr marL="342900" indent="-342900">
              <a:buFont typeface="Arial"/>
              <a:buChar char="•"/>
              <a:defRPr/>
            </a:pPr>
            <a:r>
              <a:rPr lang="en-US" sz="2100">
                <a:solidFill>
                  <a:schemeClr val="tx2"/>
                </a:solidFill>
              </a:rPr>
              <a:t>In case of conflict of legitimate interests for openness, beneficiaries must grant non-exclusive licences to legal entities that need the research to address the emergency (this provision applies up to 4 years after the end of the action)</a:t>
            </a:r>
            <a:endParaRPr/>
          </a:p>
        </p:txBody>
      </p:sp>
      <p:pic>
        <p:nvPicPr>
          <p:cNvPr id="2050" name="Picture 2" descr="Covid 19, Coronavirus, Dystopia, Dystopian, Catastrophe"/>
          <p:cNvPicPr>
            <a:picLocks noChangeAspect="1" noChangeArrowheads="1"/>
          </p:cNvPicPr>
          <p:nvPr/>
        </p:nvPicPr>
        <p:blipFill>
          <a:blip r:embed="rId3"/>
          <a:srcRect r="30622"/>
          <a:stretch/>
        </p:blipFill>
        <p:spPr bwMode="auto">
          <a:xfrm>
            <a:off x="7765334" y="1797689"/>
            <a:ext cx="3395287" cy="3262620"/>
          </a:xfrm>
          <a:prstGeom prst="rect">
            <a:avLst/>
          </a:prstGeom>
          <a:noFill/>
        </p:spPr>
      </p:pic>
      <p:sp>
        <p:nvSpPr>
          <p:cNvPr id="8" name="Footer Placeholder 1"/>
          <p:cNvSpPr>
            <a:spLocks noGrp="1"/>
          </p:cNvSpPr>
          <p:nvPr>
            <p:ph type="ftr" sz="quarter" idx="15"/>
          </p:nvPr>
        </p:nvSpPr>
        <p:spPr bwMode="auto">
          <a:xfrm>
            <a:off x="978981" y="6357494"/>
            <a:ext cx="9838038" cy="365125"/>
          </a:xfrm>
        </p:spPr>
        <p:txBody>
          <a:bodyPr/>
          <a:lstStyle/>
          <a:p>
            <a:pPr algn="r">
              <a:defRPr/>
            </a:pPr>
            <a:r>
              <a:rPr lang="en-GB" err="1">
                <a:ea typeface="+mj-lt"/>
                <a:cs typeface="+mj-lt"/>
              </a:rPr>
              <a:t>OpenAIRE</a:t>
            </a:r>
            <a:r>
              <a:rPr lang="en-GB">
                <a:ea typeface="+mj-lt"/>
                <a:cs typeface="+mj-lt"/>
              </a:rPr>
              <a:t> webinar| 22 Nov 2022</a:t>
            </a:r>
          </a:p>
        </p:txBody>
      </p:sp>
      <p:sp>
        <p:nvSpPr>
          <p:cNvPr id="4" name="TextBox 3">
            <a:extLst>
              <a:ext uri="{FF2B5EF4-FFF2-40B4-BE49-F238E27FC236}">
                <a16:creationId xmlns:a16="http://schemas.microsoft.com/office/drawing/2014/main" id="{87FF3819-4FB7-C8F9-0E49-F97EAD3BCAD7}"/>
              </a:ext>
            </a:extLst>
          </p:cNvPr>
          <p:cNvSpPr txBox="1"/>
          <p:nvPr/>
        </p:nvSpPr>
        <p:spPr bwMode="auto">
          <a:xfrm>
            <a:off x="2259659" y="6483586"/>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bg2"/>
                </a:solidFill>
                <a:latin typeface="+mj-lt"/>
                <a:ea typeface="+mj-lt"/>
                <a:cs typeface="Arial"/>
              </a:rPr>
              <a:t>10.5281/zenodo.7324364 </a:t>
            </a:r>
            <a:r>
              <a:rPr lang="en-GB" sz="1200" dirty="0">
                <a:solidFill>
                  <a:schemeClr val="tx1">
                    <a:tint val="75000"/>
                  </a:schemeClr>
                </a:solidFill>
                <a:latin typeface="+mj-lt"/>
                <a:ea typeface="+mj-lt"/>
                <a:cs typeface="Arial"/>
              </a:rPr>
              <a:t>under CC-BY 4.0</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Slide Number Placeholder 4"/>
          <p:cNvSpPr>
            <a:spLocks noGrp="1"/>
          </p:cNvSpPr>
          <p:nvPr>
            <p:ph type="sldNum" sz="quarter" idx="4294967295"/>
          </p:nvPr>
        </p:nvSpPr>
        <p:spPr bwMode="auto">
          <a:xfrm>
            <a:off x="0" y="-7938"/>
            <a:ext cx="396875" cy="785813"/>
          </a:xfrm>
        </p:spPr>
        <p:txBody>
          <a:bodyPr/>
          <a:lstStyle/>
          <a:p>
            <a:pPr>
              <a:defRPr/>
            </a:pPr>
            <a:fld id="{BB5D696C-7C4B-4748-AD7A-B30C297BC295}" type="slidenum">
              <a:rPr lang="en-US" altLang="ko-KR"/>
              <a:t>19</a:t>
            </a:fld>
            <a:endParaRPr lang="ko-KR"/>
          </a:p>
        </p:txBody>
      </p:sp>
      <p:sp>
        <p:nvSpPr>
          <p:cNvPr id="10" name="Title 1"/>
          <p:cNvSpPr>
            <a:spLocks noGrp="1"/>
          </p:cNvSpPr>
          <p:nvPr>
            <p:ph type="title"/>
          </p:nvPr>
        </p:nvSpPr>
        <p:spPr bwMode="auto">
          <a:xfrm>
            <a:off x="1125220" y="2002631"/>
            <a:ext cx="9941560" cy="2852737"/>
          </a:xfrm>
        </p:spPr>
        <p:txBody>
          <a:bodyPr anchor="ctr">
            <a:normAutofit/>
          </a:bodyPr>
          <a:lstStyle/>
          <a:p>
            <a:pPr>
              <a:defRPr/>
            </a:pPr>
            <a:r>
              <a:rPr lang="en-GB"/>
              <a:t>Reporting and monitoring</a:t>
            </a:r>
            <a:endParaRPr lang="en-GB">
              <a:solidFill>
                <a:schemeClr val="bg1"/>
              </a:solidFill>
            </a:endParaRPr>
          </a:p>
        </p:txBody>
      </p:sp>
      <p:pic>
        <p:nvPicPr>
          <p:cNvPr id="11" name="Picture 10"/>
          <p:cNvPicPr>
            <a:picLocks noChangeAspect="1"/>
          </p:cNvPicPr>
          <p:nvPr/>
        </p:nvPicPr>
        <p:blipFill>
          <a:blip r:embed="rId2"/>
          <a:stretch/>
        </p:blipFill>
        <p:spPr bwMode="auto">
          <a:xfrm>
            <a:off x="11233150" y="6376551"/>
            <a:ext cx="860081" cy="307930"/>
          </a:xfrm>
          <a:prstGeom prst="rect">
            <a:avLst/>
          </a:prstGeom>
        </p:spPr>
      </p:pic>
      <p:sp>
        <p:nvSpPr>
          <p:cNvPr id="6" name="Footer Placeholder 22"/>
          <p:cNvSpPr txBox="1"/>
          <p:nvPr/>
        </p:nvSpPr>
        <p:spPr bwMode="auto">
          <a:xfrm>
            <a:off x="2146300" y="6351853"/>
            <a:ext cx="9037412" cy="348330"/>
          </a:xfrm>
          <a:prstGeom prst="rect">
            <a:avLst/>
          </a:prstGeom>
        </p:spPr>
        <p:txBody>
          <a:bodyPr vert="horz" lIns="91440" tIns="45720" rIns="91440" bIns="45720" rtlCol="0" anchor="ctr"/>
          <a:lstStyle>
            <a:defPPr>
              <a:defRPr lang="en-US"/>
            </a:defPPr>
            <a:lvl1pPr marL="0" algn="ctr" defTabSz="457200">
              <a:defRPr sz="1200">
                <a:solidFill>
                  <a:schemeClr val="tx1">
                    <a:tint val="75000"/>
                  </a:schemeClr>
                </a:solidFill>
                <a:latin typeface="+mj-lt"/>
                <a:ea typeface="+mn-ea"/>
                <a:cs typeface="+mn-cs"/>
              </a:defRPr>
            </a:lvl1pPr>
            <a:lvl2pPr marL="457200" algn="l" defTabSz="457200">
              <a:defRPr sz="1800">
                <a:solidFill>
                  <a:schemeClr val="tx1"/>
                </a:solidFill>
                <a:latin typeface="+mn-lt"/>
                <a:ea typeface="+mn-ea"/>
                <a:cs typeface="+mn-cs"/>
              </a:defRPr>
            </a:lvl2pPr>
            <a:lvl3pPr marL="914400" algn="l" defTabSz="457200">
              <a:defRPr sz="1800">
                <a:solidFill>
                  <a:schemeClr val="tx1"/>
                </a:solidFill>
                <a:latin typeface="+mn-lt"/>
                <a:ea typeface="+mn-ea"/>
                <a:cs typeface="+mn-cs"/>
              </a:defRPr>
            </a:lvl3pPr>
            <a:lvl4pPr marL="1371600" algn="l" defTabSz="457200">
              <a:defRPr sz="1800">
                <a:solidFill>
                  <a:schemeClr val="tx1"/>
                </a:solidFill>
                <a:latin typeface="+mn-lt"/>
                <a:ea typeface="+mn-ea"/>
                <a:cs typeface="+mn-cs"/>
              </a:defRPr>
            </a:lvl4pPr>
            <a:lvl5pPr marL="1828800" algn="l" defTabSz="457200">
              <a:defRPr sz="1800">
                <a:solidFill>
                  <a:schemeClr val="tx1"/>
                </a:solidFill>
                <a:latin typeface="+mn-lt"/>
                <a:ea typeface="+mn-ea"/>
                <a:cs typeface="+mn-cs"/>
              </a:defRPr>
            </a:lvl5pPr>
            <a:lvl6pPr marL="2286000" algn="l" defTabSz="457200">
              <a:defRPr sz="1800">
                <a:solidFill>
                  <a:schemeClr val="tx1"/>
                </a:solidFill>
                <a:latin typeface="+mn-lt"/>
                <a:ea typeface="+mn-ea"/>
                <a:cs typeface="+mn-cs"/>
              </a:defRPr>
            </a:lvl6pPr>
            <a:lvl7pPr marL="2743200" algn="l" defTabSz="457200">
              <a:defRPr sz="1800">
                <a:solidFill>
                  <a:schemeClr val="tx1"/>
                </a:solidFill>
                <a:latin typeface="+mn-lt"/>
                <a:ea typeface="+mn-ea"/>
                <a:cs typeface="+mn-cs"/>
              </a:defRPr>
            </a:lvl7pPr>
            <a:lvl8pPr marL="3200400" algn="l" defTabSz="457200">
              <a:defRPr sz="1800">
                <a:solidFill>
                  <a:schemeClr val="tx1"/>
                </a:solidFill>
                <a:latin typeface="+mn-lt"/>
                <a:ea typeface="+mn-ea"/>
                <a:cs typeface="+mn-cs"/>
              </a:defRPr>
            </a:lvl8pPr>
            <a:lvl9pPr marL="3657600" algn="l" defTabSz="457200">
              <a:defRPr sz="1800">
                <a:solidFill>
                  <a:schemeClr val="tx1"/>
                </a:solidFill>
                <a:latin typeface="+mn-lt"/>
                <a:ea typeface="+mn-ea"/>
                <a:cs typeface="+mn-cs"/>
              </a:defRPr>
            </a:lvl9pPr>
          </a:lstStyle>
          <a:p>
            <a:pPr algn="r">
              <a:defRPr/>
            </a:pPr>
            <a:r>
              <a:rPr lang="en-GB" sz="1200" b="0" i="0" u="none" strike="noStrike" cap="none" spc="0" err="1">
                <a:ln>
                  <a:noFill/>
                </a:ln>
                <a:ea typeface="+mj-lt"/>
                <a:cs typeface="+mj-lt"/>
              </a:rPr>
              <a:t>OpenAIRE</a:t>
            </a:r>
            <a:r>
              <a:rPr lang="en-GB">
                <a:ea typeface="+mj-lt"/>
                <a:cs typeface="+mj-lt"/>
              </a:rPr>
              <a:t> </a:t>
            </a:r>
            <a:r>
              <a:rPr lang="en-GB" sz="1200" b="0" i="0" u="none" strike="noStrike" cap="none" spc="0">
                <a:ln>
                  <a:noFill/>
                </a:ln>
                <a:ea typeface="+mj-lt"/>
                <a:cs typeface="+mj-lt"/>
              </a:rPr>
              <a:t>webinar| </a:t>
            </a:r>
            <a:r>
              <a:rPr lang="en-GB">
                <a:ea typeface="+mj-lt"/>
                <a:cs typeface="+mj-lt"/>
              </a:rPr>
              <a:t>22 Nov </a:t>
            </a:r>
            <a:r>
              <a:rPr lang="en-GB" sz="1200" b="0" i="0" u="none" strike="noStrike" cap="none" spc="0">
                <a:ln>
                  <a:noFill/>
                </a:ln>
                <a:ea typeface="+mj-lt"/>
                <a:cs typeface="+mj-lt"/>
              </a:rPr>
              <a:t>2022</a:t>
            </a:r>
            <a:endParaRPr lang="en-US">
              <a:ea typeface="+mj-lt"/>
              <a:cs typeface="+mj-l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제목 3"/>
          <p:cNvSpPr>
            <a:spLocks noGrp="1"/>
          </p:cNvSpPr>
          <p:nvPr>
            <p:ph type="title"/>
          </p:nvPr>
        </p:nvSpPr>
        <p:spPr bwMode="auto">
          <a:xfrm>
            <a:off x="1040617" y="868115"/>
            <a:ext cx="7636022" cy="5380285"/>
          </a:xfrm>
        </p:spPr>
        <p:txBody>
          <a:bodyPr>
            <a:noAutofit/>
          </a:bodyPr>
          <a:lstStyle/>
          <a:p>
            <a:pPr algn="l">
              <a:lnSpc>
                <a:spcPct val="150000"/>
              </a:lnSpc>
              <a:defRPr/>
            </a:pPr>
            <a:r>
              <a:rPr lang="en-GB" sz="2400" u="sng" dirty="0">
                <a:latin typeface="+mn-lt"/>
                <a:hlinkClick r:id="rId2" tooltip="https://ec.europa.eu/info/funding-tenders/opportunities/portal/screen/how-to-participate/reference-documents;programCode=HORIZON"/>
              </a:rPr>
              <a:t>Horizon Europe reference documents</a:t>
            </a:r>
            <a:br>
              <a:rPr lang="en-GB" sz="2400" dirty="0">
                <a:latin typeface="+mn-lt"/>
                <a:hlinkClick r:id="rId2"/>
              </a:rPr>
            </a:br>
            <a:r>
              <a:rPr lang="en-GB" sz="2400" u="sng" dirty="0">
                <a:latin typeface="+mn-lt"/>
                <a:hlinkClick r:id="rId3" tooltip="https://ec.europa.eu/info/funding-tenders/opportunities/docs/2021-2027/horizon/guidance/programme-guide_horizon_en.pdf"/>
              </a:rPr>
              <a:t>Program Guide of Horizon Europe</a:t>
            </a:r>
            <a:br>
              <a:rPr lang="en-GB" sz="2400" dirty="0">
                <a:latin typeface="+mn-lt"/>
              </a:rPr>
            </a:br>
            <a:r>
              <a:rPr lang="en-GB" sz="2400" u="sng" dirty="0">
                <a:latin typeface="+mn-lt"/>
                <a:hlinkClick r:id="rId4" tooltip="https://ec.europa.eu/info/funding-tenders/opportunities/docs/2021-2027/common/guidance/aga_en.pdf"/>
              </a:rPr>
              <a:t>Annotated Model Grant Agreement</a:t>
            </a:r>
            <a:r>
              <a:rPr lang="en-GB" sz="2400" dirty="0">
                <a:latin typeface="+mn-lt"/>
              </a:rPr>
              <a:t> (AGA)</a:t>
            </a:r>
            <a:br>
              <a:rPr lang="en-GB" sz="2400" dirty="0">
                <a:latin typeface="+mn-lt"/>
              </a:rPr>
            </a:br>
            <a:r>
              <a:rPr lang="en-US" sz="2400" u="sng" dirty="0">
                <a:latin typeface="+mn-lt"/>
                <a:hlinkClick r:id="rId5" tooltip="https://erc.europa.eu/managing-your-project/open-science#bootstrap-panel-3-body"/>
              </a:rPr>
              <a:t>ERC Managing your project &gt; Open Science</a:t>
            </a:r>
            <a:br>
              <a:rPr lang="en-GB" sz="2400" dirty="0">
                <a:latin typeface="+mn-lt"/>
              </a:rPr>
            </a:br>
            <a:r>
              <a:rPr lang="en-GB" sz="2400" u="sng" dirty="0">
                <a:latin typeface="+mn-lt"/>
                <a:hlinkClick r:id="rId6" tooltip="https://europa.eu/!8mpnBF"/>
              </a:rPr>
              <a:t>MSCA Work Programme</a:t>
            </a:r>
            <a:br>
              <a:rPr lang="en-GB" sz="2400" u="sng" dirty="0">
                <a:latin typeface="Calibri"/>
              </a:rPr>
            </a:br>
            <a:r>
              <a:rPr lang="en-GB" sz="2400" u="sng" dirty="0">
                <a:latin typeface="Calibri"/>
                <a:hlinkClick r:id="rId7"/>
              </a:rPr>
              <a:t>EC Participant Portal – 'Continuous reporting' guide</a:t>
            </a:r>
            <a:br>
              <a:rPr lang="en-GB" sz="2400" dirty="0"/>
            </a:br>
            <a:r>
              <a:rPr lang="en-GB" sz="2400" u="sng" dirty="0">
                <a:latin typeface="+mn-lt"/>
                <a:hlinkClick r:id="rId8" tooltip="https://www.openaire.eu/guides"/>
              </a:rPr>
              <a:t>OpenAIRE guides</a:t>
            </a:r>
            <a:br>
              <a:rPr lang="en-GB" sz="2400" dirty="0">
                <a:latin typeface="+mn-lt"/>
              </a:rPr>
            </a:br>
            <a:r>
              <a:rPr lang="en-GB" sz="2400" dirty="0">
                <a:latin typeface="+mn-lt"/>
              </a:rPr>
              <a:t>	</a:t>
            </a:r>
            <a:r>
              <a:rPr lang="en-GB" sz="1400" b="0" dirty="0">
                <a:latin typeface="+mn-lt"/>
              </a:rPr>
              <a:t>‘How to comply with Horizon Europe mandate for publications’</a:t>
            </a:r>
            <a:br>
              <a:rPr lang="en-GB" sz="1400" b="0" dirty="0">
                <a:latin typeface="+mn-lt"/>
              </a:rPr>
            </a:br>
            <a:r>
              <a:rPr lang="en-GB" sz="1400" b="0" dirty="0">
                <a:latin typeface="+mn-lt"/>
              </a:rPr>
              <a:t>	‘Open Science in Horizon Europe proposal’</a:t>
            </a:r>
            <a:br>
              <a:rPr lang="en-GB" sz="1400" b="0" dirty="0">
                <a:latin typeface="+mn-lt"/>
              </a:rPr>
            </a:br>
            <a:r>
              <a:rPr lang="en-GB" sz="1400" b="0" dirty="0">
                <a:latin typeface="+mn-lt"/>
              </a:rPr>
              <a:t>	‘RDM in Horizon Europe proposal’</a:t>
            </a:r>
            <a:endParaRPr lang="en-GB" altLang="ko-KR" sz="1400" b="0" dirty="0">
              <a:latin typeface="+mn-lt"/>
            </a:endParaRPr>
          </a:p>
        </p:txBody>
      </p:sp>
      <p:sp>
        <p:nvSpPr>
          <p:cNvPr id="24" name="Slide Number Placeholder 23"/>
          <p:cNvSpPr>
            <a:spLocks noGrp="1"/>
          </p:cNvSpPr>
          <p:nvPr>
            <p:ph type="sldNum" sz="quarter" idx="17"/>
          </p:nvPr>
        </p:nvSpPr>
        <p:spPr bwMode="auto"/>
        <p:txBody>
          <a:bodyPr/>
          <a:lstStyle/>
          <a:p>
            <a:pPr>
              <a:defRPr/>
            </a:pPr>
            <a:fld id="{BB5D696C-7C4B-4748-AD7A-B30C297BC295}" type="slidenum">
              <a:rPr lang="en-US" altLang="ko-KR"/>
              <a:t>2</a:t>
            </a:fld>
            <a:endParaRPr lang="ko-KR"/>
          </a:p>
        </p:txBody>
      </p:sp>
      <p:sp>
        <p:nvSpPr>
          <p:cNvPr id="19" name="Footer Placeholder 22"/>
          <p:cNvSpPr>
            <a:spLocks noGrp="1"/>
          </p:cNvSpPr>
          <p:nvPr>
            <p:ph type="ftr" sz="quarter" idx="10"/>
          </p:nvPr>
        </p:nvSpPr>
        <p:spPr bwMode="auto">
          <a:xfrm>
            <a:off x="2146300" y="6351853"/>
            <a:ext cx="9037412" cy="348330"/>
          </a:xfrm>
        </p:spPr>
        <p:txBody>
          <a:bodyPr/>
          <a:lstStyle/>
          <a:p>
            <a:pPr algn="r">
              <a:defRPr/>
            </a:pPr>
            <a:r>
              <a:rPr lang="en-GB" err="1">
                <a:ea typeface="+mj-lt"/>
                <a:cs typeface="+mj-lt"/>
              </a:rPr>
              <a:t>OpenAIRE</a:t>
            </a:r>
            <a:r>
              <a:rPr lang="en-GB">
                <a:ea typeface="+mj-lt"/>
                <a:cs typeface="+mj-lt"/>
              </a:rPr>
              <a:t> webinar| 22 Nov 2022</a:t>
            </a:r>
            <a:endParaRPr lang="en-US" altLang="ko-KR">
              <a:ea typeface="+mj-lt"/>
              <a:cs typeface="+mj-lt"/>
            </a:endParaRPr>
          </a:p>
        </p:txBody>
      </p:sp>
      <p:pic>
        <p:nvPicPr>
          <p:cNvPr id="15" name="Picture 14"/>
          <p:cNvPicPr>
            <a:picLocks noChangeAspect="1"/>
          </p:cNvPicPr>
          <p:nvPr/>
        </p:nvPicPr>
        <p:blipFill>
          <a:blip r:embed="rId9"/>
          <a:stretch/>
        </p:blipFill>
        <p:spPr bwMode="auto">
          <a:xfrm>
            <a:off x="11233150" y="6376551"/>
            <a:ext cx="860081" cy="307930"/>
          </a:xfrm>
          <a:prstGeom prst="rect">
            <a:avLst/>
          </a:prstGeom>
        </p:spPr>
      </p:pic>
      <p:pic>
        <p:nvPicPr>
          <p:cNvPr id="3" name="Picture 2"/>
          <p:cNvPicPr>
            <a:picLocks noChangeAspect="1"/>
          </p:cNvPicPr>
          <p:nvPr/>
        </p:nvPicPr>
        <p:blipFill>
          <a:blip r:embed="rId10"/>
          <a:stretch/>
        </p:blipFill>
        <p:spPr bwMode="auto">
          <a:xfrm>
            <a:off x="8595360" y="1251397"/>
            <a:ext cx="3153898" cy="3153898"/>
          </a:xfrm>
          <a:prstGeom prst="rect">
            <a:avLst/>
          </a:prstGeom>
        </p:spPr>
      </p:pic>
      <p:sp>
        <p:nvSpPr>
          <p:cNvPr id="5" name="TextBox 4">
            <a:extLst>
              <a:ext uri="{FF2B5EF4-FFF2-40B4-BE49-F238E27FC236}">
                <a16:creationId xmlns:a16="http://schemas.microsoft.com/office/drawing/2014/main" id="{39C2BE04-78C8-54F9-FE7D-B9F3764F8CF7}"/>
              </a:ext>
            </a:extLst>
          </p:cNvPr>
          <p:cNvSpPr txBox="1"/>
          <p:nvPr/>
        </p:nvSpPr>
        <p:spPr bwMode="auto">
          <a:xfrm>
            <a:off x="2259659" y="6483586"/>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tx1">
                    <a:tint val="75000"/>
                  </a:schemeClr>
                </a:solidFill>
                <a:latin typeface="+mj-lt"/>
                <a:ea typeface="+mj-lt"/>
                <a:cs typeface="Arial"/>
                <a:hlinkClick r:id="rId11">
                  <a:extLst>
                    <a:ext uri="{A12FA001-AC4F-418D-AE19-62706E023703}">
                      <ahyp:hlinkClr xmlns:ahyp="http://schemas.microsoft.com/office/drawing/2018/hyperlinkcolor" val="tx"/>
                    </a:ext>
                  </a:extLst>
                </a:hlinkClick>
              </a:rPr>
              <a:t>10.5281/zenodo.7324364</a:t>
            </a:r>
            <a:r>
              <a:rPr lang="en-GB" sz="1200" dirty="0">
                <a:solidFill>
                  <a:schemeClr val="tx1">
                    <a:tint val="75000"/>
                  </a:schemeClr>
                </a:solidFill>
                <a:latin typeface="+mj-lt"/>
                <a:ea typeface="+mj-lt"/>
                <a:cs typeface="Arial"/>
              </a:rPr>
              <a:t> under CC-BY 4.0</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 name="Text Placeholder 12"/>
          <p:cNvSpPr>
            <a:spLocks noGrp="1"/>
          </p:cNvSpPr>
          <p:nvPr>
            <p:ph type="body" sz="quarter" idx="16"/>
          </p:nvPr>
        </p:nvSpPr>
        <p:spPr bwMode="auto">
          <a:xfrm>
            <a:off x="1610499" y="1651320"/>
            <a:ext cx="5084941" cy="3685669"/>
          </a:xfrm>
          <a:prstGeom prst="rect">
            <a:avLst/>
          </a:prstGeom>
          <a:solidFill>
            <a:schemeClr val="bg1">
              <a:alpha val="62000"/>
            </a:schemeClr>
          </a:solidFill>
        </p:spPr>
        <p:txBody>
          <a:bodyPr>
            <a:normAutofit/>
          </a:bodyPr>
          <a:lstStyle/>
          <a:p>
            <a:pPr>
              <a:defRPr/>
            </a:pPr>
            <a:r>
              <a:rPr lang="en-GB" sz="3100" b="1">
                <a:solidFill>
                  <a:schemeClr val="bg2"/>
                </a:solidFill>
              </a:rPr>
              <a:t>Reporting-Monitoring</a:t>
            </a:r>
            <a:endParaRPr lang="en-GB" sz="3100" b="1">
              <a:solidFill>
                <a:schemeClr val="tx1"/>
              </a:solidFill>
            </a:endParaRPr>
          </a:p>
          <a:p>
            <a:pPr marL="342900" indent="-342900">
              <a:buFont typeface="Arial"/>
              <a:buChar char="•"/>
              <a:defRPr/>
            </a:pPr>
            <a:r>
              <a:rPr lang="en-US" sz="1900">
                <a:solidFill>
                  <a:schemeClr val="tx2"/>
                </a:solidFill>
              </a:rPr>
              <a:t>Extensive reporting of Open Science practices:</a:t>
            </a:r>
            <a:endParaRPr/>
          </a:p>
          <a:p>
            <a:pPr marL="1028700" lvl="1" indent="-342900">
              <a:defRPr/>
            </a:pPr>
            <a:r>
              <a:rPr lang="en-US" sz="1900">
                <a:solidFill>
                  <a:schemeClr val="tx2"/>
                </a:solidFill>
              </a:rPr>
              <a:t>Structured reporting of requirements regarding OA</a:t>
            </a:r>
            <a:endParaRPr/>
          </a:p>
          <a:p>
            <a:pPr marL="1028700" lvl="1" indent="-342900">
              <a:defRPr/>
            </a:pPr>
            <a:r>
              <a:rPr lang="en-US" sz="1900">
                <a:solidFill>
                  <a:schemeClr val="tx2"/>
                </a:solidFill>
              </a:rPr>
              <a:t>Free-text reporting of encouraged Open Science practices</a:t>
            </a:r>
            <a:endParaRPr/>
          </a:p>
          <a:p>
            <a:pPr marL="342900" indent="-342900">
              <a:buFont typeface="Arial"/>
              <a:buChar char="•"/>
              <a:defRPr/>
            </a:pPr>
            <a:r>
              <a:rPr lang="en-US" sz="1900">
                <a:solidFill>
                  <a:schemeClr val="tx2"/>
                </a:solidFill>
              </a:rPr>
              <a:t>Monitoring by project officers and reviewers in periodic reviews</a:t>
            </a:r>
            <a:endParaRPr/>
          </a:p>
          <a:p>
            <a:pPr marL="342900" indent="-342900">
              <a:buFont typeface="Arial"/>
              <a:buChar char="•"/>
              <a:defRPr/>
            </a:pPr>
            <a:r>
              <a:rPr lang="en-US" sz="1900">
                <a:solidFill>
                  <a:schemeClr val="tx2"/>
                </a:solidFill>
              </a:rPr>
              <a:t>Monitoring of the FP through Key Impact Pathways (KIPs)</a:t>
            </a:r>
            <a:endParaRPr/>
          </a:p>
          <a:p>
            <a:pPr marL="342900" indent="-342900">
              <a:buFont typeface="Arial"/>
              <a:buChar char="•"/>
              <a:defRPr/>
            </a:pPr>
            <a:endParaRPr lang="en-US" sz="2200">
              <a:solidFill>
                <a:schemeClr val="tx2"/>
              </a:solidFill>
            </a:endParaRP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20</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sp>
        <p:nvSpPr>
          <p:cNvPr id="8" name="Footer Placeholder 1"/>
          <p:cNvSpPr>
            <a:spLocks noGrp="1"/>
          </p:cNvSpPr>
          <p:nvPr>
            <p:ph type="ftr" sz="quarter" idx="15"/>
          </p:nvPr>
        </p:nvSpPr>
        <p:spPr bwMode="auto">
          <a:xfrm>
            <a:off x="978981" y="6357494"/>
            <a:ext cx="9838038" cy="365125"/>
          </a:xfrm>
        </p:spPr>
        <p:txBody>
          <a:bodyPr/>
          <a:lstStyle/>
          <a:p>
            <a:pPr algn="r">
              <a:defRPr/>
            </a:pPr>
            <a:r>
              <a:rPr lang="en-GB" err="1">
                <a:ea typeface="+mj-lt"/>
                <a:cs typeface="+mj-lt"/>
              </a:rPr>
              <a:t>OpenAIRE</a:t>
            </a:r>
            <a:r>
              <a:rPr lang="en-GB">
                <a:ea typeface="+mj-lt"/>
                <a:cs typeface="+mj-lt"/>
              </a:rPr>
              <a:t> webinar| 22 Nov 2022</a:t>
            </a:r>
          </a:p>
        </p:txBody>
      </p:sp>
      <p:sp>
        <p:nvSpPr>
          <p:cNvPr id="2" name="TextBox 1"/>
          <p:cNvSpPr txBox="1"/>
          <p:nvPr/>
        </p:nvSpPr>
        <p:spPr bwMode="auto">
          <a:xfrm>
            <a:off x="6482080" y="5685419"/>
            <a:ext cx="5354320" cy="523220"/>
          </a:xfrm>
          <a:prstGeom prst="rect">
            <a:avLst/>
          </a:prstGeom>
          <a:noFill/>
        </p:spPr>
        <p:txBody>
          <a:bodyPr wrap="square" lIns="91440" tIns="45720" rIns="91440" bIns="45720" rtlCol="0" anchor="t">
            <a:spAutoFit/>
          </a:bodyPr>
          <a:lstStyle/>
          <a:p>
            <a:pPr>
              <a:defRPr/>
            </a:pPr>
            <a:r>
              <a:rPr lang="en-GB" sz="1400"/>
              <a:t>Alea López de San Román, Open Science in Horizon Europe, CC-BY 4.0</a:t>
            </a:r>
            <a:endParaRPr/>
          </a:p>
          <a:p>
            <a:pPr>
              <a:defRPr/>
            </a:pPr>
            <a:r>
              <a:rPr lang="en-GB" sz="1400" u="sng">
                <a:solidFill>
                  <a:schemeClr val="bg2"/>
                </a:solidFill>
                <a:hlinkClick r:id="rId3">
                  <a:extLst>
                    <a:ext uri="{A12FA001-AC4F-418D-AE19-62706E023703}">
                      <ahyp:hlinkClr xmlns:ahyp="http://schemas.microsoft.com/office/drawing/2018/hyperlinkcolor" val="tx"/>
                    </a:ext>
                  </a:extLst>
                </a:hlinkClick>
              </a:rPr>
              <a:t>https://doi.org/10.5281/zenodo.4681073</a:t>
            </a:r>
            <a:r>
              <a:rPr lang="en-GB" sz="1400">
                <a:solidFill>
                  <a:schemeClr val="bg2"/>
                </a:solidFill>
              </a:rPr>
              <a:t> </a:t>
            </a:r>
            <a:endParaRPr/>
          </a:p>
        </p:txBody>
      </p:sp>
      <p:pic>
        <p:nvPicPr>
          <p:cNvPr id="20485" name="Picture 5" descr="Download European Commission (EC) Logo in SVG Vector or PNG File Format - Logo.wine"/>
          <p:cNvPicPr>
            <a:picLocks noChangeAspect="1" noChangeArrowheads="1"/>
          </p:cNvPicPr>
          <p:nvPr/>
        </p:nvPicPr>
        <p:blipFill>
          <a:blip r:embed="rId4"/>
          <a:stretch/>
        </p:blipFill>
        <p:spPr bwMode="auto">
          <a:xfrm>
            <a:off x="6638622" y="1485138"/>
            <a:ext cx="5197778" cy="3465186"/>
          </a:xfrm>
          <a:prstGeom prst="rect">
            <a:avLst/>
          </a:prstGeom>
          <a:noFill/>
        </p:spPr>
      </p:pic>
      <p:sp>
        <p:nvSpPr>
          <p:cNvPr id="5" name="TextBox 4">
            <a:extLst>
              <a:ext uri="{FF2B5EF4-FFF2-40B4-BE49-F238E27FC236}">
                <a16:creationId xmlns:a16="http://schemas.microsoft.com/office/drawing/2014/main" id="{FDFACC49-46E6-969B-3F95-CC0AD8CF1E68}"/>
              </a:ext>
            </a:extLst>
          </p:cNvPr>
          <p:cNvSpPr txBox="1"/>
          <p:nvPr/>
        </p:nvSpPr>
        <p:spPr bwMode="auto">
          <a:xfrm>
            <a:off x="2259659" y="6483586"/>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bg2"/>
                </a:solidFill>
                <a:latin typeface="+mj-lt"/>
                <a:ea typeface="+mj-lt"/>
                <a:cs typeface="Arial"/>
              </a:rPr>
              <a:t>10.5281/zenodo.7324364 </a:t>
            </a:r>
            <a:r>
              <a:rPr lang="en-GB" sz="1200" dirty="0">
                <a:solidFill>
                  <a:schemeClr val="tx1">
                    <a:tint val="75000"/>
                  </a:schemeClr>
                </a:solidFill>
                <a:latin typeface="+mj-lt"/>
                <a:ea typeface="+mj-lt"/>
                <a:cs typeface="Arial"/>
              </a:rPr>
              <a:t>under CC-BY 4.0</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21</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sp>
        <p:nvSpPr>
          <p:cNvPr id="8" name="Footer Placeholder 1"/>
          <p:cNvSpPr>
            <a:spLocks noGrp="1"/>
          </p:cNvSpPr>
          <p:nvPr>
            <p:ph type="ftr" sz="quarter" idx="15"/>
          </p:nvPr>
        </p:nvSpPr>
        <p:spPr bwMode="auto">
          <a:xfrm>
            <a:off x="978981" y="6357494"/>
            <a:ext cx="9838038" cy="365125"/>
          </a:xfrm>
        </p:spPr>
        <p:txBody>
          <a:bodyPr/>
          <a:lstStyle/>
          <a:p>
            <a:pPr algn="r">
              <a:defRPr/>
            </a:pPr>
            <a:r>
              <a:rPr lang="en-GB" err="1">
                <a:ea typeface="+mj-lt"/>
                <a:cs typeface="+mj-lt"/>
              </a:rPr>
              <a:t>OpenAIRE</a:t>
            </a:r>
            <a:r>
              <a:rPr lang="en-GB">
                <a:ea typeface="+mj-lt"/>
                <a:cs typeface="+mj-lt"/>
              </a:rPr>
              <a:t> webinar| 22 Nov 2022</a:t>
            </a:r>
          </a:p>
        </p:txBody>
      </p:sp>
      <p:pic>
        <p:nvPicPr>
          <p:cNvPr id="7" name="Picture 8" descr="Graphical user interface, application, table&#10;&#10;Description automatically generated">
            <a:extLst>
              <a:ext uri="{FF2B5EF4-FFF2-40B4-BE49-F238E27FC236}">
                <a16:creationId xmlns:a16="http://schemas.microsoft.com/office/drawing/2014/main" id="{1863CF91-81A1-72B8-F019-5EAC558E67C7}"/>
              </a:ext>
            </a:extLst>
          </p:cNvPr>
          <p:cNvPicPr>
            <a:picLocks noChangeAspect="1"/>
          </p:cNvPicPr>
          <p:nvPr/>
        </p:nvPicPr>
        <p:blipFill>
          <a:blip r:embed="rId3"/>
          <a:stretch>
            <a:fillRect/>
          </a:stretch>
        </p:blipFill>
        <p:spPr>
          <a:xfrm>
            <a:off x="1271882" y="1418982"/>
            <a:ext cx="9902236" cy="4791443"/>
          </a:xfrm>
          <a:prstGeom prst="rect">
            <a:avLst/>
          </a:prstGeom>
        </p:spPr>
      </p:pic>
      <p:sp>
        <p:nvSpPr>
          <p:cNvPr id="10" name="Text Placeholder 12">
            <a:extLst>
              <a:ext uri="{FF2B5EF4-FFF2-40B4-BE49-F238E27FC236}">
                <a16:creationId xmlns:a16="http://schemas.microsoft.com/office/drawing/2014/main" id="{4AD9AAB3-B018-6927-43DB-76B6D67D15C3}"/>
              </a:ext>
            </a:extLst>
          </p:cNvPr>
          <p:cNvSpPr>
            <a:spLocks noGrp="1"/>
          </p:cNvSpPr>
          <p:nvPr>
            <p:ph type="body" sz="quarter" idx="16"/>
          </p:nvPr>
        </p:nvSpPr>
        <p:spPr bwMode="auto">
          <a:xfrm>
            <a:off x="1215388" y="889321"/>
            <a:ext cx="7606126" cy="534188"/>
          </a:xfrm>
          <a:prstGeom prst="rect">
            <a:avLst/>
          </a:prstGeom>
          <a:solidFill>
            <a:schemeClr val="bg1">
              <a:alpha val="62000"/>
            </a:schemeClr>
          </a:solidFill>
        </p:spPr>
        <p:txBody>
          <a:bodyPr vert="horz" lIns="91440" tIns="45720" rIns="91440" bIns="45720" rtlCol="0" anchor="t">
            <a:normAutofit/>
          </a:bodyPr>
          <a:lstStyle/>
          <a:p>
            <a:pPr>
              <a:defRPr/>
            </a:pPr>
            <a:r>
              <a:rPr lang="en-GB" sz="3100" b="1" dirty="0">
                <a:solidFill>
                  <a:schemeClr val="bg2"/>
                </a:solidFill>
              </a:rPr>
              <a:t>EC Participant Portal – Continuous reporting</a:t>
            </a:r>
          </a:p>
        </p:txBody>
      </p:sp>
      <p:sp>
        <p:nvSpPr>
          <p:cNvPr id="3" name="TextBox 2">
            <a:extLst>
              <a:ext uri="{FF2B5EF4-FFF2-40B4-BE49-F238E27FC236}">
                <a16:creationId xmlns:a16="http://schemas.microsoft.com/office/drawing/2014/main" id="{501E51DF-A723-BAB9-0531-278DBB666B10}"/>
              </a:ext>
            </a:extLst>
          </p:cNvPr>
          <p:cNvSpPr txBox="1"/>
          <p:nvPr/>
        </p:nvSpPr>
        <p:spPr bwMode="auto">
          <a:xfrm>
            <a:off x="2259659" y="6483586"/>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bg2"/>
                </a:solidFill>
                <a:latin typeface="+mj-lt"/>
                <a:ea typeface="+mj-lt"/>
                <a:cs typeface="Arial"/>
              </a:rPr>
              <a:t>10.5281/zenodo.7324364 </a:t>
            </a:r>
            <a:r>
              <a:rPr lang="en-GB" sz="1200" dirty="0">
                <a:solidFill>
                  <a:schemeClr val="tx1">
                    <a:tint val="75000"/>
                  </a:schemeClr>
                </a:solidFill>
                <a:latin typeface="+mj-lt"/>
                <a:ea typeface="+mj-lt"/>
                <a:cs typeface="Arial"/>
              </a:rPr>
              <a:t>under CC-BY 4.0</a:t>
            </a:r>
          </a:p>
        </p:txBody>
      </p:sp>
    </p:spTree>
    <p:extLst>
      <p:ext uri="{BB962C8B-B14F-4D97-AF65-F5344CB8AC3E}">
        <p14:creationId xmlns:p14="http://schemas.microsoft.com/office/powerpoint/2010/main" val="16227798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22</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sp>
        <p:nvSpPr>
          <p:cNvPr id="8" name="Footer Placeholder 1"/>
          <p:cNvSpPr>
            <a:spLocks noGrp="1"/>
          </p:cNvSpPr>
          <p:nvPr>
            <p:ph type="ftr" sz="quarter" idx="15"/>
          </p:nvPr>
        </p:nvSpPr>
        <p:spPr bwMode="auto">
          <a:xfrm>
            <a:off x="978981" y="6357494"/>
            <a:ext cx="9838038" cy="365125"/>
          </a:xfrm>
        </p:spPr>
        <p:txBody>
          <a:bodyPr/>
          <a:lstStyle/>
          <a:p>
            <a:pPr algn="r">
              <a:defRPr/>
            </a:pPr>
            <a:r>
              <a:rPr lang="en-GB" err="1">
                <a:ea typeface="+mj-lt"/>
                <a:cs typeface="+mj-lt"/>
              </a:rPr>
              <a:t>OpenAIRE</a:t>
            </a:r>
            <a:r>
              <a:rPr lang="en-GB">
                <a:ea typeface="+mj-lt"/>
                <a:cs typeface="+mj-lt"/>
              </a:rPr>
              <a:t> webinar| 22 Nov 2022</a:t>
            </a:r>
          </a:p>
        </p:txBody>
      </p:sp>
      <p:sp>
        <p:nvSpPr>
          <p:cNvPr id="10" name="Text Placeholder 12">
            <a:extLst>
              <a:ext uri="{FF2B5EF4-FFF2-40B4-BE49-F238E27FC236}">
                <a16:creationId xmlns:a16="http://schemas.microsoft.com/office/drawing/2014/main" id="{4AD9AAB3-B018-6927-43DB-76B6D67D15C3}"/>
              </a:ext>
            </a:extLst>
          </p:cNvPr>
          <p:cNvSpPr>
            <a:spLocks noGrp="1"/>
          </p:cNvSpPr>
          <p:nvPr>
            <p:ph type="body" sz="quarter" idx="16"/>
          </p:nvPr>
        </p:nvSpPr>
        <p:spPr bwMode="auto">
          <a:xfrm>
            <a:off x="1215388" y="889321"/>
            <a:ext cx="7606126" cy="534188"/>
          </a:xfrm>
          <a:prstGeom prst="rect">
            <a:avLst/>
          </a:prstGeom>
          <a:solidFill>
            <a:schemeClr val="bg1">
              <a:alpha val="62000"/>
            </a:schemeClr>
          </a:solidFill>
        </p:spPr>
        <p:txBody>
          <a:bodyPr vert="horz" lIns="91440" tIns="45720" rIns="91440" bIns="45720" rtlCol="0" anchor="t">
            <a:normAutofit/>
          </a:bodyPr>
          <a:lstStyle/>
          <a:p>
            <a:pPr>
              <a:defRPr/>
            </a:pPr>
            <a:r>
              <a:rPr lang="en-GB" sz="3100" b="1" dirty="0">
                <a:solidFill>
                  <a:schemeClr val="bg2"/>
                </a:solidFill>
              </a:rPr>
              <a:t>Publications</a:t>
            </a:r>
            <a:endParaRPr lang="en-US" dirty="0">
              <a:solidFill>
                <a:schemeClr val="bg2"/>
              </a:solidFill>
            </a:endParaRPr>
          </a:p>
        </p:txBody>
      </p:sp>
      <p:pic>
        <p:nvPicPr>
          <p:cNvPr id="2" name="Picture 2" descr="Graphical user interface, text, application&#10;&#10;Description automatically generated">
            <a:extLst>
              <a:ext uri="{FF2B5EF4-FFF2-40B4-BE49-F238E27FC236}">
                <a16:creationId xmlns:a16="http://schemas.microsoft.com/office/drawing/2014/main" id="{B5F40D83-1443-9B15-B0A1-60F63EEE62B8}"/>
              </a:ext>
            </a:extLst>
          </p:cNvPr>
          <p:cNvPicPr>
            <a:picLocks noChangeAspect="1"/>
          </p:cNvPicPr>
          <p:nvPr/>
        </p:nvPicPr>
        <p:blipFill>
          <a:blip r:embed="rId3"/>
          <a:stretch>
            <a:fillRect/>
          </a:stretch>
        </p:blipFill>
        <p:spPr>
          <a:xfrm>
            <a:off x="8233363" y="330321"/>
            <a:ext cx="2743200" cy="2415581"/>
          </a:xfrm>
          <a:prstGeom prst="rect">
            <a:avLst/>
          </a:prstGeom>
        </p:spPr>
      </p:pic>
      <p:pic>
        <p:nvPicPr>
          <p:cNvPr id="3" name="Picture 4" descr="Graphical user interface, table&#10;&#10;Description automatically generated">
            <a:extLst>
              <a:ext uri="{FF2B5EF4-FFF2-40B4-BE49-F238E27FC236}">
                <a16:creationId xmlns:a16="http://schemas.microsoft.com/office/drawing/2014/main" id="{5E223F22-25D4-4306-961F-2B8D49F320B8}"/>
              </a:ext>
            </a:extLst>
          </p:cNvPr>
          <p:cNvPicPr>
            <a:picLocks noChangeAspect="1"/>
          </p:cNvPicPr>
          <p:nvPr/>
        </p:nvPicPr>
        <p:blipFill>
          <a:blip r:embed="rId4"/>
          <a:stretch>
            <a:fillRect/>
          </a:stretch>
        </p:blipFill>
        <p:spPr>
          <a:xfrm>
            <a:off x="349956" y="1886421"/>
            <a:ext cx="7164681" cy="3423823"/>
          </a:xfrm>
          <a:prstGeom prst="rect">
            <a:avLst/>
          </a:prstGeom>
        </p:spPr>
      </p:pic>
      <p:pic>
        <p:nvPicPr>
          <p:cNvPr id="5" name="Picture 8" descr="Graphical user interface, application, email&#10;&#10;Description automatically generated">
            <a:extLst>
              <a:ext uri="{FF2B5EF4-FFF2-40B4-BE49-F238E27FC236}">
                <a16:creationId xmlns:a16="http://schemas.microsoft.com/office/drawing/2014/main" id="{6627D144-D6DC-BABF-F842-E39F85F644BE}"/>
              </a:ext>
            </a:extLst>
          </p:cNvPr>
          <p:cNvPicPr>
            <a:picLocks noChangeAspect="1"/>
          </p:cNvPicPr>
          <p:nvPr/>
        </p:nvPicPr>
        <p:blipFill rotWithShape="1">
          <a:blip r:embed="rId5"/>
          <a:srcRect r="37662" b="12743"/>
          <a:stretch/>
        </p:blipFill>
        <p:spPr>
          <a:xfrm>
            <a:off x="7610764" y="2925024"/>
            <a:ext cx="4235634" cy="2915423"/>
          </a:xfrm>
          <a:prstGeom prst="rect">
            <a:avLst/>
          </a:prstGeom>
        </p:spPr>
      </p:pic>
      <p:sp>
        <p:nvSpPr>
          <p:cNvPr id="9" name="TextBox 8">
            <a:extLst>
              <a:ext uri="{FF2B5EF4-FFF2-40B4-BE49-F238E27FC236}">
                <a16:creationId xmlns:a16="http://schemas.microsoft.com/office/drawing/2014/main" id="{FDE48B47-2A62-5FF4-7928-48C5FDDF8916}"/>
              </a:ext>
            </a:extLst>
          </p:cNvPr>
          <p:cNvSpPr txBox="1"/>
          <p:nvPr/>
        </p:nvSpPr>
        <p:spPr>
          <a:xfrm>
            <a:off x="980252" y="5561659"/>
            <a:ext cx="6270977"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solidFill>
                  <a:schemeClr val="bg2"/>
                </a:solidFill>
                <a:hlinkClick r:id="rId6">
                  <a:extLst>
                    <a:ext uri="{A12FA001-AC4F-418D-AE19-62706E023703}">
                      <ahyp:hlinkClr xmlns:ahyp="http://schemas.microsoft.com/office/drawing/2018/hyperlinkcolor" val="tx"/>
                    </a:ext>
                  </a:extLst>
                </a:hlinkClick>
              </a:rPr>
              <a:t>https://webgate.ec.europa.eu/funding-tenders-opportunities/pages/viewpage.action?pageId=34472316</a:t>
            </a:r>
            <a:r>
              <a:rPr lang="en-US" dirty="0">
                <a:solidFill>
                  <a:schemeClr val="bg2"/>
                </a:solidFill>
              </a:rPr>
              <a:t> </a:t>
            </a:r>
          </a:p>
        </p:txBody>
      </p:sp>
      <p:sp>
        <p:nvSpPr>
          <p:cNvPr id="11" name="TextBox 10">
            <a:extLst>
              <a:ext uri="{FF2B5EF4-FFF2-40B4-BE49-F238E27FC236}">
                <a16:creationId xmlns:a16="http://schemas.microsoft.com/office/drawing/2014/main" id="{572243C2-969F-A2E1-26E2-3CC432CFB68C}"/>
              </a:ext>
            </a:extLst>
          </p:cNvPr>
          <p:cNvSpPr txBox="1"/>
          <p:nvPr/>
        </p:nvSpPr>
        <p:spPr bwMode="auto">
          <a:xfrm>
            <a:off x="2259659" y="6483586"/>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bg2"/>
                </a:solidFill>
                <a:latin typeface="+mj-lt"/>
                <a:ea typeface="+mj-lt"/>
                <a:cs typeface="Arial"/>
              </a:rPr>
              <a:t>10.5281/zenodo.7324364 </a:t>
            </a:r>
            <a:r>
              <a:rPr lang="en-GB" sz="1200" dirty="0">
                <a:solidFill>
                  <a:schemeClr val="tx1">
                    <a:tint val="75000"/>
                  </a:schemeClr>
                </a:solidFill>
                <a:latin typeface="+mj-lt"/>
                <a:ea typeface="+mj-lt"/>
                <a:cs typeface="Arial"/>
              </a:rPr>
              <a:t>under CC-BY 4.0</a:t>
            </a:r>
          </a:p>
        </p:txBody>
      </p:sp>
    </p:spTree>
    <p:extLst>
      <p:ext uri="{BB962C8B-B14F-4D97-AF65-F5344CB8AC3E}">
        <p14:creationId xmlns:p14="http://schemas.microsoft.com/office/powerpoint/2010/main" val="30276550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 name="Text Placeholder 12"/>
          <p:cNvSpPr>
            <a:spLocks noGrp="1"/>
          </p:cNvSpPr>
          <p:nvPr>
            <p:ph type="body" sz="quarter" idx="16"/>
          </p:nvPr>
        </p:nvSpPr>
        <p:spPr bwMode="auto">
          <a:xfrm>
            <a:off x="980203" y="1416135"/>
            <a:ext cx="5113163" cy="4560557"/>
          </a:xfrm>
          <a:prstGeom prst="rect">
            <a:avLst/>
          </a:prstGeom>
          <a:solidFill>
            <a:schemeClr val="bg1">
              <a:alpha val="62000"/>
            </a:schemeClr>
          </a:solidFill>
        </p:spPr>
        <p:txBody>
          <a:bodyPr vert="horz" lIns="91440" tIns="45720" rIns="91440" bIns="45720" rtlCol="0" anchor="t">
            <a:normAutofit/>
          </a:bodyPr>
          <a:lstStyle/>
          <a:p>
            <a:pPr>
              <a:defRPr/>
            </a:pPr>
            <a:r>
              <a:rPr lang="en-GB" sz="3100" b="1" dirty="0">
                <a:solidFill>
                  <a:schemeClr val="bg2"/>
                </a:solidFill>
              </a:rPr>
              <a:t>Publications</a:t>
            </a:r>
            <a:endParaRPr lang="en-US" dirty="0"/>
          </a:p>
          <a:p>
            <a:pPr marL="342900" indent="-342900">
              <a:buChar char="•"/>
              <a:defRPr/>
            </a:pPr>
            <a:r>
              <a:rPr lang="en-US" sz="1900" dirty="0">
                <a:solidFill>
                  <a:schemeClr val="tx2"/>
                </a:solidFill>
              </a:rPr>
              <a:t>"Type of PID" = unique URL given by the repository or the publisher</a:t>
            </a:r>
          </a:p>
          <a:p>
            <a:pPr marL="342900" indent="-342900">
              <a:buChar char="•"/>
              <a:defRPr/>
            </a:pPr>
            <a:r>
              <a:rPr lang="en-US" dirty="0">
                <a:solidFill>
                  <a:schemeClr val="tx2"/>
                </a:solidFill>
              </a:rPr>
              <a:t>"PID of deposited publication" = URL to the repository where AAM/</a:t>
            </a:r>
            <a:r>
              <a:rPr lang="en-US" dirty="0" err="1">
                <a:solidFill>
                  <a:schemeClr val="tx2"/>
                </a:solidFill>
              </a:rPr>
              <a:t>VoR</a:t>
            </a:r>
            <a:r>
              <a:rPr lang="en-US" dirty="0">
                <a:solidFill>
                  <a:schemeClr val="tx2"/>
                </a:solidFill>
              </a:rPr>
              <a:t> is archived</a:t>
            </a:r>
          </a:p>
          <a:p>
            <a:pPr marL="342900" indent="-342900">
              <a:buChar char="•"/>
              <a:defRPr/>
            </a:pPr>
            <a:r>
              <a:rPr lang="en-US" dirty="0">
                <a:solidFill>
                  <a:schemeClr val="tx2"/>
                </a:solidFill>
              </a:rPr>
              <a:t>"PID (Publisher version of record)" = URL to the place where it was published (e.g. given by the journal)</a:t>
            </a:r>
          </a:p>
          <a:p>
            <a:pPr marL="342900" indent="-342900">
              <a:buChar char="•"/>
              <a:defRPr/>
            </a:pPr>
            <a:r>
              <a:rPr lang="en-US" dirty="0">
                <a:solidFill>
                  <a:schemeClr val="tx2"/>
                </a:solidFill>
              </a:rPr>
              <a:t>"Article processing costs that will be charged to the project" – remember that OA fees to publish in a non-full-OA journal/platform cannot be charged to the project</a:t>
            </a: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23</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sp>
        <p:nvSpPr>
          <p:cNvPr id="8" name="Footer Placeholder 1"/>
          <p:cNvSpPr>
            <a:spLocks noGrp="1"/>
          </p:cNvSpPr>
          <p:nvPr>
            <p:ph type="ftr" sz="quarter" idx="15"/>
          </p:nvPr>
        </p:nvSpPr>
        <p:spPr bwMode="auto">
          <a:xfrm>
            <a:off x="978981" y="6357494"/>
            <a:ext cx="9838038" cy="365125"/>
          </a:xfrm>
        </p:spPr>
        <p:txBody>
          <a:bodyPr/>
          <a:lstStyle/>
          <a:p>
            <a:pPr algn="r">
              <a:defRPr/>
            </a:pPr>
            <a:r>
              <a:rPr lang="en-GB" err="1">
                <a:ea typeface="+mj-lt"/>
                <a:cs typeface="+mj-lt"/>
              </a:rPr>
              <a:t>OpenAIRE</a:t>
            </a:r>
            <a:r>
              <a:rPr lang="en-GB">
                <a:ea typeface="+mj-lt"/>
                <a:cs typeface="+mj-lt"/>
              </a:rPr>
              <a:t> webinar| 22 Nov 2022</a:t>
            </a:r>
          </a:p>
        </p:txBody>
      </p:sp>
      <p:pic>
        <p:nvPicPr>
          <p:cNvPr id="5" name="Picture 8" descr="Graphical user interface, application, email&#10;&#10;Description automatically generated">
            <a:extLst>
              <a:ext uri="{FF2B5EF4-FFF2-40B4-BE49-F238E27FC236}">
                <a16:creationId xmlns:a16="http://schemas.microsoft.com/office/drawing/2014/main" id="{1151B1A6-A7ED-D109-EEA3-A667F25FD8CC}"/>
              </a:ext>
            </a:extLst>
          </p:cNvPr>
          <p:cNvPicPr>
            <a:picLocks noChangeAspect="1"/>
          </p:cNvPicPr>
          <p:nvPr/>
        </p:nvPicPr>
        <p:blipFill rotWithShape="1">
          <a:blip r:embed="rId3"/>
          <a:srcRect r="37662" b="12743"/>
          <a:stretch/>
        </p:blipFill>
        <p:spPr bwMode="auto">
          <a:xfrm>
            <a:off x="6397209" y="1485691"/>
            <a:ext cx="5392745" cy="3715052"/>
          </a:xfrm>
          <a:prstGeom prst="rect">
            <a:avLst/>
          </a:prstGeom>
        </p:spPr>
      </p:pic>
      <p:sp>
        <p:nvSpPr>
          <p:cNvPr id="3" name="TextBox 2">
            <a:extLst>
              <a:ext uri="{FF2B5EF4-FFF2-40B4-BE49-F238E27FC236}">
                <a16:creationId xmlns:a16="http://schemas.microsoft.com/office/drawing/2014/main" id="{59DEB73C-B66A-BF88-DAB1-B42683692C7D}"/>
              </a:ext>
            </a:extLst>
          </p:cNvPr>
          <p:cNvSpPr txBox="1"/>
          <p:nvPr/>
        </p:nvSpPr>
        <p:spPr bwMode="auto">
          <a:xfrm>
            <a:off x="2259659" y="6483586"/>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bg2"/>
                </a:solidFill>
                <a:latin typeface="+mj-lt"/>
                <a:ea typeface="+mj-lt"/>
                <a:cs typeface="Arial"/>
              </a:rPr>
              <a:t>10.5281/zenodo.7324364 </a:t>
            </a:r>
            <a:r>
              <a:rPr lang="en-GB" sz="1200" dirty="0">
                <a:solidFill>
                  <a:schemeClr val="tx1">
                    <a:tint val="75000"/>
                  </a:schemeClr>
                </a:solidFill>
                <a:latin typeface="+mj-lt"/>
                <a:ea typeface="+mj-lt"/>
                <a:cs typeface="Arial"/>
              </a:rPr>
              <a:t>under CC-BY 4.0</a:t>
            </a:r>
          </a:p>
        </p:txBody>
      </p:sp>
    </p:spTree>
    <p:extLst>
      <p:ext uri="{BB962C8B-B14F-4D97-AF65-F5344CB8AC3E}">
        <p14:creationId xmlns:p14="http://schemas.microsoft.com/office/powerpoint/2010/main" val="1655649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24</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sp>
        <p:nvSpPr>
          <p:cNvPr id="8" name="Footer Placeholder 1"/>
          <p:cNvSpPr>
            <a:spLocks noGrp="1"/>
          </p:cNvSpPr>
          <p:nvPr>
            <p:ph type="ftr" sz="quarter" idx="15"/>
          </p:nvPr>
        </p:nvSpPr>
        <p:spPr bwMode="auto">
          <a:xfrm>
            <a:off x="978981" y="6357494"/>
            <a:ext cx="9838038" cy="365125"/>
          </a:xfrm>
        </p:spPr>
        <p:txBody>
          <a:bodyPr/>
          <a:lstStyle/>
          <a:p>
            <a:pPr algn="r">
              <a:defRPr/>
            </a:pPr>
            <a:r>
              <a:rPr lang="en-GB" err="1">
                <a:ea typeface="+mj-lt"/>
                <a:cs typeface="+mj-lt"/>
              </a:rPr>
              <a:t>OpenAIRE</a:t>
            </a:r>
            <a:r>
              <a:rPr lang="en-GB">
                <a:ea typeface="+mj-lt"/>
                <a:cs typeface="+mj-lt"/>
              </a:rPr>
              <a:t> webinar| 22 Nov 2022</a:t>
            </a:r>
          </a:p>
        </p:txBody>
      </p:sp>
      <p:sp>
        <p:nvSpPr>
          <p:cNvPr id="10" name="Text Placeholder 12">
            <a:extLst>
              <a:ext uri="{FF2B5EF4-FFF2-40B4-BE49-F238E27FC236}">
                <a16:creationId xmlns:a16="http://schemas.microsoft.com/office/drawing/2014/main" id="{4AD9AAB3-B018-6927-43DB-76B6D67D15C3}"/>
              </a:ext>
            </a:extLst>
          </p:cNvPr>
          <p:cNvSpPr>
            <a:spLocks noGrp="1"/>
          </p:cNvSpPr>
          <p:nvPr>
            <p:ph type="body" sz="quarter" idx="16"/>
          </p:nvPr>
        </p:nvSpPr>
        <p:spPr bwMode="auto">
          <a:xfrm>
            <a:off x="1215388" y="889321"/>
            <a:ext cx="7606126" cy="534188"/>
          </a:xfrm>
          <a:prstGeom prst="rect">
            <a:avLst/>
          </a:prstGeom>
          <a:solidFill>
            <a:schemeClr val="bg1">
              <a:alpha val="62000"/>
            </a:schemeClr>
          </a:solidFill>
        </p:spPr>
        <p:txBody>
          <a:bodyPr vert="horz" lIns="91440" tIns="45720" rIns="91440" bIns="45720" rtlCol="0" anchor="t">
            <a:normAutofit/>
          </a:bodyPr>
          <a:lstStyle/>
          <a:p>
            <a:pPr>
              <a:defRPr/>
            </a:pPr>
            <a:r>
              <a:rPr lang="en-GB" sz="3100" b="1" dirty="0">
                <a:solidFill>
                  <a:schemeClr val="bg2"/>
                </a:solidFill>
              </a:rPr>
              <a:t>Datasets</a:t>
            </a:r>
            <a:endParaRPr lang="en-US" dirty="0">
              <a:solidFill>
                <a:schemeClr val="bg2"/>
              </a:solidFill>
            </a:endParaRPr>
          </a:p>
        </p:txBody>
      </p:sp>
      <p:sp>
        <p:nvSpPr>
          <p:cNvPr id="7" name="TextBox 6">
            <a:extLst>
              <a:ext uri="{FF2B5EF4-FFF2-40B4-BE49-F238E27FC236}">
                <a16:creationId xmlns:a16="http://schemas.microsoft.com/office/drawing/2014/main" id="{11F54C1B-547C-CC78-5225-C07729B7D63F}"/>
              </a:ext>
            </a:extLst>
          </p:cNvPr>
          <p:cNvSpPr txBox="1"/>
          <p:nvPr/>
        </p:nvSpPr>
        <p:spPr>
          <a:xfrm>
            <a:off x="820327" y="5486400"/>
            <a:ext cx="5697125"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solidFill>
                  <a:schemeClr val="bg2"/>
                </a:solidFill>
                <a:hlinkClick r:id="rId3">
                  <a:extLst>
                    <a:ext uri="{A12FA001-AC4F-418D-AE19-62706E023703}">
                      <ahyp:hlinkClr xmlns:ahyp="http://schemas.microsoft.com/office/drawing/2018/hyperlinkcolor" val="tx"/>
                    </a:ext>
                  </a:extLst>
                </a:hlinkClick>
              </a:rPr>
              <a:t>https://webgate.ec.europa.eu/funding-tenders-opportunities/pages/viewpage.action?pageId=25559674</a:t>
            </a:r>
            <a:r>
              <a:rPr lang="en-US" dirty="0">
                <a:solidFill>
                  <a:schemeClr val="bg2"/>
                </a:solidFill>
              </a:rPr>
              <a:t> </a:t>
            </a:r>
            <a:endParaRPr lang="en-US">
              <a:solidFill>
                <a:schemeClr val="bg2"/>
              </a:solidFill>
            </a:endParaRPr>
          </a:p>
        </p:txBody>
      </p:sp>
      <p:pic>
        <p:nvPicPr>
          <p:cNvPr id="9" name="Picture 10" descr="Graphical user interface, text, application, email&#10;&#10;Description automatically generated">
            <a:extLst>
              <a:ext uri="{FF2B5EF4-FFF2-40B4-BE49-F238E27FC236}">
                <a16:creationId xmlns:a16="http://schemas.microsoft.com/office/drawing/2014/main" id="{38FE0AFD-D97A-256B-D8DA-1A1C61BA74AC}"/>
              </a:ext>
            </a:extLst>
          </p:cNvPr>
          <p:cNvPicPr>
            <a:picLocks noChangeAspect="1"/>
          </p:cNvPicPr>
          <p:nvPr/>
        </p:nvPicPr>
        <p:blipFill>
          <a:blip r:embed="rId4"/>
          <a:stretch>
            <a:fillRect/>
          </a:stretch>
        </p:blipFill>
        <p:spPr>
          <a:xfrm>
            <a:off x="7951140" y="564057"/>
            <a:ext cx="2743200" cy="932108"/>
          </a:xfrm>
          <a:prstGeom prst="rect">
            <a:avLst/>
          </a:prstGeom>
        </p:spPr>
      </p:pic>
      <p:pic>
        <p:nvPicPr>
          <p:cNvPr id="11" name="Picture 11" descr="Graphical user interface, application&#10;&#10;Description automatically generated">
            <a:extLst>
              <a:ext uri="{FF2B5EF4-FFF2-40B4-BE49-F238E27FC236}">
                <a16:creationId xmlns:a16="http://schemas.microsoft.com/office/drawing/2014/main" id="{6DE4E858-09B1-96BC-28FD-6ED59FDE40A8}"/>
              </a:ext>
            </a:extLst>
          </p:cNvPr>
          <p:cNvPicPr>
            <a:picLocks noChangeAspect="1"/>
          </p:cNvPicPr>
          <p:nvPr/>
        </p:nvPicPr>
        <p:blipFill>
          <a:blip r:embed="rId5"/>
          <a:stretch>
            <a:fillRect/>
          </a:stretch>
        </p:blipFill>
        <p:spPr>
          <a:xfrm>
            <a:off x="547511" y="1712872"/>
            <a:ext cx="7258755" cy="3554552"/>
          </a:xfrm>
          <a:prstGeom prst="rect">
            <a:avLst/>
          </a:prstGeom>
        </p:spPr>
      </p:pic>
      <p:pic>
        <p:nvPicPr>
          <p:cNvPr id="12" name="Picture 12" descr="Graphical user interface, text, application, email&#10;&#10;Description automatically generated">
            <a:extLst>
              <a:ext uri="{FF2B5EF4-FFF2-40B4-BE49-F238E27FC236}">
                <a16:creationId xmlns:a16="http://schemas.microsoft.com/office/drawing/2014/main" id="{26CB4726-401E-2771-A97E-FFDE8979C11C}"/>
              </a:ext>
            </a:extLst>
          </p:cNvPr>
          <p:cNvPicPr>
            <a:picLocks noChangeAspect="1"/>
          </p:cNvPicPr>
          <p:nvPr/>
        </p:nvPicPr>
        <p:blipFill>
          <a:blip r:embed="rId6"/>
          <a:stretch>
            <a:fillRect/>
          </a:stretch>
        </p:blipFill>
        <p:spPr>
          <a:xfrm>
            <a:off x="7951141" y="1584158"/>
            <a:ext cx="3937940" cy="3680278"/>
          </a:xfrm>
          <a:prstGeom prst="rect">
            <a:avLst/>
          </a:prstGeom>
        </p:spPr>
      </p:pic>
      <p:sp>
        <p:nvSpPr>
          <p:cNvPr id="3" name="TextBox 2">
            <a:extLst>
              <a:ext uri="{FF2B5EF4-FFF2-40B4-BE49-F238E27FC236}">
                <a16:creationId xmlns:a16="http://schemas.microsoft.com/office/drawing/2014/main" id="{F65566D4-EA03-A97B-D140-0F8DC71871C0}"/>
              </a:ext>
            </a:extLst>
          </p:cNvPr>
          <p:cNvSpPr txBox="1"/>
          <p:nvPr/>
        </p:nvSpPr>
        <p:spPr bwMode="auto">
          <a:xfrm>
            <a:off x="2259659" y="6483586"/>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bg2"/>
                </a:solidFill>
                <a:latin typeface="+mj-lt"/>
                <a:ea typeface="+mj-lt"/>
                <a:cs typeface="Arial"/>
              </a:rPr>
              <a:t>10.5281/zenodo.7324364 </a:t>
            </a:r>
            <a:r>
              <a:rPr lang="en-GB" sz="1200" dirty="0">
                <a:solidFill>
                  <a:schemeClr val="tx1">
                    <a:tint val="75000"/>
                  </a:schemeClr>
                </a:solidFill>
                <a:latin typeface="+mj-lt"/>
                <a:ea typeface="+mj-lt"/>
                <a:cs typeface="Arial"/>
              </a:rPr>
              <a:t>under CC-BY 4.0</a:t>
            </a:r>
          </a:p>
        </p:txBody>
      </p:sp>
    </p:spTree>
    <p:extLst>
      <p:ext uri="{BB962C8B-B14F-4D97-AF65-F5344CB8AC3E}">
        <p14:creationId xmlns:p14="http://schemas.microsoft.com/office/powerpoint/2010/main" val="19085952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 name="Text Placeholder 12"/>
          <p:cNvSpPr>
            <a:spLocks noGrp="1"/>
          </p:cNvSpPr>
          <p:nvPr>
            <p:ph type="body" sz="quarter" idx="16"/>
          </p:nvPr>
        </p:nvSpPr>
        <p:spPr bwMode="auto">
          <a:xfrm>
            <a:off x="688573" y="1152728"/>
            <a:ext cx="5404792" cy="4560557"/>
          </a:xfrm>
          <a:prstGeom prst="rect">
            <a:avLst/>
          </a:prstGeom>
          <a:solidFill>
            <a:schemeClr val="bg1">
              <a:alpha val="62000"/>
            </a:schemeClr>
          </a:solidFill>
        </p:spPr>
        <p:txBody>
          <a:bodyPr vert="horz" lIns="91440" tIns="45720" rIns="91440" bIns="45720" rtlCol="0" anchor="t">
            <a:normAutofit/>
          </a:bodyPr>
          <a:lstStyle/>
          <a:p>
            <a:pPr>
              <a:defRPr/>
            </a:pPr>
            <a:r>
              <a:rPr lang="en-GB" sz="3100" b="1" dirty="0">
                <a:solidFill>
                  <a:schemeClr val="bg2"/>
                </a:solidFill>
              </a:rPr>
              <a:t>Results vs Other Results</a:t>
            </a:r>
            <a:endParaRPr lang="en-US" dirty="0">
              <a:solidFill>
                <a:schemeClr val="bg2"/>
              </a:solidFill>
            </a:endParaRPr>
          </a:p>
          <a:p>
            <a:pPr marL="342900" indent="-342900">
              <a:buChar char="•"/>
              <a:defRPr/>
            </a:pPr>
            <a:r>
              <a:rPr lang="en-US" sz="1900" dirty="0">
                <a:solidFill>
                  <a:schemeClr val="tx2"/>
                </a:solidFill>
              </a:rPr>
              <a:t>'Results' tab focused on the content of the results: discoveries and theories, products, services, methods, etc.</a:t>
            </a:r>
          </a:p>
          <a:p>
            <a:pPr marL="342900" indent="-342900">
              <a:buChar char="•"/>
              <a:defRPr/>
            </a:pPr>
            <a:r>
              <a:rPr lang="en-US" sz="1900" dirty="0">
                <a:solidFill>
                  <a:schemeClr val="tx2"/>
                </a:solidFill>
              </a:rPr>
              <a:t>'Other Results' tab is for reporting about </a:t>
            </a:r>
            <a:r>
              <a:rPr lang="en-US" sz="1900" dirty="0" err="1">
                <a:solidFill>
                  <a:schemeClr val="tx2"/>
                </a:solidFill>
              </a:rPr>
              <a:t>softwares</a:t>
            </a:r>
            <a:r>
              <a:rPr lang="en-US" sz="1900" dirty="0">
                <a:solidFill>
                  <a:schemeClr val="tx2"/>
                </a:solidFill>
              </a:rPr>
              <a:t>, workflows, protocols, prototypes, etc.</a:t>
            </a: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25</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sp>
        <p:nvSpPr>
          <p:cNvPr id="8" name="Footer Placeholder 1"/>
          <p:cNvSpPr>
            <a:spLocks noGrp="1"/>
          </p:cNvSpPr>
          <p:nvPr>
            <p:ph type="ftr" sz="quarter" idx="15"/>
          </p:nvPr>
        </p:nvSpPr>
        <p:spPr bwMode="auto">
          <a:xfrm>
            <a:off x="978981" y="6357494"/>
            <a:ext cx="9838038" cy="365125"/>
          </a:xfrm>
        </p:spPr>
        <p:txBody>
          <a:bodyPr/>
          <a:lstStyle/>
          <a:p>
            <a:pPr algn="r">
              <a:defRPr/>
            </a:pPr>
            <a:r>
              <a:rPr lang="en-GB" err="1">
                <a:ea typeface="+mj-lt"/>
                <a:cs typeface="+mj-lt"/>
              </a:rPr>
              <a:t>OpenAIRE</a:t>
            </a:r>
            <a:r>
              <a:rPr lang="en-GB">
                <a:ea typeface="+mj-lt"/>
                <a:cs typeface="+mj-lt"/>
              </a:rPr>
              <a:t> webinar| 22 Nov 2022</a:t>
            </a:r>
          </a:p>
        </p:txBody>
      </p:sp>
      <p:pic>
        <p:nvPicPr>
          <p:cNvPr id="2" name="Picture 2" descr="Graphical user interface, application&#10;&#10;Description automatically generated">
            <a:extLst>
              <a:ext uri="{FF2B5EF4-FFF2-40B4-BE49-F238E27FC236}">
                <a16:creationId xmlns:a16="http://schemas.microsoft.com/office/drawing/2014/main" id="{47A7E54C-CF21-019F-10D3-AE2A71D94A51}"/>
              </a:ext>
            </a:extLst>
          </p:cNvPr>
          <p:cNvPicPr>
            <a:picLocks noChangeAspect="1"/>
          </p:cNvPicPr>
          <p:nvPr/>
        </p:nvPicPr>
        <p:blipFill>
          <a:blip r:embed="rId3"/>
          <a:stretch>
            <a:fillRect/>
          </a:stretch>
        </p:blipFill>
        <p:spPr>
          <a:xfrm>
            <a:off x="6483585" y="513345"/>
            <a:ext cx="5518385" cy="2670419"/>
          </a:xfrm>
          <a:prstGeom prst="rect">
            <a:avLst/>
          </a:prstGeom>
        </p:spPr>
      </p:pic>
      <p:pic>
        <p:nvPicPr>
          <p:cNvPr id="3" name="Picture 6" descr="Graphical user interface, application&#10;&#10;Description automatically generated">
            <a:extLst>
              <a:ext uri="{FF2B5EF4-FFF2-40B4-BE49-F238E27FC236}">
                <a16:creationId xmlns:a16="http://schemas.microsoft.com/office/drawing/2014/main" id="{F667BE20-78A8-2D78-96CC-70C1987EE2C1}"/>
              </a:ext>
            </a:extLst>
          </p:cNvPr>
          <p:cNvPicPr>
            <a:picLocks noChangeAspect="1"/>
          </p:cNvPicPr>
          <p:nvPr/>
        </p:nvPicPr>
        <p:blipFill>
          <a:blip r:embed="rId4"/>
          <a:stretch>
            <a:fillRect/>
          </a:stretch>
        </p:blipFill>
        <p:spPr>
          <a:xfrm>
            <a:off x="6483585" y="3480807"/>
            <a:ext cx="5518384" cy="2709201"/>
          </a:xfrm>
          <a:prstGeom prst="rect">
            <a:avLst/>
          </a:prstGeom>
        </p:spPr>
      </p:pic>
      <p:pic>
        <p:nvPicPr>
          <p:cNvPr id="7" name="Picture 8" descr="Graphical user interface, text, application, email&#10;&#10;Description automatically generated">
            <a:extLst>
              <a:ext uri="{FF2B5EF4-FFF2-40B4-BE49-F238E27FC236}">
                <a16:creationId xmlns:a16="http://schemas.microsoft.com/office/drawing/2014/main" id="{95713434-A936-91F6-B8B5-6511805C48A9}"/>
              </a:ext>
            </a:extLst>
          </p:cNvPr>
          <p:cNvPicPr>
            <a:picLocks noChangeAspect="1"/>
          </p:cNvPicPr>
          <p:nvPr/>
        </p:nvPicPr>
        <p:blipFill>
          <a:blip r:embed="rId5"/>
          <a:stretch>
            <a:fillRect/>
          </a:stretch>
        </p:blipFill>
        <p:spPr>
          <a:xfrm>
            <a:off x="688622" y="3798739"/>
            <a:ext cx="5452533" cy="2336743"/>
          </a:xfrm>
          <a:prstGeom prst="rect">
            <a:avLst/>
          </a:prstGeom>
        </p:spPr>
      </p:pic>
      <p:sp>
        <p:nvSpPr>
          <p:cNvPr id="9" name="TextBox 8">
            <a:extLst>
              <a:ext uri="{FF2B5EF4-FFF2-40B4-BE49-F238E27FC236}">
                <a16:creationId xmlns:a16="http://schemas.microsoft.com/office/drawing/2014/main" id="{83066B7D-976A-9469-BF17-5B76A4D5F541}"/>
              </a:ext>
            </a:extLst>
          </p:cNvPr>
          <p:cNvSpPr txBox="1"/>
          <p:nvPr/>
        </p:nvSpPr>
        <p:spPr bwMode="auto">
          <a:xfrm>
            <a:off x="2259659" y="6483586"/>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bg2"/>
                </a:solidFill>
                <a:latin typeface="+mj-lt"/>
                <a:ea typeface="+mj-lt"/>
                <a:cs typeface="Arial"/>
              </a:rPr>
              <a:t>10.5281/zenodo.7324364 </a:t>
            </a:r>
            <a:r>
              <a:rPr lang="en-GB" sz="1200" dirty="0">
                <a:solidFill>
                  <a:schemeClr val="tx1">
                    <a:tint val="75000"/>
                  </a:schemeClr>
                </a:solidFill>
                <a:latin typeface="+mj-lt"/>
                <a:ea typeface="+mj-lt"/>
                <a:cs typeface="Arial"/>
              </a:rPr>
              <a:t>under CC-BY 4.0</a:t>
            </a:r>
          </a:p>
        </p:txBody>
      </p:sp>
    </p:spTree>
    <p:extLst>
      <p:ext uri="{BB962C8B-B14F-4D97-AF65-F5344CB8AC3E}">
        <p14:creationId xmlns:p14="http://schemas.microsoft.com/office/powerpoint/2010/main" val="1459512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Text Placeholder 4"/>
          <p:cNvSpPr>
            <a:spLocks noGrp="1"/>
          </p:cNvSpPr>
          <p:nvPr>
            <p:ph type="body" sz="quarter" idx="18"/>
          </p:nvPr>
        </p:nvSpPr>
        <p:spPr bwMode="auto">
          <a:xfrm>
            <a:off x="5097780" y="2420009"/>
            <a:ext cx="6426165" cy="2263760"/>
          </a:xfrm>
        </p:spPr>
        <p:txBody>
          <a:bodyPr vert="horz" lIns="91440" tIns="45720" rIns="91440" bIns="45720" rtlCol="0" anchor="t">
            <a:normAutofit fontScale="62500" lnSpcReduction="20000"/>
          </a:bodyPr>
          <a:lstStyle/>
          <a:p>
            <a:pPr algn="r">
              <a:lnSpc>
                <a:spcPct val="120000"/>
              </a:lnSpc>
              <a:defRPr/>
            </a:pPr>
            <a:r>
              <a:rPr lang="fr-FR"/>
              <a:t>Open </a:t>
            </a:r>
            <a:r>
              <a:rPr lang="fr-FR" err="1"/>
              <a:t>Research</a:t>
            </a:r>
            <a:r>
              <a:rPr lang="fr-FR"/>
              <a:t> Europe </a:t>
            </a:r>
            <a:r>
              <a:rPr lang="fr-FR" err="1"/>
              <a:t>publishing</a:t>
            </a:r>
            <a:r>
              <a:rPr lang="fr-FR"/>
              <a:t> platform</a:t>
            </a:r>
            <a:endParaRPr lang="en-US"/>
          </a:p>
        </p:txBody>
      </p:sp>
      <p:sp>
        <p:nvSpPr>
          <p:cNvPr id="6" name="Text Placeholder 5"/>
          <p:cNvSpPr>
            <a:spLocks noGrp="1"/>
          </p:cNvSpPr>
          <p:nvPr>
            <p:ph type="body" sz="quarter" idx="19"/>
          </p:nvPr>
        </p:nvSpPr>
        <p:spPr bwMode="auto"/>
        <p:txBody>
          <a:bodyPr vert="horz" lIns="91440" tIns="45720" rIns="91440" bIns="45720" rtlCol="0" anchor="t">
            <a:normAutofit/>
          </a:bodyPr>
          <a:lstStyle/>
          <a:p>
            <a:pPr>
              <a:defRPr/>
            </a:pPr>
            <a:r>
              <a:rPr lang="en-GB" dirty="0">
                <a:ea typeface="+mn-lt"/>
                <a:cs typeface="+mn-lt"/>
              </a:rPr>
              <a:t>Giulia </a:t>
            </a:r>
            <a:r>
              <a:rPr lang="en-GB" dirty="0" err="1">
                <a:ea typeface="+mn-lt"/>
                <a:cs typeface="+mn-lt"/>
              </a:rPr>
              <a:t>Malaguarnera</a:t>
            </a:r>
            <a:endParaRPr lang="en-GB" b="0" dirty="0" err="1">
              <a:ea typeface="+mn-lt"/>
              <a:cs typeface="+mn-lt"/>
            </a:endParaRPr>
          </a:p>
          <a:p>
            <a:pPr>
              <a:defRPr/>
            </a:pPr>
            <a:endParaRPr lang="en-GB" dirty="0"/>
          </a:p>
        </p:txBody>
      </p:sp>
      <p:sp>
        <p:nvSpPr>
          <p:cNvPr id="4" name="Text Placeholder 3"/>
          <p:cNvSpPr>
            <a:spLocks noGrp="1"/>
          </p:cNvSpPr>
          <p:nvPr>
            <p:ph type="body" sz="quarter" idx="20"/>
          </p:nvPr>
        </p:nvSpPr>
        <p:spPr bwMode="auto">
          <a:xfrm>
            <a:off x="7577750" y="163864"/>
            <a:ext cx="4395280" cy="825691"/>
          </a:xfrm>
        </p:spPr>
        <p:txBody>
          <a:bodyPr vert="horz" lIns="91440" tIns="45720" rIns="91440" bIns="45720" rtlCol="0" anchor="t">
            <a:normAutofit lnSpcReduction="10000"/>
          </a:bodyPr>
          <a:lstStyle/>
          <a:p>
            <a:pPr>
              <a:defRPr/>
            </a:pPr>
            <a:r>
              <a:rPr lang="en-GB" u="sng">
                <a:hlinkClick r:id="rId2"/>
              </a:rPr>
              <a:t>www.openaire.eu</a:t>
            </a:r>
            <a:endParaRPr lang="en-GB">
              <a:hlinkClick r:id="rId2"/>
            </a:endParaRPr>
          </a:p>
          <a:p>
            <a:pPr>
              <a:defRPr/>
            </a:pPr>
            <a:r>
              <a:rPr lang="en-GB"/>
              <a:t>Webinar| </a:t>
            </a:r>
            <a:br>
              <a:rPr lang="en-GB"/>
            </a:br>
            <a:r>
              <a:rPr lang="en-GB"/>
              <a:t>22 November 2022</a:t>
            </a:r>
            <a:endParaRPr lang="ko-KR"/>
          </a:p>
          <a:p>
            <a:pPr>
              <a:defRPr/>
            </a:pPr>
            <a:endParaRPr lang="en-GB"/>
          </a:p>
        </p:txBody>
      </p:sp>
      <p:pic>
        <p:nvPicPr>
          <p:cNvPr id="3" name="Picture 10" descr="A picture containing diagram&#10;&#10;Description automatically generated">
            <a:extLst>
              <a:ext uri="{FF2B5EF4-FFF2-40B4-BE49-F238E27FC236}">
                <a16:creationId xmlns:a16="http://schemas.microsoft.com/office/drawing/2014/main" id="{F4987414-B02E-4DF0-B660-00DD4AA66591}"/>
              </a:ext>
            </a:extLst>
          </p:cNvPr>
          <p:cNvPicPr>
            <a:picLocks noChangeAspect="1"/>
          </p:cNvPicPr>
          <p:nvPr/>
        </p:nvPicPr>
        <p:blipFill>
          <a:blip r:embed="rId3"/>
          <a:stretch>
            <a:fillRect/>
          </a:stretch>
        </p:blipFill>
        <p:spPr bwMode="auto">
          <a:xfrm>
            <a:off x="7979363" y="4283120"/>
            <a:ext cx="3693348" cy="1857165"/>
          </a:xfrm>
          <a:prstGeom prst="rect">
            <a:avLst/>
          </a:prstGeom>
        </p:spPr>
      </p:pic>
    </p:spTree>
    <p:extLst>
      <p:ext uri="{BB962C8B-B14F-4D97-AF65-F5344CB8AC3E}">
        <p14:creationId xmlns:p14="http://schemas.microsoft.com/office/powerpoint/2010/main" val="27305310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 name="Text Placeholder 12"/>
          <p:cNvSpPr>
            <a:spLocks noGrp="1"/>
          </p:cNvSpPr>
          <p:nvPr>
            <p:ph type="body" sz="quarter" idx="16"/>
          </p:nvPr>
        </p:nvSpPr>
        <p:spPr bwMode="auto">
          <a:xfrm>
            <a:off x="839092" y="1322061"/>
            <a:ext cx="7041682" cy="5040334"/>
          </a:xfrm>
          <a:prstGeom prst="rect">
            <a:avLst/>
          </a:prstGeom>
          <a:solidFill>
            <a:schemeClr val="bg1">
              <a:alpha val="62000"/>
            </a:schemeClr>
          </a:solidFill>
        </p:spPr>
        <p:txBody>
          <a:bodyPr vert="horz" lIns="91440" tIns="45720" rIns="91440" bIns="45720" rtlCol="0" anchor="t">
            <a:normAutofit fontScale="85000" lnSpcReduction="20000"/>
          </a:bodyPr>
          <a:lstStyle/>
          <a:p>
            <a:pPr>
              <a:defRPr/>
            </a:pPr>
            <a:r>
              <a:rPr lang="en-GB" sz="3100" b="1" dirty="0">
                <a:solidFill>
                  <a:schemeClr val="bg2"/>
                </a:solidFill>
                <a:cs typeface="Calibri"/>
              </a:rPr>
              <a:t>A multidisciplinary publishing platform</a:t>
            </a:r>
            <a:endParaRPr lang="en-GB" dirty="0">
              <a:solidFill>
                <a:schemeClr val="bg2"/>
              </a:solidFill>
            </a:endParaRPr>
          </a:p>
          <a:p>
            <a:pPr marL="342900" indent="-342900">
              <a:buChar char="•"/>
              <a:defRPr/>
            </a:pPr>
            <a:r>
              <a:rPr lang="en-GB" sz="2100" b="1" dirty="0">
                <a:solidFill>
                  <a:schemeClr val="tx2"/>
                </a:solidFill>
                <a:ea typeface="+mn-lt"/>
                <a:cs typeface="Calibri"/>
              </a:rPr>
              <a:t>Diamond Open Access</a:t>
            </a:r>
            <a:r>
              <a:rPr lang="en-GB" sz="2100" dirty="0">
                <a:solidFill>
                  <a:schemeClr val="tx2"/>
                </a:solidFill>
                <a:ea typeface="+mn-lt"/>
                <a:cs typeface="Calibri"/>
              </a:rPr>
              <a:t> publishing platform for Horizon 2020 and Horizon Europe beneficiaries</a:t>
            </a:r>
            <a:endParaRPr lang="en-GB" sz="2100" dirty="0">
              <a:solidFill>
                <a:schemeClr val="tx2"/>
              </a:solidFill>
              <a:ea typeface="+mn-lt"/>
              <a:cs typeface="Arial"/>
            </a:endParaRPr>
          </a:p>
          <a:p>
            <a:pPr marL="342900" indent="-342900">
              <a:buChar char="•"/>
              <a:defRPr/>
            </a:pPr>
            <a:r>
              <a:rPr lang="en-US" sz="2100" dirty="0">
                <a:solidFill>
                  <a:schemeClr val="tx2"/>
                </a:solidFill>
                <a:ea typeface="+mn-lt"/>
                <a:cs typeface="Calibri"/>
              </a:rPr>
              <a:t>Launched in March 2021 (currently over 270 publications)</a:t>
            </a:r>
            <a:endParaRPr lang="en-GB" sz="2100" dirty="0">
              <a:solidFill>
                <a:schemeClr val="tx2"/>
              </a:solidFill>
              <a:ea typeface="+mn-lt"/>
              <a:cs typeface="Calibri"/>
            </a:endParaRPr>
          </a:p>
          <a:p>
            <a:pPr marL="342900" indent="-342900">
              <a:buFont typeface="Arial,Sans-Serif"/>
              <a:buChar char="•"/>
              <a:defRPr/>
            </a:pPr>
            <a:r>
              <a:rPr lang="en-GB" sz="2100" dirty="0">
                <a:solidFill>
                  <a:schemeClr val="tx2"/>
                </a:solidFill>
                <a:ea typeface="+mn-lt"/>
                <a:cs typeface="+mn-lt"/>
              </a:rPr>
              <a:t>High-quality, reliable, efficient and transparent processes </a:t>
            </a:r>
            <a:endParaRPr lang="en-US" sz="2100" dirty="0">
              <a:solidFill>
                <a:schemeClr val="tx2"/>
              </a:solidFill>
              <a:ea typeface="+mn-lt"/>
              <a:cs typeface="+mn-lt"/>
            </a:endParaRPr>
          </a:p>
          <a:p>
            <a:pPr marL="342900" indent="-342900">
              <a:buFont typeface="Arial,Sans-Serif"/>
              <a:buChar char="•"/>
              <a:defRPr/>
            </a:pPr>
            <a:r>
              <a:rPr lang="en-GB" sz="2100" dirty="0">
                <a:solidFill>
                  <a:schemeClr val="tx2"/>
                </a:solidFill>
                <a:ea typeface="+mn-lt"/>
                <a:cs typeface="+mn-lt"/>
              </a:rPr>
              <a:t>Expert Scientific Advisory Board</a:t>
            </a:r>
            <a:endParaRPr lang="en-US" sz="2100" dirty="0">
              <a:solidFill>
                <a:schemeClr val="tx2"/>
              </a:solidFill>
              <a:ea typeface="+mn-lt"/>
              <a:cs typeface="+mn-lt"/>
            </a:endParaRPr>
          </a:p>
          <a:p>
            <a:pPr marL="342900" indent="-342900">
              <a:buFont typeface="Arial"/>
              <a:buChar char="•"/>
              <a:defRPr/>
            </a:pPr>
            <a:r>
              <a:rPr lang="en-GB" sz="2100" b="1" dirty="0">
                <a:solidFill>
                  <a:schemeClr val="tx2"/>
                </a:solidFill>
                <a:ea typeface="+mn-lt"/>
                <a:cs typeface="+mn-lt"/>
              </a:rPr>
              <a:t>No costs to authors or readers</a:t>
            </a:r>
            <a:r>
              <a:rPr lang="en-GB" sz="2100" dirty="0">
                <a:solidFill>
                  <a:schemeClr val="tx2"/>
                </a:solidFill>
                <a:ea typeface="+mn-lt"/>
                <a:cs typeface="+mn-lt"/>
              </a:rPr>
              <a:t> (i.e. no APCs) - costs are met directly by the European Commission</a:t>
            </a:r>
          </a:p>
          <a:p>
            <a:pPr marL="342900" indent="-342900">
              <a:buFont typeface="Arial,Sans-Serif"/>
              <a:buChar char="•"/>
              <a:defRPr/>
            </a:pPr>
            <a:r>
              <a:rPr lang="en-GB" sz="2100" b="1" dirty="0">
                <a:solidFill>
                  <a:schemeClr val="tx2"/>
                </a:solidFill>
                <a:ea typeface="+mn-lt"/>
                <a:cs typeface="+mn-lt"/>
              </a:rPr>
              <a:t>Open peer-review</a:t>
            </a:r>
            <a:r>
              <a:rPr lang="en-GB" sz="2100" dirty="0">
                <a:solidFill>
                  <a:schemeClr val="tx2"/>
                </a:solidFill>
                <a:ea typeface="+mn-lt"/>
                <a:cs typeface="+mn-lt"/>
              </a:rPr>
              <a:t> (name of the reviewers, the revisions and the comments from the authors after revisions, are openly available)</a:t>
            </a:r>
            <a:endParaRPr lang="en-US" sz="2100">
              <a:solidFill>
                <a:schemeClr val="tx2"/>
              </a:solidFill>
              <a:cs typeface="Calibri"/>
            </a:endParaRPr>
          </a:p>
          <a:p>
            <a:pPr marL="342900" indent="-342900">
              <a:buFont typeface="Arial,Sans-Serif"/>
              <a:buChar char="•"/>
              <a:defRPr/>
            </a:pPr>
            <a:r>
              <a:rPr lang="en-GB" sz="2100" b="1" dirty="0">
                <a:solidFill>
                  <a:schemeClr val="tx2"/>
                </a:solidFill>
                <a:ea typeface="+mn-lt"/>
                <a:cs typeface="+mn-lt"/>
              </a:rPr>
              <a:t>Immediate publication</a:t>
            </a:r>
            <a:endParaRPr lang="en-US" sz="2100" b="1" dirty="0">
              <a:solidFill>
                <a:schemeClr val="tx2"/>
              </a:solidFill>
              <a:ea typeface="+mn-lt"/>
              <a:cs typeface="+mn-lt"/>
            </a:endParaRPr>
          </a:p>
          <a:p>
            <a:pPr marL="342900" indent="-342900">
              <a:buFont typeface="Arial"/>
              <a:buChar char="•"/>
              <a:defRPr/>
            </a:pPr>
            <a:r>
              <a:rPr lang="en-GB" sz="2100">
                <a:solidFill>
                  <a:schemeClr val="tx2"/>
                </a:solidFill>
                <a:ea typeface="+mn-lt"/>
                <a:cs typeface="+mn-lt"/>
              </a:rPr>
              <a:t>Can publish all research outputs (currently can only publish in English)</a:t>
            </a:r>
          </a:p>
          <a:p>
            <a:pPr marL="342900" indent="-342900">
              <a:buFont typeface="Arial,Sans-Serif"/>
              <a:buChar char="•"/>
              <a:defRPr/>
            </a:pPr>
            <a:r>
              <a:rPr lang="en-GB" sz="2100" dirty="0">
                <a:solidFill>
                  <a:schemeClr val="tx2"/>
                </a:solidFill>
                <a:ea typeface="+mn-lt"/>
                <a:cs typeface="+mn-lt"/>
              </a:rPr>
              <a:t>New generation article metrics (novel and dedicated metrics are available for each article)</a:t>
            </a:r>
            <a:endParaRPr lang="en-US" sz="2100" dirty="0">
              <a:solidFill>
                <a:schemeClr val="tx2"/>
              </a:solidFill>
              <a:ea typeface="+mn-lt"/>
              <a:cs typeface="+mn-lt"/>
            </a:endParaRPr>
          </a:p>
          <a:p>
            <a:pPr marL="342900" indent="-342900">
              <a:buFont typeface="Arial,Sans-Serif"/>
              <a:buChar char="•"/>
              <a:defRPr/>
            </a:pPr>
            <a:r>
              <a:rPr lang="en-GB" sz="2100" dirty="0">
                <a:solidFill>
                  <a:schemeClr val="tx2"/>
                </a:solidFill>
                <a:ea typeface="+mn-lt"/>
                <a:cs typeface="+mn-lt"/>
              </a:rPr>
              <a:t>All content is indexed in Google Scholar and Scopus (exploring subject-specific indexers as well)</a:t>
            </a:r>
          </a:p>
          <a:p>
            <a:pPr marL="342900" indent="-342900">
              <a:buFont typeface="Arial,Sans-Serif"/>
              <a:buChar char="•"/>
              <a:defRPr/>
            </a:pPr>
            <a:r>
              <a:rPr lang="en-GB" sz="2100" dirty="0">
                <a:solidFill>
                  <a:schemeClr val="tx2"/>
                </a:solidFill>
                <a:ea typeface="+mn-lt"/>
                <a:cs typeface="+mn-lt"/>
              </a:rPr>
              <a:t>Automatically archived in </a:t>
            </a:r>
            <a:r>
              <a:rPr lang="en-GB" sz="2100" dirty="0" err="1">
                <a:solidFill>
                  <a:schemeClr val="tx2"/>
                </a:solidFill>
                <a:ea typeface="+mn-lt"/>
                <a:cs typeface="+mn-lt"/>
              </a:rPr>
              <a:t>Zenodo</a:t>
            </a:r>
            <a:r>
              <a:rPr lang="en-GB" sz="2100" dirty="0">
                <a:solidFill>
                  <a:schemeClr val="tx2"/>
                </a:solidFill>
                <a:ea typeface="+mn-lt"/>
                <a:cs typeface="+mn-lt"/>
              </a:rPr>
              <a:t> once passed peer-review</a:t>
            </a:r>
            <a:endParaRPr lang="en-GB" sz="2100" dirty="0">
              <a:solidFill>
                <a:schemeClr val="tx2"/>
              </a:solidFill>
            </a:endParaRPr>
          </a:p>
          <a:p>
            <a:pPr marL="342900" indent="-342900">
              <a:buFont typeface="Arial,Sans-Serif"/>
              <a:buChar char="•"/>
              <a:defRPr/>
            </a:pPr>
            <a:endParaRPr lang="en-GB" sz="1900">
              <a:solidFill>
                <a:srgbClr val="E65646"/>
              </a:solidFill>
              <a:ea typeface="+mn-lt"/>
              <a:cs typeface="+mn-lt"/>
            </a:endParaRPr>
          </a:p>
          <a:p>
            <a:pPr marL="342900" indent="-342900">
              <a:buChar char="•"/>
              <a:defRPr/>
            </a:pPr>
            <a:endParaRPr lang="en-US" sz="1900">
              <a:solidFill>
                <a:schemeClr val="tx2"/>
              </a:solidFill>
              <a:cs typeface="Calibri"/>
            </a:endParaRPr>
          </a:p>
          <a:p>
            <a:pPr marL="342900" indent="-342900">
              <a:buChar char="•"/>
              <a:defRPr/>
            </a:pPr>
            <a:endParaRPr lang="en-GB" sz="1900">
              <a:solidFill>
                <a:schemeClr val="tx2"/>
              </a:solidFill>
              <a:cs typeface="Calibri"/>
            </a:endParaRP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27</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sp>
        <p:nvSpPr>
          <p:cNvPr id="8" name="Footer Placeholder 1"/>
          <p:cNvSpPr>
            <a:spLocks noGrp="1"/>
          </p:cNvSpPr>
          <p:nvPr>
            <p:ph type="ftr" sz="quarter" idx="15"/>
          </p:nvPr>
        </p:nvSpPr>
        <p:spPr bwMode="auto">
          <a:xfrm>
            <a:off x="978981" y="6357494"/>
            <a:ext cx="9838038" cy="365125"/>
          </a:xfrm>
        </p:spPr>
        <p:txBody>
          <a:bodyPr/>
          <a:lstStyle/>
          <a:p>
            <a:pPr algn="r">
              <a:defRPr/>
            </a:pPr>
            <a:r>
              <a:rPr lang="en-GB" err="1">
                <a:ea typeface="+mj-lt"/>
                <a:cs typeface="+mj-lt"/>
              </a:rPr>
              <a:t>OpenAIRE</a:t>
            </a:r>
            <a:r>
              <a:rPr lang="en-GB">
                <a:ea typeface="+mj-lt"/>
                <a:cs typeface="+mj-lt"/>
              </a:rPr>
              <a:t> webinar| 22 Nov 2022</a:t>
            </a:r>
          </a:p>
        </p:txBody>
      </p:sp>
      <p:sp>
        <p:nvSpPr>
          <p:cNvPr id="2" name="TextBox 1"/>
          <p:cNvSpPr txBox="1"/>
          <p:nvPr/>
        </p:nvSpPr>
        <p:spPr bwMode="auto">
          <a:xfrm>
            <a:off x="2446302" y="6325123"/>
            <a:ext cx="4921579" cy="430887"/>
          </a:xfrm>
          <a:prstGeom prst="rect">
            <a:avLst/>
          </a:prstGeom>
          <a:noFill/>
        </p:spPr>
        <p:txBody>
          <a:bodyPr wrap="square" lIns="91440" tIns="45720" rIns="91440" bIns="45720" rtlCol="0" anchor="t">
            <a:spAutoFit/>
          </a:bodyPr>
          <a:lstStyle/>
          <a:p>
            <a:pPr>
              <a:defRPr/>
            </a:pPr>
            <a:r>
              <a:rPr lang="en-GB" sz="1100" err="1">
                <a:cs typeface="Calibri"/>
              </a:rPr>
              <a:t>Durowoju</a:t>
            </a:r>
            <a:r>
              <a:rPr lang="en-GB" sz="1100">
                <a:cs typeface="Calibri"/>
              </a:rPr>
              <a:t>, </a:t>
            </a:r>
            <a:r>
              <a:rPr lang="en-GB" sz="1100">
                <a:ea typeface="+mn-lt"/>
                <a:cs typeface="+mn-lt"/>
              </a:rPr>
              <a:t>G</a:t>
            </a:r>
            <a:r>
              <a:rPr lang="en-GB" sz="1100">
                <a:cs typeface="Calibri"/>
              </a:rPr>
              <a:t>. 2022. </a:t>
            </a:r>
            <a:r>
              <a:rPr lang="en-GB" sz="1100" err="1">
                <a:cs typeface="Calibri"/>
              </a:rPr>
              <a:t>Úvod</a:t>
            </a:r>
            <a:r>
              <a:rPr lang="en-GB" sz="1100">
                <a:cs typeface="Calibri"/>
              </a:rPr>
              <a:t> do Open Research Europe (An Introduction to Open Research Europe). </a:t>
            </a:r>
            <a:r>
              <a:rPr lang="en-GB" sz="1100" err="1">
                <a:cs typeface="Calibri"/>
              </a:rPr>
              <a:t>Zenodo</a:t>
            </a:r>
            <a:r>
              <a:rPr lang="en-GB" sz="1100">
                <a:cs typeface="Calibri"/>
              </a:rPr>
              <a:t>. CC-BY 4.0  </a:t>
            </a:r>
            <a:r>
              <a:rPr lang="en-GB" sz="1100">
                <a:solidFill>
                  <a:schemeClr val="bg2"/>
                </a:solidFill>
                <a:cs typeface="Calibri"/>
                <a:hlinkClick r:id="rId3">
                  <a:extLst>
                    <a:ext uri="{A12FA001-AC4F-418D-AE19-62706E023703}">
                      <ahyp:hlinkClr xmlns:ahyp="http://schemas.microsoft.com/office/drawing/2018/hyperlinkcolor" val="tx"/>
                    </a:ext>
                  </a:extLst>
                </a:hlinkClick>
              </a:rPr>
              <a:t>https://doi.org/10.5281/zenodo.7266373</a:t>
            </a:r>
            <a:r>
              <a:rPr lang="en-GB" sz="1100">
                <a:solidFill>
                  <a:schemeClr val="bg2"/>
                </a:solidFill>
                <a:cs typeface="Calibri"/>
              </a:rPr>
              <a:t>  </a:t>
            </a:r>
            <a:endParaRPr lang="en-GB" sz="1100">
              <a:solidFill>
                <a:schemeClr val="bg2"/>
              </a:solidFill>
            </a:endParaRPr>
          </a:p>
        </p:txBody>
      </p:sp>
      <p:pic>
        <p:nvPicPr>
          <p:cNvPr id="20485" name="Picture 5" descr="Download European Commission (EC) Logo in SVG Vector or PNG File Format - Logo.wine"/>
          <p:cNvPicPr>
            <a:picLocks noChangeAspect="1" noChangeArrowheads="1"/>
          </p:cNvPicPr>
          <p:nvPr/>
        </p:nvPicPr>
        <p:blipFill>
          <a:blip r:embed="rId4"/>
          <a:stretch/>
        </p:blipFill>
        <p:spPr bwMode="auto">
          <a:xfrm>
            <a:off x="9235066" y="-10640"/>
            <a:ext cx="3288075" cy="2195186"/>
          </a:xfrm>
          <a:prstGeom prst="rect">
            <a:avLst/>
          </a:prstGeom>
          <a:noFill/>
        </p:spPr>
      </p:pic>
      <p:pic>
        <p:nvPicPr>
          <p:cNvPr id="5" name="Picture 3" descr="Diagram&#10;&#10;Description automatically generated">
            <a:extLst>
              <a:ext uri="{FF2B5EF4-FFF2-40B4-BE49-F238E27FC236}">
                <a16:creationId xmlns:a16="http://schemas.microsoft.com/office/drawing/2014/main" id="{F54E31C6-B1CB-757D-D26B-6CD00EB8CDAB}"/>
              </a:ext>
            </a:extLst>
          </p:cNvPr>
          <p:cNvPicPr>
            <a:picLocks noChangeAspect="1"/>
          </p:cNvPicPr>
          <p:nvPr/>
        </p:nvPicPr>
        <p:blipFill>
          <a:blip r:embed="rId5"/>
          <a:stretch>
            <a:fillRect/>
          </a:stretch>
        </p:blipFill>
        <p:spPr bwMode="auto">
          <a:xfrm>
            <a:off x="7951139" y="2274881"/>
            <a:ext cx="3984979" cy="3126685"/>
          </a:xfrm>
          <a:prstGeom prst="rect">
            <a:avLst/>
          </a:prstGeom>
        </p:spPr>
      </p:pic>
    </p:spTree>
    <p:extLst>
      <p:ext uri="{BB962C8B-B14F-4D97-AF65-F5344CB8AC3E}">
        <p14:creationId xmlns:p14="http://schemas.microsoft.com/office/powerpoint/2010/main" val="8112026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28</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sp>
        <p:nvSpPr>
          <p:cNvPr id="8" name="Footer Placeholder 1"/>
          <p:cNvSpPr>
            <a:spLocks noGrp="1"/>
          </p:cNvSpPr>
          <p:nvPr>
            <p:ph type="ftr" sz="quarter" idx="15"/>
          </p:nvPr>
        </p:nvSpPr>
        <p:spPr bwMode="auto">
          <a:xfrm>
            <a:off x="978981" y="6357494"/>
            <a:ext cx="9838038" cy="365125"/>
          </a:xfrm>
        </p:spPr>
        <p:txBody>
          <a:bodyPr/>
          <a:lstStyle/>
          <a:p>
            <a:pPr algn="r">
              <a:defRPr/>
            </a:pPr>
            <a:r>
              <a:rPr lang="en-GB" err="1">
                <a:ea typeface="+mj-lt"/>
                <a:cs typeface="+mj-lt"/>
              </a:rPr>
              <a:t>OpenAIRE</a:t>
            </a:r>
            <a:r>
              <a:rPr lang="en-GB">
                <a:ea typeface="+mj-lt"/>
                <a:cs typeface="+mj-lt"/>
              </a:rPr>
              <a:t> webinar| 22 Nov 2022</a:t>
            </a:r>
          </a:p>
        </p:txBody>
      </p:sp>
      <p:sp>
        <p:nvSpPr>
          <p:cNvPr id="2" name="TextBox 1"/>
          <p:cNvSpPr txBox="1"/>
          <p:nvPr/>
        </p:nvSpPr>
        <p:spPr bwMode="auto">
          <a:xfrm>
            <a:off x="2446302" y="6325123"/>
            <a:ext cx="4921579" cy="430887"/>
          </a:xfrm>
          <a:prstGeom prst="rect">
            <a:avLst/>
          </a:prstGeom>
          <a:noFill/>
        </p:spPr>
        <p:txBody>
          <a:bodyPr wrap="square" lIns="91440" tIns="45720" rIns="91440" bIns="45720" rtlCol="0" anchor="t">
            <a:spAutoFit/>
          </a:bodyPr>
          <a:lstStyle/>
          <a:p>
            <a:pPr>
              <a:defRPr/>
            </a:pPr>
            <a:r>
              <a:rPr lang="en-GB" sz="1100" err="1">
                <a:cs typeface="Calibri"/>
              </a:rPr>
              <a:t>Durowoju</a:t>
            </a:r>
            <a:r>
              <a:rPr lang="en-GB" sz="1100">
                <a:cs typeface="Calibri"/>
              </a:rPr>
              <a:t>, </a:t>
            </a:r>
            <a:r>
              <a:rPr lang="en-GB" sz="1100">
                <a:ea typeface="+mn-lt"/>
                <a:cs typeface="+mn-lt"/>
              </a:rPr>
              <a:t>G</a:t>
            </a:r>
            <a:r>
              <a:rPr lang="en-GB" sz="1100">
                <a:cs typeface="Calibri"/>
              </a:rPr>
              <a:t>. 2022. </a:t>
            </a:r>
            <a:r>
              <a:rPr lang="en-GB" sz="1100" err="1">
                <a:cs typeface="Calibri"/>
              </a:rPr>
              <a:t>Úvod</a:t>
            </a:r>
            <a:r>
              <a:rPr lang="en-GB" sz="1100">
                <a:cs typeface="Calibri"/>
              </a:rPr>
              <a:t> do Open Research Europe (An Introduction to Open Research Europe). </a:t>
            </a:r>
            <a:r>
              <a:rPr lang="en-GB" sz="1100" err="1">
                <a:cs typeface="Calibri"/>
              </a:rPr>
              <a:t>Zenodo</a:t>
            </a:r>
            <a:r>
              <a:rPr lang="en-GB" sz="1100">
                <a:cs typeface="Calibri"/>
              </a:rPr>
              <a:t>. CC-BY 4.0  </a:t>
            </a:r>
            <a:r>
              <a:rPr lang="en-GB" sz="1100">
                <a:solidFill>
                  <a:schemeClr val="bg2"/>
                </a:solidFill>
                <a:cs typeface="Calibri"/>
                <a:hlinkClick r:id="rId3">
                  <a:extLst>
                    <a:ext uri="{A12FA001-AC4F-418D-AE19-62706E023703}">
                      <ahyp:hlinkClr xmlns:ahyp="http://schemas.microsoft.com/office/drawing/2018/hyperlinkcolor" val="tx"/>
                    </a:ext>
                  </a:extLst>
                </a:hlinkClick>
              </a:rPr>
              <a:t>https://doi.org/10.5281/zenodo.7266373</a:t>
            </a:r>
            <a:r>
              <a:rPr lang="en-GB" sz="1100">
                <a:solidFill>
                  <a:schemeClr val="bg2"/>
                </a:solidFill>
                <a:cs typeface="Calibri"/>
              </a:rPr>
              <a:t>  </a:t>
            </a:r>
            <a:endParaRPr lang="en-GB" sz="1100">
              <a:solidFill>
                <a:schemeClr val="bg2"/>
              </a:solidFill>
            </a:endParaRPr>
          </a:p>
        </p:txBody>
      </p:sp>
      <p:pic>
        <p:nvPicPr>
          <p:cNvPr id="3" name="Picture 3" descr="Diagram&#10;&#10;Description automatically generated">
            <a:extLst>
              <a:ext uri="{FF2B5EF4-FFF2-40B4-BE49-F238E27FC236}">
                <a16:creationId xmlns:a16="http://schemas.microsoft.com/office/drawing/2014/main" id="{29D0425C-A62B-35F2-C41E-9618199C4D6D}"/>
              </a:ext>
            </a:extLst>
          </p:cNvPr>
          <p:cNvPicPr>
            <a:picLocks noChangeAspect="1"/>
          </p:cNvPicPr>
          <p:nvPr/>
        </p:nvPicPr>
        <p:blipFill>
          <a:blip r:embed="rId4"/>
          <a:stretch>
            <a:fillRect/>
          </a:stretch>
        </p:blipFill>
        <p:spPr>
          <a:xfrm>
            <a:off x="1168400" y="731596"/>
            <a:ext cx="10250311" cy="5517104"/>
          </a:xfrm>
          <a:prstGeom prst="rect">
            <a:avLst/>
          </a:prstGeom>
        </p:spPr>
      </p:pic>
      <p:sp>
        <p:nvSpPr>
          <p:cNvPr id="4" name="TextBox 3">
            <a:extLst>
              <a:ext uri="{FF2B5EF4-FFF2-40B4-BE49-F238E27FC236}">
                <a16:creationId xmlns:a16="http://schemas.microsoft.com/office/drawing/2014/main" id="{13DC3461-E0D1-0174-6172-DE1A885C33AA}"/>
              </a:ext>
            </a:extLst>
          </p:cNvPr>
          <p:cNvSpPr txBox="1"/>
          <p:nvPr/>
        </p:nvSpPr>
        <p:spPr>
          <a:xfrm>
            <a:off x="980560" y="4513203"/>
            <a:ext cx="2086092" cy="160043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400">
                <a:solidFill>
                  <a:schemeClr val="tx1">
                    <a:lumMod val="50000"/>
                  </a:schemeClr>
                </a:solidFill>
              </a:rPr>
              <a:t>Submission via a single-page submission system. In-house editorial team makes pre-publication checks to ensure all policies and ethical guidelines are adhered to</a:t>
            </a:r>
          </a:p>
        </p:txBody>
      </p:sp>
      <p:sp>
        <p:nvSpPr>
          <p:cNvPr id="7" name="TextBox 6">
            <a:extLst>
              <a:ext uri="{FF2B5EF4-FFF2-40B4-BE49-F238E27FC236}">
                <a16:creationId xmlns:a16="http://schemas.microsoft.com/office/drawing/2014/main" id="{F4FE1387-F0A4-8C5D-CE12-237A9C43557F}"/>
              </a:ext>
            </a:extLst>
          </p:cNvPr>
          <p:cNvSpPr txBox="1"/>
          <p:nvPr/>
        </p:nvSpPr>
        <p:spPr>
          <a:xfrm>
            <a:off x="3289592" y="4510607"/>
            <a:ext cx="1690981" cy="116955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400">
                <a:solidFill>
                  <a:schemeClr val="tx1">
                    <a:lumMod val="50000"/>
                  </a:schemeClr>
                </a:solidFill>
              </a:rPr>
              <a:t>Pre-print version is published within 10 days, enabling immediate viewing and citation</a:t>
            </a:r>
            <a:endParaRPr lang="en-US">
              <a:solidFill>
                <a:schemeClr val="tx1">
                  <a:lumMod val="50000"/>
                </a:schemeClr>
              </a:solidFill>
            </a:endParaRPr>
          </a:p>
        </p:txBody>
      </p:sp>
      <p:sp>
        <p:nvSpPr>
          <p:cNvPr id="9" name="TextBox 8">
            <a:extLst>
              <a:ext uri="{FF2B5EF4-FFF2-40B4-BE49-F238E27FC236}">
                <a16:creationId xmlns:a16="http://schemas.microsoft.com/office/drawing/2014/main" id="{D6AE91E8-76F6-D395-71F5-18B1D89FF2C4}"/>
              </a:ext>
            </a:extLst>
          </p:cNvPr>
          <p:cNvSpPr txBox="1"/>
          <p:nvPr/>
        </p:nvSpPr>
        <p:spPr>
          <a:xfrm>
            <a:off x="5316725" y="4734439"/>
            <a:ext cx="3320732" cy="1600438"/>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400" dirty="0">
                <a:solidFill>
                  <a:schemeClr val="tx1">
                    <a:lumMod val="50000"/>
                  </a:schemeClr>
                </a:solidFill>
              </a:rPr>
              <a:t>Names of reviewers and their reviews are published alongside the publication, authors' responses and comments from registered users </a:t>
            </a:r>
          </a:p>
          <a:p>
            <a:endParaRPr lang="en-GB" sz="1400">
              <a:solidFill>
                <a:schemeClr val="tx1">
                  <a:lumMod val="50000"/>
                </a:schemeClr>
              </a:solidFill>
            </a:endParaRPr>
          </a:p>
          <a:p>
            <a:endParaRPr lang="en-GB" sz="1400">
              <a:solidFill>
                <a:schemeClr val="tx1">
                  <a:lumMod val="50000"/>
                </a:schemeClr>
              </a:solidFill>
            </a:endParaRPr>
          </a:p>
          <a:p>
            <a:endParaRPr lang="en-GB" sz="1400">
              <a:solidFill>
                <a:schemeClr val="tx1">
                  <a:lumMod val="50000"/>
                </a:schemeClr>
              </a:solidFill>
            </a:endParaRPr>
          </a:p>
        </p:txBody>
      </p:sp>
    </p:spTree>
    <p:extLst>
      <p:ext uri="{BB962C8B-B14F-4D97-AF65-F5344CB8AC3E}">
        <p14:creationId xmlns:p14="http://schemas.microsoft.com/office/powerpoint/2010/main" val="38598389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Footer Placeholder 1"/>
          <p:cNvSpPr>
            <a:spLocks noGrp="1"/>
          </p:cNvSpPr>
          <p:nvPr>
            <p:ph type="ftr" sz="quarter" idx="15"/>
          </p:nvPr>
        </p:nvSpPr>
        <p:spPr bwMode="auto">
          <a:xfrm>
            <a:off x="978981" y="6357494"/>
            <a:ext cx="9838038" cy="365125"/>
          </a:xfrm>
        </p:spPr>
        <p:txBody>
          <a:bodyPr/>
          <a:lstStyle/>
          <a:p>
            <a:pPr algn="r">
              <a:defRPr/>
            </a:pPr>
            <a:r>
              <a:rPr lang="en-GB" err="1">
                <a:ea typeface="+mj-lt"/>
                <a:cs typeface="+mj-lt"/>
              </a:rPr>
              <a:t>OpenAIRE</a:t>
            </a:r>
            <a:r>
              <a:rPr lang="en-GB">
                <a:ea typeface="+mj-lt"/>
                <a:cs typeface="+mj-lt"/>
              </a:rPr>
              <a:t> webinar| 22 Nov 2022</a:t>
            </a: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29</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grpSp>
        <p:nvGrpSpPr>
          <p:cNvPr id="33" name="Group 32"/>
          <p:cNvGrpSpPr/>
          <p:nvPr/>
        </p:nvGrpSpPr>
        <p:grpSpPr bwMode="auto">
          <a:xfrm>
            <a:off x="941676" y="2381219"/>
            <a:ext cx="10864620" cy="3371719"/>
            <a:chOff x="2032000" y="3683082"/>
            <a:chExt cx="9794240" cy="3039538"/>
          </a:xfrm>
        </p:grpSpPr>
        <p:sp>
          <p:nvSpPr>
            <p:cNvPr id="25" name="Arrow: U-Turn 24"/>
            <p:cNvSpPr/>
            <p:nvPr/>
          </p:nvSpPr>
          <p:spPr bwMode="auto">
            <a:xfrm rot="10800000">
              <a:off x="5140630" y="5750475"/>
              <a:ext cx="1330900" cy="508342"/>
            </a:xfrm>
            <a:prstGeom prst="uturnArrow">
              <a:avLst>
                <a:gd name="adj1" fmla="val 23001"/>
                <a:gd name="adj2" fmla="val 25000"/>
                <a:gd name="adj3" fmla="val 28997"/>
                <a:gd name="adj4" fmla="val 50000"/>
                <a:gd name="adj5" fmla="val 75000"/>
              </a:avLst>
            </a:prstGeom>
          </p:spPr>
          <p:style>
            <a:lnRef idx="3">
              <a:schemeClr val="lt1"/>
            </a:lnRef>
            <a:fillRef idx="1">
              <a:schemeClr val="accent2"/>
            </a:fillRef>
            <a:effectRef idx="1">
              <a:schemeClr val="accent2"/>
            </a:effectRef>
            <a:fontRef idx="minor">
              <a:schemeClr val="lt1"/>
            </a:fontRef>
          </p:style>
          <p:txBody>
            <a:bodyPr rtlCol="0" anchor="ctr"/>
            <a:lstStyle/>
            <a:p>
              <a:pPr algn="ctr">
                <a:defRPr/>
              </a:pPr>
              <a:endParaRPr lang="en-GB">
                <a:solidFill>
                  <a:schemeClr val="tx1"/>
                </a:solidFill>
              </a:endParaRPr>
            </a:p>
          </p:txBody>
        </p:sp>
        <p:grpSp>
          <p:nvGrpSpPr>
            <p:cNvPr id="3" name="Diagram 2"/>
            <p:cNvGrpSpPr/>
            <p:nvPr/>
          </p:nvGrpSpPr>
          <p:grpSpPr bwMode="auto">
            <a:xfrm>
              <a:off x="2032000" y="3914922"/>
              <a:ext cx="8128000" cy="2807698"/>
              <a:chOff x="0" y="0"/>
              <a:chExt cx="8128000" cy="2807698"/>
            </a:xfrm>
          </p:grpSpPr>
          <p:sp>
            <p:nvSpPr>
              <p:cNvPr id="5" name="Arrow: Chevron 4"/>
              <p:cNvSpPr/>
              <p:nvPr/>
            </p:nvSpPr>
            <p:spPr bwMode="auto">
              <a:xfrm>
                <a:off x="0" y="1275512"/>
                <a:ext cx="1408794" cy="563517"/>
              </a:xfrm>
              <a:prstGeom prst="chevron">
                <a:avLst>
                  <a:gd name="adj" fmla="val 5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p:spPr>
            <p:style>
              <a:lnRef idx="2">
                <a:srgbClr val="000000"/>
              </a:lnRef>
              <a:fillRef idx="1">
                <a:srgbClr val="000000"/>
              </a:fillRef>
              <a:effectRef idx="0">
                <a:srgbClr val="000000"/>
              </a:effectRef>
              <a:fontRef idx="minor">
                <a:schemeClr val="lt1"/>
              </a:fontRef>
            </p:style>
            <p:txBody>
              <a:bodyPr spcFirstLastPara="0" vert="horz" wrap="square" lIns="48006" tIns="16002" rIns="16002" bIns="16002" numCol="1" spcCol="1270" anchor="ctr" anchorCtr="0">
                <a:noAutofit/>
              </a:bodyPr>
              <a:lstStyle/>
              <a:p>
                <a:pPr marL="0" lvl="0" indent="0" algn="ctr" defTabSz="533400">
                  <a:lnSpc>
                    <a:spcPct val="90000"/>
                  </a:lnSpc>
                  <a:spcBef>
                    <a:spcPts val="0"/>
                  </a:spcBef>
                  <a:spcAft>
                    <a:spcPts val="0"/>
                  </a:spcAft>
                  <a:buNone/>
                  <a:defRPr/>
                </a:pPr>
                <a:r>
                  <a:rPr lang="en-GB" sz="1200"/>
                  <a:t>Draft</a:t>
                </a:r>
                <a:endParaRPr/>
              </a:p>
            </p:txBody>
          </p:sp>
          <p:sp>
            <p:nvSpPr>
              <p:cNvPr id="7" name="Arrow: Chevron 6"/>
              <p:cNvSpPr/>
              <p:nvPr/>
            </p:nvSpPr>
            <p:spPr bwMode="auto">
              <a:xfrm>
                <a:off x="1267914" y="1275512"/>
                <a:ext cx="1408794" cy="563517"/>
              </a:xfrm>
              <a:prstGeom prst="chevron">
                <a:avLst>
                  <a:gd name="adj" fmla="val 50000"/>
                </a:avLst>
              </a:prstGeom>
              <a:solidFill>
                <a:schemeClr val="accent2">
                  <a:hueOff val="-97910"/>
                  <a:satOff val="887"/>
                  <a:lumOff val="4870"/>
                  <a:alphaOff val="0"/>
                </a:schemeClr>
              </a:solidFill>
              <a:ln w="12700" cap="flat" cmpd="sng" algn="ctr">
                <a:solidFill>
                  <a:schemeClr val="lt1">
                    <a:hueOff val="0"/>
                    <a:satOff val="0"/>
                    <a:lumOff val="0"/>
                    <a:alphaOff val="0"/>
                  </a:schemeClr>
                </a:solidFill>
                <a:prstDash val="solid"/>
                <a:miter lim="800000"/>
              </a:ln>
              <a:effectLst/>
            </p:spPr>
            <p:style>
              <a:lnRef idx="2">
                <a:srgbClr val="000000"/>
              </a:lnRef>
              <a:fillRef idx="1">
                <a:srgbClr val="000000"/>
              </a:fillRef>
              <a:effectRef idx="0">
                <a:srgbClr val="000000"/>
              </a:effectRef>
              <a:fontRef idx="minor">
                <a:schemeClr val="lt1"/>
              </a:fontRef>
            </p:style>
            <p:txBody>
              <a:bodyPr spcFirstLastPara="0" vert="horz" wrap="square" lIns="48006" tIns="16002" rIns="16002" bIns="16002" numCol="1" spcCol="1270" anchor="ctr" anchorCtr="0">
                <a:noAutofit/>
              </a:bodyPr>
              <a:lstStyle/>
              <a:p>
                <a:pPr marL="0" lvl="0" indent="0" algn="ctr" defTabSz="533400">
                  <a:lnSpc>
                    <a:spcPct val="90000"/>
                  </a:lnSpc>
                  <a:spcBef>
                    <a:spcPts val="0"/>
                  </a:spcBef>
                  <a:spcAft>
                    <a:spcPts val="0"/>
                  </a:spcAft>
                  <a:buNone/>
                  <a:defRPr/>
                </a:pPr>
                <a:r>
                  <a:rPr lang="en-GB" sz="1200"/>
                  <a:t>Submission</a:t>
                </a:r>
                <a:endParaRPr/>
              </a:p>
            </p:txBody>
          </p:sp>
          <p:sp>
            <p:nvSpPr>
              <p:cNvPr id="8" name="Arrow: Chevron 7"/>
              <p:cNvSpPr/>
              <p:nvPr/>
            </p:nvSpPr>
            <p:spPr bwMode="auto">
              <a:xfrm>
                <a:off x="2535829" y="1275512"/>
                <a:ext cx="1408794" cy="563517"/>
              </a:xfrm>
              <a:prstGeom prst="chevron">
                <a:avLst>
                  <a:gd name="adj" fmla="val 50000"/>
                </a:avLst>
              </a:prstGeom>
              <a:solidFill>
                <a:schemeClr val="accent2">
                  <a:hueOff val="-195819"/>
                  <a:satOff val="1774"/>
                  <a:lumOff val="9739"/>
                  <a:alphaOff val="0"/>
                </a:schemeClr>
              </a:solidFill>
              <a:ln w="12700" cap="flat" cmpd="sng" algn="ctr">
                <a:solidFill>
                  <a:schemeClr val="lt1">
                    <a:hueOff val="0"/>
                    <a:satOff val="0"/>
                    <a:lumOff val="0"/>
                    <a:alphaOff val="0"/>
                  </a:schemeClr>
                </a:solidFill>
                <a:prstDash val="solid"/>
                <a:miter lim="800000"/>
              </a:ln>
              <a:effectLst/>
            </p:spPr>
            <p:style>
              <a:lnRef idx="2">
                <a:srgbClr val="000000"/>
              </a:lnRef>
              <a:fillRef idx="1">
                <a:srgbClr val="000000"/>
              </a:fillRef>
              <a:effectRef idx="0">
                <a:srgbClr val="000000"/>
              </a:effectRef>
              <a:fontRef idx="minor">
                <a:schemeClr val="lt1"/>
              </a:fontRef>
            </p:style>
            <p:txBody>
              <a:bodyPr spcFirstLastPara="0" vert="horz" wrap="square" lIns="48006" tIns="16002" rIns="16002" bIns="16002" numCol="1" spcCol="1270" anchor="ctr" anchorCtr="0">
                <a:noAutofit/>
              </a:bodyPr>
              <a:lstStyle/>
              <a:p>
                <a:pPr marL="0" lvl="0" indent="0" algn="ctr" defTabSz="533400">
                  <a:lnSpc>
                    <a:spcPct val="90000"/>
                  </a:lnSpc>
                  <a:spcBef>
                    <a:spcPts val="0"/>
                  </a:spcBef>
                  <a:spcAft>
                    <a:spcPts val="0"/>
                  </a:spcAft>
                  <a:buNone/>
                  <a:defRPr/>
                </a:pPr>
                <a:r>
                  <a:rPr lang="en-GB" sz="1200"/>
                  <a:t>Peer-reviewing</a:t>
                </a:r>
                <a:endParaRPr/>
              </a:p>
            </p:txBody>
          </p:sp>
          <p:sp>
            <p:nvSpPr>
              <p:cNvPr id="9" name="Arrow: Chevron 8"/>
              <p:cNvSpPr/>
              <p:nvPr/>
            </p:nvSpPr>
            <p:spPr bwMode="auto">
              <a:xfrm>
                <a:off x="3803743" y="1275512"/>
                <a:ext cx="1408794" cy="563517"/>
              </a:xfrm>
              <a:prstGeom prst="chevron">
                <a:avLst>
                  <a:gd name="adj" fmla="val 50000"/>
                </a:avLst>
              </a:prstGeom>
              <a:solidFill>
                <a:schemeClr val="accent2">
                  <a:hueOff val="-293729"/>
                  <a:satOff val="2661"/>
                  <a:lumOff val="14609"/>
                  <a:alphaOff val="0"/>
                </a:schemeClr>
              </a:solidFill>
              <a:ln w="12700" cap="flat" cmpd="sng" algn="ctr">
                <a:solidFill>
                  <a:schemeClr val="lt1">
                    <a:hueOff val="0"/>
                    <a:satOff val="0"/>
                    <a:lumOff val="0"/>
                    <a:alphaOff val="0"/>
                  </a:schemeClr>
                </a:solidFill>
                <a:prstDash val="solid"/>
                <a:miter lim="800000"/>
              </a:ln>
              <a:effectLst/>
            </p:spPr>
            <p:style>
              <a:lnRef idx="2">
                <a:srgbClr val="000000"/>
              </a:lnRef>
              <a:fillRef idx="1">
                <a:srgbClr val="000000"/>
              </a:fillRef>
              <a:effectRef idx="0">
                <a:srgbClr val="000000"/>
              </a:effectRef>
              <a:fontRef idx="minor">
                <a:schemeClr val="lt1"/>
              </a:fontRef>
            </p:style>
            <p:txBody>
              <a:bodyPr spcFirstLastPara="0" vert="horz" wrap="square" lIns="48006" tIns="16002" rIns="16002" bIns="16002" numCol="1" spcCol="1270" anchor="ctr" anchorCtr="0">
                <a:noAutofit/>
              </a:bodyPr>
              <a:lstStyle/>
              <a:p>
                <a:pPr marL="0" lvl="0" indent="0" algn="ctr" defTabSz="533400">
                  <a:lnSpc>
                    <a:spcPct val="90000"/>
                  </a:lnSpc>
                  <a:spcBef>
                    <a:spcPts val="0"/>
                  </a:spcBef>
                  <a:spcAft>
                    <a:spcPts val="0"/>
                  </a:spcAft>
                  <a:buNone/>
                  <a:defRPr/>
                </a:pPr>
                <a:r>
                  <a:rPr lang="en-GB" sz="1200"/>
                  <a:t>Revisions</a:t>
                </a:r>
                <a:endParaRPr/>
              </a:p>
            </p:txBody>
          </p:sp>
          <p:sp>
            <p:nvSpPr>
              <p:cNvPr id="10" name="Arrow: Chevron 9"/>
              <p:cNvSpPr/>
              <p:nvPr/>
            </p:nvSpPr>
            <p:spPr bwMode="auto">
              <a:xfrm>
                <a:off x="5071658" y="1275512"/>
                <a:ext cx="1408794" cy="563517"/>
              </a:xfrm>
              <a:prstGeom prst="chevron">
                <a:avLst>
                  <a:gd name="adj" fmla="val 50000"/>
                </a:avLst>
              </a:prstGeom>
              <a:solidFill>
                <a:schemeClr val="accent2">
                  <a:hueOff val="-391639"/>
                  <a:satOff val="3548"/>
                  <a:lumOff val="19478"/>
                  <a:alphaOff val="0"/>
                </a:schemeClr>
              </a:solidFill>
              <a:ln w="12700" cap="flat" cmpd="sng" algn="ctr">
                <a:solidFill>
                  <a:schemeClr val="lt1">
                    <a:hueOff val="0"/>
                    <a:satOff val="0"/>
                    <a:lumOff val="0"/>
                    <a:alphaOff val="0"/>
                  </a:schemeClr>
                </a:solidFill>
                <a:prstDash val="solid"/>
                <a:miter lim="800000"/>
              </a:ln>
              <a:effectLst/>
            </p:spPr>
            <p:style>
              <a:lnRef idx="2">
                <a:srgbClr val="000000"/>
              </a:lnRef>
              <a:fillRef idx="1">
                <a:srgbClr val="000000"/>
              </a:fillRef>
              <a:effectRef idx="0">
                <a:srgbClr val="000000"/>
              </a:effectRef>
              <a:fontRef idx="minor">
                <a:schemeClr val="lt1"/>
              </a:fontRef>
            </p:style>
            <p:txBody>
              <a:bodyPr spcFirstLastPara="0" vert="horz" wrap="square" lIns="48006" tIns="16002" rIns="16002" bIns="16002" numCol="1" spcCol="1270" anchor="ctr" anchorCtr="0">
                <a:noAutofit/>
              </a:bodyPr>
              <a:lstStyle/>
              <a:p>
                <a:pPr marL="0" lvl="0" indent="0" algn="ctr" defTabSz="533400">
                  <a:lnSpc>
                    <a:spcPct val="90000"/>
                  </a:lnSpc>
                  <a:spcBef>
                    <a:spcPts val="0"/>
                  </a:spcBef>
                  <a:spcAft>
                    <a:spcPts val="0"/>
                  </a:spcAft>
                  <a:buNone/>
                  <a:defRPr/>
                </a:pPr>
                <a:r>
                  <a:rPr lang="en-GB" sz="1200"/>
                  <a:t>Accepted for publication</a:t>
                </a:r>
                <a:endParaRPr/>
              </a:p>
            </p:txBody>
          </p:sp>
          <p:sp>
            <p:nvSpPr>
              <p:cNvPr id="11" name="Arrow: Chevron 10"/>
              <p:cNvSpPr/>
              <p:nvPr/>
            </p:nvSpPr>
            <p:spPr bwMode="auto">
              <a:xfrm>
                <a:off x="6339573" y="1275512"/>
                <a:ext cx="1408794" cy="563517"/>
              </a:xfrm>
              <a:prstGeom prst="chevron">
                <a:avLst>
                  <a:gd name="adj" fmla="val 50000"/>
                </a:avLst>
              </a:prstGeom>
              <a:solidFill>
                <a:schemeClr val="accent2">
                  <a:hueOff val="-489548"/>
                  <a:satOff val="4435"/>
                  <a:lumOff val="24348"/>
                  <a:alphaOff val="0"/>
                </a:schemeClr>
              </a:solidFill>
              <a:ln w="12700" cap="flat" cmpd="sng" algn="ctr">
                <a:solidFill>
                  <a:schemeClr val="lt1">
                    <a:hueOff val="0"/>
                    <a:satOff val="0"/>
                    <a:lumOff val="0"/>
                    <a:alphaOff val="0"/>
                  </a:schemeClr>
                </a:solidFill>
                <a:prstDash val="solid"/>
                <a:miter lim="800000"/>
              </a:ln>
              <a:effectLst/>
            </p:spPr>
            <p:style>
              <a:lnRef idx="2">
                <a:srgbClr val="000000"/>
              </a:lnRef>
              <a:fillRef idx="1">
                <a:srgbClr val="000000"/>
              </a:fillRef>
              <a:effectRef idx="0">
                <a:srgbClr val="000000"/>
              </a:effectRef>
              <a:fontRef idx="minor">
                <a:schemeClr val="lt1"/>
              </a:fontRef>
            </p:style>
            <p:txBody>
              <a:bodyPr spcFirstLastPara="0" vert="horz" wrap="square" lIns="48006" tIns="16002" rIns="16002" bIns="16002" numCol="1" spcCol="1270" anchor="ctr" anchorCtr="0">
                <a:noAutofit/>
              </a:bodyPr>
              <a:lstStyle/>
              <a:p>
                <a:pPr marL="0" lvl="0" indent="0" algn="ctr" defTabSz="533400">
                  <a:lnSpc>
                    <a:spcPct val="90000"/>
                  </a:lnSpc>
                  <a:spcBef>
                    <a:spcPts val="0"/>
                  </a:spcBef>
                  <a:spcAft>
                    <a:spcPts val="0"/>
                  </a:spcAft>
                  <a:buNone/>
                  <a:defRPr/>
                </a:pPr>
                <a:r>
                  <a:rPr lang="en-GB" sz="1200"/>
                  <a:t>Copy-editing and type-setting</a:t>
                </a:r>
                <a:endParaRPr/>
              </a:p>
            </p:txBody>
          </p:sp>
          <p:sp>
            <p:nvSpPr>
              <p:cNvPr id="12" name="Arrow: Chevron 11"/>
              <p:cNvSpPr/>
              <p:nvPr/>
            </p:nvSpPr>
            <p:spPr bwMode="auto">
              <a:xfrm>
                <a:off x="7607487" y="1275512"/>
                <a:ext cx="1408794" cy="563517"/>
              </a:xfrm>
              <a:prstGeom prst="chevron">
                <a:avLst>
                  <a:gd name="adj" fmla="val 50000"/>
                </a:avLst>
              </a:prstGeom>
              <a:solidFill>
                <a:schemeClr val="accent2">
                  <a:hueOff val="-587458"/>
                  <a:satOff val="5322"/>
                  <a:lumOff val="29217"/>
                  <a:alphaOff val="0"/>
                </a:schemeClr>
              </a:solidFill>
              <a:ln w="12700" cap="flat" cmpd="sng" algn="ctr">
                <a:solidFill>
                  <a:schemeClr val="lt1">
                    <a:hueOff val="0"/>
                    <a:satOff val="0"/>
                    <a:lumOff val="0"/>
                    <a:alphaOff val="0"/>
                  </a:schemeClr>
                </a:solidFill>
                <a:prstDash val="solid"/>
                <a:miter lim="800000"/>
              </a:ln>
              <a:effectLst/>
            </p:spPr>
            <p:style>
              <a:lnRef idx="2">
                <a:srgbClr val="000000"/>
              </a:lnRef>
              <a:fillRef idx="1">
                <a:srgbClr val="000000"/>
              </a:fillRef>
              <a:effectRef idx="0">
                <a:srgbClr val="000000"/>
              </a:effectRef>
              <a:fontRef idx="minor">
                <a:schemeClr val="lt1"/>
              </a:fontRef>
            </p:style>
            <p:txBody>
              <a:bodyPr spcFirstLastPara="0" vert="horz" wrap="square" lIns="48006" tIns="16002" rIns="16002" bIns="16002" numCol="1" spcCol="1270" anchor="ctr" anchorCtr="0">
                <a:noAutofit/>
              </a:bodyPr>
              <a:lstStyle/>
              <a:p>
                <a:pPr marL="0" lvl="0" indent="0" algn="ctr" defTabSz="533400">
                  <a:lnSpc>
                    <a:spcPct val="90000"/>
                  </a:lnSpc>
                  <a:spcBef>
                    <a:spcPts val="0"/>
                  </a:spcBef>
                  <a:spcAft>
                    <a:spcPts val="0"/>
                  </a:spcAft>
                  <a:buNone/>
                  <a:defRPr/>
                </a:pPr>
                <a:r>
                  <a:rPr lang="en-GB" sz="1200"/>
                  <a:t>Publication</a:t>
                </a:r>
                <a:endParaRPr/>
              </a:p>
            </p:txBody>
          </p:sp>
        </p:grpSp>
        <p:sp>
          <p:nvSpPr>
            <p:cNvPr id="4" name="TextBox 3"/>
            <p:cNvSpPr txBox="1"/>
            <p:nvPr/>
          </p:nvSpPr>
          <p:spPr bwMode="auto">
            <a:xfrm>
              <a:off x="9001760" y="5860264"/>
              <a:ext cx="2824480" cy="388436"/>
            </a:xfrm>
            <a:prstGeom prst="rect">
              <a:avLst/>
            </a:prstGeom>
            <a:noFill/>
          </p:spPr>
          <p:txBody>
            <a:bodyPr wrap="square" lIns="91440" tIns="45720" rIns="91440" bIns="45720" rtlCol="0" anchor="t">
              <a:spAutoFit/>
            </a:bodyPr>
            <a:lstStyle/>
            <a:p>
              <a:pPr>
                <a:defRPr/>
              </a:pPr>
              <a:r>
                <a:rPr lang="en-GB" sz="1100" dirty="0"/>
                <a:t>Adapted from </a:t>
              </a:r>
              <a:r>
                <a:rPr lang="en-GB" sz="1100" u="sng" dirty="0">
                  <a:solidFill>
                    <a:schemeClr val="bg2"/>
                  </a:solidFill>
                  <a:hlinkClick r:id="rId3">
                    <a:extLst>
                      <a:ext uri="{A12FA001-AC4F-418D-AE19-62706E023703}">
                        <ahyp:hlinkClr xmlns:ahyp="http://schemas.microsoft.com/office/drawing/2018/hyperlinkcolor" val="tx"/>
                      </a:ext>
                    </a:extLst>
                  </a:hlinkClick>
                </a:rPr>
                <a:t>Library of Curtin University</a:t>
              </a:r>
              <a:endParaRPr lang="en-GB" sz="1100" dirty="0">
                <a:solidFill>
                  <a:schemeClr val="bg2"/>
                </a:solidFill>
                <a:hlinkClick r:id="rId3">
                  <a:extLst>
                    <a:ext uri="{A12FA001-AC4F-418D-AE19-62706E023703}">
                      <ahyp:hlinkClr xmlns:ahyp="http://schemas.microsoft.com/office/drawing/2018/hyperlinkcolor" val="tx"/>
                    </a:ext>
                  </a:extLst>
                </a:hlinkClick>
              </a:endParaRPr>
            </a:p>
            <a:p>
              <a:pPr>
                <a:defRPr/>
              </a:pPr>
              <a:r>
                <a:rPr lang="en-GB" sz="1100" dirty="0"/>
                <a:t>Icons from </a:t>
              </a:r>
              <a:r>
                <a:rPr lang="en-GB" sz="1100" u="sng" dirty="0">
                  <a:solidFill>
                    <a:schemeClr val="bg2"/>
                  </a:solidFill>
                  <a:hlinkClick r:id="rId4">
                    <a:extLst>
                      <a:ext uri="{A12FA001-AC4F-418D-AE19-62706E023703}">
                        <ahyp:hlinkClr xmlns:ahyp="http://schemas.microsoft.com/office/drawing/2018/hyperlinkcolor" val="tx"/>
                      </a:ext>
                    </a:extLst>
                  </a:hlinkClick>
                </a:rPr>
                <a:t>manshagraphics</a:t>
              </a:r>
              <a:r>
                <a:rPr lang="en-GB" sz="1100" dirty="0"/>
                <a:t> on </a:t>
              </a:r>
              <a:r>
                <a:rPr lang="en-GB" sz="1100" dirty="0" err="1"/>
                <a:t>Flaticon</a:t>
              </a:r>
              <a:endParaRPr lang="en-GB" sz="1100" dirty="0"/>
            </a:p>
          </p:txBody>
        </p:sp>
        <p:pic>
          <p:nvPicPr>
            <p:cNvPr id="14" name="Picture 13"/>
            <p:cNvPicPr>
              <a:picLocks noChangeAspect="1"/>
            </p:cNvPicPr>
            <p:nvPr/>
          </p:nvPicPr>
          <p:blipFill>
            <a:blip r:embed="rId5">
              <a:duotone>
                <a:schemeClr val="accent2">
                  <a:shade val="45000"/>
                  <a:satMod val="135000"/>
                </a:schemeClr>
                <a:prstClr val="white"/>
              </a:duotone>
            </a:blip>
            <a:stretch/>
          </p:blipFill>
          <p:spPr bwMode="auto">
            <a:xfrm>
              <a:off x="2438143" y="4469601"/>
              <a:ext cx="508340" cy="508340"/>
            </a:xfrm>
            <a:prstGeom prst="rect">
              <a:avLst/>
            </a:prstGeom>
          </p:spPr>
        </p:pic>
        <p:pic>
          <p:nvPicPr>
            <p:cNvPr id="17" name="Picture 16"/>
            <p:cNvPicPr>
              <a:picLocks noChangeAspect="1"/>
            </p:cNvPicPr>
            <p:nvPr/>
          </p:nvPicPr>
          <p:blipFill>
            <a:blip r:embed="rId6">
              <a:duotone>
                <a:schemeClr val="accent3">
                  <a:shade val="45000"/>
                  <a:satMod val="135000"/>
                </a:schemeClr>
                <a:prstClr val="white"/>
              </a:duotone>
            </a:blip>
            <a:stretch/>
          </p:blipFill>
          <p:spPr bwMode="auto">
            <a:xfrm>
              <a:off x="7411917" y="4512003"/>
              <a:ext cx="508341" cy="508341"/>
            </a:xfrm>
            <a:prstGeom prst="rect">
              <a:avLst/>
            </a:prstGeom>
          </p:spPr>
        </p:pic>
        <p:pic>
          <p:nvPicPr>
            <p:cNvPr id="19" name="Picture 18"/>
            <p:cNvPicPr>
              <a:picLocks noChangeAspect="1"/>
            </p:cNvPicPr>
            <p:nvPr/>
          </p:nvPicPr>
          <p:blipFill>
            <a:blip r:embed="rId7">
              <a:duotone>
                <a:schemeClr val="bg2">
                  <a:shade val="45000"/>
                  <a:satMod val="135000"/>
                </a:schemeClr>
                <a:prstClr val="white"/>
              </a:duotone>
            </a:blip>
            <a:stretch/>
          </p:blipFill>
          <p:spPr bwMode="auto">
            <a:xfrm>
              <a:off x="9924651" y="4554404"/>
              <a:ext cx="508341" cy="508341"/>
            </a:xfrm>
            <a:prstGeom prst="rect">
              <a:avLst/>
            </a:prstGeom>
          </p:spPr>
        </p:pic>
        <p:pic>
          <p:nvPicPr>
            <p:cNvPr id="23" name="Picture 22"/>
            <p:cNvPicPr>
              <a:picLocks noChangeAspect="1"/>
            </p:cNvPicPr>
            <p:nvPr/>
          </p:nvPicPr>
          <p:blipFill>
            <a:blip r:embed="rId8">
              <a:duotone>
                <a:schemeClr val="accent2">
                  <a:shade val="45000"/>
                  <a:satMod val="135000"/>
                </a:schemeClr>
                <a:prstClr val="white"/>
              </a:duotone>
            </a:blip>
            <a:stretch/>
          </p:blipFill>
          <p:spPr bwMode="auto">
            <a:xfrm>
              <a:off x="3680543" y="4478078"/>
              <a:ext cx="508342" cy="508342"/>
            </a:xfrm>
            <a:prstGeom prst="rect">
              <a:avLst/>
            </a:prstGeom>
          </p:spPr>
        </p:pic>
        <p:sp>
          <p:nvSpPr>
            <p:cNvPr id="26" name="TextBox 25"/>
            <p:cNvSpPr txBox="1"/>
            <p:nvPr/>
          </p:nvSpPr>
          <p:spPr bwMode="auto">
            <a:xfrm>
              <a:off x="3366266" y="4012654"/>
              <a:ext cx="1136898" cy="369332"/>
            </a:xfrm>
            <a:prstGeom prst="rect">
              <a:avLst/>
            </a:prstGeom>
            <a:noFill/>
          </p:spPr>
          <p:txBody>
            <a:bodyPr wrap="square" rtlCol="0">
              <a:spAutoFit/>
            </a:bodyPr>
            <a:lstStyle/>
            <a:p>
              <a:pPr algn="ctr">
                <a:defRPr/>
              </a:pPr>
              <a:r>
                <a:rPr lang="en-GB" b="1"/>
                <a:t>Pre-print</a:t>
              </a:r>
              <a:endParaRPr lang="en-GB" sz="2000" b="1"/>
            </a:p>
          </p:txBody>
        </p:sp>
        <p:sp>
          <p:nvSpPr>
            <p:cNvPr id="28" name="TextBox 27"/>
            <p:cNvSpPr txBox="1"/>
            <p:nvPr/>
          </p:nvSpPr>
          <p:spPr bwMode="auto">
            <a:xfrm>
              <a:off x="6630062" y="3683082"/>
              <a:ext cx="1997598" cy="861774"/>
            </a:xfrm>
            <a:prstGeom prst="rect">
              <a:avLst/>
            </a:prstGeom>
            <a:noFill/>
          </p:spPr>
          <p:txBody>
            <a:bodyPr wrap="square" rtlCol="0">
              <a:spAutoFit/>
            </a:bodyPr>
            <a:lstStyle/>
            <a:p>
              <a:pPr algn="ctr">
                <a:defRPr/>
              </a:pPr>
              <a:r>
                <a:rPr lang="en-GB" sz="1600" b="1"/>
                <a:t>Author Accepted Manuscript </a:t>
              </a:r>
              <a:r>
                <a:rPr lang="en-GB" sz="1600"/>
                <a:t>(AAM)</a:t>
              </a:r>
              <a:endParaRPr/>
            </a:p>
            <a:p>
              <a:pPr algn="ctr">
                <a:defRPr/>
              </a:pPr>
              <a:r>
                <a:rPr lang="en-GB" sz="1600"/>
                <a:t>or postprint</a:t>
              </a:r>
            </a:p>
          </p:txBody>
        </p:sp>
        <p:sp>
          <p:nvSpPr>
            <p:cNvPr id="29" name="TextBox 28"/>
            <p:cNvSpPr txBox="1"/>
            <p:nvPr/>
          </p:nvSpPr>
          <p:spPr bwMode="auto">
            <a:xfrm>
              <a:off x="9391458" y="3863985"/>
              <a:ext cx="1483360" cy="584775"/>
            </a:xfrm>
            <a:prstGeom prst="rect">
              <a:avLst/>
            </a:prstGeom>
            <a:noFill/>
          </p:spPr>
          <p:txBody>
            <a:bodyPr wrap="square" rtlCol="0">
              <a:spAutoFit/>
            </a:bodyPr>
            <a:lstStyle/>
            <a:p>
              <a:pPr algn="ctr">
                <a:defRPr/>
              </a:pPr>
              <a:r>
                <a:rPr lang="en-GB" sz="1600" b="1"/>
                <a:t>Version of Record </a:t>
              </a:r>
              <a:r>
                <a:rPr lang="en-GB" sz="1600"/>
                <a:t>(VoR)</a:t>
              </a:r>
              <a:endParaRPr/>
            </a:p>
          </p:txBody>
        </p:sp>
      </p:grpSp>
      <p:sp>
        <p:nvSpPr>
          <p:cNvPr id="37" name="Title 1"/>
          <p:cNvSpPr>
            <a:spLocks noGrp="1"/>
          </p:cNvSpPr>
          <p:nvPr>
            <p:ph type="title"/>
          </p:nvPr>
        </p:nvSpPr>
        <p:spPr bwMode="auto">
          <a:xfrm>
            <a:off x="838200" y="806993"/>
            <a:ext cx="10515600" cy="1325563"/>
          </a:xfrm>
        </p:spPr>
        <p:txBody>
          <a:bodyPr/>
          <a:lstStyle/>
          <a:p>
            <a:pPr algn="ctr">
              <a:defRPr/>
            </a:pPr>
            <a:r>
              <a:rPr lang="en-GB" dirty="0"/>
              <a:t>Preprint</a:t>
            </a:r>
            <a:endParaRPr lang="en-US" dirty="0"/>
          </a:p>
        </p:txBody>
      </p:sp>
      <p:sp>
        <p:nvSpPr>
          <p:cNvPr id="18" name="TextBox 17">
            <a:extLst>
              <a:ext uri="{FF2B5EF4-FFF2-40B4-BE49-F238E27FC236}">
                <a16:creationId xmlns:a16="http://schemas.microsoft.com/office/drawing/2014/main" id="{1C63E9DC-BCB5-09A6-4197-7C5201D14DE8}"/>
              </a:ext>
            </a:extLst>
          </p:cNvPr>
          <p:cNvSpPr txBox="1"/>
          <p:nvPr/>
        </p:nvSpPr>
        <p:spPr bwMode="auto">
          <a:xfrm>
            <a:off x="2259659" y="6483586"/>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bg2"/>
                </a:solidFill>
                <a:latin typeface="+mj-lt"/>
                <a:ea typeface="+mj-lt"/>
                <a:cs typeface="Arial"/>
              </a:rPr>
              <a:t>10.5281/zenodo.7324364 </a:t>
            </a:r>
            <a:r>
              <a:rPr lang="en-GB" sz="1200" dirty="0">
                <a:solidFill>
                  <a:schemeClr val="tx1">
                    <a:tint val="75000"/>
                  </a:schemeClr>
                </a:solidFill>
                <a:latin typeface="+mj-lt"/>
                <a:ea typeface="+mj-lt"/>
                <a:cs typeface="Arial"/>
              </a:rPr>
              <a:t>under CC-BY 4.0</a:t>
            </a:r>
          </a:p>
        </p:txBody>
      </p:sp>
    </p:spTree>
    <p:extLst>
      <p:ext uri="{BB962C8B-B14F-4D97-AF65-F5344CB8AC3E}">
        <p14:creationId xmlns:p14="http://schemas.microsoft.com/office/powerpoint/2010/main" val="33454461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837418" y="713030"/>
            <a:ext cx="10515600" cy="1325563"/>
          </a:xfrm>
        </p:spPr>
        <p:txBody>
          <a:bodyPr/>
          <a:lstStyle/>
          <a:p>
            <a:pPr>
              <a:defRPr/>
            </a:pPr>
            <a:r>
              <a:rPr lang="en-GB"/>
              <a:t>Open Science</a:t>
            </a:r>
            <a:endParaRPr/>
          </a:p>
        </p:txBody>
      </p:sp>
      <p:sp>
        <p:nvSpPr>
          <p:cNvPr id="4" name="Slide Number Placeholder 3"/>
          <p:cNvSpPr>
            <a:spLocks noGrp="1"/>
          </p:cNvSpPr>
          <p:nvPr>
            <p:ph type="sldNum" sz="quarter" idx="17"/>
          </p:nvPr>
        </p:nvSpPr>
        <p:spPr bwMode="auto"/>
        <p:txBody>
          <a:bodyPr/>
          <a:lstStyle/>
          <a:p>
            <a:pPr>
              <a:defRPr/>
            </a:pPr>
            <a:fld id="{BB5D696C-7C4B-4748-AD7A-B30C297BC295}" type="slidenum">
              <a:rPr lang="en-US" altLang="ko-KR"/>
              <a:t>3</a:t>
            </a:fld>
            <a:endParaRPr lang="ko-KR"/>
          </a:p>
        </p:txBody>
      </p:sp>
      <p:sp>
        <p:nvSpPr>
          <p:cNvPr id="5" name="Text Placeholder 12"/>
          <p:cNvSpPr txBox="1"/>
          <p:nvPr/>
        </p:nvSpPr>
        <p:spPr bwMode="auto">
          <a:xfrm>
            <a:off x="1580019" y="2038593"/>
            <a:ext cx="9535021" cy="1390407"/>
          </a:xfrm>
          <a:prstGeom prst="rect">
            <a:avLst/>
          </a:prstGeom>
          <a:solidFill>
            <a:schemeClr val="bg1">
              <a:alpha val="62000"/>
            </a:schemeClr>
          </a:solidFill>
        </p:spPr>
        <p:txBody>
          <a:bodyPr>
            <a:normAutofit/>
          </a:bodyPr>
          <a:lst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0" indent="0" algn="ctr">
              <a:buNone/>
              <a:defRPr/>
            </a:pPr>
            <a:r>
              <a:rPr lang="en-US"/>
              <a:t>“Open science is an approach based on open cooperative work and systematic sharing of knowledge and tools as early and widely as possible in the process”</a:t>
            </a:r>
            <a:endParaRPr lang="en-US" sz="2200">
              <a:solidFill>
                <a:schemeClr val="tx2"/>
              </a:solidFill>
            </a:endParaRPr>
          </a:p>
        </p:txBody>
      </p:sp>
      <p:sp>
        <p:nvSpPr>
          <p:cNvPr id="6" name="Footer Placeholder 22"/>
          <p:cNvSpPr>
            <a:spLocks noGrp="1"/>
          </p:cNvSpPr>
          <p:nvPr>
            <p:ph type="ftr" sz="quarter" idx="10"/>
          </p:nvPr>
        </p:nvSpPr>
        <p:spPr bwMode="auto">
          <a:xfrm>
            <a:off x="2146300" y="6351853"/>
            <a:ext cx="9037412" cy="348330"/>
          </a:xfrm>
        </p:spPr>
        <p:txBody>
          <a:bodyPr/>
          <a:lstStyle/>
          <a:p>
            <a:pPr algn="r">
              <a:defRPr/>
            </a:pPr>
            <a:r>
              <a:rPr lang="en-GB" err="1">
                <a:ea typeface="+mj-lt"/>
                <a:cs typeface="Arial"/>
              </a:rPr>
              <a:t>OpenAIRE</a:t>
            </a:r>
            <a:r>
              <a:rPr lang="en-GB"/>
              <a:t> webinar| 22 Nov 2022</a:t>
            </a:r>
            <a:endParaRPr lang="ko-KR"/>
          </a:p>
        </p:txBody>
      </p:sp>
      <p:pic>
        <p:nvPicPr>
          <p:cNvPr id="7" name="Picture 6"/>
          <p:cNvPicPr>
            <a:picLocks noChangeAspect="1"/>
          </p:cNvPicPr>
          <p:nvPr/>
        </p:nvPicPr>
        <p:blipFill>
          <a:blip r:embed="rId2"/>
          <a:stretch/>
        </p:blipFill>
        <p:spPr bwMode="auto">
          <a:xfrm>
            <a:off x="11233150" y="6376551"/>
            <a:ext cx="860081" cy="307930"/>
          </a:xfrm>
          <a:prstGeom prst="rect">
            <a:avLst/>
          </a:prstGeom>
        </p:spPr>
      </p:pic>
      <p:sp>
        <p:nvSpPr>
          <p:cNvPr id="8" name="Rectangle: Rounded Corners 7"/>
          <p:cNvSpPr/>
          <p:nvPr/>
        </p:nvSpPr>
        <p:spPr bwMode="auto">
          <a:xfrm>
            <a:off x="500019" y="3961943"/>
            <a:ext cx="2160000" cy="1856951"/>
          </a:xfrm>
          <a:prstGeom prst="roundRect">
            <a:avLst>
              <a:gd name="adj" fmla="val 16667"/>
            </a:avLst>
          </a:prstGeom>
          <a:solidFill>
            <a:srgbClr val="222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a:t>Open Access to publications</a:t>
            </a:r>
            <a:endParaRPr/>
          </a:p>
        </p:txBody>
      </p:sp>
      <p:sp>
        <p:nvSpPr>
          <p:cNvPr id="9" name="Rectangle: Rounded Corners 8"/>
          <p:cNvSpPr/>
          <p:nvPr/>
        </p:nvSpPr>
        <p:spPr bwMode="auto">
          <a:xfrm>
            <a:off x="2800629" y="3961940"/>
            <a:ext cx="2160000" cy="1856951"/>
          </a:xfrm>
          <a:prstGeom prst="roundRect">
            <a:avLst>
              <a:gd name="adj" fmla="val 16667"/>
            </a:avLst>
          </a:prstGeom>
          <a:solidFill>
            <a:srgbClr val="222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a:t>Responsible management of data (FAIR principles)</a:t>
            </a:r>
            <a:endParaRPr/>
          </a:p>
        </p:txBody>
      </p:sp>
      <p:sp>
        <p:nvSpPr>
          <p:cNvPr id="10" name="Rectangle: Rounded Corners 9"/>
          <p:cNvSpPr/>
          <p:nvPr/>
        </p:nvSpPr>
        <p:spPr bwMode="auto">
          <a:xfrm>
            <a:off x="7401849" y="3961938"/>
            <a:ext cx="2160000" cy="1856951"/>
          </a:xfrm>
          <a:prstGeom prst="roundRect">
            <a:avLst>
              <a:gd name="adj" fmla="val 16667"/>
            </a:avLst>
          </a:prstGeom>
          <a:solidFill>
            <a:srgbClr val="222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a:t>Information about outputs / tools / instruments to validate/re-use results and data</a:t>
            </a:r>
            <a:endParaRPr/>
          </a:p>
        </p:txBody>
      </p:sp>
      <p:sp>
        <p:nvSpPr>
          <p:cNvPr id="11" name="Rectangle: Rounded Corners 10"/>
          <p:cNvSpPr/>
          <p:nvPr/>
        </p:nvSpPr>
        <p:spPr bwMode="auto">
          <a:xfrm>
            <a:off x="9702459" y="3961937"/>
            <a:ext cx="2160000" cy="1856951"/>
          </a:xfrm>
          <a:prstGeom prst="roundRect">
            <a:avLst>
              <a:gd name="adj" fmla="val 16667"/>
            </a:avLst>
          </a:prstGeom>
          <a:solidFill>
            <a:srgbClr val="222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a:t>Digital /physical access of results to validate the conclusions</a:t>
            </a:r>
            <a:endParaRPr/>
          </a:p>
        </p:txBody>
      </p:sp>
      <p:sp>
        <p:nvSpPr>
          <p:cNvPr id="12" name="Rectangle: Rounded Corners 11"/>
          <p:cNvSpPr/>
          <p:nvPr/>
        </p:nvSpPr>
        <p:spPr bwMode="auto">
          <a:xfrm>
            <a:off x="5101239" y="3961939"/>
            <a:ext cx="2160000" cy="1856951"/>
          </a:xfrm>
          <a:prstGeom prst="roundRect">
            <a:avLst>
              <a:gd name="adj" fmla="val 16667"/>
            </a:avLst>
          </a:prstGeom>
          <a:solidFill>
            <a:srgbClr val="222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a:t>Open access to data ‘as open as possible, as closed as necessary’</a:t>
            </a:r>
            <a:endParaRPr/>
          </a:p>
        </p:txBody>
      </p:sp>
      <p:sp>
        <p:nvSpPr>
          <p:cNvPr id="3" name="TextBox 2"/>
          <p:cNvSpPr txBox="1"/>
          <p:nvPr/>
        </p:nvSpPr>
        <p:spPr bwMode="auto">
          <a:xfrm>
            <a:off x="8956332" y="3090418"/>
            <a:ext cx="2706858" cy="338554"/>
          </a:xfrm>
          <a:prstGeom prst="rect">
            <a:avLst/>
          </a:prstGeom>
          <a:noFill/>
        </p:spPr>
        <p:txBody>
          <a:bodyPr wrap="square" rtlCol="0">
            <a:spAutoFit/>
          </a:bodyPr>
          <a:lstStyle/>
          <a:p>
            <a:pPr>
              <a:defRPr/>
            </a:pPr>
            <a:r>
              <a:rPr lang="en-GB" sz="1600">
                <a:latin typeface="+mj-lt"/>
              </a:rPr>
              <a:t>European Commission</a:t>
            </a:r>
            <a:endParaRPr/>
          </a:p>
        </p:txBody>
      </p:sp>
      <p:sp>
        <p:nvSpPr>
          <p:cNvPr id="16" name="TextBox 15">
            <a:extLst>
              <a:ext uri="{FF2B5EF4-FFF2-40B4-BE49-F238E27FC236}">
                <a16:creationId xmlns:a16="http://schemas.microsoft.com/office/drawing/2014/main" id="{A99C1371-E268-BCD7-08E4-DE140709FAC3}"/>
              </a:ext>
            </a:extLst>
          </p:cNvPr>
          <p:cNvSpPr txBox="1"/>
          <p:nvPr/>
        </p:nvSpPr>
        <p:spPr bwMode="auto">
          <a:xfrm>
            <a:off x="2259659" y="6483586"/>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bg2"/>
                </a:solidFill>
                <a:latin typeface="+mj-lt"/>
                <a:ea typeface="+mj-lt"/>
                <a:cs typeface="Arial"/>
              </a:rPr>
              <a:t>10.5281/zenodo.7324364 </a:t>
            </a:r>
            <a:r>
              <a:rPr lang="en-GB" sz="1200" dirty="0">
                <a:solidFill>
                  <a:schemeClr val="tx1">
                    <a:tint val="75000"/>
                  </a:schemeClr>
                </a:solidFill>
                <a:latin typeface="+mj-lt"/>
                <a:ea typeface="+mj-lt"/>
                <a:cs typeface="Arial"/>
              </a:rPr>
              <a:t>under CC-BY 4.0</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30</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sp>
        <p:nvSpPr>
          <p:cNvPr id="8" name="Footer Placeholder 1"/>
          <p:cNvSpPr>
            <a:spLocks noGrp="1"/>
          </p:cNvSpPr>
          <p:nvPr>
            <p:ph type="ftr" sz="quarter" idx="15"/>
          </p:nvPr>
        </p:nvSpPr>
        <p:spPr bwMode="auto">
          <a:xfrm>
            <a:off x="978981" y="6357494"/>
            <a:ext cx="9838038" cy="365125"/>
          </a:xfrm>
        </p:spPr>
        <p:txBody>
          <a:bodyPr/>
          <a:lstStyle/>
          <a:p>
            <a:pPr algn="r">
              <a:defRPr/>
            </a:pPr>
            <a:r>
              <a:rPr lang="en-GB" err="1">
                <a:ea typeface="+mj-lt"/>
                <a:cs typeface="+mj-lt"/>
              </a:rPr>
              <a:t>OpenAIRE</a:t>
            </a:r>
            <a:r>
              <a:rPr lang="en-GB">
                <a:ea typeface="+mj-lt"/>
                <a:cs typeface="+mj-lt"/>
              </a:rPr>
              <a:t> webinar| 22 Nov 2022</a:t>
            </a:r>
          </a:p>
        </p:txBody>
      </p:sp>
      <p:sp>
        <p:nvSpPr>
          <p:cNvPr id="2" name="TextBox 1"/>
          <p:cNvSpPr txBox="1"/>
          <p:nvPr/>
        </p:nvSpPr>
        <p:spPr bwMode="auto">
          <a:xfrm>
            <a:off x="2446302" y="6325123"/>
            <a:ext cx="4921579" cy="430887"/>
          </a:xfrm>
          <a:prstGeom prst="rect">
            <a:avLst/>
          </a:prstGeom>
          <a:noFill/>
        </p:spPr>
        <p:txBody>
          <a:bodyPr wrap="square" lIns="91440" tIns="45720" rIns="91440" bIns="45720" rtlCol="0" anchor="t">
            <a:spAutoFit/>
          </a:bodyPr>
          <a:lstStyle/>
          <a:p>
            <a:pPr>
              <a:defRPr/>
            </a:pPr>
            <a:r>
              <a:rPr lang="en-GB" sz="1100" err="1">
                <a:cs typeface="Calibri"/>
              </a:rPr>
              <a:t>Durowoju</a:t>
            </a:r>
            <a:r>
              <a:rPr lang="en-GB" sz="1100">
                <a:cs typeface="Calibri"/>
              </a:rPr>
              <a:t>, </a:t>
            </a:r>
            <a:r>
              <a:rPr lang="en-GB" sz="1100">
                <a:ea typeface="+mn-lt"/>
                <a:cs typeface="+mn-lt"/>
              </a:rPr>
              <a:t>G</a:t>
            </a:r>
            <a:r>
              <a:rPr lang="en-GB" sz="1100">
                <a:cs typeface="Calibri"/>
              </a:rPr>
              <a:t>. 2022. </a:t>
            </a:r>
            <a:r>
              <a:rPr lang="en-GB" sz="1100" err="1">
                <a:cs typeface="Calibri"/>
              </a:rPr>
              <a:t>Úvod</a:t>
            </a:r>
            <a:r>
              <a:rPr lang="en-GB" sz="1100">
                <a:cs typeface="Calibri"/>
              </a:rPr>
              <a:t> do Open Research Europe (An Introduction to Open Research Europe). </a:t>
            </a:r>
            <a:r>
              <a:rPr lang="en-GB" sz="1100" err="1">
                <a:cs typeface="Calibri"/>
              </a:rPr>
              <a:t>Zenodo</a:t>
            </a:r>
            <a:r>
              <a:rPr lang="en-GB" sz="1100">
                <a:cs typeface="Calibri"/>
              </a:rPr>
              <a:t>. CC-BY 4.0  </a:t>
            </a:r>
            <a:r>
              <a:rPr lang="en-GB" sz="1100">
                <a:solidFill>
                  <a:schemeClr val="bg2"/>
                </a:solidFill>
                <a:cs typeface="Calibri"/>
                <a:hlinkClick r:id="rId3">
                  <a:extLst>
                    <a:ext uri="{A12FA001-AC4F-418D-AE19-62706E023703}">
                      <ahyp:hlinkClr xmlns:ahyp="http://schemas.microsoft.com/office/drawing/2018/hyperlinkcolor" val="tx"/>
                    </a:ext>
                  </a:extLst>
                </a:hlinkClick>
              </a:rPr>
              <a:t>https://doi.org/10.5281/zenodo.7266373</a:t>
            </a:r>
            <a:r>
              <a:rPr lang="en-GB" sz="1100">
                <a:solidFill>
                  <a:schemeClr val="bg2"/>
                </a:solidFill>
                <a:cs typeface="Calibri"/>
              </a:rPr>
              <a:t>  </a:t>
            </a:r>
            <a:endParaRPr lang="en-GB" sz="1100">
              <a:solidFill>
                <a:schemeClr val="bg2"/>
              </a:solidFill>
            </a:endParaRPr>
          </a:p>
        </p:txBody>
      </p:sp>
      <p:pic>
        <p:nvPicPr>
          <p:cNvPr id="5" name="Picture 6" descr="Table&#10;&#10;Description automatically generated">
            <a:extLst>
              <a:ext uri="{FF2B5EF4-FFF2-40B4-BE49-F238E27FC236}">
                <a16:creationId xmlns:a16="http://schemas.microsoft.com/office/drawing/2014/main" id="{DB1A4CDC-20A5-7200-DDC6-4764C296B3D2}"/>
              </a:ext>
            </a:extLst>
          </p:cNvPr>
          <p:cNvPicPr>
            <a:picLocks noChangeAspect="1"/>
          </p:cNvPicPr>
          <p:nvPr/>
        </p:nvPicPr>
        <p:blipFill>
          <a:blip r:embed="rId4"/>
          <a:stretch>
            <a:fillRect/>
          </a:stretch>
        </p:blipFill>
        <p:spPr>
          <a:xfrm>
            <a:off x="190030" y="782593"/>
            <a:ext cx="11811940" cy="5452740"/>
          </a:xfrm>
          <a:prstGeom prst="rect">
            <a:avLst/>
          </a:prstGeom>
        </p:spPr>
      </p:pic>
    </p:spTree>
    <p:extLst>
      <p:ext uri="{BB962C8B-B14F-4D97-AF65-F5344CB8AC3E}">
        <p14:creationId xmlns:p14="http://schemas.microsoft.com/office/powerpoint/2010/main" val="17241633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31</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sp>
        <p:nvSpPr>
          <p:cNvPr id="8" name="Footer Placeholder 1"/>
          <p:cNvSpPr>
            <a:spLocks noGrp="1"/>
          </p:cNvSpPr>
          <p:nvPr>
            <p:ph type="ftr" sz="quarter" idx="15"/>
          </p:nvPr>
        </p:nvSpPr>
        <p:spPr bwMode="auto">
          <a:xfrm>
            <a:off x="978981" y="6357494"/>
            <a:ext cx="9838038" cy="365125"/>
          </a:xfrm>
        </p:spPr>
        <p:txBody>
          <a:bodyPr/>
          <a:lstStyle/>
          <a:p>
            <a:pPr algn="r">
              <a:defRPr/>
            </a:pPr>
            <a:r>
              <a:rPr lang="en-GB" err="1">
                <a:ea typeface="+mj-lt"/>
                <a:cs typeface="+mj-lt"/>
              </a:rPr>
              <a:t>OpenAIRE</a:t>
            </a:r>
            <a:r>
              <a:rPr lang="en-GB">
                <a:ea typeface="+mj-lt"/>
                <a:cs typeface="+mj-lt"/>
              </a:rPr>
              <a:t> webinar| 22 Nov 2022</a:t>
            </a:r>
          </a:p>
        </p:txBody>
      </p:sp>
      <p:sp>
        <p:nvSpPr>
          <p:cNvPr id="2" name="TextBox 1"/>
          <p:cNvSpPr txBox="1"/>
          <p:nvPr/>
        </p:nvSpPr>
        <p:spPr bwMode="auto">
          <a:xfrm>
            <a:off x="2446302" y="6325123"/>
            <a:ext cx="4921579" cy="430887"/>
          </a:xfrm>
          <a:prstGeom prst="rect">
            <a:avLst/>
          </a:prstGeom>
          <a:noFill/>
        </p:spPr>
        <p:txBody>
          <a:bodyPr wrap="square" lIns="91440" tIns="45720" rIns="91440" bIns="45720" rtlCol="0" anchor="t">
            <a:spAutoFit/>
          </a:bodyPr>
          <a:lstStyle/>
          <a:p>
            <a:pPr>
              <a:defRPr/>
            </a:pPr>
            <a:r>
              <a:rPr lang="en-GB" sz="1100" err="1">
                <a:cs typeface="Calibri"/>
              </a:rPr>
              <a:t>Durowoju</a:t>
            </a:r>
            <a:r>
              <a:rPr lang="en-GB" sz="1100">
                <a:cs typeface="Calibri"/>
              </a:rPr>
              <a:t>, </a:t>
            </a:r>
            <a:r>
              <a:rPr lang="en-GB" sz="1100">
                <a:ea typeface="+mn-lt"/>
                <a:cs typeface="+mn-lt"/>
              </a:rPr>
              <a:t>G</a:t>
            </a:r>
            <a:r>
              <a:rPr lang="en-GB" sz="1100">
                <a:cs typeface="Calibri"/>
              </a:rPr>
              <a:t>. 2022. </a:t>
            </a:r>
            <a:r>
              <a:rPr lang="en-GB" sz="1100" err="1">
                <a:cs typeface="Calibri"/>
              </a:rPr>
              <a:t>Úvod</a:t>
            </a:r>
            <a:r>
              <a:rPr lang="en-GB" sz="1100">
                <a:cs typeface="Calibri"/>
              </a:rPr>
              <a:t> do Open Research Europe (An Introduction to Open Research Europe). </a:t>
            </a:r>
            <a:r>
              <a:rPr lang="en-GB" sz="1100" err="1">
                <a:cs typeface="Calibri"/>
              </a:rPr>
              <a:t>Zenodo</a:t>
            </a:r>
            <a:r>
              <a:rPr lang="en-GB" sz="1100">
                <a:cs typeface="Calibri"/>
              </a:rPr>
              <a:t>. CC-BY 4.0  </a:t>
            </a:r>
            <a:r>
              <a:rPr lang="en-GB" sz="1100">
                <a:solidFill>
                  <a:schemeClr val="bg2"/>
                </a:solidFill>
                <a:cs typeface="Calibri"/>
                <a:hlinkClick r:id="rId3">
                  <a:extLst>
                    <a:ext uri="{A12FA001-AC4F-418D-AE19-62706E023703}">
                      <ahyp:hlinkClr xmlns:ahyp="http://schemas.microsoft.com/office/drawing/2018/hyperlinkcolor" val="tx"/>
                    </a:ext>
                  </a:extLst>
                </a:hlinkClick>
              </a:rPr>
              <a:t>https://doi.org/10.5281/zenodo.7266373</a:t>
            </a:r>
            <a:r>
              <a:rPr lang="en-GB" sz="1100">
                <a:solidFill>
                  <a:schemeClr val="bg2"/>
                </a:solidFill>
                <a:cs typeface="Calibri"/>
              </a:rPr>
              <a:t>  </a:t>
            </a:r>
            <a:endParaRPr lang="en-GB" sz="1100">
              <a:solidFill>
                <a:schemeClr val="bg2"/>
              </a:solidFill>
            </a:endParaRPr>
          </a:p>
        </p:txBody>
      </p:sp>
      <p:pic>
        <p:nvPicPr>
          <p:cNvPr id="4" name="Picture 4" descr="Diagram&#10;&#10;Description automatically generated">
            <a:extLst>
              <a:ext uri="{FF2B5EF4-FFF2-40B4-BE49-F238E27FC236}">
                <a16:creationId xmlns:a16="http://schemas.microsoft.com/office/drawing/2014/main" id="{D668DF2E-FB1B-D8AC-3595-D972E47BA196}"/>
              </a:ext>
            </a:extLst>
          </p:cNvPr>
          <p:cNvPicPr>
            <a:picLocks noChangeAspect="1"/>
          </p:cNvPicPr>
          <p:nvPr/>
        </p:nvPicPr>
        <p:blipFill>
          <a:blip r:embed="rId4"/>
          <a:stretch>
            <a:fillRect/>
          </a:stretch>
        </p:blipFill>
        <p:spPr>
          <a:xfrm>
            <a:off x="1055511" y="887335"/>
            <a:ext cx="7164681" cy="5073922"/>
          </a:xfrm>
          <a:prstGeom prst="rect">
            <a:avLst/>
          </a:prstGeom>
        </p:spPr>
      </p:pic>
      <p:sp>
        <p:nvSpPr>
          <p:cNvPr id="5" name="TextBox 4">
            <a:extLst>
              <a:ext uri="{FF2B5EF4-FFF2-40B4-BE49-F238E27FC236}">
                <a16:creationId xmlns:a16="http://schemas.microsoft.com/office/drawing/2014/main" id="{08977E26-05B3-E16A-FFE6-4AD241EB4834}"/>
              </a:ext>
            </a:extLst>
          </p:cNvPr>
          <p:cNvSpPr txBox="1"/>
          <p:nvPr/>
        </p:nvSpPr>
        <p:spPr>
          <a:xfrm>
            <a:off x="1168400" y="302919"/>
            <a:ext cx="4728162" cy="5693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100" b="1">
                <a:solidFill>
                  <a:srgbClr val="4687E6"/>
                </a:solidFill>
              </a:rPr>
              <a:t>Pre-publication checks</a:t>
            </a:r>
          </a:p>
        </p:txBody>
      </p:sp>
      <p:sp>
        <p:nvSpPr>
          <p:cNvPr id="7" name="Text Placeholder 12">
            <a:extLst>
              <a:ext uri="{FF2B5EF4-FFF2-40B4-BE49-F238E27FC236}">
                <a16:creationId xmlns:a16="http://schemas.microsoft.com/office/drawing/2014/main" id="{E196D19A-5E41-E327-EC9F-7AB546E7DAE8}"/>
              </a:ext>
            </a:extLst>
          </p:cNvPr>
          <p:cNvSpPr>
            <a:spLocks noGrp="1"/>
          </p:cNvSpPr>
          <p:nvPr>
            <p:ph type="body" sz="quarter" idx="16"/>
          </p:nvPr>
        </p:nvSpPr>
        <p:spPr bwMode="auto">
          <a:xfrm>
            <a:off x="8524943" y="2403913"/>
            <a:ext cx="3034126" cy="1550187"/>
          </a:xfrm>
          <a:prstGeom prst="rect">
            <a:avLst/>
          </a:prstGeom>
          <a:solidFill>
            <a:schemeClr val="bg1">
              <a:alpha val="62000"/>
            </a:schemeClr>
          </a:solidFill>
        </p:spPr>
        <p:txBody>
          <a:bodyPr vert="horz" lIns="91440" tIns="45720" rIns="91440" bIns="45720" rtlCol="0" anchor="t">
            <a:normAutofit lnSpcReduction="10000"/>
          </a:bodyPr>
          <a:lstStyle/>
          <a:p>
            <a:pPr>
              <a:defRPr/>
            </a:pPr>
            <a:r>
              <a:rPr lang="en-US" sz="1900" dirty="0">
                <a:solidFill>
                  <a:schemeClr val="tx2"/>
                </a:solidFill>
              </a:rPr>
              <a:t>The in-house editorial team does not review the academic/scientific content of the publication. Only the reviewers (selected by the authors) do that.</a:t>
            </a:r>
          </a:p>
        </p:txBody>
      </p:sp>
    </p:spTree>
    <p:extLst>
      <p:ext uri="{BB962C8B-B14F-4D97-AF65-F5344CB8AC3E}">
        <p14:creationId xmlns:p14="http://schemas.microsoft.com/office/powerpoint/2010/main" val="8883873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32</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sp>
        <p:nvSpPr>
          <p:cNvPr id="8" name="Footer Placeholder 1"/>
          <p:cNvSpPr>
            <a:spLocks noGrp="1"/>
          </p:cNvSpPr>
          <p:nvPr>
            <p:ph type="ftr" sz="quarter" idx="15"/>
          </p:nvPr>
        </p:nvSpPr>
        <p:spPr bwMode="auto">
          <a:xfrm>
            <a:off x="978981" y="6357494"/>
            <a:ext cx="9838038" cy="365125"/>
          </a:xfrm>
        </p:spPr>
        <p:txBody>
          <a:bodyPr/>
          <a:lstStyle/>
          <a:p>
            <a:pPr algn="r">
              <a:defRPr/>
            </a:pPr>
            <a:r>
              <a:rPr lang="en-GB" err="1">
                <a:ea typeface="+mj-lt"/>
                <a:cs typeface="+mj-lt"/>
              </a:rPr>
              <a:t>OpenAIRE</a:t>
            </a:r>
            <a:r>
              <a:rPr lang="en-GB">
                <a:ea typeface="+mj-lt"/>
                <a:cs typeface="+mj-lt"/>
              </a:rPr>
              <a:t> webinar| 22 Nov 2022</a:t>
            </a:r>
          </a:p>
        </p:txBody>
      </p:sp>
      <p:sp>
        <p:nvSpPr>
          <p:cNvPr id="2" name="TextBox 1"/>
          <p:cNvSpPr txBox="1"/>
          <p:nvPr/>
        </p:nvSpPr>
        <p:spPr bwMode="auto">
          <a:xfrm>
            <a:off x="2446302" y="6325123"/>
            <a:ext cx="4921579" cy="430887"/>
          </a:xfrm>
          <a:prstGeom prst="rect">
            <a:avLst/>
          </a:prstGeom>
          <a:noFill/>
        </p:spPr>
        <p:txBody>
          <a:bodyPr wrap="square" lIns="91440" tIns="45720" rIns="91440" bIns="45720" rtlCol="0" anchor="t">
            <a:spAutoFit/>
          </a:bodyPr>
          <a:lstStyle/>
          <a:p>
            <a:pPr>
              <a:defRPr/>
            </a:pPr>
            <a:r>
              <a:rPr lang="en-GB" sz="1100" err="1">
                <a:cs typeface="Calibri"/>
              </a:rPr>
              <a:t>Durowoju</a:t>
            </a:r>
            <a:r>
              <a:rPr lang="en-GB" sz="1100">
                <a:cs typeface="Calibri"/>
              </a:rPr>
              <a:t>, </a:t>
            </a:r>
            <a:r>
              <a:rPr lang="en-GB" sz="1100">
                <a:ea typeface="+mn-lt"/>
                <a:cs typeface="+mn-lt"/>
              </a:rPr>
              <a:t>G</a:t>
            </a:r>
            <a:r>
              <a:rPr lang="en-GB" sz="1100">
                <a:cs typeface="Calibri"/>
              </a:rPr>
              <a:t>. 2022. </a:t>
            </a:r>
            <a:r>
              <a:rPr lang="en-GB" sz="1100" err="1">
                <a:cs typeface="Calibri"/>
              </a:rPr>
              <a:t>Úvod</a:t>
            </a:r>
            <a:r>
              <a:rPr lang="en-GB" sz="1100">
                <a:cs typeface="Calibri"/>
              </a:rPr>
              <a:t> do Open Research Europe (An Introduction to Open Research Europe). </a:t>
            </a:r>
            <a:r>
              <a:rPr lang="en-GB" sz="1100" err="1">
                <a:cs typeface="Calibri"/>
              </a:rPr>
              <a:t>Zenodo</a:t>
            </a:r>
            <a:r>
              <a:rPr lang="en-GB" sz="1100">
                <a:cs typeface="Calibri"/>
              </a:rPr>
              <a:t>. CC-BY 4.0  </a:t>
            </a:r>
            <a:r>
              <a:rPr lang="en-GB" sz="1100">
                <a:solidFill>
                  <a:schemeClr val="bg2"/>
                </a:solidFill>
                <a:cs typeface="Calibri"/>
                <a:hlinkClick r:id="rId3">
                  <a:extLst>
                    <a:ext uri="{A12FA001-AC4F-418D-AE19-62706E023703}">
                      <ahyp:hlinkClr xmlns:ahyp="http://schemas.microsoft.com/office/drawing/2018/hyperlinkcolor" val="tx"/>
                    </a:ext>
                  </a:extLst>
                </a:hlinkClick>
              </a:rPr>
              <a:t>https://doi.org/10.5281/zenodo.7266373</a:t>
            </a:r>
            <a:r>
              <a:rPr lang="en-GB" sz="1100">
                <a:solidFill>
                  <a:schemeClr val="bg2"/>
                </a:solidFill>
                <a:cs typeface="Calibri"/>
              </a:rPr>
              <a:t>  </a:t>
            </a:r>
            <a:endParaRPr lang="en-GB" sz="1100">
              <a:solidFill>
                <a:schemeClr val="bg2"/>
              </a:solidFill>
            </a:endParaRPr>
          </a:p>
        </p:txBody>
      </p:sp>
      <p:sp>
        <p:nvSpPr>
          <p:cNvPr id="5" name="TextBox 4">
            <a:extLst>
              <a:ext uri="{FF2B5EF4-FFF2-40B4-BE49-F238E27FC236}">
                <a16:creationId xmlns:a16="http://schemas.microsoft.com/office/drawing/2014/main" id="{08977E26-05B3-E16A-FFE6-4AD241EB4834}"/>
              </a:ext>
            </a:extLst>
          </p:cNvPr>
          <p:cNvSpPr txBox="1"/>
          <p:nvPr/>
        </p:nvSpPr>
        <p:spPr>
          <a:xfrm>
            <a:off x="1168400" y="302919"/>
            <a:ext cx="4728162"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600" b="1">
                <a:solidFill>
                  <a:srgbClr val="4687E6"/>
                </a:solidFill>
              </a:rPr>
              <a:t>Open peer-review</a:t>
            </a:r>
          </a:p>
        </p:txBody>
      </p:sp>
      <p:pic>
        <p:nvPicPr>
          <p:cNvPr id="3" name="Picture 6" descr="Diagram&#10;&#10;Description automatically generated">
            <a:extLst>
              <a:ext uri="{FF2B5EF4-FFF2-40B4-BE49-F238E27FC236}">
                <a16:creationId xmlns:a16="http://schemas.microsoft.com/office/drawing/2014/main" id="{48DEC4A7-BA13-4E70-4A6F-E2A8125AA53C}"/>
              </a:ext>
            </a:extLst>
          </p:cNvPr>
          <p:cNvPicPr>
            <a:picLocks noChangeAspect="1"/>
          </p:cNvPicPr>
          <p:nvPr/>
        </p:nvPicPr>
        <p:blipFill>
          <a:blip r:embed="rId4"/>
          <a:stretch>
            <a:fillRect/>
          </a:stretch>
        </p:blipFill>
        <p:spPr>
          <a:xfrm>
            <a:off x="585141" y="1240720"/>
            <a:ext cx="5085644" cy="4545893"/>
          </a:xfrm>
          <a:prstGeom prst="rect">
            <a:avLst/>
          </a:prstGeom>
        </p:spPr>
      </p:pic>
      <p:pic>
        <p:nvPicPr>
          <p:cNvPr id="7" name="Picture 8" descr="Diagram&#10;&#10;Description automatically generated">
            <a:extLst>
              <a:ext uri="{FF2B5EF4-FFF2-40B4-BE49-F238E27FC236}">
                <a16:creationId xmlns:a16="http://schemas.microsoft.com/office/drawing/2014/main" id="{9533362D-BB9D-C8E2-9A99-0F403B3D4F1F}"/>
              </a:ext>
            </a:extLst>
          </p:cNvPr>
          <p:cNvPicPr>
            <a:picLocks noChangeAspect="1"/>
          </p:cNvPicPr>
          <p:nvPr/>
        </p:nvPicPr>
        <p:blipFill>
          <a:blip r:embed="rId5"/>
          <a:stretch>
            <a:fillRect/>
          </a:stretch>
        </p:blipFill>
        <p:spPr>
          <a:xfrm>
            <a:off x="6295437" y="1242939"/>
            <a:ext cx="5048014" cy="4541453"/>
          </a:xfrm>
          <a:prstGeom prst="rect">
            <a:avLst/>
          </a:prstGeom>
        </p:spPr>
      </p:pic>
    </p:spTree>
    <p:extLst>
      <p:ext uri="{BB962C8B-B14F-4D97-AF65-F5344CB8AC3E}">
        <p14:creationId xmlns:p14="http://schemas.microsoft.com/office/powerpoint/2010/main" val="1921593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33</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sp>
        <p:nvSpPr>
          <p:cNvPr id="8" name="Footer Placeholder 1"/>
          <p:cNvSpPr>
            <a:spLocks noGrp="1"/>
          </p:cNvSpPr>
          <p:nvPr>
            <p:ph type="ftr" sz="quarter" idx="15"/>
          </p:nvPr>
        </p:nvSpPr>
        <p:spPr bwMode="auto">
          <a:xfrm>
            <a:off x="978981" y="6357494"/>
            <a:ext cx="9838038" cy="365125"/>
          </a:xfrm>
        </p:spPr>
        <p:txBody>
          <a:bodyPr/>
          <a:lstStyle/>
          <a:p>
            <a:pPr algn="r">
              <a:defRPr/>
            </a:pPr>
            <a:r>
              <a:rPr lang="en-GB" err="1">
                <a:ea typeface="+mj-lt"/>
                <a:cs typeface="+mj-lt"/>
              </a:rPr>
              <a:t>OpenAIRE</a:t>
            </a:r>
            <a:r>
              <a:rPr lang="en-GB">
                <a:ea typeface="+mj-lt"/>
                <a:cs typeface="+mj-lt"/>
              </a:rPr>
              <a:t> webinar| 22 Nov 2022</a:t>
            </a:r>
          </a:p>
        </p:txBody>
      </p:sp>
      <p:sp>
        <p:nvSpPr>
          <p:cNvPr id="2" name="TextBox 1"/>
          <p:cNvSpPr txBox="1"/>
          <p:nvPr/>
        </p:nvSpPr>
        <p:spPr bwMode="auto">
          <a:xfrm>
            <a:off x="2446302" y="6325123"/>
            <a:ext cx="4921579" cy="430887"/>
          </a:xfrm>
          <a:prstGeom prst="rect">
            <a:avLst/>
          </a:prstGeom>
          <a:noFill/>
        </p:spPr>
        <p:txBody>
          <a:bodyPr wrap="square" lIns="91440" tIns="45720" rIns="91440" bIns="45720" rtlCol="0" anchor="t">
            <a:spAutoFit/>
          </a:bodyPr>
          <a:lstStyle/>
          <a:p>
            <a:pPr>
              <a:defRPr/>
            </a:pPr>
            <a:r>
              <a:rPr lang="en-GB" sz="1100" err="1">
                <a:cs typeface="Calibri"/>
              </a:rPr>
              <a:t>Durowoju</a:t>
            </a:r>
            <a:r>
              <a:rPr lang="en-GB" sz="1100">
                <a:cs typeface="Calibri"/>
              </a:rPr>
              <a:t>, </a:t>
            </a:r>
            <a:r>
              <a:rPr lang="en-GB" sz="1100">
                <a:ea typeface="+mn-lt"/>
                <a:cs typeface="+mn-lt"/>
              </a:rPr>
              <a:t>G</a:t>
            </a:r>
            <a:r>
              <a:rPr lang="en-GB" sz="1100">
                <a:cs typeface="Calibri"/>
              </a:rPr>
              <a:t>. 2022. </a:t>
            </a:r>
            <a:r>
              <a:rPr lang="en-GB" sz="1100" err="1">
                <a:cs typeface="Calibri"/>
              </a:rPr>
              <a:t>Úvod</a:t>
            </a:r>
            <a:r>
              <a:rPr lang="en-GB" sz="1100">
                <a:cs typeface="Calibri"/>
              </a:rPr>
              <a:t> do Open Research Europe (An Introduction to Open Research Europe). </a:t>
            </a:r>
            <a:r>
              <a:rPr lang="en-GB" sz="1100" err="1">
                <a:cs typeface="Calibri"/>
              </a:rPr>
              <a:t>Zenodo</a:t>
            </a:r>
            <a:r>
              <a:rPr lang="en-GB" sz="1100">
                <a:cs typeface="Calibri"/>
              </a:rPr>
              <a:t>. CC-BY 4.0  </a:t>
            </a:r>
            <a:r>
              <a:rPr lang="en-GB" sz="1100">
                <a:solidFill>
                  <a:schemeClr val="bg2"/>
                </a:solidFill>
                <a:cs typeface="Calibri"/>
                <a:hlinkClick r:id="rId3">
                  <a:extLst>
                    <a:ext uri="{A12FA001-AC4F-418D-AE19-62706E023703}">
                      <ahyp:hlinkClr xmlns:ahyp="http://schemas.microsoft.com/office/drawing/2018/hyperlinkcolor" val="tx"/>
                    </a:ext>
                  </a:extLst>
                </a:hlinkClick>
              </a:rPr>
              <a:t>https://doi.org/10.5281/zenodo.7266373</a:t>
            </a:r>
            <a:r>
              <a:rPr lang="en-GB" sz="1100">
                <a:solidFill>
                  <a:schemeClr val="bg2"/>
                </a:solidFill>
                <a:cs typeface="Calibri"/>
              </a:rPr>
              <a:t>  </a:t>
            </a:r>
            <a:endParaRPr lang="en-GB" sz="1100">
              <a:solidFill>
                <a:schemeClr val="bg2"/>
              </a:solidFill>
            </a:endParaRPr>
          </a:p>
        </p:txBody>
      </p:sp>
      <p:sp>
        <p:nvSpPr>
          <p:cNvPr id="5" name="TextBox 4">
            <a:extLst>
              <a:ext uri="{FF2B5EF4-FFF2-40B4-BE49-F238E27FC236}">
                <a16:creationId xmlns:a16="http://schemas.microsoft.com/office/drawing/2014/main" id="{08977E26-05B3-E16A-FFE6-4AD241EB4834}"/>
              </a:ext>
            </a:extLst>
          </p:cNvPr>
          <p:cNvSpPr txBox="1"/>
          <p:nvPr/>
        </p:nvSpPr>
        <p:spPr>
          <a:xfrm>
            <a:off x="1206030" y="782697"/>
            <a:ext cx="6045199"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600" b="1">
                <a:solidFill>
                  <a:srgbClr val="4687E6"/>
                </a:solidFill>
              </a:rPr>
              <a:t>Open peer-review example</a:t>
            </a:r>
          </a:p>
        </p:txBody>
      </p:sp>
      <p:pic>
        <p:nvPicPr>
          <p:cNvPr id="3" name="Picture 6" descr="Text, timeline&#10;&#10;Description automatically generated">
            <a:extLst>
              <a:ext uri="{FF2B5EF4-FFF2-40B4-BE49-F238E27FC236}">
                <a16:creationId xmlns:a16="http://schemas.microsoft.com/office/drawing/2014/main" id="{635206EA-E95C-E0A8-C9B4-EB830A66A003}"/>
              </a:ext>
            </a:extLst>
          </p:cNvPr>
          <p:cNvPicPr>
            <a:picLocks noChangeAspect="1"/>
          </p:cNvPicPr>
          <p:nvPr/>
        </p:nvPicPr>
        <p:blipFill>
          <a:blip r:embed="rId4"/>
          <a:stretch>
            <a:fillRect/>
          </a:stretch>
        </p:blipFill>
        <p:spPr>
          <a:xfrm>
            <a:off x="533400" y="2319641"/>
            <a:ext cx="5520489" cy="2369113"/>
          </a:xfrm>
          <a:prstGeom prst="rect">
            <a:avLst/>
          </a:prstGeom>
        </p:spPr>
      </p:pic>
      <p:pic>
        <p:nvPicPr>
          <p:cNvPr id="7" name="Picture 8" descr="Text, application, email&#10;&#10;Description automatically generated">
            <a:extLst>
              <a:ext uri="{FF2B5EF4-FFF2-40B4-BE49-F238E27FC236}">
                <a16:creationId xmlns:a16="http://schemas.microsoft.com/office/drawing/2014/main" id="{46A5D7CD-FC01-F127-6DC4-921EC4C79954}"/>
              </a:ext>
            </a:extLst>
          </p:cNvPr>
          <p:cNvPicPr>
            <a:picLocks noChangeAspect="1"/>
          </p:cNvPicPr>
          <p:nvPr/>
        </p:nvPicPr>
        <p:blipFill>
          <a:blip r:embed="rId5"/>
          <a:stretch>
            <a:fillRect/>
          </a:stretch>
        </p:blipFill>
        <p:spPr>
          <a:xfrm>
            <a:off x="6148137" y="1526608"/>
            <a:ext cx="5871410" cy="4175756"/>
          </a:xfrm>
          <a:prstGeom prst="rect">
            <a:avLst/>
          </a:prstGeom>
        </p:spPr>
      </p:pic>
      <p:sp>
        <p:nvSpPr>
          <p:cNvPr id="9" name="Rectangle: Rounded Corners 8">
            <a:extLst>
              <a:ext uri="{FF2B5EF4-FFF2-40B4-BE49-F238E27FC236}">
                <a16:creationId xmlns:a16="http://schemas.microsoft.com/office/drawing/2014/main" id="{7F5BA4BF-F476-94BD-4767-5DEE88C0A07A}"/>
              </a:ext>
            </a:extLst>
          </p:cNvPr>
          <p:cNvSpPr/>
          <p:nvPr/>
        </p:nvSpPr>
        <p:spPr>
          <a:xfrm>
            <a:off x="5333999" y="2839953"/>
            <a:ext cx="812131" cy="320841"/>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Rounded Corners 9">
            <a:extLst>
              <a:ext uri="{FF2B5EF4-FFF2-40B4-BE49-F238E27FC236}">
                <a16:creationId xmlns:a16="http://schemas.microsoft.com/office/drawing/2014/main" id="{FD1893CD-E9AC-E318-C40A-ACD7B386F1D0}"/>
              </a:ext>
            </a:extLst>
          </p:cNvPr>
          <p:cNvSpPr/>
          <p:nvPr/>
        </p:nvSpPr>
        <p:spPr>
          <a:xfrm>
            <a:off x="11249525" y="1486400"/>
            <a:ext cx="812131" cy="320841"/>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Rounded Corners 10">
            <a:extLst>
              <a:ext uri="{FF2B5EF4-FFF2-40B4-BE49-F238E27FC236}">
                <a16:creationId xmlns:a16="http://schemas.microsoft.com/office/drawing/2014/main" id="{0054E589-E91D-7B50-64A6-0CD44AB03F20}"/>
              </a:ext>
            </a:extLst>
          </p:cNvPr>
          <p:cNvSpPr/>
          <p:nvPr/>
        </p:nvSpPr>
        <p:spPr>
          <a:xfrm>
            <a:off x="10477498" y="3792453"/>
            <a:ext cx="1584157" cy="330867"/>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Rounded Corners 11">
            <a:extLst>
              <a:ext uri="{FF2B5EF4-FFF2-40B4-BE49-F238E27FC236}">
                <a16:creationId xmlns:a16="http://schemas.microsoft.com/office/drawing/2014/main" id="{62D843D2-EA16-24C0-27E9-A372667E91A8}"/>
              </a:ext>
            </a:extLst>
          </p:cNvPr>
          <p:cNvSpPr/>
          <p:nvPr/>
        </p:nvSpPr>
        <p:spPr>
          <a:xfrm>
            <a:off x="431130" y="3060532"/>
            <a:ext cx="812131" cy="320841"/>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9085695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34</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sp>
        <p:nvSpPr>
          <p:cNvPr id="8" name="Footer Placeholder 1"/>
          <p:cNvSpPr>
            <a:spLocks noGrp="1"/>
          </p:cNvSpPr>
          <p:nvPr>
            <p:ph type="ftr" sz="quarter" idx="15"/>
          </p:nvPr>
        </p:nvSpPr>
        <p:spPr bwMode="auto">
          <a:xfrm>
            <a:off x="978981" y="6357494"/>
            <a:ext cx="9838038" cy="365125"/>
          </a:xfrm>
        </p:spPr>
        <p:txBody>
          <a:bodyPr/>
          <a:lstStyle/>
          <a:p>
            <a:pPr algn="r">
              <a:defRPr/>
            </a:pPr>
            <a:r>
              <a:rPr lang="en-GB" err="1">
                <a:ea typeface="+mj-lt"/>
                <a:cs typeface="+mj-lt"/>
              </a:rPr>
              <a:t>OpenAIRE</a:t>
            </a:r>
            <a:r>
              <a:rPr lang="en-GB">
                <a:ea typeface="+mj-lt"/>
                <a:cs typeface="+mj-lt"/>
              </a:rPr>
              <a:t> webinar| 22 Nov 2022</a:t>
            </a:r>
          </a:p>
        </p:txBody>
      </p:sp>
      <p:sp>
        <p:nvSpPr>
          <p:cNvPr id="2" name="TextBox 1"/>
          <p:cNvSpPr txBox="1"/>
          <p:nvPr/>
        </p:nvSpPr>
        <p:spPr bwMode="auto">
          <a:xfrm>
            <a:off x="2446302" y="6325123"/>
            <a:ext cx="4921579" cy="430887"/>
          </a:xfrm>
          <a:prstGeom prst="rect">
            <a:avLst/>
          </a:prstGeom>
          <a:noFill/>
        </p:spPr>
        <p:txBody>
          <a:bodyPr wrap="square" lIns="91440" tIns="45720" rIns="91440" bIns="45720" rtlCol="0" anchor="t">
            <a:spAutoFit/>
          </a:bodyPr>
          <a:lstStyle/>
          <a:p>
            <a:pPr>
              <a:defRPr/>
            </a:pPr>
            <a:r>
              <a:rPr lang="en-GB" sz="1100" err="1">
                <a:cs typeface="Calibri"/>
              </a:rPr>
              <a:t>Durowoju</a:t>
            </a:r>
            <a:r>
              <a:rPr lang="en-GB" sz="1100">
                <a:cs typeface="Calibri"/>
              </a:rPr>
              <a:t>, </a:t>
            </a:r>
            <a:r>
              <a:rPr lang="en-GB" sz="1100">
                <a:ea typeface="+mn-lt"/>
                <a:cs typeface="+mn-lt"/>
              </a:rPr>
              <a:t>G</a:t>
            </a:r>
            <a:r>
              <a:rPr lang="en-GB" sz="1100">
                <a:cs typeface="Calibri"/>
              </a:rPr>
              <a:t>. 2022. </a:t>
            </a:r>
            <a:r>
              <a:rPr lang="en-GB" sz="1100" err="1">
                <a:cs typeface="Calibri"/>
              </a:rPr>
              <a:t>Úvod</a:t>
            </a:r>
            <a:r>
              <a:rPr lang="en-GB" sz="1100">
                <a:cs typeface="Calibri"/>
              </a:rPr>
              <a:t> do Open Research Europe (An Introduction to Open Research Europe). </a:t>
            </a:r>
            <a:r>
              <a:rPr lang="en-GB" sz="1100" err="1">
                <a:cs typeface="Calibri"/>
              </a:rPr>
              <a:t>Zenodo</a:t>
            </a:r>
            <a:r>
              <a:rPr lang="en-GB" sz="1100">
                <a:cs typeface="Calibri"/>
              </a:rPr>
              <a:t>. CC-BY 4.0  </a:t>
            </a:r>
            <a:r>
              <a:rPr lang="en-GB" sz="1100">
                <a:solidFill>
                  <a:schemeClr val="bg2"/>
                </a:solidFill>
                <a:cs typeface="Calibri"/>
                <a:hlinkClick r:id="rId3">
                  <a:extLst>
                    <a:ext uri="{A12FA001-AC4F-418D-AE19-62706E023703}">
                      <ahyp:hlinkClr xmlns:ahyp="http://schemas.microsoft.com/office/drawing/2018/hyperlinkcolor" val="tx"/>
                    </a:ext>
                  </a:extLst>
                </a:hlinkClick>
              </a:rPr>
              <a:t>https://doi.org/10.5281/zenodo.7266373</a:t>
            </a:r>
            <a:r>
              <a:rPr lang="en-GB" sz="1100">
                <a:solidFill>
                  <a:schemeClr val="bg2"/>
                </a:solidFill>
                <a:cs typeface="Calibri"/>
              </a:rPr>
              <a:t>  </a:t>
            </a:r>
            <a:endParaRPr lang="en-GB" sz="1100">
              <a:solidFill>
                <a:schemeClr val="bg2"/>
              </a:solidFill>
            </a:endParaRPr>
          </a:p>
        </p:txBody>
      </p:sp>
      <p:sp>
        <p:nvSpPr>
          <p:cNvPr id="5" name="TextBox 4">
            <a:extLst>
              <a:ext uri="{FF2B5EF4-FFF2-40B4-BE49-F238E27FC236}">
                <a16:creationId xmlns:a16="http://schemas.microsoft.com/office/drawing/2014/main" id="{08977E26-05B3-E16A-FFE6-4AD241EB4834}"/>
              </a:ext>
            </a:extLst>
          </p:cNvPr>
          <p:cNvSpPr txBox="1"/>
          <p:nvPr/>
        </p:nvSpPr>
        <p:spPr>
          <a:xfrm>
            <a:off x="1206030" y="782697"/>
            <a:ext cx="6045199"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600" b="1">
                <a:solidFill>
                  <a:srgbClr val="4687E6"/>
                </a:solidFill>
              </a:rPr>
              <a:t>Open peer-review example</a:t>
            </a:r>
          </a:p>
        </p:txBody>
      </p:sp>
      <p:pic>
        <p:nvPicPr>
          <p:cNvPr id="4" name="Picture 6" descr="Graphical user interface, application&#10;&#10;Description automatically generated">
            <a:extLst>
              <a:ext uri="{FF2B5EF4-FFF2-40B4-BE49-F238E27FC236}">
                <a16:creationId xmlns:a16="http://schemas.microsoft.com/office/drawing/2014/main" id="{CD4F9F45-29B6-2C19-DE86-DBEC06BCDADF}"/>
              </a:ext>
            </a:extLst>
          </p:cNvPr>
          <p:cNvPicPr>
            <a:picLocks noChangeAspect="1"/>
          </p:cNvPicPr>
          <p:nvPr/>
        </p:nvPicPr>
        <p:blipFill rotWithShape="1">
          <a:blip r:embed="rId4"/>
          <a:srcRect t="36082" b="344"/>
          <a:stretch/>
        </p:blipFill>
        <p:spPr>
          <a:xfrm>
            <a:off x="304032" y="1573031"/>
            <a:ext cx="8200238" cy="2233179"/>
          </a:xfrm>
          <a:prstGeom prst="rect">
            <a:avLst/>
          </a:prstGeom>
        </p:spPr>
      </p:pic>
      <p:pic>
        <p:nvPicPr>
          <p:cNvPr id="7" name="Picture 8" descr="Graphical user interface, text, application&#10;&#10;Description automatically generated">
            <a:extLst>
              <a:ext uri="{FF2B5EF4-FFF2-40B4-BE49-F238E27FC236}">
                <a16:creationId xmlns:a16="http://schemas.microsoft.com/office/drawing/2014/main" id="{8357D243-A649-1CC9-6D65-25164B0E690E}"/>
              </a:ext>
            </a:extLst>
          </p:cNvPr>
          <p:cNvPicPr>
            <a:picLocks noChangeAspect="1"/>
          </p:cNvPicPr>
          <p:nvPr/>
        </p:nvPicPr>
        <p:blipFill>
          <a:blip r:embed="rId5"/>
          <a:stretch>
            <a:fillRect/>
          </a:stretch>
        </p:blipFill>
        <p:spPr>
          <a:xfrm>
            <a:off x="4654216" y="3856866"/>
            <a:ext cx="7275094" cy="2302557"/>
          </a:xfrm>
          <a:prstGeom prst="rect">
            <a:avLst/>
          </a:prstGeom>
        </p:spPr>
      </p:pic>
      <p:sp>
        <p:nvSpPr>
          <p:cNvPr id="10" name="Rectangle: Rounded Corners 9">
            <a:extLst>
              <a:ext uri="{FF2B5EF4-FFF2-40B4-BE49-F238E27FC236}">
                <a16:creationId xmlns:a16="http://schemas.microsoft.com/office/drawing/2014/main" id="{C195772D-CFA0-F575-C3C5-0160DB2260DB}"/>
              </a:ext>
            </a:extLst>
          </p:cNvPr>
          <p:cNvSpPr/>
          <p:nvPr/>
        </p:nvSpPr>
        <p:spPr bwMode="auto">
          <a:xfrm>
            <a:off x="5514473" y="1827295"/>
            <a:ext cx="2275973" cy="1985209"/>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Rounded Corners 11">
            <a:extLst>
              <a:ext uri="{FF2B5EF4-FFF2-40B4-BE49-F238E27FC236}">
                <a16:creationId xmlns:a16="http://schemas.microsoft.com/office/drawing/2014/main" id="{5D6DAE2A-4A39-94FE-ADEB-5B74F4D43651}"/>
              </a:ext>
            </a:extLst>
          </p:cNvPr>
          <p:cNvSpPr/>
          <p:nvPr/>
        </p:nvSpPr>
        <p:spPr bwMode="auto">
          <a:xfrm>
            <a:off x="9384631" y="4183479"/>
            <a:ext cx="2546683" cy="772025"/>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2218071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35</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sp>
        <p:nvSpPr>
          <p:cNvPr id="8" name="Footer Placeholder 1"/>
          <p:cNvSpPr>
            <a:spLocks noGrp="1"/>
          </p:cNvSpPr>
          <p:nvPr>
            <p:ph type="ftr" sz="quarter" idx="15"/>
          </p:nvPr>
        </p:nvSpPr>
        <p:spPr bwMode="auto">
          <a:xfrm>
            <a:off x="978981" y="6357494"/>
            <a:ext cx="9838038" cy="365125"/>
          </a:xfrm>
        </p:spPr>
        <p:txBody>
          <a:bodyPr/>
          <a:lstStyle/>
          <a:p>
            <a:pPr algn="r">
              <a:defRPr/>
            </a:pPr>
            <a:r>
              <a:rPr lang="en-GB" err="1">
                <a:ea typeface="+mj-lt"/>
                <a:cs typeface="+mj-lt"/>
              </a:rPr>
              <a:t>OpenAIRE</a:t>
            </a:r>
            <a:r>
              <a:rPr lang="en-GB">
                <a:ea typeface="+mj-lt"/>
                <a:cs typeface="+mj-lt"/>
              </a:rPr>
              <a:t> webinar| 22 Nov 2022</a:t>
            </a:r>
          </a:p>
        </p:txBody>
      </p:sp>
      <p:pic>
        <p:nvPicPr>
          <p:cNvPr id="7" name="Picture 8">
            <a:extLst>
              <a:ext uri="{FF2B5EF4-FFF2-40B4-BE49-F238E27FC236}">
                <a16:creationId xmlns:a16="http://schemas.microsoft.com/office/drawing/2014/main" id="{00C91D1E-1990-ADCD-AF37-E1A522338B3E}"/>
              </a:ext>
            </a:extLst>
          </p:cNvPr>
          <p:cNvPicPr>
            <a:picLocks noChangeAspect="1"/>
          </p:cNvPicPr>
          <p:nvPr/>
        </p:nvPicPr>
        <p:blipFill>
          <a:blip r:embed="rId3"/>
          <a:stretch>
            <a:fillRect/>
          </a:stretch>
        </p:blipFill>
        <p:spPr>
          <a:xfrm>
            <a:off x="689155" y="1084285"/>
            <a:ext cx="6807377" cy="4809597"/>
          </a:xfrm>
          <a:prstGeom prst="rect">
            <a:avLst/>
          </a:prstGeom>
        </p:spPr>
      </p:pic>
      <p:sp>
        <p:nvSpPr>
          <p:cNvPr id="2" name="TextBox 1">
            <a:extLst>
              <a:ext uri="{FF2B5EF4-FFF2-40B4-BE49-F238E27FC236}">
                <a16:creationId xmlns:a16="http://schemas.microsoft.com/office/drawing/2014/main" id="{E67451B8-F7AA-62D6-1209-94ADA2311DA3}"/>
              </a:ext>
            </a:extLst>
          </p:cNvPr>
          <p:cNvSpPr txBox="1"/>
          <p:nvPr/>
        </p:nvSpPr>
        <p:spPr>
          <a:xfrm>
            <a:off x="7915997" y="1041843"/>
            <a:ext cx="3702754"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dirty="0"/>
              <a:t>Follow </a:t>
            </a:r>
            <a:r>
              <a:rPr lang="en-US" sz="2400" b="1" dirty="0"/>
              <a:t>@OpenResearch_EU</a:t>
            </a:r>
            <a:r>
              <a:rPr lang="en-US" sz="2400" dirty="0"/>
              <a:t> on Twitter</a:t>
            </a:r>
          </a:p>
          <a:p>
            <a:endParaRPr lang="en-US" sz="2400" dirty="0"/>
          </a:p>
          <a:p>
            <a:r>
              <a:rPr lang="en-US" sz="2400" dirty="0"/>
              <a:t>Scan to register to </a:t>
            </a:r>
            <a:r>
              <a:rPr lang="en-US" sz="2400" b="1" dirty="0"/>
              <a:t>ORE Newsletter</a:t>
            </a:r>
            <a:r>
              <a:rPr lang="en-US" sz="2400" dirty="0"/>
              <a:t> (4/year)</a:t>
            </a:r>
          </a:p>
        </p:txBody>
      </p:sp>
      <p:pic>
        <p:nvPicPr>
          <p:cNvPr id="3" name="Picture 3" descr="Qr code&#10;&#10;Description automatically generated">
            <a:extLst>
              <a:ext uri="{FF2B5EF4-FFF2-40B4-BE49-F238E27FC236}">
                <a16:creationId xmlns:a16="http://schemas.microsoft.com/office/drawing/2014/main" id="{75E4EF7C-4AC8-6BBB-6F93-D2D02374362D}"/>
              </a:ext>
            </a:extLst>
          </p:cNvPr>
          <p:cNvPicPr>
            <a:picLocks noChangeAspect="1"/>
          </p:cNvPicPr>
          <p:nvPr/>
        </p:nvPicPr>
        <p:blipFill>
          <a:blip r:embed="rId4"/>
          <a:stretch>
            <a:fillRect/>
          </a:stretch>
        </p:blipFill>
        <p:spPr>
          <a:xfrm>
            <a:off x="8430918" y="3082807"/>
            <a:ext cx="2743200" cy="2743200"/>
          </a:xfrm>
          <a:prstGeom prst="rect">
            <a:avLst/>
          </a:prstGeom>
        </p:spPr>
      </p:pic>
      <p:sp>
        <p:nvSpPr>
          <p:cNvPr id="5" name="TextBox 4">
            <a:extLst>
              <a:ext uri="{FF2B5EF4-FFF2-40B4-BE49-F238E27FC236}">
                <a16:creationId xmlns:a16="http://schemas.microsoft.com/office/drawing/2014/main" id="{217D2B36-DEB3-353A-2487-EA5085B43DC6}"/>
              </a:ext>
            </a:extLst>
          </p:cNvPr>
          <p:cNvSpPr txBox="1"/>
          <p:nvPr/>
        </p:nvSpPr>
        <p:spPr bwMode="auto">
          <a:xfrm>
            <a:off x="2259659" y="6483586"/>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bg2"/>
                </a:solidFill>
                <a:latin typeface="+mj-lt"/>
                <a:ea typeface="+mj-lt"/>
                <a:cs typeface="Arial"/>
              </a:rPr>
              <a:t>10.5281/zenodo.7324364 </a:t>
            </a:r>
            <a:r>
              <a:rPr lang="en-GB" sz="1200" dirty="0">
                <a:solidFill>
                  <a:schemeClr val="tx1">
                    <a:tint val="75000"/>
                  </a:schemeClr>
                </a:solidFill>
                <a:latin typeface="+mj-lt"/>
                <a:ea typeface="+mj-lt"/>
                <a:cs typeface="Arial"/>
              </a:rPr>
              <a:t>under CC-BY 4.0</a:t>
            </a:r>
          </a:p>
        </p:txBody>
      </p:sp>
    </p:spTree>
    <p:extLst>
      <p:ext uri="{BB962C8B-B14F-4D97-AF65-F5344CB8AC3E}">
        <p14:creationId xmlns:p14="http://schemas.microsoft.com/office/powerpoint/2010/main" val="42408829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Text Placeholder 4"/>
          <p:cNvSpPr>
            <a:spLocks noGrp="1"/>
          </p:cNvSpPr>
          <p:nvPr>
            <p:ph type="body" sz="quarter" idx="18"/>
          </p:nvPr>
        </p:nvSpPr>
        <p:spPr bwMode="auto">
          <a:xfrm>
            <a:off x="4887228" y="2420009"/>
            <a:ext cx="6636717" cy="2263760"/>
          </a:xfrm>
        </p:spPr>
        <p:txBody>
          <a:bodyPr vert="horz" lIns="91440" tIns="45720" rIns="91440" bIns="45720" rtlCol="0" anchor="t">
            <a:normAutofit fontScale="55000" lnSpcReduction="20000"/>
          </a:bodyPr>
          <a:lstStyle/>
          <a:p>
            <a:pPr algn="r">
              <a:lnSpc>
                <a:spcPct val="120000"/>
              </a:lnSpc>
              <a:defRPr/>
            </a:pPr>
            <a:r>
              <a:rPr lang="fr-FR" dirty="0" err="1"/>
              <a:t>Useful</a:t>
            </a:r>
            <a:r>
              <a:rPr lang="fr-FR" dirty="0"/>
              <a:t> </a:t>
            </a:r>
            <a:r>
              <a:rPr lang="fr-FR" dirty="0" err="1"/>
              <a:t>OpenAIRE</a:t>
            </a:r>
            <a:r>
              <a:rPr lang="fr-FR" dirty="0"/>
              <a:t> </a:t>
            </a:r>
            <a:r>
              <a:rPr lang="fr-FR" dirty="0" err="1"/>
              <a:t>tools</a:t>
            </a:r>
            <a:r>
              <a:rPr lang="fr-FR" dirty="0"/>
              <a:t> and ORE to support Horizon Europe </a:t>
            </a:r>
            <a:r>
              <a:rPr lang="fr-FR" dirty="0" err="1"/>
              <a:t>projects</a:t>
            </a:r>
            <a:endParaRPr lang="fr-FR" dirty="0"/>
          </a:p>
        </p:txBody>
      </p:sp>
      <p:sp>
        <p:nvSpPr>
          <p:cNvPr id="6" name="Text Placeholder 5"/>
          <p:cNvSpPr>
            <a:spLocks noGrp="1"/>
          </p:cNvSpPr>
          <p:nvPr>
            <p:ph type="body" sz="quarter" idx="19"/>
          </p:nvPr>
        </p:nvSpPr>
        <p:spPr bwMode="auto"/>
        <p:txBody>
          <a:bodyPr vert="horz" lIns="91440" tIns="45720" rIns="91440" bIns="45720" rtlCol="0" anchor="t">
            <a:normAutofit/>
          </a:bodyPr>
          <a:lstStyle/>
          <a:p>
            <a:pPr>
              <a:defRPr/>
            </a:pPr>
            <a:r>
              <a:rPr lang="en-GB" dirty="0"/>
              <a:t>Giulia </a:t>
            </a:r>
            <a:r>
              <a:rPr lang="en-GB" dirty="0" err="1"/>
              <a:t>Malaguarnera</a:t>
            </a:r>
            <a:endParaRPr dirty="0" err="1"/>
          </a:p>
        </p:txBody>
      </p:sp>
      <p:sp>
        <p:nvSpPr>
          <p:cNvPr id="4" name="Text Placeholder 3"/>
          <p:cNvSpPr>
            <a:spLocks noGrp="1"/>
          </p:cNvSpPr>
          <p:nvPr>
            <p:ph type="body" sz="quarter" idx="20"/>
          </p:nvPr>
        </p:nvSpPr>
        <p:spPr bwMode="auto">
          <a:xfrm>
            <a:off x="7577750" y="163864"/>
            <a:ext cx="4395280" cy="825691"/>
          </a:xfrm>
        </p:spPr>
        <p:txBody>
          <a:bodyPr vert="horz" lIns="91440" tIns="45720" rIns="91440" bIns="45720" rtlCol="0" anchor="t">
            <a:normAutofit lnSpcReduction="10000"/>
          </a:bodyPr>
          <a:lstStyle/>
          <a:p>
            <a:pPr>
              <a:defRPr/>
            </a:pPr>
            <a:r>
              <a:rPr lang="en-GB" u="sng">
                <a:hlinkClick r:id="rId2"/>
              </a:rPr>
              <a:t>www.openaire.eu</a:t>
            </a:r>
            <a:endParaRPr lang="en-GB">
              <a:hlinkClick r:id="rId2"/>
            </a:endParaRPr>
          </a:p>
          <a:p>
            <a:pPr>
              <a:defRPr/>
            </a:pPr>
            <a:r>
              <a:rPr lang="en-GB"/>
              <a:t>Webinar| </a:t>
            </a:r>
            <a:br>
              <a:rPr lang="en-GB"/>
            </a:br>
            <a:r>
              <a:rPr lang="en-GB"/>
              <a:t>22 November 2022</a:t>
            </a:r>
            <a:endParaRPr lang="ko-KR"/>
          </a:p>
          <a:p>
            <a:pPr>
              <a:defRPr/>
            </a:pPr>
            <a:endParaRPr lang="en-GB"/>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Picture 2">
            <a:extLst>
              <a:ext uri="{FF2B5EF4-FFF2-40B4-BE49-F238E27FC236}">
                <a16:creationId xmlns:a16="http://schemas.microsoft.com/office/drawing/2014/main" id="{BE9794C4-F674-F2AF-8757-0C5DAFC4568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685" y="1099335"/>
            <a:ext cx="11637750" cy="460282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66C224FA-116A-7BD0-4491-2D8B0701B078}"/>
              </a:ext>
            </a:extLst>
          </p:cNvPr>
          <p:cNvSpPr txBox="1"/>
          <p:nvPr/>
        </p:nvSpPr>
        <p:spPr bwMode="auto">
          <a:xfrm>
            <a:off x="2259659" y="6483586"/>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bg2"/>
                </a:solidFill>
                <a:latin typeface="+mj-lt"/>
                <a:ea typeface="+mj-lt"/>
                <a:cs typeface="Arial"/>
              </a:rPr>
              <a:t>10.5281/zenodo.7324364 </a:t>
            </a:r>
            <a:r>
              <a:rPr lang="en-GB" sz="1200" dirty="0">
                <a:solidFill>
                  <a:schemeClr val="tx1">
                    <a:tint val="75000"/>
                  </a:schemeClr>
                </a:solidFill>
                <a:latin typeface="+mj-lt"/>
                <a:ea typeface="+mj-lt"/>
                <a:cs typeface="Arial"/>
              </a:rPr>
              <a:t>under CC-BY 4.0</a:t>
            </a:r>
          </a:p>
        </p:txBody>
      </p:sp>
      <p:sp>
        <p:nvSpPr>
          <p:cNvPr id="4" name="Footer Placeholder 1">
            <a:extLst>
              <a:ext uri="{FF2B5EF4-FFF2-40B4-BE49-F238E27FC236}">
                <a16:creationId xmlns:a16="http://schemas.microsoft.com/office/drawing/2014/main" id="{435268CF-3650-018E-6C4B-DA5D302DEC31}"/>
              </a:ext>
            </a:extLst>
          </p:cNvPr>
          <p:cNvSpPr txBox="1">
            <a:spLocks/>
          </p:cNvSpPr>
          <p:nvPr/>
        </p:nvSpPr>
        <p:spPr bwMode="auto">
          <a:xfrm>
            <a:off x="978981" y="6357494"/>
            <a:ext cx="9838038" cy="365125"/>
          </a:xfrm>
          <a:prstGeom prst="rect">
            <a:avLst/>
          </a:prstGeom>
        </p:spPr>
        <p:txBody>
          <a:bodyPr lIns="91440" tIns="45720" rIns="91440" bIns="45720" anchor="t"/>
          <a:lstStyle>
            <a:defPPr>
              <a:defRPr lang="en-US"/>
            </a:defPPr>
            <a:lvl1pPr marL="0" algn="l" defTabSz="457200">
              <a:defRPr sz="1800">
                <a:solidFill>
                  <a:schemeClr val="tx1"/>
                </a:solidFill>
                <a:latin typeface="+mn-lt"/>
                <a:ea typeface="+mn-ea"/>
                <a:cs typeface="+mn-cs"/>
              </a:defRPr>
            </a:lvl1pPr>
            <a:lvl2pPr marL="457200" algn="l" defTabSz="457200">
              <a:defRPr sz="1800">
                <a:solidFill>
                  <a:schemeClr val="tx1"/>
                </a:solidFill>
                <a:latin typeface="+mn-lt"/>
                <a:ea typeface="+mn-ea"/>
                <a:cs typeface="+mn-cs"/>
              </a:defRPr>
            </a:lvl2pPr>
            <a:lvl3pPr marL="914400" algn="l" defTabSz="457200">
              <a:defRPr sz="1800">
                <a:solidFill>
                  <a:schemeClr val="tx1"/>
                </a:solidFill>
                <a:latin typeface="+mn-lt"/>
                <a:ea typeface="+mn-ea"/>
                <a:cs typeface="+mn-cs"/>
              </a:defRPr>
            </a:lvl3pPr>
            <a:lvl4pPr marL="1371600" algn="l" defTabSz="457200">
              <a:defRPr sz="1800">
                <a:solidFill>
                  <a:schemeClr val="tx1"/>
                </a:solidFill>
                <a:latin typeface="+mn-lt"/>
                <a:ea typeface="+mn-ea"/>
                <a:cs typeface="+mn-cs"/>
              </a:defRPr>
            </a:lvl4pPr>
            <a:lvl5pPr marL="1828800" algn="l" defTabSz="457200">
              <a:defRPr sz="1800">
                <a:solidFill>
                  <a:schemeClr val="tx1"/>
                </a:solidFill>
                <a:latin typeface="+mn-lt"/>
                <a:ea typeface="+mn-ea"/>
                <a:cs typeface="+mn-cs"/>
              </a:defRPr>
            </a:lvl5pPr>
            <a:lvl6pPr marL="2286000" algn="l" defTabSz="457200">
              <a:defRPr sz="1800">
                <a:solidFill>
                  <a:schemeClr val="tx1"/>
                </a:solidFill>
                <a:latin typeface="+mn-lt"/>
                <a:ea typeface="+mn-ea"/>
                <a:cs typeface="+mn-cs"/>
              </a:defRPr>
            </a:lvl6pPr>
            <a:lvl7pPr marL="2743200" algn="l" defTabSz="457200">
              <a:defRPr sz="1800">
                <a:solidFill>
                  <a:schemeClr val="tx1"/>
                </a:solidFill>
                <a:latin typeface="+mn-lt"/>
                <a:ea typeface="+mn-ea"/>
                <a:cs typeface="+mn-cs"/>
              </a:defRPr>
            </a:lvl7pPr>
            <a:lvl8pPr marL="3200400" algn="l" defTabSz="457200">
              <a:defRPr sz="1800">
                <a:solidFill>
                  <a:schemeClr val="tx1"/>
                </a:solidFill>
                <a:latin typeface="+mn-lt"/>
                <a:ea typeface="+mn-ea"/>
                <a:cs typeface="+mn-cs"/>
              </a:defRPr>
            </a:lvl8pPr>
            <a:lvl9pPr marL="3657600" algn="l" defTabSz="457200">
              <a:defRPr sz="1800">
                <a:solidFill>
                  <a:schemeClr val="tx1"/>
                </a:solidFill>
                <a:latin typeface="+mn-lt"/>
                <a:ea typeface="+mn-ea"/>
                <a:cs typeface="+mn-cs"/>
              </a:defRPr>
            </a:lvl9pPr>
          </a:lstStyle>
          <a:p>
            <a:pPr algn="r">
              <a:defRPr/>
            </a:pPr>
            <a:r>
              <a:rPr lang="en-GB" sz="1200" dirty="0" err="1">
                <a:solidFill>
                  <a:schemeClr val="tx1">
                    <a:tint val="75000"/>
                  </a:schemeClr>
                </a:solidFill>
                <a:latin typeface="+mj-lt"/>
                <a:ea typeface="+mj-lt"/>
                <a:cs typeface="+mj-lt"/>
              </a:rPr>
              <a:t>OpenAIRE</a:t>
            </a:r>
            <a:r>
              <a:rPr lang="en-GB" sz="1200" dirty="0">
                <a:solidFill>
                  <a:schemeClr val="tx1">
                    <a:tint val="75000"/>
                  </a:schemeClr>
                </a:solidFill>
                <a:latin typeface="+mj-lt"/>
                <a:ea typeface="+mj-lt"/>
                <a:cs typeface="+mj-lt"/>
              </a:rPr>
              <a:t> webinar| 22 Nov 2022</a:t>
            </a:r>
          </a:p>
        </p:txBody>
      </p:sp>
      <p:pic>
        <p:nvPicPr>
          <p:cNvPr id="6" name="Picture 5">
            <a:extLst>
              <a:ext uri="{FF2B5EF4-FFF2-40B4-BE49-F238E27FC236}">
                <a16:creationId xmlns:a16="http://schemas.microsoft.com/office/drawing/2014/main" id="{4CE6CBEF-009A-955D-810B-EAB4C56AEC80}"/>
              </a:ext>
            </a:extLst>
          </p:cNvPr>
          <p:cNvPicPr>
            <a:picLocks noChangeAspect="1"/>
          </p:cNvPicPr>
          <p:nvPr/>
        </p:nvPicPr>
        <p:blipFill>
          <a:blip r:embed="rId3"/>
          <a:stretch/>
        </p:blipFill>
        <p:spPr bwMode="auto">
          <a:xfrm>
            <a:off x="10825189" y="6357494"/>
            <a:ext cx="860081" cy="307930"/>
          </a:xfrm>
          <a:prstGeom prst="rect">
            <a:avLst/>
          </a:prstGeom>
        </p:spPr>
      </p:pic>
    </p:spTree>
    <p:extLst>
      <p:ext uri="{BB962C8B-B14F-4D97-AF65-F5344CB8AC3E}">
        <p14:creationId xmlns:p14="http://schemas.microsoft.com/office/powerpoint/2010/main" val="20018870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 descr="Image">
            <a:extLst>
              <a:ext uri="{FF2B5EF4-FFF2-40B4-BE49-F238E27FC236}">
                <a16:creationId xmlns:a16="http://schemas.microsoft.com/office/drawing/2014/main" id="{E5BAF976-7586-B7D8-8333-C26237B39837}"/>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227203" y="643466"/>
            <a:ext cx="7737593" cy="557106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7EC24409-8BE1-E1DF-4B60-9F9CDE03B892}"/>
              </a:ext>
            </a:extLst>
          </p:cNvPr>
          <p:cNvSpPr txBox="1"/>
          <p:nvPr/>
        </p:nvSpPr>
        <p:spPr bwMode="auto">
          <a:xfrm>
            <a:off x="2259659" y="6483586"/>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bg2"/>
                </a:solidFill>
                <a:latin typeface="+mj-lt"/>
                <a:ea typeface="+mj-lt"/>
                <a:cs typeface="Arial"/>
              </a:rPr>
              <a:t>10.5281/zenodo.7324364 </a:t>
            </a:r>
            <a:r>
              <a:rPr lang="en-GB" sz="1200" dirty="0">
                <a:solidFill>
                  <a:schemeClr val="tx1">
                    <a:tint val="75000"/>
                  </a:schemeClr>
                </a:solidFill>
                <a:latin typeface="+mj-lt"/>
                <a:ea typeface="+mj-lt"/>
                <a:cs typeface="Arial"/>
              </a:rPr>
              <a:t>under CC-BY 4.0</a:t>
            </a:r>
          </a:p>
        </p:txBody>
      </p:sp>
      <p:sp>
        <p:nvSpPr>
          <p:cNvPr id="4" name="Footer Placeholder 1">
            <a:extLst>
              <a:ext uri="{FF2B5EF4-FFF2-40B4-BE49-F238E27FC236}">
                <a16:creationId xmlns:a16="http://schemas.microsoft.com/office/drawing/2014/main" id="{9FB5B12A-FBE6-411C-34E3-D926C459BE16}"/>
              </a:ext>
            </a:extLst>
          </p:cNvPr>
          <p:cNvSpPr txBox="1">
            <a:spLocks/>
          </p:cNvSpPr>
          <p:nvPr/>
        </p:nvSpPr>
        <p:spPr bwMode="auto">
          <a:xfrm>
            <a:off x="978981" y="6357494"/>
            <a:ext cx="9838038" cy="365125"/>
          </a:xfrm>
          <a:prstGeom prst="rect">
            <a:avLst/>
          </a:prstGeom>
        </p:spPr>
        <p:txBody>
          <a:bodyPr lIns="91440" tIns="45720" rIns="91440" bIns="45720" anchor="t"/>
          <a:lstStyle>
            <a:defPPr>
              <a:defRPr lang="en-US"/>
            </a:defPPr>
            <a:lvl1pPr marL="0" algn="l" defTabSz="457200">
              <a:defRPr sz="1800">
                <a:solidFill>
                  <a:schemeClr val="tx1"/>
                </a:solidFill>
                <a:latin typeface="+mn-lt"/>
                <a:ea typeface="+mn-ea"/>
                <a:cs typeface="+mn-cs"/>
              </a:defRPr>
            </a:lvl1pPr>
            <a:lvl2pPr marL="457200" algn="l" defTabSz="457200">
              <a:defRPr sz="1800">
                <a:solidFill>
                  <a:schemeClr val="tx1"/>
                </a:solidFill>
                <a:latin typeface="+mn-lt"/>
                <a:ea typeface="+mn-ea"/>
                <a:cs typeface="+mn-cs"/>
              </a:defRPr>
            </a:lvl2pPr>
            <a:lvl3pPr marL="914400" algn="l" defTabSz="457200">
              <a:defRPr sz="1800">
                <a:solidFill>
                  <a:schemeClr val="tx1"/>
                </a:solidFill>
                <a:latin typeface="+mn-lt"/>
                <a:ea typeface="+mn-ea"/>
                <a:cs typeface="+mn-cs"/>
              </a:defRPr>
            </a:lvl3pPr>
            <a:lvl4pPr marL="1371600" algn="l" defTabSz="457200">
              <a:defRPr sz="1800">
                <a:solidFill>
                  <a:schemeClr val="tx1"/>
                </a:solidFill>
                <a:latin typeface="+mn-lt"/>
                <a:ea typeface="+mn-ea"/>
                <a:cs typeface="+mn-cs"/>
              </a:defRPr>
            </a:lvl4pPr>
            <a:lvl5pPr marL="1828800" algn="l" defTabSz="457200">
              <a:defRPr sz="1800">
                <a:solidFill>
                  <a:schemeClr val="tx1"/>
                </a:solidFill>
                <a:latin typeface="+mn-lt"/>
                <a:ea typeface="+mn-ea"/>
                <a:cs typeface="+mn-cs"/>
              </a:defRPr>
            </a:lvl5pPr>
            <a:lvl6pPr marL="2286000" algn="l" defTabSz="457200">
              <a:defRPr sz="1800">
                <a:solidFill>
                  <a:schemeClr val="tx1"/>
                </a:solidFill>
                <a:latin typeface="+mn-lt"/>
                <a:ea typeface="+mn-ea"/>
                <a:cs typeface="+mn-cs"/>
              </a:defRPr>
            </a:lvl6pPr>
            <a:lvl7pPr marL="2743200" algn="l" defTabSz="457200">
              <a:defRPr sz="1800">
                <a:solidFill>
                  <a:schemeClr val="tx1"/>
                </a:solidFill>
                <a:latin typeface="+mn-lt"/>
                <a:ea typeface="+mn-ea"/>
                <a:cs typeface="+mn-cs"/>
              </a:defRPr>
            </a:lvl7pPr>
            <a:lvl8pPr marL="3200400" algn="l" defTabSz="457200">
              <a:defRPr sz="1800">
                <a:solidFill>
                  <a:schemeClr val="tx1"/>
                </a:solidFill>
                <a:latin typeface="+mn-lt"/>
                <a:ea typeface="+mn-ea"/>
                <a:cs typeface="+mn-cs"/>
              </a:defRPr>
            </a:lvl8pPr>
            <a:lvl9pPr marL="3657600" algn="l" defTabSz="457200">
              <a:defRPr sz="1800">
                <a:solidFill>
                  <a:schemeClr val="tx1"/>
                </a:solidFill>
                <a:latin typeface="+mn-lt"/>
                <a:ea typeface="+mn-ea"/>
                <a:cs typeface="+mn-cs"/>
              </a:defRPr>
            </a:lvl9pPr>
          </a:lstStyle>
          <a:p>
            <a:pPr algn="r">
              <a:defRPr/>
            </a:pPr>
            <a:r>
              <a:rPr lang="en-GB" sz="1200" dirty="0" err="1">
                <a:solidFill>
                  <a:schemeClr val="tx1">
                    <a:tint val="75000"/>
                  </a:schemeClr>
                </a:solidFill>
                <a:latin typeface="+mj-lt"/>
                <a:ea typeface="+mj-lt"/>
                <a:cs typeface="+mj-lt"/>
              </a:rPr>
              <a:t>OpenAIRE</a:t>
            </a:r>
            <a:r>
              <a:rPr lang="en-GB" sz="1200" dirty="0">
                <a:solidFill>
                  <a:schemeClr val="tx1">
                    <a:tint val="75000"/>
                  </a:schemeClr>
                </a:solidFill>
                <a:latin typeface="+mj-lt"/>
                <a:ea typeface="+mj-lt"/>
                <a:cs typeface="+mj-lt"/>
              </a:rPr>
              <a:t> webinar| 22 Nov 2022</a:t>
            </a:r>
          </a:p>
        </p:txBody>
      </p:sp>
      <p:pic>
        <p:nvPicPr>
          <p:cNvPr id="6" name="Picture 5">
            <a:extLst>
              <a:ext uri="{FF2B5EF4-FFF2-40B4-BE49-F238E27FC236}">
                <a16:creationId xmlns:a16="http://schemas.microsoft.com/office/drawing/2014/main" id="{DFFF4762-62C2-637C-1246-644870CEFB29}"/>
              </a:ext>
            </a:extLst>
          </p:cNvPr>
          <p:cNvPicPr>
            <a:picLocks noChangeAspect="1"/>
          </p:cNvPicPr>
          <p:nvPr/>
        </p:nvPicPr>
        <p:blipFill>
          <a:blip r:embed="rId3"/>
          <a:stretch/>
        </p:blipFill>
        <p:spPr bwMode="auto">
          <a:xfrm>
            <a:off x="10825189" y="6357494"/>
            <a:ext cx="860081" cy="307930"/>
          </a:xfrm>
          <a:prstGeom prst="rect">
            <a:avLst/>
          </a:prstGeom>
        </p:spPr>
      </p:pic>
    </p:spTree>
    <p:extLst>
      <p:ext uri="{BB962C8B-B14F-4D97-AF65-F5344CB8AC3E}">
        <p14:creationId xmlns:p14="http://schemas.microsoft.com/office/powerpoint/2010/main" val="421922574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C9D9DC8-7897-4C98-AEF1-7E7E87C1E48E}"/>
              </a:ext>
            </a:extLst>
          </p:cNvPr>
          <p:cNvSpPr>
            <a:spLocks noGrp="1"/>
          </p:cNvSpPr>
          <p:nvPr>
            <p:ph type="title"/>
          </p:nvPr>
        </p:nvSpPr>
        <p:spPr/>
        <p:txBody>
          <a:bodyPr/>
          <a:lstStyle/>
          <a:p>
            <a:r>
              <a:rPr lang="fr-FR" dirty="0"/>
              <a:t>Tips and Tricks</a:t>
            </a:r>
            <a:br>
              <a:rPr lang="fr-FR" dirty="0"/>
            </a:br>
            <a:r>
              <a:rPr lang="fr-FR" dirty="0"/>
              <a:t>for data management</a:t>
            </a:r>
          </a:p>
        </p:txBody>
      </p:sp>
      <p:sp>
        <p:nvSpPr>
          <p:cNvPr id="4" name="Footer Placeholder 22">
            <a:extLst>
              <a:ext uri="{FF2B5EF4-FFF2-40B4-BE49-F238E27FC236}">
                <a16:creationId xmlns:a16="http://schemas.microsoft.com/office/drawing/2014/main" id="{C0976BE7-9D8D-DF92-65FD-8DC09EC7CB5D}"/>
              </a:ext>
            </a:extLst>
          </p:cNvPr>
          <p:cNvSpPr txBox="1"/>
          <p:nvPr/>
        </p:nvSpPr>
        <p:spPr bwMode="auto">
          <a:xfrm>
            <a:off x="2146300" y="6351853"/>
            <a:ext cx="9037412" cy="348330"/>
          </a:xfrm>
          <a:prstGeom prst="rect">
            <a:avLst/>
          </a:prstGeom>
        </p:spPr>
        <p:txBody>
          <a:bodyPr vert="horz" lIns="91440" tIns="45720" rIns="91440" bIns="45720" rtlCol="0" anchor="ctr"/>
          <a:lstStyle>
            <a:defPPr>
              <a:defRPr lang="en-US"/>
            </a:defPPr>
            <a:lvl1pPr marL="0" algn="ctr" defTabSz="457200">
              <a:defRPr sz="1200">
                <a:solidFill>
                  <a:schemeClr val="tx1">
                    <a:tint val="75000"/>
                  </a:schemeClr>
                </a:solidFill>
                <a:latin typeface="+mj-lt"/>
                <a:ea typeface="+mn-ea"/>
                <a:cs typeface="+mn-cs"/>
              </a:defRPr>
            </a:lvl1pPr>
            <a:lvl2pPr marL="457200" algn="l" defTabSz="457200">
              <a:defRPr sz="1800">
                <a:solidFill>
                  <a:schemeClr val="tx1"/>
                </a:solidFill>
                <a:latin typeface="+mn-lt"/>
                <a:ea typeface="+mn-ea"/>
                <a:cs typeface="+mn-cs"/>
              </a:defRPr>
            </a:lvl2pPr>
            <a:lvl3pPr marL="914400" algn="l" defTabSz="457200">
              <a:defRPr sz="1800">
                <a:solidFill>
                  <a:schemeClr val="tx1"/>
                </a:solidFill>
                <a:latin typeface="+mn-lt"/>
                <a:ea typeface="+mn-ea"/>
                <a:cs typeface="+mn-cs"/>
              </a:defRPr>
            </a:lvl3pPr>
            <a:lvl4pPr marL="1371600" algn="l" defTabSz="457200">
              <a:defRPr sz="1800">
                <a:solidFill>
                  <a:schemeClr val="tx1"/>
                </a:solidFill>
                <a:latin typeface="+mn-lt"/>
                <a:ea typeface="+mn-ea"/>
                <a:cs typeface="+mn-cs"/>
              </a:defRPr>
            </a:lvl4pPr>
            <a:lvl5pPr marL="1828800" algn="l" defTabSz="457200">
              <a:defRPr sz="1800">
                <a:solidFill>
                  <a:schemeClr val="tx1"/>
                </a:solidFill>
                <a:latin typeface="+mn-lt"/>
                <a:ea typeface="+mn-ea"/>
                <a:cs typeface="+mn-cs"/>
              </a:defRPr>
            </a:lvl5pPr>
            <a:lvl6pPr marL="2286000" algn="l" defTabSz="457200">
              <a:defRPr sz="1800">
                <a:solidFill>
                  <a:schemeClr val="tx1"/>
                </a:solidFill>
                <a:latin typeface="+mn-lt"/>
                <a:ea typeface="+mn-ea"/>
                <a:cs typeface="+mn-cs"/>
              </a:defRPr>
            </a:lvl6pPr>
            <a:lvl7pPr marL="2743200" algn="l" defTabSz="457200">
              <a:defRPr sz="1800">
                <a:solidFill>
                  <a:schemeClr val="tx1"/>
                </a:solidFill>
                <a:latin typeface="+mn-lt"/>
                <a:ea typeface="+mn-ea"/>
                <a:cs typeface="+mn-cs"/>
              </a:defRPr>
            </a:lvl7pPr>
            <a:lvl8pPr marL="3200400" algn="l" defTabSz="457200">
              <a:defRPr sz="1800">
                <a:solidFill>
                  <a:schemeClr val="tx1"/>
                </a:solidFill>
                <a:latin typeface="+mn-lt"/>
                <a:ea typeface="+mn-ea"/>
                <a:cs typeface="+mn-cs"/>
              </a:defRPr>
            </a:lvl8pPr>
            <a:lvl9pPr marL="3657600" algn="l" defTabSz="457200">
              <a:defRPr sz="1800">
                <a:solidFill>
                  <a:schemeClr val="tx1"/>
                </a:solidFill>
                <a:latin typeface="+mn-lt"/>
                <a:ea typeface="+mn-ea"/>
                <a:cs typeface="+mn-cs"/>
              </a:defRPr>
            </a:lvl9pPr>
          </a:lstStyle>
          <a:p>
            <a:pPr algn="r">
              <a:defRPr/>
            </a:pPr>
            <a:r>
              <a:rPr lang="en-GB" sz="1200" b="0" i="0" u="none" strike="noStrike" cap="none" spc="0" err="1">
                <a:ln>
                  <a:noFill/>
                </a:ln>
                <a:ea typeface="+mj-lt"/>
                <a:cs typeface="+mj-lt"/>
              </a:rPr>
              <a:t>OpenAIRE</a:t>
            </a:r>
            <a:r>
              <a:rPr lang="en-GB">
                <a:ea typeface="+mj-lt"/>
                <a:cs typeface="+mj-lt"/>
              </a:rPr>
              <a:t> </a:t>
            </a:r>
            <a:r>
              <a:rPr lang="en-GB" sz="1200" b="0" i="0" u="none" strike="noStrike" cap="none" spc="0">
                <a:ln>
                  <a:noFill/>
                </a:ln>
                <a:ea typeface="+mj-lt"/>
                <a:cs typeface="+mj-lt"/>
              </a:rPr>
              <a:t>webinar| </a:t>
            </a:r>
            <a:r>
              <a:rPr lang="en-GB">
                <a:ea typeface="+mj-lt"/>
                <a:cs typeface="+mj-lt"/>
              </a:rPr>
              <a:t>22 Nov </a:t>
            </a:r>
            <a:r>
              <a:rPr lang="en-GB" sz="1200" b="0" i="0" u="none" strike="noStrike" cap="none" spc="0">
                <a:ln>
                  <a:noFill/>
                </a:ln>
                <a:ea typeface="+mj-lt"/>
                <a:cs typeface="+mj-lt"/>
              </a:rPr>
              <a:t>2022</a:t>
            </a:r>
            <a:endParaRPr lang="en-US">
              <a:ea typeface="+mj-lt"/>
              <a:cs typeface="+mj-lt"/>
            </a:endParaRPr>
          </a:p>
        </p:txBody>
      </p:sp>
      <p:pic>
        <p:nvPicPr>
          <p:cNvPr id="6" name="Picture 5">
            <a:extLst>
              <a:ext uri="{FF2B5EF4-FFF2-40B4-BE49-F238E27FC236}">
                <a16:creationId xmlns:a16="http://schemas.microsoft.com/office/drawing/2014/main" id="{D2CB5D50-3347-7CA3-F400-7948F158B37F}"/>
              </a:ext>
            </a:extLst>
          </p:cNvPr>
          <p:cNvPicPr>
            <a:picLocks noChangeAspect="1"/>
          </p:cNvPicPr>
          <p:nvPr/>
        </p:nvPicPr>
        <p:blipFill>
          <a:blip r:embed="rId2"/>
          <a:stretch/>
        </p:blipFill>
        <p:spPr bwMode="auto">
          <a:xfrm>
            <a:off x="11183098" y="6357494"/>
            <a:ext cx="860081" cy="307930"/>
          </a:xfrm>
          <a:prstGeom prst="rect">
            <a:avLst/>
          </a:prstGeom>
        </p:spPr>
      </p:pic>
    </p:spTree>
    <p:extLst>
      <p:ext uri="{BB962C8B-B14F-4D97-AF65-F5344CB8AC3E}">
        <p14:creationId xmlns:p14="http://schemas.microsoft.com/office/powerpoint/2010/main" val="11658827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Slide Number Placeholder 4"/>
          <p:cNvSpPr>
            <a:spLocks noGrp="1"/>
          </p:cNvSpPr>
          <p:nvPr>
            <p:ph type="sldNum" sz="quarter" idx="4294967295"/>
          </p:nvPr>
        </p:nvSpPr>
        <p:spPr bwMode="auto">
          <a:xfrm>
            <a:off x="0" y="-7938"/>
            <a:ext cx="396875" cy="785813"/>
          </a:xfrm>
        </p:spPr>
        <p:txBody>
          <a:bodyPr/>
          <a:lstStyle/>
          <a:p>
            <a:pPr>
              <a:defRPr/>
            </a:pPr>
            <a:fld id="{BB5D696C-7C4B-4748-AD7A-B30C297BC295}" type="slidenum">
              <a:rPr lang="en-US" altLang="ko-KR"/>
              <a:t>4</a:t>
            </a:fld>
            <a:endParaRPr lang="ko-KR"/>
          </a:p>
        </p:txBody>
      </p:sp>
      <p:sp>
        <p:nvSpPr>
          <p:cNvPr id="10" name="Title 1"/>
          <p:cNvSpPr>
            <a:spLocks noGrp="1"/>
          </p:cNvSpPr>
          <p:nvPr>
            <p:ph type="title"/>
          </p:nvPr>
        </p:nvSpPr>
        <p:spPr bwMode="auto">
          <a:xfrm>
            <a:off x="838200" y="2002631"/>
            <a:ext cx="10515600" cy="2852737"/>
          </a:xfrm>
        </p:spPr>
        <p:txBody>
          <a:bodyPr anchor="ctr">
            <a:normAutofit/>
          </a:bodyPr>
          <a:lstStyle/>
          <a:p>
            <a:pPr>
              <a:defRPr/>
            </a:pPr>
            <a:r>
              <a:rPr lang="en-GB">
                <a:solidFill>
                  <a:schemeClr val="bg1"/>
                </a:solidFill>
              </a:rPr>
              <a:t>Requirements for publications</a:t>
            </a:r>
            <a:endParaRPr/>
          </a:p>
        </p:txBody>
      </p:sp>
      <p:sp>
        <p:nvSpPr>
          <p:cNvPr id="9" name="Footer Placeholder 22"/>
          <p:cNvSpPr txBox="1"/>
          <p:nvPr/>
        </p:nvSpPr>
        <p:spPr bwMode="auto">
          <a:xfrm>
            <a:off x="2146300" y="6351853"/>
            <a:ext cx="9037412" cy="348330"/>
          </a:xfrm>
          <a:prstGeom prst="rect">
            <a:avLst/>
          </a:prstGeom>
        </p:spPr>
        <p:txBody>
          <a:bodyPr vert="horz" lIns="91440" tIns="45720" rIns="91440" bIns="45720" rtlCol="0" anchor="ctr"/>
          <a:lstStyle>
            <a:defPPr>
              <a:defRPr lang="en-US"/>
            </a:defPPr>
            <a:lvl1pPr marL="0" algn="ctr" defTabSz="457200">
              <a:defRPr sz="1200">
                <a:solidFill>
                  <a:schemeClr val="tx1">
                    <a:tint val="75000"/>
                  </a:schemeClr>
                </a:solidFill>
                <a:latin typeface="+mj-lt"/>
                <a:ea typeface="+mn-ea"/>
                <a:cs typeface="+mn-cs"/>
              </a:defRPr>
            </a:lvl1pPr>
            <a:lvl2pPr marL="457200" algn="l" defTabSz="457200">
              <a:defRPr sz="1800">
                <a:solidFill>
                  <a:schemeClr val="tx1"/>
                </a:solidFill>
                <a:latin typeface="+mn-lt"/>
                <a:ea typeface="+mn-ea"/>
                <a:cs typeface="+mn-cs"/>
              </a:defRPr>
            </a:lvl2pPr>
            <a:lvl3pPr marL="914400" algn="l" defTabSz="457200">
              <a:defRPr sz="1800">
                <a:solidFill>
                  <a:schemeClr val="tx1"/>
                </a:solidFill>
                <a:latin typeface="+mn-lt"/>
                <a:ea typeface="+mn-ea"/>
                <a:cs typeface="+mn-cs"/>
              </a:defRPr>
            </a:lvl3pPr>
            <a:lvl4pPr marL="1371600" algn="l" defTabSz="457200">
              <a:defRPr sz="1800">
                <a:solidFill>
                  <a:schemeClr val="tx1"/>
                </a:solidFill>
                <a:latin typeface="+mn-lt"/>
                <a:ea typeface="+mn-ea"/>
                <a:cs typeface="+mn-cs"/>
              </a:defRPr>
            </a:lvl4pPr>
            <a:lvl5pPr marL="1828800" algn="l" defTabSz="457200">
              <a:defRPr sz="1800">
                <a:solidFill>
                  <a:schemeClr val="tx1"/>
                </a:solidFill>
                <a:latin typeface="+mn-lt"/>
                <a:ea typeface="+mn-ea"/>
                <a:cs typeface="+mn-cs"/>
              </a:defRPr>
            </a:lvl5pPr>
            <a:lvl6pPr marL="2286000" algn="l" defTabSz="457200">
              <a:defRPr sz="1800">
                <a:solidFill>
                  <a:schemeClr val="tx1"/>
                </a:solidFill>
                <a:latin typeface="+mn-lt"/>
                <a:ea typeface="+mn-ea"/>
                <a:cs typeface="+mn-cs"/>
              </a:defRPr>
            </a:lvl6pPr>
            <a:lvl7pPr marL="2743200" algn="l" defTabSz="457200">
              <a:defRPr sz="1800">
                <a:solidFill>
                  <a:schemeClr val="tx1"/>
                </a:solidFill>
                <a:latin typeface="+mn-lt"/>
                <a:ea typeface="+mn-ea"/>
                <a:cs typeface="+mn-cs"/>
              </a:defRPr>
            </a:lvl7pPr>
            <a:lvl8pPr marL="3200400" algn="l" defTabSz="457200">
              <a:defRPr sz="1800">
                <a:solidFill>
                  <a:schemeClr val="tx1"/>
                </a:solidFill>
                <a:latin typeface="+mn-lt"/>
                <a:ea typeface="+mn-ea"/>
                <a:cs typeface="+mn-cs"/>
              </a:defRPr>
            </a:lvl8pPr>
            <a:lvl9pPr marL="3657600" algn="l" defTabSz="457200">
              <a:defRPr sz="1800">
                <a:solidFill>
                  <a:schemeClr val="tx1"/>
                </a:solidFill>
                <a:latin typeface="+mn-lt"/>
                <a:ea typeface="+mn-ea"/>
                <a:cs typeface="+mn-cs"/>
              </a:defRPr>
            </a:lvl9pPr>
          </a:lstStyle>
          <a:p>
            <a:pPr algn="r">
              <a:defRPr/>
            </a:pPr>
            <a:r>
              <a:rPr lang="en-GB" sz="1200" b="0" i="0" u="none" strike="noStrike" cap="none" spc="0" err="1">
                <a:ln>
                  <a:noFill/>
                </a:ln>
                <a:ea typeface="+mj-lt"/>
                <a:cs typeface="+mj-lt"/>
              </a:rPr>
              <a:t>OpenAIRE</a:t>
            </a:r>
            <a:r>
              <a:rPr lang="en-GB">
                <a:ea typeface="+mj-lt"/>
                <a:cs typeface="+mj-lt"/>
              </a:rPr>
              <a:t> </a:t>
            </a:r>
            <a:r>
              <a:rPr lang="en-GB" sz="1200" b="0" i="0" u="none" strike="noStrike" cap="none" spc="0">
                <a:ln>
                  <a:noFill/>
                </a:ln>
                <a:ea typeface="+mj-lt"/>
                <a:cs typeface="+mj-lt"/>
              </a:rPr>
              <a:t>webinar| </a:t>
            </a:r>
            <a:r>
              <a:rPr lang="en-GB">
                <a:ea typeface="+mj-lt"/>
                <a:cs typeface="+mj-lt"/>
              </a:rPr>
              <a:t>22 Nov </a:t>
            </a:r>
            <a:r>
              <a:rPr lang="en-GB" sz="1200" b="0" i="0" u="none" strike="noStrike" cap="none" spc="0">
                <a:ln>
                  <a:noFill/>
                </a:ln>
                <a:ea typeface="+mj-lt"/>
                <a:cs typeface="+mj-lt"/>
              </a:rPr>
              <a:t>2022</a:t>
            </a:r>
            <a:endParaRPr lang="en-US">
              <a:ea typeface="+mj-lt"/>
              <a:cs typeface="+mj-lt"/>
            </a:endParaRPr>
          </a:p>
        </p:txBody>
      </p:sp>
      <p:pic>
        <p:nvPicPr>
          <p:cNvPr id="11" name="Picture 10"/>
          <p:cNvPicPr>
            <a:picLocks noChangeAspect="1"/>
          </p:cNvPicPr>
          <p:nvPr/>
        </p:nvPicPr>
        <p:blipFill>
          <a:blip r:embed="rId2"/>
          <a:stretch/>
        </p:blipFill>
        <p:spPr bwMode="auto">
          <a:xfrm>
            <a:off x="11233150" y="6376551"/>
            <a:ext cx="860081" cy="307930"/>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F4A8740B-AC1D-5772-3C41-DC1A4413666C}"/>
              </a:ext>
            </a:extLst>
          </p:cNvPr>
          <p:cNvSpPr>
            <a:spLocks noGrp="1"/>
          </p:cNvSpPr>
          <p:nvPr>
            <p:ph type="title"/>
          </p:nvPr>
        </p:nvSpPr>
        <p:spPr/>
        <p:txBody>
          <a:bodyPr/>
          <a:lstStyle/>
          <a:p>
            <a:r>
              <a:rPr lang="en-US" dirty="0"/>
              <a:t>Plan YOUR Data: </a:t>
            </a:r>
            <a:r>
              <a:rPr lang="en-US" dirty="0" err="1"/>
              <a:t>Dmp</a:t>
            </a:r>
            <a:endParaRPr lang="en-US" dirty="0"/>
          </a:p>
        </p:txBody>
      </p:sp>
      <p:sp>
        <p:nvSpPr>
          <p:cNvPr id="17" name="Text Placeholder 16">
            <a:extLst>
              <a:ext uri="{FF2B5EF4-FFF2-40B4-BE49-F238E27FC236}">
                <a16:creationId xmlns:a16="http://schemas.microsoft.com/office/drawing/2014/main" id="{D011E920-33C5-F689-B058-195BA809805A}"/>
              </a:ext>
            </a:extLst>
          </p:cNvPr>
          <p:cNvSpPr>
            <a:spLocks noGrp="1"/>
          </p:cNvSpPr>
          <p:nvPr>
            <p:ph type="body" sz="quarter" idx="17"/>
          </p:nvPr>
        </p:nvSpPr>
        <p:spPr/>
        <p:txBody>
          <a:bodyPr>
            <a:normAutofit fontScale="62500" lnSpcReduction="20000"/>
          </a:bodyPr>
          <a:lstStyle/>
          <a:p>
            <a:r>
              <a:rPr lang="en-US" b="0" i="0" dirty="0">
                <a:solidFill>
                  <a:srgbClr val="095ABA"/>
                </a:solidFill>
                <a:effectLst/>
                <a:latin typeface="Aileron"/>
              </a:rPr>
              <a:t>The Data Management Plan contains key information about: </a:t>
            </a:r>
          </a:p>
          <a:p>
            <a:pPr marL="457200" indent="-457200">
              <a:buFont typeface="Arial" panose="020B0604020202020204" pitchFamily="34" charset="0"/>
              <a:buChar char="•"/>
            </a:pPr>
            <a:r>
              <a:rPr lang="en-US" dirty="0">
                <a:solidFill>
                  <a:srgbClr val="095ABA"/>
                </a:solidFill>
                <a:latin typeface="Aileron"/>
              </a:rPr>
              <a:t>T</a:t>
            </a:r>
            <a:r>
              <a:rPr lang="en-US" b="0" i="0" dirty="0">
                <a:solidFill>
                  <a:srgbClr val="095ABA"/>
                </a:solidFill>
                <a:effectLst/>
                <a:latin typeface="Aileron"/>
              </a:rPr>
              <a:t>he research:</a:t>
            </a:r>
          </a:p>
          <a:p>
            <a:pPr marL="1143000" lvl="1" indent="-457200"/>
            <a:r>
              <a:rPr lang="en-US" b="0" i="0" dirty="0">
                <a:solidFill>
                  <a:srgbClr val="095ABA"/>
                </a:solidFill>
                <a:effectLst/>
                <a:latin typeface="Aileron"/>
              </a:rPr>
              <a:t>Purpose</a:t>
            </a:r>
            <a:r>
              <a:rPr lang="en-US" dirty="0">
                <a:solidFill>
                  <a:srgbClr val="095ABA"/>
                </a:solidFill>
                <a:latin typeface="Aileron"/>
              </a:rPr>
              <a:t> of the research</a:t>
            </a:r>
          </a:p>
          <a:p>
            <a:pPr marL="1143000" lvl="1" indent="-457200"/>
            <a:r>
              <a:rPr lang="en-US" dirty="0">
                <a:solidFill>
                  <a:srgbClr val="095ABA"/>
                </a:solidFill>
                <a:latin typeface="Aileron"/>
              </a:rPr>
              <a:t>O</a:t>
            </a:r>
            <a:r>
              <a:rPr lang="en-US" b="0" i="0" dirty="0">
                <a:solidFill>
                  <a:srgbClr val="095ABA"/>
                </a:solidFill>
                <a:effectLst/>
                <a:latin typeface="Aileron"/>
              </a:rPr>
              <a:t>bjectives</a:t>
            </a:r>
          </a:p>
          <a:p>
            <a:pPr marL="1143000" lvl="1" indent="-457200"/>
            <a:r>
              <a:rPr lang="en-US" dirty="0">
                <a:solidFill>
                  <a:srgbClr val="095ABA"/>
                </a:solidFill>
                <a:latin typeface="Aileron"/>
              </a:rPr>
              <a:t>R</a:t>
            </a:r>
            <a:r>
              <a:rPr lang="en-US" b="0" i="0" dirty="0">
                <a:solidFill>
                  <a:srgbClr val="095ABA"/>
                </a:solidFill>
                <a:effectLst/>
                <a:latin typeface="Aileron"/>
              </a:rPr>
              <a:t>esearchers involved</a:t>
            </a:r>
          </a:p>
          <a:p>
            <a:pPr marL="457200" indent="-457200">
              <a:buFont typeface="Arial" panose="020B0604020202020204" pitchFamily="34" charset="0"/>
              <a:buChar char="•"/>
            </a:pPr>
            <a:r>
              <a:rPr lang="en-US" dirty="0">
                <a:solidFill>
                  <a:srgbClr val="095ABA"/>
                </a:solidFill>
                <a:latin typeface="Aileron"/>
              </a:rPr>
              <a:t>D</a:t>
            </a:r>
            <a:r>
              <a:rPr lang="en-US" b="0" i="0" dirty="0">
                <a:solidFill>
                  <a:srgbClr val="095ABA"/>
                </a:solidFill>
                <a:effectLst/>
                <a:latin typeface="Aileron"/>
              </a:rPr>
              <a:t>ocumentation of research datasets</a:t>
            </a:r>
          </a:p>
          <a:p>
            <a:pPr marL="1143000" lvl="1" indent="-457200"/>
            <a:r>
              <a:rPr lang="en-US" i="0" dirty="0">
                <a:solidFill>
                  <a:srgbClr val="095ABA"/>
                </a:solidFill>
                <a:effectLst/>
                <a:latin typeface="Aileron"/>
              </a:rPr>
              <a:t>Datasets that highlight the steps followed </a:t>
            </a:r>
          </a:p>
          <a:p>
            <a:pPr marL="1143000" lvl="1" indent="-457200"/>
            <a:r>
              <a:rPr lang="en-US" i="0" dirty="0">
                <a:solidFill>
                  <a:srgbClr val="095ABA"/>
                </a:solidFill>
                <a:effectLst/>
                <a:latin typeface="Aileron"/>
              </a:rPr>
              <a:t>The means used across data management activities</a:t>
            </a:r>
          </a:p>
          <a:p>
            <a:pPr marL="1143000" lvl="1" indent="-457200"/>
            <a:r>
              <a:rPr lang="en-US" dirty="0">
                <a:solidFill>
                  <a:srgbClr val="095ABA"/>
                </a:solidFill>
                <a:latin typeface="Aileron"/>
              </a:rPr>
              <a:t>Language, ethics, license (cc), </a:t>
            </a:r>
            <a:r>
              <a:rPr lang="en-US" dirty="0" err="1">
                <a:solidFill>
                  <a:srgbClr val="095ABA"/>
                </a:solidFill>
                <a:latin typeface="Aileron"/>
              </a:rPr>
              <a:t>etc</a:t>
            </a:r>
            <a:endParaRPr lang="en-US" dirty="0"/>
          </a:p>
        </p:txBody>
      </p:sp>
      <p:sp>
        <p:nvSpPr>
          <p:cNvPr id="5" name="Slide Number Placeholder 4">
            <a:extLst>
              <a:ext uri="{FF2B5EF4-FFF2-40B4-BE49-F238E27FC236}">
                <a16:creationId xmlns:a16="http://schemas.microsoft.com/office/drawing/2014/main" id="{6C26DC93-A74D-8888-F58D-559486F1CCAB}"/>
              </a:ext>
            </a:extLst>
          </p:cNvPr>
          <p:cNvSpPr>
            <a:spLocks noGrp="1"/>
          </p:cNvSpPr>
          <p:nvPr>
            <p:ph type="sldNum" sz="quarter" idx="4294967295"/>
          </p:nvPr>
        </p:nvSpPr>
        <p:spPr>
          <a:xfrm>
            <a:off x="0" y="-7938"/>
            <a:ext cx="396875" cy="785813"/>
          </a:xfrm>
        </p:spPr>
        <p:txBody>
          <a:bodyPr/>
          <a:lstStyle/>
          <a:p>
            <a:fld id="{BB5D696C-7C4B-4748-AD7A-B30C297BC295}" type="slidenum">
              <a:rPr lang="ko-KR" altLang="en-US" smtClean="0"/>
              <a:pPr/>
              <a:t>40</a:t>
            </a:fld>
            <a:endParaRPr lang="ko-KR" altLang="en-US"/>
          </a:p>
        </p:txBody>
      </p:sp>
      <p:pic>
        <p:nvPicPr>
          <p:cNvPr id="14" name="Segnaposto immagine 13" descr="Immagine che contiene testo&#10;&#10;Descrizione generata automaticamente">
            <a:extLst>
              <a:ext uri="{FF2B5EF4-FFF2-40B4-BE49-F238E27FC236}">
                <a16:creationId xmlns:a16="http://schemas.microsoft.com/office/drawing/2014/main" id="{8E377A2B-E115-D966-478D-3FC28714BE73}"/>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5885" b="5885"/>
          <a:stretch>
            <a:fillRect/>
          </a:stretch>
        </p:blipFill>
        <p:spPr>
          <a:xfrm>
            <a:off x="7006940" y="1336431"/>
            <a:ext cx="3367203" cy="41371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TextBox 2">
            <a:extLst>
              <a:ext uri="{FF2B5EF4-FFF2-40B4-BE49-F238E27FC236}">
                <a16:creationId xmlns:a16="http://schemas.microsoft.com/office/drawing/2014/main" id="{F6E11011-8B15-1215-C73D-84E209D89AC9}"/>
              </a:ext>
            </a:extLst>
          </p:cNvPr>
          <p:cNvSpPr txBox="1"/>
          <p:nvPr/>
        </p:nvSpPr>
        <p:spPr bwMode="auto">
          <a:xfrm>
            <a:off x="2259659" y="6483586"/>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bg2"/>
                </a:solidFill>
                <a:latin typeface="+mj-lt"/>
                <a:ea typeface="+mj-lt"/>
                <a:cs typeface="Arial"/>
              </a:rPr>
              <a:t>10.5281/zenodo.7324364 </a:t>
            </a:r>
            <a:r>
              <a:rPr lang="en-GB" sz="1200" dirty="0">
                <a:solidFill>
                  <a:schemeClr val="tx1">
                    <a:tint val="75000"/>
                  </a:schemeClr>
                </a:solidFill>
                <a:latin typeface="+mj-lt"/>
                <a:ea typeface="+mj-lt"/>
                <a:cs typeface="Arial"/>
              </a:rPr>
              <a:t>under CC-BY 4.0</a:t>
            </a:r>
          </a:p>
        </p:txBody>
      </p:sp>
      <p:sp>
        <p:nvSpPr>
          <p:cNvPr id="4" name="Footer Placeholder 1">
            <a:extLst>
              <a:ext uri="{FF2B5EF4-FFF2-40B4-BE49-F238E27FC236}">
                <a16:creationId xmlns:a16="http://schemas.microsoft.com/office/drawing/2014/main" id="{840884CB-9D10-F7AD-71BF-649AD2DEF4F8}"/>
              </a:ext>
            </a:extLst>
          </p:cNvPr>
          <p:cNvSpPr txBox="1">
            <a:spLocks/>
          </p:cNvSpPr>
          <p:nvPr/>
        </p:nvSpPr>
        <p:spPr bwMode="auto">
          <a:xfrm>
            <a:off x="978981" y="6357494"/>
            <a:ext cx="9838038" cy="365125"/>
          </a:xfrm>
          <a:prstGeom prst="rect">
            <a:avLst/>
          </a:prstGeom>
        </p:spPr>
        <p:txBody>
          <a:bodyPr lIns="91440" tIns="45720" rIns="91440" bIns="45720" anchor="t"/>
          <a:lstStyle>
            <a:defPPr>
              <a:defRPr lang="en-US"/>
            </a:defPPr>
            <a:lvl1pPr marL="0" algn="l" defTabSz="457200">
              <a:defRPr sz="1800">
                <a:solidFill>
                  <a:schemeClr val="tx1"/>
                </a:solidFill>
                <a:latin typeface="+mn-lt"/>
                <a:ea typeface="+mn-ea"/>
                <a:cs typeface="+mn-cs"/>
              </a:defRPr>
            </a:lvl1pPr>
            <a:lvl2pPr marL="457200" algn="l" defTabSz="457200">
              <a:defRPr sz="1800">
                <a:solidFill>
                  <a:schemeClr val="tx1"/>
                </a:solidFill>
                <a:latin typeface="+mn-lt"/>
                <a:ea typeface="+mn-ea"/>
                <a:cs typeface="+mn-cs"/>
              </a:defRPr>
            </a:lvl2pPr>
            <a:lvl3pPr marL="914400" algn="l" defTabSz="457200">
              <a:defRPr sz="1800">
                <a:solidFill>
                  <a:schemeClr val="tx1"/>
                </a:solidFill>
                <a:latin typeface="+mn-lt"/>
                <a:ea typeface="+mn-ea"/>
                <a:cs typeface="+mn-cs"/>
              </a:defRPr>
            </a:lvl3pPr>
            <a:lvl4pPr marL="1371600" algn="l" defTabSz="457200">
              <a:defRPr sz="1800">
                <a:solidFill>
                  <a:schemeClr val="tx1"/>
                </a:solidFill>
                <a:latin typeface="+mn-lt"/>
                <a:ea typeface="+mn-ea"/>
                <a:cs typeface="+mn-cs"/>
              </a:defRPr>
            </a:lvl4pPr>
            <a:lvl5pPr marL="1828800" algn="l" defTabSz="457200">
              <a:defRPr sz="1800">
                <a:solidFill>
                  <a:schemeClr val="tx1"/>
                </a:solidFill>
                <a:latin typeface="+mn-lt"/>
                <a:ea typeface="+mn-ea"/>
                <a:cs typeface="+mn-cs"/>
              </a:defRPr>
            </a:lvl5pPr>
            <a:lvl6pPr marL="2286000" algn="l" defTabSz="457200">
              <a:defRPr sz="1800">
                <a:solidFill>
                  <a:schemeClr val="tx1"/>
                </a:solidFill>
                <a:latin typeface="+mn-lt"/>
                <a:ea typeface="+mn-ea"/>
                <a:cs typeface="+mn-cs"/>
              </a:defRPr>
            </a:lvl6pPr>
            <a:lvl7pPr marL="2743200" algn="l" defTabSz="457200">
              <a:defRPr sz="1800">
                <a:solidFill>
                  <a:schemeClr val="tx1"/>
                </a:solidFill>
                <a:latin typeface="+mn-lt"/>
                <a:ea typeface="+mn-ea"/>
                <a:cs typeface="+mn-cs"/>
              </a:defRPr>
            </a:lvl7pPr>
            <a:lvl8pPr marL="3200400" algn="l" defTabSz="457200">
              <a:defRPr sz="1800">
                <a:solidFill>
                  <a:schemeClr val="tx1"/>
                </a:solidFill>
                <a:latin typeface="+mn-lt"/>
                <a:ea typeface="+mn-ea"/>
                <a:cs typeface="+mn-cs"/>
              </a:defRPr>
            </a:lvl8pPr>
            <a:lvl9pPr marL="3657600" algn="l" defTabSz="457200">
              <a:defRPr sz="1800">
                <a:solidFill>
                  <a:schemeClr val="tx1"/>
                </a:solidFill>
                <a:latin typeface="+mn-lt"/>
                <a:ea typeface="+mn-ea"/>
                <a:cs typeface="+mn-cs"/>
              </a:defRPr>
            </a:lvl9pPr>
          </a:lstStyle>
          <a:p>
            <a:pPr algn="r">
              <a:defRPr/>
            </a:pPr>
            <a:r>
              <a:rPr lang="en-GB" sz="1200" dirty="0" err="1">
                <a:solidFill>
                  <a:schemeClr val="tx1">
                    <a:tint val="75000"/>
                  </a:schemeClr>
                </a:solidFill>
                <a:latin typeface="+mj-lt"/>
                <a:ea typeface="+mj-lt"/>
                <a:cs typeface="+mj-lt"/>
              </a:rPr>
              <a:t>OpenAIRE</a:t>
            </a:r>
            <a:r>
              <a:rPr lang="en-GB" sz="1200" dirty="0">
                <a:solidFill>
                  <a:schemeClr val="tx1">
                    <a:tint val="75000"/>
                  </a:schemeClr>
                </a:solidFill>
                <a:latin typeface="+mj-lt"/>
                <a:ea typeface="+mj-lt"/>
                <a:cs typeface="+mj-lt"/>
              </a:rPr>
              <a:t> webinar| 22 Nov 2022</a:t>
            </a:r>
          </a:p>
        </p:txBody>
      </p:sp>
      <p:pic>
        <p:nvPicPr>
          <p:cNvPr id="7" name="Picture 6">
            <a:extLst>
              <a:ext uri="{FF2B5EF4-FFF2-40B4-BE49-F238E27FC236}">
                <a16:creationId xmlns:a16="http://schemas.microsoft.com/office/drawing/2014/main" id="{C1D6A615-1986-19AB-7CB9-11137C661443}"/>
              </a:ext>
            </a:extLst>
          </p:cNvPr>
          <p:cNvPicPr>
            <a:picLocks noChangeAspect="1"/>
          </p:cNvPicPr>
          <p:nvPr/>
        </p:nvPicPr>
        <p:blipFill>
          <a:blip r:embed="rId3"/>
          <a:stretch/>
        </p:blipFill>
        <p:spPr bwMode="auto">
          <a:xfrm>
            <a:off x="10825189" y="6357494"/>
            <a:ext cx="860081" cy="307930"/>
          </a:xfrm>
          <a:prstGeom prst="rect">
            <a:avLst/>
          </a:prstGeom>
        </p:spPr>
      </p:pic>
    </p:spTree>
    <p:extLst>
      <p:ext uri="{BB962C8B-B14F-4D97-AF65-F5344CB8AC3E}">
        <p14:creationId xmlns:p14="http://schemas.microsoft.com/office/powerpoint/2010/main" val="72866449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3CD4F6DA-D7A8-A73A-B088-BFD35455C4BC}"/>
              </a:ext>
            </a:extLst>
          </p:cNvPr>
          <p:cNvSpPr>
            <a:spLocks noGrp="1"/>
          </p:cNvSpPr>
          <p:nvPr>
            <p:ph type="title"/>
          </p:nvPr>
        </p:nvSpPr>
        <p:spPr/>
        <p:txBody>
          <a:bodyPr/>
          <a:lstStyle/>
          <a:p>
            <a:r>
              <a:rPr lang="en-US" dirty="0"/>
              <a:t>Prepare your data for sharing</a:t>
            </a:r>
          </a:p>
        </p:txBody>
      </p:sp>
      <p:sp>
        <p:nvSpPr>
          <p:cNvPr id="16" name="Text Placeholder 15">
            <a:extLst>
              <a:ext uri="{FF2B5EF4-FFF2-40B4-BE49-F238E27FC236}">
                <a16:creationId xmlns:a16="http://schemas.microsoft.com/office/drawing/2014/main" id="{0F52C4D6-B381-B9A5-E89A-725D3145AD93}"/>
              </a:ext>
            </a:extLst>
          </p:cNvPr>
          <p:cNvSpPr>
            <a:spLocks noGrp="1"/>
          </p:cNvSpPr>
          <p:nvPr>
            <p:ph type="body" sz="quarter" idx="17"/>
          </p:nvPr>
        </p:nvSpPr>
        <p:spPr/>
        <p:txBody>
          <a:bodyPr>
            <a:normAutofit lnSpcReduction="10000"/>
          </a:bodyPr>
          <a:lstStyle/>
          <a:p>
            <a:pPr marL="457200" indent="-457200">
              <a:buFont typeface="Arial" panose="020B0604020202020204" pitchFamily="34" charset="0"/>
              <a:buChar char="•"/>
            </a:pPr>
            <a:r>
              <a:rPr lang="en-US" dirty="0"/>
              <a:t>Protect sensitive data by anonymization</a:t>
            </a:r>
          </a:p>
          <a:p>
            <a:pPr marL="457200" indent="-457200">
              <a:buFont typeface="Arial" panose="020B0604020202020204" pitchFamily="34" charset="0"/>
              <a:buChar char="•"/>
            </a:pPr>
            <a:r>
              <a:rPr lang="en-US" dirty="0"/>
              <a:t>Chose a machine- readable format</a:t>
            </a:r>
          </a:p>
          <a:p>
            <a:pPr marL="457200" indent="-457200">
              <a:buFont typeface="Arial" panose="020B0604020202020204" pitchFamily="34" charset="0"/>
              <a:buChar char="•"/>
            </a:pPr>
            <a:r>
              <a:rPr lang="en-US" dirty="0"/>
              <a:t>Check if your dataset is FAIR  </a:t>
            </a:r>
          </a:p>
        </p:txBody>
      </p:sp>
      <p:sp>
        <p:nvSpPr>
          <p:cNvPr id="4" name="Slide Number Placeholder 3">
            <a:extLst>
              <a:ext uri="{FF2B5EF4-FFF2-40B4-BE49-F238E27FC236}">
                <a16:creationId xmlns:a16="http://schemas.microsoft.com/office/drawing/2014/main" id="{BB1FAAEC-8D57-3FFA-7594-D90B5C979909}"/>
              </a:ext>
            </a:extLst>
          </p:cNvPr>
          <p:cNvSpPr>
            <a:spLocks noGrp="1"/>
          </p:cNvSpPr>
          <p:nvPr>
            <p:ph type="sldNum" sz="quarter" idx="4294967295"/>
          </p:nvPr>
        </p:nvSpPr>
        <p:spPr>
          <a:xfrm>
            <a:off x="0" y="-7938"/>
            <a:ext cx="396875" cy="785813"/>
          </a:xfrm>
        </p:spPr>
        <p:txBody>
          <a:bodyPr/>
          <a:lstStyle/>
          <a:p>
            <a:fld id="{BB5D696C-7C4B-4748-AD7A-B30C297BC295}" type="slidenum">
              <a:rPr lang="ko-KR" altLang="en-US" smtClean="0"/>
              <a:pPr/>
              <a:t>41</a:t>
            </a:fld>
            <a:endParaRPr lang="ko-KR" altLang="en-US"/>
          </a:p>
        </p:txBody>
      </p:sp>
      <p:pic>
        <p:nvPicPr>
          <p:cNvPr id="10" name="Segnaposto immagine 9" descr="Immagine che contiene testo, persone&#10;&#10;Descrizione generata automaticamente">
            <a:extLst>
              <a:ext uri="{FF2B5EF4-FFF2-40B4-BE49-F238E27FC236}">
                <a16:creationId xmlns:a16="http://schemas.microsoft.com/office/drawing/2014/main" id="{529E80DD-F878-6B1C-EFE3-269F2D201A71}"/>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5885" b="5885"/>
          <a:stretch>
            <a:fillRect/>
          </a:stretch>
        </p:blipFill>
        <p:spPr/>
      </p:pic>
      <p:sp>
        <p:nvSpPr>
          <p:cNvPr id="3" name="TextBox 2">
            <a:extLst>
              <a:ext uri="{FF2B5EF4-FFF2-40B4-BE49-F238E27FC236}">
                <a16:creationId xmlns:a16="http://schemas.microsoft.com/office/drawing/2014/main" id="{C7845CCB-06A7-F781-D984-7ECFF7CF1755}"/>
              </a:ext>
            </a:extLst>
          </p:cNvPr>
          <p:cNvSpPr txBox="1"/>
          <p:nvPr/>
        </p:nvSpPr>
        <p:spPr bwMode="auto">
          <a:xfrm>
            <a:off x="2259659" y="6483586"/>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bg2"/>
                </a:solidFill>
                <a:latin typeface="+mj-lt"/>
                <a:ea typeface="+mj-lt"/>
                <a:cs typeface="Arial"/>
              </a:rPr>
              <a:t>10.5281/zenodo.7324364 </a:t>
            </a:r>
            <a:r>
              <a:rPr lang="en-GB" sz="1200" dirty="0">
                <a:solidFill>
                  <a:schemeClr val="tx1">
                    <a:tint val="75000"/>
                  </a:schemeClr>
                </a:solidFill>
                <a:latin typeface="+mj-lt"/>
                <a:ea typeface="+mj-lt"/>
                <a:cs typeface="Arial"/>
              </a:rPr>
              <a:t>under CC-BY 4.0</a:t>
            </a:r>
          </a:p>
        </p:txBody>
      </p:sp>
      <p:sp>
        <p:nvSpPr>
          <p:cNvPr id="5" name="Footer Placeholder 1">
            <a:extLst>
              <a:ext uri="{FF2B5EF4-FFF2-40B4-BE49-F238E27FC236}">
                <a16:creationId xmlns:a16="http://schemas.microsoft.com/office/drawing/2014/main" id="{9CDBD057-28F9-3294-C5EF-FAE57397C29C}"/>
              </a:ext>
            </a:extLst>
          </p:cNvPr>
          <p:cNvSpPr txBox="1">
            <a:spLocks/>
          </p:cNvSpPr>
          <p:nvPr/>
        </p:nvSpPr>
        <p:spPr bwMode="auto">
          <a:xfrm>
            <a:off x="978981" y="6357494"/>
            <a:ext cx="9838038" cy="365125"/>
          </a:xfrm>
          <a:prstGeom prst="rect">
            <a:avLst/>
          </a:prstGeom>
        </p:spPr>
        <p:txBody>
          <a:bodyPr lIns="91440" tIns="45720" rIns="91440" bIns="45720" anchor="t"/>
          <a:lstStyle>
            <a:defPPr>
              <a:defRPr lang="en-US"/>
            </a:defPPr>
            <a:lvl1pPr marL="0" algn="l" defTabSz="457200">
              <a:defRPr sz="1800">
                <a:solidFill>
                  <a:schemeClr val="tx1"/>
                </a:solidFill>
                <a:latin typeface="+mn-lt"/>
                <a:ea typeface="+mn-ea"/>
                <a:cs typeface="+mn-cs"/>
              </a:defRPr>
            </a:lvl1pPr>
            <a:lvl2pPr marL="457200" algn="l" defTabSz="457200">
              <a:defRPr sz="1800">
                <a:solidFill>
                  <a:schemeClr val="tx1"/>
                </a:solidFill>
                <a:latin typeface="+mn-lt"/>
                <a:ea typeface="+mn-ea"/>
                <a:cs typeface="+mn-cs"/>
              </a:defRPr>
            </a:lvl2pPr>
            <a:lvl3pPr marL="914400" algn="l" defTabSz="457200">
              <a:defRPr sz="1800">
                <a:solidFill>
                  <a:schemeClr val="tx1"/>
                </a:solidFill>
                <a:latin typeface="+mn-lt"/>
                <a:ea typeface="+mn-ea"/>
                <a:cs typeface="+mn-cs"/>
              </a:defRPr>
            </a:lvl3pPr>
            <a:lvl4pPr marL="1371600" algn="l" defTabSz="457200">
              <a:defRPr sz="1800">
                <a:solidFill>
                  <a:schemeClr val="tx1"/>
                </a:solidFill>
                <a:latin typeface="+mn-lt"/>
                <a:ea typeface="+mn-ea"/>
                <a:cs typeface="+mn-cs"/>
              </a:defRPr>
            </a:lvl4pPr>
            <a:lvl5pPr marL="1828800" algn="l" defTabSz="457200">
              <a:defRPr sz="1800">
                <a:solidFill>
                  <a:schemeClr val="tx1"/>
                </a:solidFill>
                <a:latin typeface="+mn-lt"/>
                <a:ea typeface="+mn-ea"/>
                <a:cs typeface="+mn-cs"/>
              </a:defRPr>
            </a:lvl5pPr>
            <a:lvl6pPr marL="2286000" algn="l" defTabSz="457200">
              <a:defRPr sz="1800">
                <a:solidFill>
                  <a:schemeClr val="tx1"/>
                </a:solidFill>
                <a:latin typeface="+mn-lt"/>
                <a:ea typeface="+mn-ea"/>
                <a:cs typeface="+mn-cs"/>
              </a:defRPr>
            </a:lvl6pPr>
            <a:lvl7pPr marL="2743200" algn="l" defTabSz="457200">
              <a:defRPr sz="1800">
                <a:solidFill>
                  <a:schemeClr val="tx1"/>
                </a:solidFill>
                <a:latin typeface="+mn-lt"/>
                <a:ea typeface="+mn-ea"/>
                <a:cs typeface="+mn-cs"/>
              </a:defRPr>
            </a:lvl7pPr>
            <a:lvl8pPr marL="3200400" algn="l" defTabSz="457200">
              <a:defRPr sz="1800">
                <a:solidFill>
                  <a:schemeClr val="tx1"/>
                </a:solidFill>
                <a:latin typeface="+mn-lt"/>
                <a:ea typeface="+mn-ea"/>
                <a:cs typeface="+mn-cs"/>
              </a:defRPr>
            </a:lvl8pPr>
            <a:lvl9pPr marL="3657600" algn="l" defTabSz="457200">
              <a:defRPr sz="1800">
                <a:solidFill>
                  <a:schemeClr val="tx1"/>
                </a:solidFill>
                <a:latin typeface="+mn-lt"/>
                <a:ea typeface="+mn-ea"/>
                <a:cs typeface="+mn-cs"/>
              </a:defRPr>
            </a:lvl9pPr>
          </a:lstStyle>
          <a:p>
            <a:pPr algn="r">
              <a:defRPr/>
            </a:pPr>
            <a:r>
              <a:rPr lang="en-GB" sz="1200" dirty="0" err="1">
                <a:solidFill>
                  <a:schemeClr val="tx1">
                    <a:tint val="75000"/>
                  </a:schemeClr>
                </a:solidFill>
                <a:latin typeface="+mj-lt"/>
                <a:ea typeface="+mj-lt"/>
                <a:cs typeface="+mj-lt"/>
              </a:rPr>
              <a:t>OpenAIRE</a:t>
            </a:r>
            <a:r>
              <a:rPr lang="en-GB" sz="1200" dirty="0">
                <a:solidFill>
                  <a:schemeClr val="tx1">
                    <a:tint val="75000"/>
                  </a:schemeClr>
                </a:solidFill>
                <a:latin typeface="+mj-lt"/>
                <a:ea typeface="+mj-lt"/>
                <a:cs typeface="+mj-lt"/>
              </a:rPr>
              <a:t> webinar| 22 Nov 2022</a:t>
            </a:r>
          </a:p>
        </p:txBody>
      </p:sp>
      <p:pic>
        <p:nvPicPr>
          <p:cNvPr id="7" name="Picture 6">
            <a:extLst>
              <a:ext uri="{FF2B5EF4-FFF2-40B4-BE49-F238E27FC236}">
                <a16:creationId xmlns:a16="http://schemas.microsoft.com/office/drawing/2014/main" id="{6AA6ACA6-AC00-A7F6-A28A-824FE3A58D45}"/>
              </a:ext>
            </a:extLst>
          </p:cNvPr>
          <p:cNvPicPr>
            <a:picLocks noChangeAspect="1"/>
          </p:cNvPicPr>
          <p:nvPr/>
        </p:nvPicPr>
        <p:blipFill>
          <a:blip r:embed="rId3"/>
          <a:stretch/>
        </p:blipFill>
        <p:spPr bwMode="auto">
          <a:xfrm>
            <a:off x="10825189" y="6357494"/>
            <a:ext cx="860081" cy="307930"/>
          </a:xfrm>
          <a:prstGeom prst="rect">
            <a:avLst/>
          </a:prstGeom>
        </p:spPr>
      </p:pic>
    </p:spTree>
    <p:extLst>
      <p:ext uri="{BB962C8B-B14F-4D97-AF65-F5344CB8AC3E}">
        <p14:creationId xmlns:p14="http://schemas.microsoft.com/office/powerpoint/2010/main" val="153202764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544EBC6-66B1-505A-82B0-C9FAC77F9E5B}"/>
              </a:ext>
            </a:extLst>
          </p:cNvPr>
          <p:cNvSpPr>
            <a:spLocks noGrp="1"/>
          </p:cNvSpPr>
          <p:nvPr>
            <p:ph type="title"/>
          </p:nvPr>
        </p:nvSpPr>
        <p:spPr/>
        <p:txBody>
          <a:bodyPr/>
          <a:lstStyle/>
          <a:p>
            <a:r>
              <a:rPr lang="fr-FR" dirty="0" err="1"/>
              <a:t>Increase</a:t>
            </a:r>
            <a:r>
              <a:rPr lang="fr-FR" dirty="0"/>
              <a:t> the </a:t>
            </a:r>
            <a:r>
              <a:rPr lang="fr-FR" dirty="0" err="1"/>
              <a:t>accessibility</a:t>
            </a:r>
            <a:r>
              <a:rPr lang="fr-FR" dirty="0"/>
              <a:t> and </a:t>
            </a:r>
            <a:r>
              <a:rPr lang="fr-FR" dirty="0" err="1"/>
              <a:t>reusability</a:t>
            </a:r>
            <a:r>
              <a:rPr lang="fr-FR" dirty="0"/>
              <a:t> of </a:t>
            </a:r>
            <a:r>
              <a:rPr lang="fr-FR" dirty="0" err="1"/>
              <a:t>spreadsheet</a:t>
            </a:r>
            <a:r>
              <a:rPr lang="fr-FR" dirty="0"/>
              <a:t> data</a:t>
            </a:r>
          </a:p>
        </p:txBody>
      </p:sp>
      <p:sp>
        <p:nvSpPr>
          <p:cNvPr id="3" name="Segnaposto testo 2">
            <a:extLst>
              <a:ext uri="{FF2B5EF4-FFF2-40B4-BE49-F238E27FC236}">
                <a16:creationId xmlns:a16="http://schemas.microsoft.com/office/drawing/2014/main" id="{0D3947D0-4528-4E64-0AF3-20F1E37F0046}"/>
              </a:ext>
            </a:extLst>
          </p:cNvPr>
          <p:cNvSpPr>
            <a:spLocks noGrp="1"/>
          </p:cNvSpPr>
          <p:nvPr>
            <p:ph type="body" idx="1"/>
          </p:nvPr>
        </p:nvSpPr>
        <p:spPr/>
        <p:txBody>
          <a:bodyPr/>
          <a:lstStyle/>
          <a:p>
            <a:r>
              <a:rPr lang="fr-FR" dirty="0"/>
              <a:t>DO</a:t>
            </a:r>
          </a:p>
        </p:txBody>
      </p:sp>
      <p:sp>
        <p:nvSpPr>
          <p:cNvPr id="4" name="Segnaposto contenuto 3">
            <a:extLst>
              <a:ext uri="{FF2B5EF4-FFF2-40B4-BE49-F238E27FC236}">
                <a16:creationId xmlns:a16="http://schemas.microsoft.com/office/drawing/2014/main" id="{746CFA94-A754-716A-EDE5-10B2159848C6}"/>
              </a:ext>
            </a:extLst>
          </p:cNvPr>
          <p:cNvSpPr>
            <a:spLocks noGrp="1"/>
          </p:cNvSpPr>
          <p:nvPr>
            <p:ph sz="half" idx="2"/>
          </p:nvPr>
        </p:nvSpPr>
        <p:spPr/>
        <p:txBody>
          <a:bodyPr>
            <a:normAutofit fontScale="70000" lnSpcReduction="20000"/>
          </a:bodyPr>
          <a:lstStyle/>
          <a:p>
            <a:pPr algn="l">
              <a:buFont typeface="Arial" panose="020B0604020202020204" pitchFamily="34" charset="0"/>
              <a:buChar char="•"/>
            </a:pPr>
            <a:r>
              <a:rPr lang="en-US" b="0" i="0" dirty="0">
                <a:solidFill>
                  <a:srgbClr val="404040"/>
                </a:solidFill>
                <a:effectLst/>
                <a:latin typeface="Arial" panose="020B0604020202020204" pitchFamily="34" charset="0"/>
              </a:rPr>
              <a:t>Give each column a descriptive heading.</a:t>
            </a:r>
          </a:p>
          <a:p>
            <a:pPr algn="l">
              <a:buFont typeface="Arial" panose="020B0604020202020204" pitchFamily="34" charset="0"/>
              <a:buChar char="•"/>
            </a:pPr>
            <a:r>
              <a:rPr lang="en-US" b="0" i="0" dirty="0">
                <a:solidFill>
                  <a:srgbClr val="404040"/>
                </a:solidFill>
                <a:effectLst/>
                <a:latin typeface="Arial" panose="020B0604020202020204" pitchFamily="34" charset="0"/>
              </a:rPr>
              <a:t>Use a single header row.</a:t>
            </a:r>
          </a:p>
          <a:p>
            <a:pPr algn="l">
              <a:buFont typeface="Arial" panose="020B0604020202020204" pitchFamily="34" charset="0"/>
              <a:buChar char="•"/>
            </a:pPr>
            <a:r>
              <a:rPr lang="en-US" b="0" i="0" dirty="0">
                <a:solidFill>
                  <a:srgbClr val="404040"/>
                </a:solidFill>
                <a:effectLst/>
                <a:latin typeface="Arial" panose="020B0604020202020204" pitchFamily="34" charset="0"/>
              </a:rPr>
              <a:t>Ensure you have used the first cell, i.e. A1.</a:t>
            </a:r>
          </a:p>
          <a:p>
            <a:pPr algn="l">
              <a:buFont typeface="Arial" panose="020B0604020202020204" pitchFamily="34" charset="0"/>
              <a:buChar char="•"/>
            </a:pPr>
            <a:r>
              <a:rPr lang="en-US" b="0" i="0" dirty="0">
                <a:solidFill>
                  <a:srgbClr val="404040"/>
                </a:solidFill>
                <a:effectLst/>
                <a:latin typeface="Arial" panose="020B0604020202020204" pitchFamily="34" charset="0"/>
              </a:rPr>
              <a:t>Include a title and a legend to describe each spreadsheet.</a:t>
            </a:r>
          </a:p>
          <a:p>
            <a:pPr algn="l">
              <a:buFont typeface="Arial" panose="020B0604020202020204" pitchFamily="34" charset="0"/>
              <a:buChar char="•"/>
            </a:pPr>
            <a:r>
              <a:rPr lang="en-US" b="0" i="0" dirty="0">
                <a:solidFill>
                  <a:srgbClr val="404040"/>
                </a:solidFill>
                <a:effectLst/>
                <a:latin typeface="Arial" panose="020B0604020202020204" pitchFamily="34" charset="0"/>
              </a:rPr>
              <a:t>Save each data file with a name that appropriately reflects the content of that file.</a:t>
            </a:r>
          </a:p>
          <a:p>
            <a:pPr algn="l">
              <a:buFont typeface="Arial" panose="020B0604020202020204" pitchFamily="34" charset="0"/>
              <a:buChar char="•"/>
            </a:pPr>
            <a:r>
              <a:rPr lang="en-US" b="0" i="0" dirty="0">
                <a:solidFill>
                  <a:srgbClr val="404040"/>
                </a:solidFill>
                <a:effectLst/>
                <a:latin typeface="Arial" panose="020B0604020202020204" pitchFamily="34" charset="0"/>
              </a:rPr>
              <a:t>Deposit each table that is part of the dataset as a separate file.</a:t>
            </a:r>
          </a:p>
          <a:p>
            <a:pPr algn="l">
              <a:buFont typeface="Arial" panose="020B0604020202020204" pitchFamily="34" charset="0"/>
              <a:buChar char="•"/>
            </a:pPr>
            <a:r>
              <a:rPr lang="en-US" b="0" i="0" dirty="0">
                <a:solidFill>
                  <a:srgbClr val="404040"/>
                </a:solidFill>
                <a:effectLst/>
                <a:latin typeface="Arial" panose="020B0604020202020204" pitchFamily="34" charset="0"/>
              </a:rPr>
              <a:t>Deposit each worksheet as a separate file.</a:t>
            </a:r>
          </a:p>
          <a:p>
            <a:pPr marL="0" indent="0">
              <a:buNone/>
            </a:pPr>
            <a:endParaRPr lang="fr-FR" dirty="0"/>
          </a:p>
        </p:txBody>
      </p:sp>
      <p:sp>
        <p:nvSpPr>
          <p:cNvPr id="5" name="Segnaposto testo 4">
            <a:extLst>
              <a:ext uri="{FF2B5EF4-FFF2-40B4-BE49-F238E27FC236}">
                <a16:creationId xmlns:a16="http://schemas.microsoft.com/office/drawing/2014/main" id="{2747F450-9D1B-4450-85F7-AA33B05EF3B6}"/>
              </a:ext>
            </a:extLst>
          </p:cNvPr>
          <p:cNvSpPr>
            <a:spLocks noGrp="1"/>
          </p:cNvSpPr>
          <p:nvPr>
            <p:ph type="body" sz="quarter" idx="3"/>
          </p:nvPr>
        </p:nvSpPr>
        <p:spPr/>
        <p:txBody>
          <a:bodyPr/>
          <a:lstStyle/>
          <a:p>
            <a:r>
              <a:rPr lang="fr-FR" dirty="0"/>
              <a:t>DO NOT</a:t>
            </a:r>
          </a:p>
        </p:txBody>
      </p:sp>
      <p:sp>
        <p:nvSpPr>
          <p:cNvPr id="6" name="Segnaposto contenuto 5">
            <a:extLst>
              <a:ext uri="{FF2B5EF4-FFF2-40B4-BE49-F238E27FC236}">
                <a16:creationId xmlns:a16="http://schemas.microsoft.com/office/drawing/2014/main" id="{8F53033F-4093-0C02-28E2-92A30A2F4D97}"/>
              </a:ext>
            </a:extLst>
          </p:cNvPr>
          <p:cNvSpPr>
            <a:spLocks noGrp="1"/>
          </p:cNvSpPr>
          <p:nvPr>
            <p:ph sz="quarter" idx="4"/>
          </p:nvPr>
        </p:nvSpPr>
        <p:spPr/>
        <p:txBody>
          <a:bodyPr>
            <a:normAutofit fontScale="70000" lnSpcReduction="20000"/>
          </a:bodyPr>
          <a:lstStyle/>
          <a:p>
            <a:pPr algn="l">
              <a:buFont typeface="Arial" panose="020B0604020202020204" pitchFamily="34" charset="0"/>
              <a:buChar char="•"/>
            </a:pPr>
            <a:r>
              <a:rPr lang="en-US" b="0" i="0" dirty="0">
                <a:solidFill>
                  <a:srgbClr val="404040"/>
                </a:solidFill>
                <a:effectLst/>
                <a:latin typeface="Arial" panose="020B0604020202020204" pitchFamily="34" charset="0"/>
              </a:rPr>
              <a:t>Embed charts, comments or tables within a spreadsheet.</a:t>
            </a:r>
          </a:p>
          <a:p>
            <a:pPr algn="l">
              <a:buFont typeface="Arial" panose="020B0604020202020204" pitchFamily="34" charset="0"/>
              <a:buChar char="•"/>
            </a:pPr>
            <a:r>
              <a:rPr lang="en-US" b="0" i="0" dirty="0">
                <a:solidFill>
                  <a:srgbClr val="404040"/>
                </a:solidFill>
                <a:effectLst/>
                <a:latin typeface="Arial" panose="020B0604020202020204" pitchFamily="34" charset="0"/>
              </a:rPr>
              <a:t>Use color coding (machine-based data mining cannot interpret this).</a:t>
            </a:r>
          </a:p>
          <a:p>
            <a:pPr algn="l">
              <a:buFont typeface="Arial" panose="020B0604020202020204" pitchFamily="34" charset="0"/>
              <a:buChar char="•"/>
            </a:pPr>
            <a:r>
              <a:rPr lang="en-US" b="0" i="0" dirty="0">
                <a:solidFill>
                  <a:srgbClr val="404040"/>
                </a:solidFill>
                <a:effectLst/>
                <a:latin typeface="Arial" panose="020B0604020202020204" pitchFamily="34" charset="0"/>
              </a:rPr>
              <a:t>Include special (i.e. non alphanumeric) characters within the spreadsheet, including commas.</a:t>
            </a:r>
          </a:p>
          <a:p>
            <a:pPr algn="l">
              <a:buFont typeface="Arial" panose="020B0604020202020204" pitchFamily="34" charset="0"/>
              <a:buChar char="•"/>
            </a:pPr>
            <a:r>
              <a:rPr lang="en-US" b="0" i="0" dirty="0">
                <a:solidFill>
                  <a:srgbClr val="404040"/>
                </a:solidFill>
                <a:effectLst/>
                <a:latin typeface="Arial" panose="020B0604020202020204" pitchFamily="34" charset="0"/>
              </a:rPr>
              <a:t>Use merged cells.</a:t>
            </a:r>
          </a:p>
          <a:p>
            <a:pPr algn="l">
              <a:buFont typeface="Arial" panose="020B0604020202020204" pitchFamily="34" charset="0"/>
              <a:buChar char="•"/>
            </a:pPr>
            <a:r>
              <a:rPr lang="en-US" b="0" i="0" dirty="0">
                <a:solidFill>
                  <a:srgbClr val="404040"/>
                </a:solidFill>
                <a:effectLst/>
                <a:latin typeface="Arial" panose="020B0604020202020204" pitchFamily="34" charset="0"/>
              </a:rPr>
              <a:t>Deposit multiple worksheets within a spreadsheet (such as those used in Microsoft Excel), as these are not supported by CSV and TAB formats.</a:t>
            </a:r>
          </a:p>
        </p:txBody>
      </p:sp>
      <p:sp>
        <p:nvSpPr>
          <p:cNvPr id="7" name="Segnaposto piè di pagina 6">
            <a:extLst>
              <a:ext uri="{FF2B5EF4-FFF2-40B4-BE49-F238E27FC236}">
                <a16:creationId xmlns:a16="http://schemas.microsoft.com/office/drawing/2014/main" id="{5F2205F2-D0EE-D43F-90CF-83EC8EE9697F}"/>
              </a:ext>
            </a:extLst>
          </p:cNvPr>
          <p:cNvSpPr>
            <a:spLocks noGrp="1"/>
          </p:cNvSpPr>
          <p:nvPr>
            <p:ph type="ftr" sz="quarter" idx="10"/>
          </p:nvPr>
        </p:nvSpPr>
        <p:spPr/>
        <p:txBody>
          <a:bodyPr/>
          <a:lstStyle/>
          <a:p>
            <a:r>
              <a:rPr lang="en-GB" altLang="ko-KR" dirty="0"/>
              <a:t>https://open-research-europe.ec.europa.eu/for-authors/data-guidelines/#opendata</a:t>
            </a:r>
            <a:endParaRPr lang="ko-KR" altLang="en-US" dirty="0"/>
          </a:p>
        </p:txBody>
      </p:sp>
      <p:sp>
        <p:nvSpPr>
          <p:cNvPr id="8" name="Segnaposto numero diapositiva 7">
            <a:extLst>
              <a:ext uri="{FF2B5EF4-FFF2-40B4-BE49-F238E27FC236}">
                <a16:creationId xmlns:a16="http://schemas.microsoft.com/office/drawing/2014/main" id="{59EEDDAE-9E9D-ECE9-274C-C6850111DE31}"/>
              </a:ext>
            </a:extLst>
          </p:cNvPr>
          <p:cNvSpPr>
            <a:spLocks noGrp="1"/>
          </p:cNvSpPr>
          <p:nvPr>
            <p:ph type="sldNum" sz="quarter" idx="11"/>
          </p:nvPr>
        </p:nvSpPr>
        <p:spPr/>
        <p:txBody>
          <a:bodyPr/>
          <a:lstStyle/>
          <a:p>
            <a:fld id="{BB5D696C-7C4B-4748-AD7A-B30C297BC295}" type="slidenum">
              <a:rPr lang="ko-KR" altLang="en-US" smtClean="0"/>
              <a:t>42</a:t>
            </a:fld>
            <a:endParaRPr lang="ko-KR" altLang="en-US"/>
          </a:p>
        </p:txBody>
      </p:sp>
      <p:sp>
        <p:nvSpPr>
          <p:cNvPr id="11" name="Footer Placeholder 1">
            <a:extLst>
              <a:ext uri="{FF2B5EF4-FFF2-40B4-BE49-F238E27FC236}">
                <a16:creationId xmlns:a16="http://schemas.microsoft.com/office/drawing/2014/main" id="{AB059AAE-E896-9441-C038-7A73D89E7F5E}"/>
              </a:ext>
            </a:extLst>
          </p:cNvPr>
          <p:cNvSpPr txBox="1">
            <a:spLocks/>
          </p:cNvSpPr>
          <p:nvPr/>
        </p:nvSpPr>
        <p:spPr bwMode="auto">
          <a:xfrm>
            <a:off x="978981" y="6357494"/>
            <a:ext cx="9838038" cy="365125"/>
          </a:xfrm>
          <a:prstGeom prst="rect">
            <a:avLst/>
          </a:prstGeom>
        </p:spPr>
        <p:txBody>
          <a:bodyPr lIns="91440" tIns="45720" rIns="91440" bIns="45720" anchor="t"/>
          <a:lstStyle>
            <a:defPPr>
              <a:defRPr lang="en-US"/>
            </a:defPPr>
            <a:lvl1pPr marL="0" algn="l" defTabSz="457200">
              <a:defRPr sz="1800">
                <a:solidFill>
                  <a:schemeClr val="tx1"/>
                </a:solidFill>
                <a:latin typeface="+mn-lt"/>
                <a:ea typeface="+mn-ea"/>
                <a:cs typeface="+mn-cs"/>
              </a:defRPr>
            </a:lvl1pPr>
            <a:lvl2pPr marL="457200" algn="l" defTabSz="457200">
              <a:defRPr sz="1800">
                <a:solidFill>
                  <a:schemeClr val="tx1"/>
                </a:solidFill>
                <a:latin typeface="+mn-lt"/>
                <a:ea typeface="+mn-ea"/>
                <a:cs typeface="+mn-cs"/>
              </a:defRPr>
            </a:lvl2pPr>
            <a:lvl3pPr marL="914400" algn="l" defTabSz="457200">
              <a:defRPr sz="1800">
                <a:solidFill>
                  <a:schemeClr val="tx1"/>
                </a:solidFill>
                <a:latin typeface="+mn-lt"/>
                <a:ea typeface="+mn-ea"/>
                <a:cs typeface="+mn-cs"/>
              </a:defRPr>
            </a:lvl3pPr>
            <a:lvl4pPr marL="1371600" algn="l" defTabSz="457200">
              <a:defRPr sz="1800">
                <a:solidFill>
                  <a:schemeClr val="tx1"/>
                </a:solidFill>
                <a:latin typeface="+mn-lt"/>
                <a:ea typeface="+mn-ea"/>
                <a:cs typeface="+mn-cs"/>
              </a:defRPr>
            </a:lvl4pPr>
            <a:lvl5pPr marL="1828800" algn="l" defTabSz="457200">
              <a:defRPr sz="1800">
                <a:solidFill>
                  <a:schemeClr val="tx1"/>
                </a:solidFill>
                <a:latin typeface="+mn-lt"/>
                <a:ea typeface="+mn-ea"/>
                <a:cs typeface="+mn-cs"/>
              </a:defRPr>
            </a:lvl5pPr>
            <a:lvl6pPr marL="2286000" algn="l" defTabSz="457200">
              <a:defRPr sz="1800">
                <a:solidFill>
                  <a:schemeClr val="tx1"/>
                </a:solidFill>
                <a:latin typeface="+mn-lt"/>
                <a:ea typeface="+mn-ea"/>
                <a:cs typeface="+mn-cs"/>
              </a:defRPr>
            </a:lvl6pPr>
            <a:lvl7pPr marL="2743200" algn="l" defTabSz="457200">
              <a:defRPr sz="1800">
                <a:solidFill>
                  <a:schemeClr val="tx1"/>
                </a:solidFill>
                <a:latin typeface="+mn-lt"/>
                <a:ea typeface="+mn-ea"/>
                <a:cs typeface="+mn-cs"/>
              </a:defRPr>
            </a:lvl7pPr>
            <a:lvl8pPr marL="3200400" algn="l" defTabSz="457200">
              <a:defRPr sz="1800">
                <a:solidFill>
                  <a:schemeClr val="tx1"/>
                </a:solidFill>
                <a:latin typeface="+mn-lt"/>
                <a:ea typeface="+mn-ea"/>
                <a:cs typeface="+mn-cs"/>
              </a:defRPr>
            </a:lvl8pPr>
            <a:lvl9pPr marL="3657600" algn="l" defTabSz="457200">
              <a:defRPr sz="1800">
                <a:solidFill>
                  <a:schemeClr val="tx1"/>
                </a:solidFill>
                <a:latin typeface="+mn-lt"/>
                <a:ea typeface="+mn-ea"/>
                <a:cs typeface="+mn-cs"/>
              </a:defRPr>
            </a:lvl9pPr>
          </a:lstStyle>
          <a:p>
            <a:pPr algn="r">
              <a:defRPr/>
            </a:pPr>
            <a:r>
              <a:rPr lang="en-GB" sz="1200" dirty="0" err="1">
                <a:solidFill>
                  <a:schemeClr val="tx1">
                    <a:tint val="75000"/>
                  </a:schemeClr>
                </a:solidFill>
                <a:latin typeface="+mj-lt"/>
                <a:ea typeface="+mj-lt"/>
                <a:cs typeface="+mj-lt"/>
              </a:rPr>
              <a:t>OpenAIRE</a:t>
            </a:r>
            <a:r>
              <a:rPr lang="en-GB" sz="1200" dirty="0">
                <a:solidFill>
                  <a:schemeClr val="tx1">
                    <a:tint val="75000"/>
                  </a:schemeClr>
                </a:solidFill>
                <a:latin typeface="+mj-lt"/>
                <a:ea typeface="+mj-lt"/>
                <a:cs typeface="+mj-lt"/>
              </a:rPr>
              <a:t> webinar| 22 Nov 2022</a:t>
            </a:r>
          </a:p>
        </p:txBody>
      </p:sp>
      <p:pic>
        <p:nvPicPr>
          <p:cNvPr id="13" name="Picture 12">
            <a:extLst>
              <a:ext uri="{FF2B5EF4-FFF2-40B4-BE49-F238E27FC236}">
                <a16:creationId xmlns:a16="http://schemas.microsoft.com/office/drawing/2014/main" id="{0D36800A-8BB0-BC7F-C161-952BD87269BC}"/>
              </a:ext>
            </a:extLst>
          </p:cNvPr>
          <p:cNvPicPr>
            <a:picLocks noChangeAspect="1"/>
          </p:cNvPicPr>
          <p:nvPr/>
        </p:nvPicPr>
        <p:blipFill>
          <a:blip r:embed="rId2"/>
          <a:stretch/>
        </p:blipFill>
        <p:spPr bwMode="auto">
          <a:xfrm>
            <a:off x="10825189" y="6357494"/>
            <a:ext cx="860081" cy="307930"/>
          </a:xfrm>
          <a:prstGeom prst="rect">
            <a:avLst/>
          </a:prstGeom>
        </p:spPr>
      </p:pic>
    </p:spTree>
    <p:extLst>
      <p:ext uri="{BB962C8B-B14F-4D97-AF65-F5344CB8AC3E}">
        <p14:creationId xmlns:p14="http://schemas.microsoft.com/office/powerpoint/2010/main" val="288886851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63F5877B-98C7-49DD-83AB-0F6F57CB65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Immagine 9" descr="Immagine che contiene testo&#10;&#10;Descrizione generata automaticamente">
            <a:extLst>
              <a:ext uri="{FF2B5EF4-FFF2-40B4-BE49-F238E27FC236}">
                <a16:creationId xmlns:a16="http://schemas.microsoft.com/office/drawing/2014/main" id="{F64656EE-7D42-A803-26FE-5A946150D452}"/>
              </a:ext>
            </a:extLst>
          </p:cNvPr>
          <p:cNvPicPr>
            <a:picLocks noChangeAspect="1"/>
          </p:cNvPicPr>
          <p:nvPr/>
        </p:nvPicPr>
        <p:blipFill rotWithShape="1">
          <a:blip r:embed="rId2">
            <a:extLst>
              <a:ext uri="{28A0092B-C50C-407E-A947-70E740481C1C}">
                <a14:useLocalDpi xmlns:a14="http://schemas.microsoft.com/office/drawing/2010/main" val="0"/>
              </a:ext>
            </a:extLst>
          </a:blip>
          <a:srcRect t="826" r="1" b="1"/>
          <a:stretch/>
        </p:blipFill>
        <p:spPr>
          <a:xfrm>
            <a:off x="3815486" y="-37"/>
            <a:ext cx="4966290" cy="6857999"/>
          </a:xfrm>
          <a:custGeom>
            <a:avLst/>
            <a:gdLst/>
            <a:ahLst/>
            <a:cxnLst/>
            <a:rect l="l" t="t" r="r" b="b"/>
            <a:pathLst>
              <a:path w="4966290" h="6857999">
                <a:moveTo>
                  <a:pt x="0" y="0"/>
                </a:moveTo>
                <a:lnTo>
                  <a:pt x="4188230" y="0"/>
                </a:lnTo>
                <a:lnTo>
                  <a:pt x="4295735" y="210478"/>
                </a:lnTo>
                <a:cubicBezTo>
                  <a:pt x="4719089" y="1127919"/>
                  <a:pt x="4966290" y="2233909"/>
                  <a:pt x="4966290" y="3424428"/>
                </a:cubicBezTo>
                <a:cubicBezTo>
                  <a:pt x="4966290" y="4614948"/>
                  <a:pt x="4719089" y="5720938"/>
                  <a:pt x="4295735" y="6638378"/>
                </a:cubicBezTo>
                <a:lnTo>
                  <a:pt x="4183560" y="6857999"/>
                </a:lnTo>
                <a:lnTo>
                  <a:pt x="53039" y="6857999"/>
                </a:lnTo>
                <a:lnTo>
                  <a:pt x="132047" y="6695338"/>
                </a:lnTo>
                <a:cubicBezTo>
                  <a:pt x="555401" y="5777898"/>
                  <a:pt x="802602" y="4671908"/>
                  <a:pt x="802602" y="3481388"/>
                </a:cubicBezTo>
                <a:cubicBezTo>
                  <a:pt x="802602" y="2191659"/>
                  <a:pt x="512484" y="1001134"/>
                  <a:pt x="22579" y="42066"/>
                </a:cubicBezTo>
                <a:close/>
              </a:path>
            </a:pathLst>
          </a:custGeom>
        </p:spPr>
      </p:pic>
      <p:sp useBgFill="1">
        <p:nvSpPr>
          <p:cNvPr id="17" name="Freeform: Shape 16">
            <a:extLst>
              <a:ext uri="{FF2B5EF4-FFF2-40B4-BE49-F238E27FC236}">
                <a16:creationId xmlns:a16="http://schemas.microsoft.com/office/drawing/2014/main" id="{4EA91930-66BC-4C41-B4F5-C31EB216F6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945815" cy="6858000"/>
          </a:xfrm>
          <a:custGeom>
            <a:avLst/>
            <a:gdLst>
              <a:gd name="connsiteX0" fmla="*/ 0 w 3945815"/>
              <a:gd name="connsiteY0" fmla="*/ 0 h 6858000"/>
              <a:gd name="connsiteX1" fmla="*/ 3138662 w 3945815"/>
              <a:gd name="connsiteY1" fmla="*/ 0 h 6858000"/>
              <a:gd name="connsiteX2" fmla="*/ 3275260 w 3945815"/>
              <a:gd name="connsiteY2" fmla="*/ 267438 h 6858000"/>
              <a:gd name="connsiteX3" fmla="*/ 3945815 w 3945815"/>
              <a:gd name="connsiteY3" fmla="*/ 3481388 h 6858000"/>
              <a:gd name="connsiteX4" fmla="*/ 3275260 w 3945815"/>
              <a:gd name="connsiteY4" fmla="*/ 6695338 h 6858000"/>
              <a:gd name="connsiteX5" fmla="*/ 3192177 w 3945815"/>
              <a:gd name="connsiteY5" fmla="*/ 6858000 h 6858000"/>
              <a:gd name="connsiteX6" fmla="*/ 0 w 394581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45815" h="6858000">
                <a:moveTo>
                  <a:pt x="0" y="0"/>
                </a:moveTo>
                <a:lnTo>
                  <a:pt x="3138662" y="0"/>
                </a:lnTo>
                <a:lnTo>
                  <a:pt x="3275260" y="267438"/>
                </a:lnTo>
                <a:cubicBezTo>
                  <a:pt x="3698614" y="1184879"/>
                  <a:pt x="3945815" y="2290869"/>
                  <a:pt x="3945815" y="3481388"/>
                </a:cubicBezTo>
                <a:cubicBezTo>
                  <a:pt x="3945815" y="4671908"/>
                  <a:pt x="3698614" y="5777898"/>
                  <a:pt x="3275260" y="6695338"/>
                </a:cubicBezTo>
                <a:lnTo>
                  <a:pt x="3192177"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9" name="Freeform: Shape 18">
            <a:extLst>
              <a:ext uri="{FF2B5EF4-FFF2-40B4-BE49-F238E27FC236}">
                <a16:creationId xmlns:a16="http://schemas.microsoft.com/office/drawing/2014/main" id="{6313CF8F-B436-401E-9575-DE0F8E8B5B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936670" cy="6858000"/>
          </a:xfrm>
          <a:custGeom>
            <a:avLst/>
            <a:gdLst>
              <a:gd name="connsiteX0" fmla="*/ 0 w 3936670"/>
              <a:gd name="connsiteY0" fmla="*/ 0 h 6858000"/>
              <a:gd name="connsiteX1" fmla="*/ 3129517 w 3936670"/>
              <a:gd name="connsiteY1" fmla="*/ 0 h 6858000"/>
              <a:gd name="connsiteX2" fmla="*/ 3266115 w 3936670"/>
              <a:gd name="connsiteY2" fmla="*/ 267438 h 6858000"/>
              <a:gd name="connsiteX3" fmla="*/ 3936670 w 3936670"/>
              <a:gd name="connsiteY3" fmla="*/ 3481388 h 6858000"/>
              <a:gd name="connsiteX4" fmla="*/ 3266115 w 3936670"/>
              <a:gd name="connsiteY4" fmla="*/ 6695338 h 6858000"/>
              <a:gd name="connsiteX5" fmla="*/ 3183032 w 3936670"/>
              <a:gd name="connsiteY5" fmla="*/ 6858000 h 6858000"/>
              <a:gd name="connsiteX6" fmla="*/ 0 w 393667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36670" h="6858000">
                <a:moveTo>
                  <a:pt x="0" y="0"/>
                </a:moveTo>
                <a:lnTo>
                  <a:pt x="3129517" y="0"/>
                </a:lnTo>
                <a:lnTo>
                  <a:pt x="3266115" y="267438"/>
                </a:lnTo>
                <a:cubicBezTo>
                  <a:pt x="3689469" y="1184879"/>
                  <a:pt x="3936670" y="2290869"/>
                  <a:pt x="3936670" y="3481388"/>
                </a:cubicBezTo>
                <a:cubicBezTo>
                  <a:pt x="3936670" y="4671908"/>
                  <a:pt x="3689469" y="5777898"/>
                  <a:pt x="3266115" y="6695338"/>
                </a:cubicBezTo>
                <a:lnTo>
                  <a:pt x="3183032"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olo 3">
            <a:extLst>
              <a:ext uri="{FF2B5EF4-FFF2-40B4-BE49-F238E27FC236}">
                <a16:creationId xmlns:a16="http://schemas.microsoft.com/office/drawing/2014/main" id="{56CF470E-4879-9013-24F3-578EBDE0B9D8}"/>
              </a:ext>
            </a:extLst>
          </p:cNvPr>
          <p:cNvSpPr>
            <a:spLocks noGrp="1"/>
          </p:cNvSpPr>
          <p:nvPr>
            <p:ph type="title"/>
          </p:nvPr>
        </p:nvSpPr>
        <p:spPr>
          <a:xfrm>
            <a:off x="448056" y="681038"/>
            <a:ext cx="2804504" cy="1325563"/>
          </a:xfrm>
        </p:spPr>
        <p:txBody>
          <a:bodyPr vert="horz" lIns="91440" tIns="45720" rIns="91440" bIns="45720" rtlCol="0" anchor="ctr">
            <a:normAutofit/>
          </a:bodyPr>
          <a:lstStyle/>
          <a:p>
            <a:r>
              <a:rPr lang="en-US" sz="2800" kern="1200">
                <a:solidFill>
                  <a:schemeClr val="tx1"/>
                </a:solidFill>
                <a:latin typeface="+mj-lt"/>
                <a:ea typeface="+mj-ea"/>
                <a:cs typeface="+mj-cs"/>
              </a:rPr>
              <a:t>Select a Repository</a:t>
            </a:r>
          </a:p>
        </p:txBody>
      </p:sp>
      <p:sp>
        <p:nvSpPr>
          <p:cNvPr id="21" name="Rectangle 20">
            <a:extLst>
              <a:ext uri="{FF2B5EF4-FFF2-40B4-BE49-F238E27FC236}">
                <a16:creationId xmlns:a16="http://schemas.microsoft.com/office/drawing/2014/main" id="{2A38CFE9-C30A-4551-ACCB-D5808FBC39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016867"/>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3" name="Rectangle 22">
            <a:extLst>
              <a:ext uri="{FF2B5EF4-FFF2-40B4-BE49-F238E27FC236}">
                <a16:creationId xmlns:a16="http://schemas.microsoft.com/office/drawing/2014/main" id="{67EF550F-47CE-4FB2-9DAC-12AD835C8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8912" y="2089941"/>
            <a:ext cx="2834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Segnaposto testo 4">
            <a:extLst>
              <a:ext uri="{FF2B5EF4-FFF2-40B4-BE49-F238E27FC236}">
                <a16:creationId xmlns:a16="http://schemas.microsoft.com/office/drawing/2014/main" id="{C31C757B-90D9-DA0E-1DCF-533DAEAE6B30}"/>
              </a:ext>
            </a:extLst>
          </p:cNvPr>
          <p:cNvSpPr>
            <a:spLocks noGrp="1"/>
          </p:cNvSpPr>
          <p:nvPr>
            <p:ph type="body" sz="quarter" idx="19"/>
          </p:nvPr>
        </p:nvSpPr>
        <p:spPr>
          <a:xfrm>
            <a:off x="448056" y="2258171"/>
            <a:ext cx="2804504" cy="3918792"/>
          </a:xfrm>
        </p:spPr>
        <p:txBody>
          <a:bodyPr vert="horz" lIns="91440" tIns="45720" rIns="91440" bIns="45720" rtlCol="0">
            <a:normAutofit/>
          </a:bodyPr>
          <a:lstStyle/>
          <a:p>
            <a:pPr marL="0" indent="0">
              <a:buNone/>
            </a:pPr>
            <a:r>
              <a:rPr lang="en-US" sz="1200" b="0" i="0" dirty="0">
                <a:solidFill>
                  <a:srgbClr val="404040"/>
                </a:solidFill>
                <a:effectLst/>
                <a:latin typeface="Arial" panose="020B0604020202020204" pitchFamily="34" charset="0"/>
              </a:rPr>
              <a:t>Your datasets should be deposited in a stable and recognized open repository, under a CC0 license. </a:t>
            </a:r>
            <a:endParaRPr lang="en-US" sz="1200" dirty="0">
              <a:solidFill>
                <a:srgbClr val="404040"/>
              </a:solidFill>
              <a:latin typeface="Arial" panose="020B0604020202020204" pitchFamily="34" charset="0"/>
            </a:endParaRPr>
          </a:p>
          <a:p>
            <a:pPr marL="0" indent="0">
              <a:buNone/>
            </a:pPr>
            <a:r>
              <a:rPr lang="en-US" sz="1200" b="0" i="0" dirty="0">
                <a:solidFill>
                  <a:srgbClr val="404040"/>
                </a:solidFill>
                <a:effectLst/>
                <a:latin typeface="Arial" panose="020B0604020202020204" pitchFamily="34" charset="0"/>
              </a:rPr>
              <a:t>Your community might have a recognized repository, and some data types (such as genetic sequences or protein structures) have specific data banks they should be deposited in. </a:t>
            </a:r>
            <a:br>
              <a:rPr lang="en-US" sz="1200" b="0" i="0" dirty="0">
                <a:solidFill>
                  <a:srgbClr val="404040"/>
                </a:solidFill>
                <a:effectLst/>
                <a:latin typeface="Arial" panose="020B0604020202020204" pitchFamily="34" charset="0"/>
              </a:rPr>
            </a:br>
            <a:endParaRPr lang="en-US" sz="1200" b="0" i="0" dirty="0">
              <a:solidFill>
                <a:srgbClr val="404040"/>
              </a:solidFill>
              <a:effectLst/>
              <a:latin typeface="Arial" panose="020B0604020202020204" pitchFamily="34" charset="0"/>
            </a:endParaRPr>
          </a:p>
          <a:p>
            <a:pPr marL="0" indent="0">
              <a:buNone/>
            </a:pPr>
            <a:r>
              <a:rPr lang="en-US" sz="1200" b="0" i="0" dirty="0">
                <a:solidFill>
                  <a:srgbClr val="404040"/>
                </a:solidFill>
                <a:effectLst/>
                <a:latin typeface="Arial" panose="020B0604020202020204" pitchFamily="34" charset="0"/>
              </a:rPr>
              <a:t>Struggling to decide which repository is right for your research?</a:t>
            </a:r>
          </a:p>
          <a:p>
            <a:r>
              <a:rPr lang="en-US" sz="1200" dirty="0">
                <a:solidFill>
                  <a:srgbClr val="404040"/>
                </a:solidFill>
                <a:latin typeface="Arial" panose="020B0604020202020204" pitchFamily="34" charset="0"/>
              </a:rPr>
              <a:t>Ask librarians in your Institute for help</a:t>
            </a:r>
          </a:p>
          <a:p>
            <a:r>
              <a:rPr lang="en-US" sz="1200" dirty="0">
                <a:solidFill>
                  <a:srgbClr val="404040"/>
                </a:solidFill>
                <a:latin typeface="Arial" panose="020B0604020202020204" pitchFamily="34" charset="0"/>
              </a:rPr>
              <a:t>Re3data is a search engine to browse all trusted repositories</a:t>
            </a:r>
          </a:p>
          <a:p>
            <a:r>
              <a:rPr lang="en-US" sz="1200" dirty="0" err="1">
                <a:solidFill>
                  <a:srgbClr val="404040"/>
                </a:solidFill>
                <a:latin typeface="Arial" panose="020B0604020202020204" pitchFamily="34" charset="0"/>
              </a:rPr>
              <a:t>Zenodo</a:t>
            </a:r>
            <a:r>
              <a:rPr lang="en-US" sz="1200" dirty="0">
                <a:solidFill>
                  <a:srgbClr val="404040"/>
                </a:solidFill>
                <a:latin typeface="Arial" panose="020B0604020202020204" pitchFamily="34" charset="0"/>
              </a:rPr>
              <a:t>: a catch-all repository</a:t>
            </a:r>
          </a:p>
          <a:p>
            <a:r>
              <a:rPr lang="en-US" sz="1200" dirty="0">
                <a:solidFill>
                  <a:srgbClr val="404040"/>
                </a:solidFill>
                <a:latin typeface="Arial" panose="020B0604020202020204" pitchFamily="34" charset="0"/>
              </a:rPr>
              <a:t>Browse the EOSC Portal</a:t>
            </a:r>
          </a:p>
        </p:txBody>
      </p:sp>
      <p:pic>
        <p:nvPicPr>
          <p:cNvPr id="8" name="Segnaposto immagine 7">
            <a:extLst>
              <a:ext uri="{FF2B5EF4-FFF2-40B4-BE49-F238E27FC236}">
                <a16:creationId xmlns:a16="http://schemas.microsoft.com/office/drawing/2014/main" id="{0F206598-77F3-8B13-C88F-FD630E6B1F52}"/>
              </a:ext>
            </a:extLst>
          </p:cNvPr>
          <p:cNvPicPr>
            <a:picLocks noGrp="1" noChangeAspect="1"/>
          </p:cNvPicPr>
          <p:nvPr>
            <p:ph type="pic" sz="quarter" idx="15"/>
          </p:nvPr>
        </p:nvPicPr>
        <p:blipFill rotWithShape="1">
          <a:blip r:embed="rId3">
            <a:extLst>
              <a:ext uri="{28A0092B-C50C-407E-A947-70E740481C1C}">
                <a14:useLocalDpi xmlns:a14="http://schemas.microsoft.com/office/drawing/2010/main" val="0"/>
              </a:ext>
            </a:extLst>
          </a:blip>
          <a:srcRect r="1680"/>
          <a:stretch/>
        </p:blipFill>
        <p:spPr>
          <a:xfrm>
            <a:off x="7364078" y="-18"/>
            <a:ext cx="4827922" cy="6857999"/>
          </a:xfrm>
          <a:custGeom>
            <a:avLst/>
            <a:gdLst/>
            <a:ahLst/>
            <a:cxnLst/>
            <a:rect l="l" t="t" r="r" b="b"/>
            <a:pathLst>
              <a:path w="4827922" h="6858000">
                <a:moveTo>
                  <a:pt x="4441" y="0"/>
                </a:moveTo>
                <a:lnTo>
                  <a:pt x="4827922" y="0"/>
                </a:lnTo>
                <a:lnTo>
                  <a:pt x="4827922" y="6858000"/>
                </a:lnTo>
                <a:lnTo>
                  <a:pt x="0" y="6858000"/>
                </a:lnTo>
                <a:lnTo>
                  <a:pt x="106674" y="6638378"/>
                </a:lnTo>
                <a:cubicBezTo>
                  <a:pt x="530028" y="5720938"/>
                  <a:pt x="777229" y="4614948"/>
                  <a:pt x="777229" y="3424428"/>
                </a:cubicBezTo>
                <a:cubicBezTo>
                  <a:pt x="777229" y="2233909"/>
                  <a:pt x="530028" y="1127919"/>
                  <a:pt x="106674" y="210478"/>
                </a:cubicBezTo>
                <a:close/>
              </a:path>
            </a:pathLst>
          </a:custGeom>
        </p:spPr>
      </p:pic>
      <p:pic>
        <p:nvPicPr>
          <p:cNvPr id="2" name="Picture 2" descr="Graphical user interface, text, application, email&#10;&#10;Description automatically generated">
            <a:extLst>
              <a:ext uri="{FF2B5EF4-FFF2-40B4-BE49-F238E27FC236}">
                <a16:creationId xmlns:a16="http://schemas.microsoft.com/office/drawing/2014/main" id="{422E321B-40A6-0509-E863-881BD3A7788F}"/>
              </a:ext>
            </a:extLst>
          </p:cNvPr>
          <p:cNvPicPr>
            <a:picLocks noChangeAspect="1"/>
          </p:cNvPicPr>
          <p:nvPr/>
        </p:nvPicPr>
        <p:blipFill>
          <a:blip r:embed="rId4"/>
          <a:stretch>
            <a:fillRect/>
          </a:stretch>
        </p:blipFill>
        <p:spPr>
          <a:xfrm>
            <a:off x="4767532" y="2104226"/>
            <a:ext cx="7300822" cy="3713471"/>
          </a:xfrm>
          <a:prstGeom prst="rect">
            <a:avLst/>
          </a:prstGeom>
        </p:spPr>
      </p:pic>
      <p:sp>
        <p:nvSpPr>
          <p:cNvPr id="6" name="TextBox 5">
            <a:extLst>
              <a:ext uri="{FF2B5EF4-FFF2-40B4-BE49-F238E27FC236}">
                <a16:creationId xmlns:a16="http://schemas.microsoft.com/office/drawing/2014/main" id="{8390B5D6-F322-090B-D648-3DE3F277C100}"/>
              </a:ext>
            </a:extLst>
          </p:cNvPr>
          <p:cNvSpPr txBox="1"/>
          <p:nvPr/>
        </p:nvSpPr>
        <p:spPr bwMode="auto">
          <a:xfrm>
            <a:off x="2259659" y="6483586"/>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bg2"/>
                </a:solidFill>
                <a:latin typeface="+mj-lt"/>
                <a:ea typeface="+mj-lt"/>
                <a:cs typeface="Arial"/>
              </a:rPr>
              <a:t>10.5281/zenodo.7324364 </a:t>
            </a:r>
            <a:r>
              <a:rPr lang="en-GB" sz="1200" dirty="0">
                <a:solidFill>
                  <a:schemeClr val="tx1">
                    <a:tint val="75000"/>
                  </a:schemeClr>
                </a:solidFill>
                <a:latin typeface="+mj-lt"/>
                <a:ea typeface="+mj-lt"/>
                <a:cs typeface="Arial"/>
              </a:rPr>
              <a:t>under CC-BY 4.0</a:t>
            </a:r>
          </a:p>
        </p:txBody>
      </p:sp>
    </p:spTree>
    <p:extLst>
      <p:ext uri="{BB962C8B-B14F-4D97-AF65-F5344CB8AC3E}">
        <p14:creationId xmlns:p14="http://schemas.microsoft.com/office/powerpoint/2010/main" val="36550327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a:extLst>
              <a:ext uri="{FF2B5EF4-FFF2-40B4-BE49-F238E27FC236}">
                <a16:creationId xmlns:a16="http://schemas.microsoft.com/office/drawing/2014/main" id="{C74A0C84-76C7-22B4-F7E1-3A22E6D5C6C7}"/>
              </a:ext>
            </a:extLst>
          </p:cNvPr>
          <p:cNvSpPr>
            <a:spLocks noGrp="1"/>
          </p:cNvSpPr>
          <p:nvPr>
            <p:ph type="title"/>
          </p:nvPr>
        </p:nvSpPr>
        <p:spPr/>
        <p:txBody>
          <a:bodyPr>
            <a:normAutofit fontScale="90000"/>
          </a:bodyPr>
          <a:lstStyle/>
          <a:p>
            <a:r>
              <a:rPr lang="fr-FR" dirty="0" err="1"/>
              <a:t>Add</a:t>
            </a:r>
            <a:r>
              <a:rPr lang="fr-FR" dirty="0"/>
              <a:t> a Data </a:t>
            </a:r>
            <a:r>
              <a:rPr lang="en-US" b="1" i="0" dirty="0">
                <a:effectLst/>
              </a:rPr>
              <a:t>Availability Statement to Your Article</a:t>
            </a:r>
            <a:br>
              <a:rPr lang="en-US" b="1" i="0" dirty="0">
                <a:solidFill>
                  <a:srgbClr val="404040"/>
                </a:solidFill>
                <a:effectLst/>
                <a:latin typeface="Arial" panose="020B0604020202020204" pitchFamily="34" charset="0"/>
              </a:rPr>
            </a:br>
            <a:endParaRPr lang="fr-FR" dirty="0"/>
          </a:p>
        </p:txBody>
      </p:sp>
      <p:sp>
        <p:nvSpPr>
          <p:cNvPr id="4" name="Segnaposto testo 3">
            <a:extLst>
              <a:ext uri="{FF2B5EF4-FFF2-40B4-BE49-F238E27FC236}">
                <a16:creationId xmlns:a16="http://schemas.microsoft.com/office/drawing/2014/main" id="{A6990C5A-8226-CAE3-592D-45CCE0C47E01}"/>
              </a:ext>
            </a:extLst>
          </p:cNvPr>
          <p:cNvSpPr>
            <a:spLocks noGrp="1"/>
          </p:cNvSpPr>
          <p:nvPr>
            <p:ph type="body" sz="quarter" idx="19"/>
          </p:nvPr>
        </p:nvSpPr>
        <p:spPr/>
        <p:txBody>
          <a:bodyPr/>
          <a:lstStyle/>
          <a:p>
            <a:r>
              <a:rPr lang="en-US" b="0" i="0" dirty="0">
                <a:solidFill>
                  <a:srgbClr val="002060"/>
                </a:solidFill>
                <a:effectLst/>
              </a:rPr>
              <a:t>All articles must include a Data Availability statement, even where there is no data associated with the article. </a:t>
            </a:r>
            <a:r>
              <a:rPr lang="en-US" b="1" i="0" dirty="0">
                <a:solidFill>
                  <a:srgbClr val="002060"/>
                </a:solidFill>
                <a:effectLst/>
              </a:rPr>
              <a:t>This statement should be added to the end of the article </a:t>
            </a:r>
            <a:r>
              <a:rPr lang="en-US" b="1" i="1" dirty="0">
                <a:solidFill>
                  <a:srgbClr val="002060"/>
                </a:solidFill>
                <a:effectLst/>
              </a:rPr>
              <a:t>prior to submission</a:t>
            </a:r>
            <a:r>
              <a:rPr lang="en-US" b="0" i="0" dirty="0">
                <a:solidFill>
                  <a:srgbClr val="002060"/>
                </a:solidFill>
                <a:effectLst/>
              </a:rPr>
              <a:t>. The Data Availability statement should not refer readers or reviewers to contact an author to obtain the data, but should instead include the applicable details listed below.</a:t>
            </a:r>
          </a:p>
          <a:p>
            <a:r>
              <a:rPr lang="en-US" dirty="0">
                <a:solidFill>
                  <a:srgbClr val="002060"/>
                </a:solidFill>
              </a:rPr>
              <a:t>You can also mention the DMPs if it’s published on </a:t>
            </a:r>
            <a:r>
              <a:rPr lang="en-US" dirty="0" err="1">
                <a:solidFill>
                  <a:srgbClr val="002060"/>
                </a:solidFill>
              </a:rPr>
              <a:t>Zenodo</a:t>
            </a:r>
            <a:r>
              <a:rPr lang="en-US" dirty="0">
                <a:solidFill>
                  <a:srgbClr val="002060"/>
                </a:solidFill>
              </a:rPr>
              <a:t> or to another repository</a:t>
            </a:r>
            <a:endParaRPr lang="fr-FR" dirty="0">
              <a:solidFill>
                <a:srgbClr val="002060"/>
              </a:solidFill>
            </a:endParaRPr>
          </a:p>
        </p:txBody>
      </p:sp>
      <p:sp>
        <p:nvSpPr>
          <p:cNvPr id="5" name="Segnaposto numero diapositiva 4">
            <a:extLst>
              <a:ext uri="{FF2B5EF4-FFF2-40B4-BE49-F238E27FC236}">
                <a16:creationId xmlns:a16="http://schemas.microsoft.com/office/drawing/2014/main" id="{466F30DF-9534-B506-C207-DD0743BF72CE}"/>
              </a:ext>
            </a:extLst>
          </p:cNvPr>
          <p:cNvSpPr>
            <a:spLocks noGrp="1"/>
          </p:cNvSpPr>
          <p:nvPr>
            <p:ph type="sldNum" sz="quarter" idx="20"/>
          </p:nvPr>
        </p:nvSpPr>
        <p:spPr/>
        <p:txBody>
          <a:bodyPr/>
          <a:lstStyle/>
          <a:p>
            <a:fld id="{BB5D696C-7C4B-4748-AD7A-B30C297BC295}" type="slidenum">
              <a:rPr lang="ko-KR" altLang="en-US" smtClean="0"/>
              <a:pPr/>
              <a:t>44</a:t>
            </a:fld>
            <a:endParaRPr lang="ko-KR" altLang="en-US"/>
          </a:p>
        </p:txBody>
      </p:sp>
      <p:sp>
        <p:nvSpPr>
          <p:cNvPr id="6" name="TextBox 5">
            <a:extLst>
              <a:ext uri="{FF2B5EF4-FFF2-40B4-BE49-F238E27FC236}">
                <a16:creationId xmlns:a16="http://schemas.microsoft.com/office/drawing/2014/main" id="{FA210D88-1305-5B55-4C76-CCA0DB7C0306}"/>
              </a:ext>
            </a:extLst>
          </p:cNvPr>
          <p:cNvSpPr txBox="1"/>
          <p:nvPr/>
        </p:nvSpPr>
        <p:spPr bwMode="auto">
          <a:xfrm>
            <a:off x="2259659" y="6483586"/>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bg2"/>
                </a:solidFill>
                <a:latin typeface="+mj-lt"/>
                <a:ea typeface="+mj-lt"/>
                <a:cs typeface="Arial"/>
              </a:rPr>
              <a:t>10.5281/zenodo.7324364 </a:t>
            </a:r>
            <a:r>
              <a:rPr lang="en-GB" sz="1200" dirty="0">
                <a:solidFill>
                  <a:schemeClr val="tx1">
                    <a:tint val="75000"/>
                  </a:schemeClr>
                </a:solidFill>
                <a:latin typeface="+mj-lt"/>
                <a:ea typeface="+mj-lt"/>
                <a:cs typeface="Arial"/>
              </a:rPr>
              <a:t>under CC-BY 4.0</a:t>
            </a:r>
          </a:p>
        </p:txBody>
      </p:sp>
      <p:sp>
        <p:nvSpPr>
          <p:cNvPr id="11" name="Footer Placeholder 1">
            <a:extLst>
              <a:ext uri="{FF2B5EF4-FFF2-40B4-BE49-F238E27FC236}">
                <a16:creationId xmlns:a16="http://schemas.microsoft.com/office/drawing/2014/main" id="{08A14845-DBA5-8EA7-DFF0-5CACF06C270C}"/>
              </a:ext>
            </a:extLst>
          </p:cNvPr>
          <p:cNvSpPr txBox="1">
            <a:spLocks/>
          </p:cNvSpPr>
          <p:nvPr/>
        </p:nvSpPr>
        <p:spPr bwMode="auto">
          <a:xfrm>
            <a:off x="978981" y="6357494"/>
            <a:ext cx="9838038" cy="365125"/>
          </a:xfrm>
          <a:prstGeom prst="rect">
            <a:avLst/>
          </a:prstGeom>
        </p:spPr>
        <p:txBody>
          <a:bodyPr lIns="91440" tIns="45720" rIns="91440" bIns="45720" anchor="t"/>
          <a:lstStyle>
            <a:defPPr>
              <a:defRPr lang="en-US"/>
            </a:defPPr>
            <a:lvl1pPr marL="0" algn="l" defTabSz="457200">
              <a:defRPr sz="1800">
                <a:solidFill>
                  <a:schemeClr val="tx1"/>
                </a:solidFill>
                <a:latin typeface="+mn-lt"/>
                <a:ea typeface="+mn-ea"/>
                <a:cs typeface="+mn-cs"/>
              </a:defRPr>
            </a:lvl1pPr>
            <a:lvl2pPr marL="457200" algn="l" defTabSz="457200">
              <a:defRPr sz="1800">
                <a:solidFill>
                  <a:schemeClr val="tx1"/>
                </a:solidFill>
                <a:latin typeface="+mn-lt"/>
                <a:ea typeface="+mn-ea"/>
                <a:cs typeface="+mn-cs"/>
              </a:defRPr>
            </a:lvl2pPr>
            <a:lvl3pPr marL="914400" algn="l" defTabSz="457200">
              <a:defRPr sz="1800">
                <a:solidFill>
                  <a:schemeClr val="tx1"/>
                </a:solidFill>
                <a:latin typeface="+mn-lt"/>
                <a:ea typeface="+mn-ea"/>
                <a:cs typeface="+mn-cs"/>
              </a:defRPr>
            </a:lvl3pPr>
            <a:lvl4pPr marL="1371600" algn="l" defTabSz="457200">
              <a:defRPr sz="1800">
                <a:solidFill>
                  <a:schemeClr val="tx1"/>
                </a:solidFill>
                <a:latin typeface="+mn-lt"/>
                <a:ea typeface="+mn-ea"/>
                <a:cs typeface="+mn-cs"/>
              </a:defRPr>
            </a:lvl4pPr>
            <a:lvl5pPr marL="1828800" algn="l" defTabSz="457200">
              <a:defRPr sz="1800">
                <a:solidFill>
                  <a:schemeClr val="tx1"/>
                </a:solidFill>
                <a:latin typeface="+mn-lt"/>
                <a:ea typeface="+mn-ea"/>
                <a:cs typeface="+mn-cs"/>
              </a:defRPr>
            </a:lvl5pPr>
            <a:lvl6pPr marL="2286000" algn="l" defTabSz="457200">
              <a:defRPr sz="1800">
                <a:solidFill>
                  <a:schemeClr val="tx1"/>
                </a:solidFill>
                <a:latin typeface="+mn-lt"/>
                <a:ea typeface="+mn-ea"/>
                <a:cs typeface="+mn-cs"/>
              </a:defRPr>
            </a:lvl6pPr>
            <a:lvl7pPr marL="2743200" algn="l" defTabSz="457200">
              <a:defRPr sz="1800">
                <a:solidFill>
                  <a:schemeClr val="tx1"/>
                </a:solidFill>
                <a:latin typeface="+mn-lt"/>
                <a:ea typeface="+mn-ea"/>
                <a:cs typeface="+mn-cs"/>
              </a:defRPr>
            </a:lvl7pPr>
            <a:lvl8pPr marL="3200400" algn="l" defTabSz="457200">
              <a:defRPr sz="1800">
                <a:solidFill>
                  <a:schemeClr val="tx1"/>
                </a:solidFill>
                <a:latin typeface="+mn-lt"/>
                <a:ea typeface="+mn-ea"/>
                <a:cs typeface="+mn-cs"/>
              </a:defRPr>
            </a:lvl8pPr>
            <a:lvl9pPr marL="3657600" algn="l" defTabSz="457200">
              <a:defRPr sz="1800">
                <a:solidFill>
                  <a:schemeClr val="tx1"/>
                </a:solidFill>
                <a:latin typeface="+mn-lt"/>
                <a:ea typeface="+mn-ea"/>
                <a:cs typeface="+mn-cs"/>
              </a:defRPr>
            </a:lvl9pPr>
          </a:lstStyle>
          <a:p>
            <a:pPr algn="r">
              <a:defRPr/>
            </a:pPr>
            <a:r>
              <a:rPr lang="en-GB" sz="1200" dirty="0" err="1">
                <a:solidFill>
                  <a:schemeClr val="tx1">
                    <a:tint val="75000"/>
                  </a:schemeClr>
                </a:solidFill>
                <a:latin typeface="+mj-lt"/>
                <a:ea typeface="+mj-lt"/>
                <a:cs typeface="+mj-lt"/>
              </a:rPr>
              <a:t>OpenAIRE</a:t>
            </a:r>
            <a:r>
              <a:rPr lang="en-GB" sz="1200" dirty="0">
                <a:solidFill>
                  <a:schemeClr val="tx1">
                    <a:tint val="75000"/>
                  </a:schemeClr>
                </a:solidFill>
                <a:latin typeface="+mj-lt"/>
                <a:ea typeface="+mj-lt"/>
                <a:cs typeface="+mj-lt"/>
              </a:rPr>
              <a:t> webinar| 22 Nov 2022</a:t>
            </a:r>
          </a:p>
        </p:txBody>
      </p:sp>
      <p:pic>
        <p:nvPicPr>
          <p:cNvPr id="13" name="Picture 12">
            <a:extLst>
              <a:ext uri="{FF2B5EF4-FFF2-40B4-BE49-F238E27FC236}">
                <a16:creationId xmlns:a16="http://schemas.microsoft.com/office/drawing/2014/main" id="{93717D1B-C3F3-DEAB-75CF-F2CC89866A5C}"/>
              </a:ext>
            </a:extLst>
          </p:cNvPr>
          <p:cNvPicPr>
            <a:picLocks noChangeAspect="1"/>
          </p:cNvPicPr>
          <p:nvPr/>
        </p:nvPicPr>
        <p:blipFill>
          <a:blip r:embed="rId2"/>
          <a:stretch/>
        </p:blipFill>
        <p:spPr bwMode="auto">
          <a:xfrm>
            <a:off x="10825189" y="6357494"/>
            <a:ext cx="860081" cy="307930"/>
          </a:xfrm>
          <a:prstGeom prst="rect">
            <a:avLst/>
          </a:prstGeom>
        </p:spPr>
      </p:pic>
    </p:spTree>
    <p:extLst>
      <p:ext uri="{BB962C8B-B14F-4D97-AF65-F5344CB8AC3E}">
        <p14:creationId xmlns:p14="http://schemas.microsoft.com/office/powerpoint/2010/main" val="3002235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Segnaposto immagine 7" descr="Immagine che contiene testo, natura, cielo notturno&#10;&#10;Descrizione generata automaticamente">
            <a:extLst>
              <a:ext uri="{FF2B5EF4-FFF2-40B4-BE49-F238E27FC236}">
                <a16:creationId xmlns:a16="http://schemas.microsoft.com/office/drawing/2014/main" id="{214BBE5F-D260-C033-B834-814069901F5D}"/>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l="15190" r="15190"/>
          <a:stretch>
            <a:fillRect/>
          </a:stretch>
        </p:blipFill>
        <p:spPr/>
      </p:pic>
      <p:sp>
        <p:nvSpPr>
          <p:cNvPr id="4" name="Titolo 3">
            <a:extLst>
              <a:ext uri="{FF2B5EF4-FFF2-40B4-BE49-F238E27FC236}">
                <a16:creationId xmlns:a16="http://schemas.microsoft.com/office/drawing/2014/main" id="{5B00F3D7-9019-29B5-CFD9-0D9162119181}"/>
              </a:ext>
            </a:extLst>
          </p:cNvPr>
          <p:cNvSpPr>
            <a:spLocks noGrp="1"/>
          </p:cNvSpPr>
          <p:nvPr>
            <p:ph type="title"/>
          </p:nvPr>
        </p:nvSpPr>
        <p:spPr/>
        <p:txBody>
          <a:bodyPr/>
          <a:lstStyle/>
          <a:p>
            <a:r>
              <a:rPr lang="fr-FR" dirty="0" err="1"/>
              <a:t>Make</a:t>
            </a:r>
            <a:r>
              <a:rPr lang="fr-FR" dirty="0"/>
              <a:t> the links! Contextualise </a:t>
            </a:r>
            <a:r>
              <a:rPr lang="fr-FR" dirty="0" err="1"/>
              <a:t>your</a:t>
            </a:r>
            <a:r>
              <a:rPr lang="fr-FR" dirty="0"/>
              <a:t> data</a:t>
            </a:r>
          </a:p>
        </p:txBody>
      </p:sp>
      <p:sp>
        <p:nvSpPr>
          <p:cNvPr id="5" name="Segnaposto testo 4">
            <a:extLst>
              <a:ext uri="{FF2B5EF4-FFF2-40B4-BE49-F238E27FC236}">
                <a16:creationId xmlns:a16="http://schemas.microsoft.com/office/drawing/2014/main" id="{E728C484-958A-09AF-18A8-7EFBF311F886}"/>
              </a:ext>
            </a:extLst>
          </p:cNvPr>
          <p:cNvSpPr>
            <a:spLocks noGrp="1"/>
          </p:cNvSpPr>
          <p:nvPr>
            <p:ph type="body" sz="quarter" idx="19"/>
          </p:nvPr>
        </p:nvSpPr>
        <p:spPr/>
        <p:txBody>
          <a:bodyPr/>
          <a:lstStyle/>
          <a:p>
            <a:r>
              <a:rPr lang="fr-FR" dirty="0"/>
              <a:t>Update the DMP</a:t>
            </a:r>
          </a:p>
          <a:p>
            <a:r>
              <a:rPr lang="fr-FR" dirty="0"/>
              <a:t>Update </a:t>
            </a:r>
            <a:r>
              <a:rPr lang="fr-FR" dirty="0" err="1"/>
              <a:t>your</a:t>
            </a:r>
            <a:r>
              <a:rPr lang="fr-FR" dirty="0"/>
              <a:t> </a:t>
            </a:r>
            <a:r>
              <a:rPr lang="fr-FR" dirty="0" err="1"/>
              <a:t>metadata</a:t>
            </a:r>
            <a:r>
              <a:rPr lang="fr-FR" dirty="0"/>
              <a:t> in the repository </a:t>
            </a:r>
            <a:r>
              <a:rPr lang="fr-FR" dirty="0" err="1"/>
              <a:t>you</a:t>
            </a:r>
            <a:r>
              <a:rPr lang="fr-FR" dirty="0"/>
              <a:t> have </a:t>
            </a:r>
            <a:r>
              <a:rPr lang="fr-FR" dirty="0" err="1"/>
              <a:t>selected</a:t>
            </a:r>
            <a:endParaRPr lang="fr-FR" dirty="0"/>
          </a:p>
          <a:p>
            <a:r>
              <a:rPr lang="fr-FR" dirty="0" err="1"/>
              <a:t>Make</a:t>
            </a:r>
            <a:r>
              <a:rPr lang="fr-FR" dirty="0"/>
              <a:t> the links by </a:t>
            </a:r>
            <a:r>
              <a:rPr lang="fr-FR" dirty="0" err="1"/>
              <a:t>using</a:t>
            </a:r>
            <a:r>
              <a:rPr lang="fr-FR" dirty="0"/>
              <a:t> </a:t>
            </a:r>
            <a:r>
              <a:rPr lang="fr-FR" dirty="0" err="1"/>
              <a:t>OpenAIRE</a:t>
            </a:r>
            <a:r>
              <a:rPr lang="fr-FR" dirty="0"/>
              <a:t> Explore</a:t>
            </a:r>
          </a:p>
        </p:txBody>
      </p:sp>
      <p:sp>
        <p:nvSpPr>
          <p:cNvPr id="6" name="Segnaposto numero diapositiva 5">
            <a:extLst>
              <a:ext uri="{FF2B5EF4-FFF2-40B4-BE49-F238E27FC236}">
                <a16:creationId xmlns:a16="http://schemas.microsoft.com/office/drawing/2014/main" id="{3F51E319-3BAE-B7D4-482A-61B600F55962}"/>
              </a:ext>
            </a:extLst>
          </p:cNvPr>
          <p:cNvSpPr>
            <a:spLocks noGrp="1"/>
          </p:cNvSpPr>
          <p:nvPr>
            <p:ph type="sldNum" sz="quarter" idx="20"/>
          </p:nvPr>
        </p:nvSpPr>
        <p:spPr/>
        <p:txBody>
          <a:bodyPr/>
          <a:lstStyle/>
          <a:p>
            <a:fld id="{BB5D696C-7C4B-4748-AD7A-B30C297BC295}" type="slidenum">
              <a:rPr lang="ko-KR" altLang="en-US" smtClean="0"/>
              <a:pPr/>
              <a:t>45</a:t>
            </a:fld>
            <a:endParaRPr lang="ko-KR" altLang="en-US"/>
          </a:p>
        </p:txBody>
      </p:sp>
      <p:pic>
        <p:nvPicPr>
          <p:cNvPr id="10" name="Immagine 9">
            <a:extLst>
              <a:ext uri="{FF2B5EF4-FFF2-40B4-BE49-F238E27FC236}">
                <a16:creationId xmlns:a16="http://schemas.microsoft.com/office/drawing/2014/main" id="{F816229E-4DC0-7E46-3C8A-0841999D86F3}"/>
              </a:ext>
            </a:extLst>
          </p:cNvPr>
          <p:cNvPicPr>
            <a:picLocks noChangeAspect="1"/>
          </p:cNvPicPr>
          <p:nvPr/>
        </p:nvPicPr>
        <p:blipFill>
          <a:blip r:embed="rId3"/>
          <a:stretch>
            <a:fillRect/>
          </a:stretch>
        </p:blipFill>
        <p:spPr>
          <a:xfrm>
            <a:off x="3046034" y="3900200"/>
            <a:ext cx="8170606" cy="2957800"/>
          </a:xfrm>
          <a:prstGeom prst="rect">
            <a:avLst/>
          </a:prstGeom>
        </p:spPr>
      </p:pic>
    </p:spTree>
    <p:extLst>
      <p:ext uri="{BB962C8B-B14F-4D97-AF65-F5344CB8AC3E}">
        <p14:creationId xmlns:p14="http://schemas.microsoft.com/office/powerpoint/2010/main" val="404043447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Text Placeholder 4"/>
          <p:cNvSpPr>
            <a:spLocks noGrp="1"/>
          </p:cNvSpPr>
          <p:nvPr>
            <p:ph type="body" sz="quarter" idx="18"/>
          </p:nvPr>
        </p:nvSpPr>
        <p:spPr bwMode="auto">
          <a:xfrm>
            <a:off x="5097780" y="2420009"/>
            <a:ext cx="6426165" cy="2263760"/>
          </a:xfrm>
        </p:spPr>
        <p:txBody>
          <a:bodyPr>
            <a:normAutofit fontScale="85000" lnSpcReduction="20000"/>
          </a:bodyPr>
          <a:lstStyle/>
          <a:p>
            <a:pPr algn="r">
              <a:lnSpc>
                <a:spcPct val="120000"/>
              </a:lnSpc>
              <a:defRPr/>
            </a:pPr>
            <a:r>
              <a:rPr lang="fr-FR"/>
              <a:t>Horizon Europe grant proposals</a:t>
            </a:r>
            <a:endParaRPr/>
          </a:p>
        </p:txBody>
      </p:sp>
      <p:sp>
        <p:nvSpPr>
          <p:cNvPr id="6" name="Text Placeholder 5"/>
          <p:cNvSpPr>
            <a:spLocks noGrp="1"/>
          </p:cNvSpPr>
          <p:nvPr>
            <p:ph type="body" sz="quarter" idx="19"/>
          </p:nvPr>
        </p:nvSpPr>
        <p:spPr bwMode="auto"/>
        <p:txBody>
          <a:bodyPr/>
          <a:lstStyle/>
          <a:p>
            <a:pPr>
              <a:defRPr/>
            </a:pPr>
            <a:r>
              <a:rPr lang="en-GB"/>
              <a:t>Jonathan England</a:t>
            </a:r>
            <a:endParaRPr/>
          </a:p>
        </p:txBody>
      </p:sp>
      <p:sp>
        <p:nvSpPr>
          <p:cNvPr id="4" name="Text Placeholder 3"/>
          <p:cNvSpPr>
            <a:spLocks noGrp="1"/>
          </p:cNvSpPr>
          <p:nvPr>
            <p:ph type="body" sz="quarter" idx="20"/>
          </p:nvPr>
        </p:nvSpPr>
        <p:spPr bwMode="auto">
          <a:xfrm>
            <a:off x="7577750" y="163864"/>
            <a:ext cx="4395280" cy="825691"/>
          </a:xfrm>
        </p:spPr>
        <p:txBody>
          <a:bodyPr vert="horz" lIns="91440" tIns="45720" rIns="91440" bIns="45720" rtlCol="0" anchor="t">
            <a:normAutofit lnSpcReduction="10000"/>
          </a:bodyPr>
          <a:lstStyle/>
          <a:p>
            <a:pPr>
              <a:defRPr/>
            </a:pPr>
            <a:r>
              <a:rPr lang="en-GB" u="sng">
                <a:hlinkClick r:id="rId2"/>
              </a:rPr>
              <a:t>www.openaire.eu</a:t>
            </a:r>
            <a:endParaRPr lang="en-GB">
              <a:hlinkClick r:id="rId2"/>
            </a:endParaRPr>
          </a:p>
          <a:p>
            <a:pPr>
              <a:defRPr/>
            </a:pPr>
            <a:r>
              <a:rPr lang="en-GB"/>
              <a:t>Webinar| </a:t>
            </a:r>
            <a:br>
              <a:rPr lang="en-GB"/>
            </a:br>
            <a:r>
              <a:rPr lang="en-GB"/>
              <a:t>22 November 2022</a:t>
            </a:r>
            <a:endParaRPr lang="ko-KR"/>
          </a:p>
          <a:p>
            <a:pPr>
              <a:defRPr/>
            </a:pPr>
            <a:endParaRPr lang="en-GB"/>
          </a:p>
        </p:txBody>
      </p:sp>
    </p:spTree>
    <p:extLst>
      <p:ext uri="{BB962C8B-B14F-4D97-AF65-F5344CB8AC3E}">
        <p14:creationId xmlns:p14="http://schemas.microsoft.com/office/powerpoint/2010/main" val="271135641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제목 3"/>
          <p:cNvSpPr>
            <a:spLocks noGrp="1"/>
          </p:cNvSpPr>
          <p:nvPr>
            <p:ph type="title"/>
          </p:nvPr>
        </p:nvSpPr>
        <p:spPr bwMode="auto"/>
        <p:txBody>
          <a:bodyPr/>
          <a:lstStyle/>
          <a:p>
            <a:pPr>
              <a:defRPr/>
            </a:pPr>
            <a:r>
              <a:rPr lang="en-US">
                <a:latin typeface="+mn-lt"/>
              </a:rPr>
              <a:t>Open Science parts</a:t>
            </a:r>
            <a:endParaRPr lang="ko-KR">
              <a:latin typeface="+mn-lt"/>
            </a:endParaRPr>
          </a:p>
        </p:txBody>
      </p:sp>
      <p:sp>
        <p:nvSpPr>
          <p:cNvPr id="24" name="Slide Number Placeholder 23"/>
          <p:cNvSpPr>
            <a:spLocks noGrp="1"/>
          </p:cNvSpPr>
          <p:nvPr>
            <p:ph type="sldNum" sz="quarter" idx="17"/>
          </p:nvPr>
        </p:nvSpPr>
        <p:spPr bwMode="auto"/>
        <p:txBody>
          <a:bodyPr/>
          <a:lstStyle/>
          <a:p>
            <a:pPr>
              <a:defRPr/>
            </a:pPr>
            <a:fld id="{BB5D696C-7C4B-4748-AD7A-B30C297BC295}" type="slidenum">
              <a:rPr lang="en-US" altLang="ko-KR"/>
              <a:t>47</a:t>
            </a:fld>
            <a:endParaRPr lang="ko-KR"/>
          </a:p>
        </p:txBody>
      </p:sp>
      <p:pic>
        <p:nvPicPr>
          <p:cNvPr id="15" name="Picture 14"/>
          <p:cNvPicPr>
            <a:picLocks noChangeAspect="1"/>
          </p:cNvPicPr>
          <p:nvPr/>
        </p:nvPicPr>
        <p:blipFill>
          <a:blip r:embed="rId2"/>
          <a:stretch/>
        </p:blipFill>
        <p:spPr bwMode="auto">
          <a:xfrm>
            <a:off x="11233150" y="6376551"/>
            <a:ext cx="860081" cy="307930"/>
          </a:xfrm>
          <a:prstGeom prst="rect">
            <a:avLst/>
          </a:prstGeom>
        </p:spPr>
      </p:pic>
      <p:sp>
        <p:nvSpPr>
          <p:cNvPr id="17" name="TextBox 16"/>
          <p:cNvSpPr txBox="1"/>
          <p:nvPr/>
        </p:nvSpPr>
        <p:spPr bwMode="auto">
          <a:xfrm>
            <a:off x="838200" y="1640996"/>
            <a:ext cx="9839960" cy="5186035"/>
          </a:xfrm>
          <a:prstGeom prst="rect">
            <a:avLst/>
          </a:prstGeom>
          <a:noFill/>
        </p:spPr>
        <p:txBody>
          <a:bodyPr wrap="square" lIns="91440" tIns="45720" rIns="91440" bIns="45720" rtlCol="0" anchor="t">
            <a:spAutoFit/>
          </a:bodyPr>
          <a:lstStyle/>
          <a:p>
            <a:pPr marL="342900" indent="-342900">
              <a:spcAft>
                <a:spcPts val="1800"/>
              </a:spcAft>
              <a:buFont typeface="Arial"/>
              <a:buChar char="•"/>
              <a:defRPr/>
            </a:pPr>
            <a:r>
              <a:rPr lang="en-GB" sz="1900"/>
              <a:t>PART A – Application form</a:t>
            </a:r>
            <a:endParaRPr/>
          </a:p>
          <a:p>
            <a:pPr marL="800100" lvl="1" indent="-342900">
              <a:spcAft>
                <a:spcPts val="1800"/>
              </a:spcAft>
              <a:buFont typeface="Arial"/>
              <a:buChar char="•"/>
              <a:defRPr/>
            </a:pPr>
            <a:r>
              <a:rPr lang="en-GB" sz="1900"/>
              <a:t>List 5 publications, widely-used datasets, </a:t>
            </a:r>
            <a:r>
              <a:rPr lang="en-GB" sz="1900" err="1"/>
              <a:t>softwares</a:t>
            </a:r>
            <a:r>
              <a:rPr lang="en-GB" sz="1900"/>
              <a:t>, goods, services or any other achievements relevant to the call</a:t>
            </a:r>
            <a:endParaRPr/>
          </a:p>
          <a:p>
            <a:pPr marL="342900" indent="-342900">
              <a:spcAft>
                <a:spcPts val="1800"/>
              </a:spcAft>
              <a:buFont typeface="Arial"/>
              <a:buChar char="•"/>
              <a:defRPr/>
            </a:pPr>
            <a:r>
              <a:rPr lang="en-GB" sz="1900"/>
              <a:t>PART B – Project proposal – technical description</a:t>
            </a:r>
            <a:endParaRPr/>
          </a:p>
          <a:p>
            <a:pPr marL="800100" lvl="1" indent="-342900">
              <a:spcAft>
                <a:spcPts val="1800"/>
              </a:spcAft>
              <a:buFont typeface="Arial"/>
              <a:buChar char="•"/>
              <a:defRPr/>
            </a:pPr>
            <a:r>
              <a:rPr lang="en-GB" sz="1900"/>
              <a:t>Under ‘Excellence’ – ‘1.2 Methodology’ (Open Science, RDM and management of other research outputs)</a:t>
            </a:r>
            <a:endParaRPr/>
          </a:p>
          <a:p>
            <a:pPr marL="800100" lvl="1" indent="-342900">
              <a:spcAft>
                <a:spcPts val="1800"/>
              </a:spcAft>
              <a:buFont typeface="Arial"/>
              <a:buChar char="•"/>
              <a:defRPr/>
            </a:pPr>
            <a:r>
              <a:rPr lang="en-GB" sz="1900"/>
              <a:t>Under ‘Impact’ – ‘2.2 Measures to maximise impact’ (dissemination, exploitation and communication)</a:t>
            </a:r>
            <a:endParaRPr/>
          </a:p>
          <a:p>
            <a:pPr marL="800100" lvl="1" indent="-342900">
              <a:spcAft>
                <a:spcPts val="1800"/>
              </a:spcAft>
              <a:buFont typeface="Arial"/>
              <a:buChar char="•"/>
              <a:defRPr/>
            </a:pPr>
            <a:r>
              <a:rPr lang="en-GB" sz="1900"/>
              <a:t>Under ‘Quality and efficiency of the implementation’ – ‘3.1 Work plan and resources’ and ‘3.2 Capacity of participants and consortium as a whole’</a:t>
            </a:r>
            <a:endParaRPr/>
          </a:p>
          <a:p>
            <a:pPr marL="1257300" lvl="2" indent="-342900">
              <a:spcAft>
                <a:spcPts val="1800"/>
              </a:spcAft>
              <a:buFont typeface="Wingdings"/>
              <a:buChar char="§"/>
              <a:defRPr/>
            </a:pPr>
            <a:endParaRPr lang="en-GB"/>
          </a:p>
          <a:p>
            <a:pPr marL="342900" indent="-342900">
              <a:spcAft>
                <a:spcPts val="1800"/>
              </a:spcAft>
              <a:buFont typeface="Arial"/>
              <a:buChar char="•"/>
              <a:defRPr/>
            </a:pPr>
            <a:endParaRPr lang="en-GB"/>
          </a:p>
        </p:txBody>
      </p:sp>
      <p:sp>
        <p:nvSpPr>
          <p:cNvPr id="7" name="Footer Placeholder 22"/>
          <p:cNvSpPr txBox="1"/>
          <p:nvPr/>
        </p:nvSpPr>
        <p:spPr bwMode="auto">
          <a:xfrm>
            <a:off x="2146300" y="6351853"/>
            <a:ext cx="9037412" cy="348330"/>
          </a:xfrm>
          <a:prstGeom prst="rect">
            <a:avLst/>
          </a:prstGeom>
        </p:spPr>
        <p:txBody>
          <a:bodyPr vert="horz" lIns="91440" tIns="45720" rIns="91440" bIns="45720" rtlCol="0" anchor="ctr"/>
          <a:lstStyle>
            <a:defPPr>
              <a:defRPr lang="en-US"/>
            </a:defPPr>
            <a:lvl1pPr marL="0" algn="ctr" defTabSz="457200">
              <a:defRPr sz="1200">
                <a:solidFill>
                  <a:schemeClr val="tx1">
                    <a:tint val="75000"/>
                  </a:schemeClr>
                </a:solidFill>
                <a:latin typeface="+mj-lt"/>
                <a:ea typeface="+mn-ea"/>
                <a:cs typeface="+mn-cs"/>
              </a:defRPr>
            </a:lvl1pPr>
            <a:lvl2pPr marL="457200" algn="l" defTabSz="457200">
              <a:defRPr sz="1800">
                <a:solidFill>
                  <a:schemeClr val="tx1"/>
                </a:solidFill>
                <a:latin typeface="+mn-lt"/>
                <a:ea typeface="+mn-ea"/>
                <a:cs typeface="+mn-cs"/>
              </a:defRPr>
            </a:lvl2pPr>
            <a:lvl3pPr marL="914400" algn="l" defTabSz="457200">
              <a:defRPr sz="1800">
                <a:solidFill>
                  <a:schemeClr val="tx1"/>
                </a:solidFill>
                <a:latin typeface="+mn-lt"/>
                <a:ea typeface="+mn-ea"/>
                <a:cs typeface="+mn-cs"/>
              </a:defRPr>
            </a:lvl3pPr>
            <a:lvl4pPr marL="1371600" algn="l" defTabSz="457200">
              <a:defRPr sz="1800">
                <a:solidFill>
                  <a:schemeClr val="tx1"/>
                </a:solidFill>
                <a:latin typeface="+mn-lt"/>
                <a:ea typeface="+mn-ea"/>
                <a:cs typeface="+mn-cs"/>
              </a:defRPr>
            </a:lvl4pPr>
            <a:lvl5pPr marL="1828800" algn="l" defTabSz="457200">
              <a:defRPr sz="1800">
                <a:solidFill>
                  <a:schemeClr val="tx1"/>
                </a:solidFill>
                <a:latin typeface="+mn-lt"/>
                <a:ea typeface="+mn-ea"/>
                <a:cs typeface="+mn-cs"/>
              </a:defRPr>
            </a:lvl5pPr>
            <a:lvl6pPr marL="2286000" algn="l" defTabSz="457200">
              <a:defRPr sz="1800">
                <a:solidFill>
                  <a:schemeClr val="tx1"/>
                </a:solidFill>
                <a:latin typeface="+mn-lt"/>
                <a:ea typeface="+mn-ea"/>
                <a:cs typeface="+mn-cs"/>
              </a:defRPr>
            </a:lvl6pPr>
            <a:lvl7pPr marL="2743200" algn="l" defTabSz="457200">
              <a:defRPr sz="1800">
                <a:solidFill>
                  <a:schemeClr val="tx1"/>
                </a:solidFill>
                <a:latin typeface="+mn-lt"/>
                <a:ea typeface="+mn-ea"/>
                <a:cs typeface="+mn-cs"/>
              </a:defRPr>
            </a:lvl7pPr>
            <a:lvl8pPr marL="3200400" algn="l" defTabSz="457200">
              <a:defRPr sz="1800">
                <a:solidFill>
                  <a:schemeClr val="tx1"/>
                </a:solidFill>
                <a:latin typeface="+mn-lt"/>
                <a:ea typeface="+mn-ea"/>
                <a:cs typeface="+mn-cs"/>
              </a:defRPr>
            </a:lvl8pPr>
            <a:lvl9pPr marL="3657600" algn="l" defTabSz="457200">
              <a:defRPr sz="1800">
                <a:solidFill>
                  <a:schemeClr val="tx1"/>
                </a:solidFill>
                <a:latin typeface="+mn-lt"/>
                <a:ea typeface="+mn-ea"/>
                <a:cs typeface="+mn-cs"/>
              </a:defRPr>
            </a:lvl9pPr>
          </a:lstStyle>
          <a:p>
            <a:pPr algn="r">
              <a:defRPr/>
            </a:pPr>
            <a:r>
              <a:rPr lang="en-GB" sz="1200" b="0" i="0" u="none" strike="noStrike" cap="none" spc="0" err="1">
                <a:ln>
                  <a:noFill/>
                </a:ln>
                <a:ea typeface="+mj-lt"/>
                <a:cs typeface="+mj-lt"/>
              </a:rPr>
              <a:t>OpenAIRE</a:t>
            </a:r>
            <a:r>
              <a:rPr lang="en-GB">
                <a:ea typeface="+mj-lt"/>
                <a:cs typeface="+mj-lt"/>
              </a:rPr>
              <a:t> </a:t>
            </a:r>
            <a:r>
              <a:rPr lang="en-GB" sz="1200" b="0" i="0" u="none" strike="noStrike" cap="none" spc="0">
                <a:ln>
                  <a:noFill/>
                </a:ln>
                <a:ea typeface="+mj-lt"/>
                <a:cs typeface="+mj-lt"/>
              </a:rPr>
              <a:t>webinar| </a:t>
            </a:r>
            <a:r>
              <a:rPr lang="en-GB">
                <a:ea typeface="+mj-lt"/>
                <a:cs typeface="+mj-lt"/>
              </a:rPr>
              <a:t>22 Nov </a:t>
            </a:r>
            <a:r>
              <a:rPr lang="en-GB" sz="1200" b="0" i="0" u="none" strike="noStrike" cap="none" spc="0">
                <a:ln>
                  <a:noFill/>
                </a:ln>
                <a:ea typeface="+mj-lt"/>
                <a:cs typeface="+mj-lt"/>
              </a:rPr>
              <a:t>2022</a:t>
            </a:r>
            <a:endParaRPr lang="en-US">
              <a:ea typeface="+mj-lt"/>
              <a:cs typeface="+mj-lt"/>
            </a:endParaRPr>
          </a:p>
        </p:txBody>
      </p:sp>
      <p:sp>
        <p:nvSpPr>
          <p:cNvPr id="3" name="TextBox 2">
            <a:extLst>
              <a:ext uri="{FF2B5EF4-FFF2-40B4-BE49-F238E27FC236}">
                <a16:creationId xmlns:a16="http://schemas.microsoft.com/office/drawing/2014/main" id="{AB494139-198C-FA4C-EF63-C51A37D5D1F0}"/>
              </a:ext>
            </a:extLst>
          </p:cNvPr>
          <p:cNvSpPr txBox="1"/>
          <p:nvPr/>
        </p:nvSpPr>
        <p:spPr bwMode="auto">
          <a:xfrm>
            <a:off x="2259659" y="6483586"/>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tx1">
                    <a:tint val="75000"/>
                  </a:schemeClr>
                </a:solidFill>
                <a:latin typeface="+mj-lt"/>
                <a:ea typeface="+mj-lt"/>
                <a:cs typeface="Arial"/>
                <a:hlinkClick r:id="rId3">
                  <a:extLst>
                    <a:ext uri="{A12FA001-AC4F-418D-AE19-62706E023703}">
                      <ahyp:hlinkClr xmlns:ahyp="http://schemas.microsoft.com/office/drawing/2018/hyperlinkcolor" val="tx"/>
                    </a:ext>
                  </a:extLst>
                </a:hlinkClick>
              </a:rPr>
              <a:t>10.5281/zenodo.7324364</a:t>
            </a:r>
            <a:r>
              <a:rPr lang="en-GB" sz="1200" dirty="0">
                <a:solidFill>
                  <a:schemeClr val="tx1">
                    <a:tint val="75000"/>
                  </a:schemeClr>
                </a:solidFill>
                <a:latin typeface="+mj-lt"/>
                <a:ea typeface="+mj-lt"/>
                <a:cs typeface="Arial"/>
              </a:rPr>
              <a:t> under CC-BY 4.0</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 name="Text Placeholder 12"/>
          <p:cNvSpPr>
            <a:spLocks noGrp="1"/>
          </p:cNvSpPr>
          <p:nvPr>
            <p:ph type="body" sz="quarter" idx="16"/>
          </p:nvPr>
        </p:nvSpPr>
        <p:spPr bwMode="auto">
          <a:xfrm>
            <a:off x="736738" y="1948051"/>
            <a:ext cx="5440541" cy="3558668"/>
          </a:xfrm>
          <a:prstGeom prst="rect">
            <a:avLst/>
          </a:prstGeom>
          <a:solidFill>
            <a:schemeClr val="bg1">
              <a:alpha val="62000"/>
            </a:schemeClr>
          </a:solidFill>
        </p:spPr>
        <p:txBody>
          <a:bodyPr>
            <a:normAutofit/>
          </a:bodyPr>
          <a:lstStyle/>
          <a:p>
            <a:pPr>
              <a:defRPr/>
            </a:pPr>
            <a:r>
              <a:rPr lang="en-GB" sz="3100" b="1">
                <a:solidFill>
                  <a:schemeClr val="bg2"/>
                </a:solidFill>
              </a:rPr>
              <a:t>Publications</a:t>
            </a:r>
            <a:endParaRPr/>
          </a:p>
          <a:p>
            <a:pPr marL="342900" indent="-342900">
              <a:buFont typeface="Arial"/>
              <a:buChar char="•"/>
              <a:defRPr/>
            </a:pPr>
            <a:r>
              <a:rPr lang="en-US" sz="1900">
                <a:solidFill>
                  <a:schemeClr val="tx2"/>
                </a:solidFill>
              </a:rPr>
              <a:t>Your publications cited should be in OA</a:t>
            </a:r>
            <a:endParaRPr/>
          </a:p>
          <a:p>
            <a:pPr marL="342900" indent="-342900">
              <a:buFont typeface="Arial"/>
              <a:buChar char="•"/>
              <a:defRPr/>
            </a:pPr>
            <a:r>
              <a:rPr lang="en-US" sz="1900">
                <a:solidFill>
                  <a:schemeClr val="tx2"/>
                </a:solidFill>
              </a:rPr>
              <a:t>Your publications cited will only be evaluated qualitatively (i.e. the Impact Factor is irrelevant)</a:t>
            </a:r>
            <a:endParaRPr/>
          </a:p>
          <a:p>
            <a:pPr marL="342900" indent="-342900">
              <a:buFont typeface="Arial"/>
              <a:buChar char="•"/>
              <a:defRPr/>
            </a:pPr>
            <a:r>
              <a:rPr lang="en-US" sz="1900">
                <a:solidFill>
                  <a:schemeClr val="tx2"/>
                </a:solidFill>
              </a:rPr>
              <a:t>Give insights in where you are hoping to publish (e.g. Open Research Europe, full OA journals)</a:t>
            </a:r>
            <a:endParaRP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48</a:t>
            </a:fld>
            <a:endParaRPr lang="ko-KR"/>
          </a:p>
        </p:txBody>
      </p:sp>
      <p:pic>
        <p:nvPicPr>
          <p:cNvPr id="9" name="Picture 8"/>
          <p:cNvPicPr>
            <a:picLocks noChangeAspect="1"/>
          </p:cNvPicPr>
          <p:nvPr/>
        </p:nvPicPr>
        <p:blipFill>
          <a:blip r:embed="rId2"/>
          <a:stretch/>
        </p:blipFill>
        <p:spPr bwMode="auto">
          <a:xfrm>
            <a:off x="10825189" y="6357494"/>
            <a:ext cx="860081" cy="307930"/>
          </a:xfrm>
          <a:prstGeom prst="rect">
            <a:avLst/>
          </a:prstGeom>
        </p:spPr>
      </p:pic>
      <p:pic>
        <p:nvPicPr>
          <p:cNvPr id="9218" name="Picture 2" descr="Books, Bookshelf, Library, Education"/>
          <p:cNvPicPr>
            <a:picLocks noChangeAspect="1" noChangeArrowheads="1"/>
          </p:cNvPicPr>
          <p:nvPr/>
        </p:nvPicPr>
        <p:blipFill>
          <a:blip r:embed="rId3"/>
          <a:stretch/>
        </p:blipFill>
        <p:spPr bwMode="auto">
          <a:xfrm>
            <a:off x="7021195" y="1626870"/>
            <a:ext cx="4591050" cy="3238500"/>
          </a:xfrm>
          <a:prstGeom prst="rect">
            <a:avLst/>
          </a:prstGeom>
          <a:noFill/>
        </p:spPr>
      </p:pic>
      <p:sp>
        <p:nvSpPr>
          <p:cNvPr id="7" name="Footer Placeholder 1"/>
          <p:cNvSpPr>
            <a:spLocks noGrp="1"/>
          </p:cNvSpPr>
          <p:nvPr>
            <p:ph type="ftr" sz="quarter" idx="15"/>
          </p:nvPr>
        </p:nvSpPr>
        <p:spPr bwMode="auto">
          <a:xfrm>
            <a:off x="978981" y="6357494"/>
            <a:ext cx="9838038" cy="365125"/>
          </a:xfrm>
        </p:spPr>
        <p:txBody>
          <a:bodyPr/>
          <a:lstStyle/>
          <a:p>
            <a:pPr algn="r">
              <a:defRPr/>
            </a:pPr>
            <a:r>
              <a:rPr lang="en-GB" err="1">
                <a:ea typeface="+mj-lt"/>
                <a:cs typeface="+mj-lt"/>
              </a:rPr>
              <a:t>OpenAIRE</a:t>
            </a:r>
            <a:r>
              <a:rPr lang="en-GB">
                <a:ea typeface="+mj-lt"/>
                <a:cs typeface="+mj-lt"/>
              </a:rPr>
              <a:t> webinar| 22 Nov 2022</a:t>
            </a:r>
          </a:p>
        </p:txBody>
      </p:sp>
      <p:sp>
        <p:nvSpPr>
          <p:cNvPr id="4" name="TextBox 3">
            <a:extLst>
              <a:ext uri="{FF2B5EF4-FFF2-40B4-BE49-F238E27FC236}">
                <a16:creationId xmlns:a16="http://schemas.microsoft.com/office/drawing/2014/main" id="{5A886117-2301-D4F5-E16E-859C960F8ACB}"/>
              </a:ext>
            </a:extLst>
          </p:cNvPr>
          <p:cNvSpPr txBox="1"/>
          <p:nvPr/>
        </p:nvSpPr>
        <p:spPr bwMode="auto">
          <a:xfrm>
            <a:off x="2259659" y="6483586"/>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bg2"/>
                </a:solidFill>
                <a:latin typeface="+mj-lt"/>
                <a:ea typeface="+mj-lt"/>
                <a:cs typeface="Arial"/>
              </a:rPr>
              <a:t>10.5281/zenodo.7324364 </a:t>
            </a:r>
            <a:r>
              <a:rPr lang="en-GB" sz="1200" dirty="0">
                <a:solidFill>
                  <a:schemeClr val="tx1">
                    <a:tint val="75000"/>
                  </a:schemeClr>
                </a:solidFill>
                <a:latin typeface="+mj-lt"/>
                <a:ea typeface="+mj-lt"/>
                <a:cs typeface="Arial"/>
              </a:rPr>
              <a:t>under CC-BY 4.0</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 name="Text Placeholder 12"/>
          <p:cNvSpPr>
            <a:spLocks noGrp="1"/>
          </p:cNvSpPr>
          <p:nvPr>
            <p:ph type="body" sz="quarter" idx="16"/>
          </p:nvPr>
        </p:nvSpPr>
        <p:spPr bwMode="auto">
          <a:xfrm>
            <a:off x="637679" y="1545525"/>
            <a:ext cx="6128881" cy="4417124"/>
          </a:xfrm>
          <a:prstGeom prst="rect">
            <a:avLst/>
          </a:prstGeom>
          <a:solidFill>
            <a:schemeClr val="bg1">
              <a:alpha val="62000"/>
            </a:schemeClr>
          </a:solidFill>
        </p:spPr>
        <p:txBody>
          <a:bodyPr>
            <a:normAutofit/>
          </a:bodyPr>
          <a:lstStyle/>
          <a:p>
            <a:pPr>
              <a:defRPr/>
            </a:pPr>
            <a:r>
              <a:rPr lang="en-GB" sz="3100" b="1">
                <a:solidFill>
                  <a:schemeClr val="bg2"/>
                </a:solidFill>
              </a:rPr>
              <a:t>Data</a:t>
            </a:r>
            <a:endParaRPr/>
          </a:p>
          <a:p>
            <a:pPr marL="342900" indent="-342900">
              <a:buFont typeface="Arial"/>
              <a:buChar char="•"/>
              <a:defRPr/>
            </a:pPr>
            <a:r>
              <a:rPr lang="en-US" sz="1900">
                <a:solidFill>
                  <a:schemeClr val="tx2"/>
                </a:solidFill>
              </a:rPr>
              <a:t>Your data listed should be FAIR, on a repository and the PID provided</a:t>
            </a:r>
            <a:endParaRPr/>
          </a:p>
          <a:p>
            <a:pPr marL="342900" indent="-342900">
              <a:buFont typeface="Arial"/>
              <a:buChar char="•"/>
              <a:defRPr/>
            </a:pPr>
            <a:r>
              <a:rPr lang="en-US" sz="1900">
                <a:solidFill>
                  <a:schemeClr val="tx2"/>
                </a:solidFill>
              </a:rPr>
              <a:t>An official DMP is not needed but the grant proposal does include aspects very similar to a DMP (e.g type and size of data, PIDs, IPR, interoperability, licences, curation, responsabilities</a:t>
            </a:r>
          </a:p>
          <a:p>
            <a:pPr marL="342900" indent="-342900">
              <a:buFont typeface="Arial"/>
              <a:buChar char="•"/>
              <a:defRPr/>
            </a:pPr>
            <a:r>
              <a:rPr lang="en-US" sz="1900">
                <a:solidFill>
                  <a:schemeClr val="tx2"/>
                </a:solidFill>
              </a:rPr>
              <a:t>Distinct WP on ‘project management’ that must include the DMP as a deliverable</a:t>
            </a:r>
            <a:endParaRPr/>
          </a:p>
          <a:p>
            <a:pPr>
              <a:defRPr/>
            </a:pPr>
            <a:endParaRPr lang="en-US" sz="2400">
              <a:solidFill>
                <a:schemeClr val="tx2"/>
              </a:solidFill>
            </a:endParaRP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49</a:t>
            </a:fld>
            <a:endParaRPr lang="ko-KR"/>
          </a:p>
        </p:txBody>
      </p:sp>
      <p:pic>
        <p:nvPicPr>
          <p:cNvPr id="9" name="Picture 8"/>
          <p:cNvPicPr>
            <a:picLocks noChangeAspect="1"/>
          </p:cNvPicPr>
          <p:nvPr/>
        </p:nvPicPr>
        <p:blipFill>
          <a:blip r:embed="rId2"/>
          <a:stretch/>
        </p:blipFill>
        <p:spPr bwMode="auto">
          <a:xfrm>
            <a:off x="10825189" y="6357494"/>
            <a:ext cx="860081" cy="307930"/>
          </a:xfrm>
          <a:prstGeom prst="rect">
            <a:avLst/>
          </a:prstGeom>
        </p:spPr>
      </p:pic>
      <p:pic>
        <p:nvPicPr>
          <p:cNvPr id="10242" name="Picture 2" descr="Hd Wallpaper, Matrix, Code, Computer, Pc"/>
          <p:cNvPicPr>
            <a:picLocks noChangeAspect="1" noChangeArrowheads="1"/>
          </p:cNvPicPr>
          <p:nvPr/>
        </p:nvPicPr>
        <p:blipFill>
          <a:blip r:embed="rId3"/>
          <a:stretch/>
        </p:blipFill>
        <p:spPr bwMode="auto">
          <a:xfrm>
            <a:off x="7113270" y="1657350"/>
            <a:ext cx="4572000" cy="3238500"/>
          </a:xfrm>
          <a:prstGeom prst="rect">
            <a:avLst/>
          </a:prstGeom>
          <a:noFill/>
        </p:spPr>
      </p:pic>
      <p:sp>
        <p:nvSpPr>
          <p:cNvPr id="10" name="Footer Placeholder 1"/>
          <p:cNvSpPr>
            <a:spLocks noGrp="1"/>
          </p:cNvSpPr>
          <p:nvPr>
            <p:ph type="ftr" sz="quarter" idx="15"/>
          </p:nvPr>
        </p:nvSpPr>
        <p:spPr bwMode="auto">
          <a:xfrm>
            <a:off x="978981" y="6357494"/>
            <a:ext cx="9838038" cy="365125"/>
          </a:xfrm>
        </p:spPr>
        <p:txBody>
          <a:bodyPr/>
          <a:lstStyle/>
          <a:p>
            <a:pPr algn="r">
              <a:defRPr/>
            </a:pPr>
            <a:r>
              <a:rPr lang="en-GB" err="1">
                <a:ea typeface="+mj-lt"/>
                <a:cs typeface="+mj-lt"/>
              </a:rPr>
              <a:t>OpenAIRE</a:t>
            </a:r>
            <a:r>
              <a:rPr lang="en-GB">
                <a:ea typeface="+mj-lt"/>
                <a:cs typeface="+mj-lt"/>
              </a:rPr>
              <a:t> webinar| 22 Nov 2022</a:t>
            </a:r>
          </a:p>
        </p:txBody>
      </p:sp>
      <p:sp>
        <p:nvSpPr>
          <p:cNvPr id="4" name="TextBox 3">
            <a:extLst>
              <a:ext uri="{FF2B5EF4-FFF2-40B4-BE49-F238E27FC236}">
                <a16:creationId xmlns:a16="http://schemas.microsoft.com/office/drawing/2014/main" id="{C175607F-931D-3F22-FC5F-EC1A6D042703}"/>
              </a:ext>
            </a:extLst>
          </p:cNvPr>
          <p:cNvSpPr txBox="1"/>
          <p:nvPr/>
        </p:nvSpPr>
        <p:spPr bwMode="auto">
          <a:xfrm>
            <a:off x="2259659" y="6483586"/>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bg2"/>
                </a:solidFill>
                <a:latin typeface="+mj-lt"/>
                <a:ea typeface="+mj-lt"/>
                <a:cs typeface="Arial"/>
              </a:rPr>
              <a:t>10.5281/zenodo.7324364 </a:t>
            </a:r>
            <a:r>
              <a:rPr lang="en-GB" sz="1200" dirty="0">
                <a:solidFill>
                  <a:schemeClr val="tx1">
                    <a:tint val="75000"/>
                  </a:schemeClr>
                </a:solidFill>
                <a:latin typeface="+mj-lt"/>
                <a:ea typeface="+mj-lt"/>
                <a:cs typeface="Arial"/>
              </a:rPr>
              <a:t>under CC-BY 4.0</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Footer Placeholder 1"/>
          <p:cNvSpPr>
            <a:spLocks noGrp="1"/>
          </p:cNvSpPr>
          <p:nvPr>
            <p:ph type="ftr" sz="quarter" idx="15"/>
          </p:nvPr>
        </p:nvSpPr>
        <p:spPr bwMode="auto">
          <a:xfrm>
            <a:off x="978981" y="6357494"/>
            <a:ext cx="9838038" cy="365125"/>
          </a:xfrm>
        </p:spPr>
        <p:txBody>
          <a:bodyPr/>
          <a:lstStyle/>
          <a:p>
            <a:pPr algn="r">
              <a:defRPr/>
            </a:pPr>
            <a:r>
              <a:rPr lang="en-GB" err="1">
                <a:ea typeface="+mj-lt"/>
                <a:cs typeface="+mj-lt"/>
              </a:rPr>
              <a:t>OpenAIRE</a:t>
            </a:r>
            <a:r>
              <a:rPr lang="en-GB">
                <a:ea typeface="+mj-lt"/>
                <a:cs typeface="+mj-lt"/>
              </a:rPr>
              <a:t> webinar| 22 Nov 2022</a:t>
            </a:r>
          </a:p>
        </p:txBody>
      </p:sp>
      <p:sp>
        <p:nvSpPr>
          <p:cNvPr id="13" name="Text Placeholder 12"/>
          <p:cNvSpPr>
            <a:spLocks noGrp="1"/>
          </p:cNvSpPr>
          <p:nvPr>
            <p:ph type="body" sz="quarter" idx="16"/>
          </p:nvPr>
        </p:nvSpPr>
        <p:spPr bwMode="auto">
          <a:xfrm>
            <a:off x="736738" y="759842"/>
            <a:ext cx="5161262" cy="3304158"/>
          </a:xfrm>
          <a:prstGeom prst="rect">
            <a:avLst/>
          </a:prstGeom>
          <a:solidFill>
            <a:schemeClr val="bg1">
              <a:alpha val="62000"/>
            </a:schemeClr>
          </a:solidFill>
        </p:spPr>
        <p:txBody>
          <a:bodyPr vert="horz" lIns="91440" tIns="45720" rIns="91440" bIns="45720" rtlCol="0" anchor="t">
            <a:normAutofit fontScale="70000" lnSpcReduction="20000"/>
          </a:bodyPr>
          <a:lstStyle/>
          <a:p>
            <a:pPr>
              <a:defRPr/>
            </a:pPr>
            <a:r>
              <a:rPr lang="en-GB" sz="4300" b="1">
                <a:solidFill>
                  <a:schemeClr val="bg2"/>
                </a:solidFill>
              </a:rPr>
              <a:t>Requirements</a:t>
            </a:r>
          </a:p>
          <a:p>
            <a:pPr marL="342900" indent="-342900">
              <a:buFont typeface="Arial"/>
              <a:buChar char="•"/>
              <a:defRPr/>
            </a:pPr>
            <a:r>
              <a:rPr lang="en-US" sz="2700">
                <a:solidFill>
                  <a:schemeClr val="tx2"/>
                </a:solidFill>
              </a:rPr>
              <a:t>Peer-reviewed manuscript (AAM or </a:t>
            </a:r>
            <a:r>
              <a:rPr lang="en-US" sz="2700" err="1">
                <a:solidFill>
                  <a:schemeClr val="tx2"/>
                </a:solidFill>
              </a:rPr>
              <a:t>VoR</a:t>
            </a:r>
            <a:r>
              <a:rPr lang="en-US" sz="2700">
                <a:solidFill>
                  <a:schemeClr val="tx2"/>
                </a:solidFill>
              </a:rPr>
              <a:t>) in a </a:t>
            </a:r>
            <a:r>
              <a:rPr lang="en-US" sz="2700" b="1">
                <a:solidFill>
                  <a:schemeClr val="tx2"/>
                </a:solidFill>
              </a:rPr>
              <a:t>trusted repository</a:t>
            </a:r>
            <a:endParaRPr>
              <a:solidFill>
                <a:schemeClr val="tx2"/>
              </a:solidFill>
            </a:endParaRPr>
          </a:p>
          <a:p>
            <a:pPr marL="342900" indent="-342900">
              <a:buFont typeface="Arial"/>
              <a:buChar char="•"/>
              <a:defRPr/>
            </a:pPr>
            <a:r>
              <a:rPr lang="en-US" sz="2700" b="1">
                <a:solidFill>
                  <a:schemeClr val="tx2"/>
                </a:solidFill>
              </a:rPr>
              <a:t>No embargo period </a:t>
            </a:r>
            <a:r>
              <a:rPr lang="en-US" sz="2700">
                <a:solidFill>
                  <a:schemeClr val="tx2"/>
                </a:solidFill>
              </a:rPr>
              <a:t>(i.e. immediate OA)</a:t>
            </a:r>
            <a:endParaRPr>
              <a:solidFill>
                <a:schemeClr val="tx2"/>
              </a:solidFill>
            </a:endParaRPr>
          </a:p>
          <a:p>
            <a:pPr marL="342900" indent="-342900">
              <a:buFont typeface="Arial"/>
              <a:buChar char="•"/>
              <a:defRPr/>
            </a:pPr>
            <a:r>
              <a:rPr lang="en-US" sz="2700">
                <a:solidFill>
                  <a:schemeClr val="tx2"/>
                </a:solidFill>
              </a:rPr>
              <a:t>Authors retain their rights by having the AAM and/or the </a:t>
            </a:r>
            <a:r>
              <a:rPr lang="en-US" sz="2700" err="1">
                <a:solidFill>
                  <a:schemeClr val="tx2"/>
                </a:solidFill>
              </a:rPr>
              <a:t>VoR</a:t>
            </a:r>
            <a:r>
              <a:rPr lang="en-US" sz="2700">
                <a:solidFill>
                  <a:schemeClr val="tx2"/>
                </a:solidFill>
              </a:rPr>
              <a:t> under a </a:t>
            </a:r>
            <a:r>
              <a:rPr lang="en-US" sz="2700" b="1">
                <a:solidFill>
                  <a:schemeClr val="tx2"/>
                </a:solidFill>
              </a:rPr>
              <a:t>CC-BY 4.0 </a:t>
            </a:r>
            <a:r>
              <a:rPr lang="en-US" sz="2700" err="1">
                <a:solidFill>
                  <a:schemeClr val="tx2"/>
                </a:solidFill>
              </a:rPr>
              <a:t>licence</a:t>
            </a:r>
            <a:endParaRPr err="1">
              <a:solidFill>
                <a:schemeClr val="tx2"/>
              </a:solidFill>
            </a:endParaRPr>
          </a:p>
          <a:p>
            <a:pPr marL="342900" indent="-342900">
              <a:buFont typeface="Arial"/>
              <a:buChar char="•"/>
              <a:defRPr/>
            </a:pPr>
            <a:r>
              <a:rPr lang="en-US" sz="2700">
                <a:solidFill>
                  <a:schemeClr val="tx2"/>
                </a:solidFill>
              </a:rPr>
              <a:t>Information about research outputs or tools/instruments needed to validate the conclusions of the publication</a:t>
            </a:r>
            <a:endParaRPr>
              <a:solidFill>
                <a:schemeClr val="tx2"/>
              </a:solidFill>
            </a:endParaRPr>
          </a:p>
          <a:p>
            <a:pPr marL="342900" indent="-342900">
              <a:buFont typeface="Arial"/>
              <a:buChar char="•"/>
              <a:defRPr/>
            </a:pPr>
            <a:r>
              <a:rPr lang="en-US" sz="2700">
                <a:solidFill>
                  <a:schemeClr val="tx2"/>
                </a:solidFill>
              </a:rPr>
              <a:t>Add the acronym/code of the project within </a:t>
            </a:r>
            <a:endParaRP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5</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sp>
        <p:nvSpPr>
          <p:cNvPr id="11" name="Text Placeholder 12"/>
          <p:cNvSpPr txBox="1"/>
          <p:nvPr/>
        </p:nvSpPr>
        <p:spPr bwMode="auto">
          <a:xfrm>
            <a:off x="736738" y="3836526"/>
            <a:ext cx="5161262" cy="2520968"/>
          </a:xfrm>
          <a:prstGeom prst="rect">
            <a:avLst/>
          </a:prstGeom>
          <a:solidFill>
            <a:schemeClr val="bg1">
              <a:alpha val="62000"/>
            </a:schemeClr>
          </a:solidFill>
        </p:spPr>
        <p:txBody>
          <a:bodyPr vert="horz" lIns="91440" tIns="45720" rIns="91440" bIns="45720" rtlCol="0" anchor="t">
            <a:normAutofit fontScale="92500" lnSpcReduction="20000"/>
          </a:bodyPr>
          <a:lstStyle>
            <a:lvl1pPr marL="0" indent="0" algn="l" defTabSz="914400">
              <a:lnSpc>
                <a:spcPct val="90000"/>
              </a:lnSpc>
              <a:spcBef>
                <a:spcPts val="1000"/>
              </a:spcBef>
              <a:buFont typeface="Arial"/>
              <a:buNone/>
              <a:defRPr sz="2000">
                <a:solidFill>
                  <a:schemeClr val="accent1"/>
                </a:solidFill>
                <a:latin typeface="+mn-lt"/>
                <a:ea typeface="+mn-ea"/>
                <a:cs typeface="+mn-cs"/>
              </a:defRPr>
            </a:lvl1pPr>
            <a:lvl2pPr marL="685800" indent="-228600" algn="l" defTabSz="914400">
              <a:lnSpc>
                <a:spcPct val="90000"/>
              </a:lnSpc>
              <a:spcBef>
                <a:spcPts val="500"/>
              </a:spcBef>
              <a:buFont typeface="Arial"/>
              <a:buChar char="•"/>
              <a:defRPr sz="2400">
                <a:solidFill>
                  <a:schemeClr val="accent1"/>
                </a:solidFill>
                <a:latin typeface="+mn-lt"/>
                <a:ea typeface="+mn-ea"/>
                <a:cs typeface="+mn-cs"/>
              </a:defRPr>
            </a:lvl2pPr>
            <a:lvl3pPr marL="1143000" indent="-228600" algn="l" defTabSz="914400">
              <a:lnSpc>
                <a:spcPct val="90000"/>
              </a:lnSpc>
              <a:spcBef>
                <a:spcPts val="500"/>
              </a:spcBef>
              <a:buFont typeface="Arial"/>
              <a:buChar char="•"/>
              <a:defRPr sz="2000">
                <a:solidFill>
                  <a:schemeClr val="accent1"/>
                </a:solidFill>
                <a:latin typeface="+mn-lt"/>
                <a:ea typeface="+mn-ea"/>
                <a:cs typeface="+mn-cs"/>
              </a:defRPr>
            </a:lvl3pPr>
            <a:lvl4pPr marL="1600200" indent="-228600" algn="l" defTabSz="914400">
              <a:lnSpc>
                <a:spcPct val="90000"/>
              </a:lnSpc>
              <a:spcBef>
                <a:spcPts val="500"/>
              </a:spcBef>
              <a:buFont typeface="Arial"/>
              <a:buChar char="•"/>
              <a:defRPr sz="1800">
                <a:solidFill>
                  <a:schemeClr val="accent1"/>
                </a:solidFill>
                <a:latin typeface="+mn-lt"/>
                <a:ea typeface="+mn-ea"/>
                <a:cs typeface="+mn-cs"/>
              </a:defRPr>
            </a:lvl4pPr>
            <a:lvl5pPr marL="2057400" indent="-228600" algn="l" defTabSz="914400">
              <a:lnSpc>
                <a:spcPct val="90000"/>
              </a:lnSpc>
              <a:spcBef>
                <a:spcPts val="500"/>
              </a:spcBef>
              <a:buFont typeface="Arial"/>
              <a:buChar char="•"/>
              <a:defRPr sz="1800">
                <a:solidFill>
                  <a:schemeClr val="accent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a:defRPr/>
            </a:pPr>
            <a:r>
              <a:rPr lang="en-GB" sz="3200" b="1">
                <a:solidFill>
                  <a:schemeClr val="bg2"/>
                </a:solidFill>
              </a:rPr>
              <a:t>Specificities</a:t>
            </a:r>
          </a:p>
          <a:p>
            <a:pPr marL="342900" indent="-342900">
              <a:buFont typeface="Arial"/>
              <a:buChar char="•"/>
              <a:defRPr/>
            </a:pPr>
            <a:r>
              <a:rPr lang="en-US" sz="2200">
                <a:solidFill>
                  <a:schemeClr val="tx2"/>
                </a:solidFill>
              </a:rPr>
              <a:t>Publication fees (Article Processing Charges) are </a:t>
            </a:r>
            <a:r>
              <a:rPr lang="en-US" sz="2200" b="1">
                <a:solidFill>
                  <a:schemeClr val="tx2"/>
                </a:solidFill>
              </a:rPr>
              <a:t>reimbursable</a:t>
            </a:r>
            <a:r>
              <a:rPr lang="en-US" sz="2200">
                <a:solidFill>
                  <a:schemeClr val="tx2"/>
                </a:solidFill>
              </a:rPr>
              <a:t> if the venue is full OA</a:t>
            </a:r>
            <a:endParaRPr>
              <a:solidFill>
                <a:schemeClr val="tx2"/>
              </a:solidFill>
            </a:endParaRPr>
          </a:p>
          <a:p>
            <a:pPr marL="342900" indent="-342900">
              <a:buFont typeface="Arial"/>
              <a:buChar char="•"/>
              <a:defRPr/>
            </a:pPr>
            <a:r>
              <a:rPr lang="en-US" sz="2200" b="1">
                <a:solidFill>
                  <a:schemeClr val="tx2"/>
                </a:solidFill>
              </a:rPr>
              <a:t>No restrictions </a:t>
            </a:r>
            <a:r>
              <a:rPr lang="en-US" sz="2200">
                <a:solidFill>
                  <a:schemeClr val="tx2"/>
                </a:solidFill>
              </a:rPr>
              <a:t>on where to publish (journal doesn't have to be full OA), but APCs for hybrid journals are not covered</a:t>
            </a:r>
            <a:endParaRPr>
              <a:solidFill>
                <a:schemeClr val="tx2"/>
              </a:solidFill>
            </a:endParaRPr>
          </a:p>
          <a:p>
            <a:pPr marL="342900" indent="-342900">
              <a:buFont typeface="Arial"/>
              <a:buChar char="•"/>
              <a:defRPr/>
            </a:pPr>
            <a:r>
              <a:rPr lang="en-US" sz="2200">
                <a:solidFill>
                  <a:schemeClr val="tx2"/>
                </a:solidFill>
              </a:rPr>
              <a:t>CC BY-NC/BY-ND allowed for long-text formats (e.g. monographs; a chapter in an edited book is not eligible)</a:t>
            </a:r>
            <a:endParaRPr>
              <a:solidFill>
                <a:schemeClr val="tx2"/>
              </a:solidFill>
            </a:endParaRPr>
          </a:p>
        </p:txBody>
      </p:sp>
      <p:pic>
        <p:nvPicPr>
          <p:cNvPr id="3" name="Picture 4" descr="Diagram, schematic&#10;&#10;Description automatically generated">
            <a:extLst>
              <a:ext uri="{FF2B5EF4-FFF2-40B4-BE49-F238E27FC236}">
                <a16:creationId xmlns:a16="http://schemas.microsoft.com/office/drawing/2014/main" id="{A08CE46A-200B-818F-F5A2-B8F6155D4A3B}"/>
              </a:ext>
            </a:extLst>
          </p:cNvPr>
          <p:cNvPicPr>
            <a:picLocks noChangeAspect="1"/>
          </p:cNvPicPr>
          <p:nvPr/>
        </p:nvPicPr>
        <p:blipFill rotWithShape="1">
          <a:blip r:embed="rId3"/>
          <a:srcRect l="8123" t="12652" r="10910" b="6412"/>
          <a:stretch/>
        </p:blipFill>
        <p:spPr>
          <a:xfrm>
            <a:off x="5834474" y="1447782"/>
            <a:ext cx="6285036" cy="3973280"/>
          </a:xfrm>
          <a:prstGeom prst="rect">
            <a:avLst/>
          </a:prstGeom>
        </p:spPr>
      </p:pic>
      <p:sp>
        <p:nvSpPr>
          <p:cNvPr id="7" name="TextBox 6">
            <a:extLst>
              <a:ext uri="{FF2B5EF4-FFF2-40B4-BE49-F238E27FC236}">
                <a16:creationId xmlns:a16="http://schemas.microsoft.com/office/drawing/2014/main" id="{38198F03-ED9F-F0C3-28BE-DC51458A30DE}"/>
              </a:ext>
            </a:extLst>
          </p:cNvPr>
          <p:cNvSpPr txBox="1"/>
          <p:nvPr/>
        </p:nvSpPr>
        <p:spPr bwMode="auto">
          <a:xfrm>
            <a:off x="2259659" y="6483586"/>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bg2"/>
                </a:solidFill>
                <a:latin typeface="+mj-lt"/>
                <a:ea typeface="+mj-lt"/>
                <a:cs typeface="Arial"/>
              </a:rPr>
              <a:t>10.5281/zenodo.7324364 </a:t>
            </a:r>
            <a:r>
              <a:rPr lang="en-GB" sz="1200" dirty="0">
                <a:solidFill>
                  <a:schemeClr val="tx1">
                    <a:tint val="75000"/>
                  </a:schemeClr>
                </a:solidFill>
                <a:latin typeface="+mj-lt"/>
                <a:ea typeface="+mj-lt"/>
                <a:cs typeface="Arial"/>
              </a:rPr>
              <a:t>under CC-BY 4.0</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 name="Text Placeholder 12"/>
          <p:cNvSpPr>
            <a:spLocks noGrp="1"/>
          </p:cNvSpPr>
          <p:nvPr>
            <p:ph type="body" sz="quarter" idx="16"/>
          </p:nvPr>
        </p:nvSpPr>
        <p:spPr bwMode="auto">
          <a:xfrm>
            <a:off x="637679" y="1545525"/>
            <a:ext cx="5458321" cy="4417124"/>
          </a:xfrm>
          <a:prstGeom prst="rect">
            <a:avLst/>
          </a:prstGeom>
          <a:solidFill>
            <a:schemeClr val="bg1">
              <a:alpha val="62000"/>
            </a:schemeClr>
          </a:solidFill>
        </p:spPr>
        <p:txBody>
          <a:bodyPr>
            <a:normAutofit/>
          </a:bodyPr>
          <a:lstStyle/>
          <a:p>
            <a:pPr>
              <a:defRPr/>
            </a:pPr>
            <a:r>
              <a:rPr lang="en-GB" sz="3100" b="1">
                <a:solidFill>
                  <a:schemeClr val="bg2"/>
                </a:solidFill>
              </a:rPr>
              <a:t>Other aspects eligible in the budget</a:t>
            </a:r>
            <a:endParaRPr/>
          </a:p>
          <a:p>
            <a:pPr marL="342900" indent="-342900">
              <a:buFont typeface="Arial"/>
              <a:buChar char="•"/>
              <a:defRPr/>
            </a:pPr>
            <a:r>
              <a:rPr lang="en-US">
                <a:solidFill>
                  <a:schemeClr val="tx2"/>
                </a:solidFill>
              </a:rPr>
              <a:t>“engagement of citizens, civil society and end-users” – c</a:t>
            </a:r>
            <a:r>
              <a:rPr lang="en-US" sz="1900">
                <a:solidFill>
                  <a:schemeClr val="tx2"/>
                </a:solidFill>
              </a:rPr>
              <a:t>itizen science and participation in crowdsourcing activities</a:t>
            </a:r>
            <a:endParaRPr/>
          </a:p>
          <a:p>
            <a:pPr marL="342900" indent="-342900">
              <a:buFont typeface="Arial"/>
              <a:buChar char="•"/>
              <a:defRPr/>
            </a:pPr>
            <a:r>
              <a:rPr lang="en-US" sz="1900">
                <a:solidFill>
                  <a:schemeClr val="tx2"/>
                </a:solidFill>
              </a:rPr>
              <a:t>Data curation costs</a:t>
            </a:r>
            <a:endParaRPr/>
          </a:p>
          <a:p>
            <a:pPr marL="342900" indent="-342900">
              <a:buFont typeface="Arial"/>
              <a:buChar char="•"/>
              <a:defRPr/>
            </a:pPr>
            <a:r>
              <a:rPr lang="en-US" sz="1900">
                <a:solidFill>
                  <a:schemeClr val="tx2"/>
                </a:solidFill>
              </a:rPr>
              <a:t>Article Processing Charges (hybrid journals not eligible)</a:t>
            </a:r>
            <a:endParaRPr/>
          </a:p>
          <a:p>
            <a:pPr marL="342900" indent="-342900">
              <a:buFont typeface="Arial"/>
              <a:buChar char="•"/>
              <a:defRPr/>
            </a:pPr>
            <a:endParaRPr lang="en-US" sz="1900">
              <a:solidFill>
                <a:schemeClr val="tx2"/>
              </a:solidFill>
            </a:endParaRP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50</a:t>
            </a:fld>
            <a:endParaRPr lang="ko-KR"/>
          </a:p>
        </p:txBody>
      </p:sp>
      <p:pic>
        <p:nvPicPr>
          <p:cNvPr id="9" name="Picture 8"/>
          <p:cNvPicPr>
            <a:picLocks noChangeAspect="1"/>
          </p:cNvPicPr>
          <p:nvPr/>
        </p:nvPicPr>
        <p:blipFill>
          <a:blip r:embed="rId2"/>
          <a:stretch/>
        </p:blipFill>
        <p:spPr bwMode="auto">
          <a:xfrm>
            <a:off x="10825189" y="6357494"/>
            <a:ext cx="860081" cy="307930"/>
          </a:xfrm>
          <a:prstGeom prst="rect">
            <a:avLst/>
          </a:prstGeom>
        </p:spPr>
      </p:pic>
      <p:pic>
        <p:nvPicPr>
          <p:cNvPr id="7170" name="Picture 2" descr="Money, Cash, Bills, Currency, Bank Notes"/>
          <p:cNvPicPr>
            <a:picLocks noChangeAspect="1" noChangeArrowheads="1"/>
          </p:cNvPicPr>
          <p:nvPr/>
        </p:nvPicPr>
        <p:blipFill>
          <a:blip r:embed="rId3"/>
          <a:stretch/>
        </p:blipFill>
        <p:spPr bwMode="auto">
          <a:xfrm rot="5400000">
            <a:off x="6832824" y="1587210"/>
            <a:ext cx="4857750" cy="3238500"/>
          </a:xfrm>
          <a:prstGeom prst="rect">
            <a:avLst/>
          </a:prstGeom>
          <a:noFill/>
        </p:spPr>
      </p:pic>
      <p:sp>
        <p:nvSpPr>
          <p:cNvPr id="7" name="Footer Placeholder 1"/>
          <p:cNvSpPr>
            <a:spLocks noGrp="1"/>
          </p:cNvSpPr>
          <p:nvPr>
            <p:ph type="ftr" sz="quarter" idx="15"/>
          </p:nvPr>
        </p:nvSpPr>
        <p:spPr bwMode="auto">
          <a:xfrm>
            <a:off x="978981" y="6357494"/>
            <a:ext cx="9838038" cy="365125"/>
          </a:xfrm>
        </p:spPr>
        <p:txBody>
          <a:bodyPr/>
          <a:lstStyle/>
          <a:p>
            <a:pPr algn="r">
              <a:defRPr/>
            </a:pPr>
            <a:r>
              <a:rPr lang="en-GB" err="1">
                <a:ea typeface="+mj-lt"/>
                <a:cs typeface="+mj-lt"/>
              </a:rPr>
              <a:t>OpenAIRE</a:t>
            </a:r>
            <a:r>
              <a:rPr lang="en-GB">
                <a:ea typeface="+mj-lt"/>
                <a:cs typeface="+mj-lt"/>
              </a:rPr>
              <a:t> webinar| 22 Nov 2022</a:t>
            </a:r>
          </a:p>
        </p:txBody>
      </p:sp>
      <p:sp>
        <p:nvSpPr>
          <p:cNvPr id="4" name="TextBox 3">
            <a:extLst>
              <a:ext uri="{FF2B5EF4-FFF2-40B4-BE49-F238E27FC236}">
                <a16:creationId xmlns:a16="http://schemas.microsoft.com/office/drawing/2014/main" id="{C1195BF4-AC80-8CF1-D52B-9058C1373653}"/>
              </a:ext>
            </a:extLst>
          </p:cNvPr>
          <p:cNvSpPr txBox="1"/>
          <p:nvPr/>
        </p:nvSpPr>
        <p:spPr bwMode="auto">
          <a:xfrm>
            <a:off x="2259659" y="6483586"/>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bg2"/>
                </a:solidFill>
                <a:latin typeface="+mj-lt"/>
                <a:ea typeface="+mj-lt"/>
                <a:cs typeface="Arial"/>
              </a:rPr>
              <a:t>10.5281/zenodo.7324364 </a:t>
            </a:r>
            <a:r>
              <a:rPr lang="en-GB" sz="1200" dirty="0">
                <a:solidFill>
                  <a:schemeClr val="tx1">
                    <a:tint val="75000"/>
                  </a:schemeClr>
                </a:solidFill>
                <a:latin typeface="+mj-lt"/>
                <a:ea typeface="+mj-lt"/>
                <a:cs typeface="Arial"/>
              </a:rPr>
              <a:t>under CC-BY 4.0</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 name="Text Placeholder 12"/>
          <p:cNvSpPr>
            <a:spLocks noGrp="1"/>
          </p:cNvSpPr>
          <p:nvPr>
            <p:ph type="body" sz="quarter" idx="16"/>
          </p:nvPr>
        </p:nvSpPr>
        <p:spPr bwMode="auto">
          <a:xfrm>
            <a:off x="637679" y="1545525"/>
            <a:ext cx="5458321" cy="3321115"/>
          </a:xfrm>
          <a:prstGeom prst="rect">
            <a:avLst/>
          </a:prstGeom>
          <a:solidFill>
            <a:schemeClr val="bg1">
              <a:alpha val="62000"/>
            </a:schemeClr>
          </a:solidFill>
        </p:spPr>
        <p:txBody>
          <a:bodyPr>
            <a:normAutofit/>
          </a:bodyPr>
          <a:lstStyle/>
          <a:p>
            <a:pPr>
              <a:defRPr/>
            </a:pPr>
            <a:r>
              <a:rPr lang="en-GB" sz="3100" b="1">
                <a:solidFill>
                  <a:schemeClr val="bg2"/>
                </a:solidFill>
              </a:rPr>
              <a:t>Writing tips</a:t>
            </a:r>
            <a:endParaRPr/>
          </a:p>
          <a:p>
            <a:pPr marL="342900" indent="-342900">
              <a:buFont typeface="Arial"/>
              <a:buChar char="•"/>
              <a:defRPr/>
            </a:pPr>
            <a:r>
              <a:rPr lang="en-US" sz="1900">
                <a:solidFill>
                  <a:schemeClr val="tx2"/>
                </a:solidFill>
              </a:rPr>
              <a:t>Be as specific as possible </a:t>
            </a:r>
            <a:endParaRPr/>
          </a:p>
          <a:p>
            <a:pPr marL="342900" indent="-342900">
              <a:buFont typeface="Arial"/>
              <a:buChar char="•"/>
              <a:defRPr/>
            </a:pPr>
            <a:r>
              <a:rPr lang="en-US" sz="1900">
                <a:solidFill>
                  <a:schemeClr val="tx2"/>
                </a:solidFill>
              </a:rPr>
              <a:t>Don’t let the project officer dig for information</a:t>
            </a:r>
            <a:endParaRPr/>
          </a:p>
          <a:p>
            <a:pPr marL="342900" indent="-342900">
              <a:buFont typeface="Arial"/>
              <a:buChar char="•"/>
              <a:defRPr/>
            </a:pPr>
            <a:r>
              <a:rPr lang="en-US" sz="1900">
                <a:solidFill>
                  <a:schemeClr val="tx2"/>
                </a:solidFill>
              </a:rPr>
              <a:t>You do not need to explain what Open Access, FAIR data, Open Science, etc. mean. Focus on what concretely you will do</a:t>
            </a:r>
            <a:endParaRP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51</a:t>
            </a:fld>
            <a:endParaRPr lang="ko-KR"/>
          </a:p>
        </p:txBody>
      </p:sp>
      <p:pic>
        <p:nvPicPr>
          <p:cNvPr id="10" name="Picture 9"/>
          <p:cNvPicPr>
            <a:picLocks noChangeAspect="1"/>
          </p:cNvPicPr>
          <p:nvPr/>
        </p:nvPicPr>
        <p:blipFill>
          <a:blip r:embed="rId2"/>
          <a:stretch/>
        </p:blipFill>
        <p:spPr bwMode="auto">
          <a:xfrm>
            <a:off x="10825189" y="6357494"/>
            <a:ext cx="860081" cy="307930"/>
          </a:xfrm>
          <a:prstGeom prst="rect">
            <a:avLst/>
          </a:prstGeom>
        </p:spPr>
      </p:pic>
      <p:pic>
        <p:nvPicPr>
          <p:cNvPr id="8194" name="Picture 2" descr="Student, Typing, Keyboard, Text, Startup"/>
          <p:cNvPicPr>
            <a:picLocks noChangeAspect="1" noChangeArrowheads="1"/>
          </p:cNvPicPr>
          <p:nvPr/>
        </p:nvPicPr>
        <p:blipFill>
          <a:blip r:embed="rId3"/>
          <a:stretch/>
        </p:blipFill>
        <p:spPr bwMode="auto">
          <a:xfrm>
            <a:off x="6696571" y="1460220"/>
            <a:ext cx="4857750" cy="3238500"/>
          </a:xfrm>
          <a:prstGeom prst="rect">
            <a:avLst/>
          </a:prstGeom>
          <a:noFill/>
        </p:spPr>
      </p:pic>
      <p:sp>
        <p:nvSpPr>
          <p:cNvPr id="7" name="Footer Placeholder 1"/>
          <p:cNvSpPr>
            <a:spLocks noGrp="1"/>
          </p:cNvSpPr>
          <p:nvPr>
            <p:ph type="ftr" sz="quarter" idx="15"/>
          </p:nvPr>
        </p:nvSpPr>
        <p:spPr bwMode="auto">
          <a:xfrm>
            <a:off x="978981" y="6357494"/>
            <a:ext cx="9838038" cy="365125"/>
          </a:xfrm>
        </p:spPr>
        <p:txBody>
          <a:bodyPr/>
          <a:lstStyle/>
          <a:p>
            <a:pPr algn="r">
              <a:defRPr/>
            </a:pPr>
            <a:r>
              <a:rPr lang="en-GB" err="1">
                <a:ea typeface="+mj-lt"/>
                <a:cs typeface="+mj-lt"/>
              </a:rPr>
              <a:t>OpenAIRE</a:t>
            </a:r>
            <a:r>
              <a:rPr lang="en-GB">
                <a:ea typeface="+mj-lt"/>
                <a:cs typeface="+mj-lt"/>
              </a:rPr>
              <a:t> webinar| 22 Nov 2022</a:t>
            </a:r>
          </a:p>
        </p:txBody>
      </p:sp>
      <p:sp>
        <p:nvSpPr>
          <p:cNvPr id="4" name="TextBox 3">
            <a:extLst>
              <a:ext uri="{FF2B5EF4-FFF2-40B4-BE49-F238E27FC236}">
                <a16:creationId xmlns:a16="http://schemas.microsoft.com/office/drawing/2014/main" id="{167BC84D-ED69-7117-9A01-D90210D230DA}"/>
              </a:ext>
            </a:extLst>
          </p:cNvPr>
          <p:cNvSpPr txBox="1"/>
          <p:nvPr/>
        </p:nvSpPr>
        <p:spPr bwMode="auto">
          <a:xfrm>
            <a:off x="2259659" y="6483586"/>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bg2"/>
                </a:solidFill>
                <a:latin typeface="+mj-lt"/>
                <a:ea typeface="+mj-lt"/>
                <a:cs typeface="Arial"/>
              </a:rPr>
              <a:t>10.5281/zenodo.7324364 </a:t>
            </a:r>
            <a:r>
              <a:rPr lang="en-GB" sz="1200" dirty="0">
                <a:solidFill>
                  <a:schemeClr val="tx1">
                    <a:tint val="75000"/>
                  </a:schemeClr>
                </a:solidFill>
                <a:latin typeface="+mj-lt"/>
                <a:ea typeface="+mj-lt"/>
                <a:cs typeface="Arial"/>
              </a:rPr>
              <a:t>under CC-BY 4.0</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Slide Number Placeholder 4"/>
          <p:cNvSpPr>
            <a:spLocks noGrp="1"/>
          </p:cNvSpPr>
          <p:nvPr>
            <p:ph type="sldNum" sz="quarter" idx="4294967295"/>
          </p:nvPr>
        </p:nvSpPr>
        <p:spPr bwMode="auto">
          <a:xfrm>
            <a:off x="0" y="-7938"/>
            <a:ext cx="396875" cy="785813"/>
          </a:xfrm>
        </p:spPr>
        <p:txBody>
          <a:bodyPr/>
          <a:lstStyle/>
          <a:p>
            <a:pPr>
              <a:defRPr/>
            </a:pPr>
            <a:fld id="{BB5D696C-7C4B-4748-AD7A-B30C297BC295}" type="slidenum">
              <a:rPr lang="en-US" altLang="ko-KR"/>
              <a:t>52</a:t>
            </a:fld>
            <a:endParaRPr lang="ko-KR"/>
          </a:p>
        </p:txBody>
      </p:sp>
      <p:sp>
        <p:nvSpPr>
          <p:cNvPr id="10" name="Title 1"/>
          <p:cNvSpPr>
            <a:spLocks noGrp="1"/>
          </p:cNvSpPr>
          <p:nvPr>
            <p:ph type="title"/>
          </p:nvPr>
        </p:nvSpPr>
        <p:spPr bwMode="auto">
          <a:xfrm>
            <a:off x="1125220" y="2002631"/>
            <a:ext cx="9941560" cy="2852737"/>
          </a:xfrm>
        </p:spPr>
        <p:txBody>
          <a:bodyPr anchor="ctr">
            <a:normAutofit/>
          </a:bodyPr>
          <a:lstStyle/>
          <a:p>
            <a:pPr>
              <a:defRPr/>
            </a:pPr>
            <a:r>
              <a:rPr lang="en-GB">
                <a:solidFill>
                  <a:schemeClr val="bg1"/>
                </a:solidFill>
              </a:rPr>
              <a:t>Special cases</a:t>
            </a:r>
            <a:endParaRPr/>
          </a:p>
        </p:txBody>
      </p:sp>
      <p:pic>
        <p:nvPicPr>
          <p:cNvPr id="11" name="Picture 10"/>
          <p:cNvPicPr>
            <a:picLocks noChangeAspect="1"/>
          </p:cNvPicPr>
          <p:nvPr/>
        </p:nvPicPr>
        <p:blipFill>
          <a:blip r:embed="rId2"/>
          <a:stretch/>
        </p:blipFill>
        <p:spPr bwMode="auto">
          <a:xfrm>
            <a:off x="11233150" y="6376551"/>
            <a:ext cx="860081" cy="307930"/>
          </a:xfrm>
          <a:prstGeom prst="rect">
            <a:avLst/>
          </a:prstGeom>
        </p:spPr>
      </p:pic>
      <p:sp>
        <p:nvSpPr>
          <p:cNvPr id="6" name="Footer Placeholder 22"/>
          <p:cNvSpPr txBox="1"/>
          <p:nvPr/>
        </p:nvSpPr>
        <p:spPr bwMode="auto">
          <a:xfrm>
            <a:off x="2146300" y="6351853"/>
            <a:ext cx="9037412" cy="348330"/>
          </a:xfrm>
          <a:prstGeom prst="rect">
            <a:avLst/>
          </a:prstGeom>
        </p:spPr>
        <p:txBody>
          <a:bodyPr vert="horz" lIns="91440" tIns="45720" rIns="91440" bIns="45720" rtlCol="0" anchor="ctr"/>
          <a:lstStyle>
            <a:defPPr>
              <a:defRPr lang="en-US"/>
            </a:defPPr>
            <a:lvl1pPr marL="0" algn="ctr" defTabSz="457200">
              <a:defRPr sz="1200">
                <a:solidFill>
                  <a:schemeClr val="tx1">
                    <a:tint val="75000"/>
                  </a:schemeClr>
                </a:solidFill>
                <a:latin typeface="+mj-lt"/>
                <a:ea typeface="+mn-ea"/>
                <a:cs typeface="+mn-cs"/>
              </a:defRPr>
            </a:lvl1pPr>
            <a:lvl2pPr marL="457200" algn="l" defTabSz="457200">
              <a:defRPr sz="1800">
                <a:solidFill>
                  <a:schemeClr val="tx1"/>
                </a:solidFill>
                <a:latin typeface="+mn-lt"/>
                <a:ea typeface="+mn-ea"/>
                <a:cs typeface="+mn-cs"/>
              </a:defRPr>
            </a:lvl2pPr>
            <a:lvl3pPr marL="914400" algn="l" defTabSz="457200">
              <a:defRPr sz="1800">
                <a:solidFill>
                  <a:schemeClr val="tx1"/>
                </a:solidFill>
                <a:latin typeface="+mn-lt"/>
                <a:ea typeface="+mn-ea"/>
                <a:cs typeface="+mn-cs"/>
              </a:defRPr>
            </a:lvl3pPr>
            <a:lvl4pPr marL="1371600" algn="l" defTabSz="457200">
              <a:defRPr sz="1800">
                <a:solidFill>
                  <a:schemeClr val="tx1"/>
                </a:solidFill>
                <a:latin typeface="+mn-lt"/>
                <a:ea typeface="+mn-ea"/>
                <a:cs typeface="+mn-cs"/>
              </a:defRPr>
            </a:lvl4pPr>
            <a:lvl5pPr marL="1828800" algn="l" defTabSz="457200">
              <a:defRPr sz="1800">
                <a:solidFill>
                  <a:schemeClr val="tx1"/>
                </a:solidFill>
                <a:latin typeface="+mn-lt"/>
                <a:ea typeface="+mn-ea"/>
                <a:cs typeface="+mn-cs"/>
              </a:defRPr>
            </a:lvl5pPr>
            <a:lvl6pPr marL="2286000" algn="l" defTabSz="457200">
              <a:defRPr sz="1800">
                <a:solidFill>
                  <a:schemeClr val="tx1"/>
                </a:solidFill>
                <a:latin typeface="+mn-lt"/>
                <a:ea typeface="+mn-ea"/>
                <a:cs typeface="+mn-cs"/>
              </a:defRPr>
            </a:lvl6pPr>
            <a:lvl7pPr marL="2743200" algn="l" defTabSz="457200">
              <a:defRPr sz="1800">
                <a:solidFill>
                  <a:schemeClr val="tx1"/>
                </a:solidFill>
                <a:latin typeface="+mn-lt"/>
                <a:ea typeface="+mn-ea"/>
                <a:cs typeface="+mn-cs"/>
              </a:defRPr>
            </a:lvl7pPr>
            <a:lvl8pPr marL="3200400" algn="l" defTabSz="457200">
              <a:defRPr sz="1800">
                <a:solidFill>
                  <a:schemeClr val="tx1"/>
                </a:solidFill>
                <a:latin typeface="+mn-lt"/>
                <a:ea typeface="+mn-ea"/>
                <a:cs typeface="+mn-cs"/>
              </a:defRPr>
            </a:lvl8pPr>
            <a:lvl9pPr marL="3657600" algn="l" defTabSz="457200">
              <a:defRPr sz="1800">
                <a:solidFill>
                  <a:schemeClr val="tx1"/>
                </a:solidFill>
                <a:latin typeface="+mn-lt"/>
                <a:ea typeface="+mn-ea"/>
                <a:cs typeface="+mn-cs"/>
              </a:defRPr>
            </a:lvl9pPr>
          </a:lstStyle>
          <a:p>
            <a:pPr algn="r">
              <a:defRPr/>
            </a:pPr>
            <a:r>
              <a:rPr lang="en-GB" sz="1200" b="0" i="0" u="none" strike="noStrike" cap="none" spc="0" err="1">
                <a:ln>
                  <a:noFill/>
                </a:ln>
                <a:ea typeface="+mj-lt"/>
                <a:cs typeface="+mj-lt"/>
              </a:rPr>
              <a:t>OpenAIRE</a:t>
            </a:r>
            <a:r>
              <a:rPr lang="en-GB">
                <a:ea typeface="+mj-lt"/>
                <a:cs typeface="+mj-lt"/>
              </a:rPr>
              <a:t> </a:t>
            </a:r>
            <a:r>
              <a:rPr lang="en-GB" sz="1200" b="0" i="0" u="none" strike="noStrike" cap="none" spc="0">
                <a:ln>
                  <a:noFill/>
                </a:ln>
                <a:ea typeface="+mj-lt"/>
                <a:cs typeface="+mj-lt"/>
              </a:rPr>
              <a:t>webinar| </a:t>
            </a:r>
            <a:r>
              <a:rPr lang="en-GB">
                <a:ea typeface="+mj-lt"/>
                <a:cs typeface="+mj-lt"/>
              </a:rPr>
              <a:t>22 Nov</a:t>
            </a:r>
            <a:r>
              <a:rPr lang="en-GB" sz="1200" b="0" i="0" u="none" strike="noStrike" cap="none" spc="0">
                <a:ln>
                  <a:noFill/>
                </a:ln>
                <a:ea typeface="+mj-lt"/>
                <a:cs typeface="+mj-lt"/>
              </a:rPr>
              <a:t> 2022</a:t>
            </a:r>
            <a:endParaRPr lang="en-US">
              <a:ea typeface="+mj-lt"/>
              <a:cs typeface="+mj-lt"/>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 name="Text Placeholder 12"/>
          <p:cNvSpPr>
            <a:spLocks noGrp="1"/>
          </p:cNvSpPr>
          <p:nvPr>
            <p:ph type="body" sz="quarter" idx="16"/>
          </p:nvPr>
        </p:nvSpPr>
        <p:spPr bwMode="auto">
          <a:xfrm>
            <a:off x="637679" y="1545525"/>
            <a:ext cx="6058892" cy="4417124"/>
          </a:xfrm>
          <a:prstGeom prst="rect">
            <a:avLst/>
          </a:prstGeom>
          <a:solidFill>
            <a:schemeClr val="bg1">
              <a:alpha val="62000"/>
            </a:schemeClr>
          </a:solidFill>
        </p:spPr>
        <p:txBody>
          <a:bodyPr vert="horz" lIns="91440" tIns="45720" rIns="91440" bIns="45720" rtlCol="0" anchor="t">
            <a:normAutofit/>
          </a:bodyPr>
          <a:lstStyle/>
          <a:p>
            <a:pPr>
              <a:defRPr/>
            </a:pPr>
            <a:r>
              <a:rPr lang="en-GB" sz="3100" b="1" dirty="0">
                <a:solidFill>
                  <a:schemeClr val="bg2"/>
                </a:solidFill>
              </a:rPr>
              <a:t>ERC</a:t>
            </a:r>
            <a:endParaRPr dirty="0">
              <a:solidFill>
                <a:schemeClr val="bg2"/>
              </a:solidFill>
            </a:endParaRPr>
          </a:p>
          <a:p>
            <a:pPr marL="342900" indent="-342900">
              <a:buFont typeface="Arial"/>
              <a:buChar char="•"/>
              <a:defRPr/>
            </a:pPr>
            <a:r>
              <a:rPr lang="en-US" sz="1900" dirty="0">
                <a:solidFill>
                  <a:schemeClr val="tx2"/>
                </a:solidFill>
              </a:rPr>
              <a:t>No explicit evaluation or requirement to describe Open Science practices; but if included, will (implicitly) positively affect assessment of ‘scientific excellence’</a:t>
            </a:r>
            <a:endParaRPr dirty="0">
              <a:solidFill>
                <a:schemeClr val="tx2"/>
              </a:solidFill>
            </a:endParaRPr>
          </a:p>
          <a:p>
            <a:pPr marL="342900" indent="-342900">
              <a:buFont typeface="Arial"/>
              <a:buChar char="•"/>
              <a:defRPr/>
            </a:pPr>
            <a:r>
              <a:rPr lang="en-US" sz="1900" dirty="0">
                <a:solidFill>
                  <a:schemeClr val="tx2"/>
                </a:solidFill>
              </a:rPr>
              <a:t>ERC projects do not have scientific work packages or deliverables.</a:t>
            </a:r>
            <a:endParaRPr dirty="0">
              <a:solidFill>
                <a:schemeClr val="tx2"/>
              </a:solidFill>
            </a:endParaRPr>
          </a:p>
          <a:p>
            <a:pPr marL="342900" indent="-342900">
              <a:buFont typeface="Arial"/>
              <a:buChar char="•"/>
              <a:defRPr/>
            </a:pPr>
            <a:r>
              <a:rPr lang="en-US" sz="1900" dirty="0">
                <a:solidFill>
                  <a:schemeClr val="tx2"/>
                </a:solidFill>
              </a:rPr>
              <a:t>But now requires a “Research Data Management” WP, with “Data Management Plan” as the one deliverable (type “R – Document, report” with due data M6)</a:t>
            </a:r>
            <a:endParaRPr dirty="0">
              <a:solidFill>
                <a:schemeClr val="tx2"/>
              </a:solidFill>
            </a:endParaRPr>
          </a:p>
          <a:p>
            <a:pPr>
              <a:defRPr/>
            </a:pPr>
            <a:r>
              <a:rPr lang="en-US" sz="1900" u="sng" dirty="0">
                <a:solidFill>
                  <a:schemeClr val="bg2"/>
                </a:solidFill>
                <a:hlinkClick r:id="rId2">
                  <a:extLst>
                    <a:ext uri="{A12FA001-AC4F-418D-AE19-62706E023703}">
                      <ahyp:hlinkClr xmlns:ahyp="http://schemas.microsoft.com/office/drawing/2018/hyperlinkcolor" val="tx"/>
                    </a:ext>
                  </a:extLst>
                </a:hlinkClick>
              </a:rPr>
              <a:t>ERC DMP template </a:t>
            </a:r>
            <a:endParaRPr lang="en-US" sz="1900">
              <a:solidFill>
                <a:schemeClr val="tx2"/>
              </a:solidFill>
            </a:endParaRP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53</a:t>
            </a:fld>
            <a:endParaRPr lang="ko-KR"/>
          </a:p>
        </p:txBody>
      </p:sp>
      <p:pic>
        <p:nvPicPr>
          <p:cNvPr id="10" name="Picture 9"/>
          <p:cNvPicPr>
            <a:picLocks noChangeAspect="1"/>
          </p:cNvPicPr>
          <p:nvPr/>
        </p:nvPicPr>
        <p:blipFill>
          <a:blip r:embed="rId3"/>
          <a:stretch/>
        </p:blipFill>
        <p:spPr bwMode="auto">
          <a:xfrm>
            <a:off x="10825189" y="6357494"/>
            <a:ext cx="860081" cy="307930"/>
          </a:xfrm>
          <a:prstGeom prst="rect">
            <a:avLst/>
          </a:prstGeom>
        </p:spPr>
      </p:pic>
      <p:sp>
        <p:nvSpPr>
          <p:cNvPr id="7" name="Footer Placeholder 1"/>
          <p:cNvSpPr>
            <a:spLocks noGrp="1"/>
          </p:cNvSpPr>
          <p:nvPr>
            <p:ph type="ftr" sz="quarter" idx="15"/>
          </p:nvPr>
        </p:nvSpPr>
        <p:spPr bwMode="auto">
          <a:xfrm>
            <a:off x="978981" y="6357494"/>
            <a:ext cx="9838038" cy="365125"/>
          </a:xfrm>
        </p:spPr>
        <p:txBody>
          <a:bodyPr/>
          <a:lstStyle/>
          <a:p>
            <a:pPr algn="r">
              <a:defRPr/>
            </a:pPr>
            <a:r>
              <a:rPr lang="en-GB" err="1">
                <a:ea typeface="+mj-lt"/>
                <a:cs typeface="+mj-lt"/>
              </a:rPr>
              <a:t>OpenAIRE</a:t>
            </a:r>
            <a:r>
              <a:rPr lang="en-GB">
                <a:ea typeface="+mj-lt"/>
                <a:cs typeface="+mj-lt"/>
              </a:rPr>
              <a:t> webinar| 22 Nov 2022</a:t>
            </a:r>
          </a:p>
        </p:txBody>
      </p:sp>
      <p:pic>
        <p:nvPicPr>
          <p:cNvPr id="10242" name="Picture 2" descr="https://imgs.search.brave.com/nqiMmWBktTModeKFcXBZ2fVeFBXOyuK8mu1CDeit65Y/rs:fit:474:225:1/g:ce/aHR0cHM6Ly90c2Uy/Lm1tLmJpbmcubmV0/L3RoP2lkPU9JUC5C/Z0RyQ0pIS0VIUlhM/MG9hVnhBcHlRSGFI/YSZwaWQ9QXBp"/>
          <p:cNvPicPr>
            <a:picLocks noChangeAspect="1" noChangeArrowheads="1"/>
          </p:cNvPicPr>
          <p:nvPr/>
        </p:nvPicPr>
        <p:blipFill>
          <a:blip r:embed="rId4"/>
          <a:stretch/>
        </p:blipFill>
        <p:spPr bwMode="auto">
          <a:xfrm>
            <a:off x="7941765" y="1748725"/>
            <a:ext cx="2875253" cy="2875253"/>
          </a:xfrm>
          <a:prstGeom prst="rect">
            <a:avLst/>
          </a:prstGeom>
          <a:noFill/>
        </p:spPr>
      </p:pic>
      <p:sp>
        <p:nvSpPr>
          <p:cNvPr id="4" name="TextBox 3">
            <a:extLst>
              <a:ext uri="{FF2B5EF4-FFF2-40B4-BE49-F238E27FC236}">
                <a16:creationId xmlns:a16="http://schemas.microsoft.com/office/drawing/2014/main" id="{AB5B8FA6-E8DF-16C1-3900-953238FDF803}"/>
              </a:ext>
            </a:extLst>
          </p:cNvPr>
          <p:cNvSpPr txBox="1"/>
          <p:nvPr/>
        </p:nvSpPr>
        <p:spPr bwMode="auto">
          <a:xfrm>
            <a:off x="2259659" y="6483586"/>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bg2"/>
                </a:solidFill>
                <a:latin typeface="+mj-lt"/>
                <a:ea typeface="+mj-lt"/>
                <a:cs typeface="Arial"/>
              </a:rPr>
              <a:t>10.5281/zenodo.7324364 </a:t>
            </a:r>
            <a:r>
              <a:rPr lang="en-GB" sz="1200" dirty="0">
                <a:solidFill>
                  <a:schemeClr val="tx1">
                    <a:tint val="75000"/>
                  </a:schemeClr>
                </a:solidFill>
                <a:latin typeface="+mj-lt"/>
                <a:ea typeface="+mj-lt"/>
                <a:cs typeface="Arial"/>
              </a:rPr>
              <a:t>under CC-BY 4.0</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 name="Text Placeholder 12"/>
          <p:cNvSpPr>
            <a:spLocks noGrp="1"/>
          </p:cNvSpPr>
          <p:nvPr>
            <p:ph type="body" sz="quarter" idx="16"/>
          </p:nvPr>
        </p:nvSpPr>
        <p:spPr bwMode="auto">
          <a:xfrm>
            <a:off x="637677" y="1545525"/>
            <a:ext cx="6880721" cy="4417124"/>
          </a:xfrm>
          <a:prstGeom prst="rect">
            <a:avLst/>
          </a:prstGeom>
          <a:solidFill>
            <a:schemeClr val="bg1">
              <a:alpha val="62000"/>
            </a:schemeClr>
          </a:solidFill>
        </p:spPr>
        <p:txBody>
          <a:bodyPr>
            <a:normAutofit/>
          </a:bodyPr>
          <a:lstStyle/>
          <a:p>
            <a:pPr>
              <a:defRPr/>
            </a:pPr>
            <a:r>
              <a:rPr lang="en-GB" sz="3400" b="1">
                <a:solidFill>
                  <a:schemeClr val="bg2"/>
                </a:solidFill>
              </a:rPr>
              <a:t>MSCA</a:t>
            </a:r>
            <a:endParaRPr/>
          </a:p>
          <a:p>
            <a:pPr marL="342900" indent="-342900">
              <a:buFont typeface="Arial"/>
              <a:buChar char="•"/>
              <a:defRPr/>
            </a:pPr>
            <a:r>
              <a:rPr lang="en-US" sz="1900">
                <a:solidFill>
                  <a:schemeClr val="tx2"/>
                </a:solidFill>
              </a:rPr>
              <a:t>Underlying principles: Open Science, Responsible Research &amp; Innovation</a:t>
            </a:r>
            <a:endParaRPr/>
          </a:p>
          <a:p>
            <a:pPr marL="342900" indent="-342900">
              <a:buFont typeface="Arial"/>
              <a:buChar char="•"/>
              <a:defRPr/>
            </a:pPr>
            <a:r>
              <a:rPr lang="en-US" sz="1900">
                <a:solidFill>
                  <a:schemeClr val="tx2"/>
                </a:solidFill>
              </a:rPr>
              <a:t>Award criteria will consider the “soundness of the proposed methodology” </a:t>
            </a:r>
            <a:r>
              <a:rPr lang="en-US" sz="1900" b="1">
                <a:solidFill>
                  <a:schemeClr val="tx2"/>
                </a:solidFill>
              </a:rPr>
              <a:t>(‘Excellence’ criteria</a:t>
            </a:r>
            <a:r>
              <a:rPr lang="en-US" sz="1900">
                <a:solidFill>
                  <a:schemeClr val="tx2"/>
                </a:solidFill>
              </a:rPr>
              <a:t> weighing 50% of the evaluation) which must consider “the quality of Open Science practices” </a:t>
            </a:r>
            <a:endParaRPr/>
          </a:p>
          <a:p>
            <a:pPr marL="342900" indent="-342900">
              <a:buFont typeface="Arial"/>
              <a:buChar char="•"/>
              <a:defRPr/>
            </a:pPr>
            <a:r>
              <a:rPr lang="en-US" sz="1900" b="1">
                <a:solidFill>
                  <a:schemeClr val="tx2"/>
                </a:solidFill>
              </a:rPr>
              <a:t>Training activities  </a:t>
            </a:r>
            <a:r>
              <a:rPr lang="en-US" sz="1900">
                <a:solidFill>
                  <a:schemeClr val="tx2"/>
                </a:solidFill>
              </a:rPr>
              <a:t>and </a:t>
            </a:r>
            <a:r>
              <a:rPr lang="en-US" sz="1900" b="1">
                <a:solidFill>
                  <a:schemeClr val="tx2"/>
                </a:solidFill>
              </a:rPr>
              <a:t>Career Development Plan </a:t>
            </a:r>
            <a:r>
              <a:rPr lang="en-US" sz="1900">
                <a:solidFill>
                  <a:schemeClr val="tx2"/>
                </a:solidFill>
              </a:rPr>
              <a:t>must address key transferable skills “fostering the culture of Open Science, innovation and entrepreneurship” and prepare to the increase in “research collaboration and information-sharing” (e.g. collaborative tools, OA, open data, FAIR data, public engagement, citizen science)</a:t>
            </a:r>
            <a:endParaRP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54</a:t>
            </a:fld>
            <a:endParaRPr lang="ko-KR"/>
          </a:p>
        </p:txBody>
      </p:sp>
      <p:pic>
        <p:nvPicPr>
          <p:cNvPr id="10" name="Picture 9"/>
          <p:cNvPicPr>
            <a:picLocks noChangeAspect="1"/>
          </p:cNvPicPr>
          <p:nvPr/>
        </p:nvPicPr>
        <p:blipFill>
          <a:blip r:embed="rId2"/>
          <a:stretch/>
        </p:blipFill>
        <p:spPr bwMode="auto">
          <a:xfrm>
            <a:off x="10825189" y="6357494"/>
            <a:ext cx="860081" cy="307930"/>
          </a:xfrm>
          <a:prstGeom prst="rect">
            <a:avLst/>
          </a:prstGeom>
        </p:spPr>
      </p:pic>
      <p:sp>
        <p:nvSpPr>
          <p:cNvPr id="7" name="Footer Placeholder 1"/>
          <p:cNvSpPr>
            <a:spLocks noGrp="1"/>
          </p:cNvSpPr>
          <p:nvPr>
            <p:ph type="ftr" sz="quarter" idx="15"/>
          </p:nvPr>
        </p:nvSpPr>
        <p:spPr bwMode="auto">
          <a:xfrm>
            <a:off x="978981" y="6357494"/>
            <a:ext cx="9838038" cy="365125"/>
          </a:xfrm>
        </p:spPr>
        <p:txBody>
          <a:bodyPr/>
          <a:lstStyle/>
          <a:p>
            <a:pPr algn="r">
              <a:defRPr/>
            </a:pPr>
            <a:r>
              <a:rPr lang="en-GB" err="1">
                <a:ea typeface="+mj-lt"/>
                <a:cs typeface="+mj-lt"/>
              </a:rPr>
              <a:t>OpenAIRE</a:t>
            </a:r>
            <a:r>
              <a:rPr lang="en-GB">
                <a:ea typeface="+mj-lt"/>
                <a:cs typeface="+mj-lt"/>
              </a:rPr>
              <a:t> webinar| 22 Nov 2022</a:t>
            </a:r>
          </a:p>
        </p:txBody>
      </p:sp>
      <p:pic>
        <p:nvPicPr>
          <p:cNvPr id="9218" name="Picture 2" descr="Marie Skłodowska-Curie Actions | University of Bergen"/>
          <p:cNvPicPr>
            <a:picLocks noChangeAspect="1" noChangeArrowheads="1"/>
          </p:cNvPicPr>
          <p:nvPr/>
        </p:nvPicPr>
        <p:blipFill>
          <a:blip r:embed="rId3"/>
          <a:stretch/>
        </p:blipFill>
        <p:spPr bwMode="auto">
          <a:xfrm>
            <a:off x="7734300" y="2356803"/>
            <a:ext cx="4051300" cy="2459139"/>
          </a:xfrm>
          <a:prstGeom prst="rect">
            <a:avLst/>
          </a:prstGeom>
          <a:noFill/>
        </p:spPr>
      </p:pic>
      <p:sp>
        <p:nvSpPr>
          <p:cNvPr id="4" name="TextBox 3">
            <a:extLst>
              <a:ext uri="{FF2B5EF4-FFF2-40B4-BE49-F238E27FC236}">
                <a16:creationId xmlns:a16="http://schemas.microsoft.com/office/drawing/2014/main" id="{69F66E2F-5A65-25ED-89F9-5D195AC112E6}"/>
              </a:ext>
            </a:extLst>
          </p:cNvPr>
          <p:cNvSpPr txBox="1"/>
          <p:nvPr/>
        </p:nvSpPr>
        <p:spPr bwMode="auto">
          <a:xfrm>
            <a:off x="2259659" y="6483586"/>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bg2"/>
                </a:solidFill>
                <a:latin typeface="+mj-lt"/>
                <a:ea typeface="+mj-lt"/>
                <a:cs typeface="Arial"/>
              </a:rPr>
              <a:t>10.5281/zenodo.7324364 </a:t>
            </a:r>
            <a:r>
              <a:rPr lang="en-GB" sz="1200" dirty="0">
                <a:solidFill>
                  <a:schemeClr val="tx1">
                    <a:tint val="75000"/>
                  </a:schemeClr>
                </a:solidFill>
                <a:latin typeface="+mj-lt"/>
                <a:ea typeface="+mj-lt"/>
                <a:cs typeface="Arial"/>
              </a:rPr>
              <a:t>under CC-BY 4.0</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Text Placeholder 4"/>
          <p:cNvSpPr>
            <a:spLocks noGrp="1"/>
          </p:cNvSpPr>
          <p:nvPr>
            <p:ph type="body" sz="quarter" idx="18"/>
          </p:nvPr>
        </p:nvSpPr>
        <p:spPr bwMode="auto">
          <a:xfrm>
            <a:off x="4836160" y="2420009"/>
            <a:ext cx="6687785" cy="2263760"/>
          </a:xfrm>
        </p:spPr>
        <p:txBody>
          <a:bodyPr>
            <a:normAutofit fontScale="55000" lnSpcReduction="20000"/>
          </a:bodyPr>
          <a:lstStyle/>
          <a:p>
            <a:pPr algn="r">
              <a:lnSpc>
                <a:spcPct val="120000"/>
              </a:lnSpc>
              <a:defRPr/>
            </a:pPr>
            <a:r>
              <a:rPr lang="fr-FR"/>
              <a:t>Horizon Europe Open Science recommended practices</a:t>
            </a:r>
            <a:endParaRPr/>
          </a:p>
        </p:txBody>
      </p:sp>
      <p:sp>
        <p:nvSpPr>
          <p:cNvPr id="6" name="Text Placeholder 5"/>
          <p:cNvSpPr>
            <a:spLocks noGrp="1"/>
          </p:cNvSpPr>
          <p:nvPr>
            <p:ph type="body" sz="quarter" idx="19"/>
          </p:nvPr>
        </p:nvSpPr>
        <p:spPr bwMode="auto"/>
        <p:txBody>
          <a:bodyPr/>
          <a:lstStyle/>
          <a:p>
            <a:pPr>
              <a:defRPr/>
            </a:pPr>
            <a:r>
              <a:rPr lang="en-GB"/>
              <a:t>Jonathan England</a:t>
            </a:r>
            <a:endParaRPr/>
          </a:p>
        </p:txBody>
      </p:sp>
      <p:sp>
        <p:nvSpPr>
          <p:cNvPr id="4" name="Text Placeholder 3"/>
          <p:cNvSpPr>
            <a:spLocks noGrp="1"/>
          </p:cNvSpPr>
          <p:nvPr>
            <p:ph type="body" sz="quarter" idx="20"/>
          </p:nvPr>
        </p:nvSpPr>
        <p:spPr bwMode="auto">
          <a:xfrm>
            <a:off x="7577750" y="163864"/>
            <a:ext cx="4395280" cy="825691"/>
          </a:xfrm>
        </p:spPr>
        <p:txBody>
          <a:bodyPr vert="horz" lIns="91440" tIns="45720" rIns="91440" bIns="45720" rtlCol="0" anchor="t">
            <a:normAutofit lnSpcReduction="10000"/>
          </a:bodyPr>
          <a:lstStyle/>
          <a:p>
            <a:pPr>
              <a:defRPr/>
            </a:pPr>
            <a:r>
              <a:rPr lang="en-GB" u="sng">
                <a:hlinkClick r:id="rId2"/>
              </a:rPr>
              <a:t>www.openaire.eu</a:t>
            </a:r>
            <a:endParaRPr lang="en-GB">
              <a:hlinkClick r:id="rId2"/>
            </a:endParaRPr>
          </a:p>
          <a:p>
            <a:pPr>
              <a:defRPr/>
            </a:pPr>
            <a:r>
              <a:rPr lang="en-GB"/>
              <a:t>Webinar| </a:t>
            </a:r>
            <a:br>
              <a:rPr lang="en-GB"/>
            </a:br>
            <a:r>
              <a:rPr lang="en-GB"/>
              <a:t>22 November 2022</a:t>
            </a:r>
            <a:endParaRPr lang="ko-KR"/>
          </a:p>
          <a:p>
            <a:pPr>
              <a:defRPr/>
            </a:pPr>
            <a:endParaRPr lang="en-GB"/>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 name="Text Placeholder 12"/>
          <p:cNvSpPr>
            <a:spLocks noGrp="1"/>
          </p:cNvSpPr>
          <p:nvPr>
            <p:ph type="body" sz="quarter" idx="16"/>
          </p:nvPr>
        </p:nvSpPr>
        <p:spPr bwMode="auto">
          <a:xfrm>
            <a:off x="637679" y="1545525"/>
            <a:ext cx="6058892" cy="3636075"/>
          </a:xfrm>
          <a:prstGeom prst="rect">
            <a:avLst/>
          </a:prstGeom>
          <a:solidFill>
            <a:schemeClr val="bg1">
              <a:alpha val="62000"/>
            </a:schemeClr>
          </a:solidFill>
        </p:spPr>
        <p:txBody>
          <a:bodyPr>
            <a:normAutofit/>
          </a:bodyPr>
          <a:lstStyle/>
          <a:p>
            <a:pPr>
              <a:defRPr/>
            </a:pPr>
            <a:r>
              <a:rPr lang="en-GB" sz="3100" b="1">
                <a:solidFill>
                  <a:schemeClr val="bg2"/>
                </a:solidFill>
              </a:rPr>
              <a:t>Evaluation</a:t>
            </a:r>
            <a:endParaRPr/>
          </a:p>
          <a:p>
            <a:pPr marL="342900" indent="-342900">
              <a:buFont typeface="Arial"/>
              <a:buChar char="•"/>
              <a:defRPr/>
            </a:pPr>
            <a:r>
              <a:rPr lang="en-US" sz="1900">
                <a:solidFill>
                  <a:schemeClr val="tx2"/>
                </a:solidFill>
              </a:rPr>
              <a:t>Mandatory Open Science practices – score will be lowered for not sufficiently addressing them unless duly justified</a:t>
            </a:r>
            <a:endParaRPr/>
          </a:p>
          <a:p>
            <a:pPr marL="342900" indent="-342900">
              <a:buFont typeface="Arial"/>
              <a:buChar char="•"/>
              <a:defRPr/>
            </a:pPr>
            <a:r>
              <a:rPr lang="en-US" sz="1900">
                <a:solidFill>
                  <a:schemeClr val="tx2"/>
                </a:solidFill>
              </a:rPr>
              <a:t>Recommended Open Science practices – </a:t>
            </a:r>
            <a:r>
              <a:rPr lang="en-US" sz="1900" b="1">
                <a:solidFill>
                  <a:schemeClr val="tx2"/>
                </a:solidFill>
              </a:rPr>
              <a:t>no impact on score </a:t>
            </a:r>
            <a:r>
              <a:rPr lang="en-US" sz="1900">
                <a:solidFill>
                  <a:schemeClr val="tx2"/>
                </a:solidFill>
              </a:rPr>
              <a:t>if not addressed but score will be increased if sufficiently addressed</a:t>
            </a:r>
            <a:endParaRPr/>
          </a:p>
          <a:p>
            <a:pPr marL="342900" indent="-342900">
              <a:buFont typeface="Arial"/>
              <a:buChar char="•"/>
              <a:defRPr/>
            </a:pPr>
            <a:r>
              <a:rPr lang="en-US" sz="1900">
                <a:solidFill>
                  <a:schemeClr val="tx2"/>
                </a:solidFill>
              </a:rPr>
              <a:t>Open Science practices listed in the template for proposals (section Excellence &gt; Methodology) but is a non-exhaustive list</a:t>
            </a:r>
            <a:endParaRP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56</a:t>
            </a:fld>
            <a:endParaRPr lang="ko-KR"/>
          </a:p>
        </p:txBody>
      </p:sp>
      <p:pic>
        <p:nvPicPr>
          <p:cNvPr id="10" name="Picture 9"/>
          <p:cNvPicPr>
            <a:picLocks noChangeAspect="1"/>
          </p:cNvPicPr>
          <p:nvPr/>
        </p:nvPicPr>
        <p:blipFill>
          <a:blip r:embed="rId2"/>
          <a:stretch/>
        </p:blipFill>
        <p:spPr bwMode="auto">
          <a:xfrm>
            <a:off x="10825189" y="6357494"/>
            <a:ext cx="860081" cy="307930"/>
          </a:xfrm>
          <a:prstGeom prst="rect">
            <a:avLst/>
          </a:prstGeom>
        </p:spPr>
      </p:pic>
      <p:sp>
        <p:nvSpPr>
          <p:cNvPr id="7" name="Footer Placeholder 1"/>
          <p:cNvSpPr>
            <a:spLocks noGrp="1"/>
          </p:cNvSpPr>
          <p:nvPr>
            <p:ph type="ftr" sz="quarter" idx="15"/>
          </p:nvPr>
        </p:nvSpPr>
        <p:spPr bwMode="auto">
          <a:xfrm>
            <a:off x="978981" y="6357494"/>
            <a:ext cx="9838038" cy="365125"/>
          </a:xfrm>
        </p:spPr>
        <p:txBody>
          <a:bodyPr/>
          <a:lstStyle/>
          <a:p>
            <a:pPr algn="r">
              <a:defRPr/>
            </a:pPr>
            <a:r>
              <a:rPr lang="en-GB" err="1">
                <a:ea typeface="+mj-lt"/>
                <a:cs typeface="+mj-lt"/>
              </a:rPr>
              <a:t>OpenAIRE</a:t>
            </a:r>
            <a:r>
              <a:rPr lang="en-GB">
                <a:ea typeface="+mj-lt"/>
                <a:cs typeface="+mj-lt"/>
              </a:rPr>
              <a:t> webinar| 22 Nov 2022</a:t>
            </a:r>
          </a:p>
        </p:txBody>
      </p:sp>
      <p:sp>
        <p:nvSpPr>
          <p:cNvPr id="8" name="TextBox 7"/>
          <p:cNvSpPr txBox="1"/>
          <p:nvPr/>
        </p:nvSpPr>
        <p:spPr bwMode="auto">
          <a:xfrm>
            <a:off x="2306320" y="6260954"/>
            <a:ext cx="4805680" cy="461665"/>
          </a:xfrm>
          <a:prstGeom prst="rect">
            <a:avLst/>
          </a:prstGeom>
          <a:noFill/>
        </p:spPr>
        <p:txBody>
          <a:bodyPr wrap="square" lIns="91440" tIns="45720" rIns="91440" bIns="45720" rtlCol="0" anchor="t">
            <a:spAutoFit/>
          </a:bodyPr>
          <a:lstStyle/>
          <a:p>
            <a:pPr>
              <a:defRPr/>
            </a:pPr>
            <a:r>
              <a:rPr lang="en-GB" sz="1200"/>
              <a:t>de San Román (2021). Open Science in Horizon Europe. Train-the-trainer workshop. </a:t>
            </a:r>
            <a:r>
              <a:rPr lang="en-GB" sz="1200" err="1"/>
              <a:t>Zenodo</a:t>
            </a:r>
            <a:r>
              <a:rPr lang="en-GB" sz="1200"/>
              <a:t>. CC-BY 4.0 </a:t>
            </a:r>
            <a:r>
              <a:rPr lang="en-GB" sz="1200" u="sng">
                <a:solidFill>
                  <a:schemeClr val="bg2"/>
                </a:solidFill>
                <a:hlinkClick r:id="rId3">
                  <a:extLst>
                    <a:ext uri="{A12FA001-AC4F-418D-AE19-62706E023703}">
                      <ahyp:hlinkClr xmlns:ahyp="http://schemas.microsoft.com/office/drawing/2018/hyperlinkcolor" val="tx"/>
                    </a:ext>
                  </a:extLst>
                </a:hlinkClick>
              </a:rPr>
              <a:t>https://doi.org/10.5281/zenodo.5549524</a:t>
            </a:r>
            <a:r>
              <a:rPr lang="en-GB" sz="1200"/>
              <a:t> </a:t>
            </a:r>
            <a:endParaRPr/>
          </a:p>
        </p:txBody>
      </p:sp>
      <p:pic>
        <p:nvPicPr>
          <p:cNvPr id="1026" name="Picture 2" descr="Home Office, Person, Work, Web Design"/>
          <p:cNvPicPr>
            <a:picLocks noChangeAspect="1" noChangeArrowheads="1"/>
          </p:cNvPicPr>
          <p:nvPr/>
        </p:nvPicPr>
        <p:blipFill>
          <a:blip r:embed="rId4"/>
          <a:stretch/>
        </p:blipFill>
        <p:spPr bwMode="auto">
          <a:xfrm>
            <a:off x="7213332" y="1837286"/>
            <a:ext cx="4471938" cy="2981292"/>
          </a:xfrm>
          <a:prstGeom prst="rect">
            <a:avLst/>
          </a:prstGeom>
          <a:noFill/>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57</a:t>
            </a:fld>
            <a:endParaRPr lang="ko-KR"/>
          </a:p>
        </p:txBody>
      </p:sp>
      <p:pic>
        <p:nvPicPr>
          <p:cNvPr id="10" name="Picture 9"/>
          <p:cNvPicPr>
            <a:picLocks noChangeAspect="1"/>
          </p:cNvPicPr>
          <p:nvPr/>
        </p:nvPicPr>
        <p:blipFill>
          <a:blip r:embed="rId2"/>
          <a:stretch/>
        </p:blipFill>
        <p:spPr bwMode="auto">
          <a:xfrm>
            <a:off x="10825189" y="6357494"/>
            <a:ext cx="860081" cy="307930"/>
          </a:xfrm>
          <a:prstGeom prst="rect">
            <a:avLst/>
          </a:prstGeom>
        </p:spPr>
      </p:pic>
      <p:sp>
        <p:nvSpPr>
          <p:cNvPr id="7" name="Footer Placeholder 1"/>
          <p:cNvSpPr>
            <a:spLocks noGrp="1"/>
          </p:cNvSpPr>
          <p:nvPr>
            <p:ph type="ftr" sz="quarter" idx="15"/>
          </p:nvPr>
        </p:nvSpPr>
        <p:spPr bwMode="auto">
          <a:xfrm>
            <a:off x="978981" y="6357494"/>
            <a:ext cx="9838038" cy="365125"/>
          </a:xfrm>
        </p:spPr>
        <p:txBody>
          <a:bodyPr/>
          <a:lstStyle/>
          <a:p>
            <a:pPr algn="r">
              <a:defRPr/>
            </a:pPr>
            <a:r>
              <a:rPr lang="en-GB" err="1">
                <a:ea typeface="+mj-lt"/>
                <a:cs typeface="+mj-lt"/>
              </a:rPr>
              <a:t>OpenAIRE</a:t>
            </a:r>
            <a:r>
              <a:rPr lang="en-GB">
                <a:ea typeface="+mj-lt"/>
                <a:cs typeface="+mj-lt"/>
              </a:rPr>
              <a:t> webinar| 22 Nov 2022</a:t>
            </a:r>
          </a:p>
        </p:txBody>
      </p:sp>
      <p:pic>
        <p:nvPicPr>
          <p:cNvPr id="8" name="Picture 7"/>
          <p:cNvPicPr>
            <a:picLocks noChangeAspect="1"/>
          </p:cNvPicPr>
          <p:nvPr/>
        </p:nvPicPr>
        <p:blipFill>
          <a:blip r:embed="rId3"/>
          <a:stretch/>
        </p:blipFill>
        <p:spPr bwMode="auto">
          <a:xfrm>
            <a:off x="1270317" y="564225"/>
            <a:ext cx="9651365" cy="5443067"/>
          </a:xfrm>
          <a:prstGeom prst="rect">
            <a:avLst/>
          </a:prstGeom>
        </p:spPr>
      </p:pic>
      <p:sp>
        <p:nvSpPr>
          <p:cNvPr id="4" name="TextBox 3"/>
          <p:cNvSpPr txBox="1"/>
          <p:nvPr/>
        </p:nvSpPr>
        <p:spPr bwMode="auto">
          <a:xfrm>
            <a:off x="2306320" y="6260954"/>
            <a:ext cx="4805680" cy="461665"/>
          </a:xfrm>
          <a:prstGeom prst="rect">
            <a:avLst/>
          </a:prstGeom>
          <a:noFill/>
        </p:spPr>
        <p:txBody>
          <a:bodyPr wrap="square" lIns="91440" tIns="45720" rIns="91440" bIns="45720" rtlCol="0" anchor="t">
            <a:spAutoFit/>
          </a:bodyPr>
          <a:lstStyle/>
          <a:p>
            <a:pPr>
              <a:defRPr/>
            </a:pPr>
            <a:r>
              <a:rPr lang="en-GB" sz="1200"/>
              <a:t>de San Román (2021). Open Science in Horizon Europe. Train-the-trainer workshop. </a:t>
            </a:r>
            <a:r>
              <a:rPr lang="en-GB" sz="1200" err="1"/>
              <a:t>Zenodo</a:t>
            </a:r>
            <a:r>
              <a:rPr lang="en-GB" sz="1200"/>
              <a:t>. CC-BY 4.0 </a:t>
            </a:r>
            <a:r>
              <a:rPr lang="en-GB" sz="1200" u="sng">
                <a:solidFill>
                  <a:schemeClr val="bg2"/>
                </a:solidFill>
                <a:hlinkClick r:id="rId4">
                  <a:extLst>
                    <a:ext uri="{A12FA001-AC4F-418D-AE19-62706E023703}">
                      <ahyp:hlinkClr xmlns:ahyp="http://schemas.microsoft.com/office/drawing/2018/hyperlinkcolor" val="tx"/>
                    </a:ext>
                  </a:extLst>
                </a:hlinkClick>
              </a:rPr>
              <a:t>https://doi.org/10.5281/zenodo.5549524</a:t>
            </a:r>
            <a:r>
              <a:rPr lang="en-GB" sz="1200">
                <a:solidFill>
                  <a:schemeClr val="bg2"/>
                </a:solidFill>
              </a:rPr>
              <a:t> </a:t>
            </a:r>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 name="Text Placeholder 12"/>
          <p:cNvSpPr>
            <a:spLocks noGrp="1"/>
          </p:cNvSpPr>
          <p:nvPr>
            <p:ph type="body" sz="quarter" idx="16"/>
          </p:nvPr>
        </p:nvSpPr>
        <p:spPr bwMode="auto">
          <a:xfrm>
            <a:off x="637679" y="1545525"/>
            <a:ext cx="6058892" cy="4977195"/>
          </a:xfrm>
          <a:prstGeom prst="rect">
            <a:avLst/>
          </a:prstGeom>
          <a:solidFill>
            <a:schemeClr val="bg1">
              <a:alpha val="62000"/>
            </a:schemeClr>
          </a:solidFill>
        </p:spPr>
        <p:txBody>
          <a:bodyPr vert="horz" lIns="91440" tIns="45720" rIns="91440" bIns="45720" rtlCol="0" anchor="t">
            <a:normAutofit fontScale="92500" lnSpcReduction="20000"/>
          </a:bodyPr>
          <a:lstStyle/>
          <a:p>
            <a:pPr>
              <a:defRPr/>
            </a:pPr>
            <a:r>
              <a:rPr lang="en-GB" sz="3400" b="1">
                <a:solidFill>
                  <a:schemeClr val="bg2"/>
                </a:solidFill>
              </a:rPr>
              <a:t>Pre-registration</a:t>
            </a:r>
            <a:endParaRPr>
              <a:solidFill>
                <a:schemeClr val="bg2"/>
              </a:solidFill>
            </a:endParaRPr>
          </a:p>
          <a:p>
            <a:pPr marL="342900" indent="-342900">
              <a:buFont typeface="Arial"/>
              <a:buChar char="•"/>
              <a:defRPr/>
            </a:pPr>
            <a:r>
              <a:rPr lang="en-US" sz="2100">
                <a:solidFill>
                  <a:schemeClr val="tx2"/>
                </a:solidFill>
              </a:rPr>
              <a:t>Quantitative evaluation of research outputs has pushed towards less responsible research practices and the replication crisis (e.g. data dredging/p-hacking, cherry picking, </a:t>
            </a:r>
            <a:r>
              <a:rPr lang="en-US" sz="2100" err="1">
                <a:solidFill>
                  <a:schemeClr val="tx2"/>
                </a:solidFill>
              </a:rPr>
              <a:t>HARKing</a:t>
            </a:r>
            <a:r>
              <a:rPr lang="en-US" sz="2100">
                <a:solidFill>
                  <a:schemeClr val="tx2"/>
                </a:solidFill>
              </a:rPr>
              <a:t> [</a:t>
            </a:r>
            <a:r>
              <a:rPr lang="en-US" sz="2100" err="1">
                <a:solidFill>
                  <a:schemeClr val="tx2"/>
                </a:solidFill>
              </a:rPr>
              <a:t>Hypothesising</a:t>
            </a:r>
            <a:r>
              <a:rPr lang="en-US" sz="2100">
                <a:solidFill>
                  <a:schemeClr val="tx2"/>
                </a:solidFill>
              </a:rPr>
              <a:t> after the results are known])</a:t>
            </a:r>
            <a:endParaRPr>
              <a:solidFill>
                <a:schemeClr val="tx2"/>
              </a:solidFill>
            </a:endParaRPr>
          </a:p>
          <a:p>
            <a:pPr marL="342900" indent="-342900">
              <a:buFont typeface="Arial"/>
              <a:buChar char="•"/>
              <a:defRPr/>
            </a:pPr>
            <a:r>
              <a:rPr lang="en-US" sz="2100">
                <a:solidFill>
                  <a:schemeClr val="tx2"/>
                </a:solidFill>
              </a:rPr>
              <a:t>Pre-registration = “practice of publishing the plan for a study, including research questions/hypotheses, research design, data analysis before the data has been collected or examined” (</a:t>
            </a:r>
            <a:r>
              <a:rPr lang="en-US" sz="2100" u="sng">
                <a:solidFill>
                  <a:schemeClr val="bg2"/>
                </a:solidFill>
                <a:hlinkClick r:id="rId2">
                  <a:extLst>
                    <a:ext uri="{A12FA001-AC4F-418D-AE19-62706E023703}">
                      <ahyp:hlinkClr xmlns:ahyp="http://schemas.microsoft.com/office/drawing/2018/hyperlinkcolor" val="tx"/>
                    </a:ext>
                  </a:extLst>
                </a:hlinkClick>
              </a:rPr>
              <a:t>FORRT</a:t>
            </a:r>
            <a:r>
              <a:rPr lang="en-US" sz="2100">
                <a:solidFill>
                  <a:schemeClr val="tx2"/>
                </a:solidFill>
              </a:rPr>
              <a:t>)</a:t>
            </a:r>
            <a:endParaRPr>
              <a:solidFill>
                <a:schemeClr val="tx2"/>
              </a:solidFill>
            </a:endParaRPr>
          </a:p>
          <a:p>
            <a:pPr marL="342900" indent="-342900">
              <a:buFont typeface="Arial"/>
              <a:buChar char="•"/>
              <a:defRPr/>
            </a:pPr>
            <a:r>
              <a:rPr lang="en-US" sz="2100">
                <a:solidFill>
                  <a:schemeClr val="tx2"/>
                </a:solidFill>
              </a:rPr>
              <a:t>Some research domains have standard procedures in place; e.g. pre-registration of clinical trials, check ECRIN: </a:t>
            </a:r>
            <a:r>
              <a:rPr lang="en-US" sz="2100" u="sng">
                <a:solidFill>
                  <a:schemeClr val="bg2"/>
                </a:solidFill>
                <a:hlinkClick r:id="rId3">
                  <a:extLst>
                    <a:ext uri="{A12FA001-AC4F-418D-AE19-62706E023703}">
                      <ahyp:hlinkClr xmlns:ahyp="http://schemas.microsoft.com/office/drawing/2018/hyperlinkcolor" val="tx"/>
                    </a:ext>
                  </a:extLst>
                </a:hlinkClick>
              </a:rPr>
              <a:t>https://ecrin.org/</a:t>
            </a:r>
            <a:r>
              <a:rPr lang="en-US" sz="2100">
                <a:solidFill>
                  <a:schemeClr val="bg2"/>
                </a:solidFill>
              </a:rPr>
              <a:t> </a:t>
            </a:r>
            <a:endParaRPr>
              <a:solidFill>
                <a:schemeClr val="bg2"/>
              </a:solidFill>
            </a:endParaRPr>
          </a:p>
          <a:p>
            <a:pPr marL="342900" indent="-342900">
              <a:buFont typeface="Arial"/>
              <a:buChar char="•"/>
              <a:defRPr/>
            </a:pPr>
            <a:endParaRPr lang="en-US" sz="2100">
              <a:solidFill>
                <a:schemeClr val="tx2"/>
              </a:solidFill>
            </a:endParaRPr>
          </a:p>
          <a:p>
            <a:pPr>
              <a:defRPr/>
            </a:pPr>
            <a:r>
              <a:rPr lang="en-US" sz="2100" u="sng">
                <a:solidFill>
                  <a:schemeClr val="bg2"/>
                </a:solidFill>
                <a:hlinkClick r:id="rId4">
                  <a:extLst>
                    <a:ext uri="{A12FA001-AC4F-418D-AE19-62706E023703}">
                      <ahyp:hlinkClr xmlns:ahyp="http://schemas.microsoft.com/office/drawing/2018/hyperlinkcolor" val="tx"/>
                    </a:ext>
                  </a:extLst>
                </a:hlinkClick>
              </a:rPr>
              <a:t>https://www.cos.io/initiatives/prereg</a:t>
            </a:r>
            <a:r>
              <a:rPr lang="en-US" sz="2100">
                <a:solidFill>
                  <a:schemeClr val="bg2"/>
                </a:solidFill>
              </a:rPr>
              <a:t> </a:t>
            </a:r>
            <a:endParaRPr/>
          </a:p>
          <a:p>
            <a:pPr>
              <a:defRPr/>
            </a:pPr>
            <a:r>
              <a:rPr lang="en-US" sz="2100">
                <a:solidFill>
                  <a:schemeClr val="tx2"/>
                </a:solidFill>
              </a:rPr>
              <a:t>Nosek et al. (2018). The preregistration revolution.</a:t>
            </a:r>
            <a:endParaRPr>
              <a:solidFill>
                <a:schemeClr val="tx2"/>
              </a:solidFill>
            </a:endParaRPr>
          </a:p>
          <a:p>
            <a:pPr>
              <a:defRPr/>
            </a:pPr>
            <a:r>
              <a:rPr lang="en-US" sz="2100" u="sng">
                <a:solidFill>
                  <a:schemeClr val="bg2"/>
                </a:solidFill>
                <a:hlinkClick r:id="rId5">
                  <a:extLst>
                    <a:ext uri="{A12FA001-AC4F-418D-AE19-62706E023703}">
                      <ahyp:hlinkClr xmlns:ahyp="http://schemas.microsoft.com/office/drawing/2018/hyperlinkcolor" val="tx"/>
                    </a:ext>
                  </a:extLst>
                </a:hlinkClick>
              </a:rPr>
              <a:t>https://doi.org/10.1073/pnas.1708274114</a:t>
            </a:r>
            <a:r>
              <a:rPr lang="en-US" sz="2100">
                <a:solidFill>
                  <a:schemeClr val="bg2"/>
                </a:solidFill>
              </a:rPr>
              <a:t>  </a:t>
            </a:r>
            <a:endParaRPr/>
          </a:p>
          <a:p>
            <a:pPr>
              <a:defRPr/>
            </a:pPr>
            <a:endParaRPr lang="en-US" sz="2100">
              <a:solidFill>
                <a:schemeClr val="tx2"/>
              </a:solidFill>
            </a:endParaRPr>
          </a:p>
          <a:p>
            <a:pPr>
              <a:defRPr/>
            </a:pPr>
            <a:endParaRPr lang="en-US" sz="1900">
              <a:solidFill>
                <a:schemeClr val="tx2"/>
              </a:solidFill>
            </a:endParaRP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58</a:t>
            </a:fld>
            <a:endParaRPr lang="ko-KR"/>
          </a:p>
        </p:txBody>
      </p:sp>
      <p:pic>
        <p:nvPicPr>
          <p:cNvPr id="10" name="Picture 9"/>
          <p:cNvPicPr>
            <a:picLocks noChangeAspect="1"/>
          </p:cNvPicPr>
          <p:nvPr/>
        </p:nvPicPr>
        <p:blipFill>
          <a:blip r:embed="rId6"/>
          <a:stretch/>
        </p:blipFill>
        <p:spPr bwMode="auto">
          <a:xfrm>
            <a:off x="10825189" y="6357494"/>
            <a:ext cx="860081" cy="307930"/>
          </a:xfrm>
          <a:prstGeom prst="rect">
            <a:avLst/>
          </a:prstGeom>
        </p:spPr>
      </p:pic>
      <p:sp>
        <p:nvSpPr>
          <p:cNvPr id="7" name="Footer Placeholder 1"/>
          <p:cNvSpPr>
            <a:spLocks noGrp="1"/>
          </p:cNvSpPr>
          <p:nvPr>
            <p:ph type="ftr" sz="quarter" idx="15"/>
          </p:nvPr>
        </p:nvSpPr>
        <p:spPr bwMode="auto">
          <a:xfrm>
            <a:off x="978981" y="6357494"/>
            <a:ext cx="9838038" cy="365125"/>
          </a:xfrm>
        </p:spPr>
        <p:txBody>
          <a:bodyPr/>
          <a:lstStyle/>
          <a:p>
            <a:pPr algn="r">
              <a:defRPr/>
            </a:pPr>
            <a:r>
              <a:rPr lang="en-GB" err="1">
                <a:ea typeface="+mj-lt"/>
                <a:cs typeface="+mj-lt"/>
              </a:rPr>
              <a:t>OpenAIRE</a:t>
            </a:r>
            <a:r>
              <a:rPr lang="en-GB">
                <a:ea typeface="+mj-lt"/>
                <a:cs typeface="+mj-lt"/>
              </a:rPr>
              <a:t> webinar| 22 Nov 2022</a:t>
            </a:r>
          </a:p>
        </p:txBody>
      </p:sp>
      <p:pic>
        <p:nvPicPr>
          <p:cNvPr id="3074" name="Picture 2" descr="Animal, Mouse, Experiment, Laboratory"/>
          <p:cNvPicPr>
            <a:picLocks noChangeAspect="1" noChangeArrowheads="1"/>
          </p:cNvPicPr>
          <p:nvPr/>
        </p:nvPicPr>
        <p:blipFill>
          <a:blip r:embed="rId7"/>
          <a:stretch/>
        </p:blipFill>
        <p:spPr bwMode="auto">
          <a:xfrm>
            <a:off x="7195681" y="2006795"/>
            <a:ext cx="4358640" cy="2844410"/>
          </a:xfrm>
          <a:prstGeom prst="rect">
            <a:avLst/>
          </a:prstGeom>
          <a:noFill/>
        </p:spPr>
      </p:pic>
      <p:sp>
        <p:nvSpPr>
          <p:cNvPr id="4" name="TextBox 3">
            <a:extLst>
              <a:ext uri="{FF2B5EF4-FFF2-40B4-BE49-F238E27FC236}">
                <a16:creationId xmlns:a16="http://schemas.microsoft.com/office/drawing/2014/main" id="{8089CDCC-D346-DA0B-AB75-A53C185F2A66}"/>
              </a:ext>
            </a:extLst>
          </p:cNvPr>
          <p:cNvSpPr txBox="1"/>
          <p:nvPr/>
        </p:nvSpPr>
        <p:spPr bwMode="auto">
          <a:xfrm>
            <a:off x="2259659" y="6483586"/>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bg2"/>
                </a:solidFill>
                <a:latin typeface="+mj-lt"/>
                <a:ea typeface="+mj-lt"/>
                <a:cs typeface="Arial"/>
              </a:rPr>
              <a:t>10.5281/zenodo.7324364 </a:t>
            </a:r>
            <a:r>
              <a:rPr lang="en-GB" sz="1200" dirty="0">
                <a:solidFill>
                  <a:schemeClr val="tx1">
                    <a:tint val="75000"/>
                  </a:schemeClr>
                </a:solidFill>
                <a:latin typeface="+mj-lt"/>
                <a:ea typeface="+mj-lt"/>
                <a:cs typeface="Arial"/>
              </a:rPr>
              <a:t>under CC-BY 4.0</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 name="Text Placeholder 12"/>
          <p:cNvSpPr>
            <a:spLocks noGrp="1"/>
          </p:cNvSpPr>
          <p:nvPr>
            <p:ph type="body" sz="quarter" idx="16"/>
          </p:nvPr>
        </p:nvSpPr>
        <p:spPr bwMode="auto">
          <a:xfrm>
            <a:off x="637679" y="1545525"/>
            <a:ext cx="4686161" cy="4296475"/>
          </a:xfrm>
          <a:prstGeom prst="rect">
            <a:avLst/>
          </a:prstGeom>
          <a:solidFill>
            <a:schemeClr val="bg1">
              <a:alpha val="62000"/>
            </a:schemeClr>
          </a:solidFill>
        </p:spPr>
        <p:txBody>
          <a:bodyPr>
            <a:normAutofit/>
          </a:bodyPr>
          <a:lstStyle/>
          <a:p>
            <a:pPr>
              <a:defRPr/>
            </a:pPr>
            <a:r>
              <a:rPr lang="en-GB" sz="3100" b="1">
                <a:solidFill>
                  <a:schemeClr val="bg2"/>
                </a:solidFill>
              </a:rPr>
              <a:t>Pre-prints</a:t>
            </a:r>
            <a:endParaRPr/>
          </a:p>
          <a:p>
            <a:pPr marL="342900" indent="-342900">
              <a:buFont typeface="Arial"/>
              <a:buChar char="•"/>
              <a:defRPr/>
            </a:pPr>
            <a:r>
              <a:rPr lang="en-US" sz="1900">
                <a:solidFill>
                  <a:schemeClr val="tx2"/>
                </a:solidFill>
              </a:rPr>
              <a:t>Traditional scholarly publishing is usually time-consuming and slow</a:t>
            </a:r>
            <a:endParaRPr/>
          </a:p>
          <a:p>
            <a:pPr marL="342900" indent="-342900">
              <a:buFont typeface="Arial"/>
              <a:buChar char="•"/>
              <a:defRPr/>
            </a:pPr>
            <a:r>
              <a:rPr lang="en-US" sz="1900">
                <a:solidFill>
                  <a:schemeClr val="tx2"/>
                </a:solidFill>
              </a:rPr>
              <a:t>Preprints allow authors to share their results ahead of peer-reviewing on preprint servers</a:t>
            </a:r>
            <a:endParaRPr/>
          </a:p>
          <a:p>
            <a:pPr marL="342900" indent="-342900">
              <a:buFont typeface="Arial"/>
              <a:buChar char="•"/>
              <a:defRPr/>
            </a:pPr>
            <a:r>
              <a:rPr lang="en-US" sz="1900">
                <a:solidFill>
                  <a:schemeClr val="tx2"/>
                </a:solidFill>
              </a:rPr>
              <a:t>Faster dissemination and broader access to research outputs, opportunities for early feedback</a:t>
            </a:r>
            <a:endParaRPr/>
          </a:p>
          <a:p>
            <a:pPr marL="342900" indent="-342900">
              <a:buFont typeface="Arial"/>
              <a:buChar char="•"/>
              <a:defRPr/>
            </a:pPr>
            <a:r>
              <a:rPr lang="en-US" sz="1900">
                <a:solidFill>
                  <a:schemeClr val="tx2"/>
                </a:solidFill>
              </a:rPr>
              <a:t>Visible outputs for early-career researchers, can increase employability </a:t>
            </a:r>
            <a:endParaRP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59</a:t>
            </a:fld>
            <a:endParaRPr lang="ko-KR"/>
          </a:p>
        </p:txBody>
      </p:sp>
      <p:pic>
        <p:nvPicPr>
          <p:cNvPr id="10" name="Picture 9"/>
          <p:cNvPicPr>
            <a:picLocks noChangeAspect="1"/>
          </p:cNvPicPr>
          <p:nvPr/>
        </p:nvPicPr>
        <p:blipFill>
          <a:blip r:embed="rId2"/>
          <a:stretch/>
        </p:blipFill>
        <p:spPr bwMode="auto">
          <a:xfrm>
            <a:off x="10825189" y="6357494"/>
            <a:ext cx="860081" cy="307930"/>
          </a:xfrm>
          <a:prstGeom prst="rect">
            <a:avLst/>
          </a:prstGeom>
        </p:spPr>
      </p:pic>
      <p:sp>
        <p:nvSpPr>
          <p:cNvPr id="7" name="Footer Placeholder 1"/>
          <p:cNvSpPr>
            <a:spLocks noGrp="1"/>
          </p:cNvSpPr>
          <p:nvPr>
            <p:ph type="ftr" sz="quarter" idx="15"/>
          </p:nvPr>
        </p:nvSpPr>
        <p:spPr bwMode="auto">
          <a:xfrm>
            <a:off x="978981" y="6357494"/>
            <a:ext cx="9838038" cy="365125"/>
          </a:xfrm>
        </p:spPr>
        <p:txBody>
          <a:bodyPr/>
          <a:lstStyle/>
          <a:p>
            <a:pPr algn="r">
              <a:defRPr/>
            </a:pPr>
            <a:r>
              <a:rPr lang="en-GB" err="1">
                <a:ea typeface="+mj-lt"/>
                <a:cs typeface="+mj-lt"/>
              </a:rPr>
              <a:t>OpenAIRE</a:t>
            </a:r>
            <a:r>
              <a:rPr lang="en-GB">
                <a:ea typeface="+mj-lt"/>
                <a:cs typeface="+mj-lt"/>
              </a:rPr>
              <a:t> webinar| 22 Nov 2022</a:t>
            </a:r>
          </a:p>
        </p:txBody>
      </p:sp>
      <p:pic>
        <p:nvPicPr>
          <p:cNvPr id="2" name="Picture 1"/>
          <p:cNvPicPr>
            <a:picLocks noChangeAspect="1"/>
          </p:cNvPicPr>
          <p:nvPr/>
        </p:nvPicPr>
        <p:blipFill>
          <a:blip r:embed="rId3"/>
          <a:stretch/>
        </p:blipFill>
        <p:spPr bwMode="auto">
          <a:xfrm>
            <a:off x="5323840" y="2149442"/>
            <a:ext cx="6561722" cy="3088640"/>
          </a:xfrm>
          <a:prstGeom prst="rect">
            <a:avLst/>
          </a:prstGeom>
        </p:spPr>
      </p:pic>
      <p:sp>
        <p:nvSpPr>
          <p:cNvPr id="5" name="TextBox 4">
            <a:extLst>
              <a:ext uri="{FF2B5EF4-FFF2-40B4-BE49-F238E27FC236}">
                <a16:creationId xmlns:a16="http://schemas.microsoft.com/office/drawing/2014/main" id="{DD89D473-1DFE-4C9E-1010-569DEF087499}"/>
              </a:ext>
            </a:extLst>
          </p:cNvPr>
          <p:cNvSpPr txBox="1"/>
          <p:nvPr/>
        </p:nvSpPr>
        <p:spPr bwMode="auto">
          <a:xfrm>
            <a:off x="2259659" y="6483586"/>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bg2"/>
                </a:solidFill>
                <a:latin typeface="+mj-lt"/>
                <a:ea typeface="+mj-lt"/>
                <a:cs typeface="Arial"/>
              </a:rPr>
              <a:t>10.5281/zenodo.7324364 </a:t>
            </a:r>
            <a:r>
              <a:rPr lang="en-GB" sz="1200" dirty="0">
                <a:solidFill>
                  <a:schemeClr val="tx1">
                    <a:tint val="75000"/>
                  </a:schemeClr>
                </a:solidFill>
                <a:latin typeface="+mj-lt"/>
                <a:ea typeface="+mj-lt"/>
                <a:cs typeface="Arial"/>
              </a:rPr>
              <a:t>under CC-BY 4.0</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Footer Placeholder 1"/>
          <p:cNvSpPr>
            <a:spLocks noGrp="1"/>
          </p:cNvSpPr>
          <p:nvPr>
            <p:ph type="ftr" sz="quarter" idx="15"/>
          </p:nvPr>
        </p:nvSpPr>
        <p:spPr bwMode="auto">
          <a:xfrm>
            <a:off x="978981" y="6357494"/>
            <a:ext cx="9838038" cy="365125"/>
          </a:xfrm>
        </p:spPr>
        <p:txBody>
          <a:bodyPr/>
          <a:lstStyle/>
          <a:p>
            <a:pPr algn="r">
              <a:defRPr/>
            </a:pPr>
            <a:r>
              <a:rPr lang="en-GB" err="1">
                <a:ea typeface="+mj-lt"/>
                <a:cs typeface="+mj-lt"/>
              </a:rPr>
              <a:t>OpenAIRE</a:t>
            </a:r>
            <a:r>
              <a:rPr lang="en-GB">
                <a:ea typeface="+mj-lt"/>
                <a:cs typeface="+mj-lt"/>
              </a:rPr>
              <a:t> webinar| 22 Nov 2022</a:t>
            </a: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6</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grpSp>
        <p:nvGrpSpPr>
          <p:cNvPr id="33" name="Group 32"/>
          <p:cNvGrpSpPr/>
          <p:nvPr/>
        </p:nvGrpSpPr>
        <p:grpSpPr bwMode="auto">
          <a:xfrm>
            <a:off x="941676" y="2381219"/>
            <a:ext cx="10864620" cy="3371719"/>
            <a:chOff x="2032000" y="3683082"/>
            <a:chExt cx="9794240" cy="3039538"/>
          </a:xfrm>
        </p:grpSpPr>
        <p:sp>
          <p:nvSpPr>
            <p:cNvPr id="25" name="Arrow: U-Turn 24"/>
            <p:cNvSpPr/>
            <p:nvPr/>
          </p:nvSpPr>
          <p:spPr bwMode="auto">
            <a:xfrm rot="10800000">
              <a:off x="5140630" y="5750475"/>
              <a:ext cx="1330900" cy="508342"/>
            </a:xfrm>
            <a:prstGeom prst="uturnArrow">
              <a:avLst>
                <a:gd name="adj1" fmla="val 23001"/>
                <a:gd name="adj2" fmla="val 25000"/>
                <a:gd name="adj3" fmla="val 28997"/>
                <a:gd name="adj4" fmla="val 50000"/>
                <a:gd name="adj5" fmla="val 75000"/>
              </a:avLst>
            </a:prstGeom>
          </p:spPr>
          <p:style>
            <a:lnRef idx="3">
              <a:schemeClr val="lt1"/>
            </a:lnRef>
            <a:fillRef idx="1">
              <a:schemeClr val="accent2"/>
            </a:fillRef>
            <a:effectRef idx="1">
              <a:schemeClr val="accent2"/>
            </a:effectRef>
            <a:fontRef idx="minor">
              <a:schemeClr val="lt1"/>
            </a:fontRef>
          </p:style>
          <p:txBody>
            <a:bodyPr rtlCol="0" anchor="ctr"/>
            <a:lstStyle/>
            <a:p>
              <a:pPr algn="ctr">
                <a:defRPr/>
              </a:pPr>
              <a:endParaRPr lang="en-GB">
                <a:solidFill>
                  <a:schemeClr val="tx1"/>
                </a:solidFill>
              </a:endParaRPr>
            </a:p>
          </p:txBody>
        </p:sp>
        <p:grpSp>
          <p:nvGrpSpPr>
            <p:cNvPr id="3" name="Diagram 2"/>
            <p:cNvGrpSpPr/>
            <p:nvPr/>
          </p:nvGrpSpPr>
          <p:grpSpPr bwMode="auto">
            <a:xfrm>
              <a:off x="2032000" y="3914922"/>
              <a:ext cx="8128000" cy="2807698"/>
              <a:chOff x="0" y="0"/>
              <a:chExt cx="8128000" cy="2807698"/>
            </a:xfrm>
          </p:grpSpPr>
          <p:sp>
            <p:nvSpPr>
              <p:cNvPr id="5" name="Arrow: Chevron 4"/>
              <p:cNvSpPr/>
              <p:nvPr/>
            </p:nvSpPr>
            <p:spPr bwMode="auto">
              <a:xfrm>
                <a:off x="0" y="1275512"/>
                <a:ext cx="1408794" cy="563517"/>
              </a:xfrm>
              <a:prstGeom prst="chevron">
                <a:avLst>
                  <a:gd name="adj" fmla="val 5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p:spPr>
            <p:style>
              <a:lnRef idx="2">
                <a:srgbClr val="000000"/>
              </a:lnRef>
              <a:fillRef idx="1">
                <a:srgbClr val="000000"/>
              </a:fillRef>
              <a:effectRef idx="0">
                <a:srgbClr val="000000"/>
              </a:effectRef>
              <a:fontRef idx="minor">
                <a:schemeClr val="lt1"/>
              </a:fontRef>
            </p:style>
            <p:txBody>
              <a:bodyPr spcFirstLastPara="0" vert="horz" wrap="square" lIns="48006" tIns="16002" rIns="16002" bIns="16002" numCol="1" spcCol="1270" anchor="ctr" anchorCtr="0">
                <a:noAutofit/>
              </a:bodyPr>
              <a:lstStyle/>
              <a:p>
                <a:pPr marL="0" lvl="0" indent="0" algn="ctr" defTabSz="533400">
                  <a:lnSpc>
                    <a:spcPct val="90000"/>
                  </a:lnSpc>
                  <a:spcBef>
                    <a:spcPts val="0"/>
                  </a:spcBef>
                  <a:spcAft>
                    <a:spcPts val="0"/>
                  </a:spcAft>
                  <a:buNone/>
                  <a:defRPr/>
                </a:pPr>
                <a:r>
                  <a:rPr lang="en-GB" sz="1200"/>
                  <a:t>Draft</a:t>
                </a:r>
                <a:endParaRPr/>
              </a:p>
            </p:txBody>
          </p:sp>
          <p:sp>
            <p:nvSpPr>
              <p:cNvPr id="7" name="Arrow: Chevron 6"/>
              <p:cNvSpPr/>
              <p:nvPr/>
            </p:nvSpPr>
            <p:spPr bwMode="auto">
              <a:xfrm>
                <a:off x="1267914" y="1275512"/>
                <a:ext cx="1408794" cy="563517"/>
              </a:xfrm>
              <a:prstGeom prst="chevron">
                <a:avLst>
                  <a:gd name="adj" fmla="val 50000"/>
                </a:avLst>
              </a:prstGeom>
              <a:solidFill>
                <a:schemeClr val="accent2">
                  <a:hueOff val="-97910"/>
                  <a:satOff val="887"/>
                  <a:lumOff val="4870"/>
                  <a:alphaOff val="0"/>
                </a:schemeClr>
              </a:solidFill>
              <a:ln w="12700" cap="flat" cmpd="sng" algn="ctr">
                <a:solidFill>
                  <a:schemeClr val="lt1">
                    <a:hueOff val="0"/>
                    <a:satOff val="0"/>
                    <a:lumOff val="0"/>
                    <a:alphaOff val="0"/>
                  </a:schemeClr>
                </a:solidFill>
                <a:prstDash val="solid"/>
                <a:miter lim="800000"/>
              </a:ln>
              <a:effectLst/>
            </p:spPr>
            <p:style>
              <a:lnRef idx="2">
                <a:srgbClr val="000000"/>
              </a:lnRef>
              <a:fillRef idx="1">
                <a:srgbClr val="000000"/>
              </a:fillRef>
              <a:effectRef idx="0">
                <a:srgbClr val="000000"/>
              </a:effectRef>
              <a:fontRef idx="minor">
                <a:schemeClr val="lt1"/>
              </a:fontRef>
            </p:style>
            <p:txBody>
              <a:bodyPr spcFirstLastPara="0" vert="horz" wrap="square" lIns="48006" tIns="16002" rIns="16002" bIns="16002" numCol="1" spcCol="1270" anchor="ctr" anchorCtr="0">
                <a:noAutofit/>
              </a:bodyPr>
              <a:lstStyle/>
              <a:p>
                <a:pPr marL="0" lvl="0" indent="0" algn="ctr" defTabSz="533400">
                  <a:lnSpc>
                    <a:spcPct val="90000"/>
                  </a:lnSpc>
                  <a:spcBef>
                    <a:spcPts val="0"/>
                  </a:spcBef>
                  <a:spcAft>
                    <a:spcPts val="0"/>
                  </a:spcAft>
                  <a:buNone/>
                  <a:defRPr/>
                </a:pPr>
                <a:r>
                  <a:rPr lang="en-GB" sz="1200"/>
                  <a:t>Submission</a:t>
                </a:r>
                <a:endParaRPr/>
              </a:p>
            </p:txBody>
          </p:sp>
          <p:sp>
            <p:nvSpPr>
              <p:cNvPr id="8" name="Arrow: Chevron 7"/>
              <p:cNvSpPr/>
              <p:nvPr/>
            </p:nvSpPr>
            <p:spPr bwMode="auto">
              <a:xfrm>
                <a:off x="2535829" y="1275512"/>
                <a:ext cx="1408794" cy="563517"/>
              </a:xfrm>
              <a:prstGeom prst="chevron">
                <a:avLst>
                  <a:gd name="adj" fmla="val 50000"/>
                </a:avLst>
              </a:prstGeom>
              <a:solidFill>
                <a:schemeClr val="accent2">
                  <a:hueOff val="-195819"/>
                  <a:satOff val="1774"/>
                  <a:lumOff val="9739"/>
                  <a:alphaOff val="0"/>
                </a:schemeClr>
              </a:solidFill>
              <a:ln w="12700" cap="flat" cmpd="sng" algn="ctr">
                <a:solidFill>
                  <a:schemeClr val="lt1">
                    <a:hueOff val="0"/>
                    <a:satOff val="0"/>
                    <a:lumOff val="0"/>
                    <a:alphaOff val="0"/>
                  </a:schemeClr>
                </a:solidFill>
                <a:prstDash val="solid"/>
                <a:miter lim="800000"/>
              </a:ln>
              <a:effectLst/>
            </p:spPr>
            <p:style>
              <a:lnRef idx="2">
                <a:srgbClr val="000000"/>
              </a:lnRef>
              <a:fillRef idx="1">
                <a:srgbClr val="000000"/>
              </a:fillRef>
              <a:effectRef idx="0">
                <a:srgbClr val="000000"/>
              </a:effectRef>
              <a:fontRef idx="minor">
                <a:schemeClr val="lt1"/>
              </a:fontRef>
            </p:style>
            <p:txBody>
              <a:bodyPr spcFirstLastPara="0" vert="horz" wrap="square" lIns="48006" tIns="16002" rIns="16002" bIns="16002" numCol="1" spcCol="1270" anchor="ctr" anchorCtr="0">
                <a:noAutofit/>
              </a:bodyPr>
              <a:lstStyle/>
              <a:p>
                <a:pPr marL="0" lvl="0" indent="0" algn="ctr" defTabSz="533400">
                  <a:lnSpc>
                    <a:spcPct val="90000"/>
                  </a:lnSpc>
                  <a:spcBef>
                    <a:spcPts val="0"/>
                  </a:spcBef>
                  <a:spcAft>
                    <a:spcPts val="0"/>
                  </a:spcAft>
                  <a:buNone/>
                  <a:defRPr/>
                </a:pPr>
                <a:r>
                  <a:rPr lang="en-GB" sz="1200"/>
                  <a:t>Peer-reviewing</a:t>
                </a:r>
                <a:endParaRPr/>
              </a:p>
            </p:txBody>
          </p:sp>
          <p:sp>
            <p:nvSpPr>
              <p:cNvPr id="9" name="Arrow: Chevron 8"/>
              <p:cNvSpPr/>
              <p:nvPr/>
            </p:nvSpPr>
            <p:spPr bwMode="auto">
              <a:xfrm>
                <a:off x="3803743" y="1275512"/>
                <a:ext cx="1408794" cy="563517"/>
              </a:xfrm>
              <a:prstGeom prst="chevron">
                <a:avLst>
                  <a:gd name="adj" fmla="val 50000"/>
                </a:avLst>
              </a:prstGeom>
              <a:solidFill>
                <a:schemeClr val="accent2">
                  <a:hueOff val="-293729"/>
                  <a:satOff val="2661"/>
                  <a:lumOff val="14609"/>
                  <a:alphaOff val="0"/>
                </a:schemeClr>
              </a:solidFill>
              <a:ln w="12700" cap="flat" cmpd="sng" algn="ctr">
                <a:solidFill>
                  <a:schemeClr val="lt1">
                    <a:hueOff val="0"/>
                    <a:satOff val="0"/>
                    <a:lumOff val="0"/>
                    <a:alphaOff val="0"/>
                  </a:schemeClr>
                </a:solidFill>
                <a:prstDash val="solid"/>
                <a:miter lim="800000"/>
              </a:ln>
              <a:effectLst/>
            </p:spPr>
            <p:style>
              <a:lnRef idx="2">
                <a:srgbClr val="000000"/>
              </a:lnRef>
              <a:fillRef idx="1">
                <a:srgbClr val="000000"/>
              </a:fillRef>
              <a:effectRef idx="0">
                <a:srgbClr val="000000"/>
              </a:effectRef>
              <a:fontRef idx="minor">
                <a:schemeClr val="lt1"/>
              </a:fontRef>
            </p:style>
            <p:txBody>
              <a:bodyPr spcFirstLastPara="0" vert="horz" wrap="square" lIns="48006" tIns="16002" rIns="16002" bIns="16002" numCol="1" spcCol="1270" anchor="ctr" anchorCtr="0">
                <a:noAutofit/>
              </a:bodyPr>
              <a:lstStyle/>
              <a:p>
                <a:pPr marL="0" lvl="0" indent="0" algn="ctr" defTabSz="533400">
                  <a:lnSpc>
                    <a:spcPct val="90000"/>
                  </a:lnSpc>
                  <a:spcBef>
                    <a:spcPts val="0"/>
                  </a:spcBef>
                  <a:spcAft>
                    <a:spcPts val="0"/>
                  </a:spcAft>
                  <a:buNone/>
                  <a:defRPr/>
                </a:pPr>
                <a:r>
                  <a:rPr lang="en-GB" sz="1200"/>
                  <a:t>Revisions</a:t>
                </a:r>
                <a:endParaRPr/>
              </a:p>
            </p:txBody>
          </p:sp>
          <p:sp>
            <p:nvSpPr>
              <p:cNvPr id="10" name="Arrow: Chevron 9"/>
              <p:cNvSpPr/>
              <p:nvPr/>
            </p:nvSpPr>
            <p:spPr bwMode="auto">
              <a:xfrm>
                <a:off x="5071658" y="1275512"/>
                <a:ext cx="1408794" cy="563517"/>
              </a:xfrm>
              <a:prstGeom prst="chevron">
                <a:avLst>
                  <a:gd name="adj" fmla="val 50000"/>
                </a:avLst>
              </a:prstGeom>
              <a:solidFill>
                <a:schemeClr val="accent2">
                  <a:hueOff val="-391639"/>
                  <a:satOff val="3548"/>
                  <a:lumOff val="19478"/>
                  <a:alphaOff val="0"/>
                </a:schemeClr>
              </a:solidFill>
              <a:ln w="12700" cap="flat" cmpd="sng" algn="ctr">
                <a:solidFill>
                  <a:schemeClr val="lt1">
                    <a:hueOff val="0"/>
                    <a:satOff val="0"/>
                    <a:lumOff val="0"/>
                    <a:alphaOff val="0"/>
                  </a:schemeClr>
                </a:solidFill>
                <a:prstDash val="solid"/>
                <a:miter lim="800000"/>
              </a:ln>
              <a:effectLst/>
            </p:spPr>
            <p:style>
              <a:lnRef idx="2">
                <a:srgbClr val="000000"/>
              </a:lnRef>
              <a:fillRef idx="1">
                <a:srgbClr val="000000"/>
              </a:fillRef>
              <a:effectRef idx="0">
                <a:srgbClr val="000000"/>
              </a:effectRef>
              <a:fontRef idx="minor">
                <a:schemeClr val="lt1"/>
              </a:fontRef>
            </p:style>
            <p:txBody>
              <a:bodyPr spcFirstLastPara="0" vert="horz" wrap="square" lIns="48006" tIns="16002" rIns="16002" bIns="16002" numCol="1" spcCol="1270" anchor="ctr" anchorCtr="0">
                <a:noAutofit/>
              </a:bodyPr>
              <a:lstStyle/>
              <a:p>
                <a:pPr marL="0" lvl="0" indent="0" algn="ctr" defTabSz="533400">
                  <a:lnSpc>
                    <a:spcPct val="90000"/>
                  </a:lnSpc>
                  <a:spcBef>
                    <a:spcPts val="0"/>
                  </a:spcBef>
                  <a:spcAft>
                    <a:spcPts val="0"/>
                  </a:spcAft>
                  <a:buNone/>
                  <a:defRPr/>
                </a:pPr>
                <a:r>
                  <a:rPr lang="en-GB" sz="1200"/>
                  <a:t>Accepted for publication</a:t>
                </a:r>
                <a:endParaRPr/>
              </a:p>
            </p:txBody>
          </p:sp>
          <p:sp>
            <p:nvSpPr>
              <p:cNvPr id="11" name="Arrow: Chevron 10"/>
              <p:cNvSpPr/>
              <p:nvPr/>
            </p:nvSpPr>
            <p:spPr bwMode="auto">
              <a:xfrm>
                <a:off x="6339573" y="1275512"/>
                <a:ext cx="1408794" cy="563517"/>
              </a:xfrm>
              <a:prstGeom prst="chevron">
                <a:avLst>
                  <a:gd name="adj" fmla="val 50000"/>
                </a:avLst>
              </a:prstGeom>
              <a:solidFill>
                <a:schemeClr val="accent2">
                  <a:hueOff val="-489548"/>
                  <a:satOff val="4435"/>
                  <a:lumOff val="24348"/>
                  <a:alphaOff val="0"/>
                </a:schemeClr>
              </a:solidFill>
              <a:ln w="12700" cap="flat" cmpd="sng" algn="ctr">
                <a:solidFill>
                  <a:schemeClr val="lt1">
                    <a:hueOff val="0"/>
                    <a:satOff val="0"/>
                    <a:lumOff val="0"/>
                    <a:alphaOff val="0"/>
                  </a:schemeClr>
                </a:solidFill>
                <a:prstDash val="solid"/>
                <a:miter lim="800000"/>
              </a:ln>
              <a:effectLst/>
            </p:spPr>
            <p:style>
              <a:lnRef idx="2">
                <a:srgbClr val="000000"/>
              </a:lnRef>
              <a:fillRef idx="1">
                <a:srgbClr val="000000"/>
              </a:fillRef>
              <a:effectRef idx="0">
                <a:srgbClr val="000000"/>
              </a:effectRef>
              <a:fontRef idx="minor">
                <a:schemeClr val="lt1"/>
              </a:fontRef>
            </p:style>
            <p:txBody>
              <a:bodyPr spcFirstLastPara="0" vert="horz" wrap="square" lIns="48006" tIns="16002" rIns="16002" bIns="16002" numCol="1" spcCol="1270" anchor="ctr" anchorCtr="0">
                <a:noAutofit/>
              </a:bodyPr>
              <a:lstStyle/>
              <a:p>
                <a:pPr marL="0" lvl="0" indent="0" algn="ctr" defTabSz="533400">
                  <a:lnSpc>
                    <a:spcPct val="90000"/>
                  </a:lnSpc>
                  <a:spcBef>
                    <a:spcPts val="0"/>
                  </a:spcBef>
                  <a:spcAft>
                    <a:spcPts val="0"/>
                  </a:spcAft>
                  <a:buNone/>
                  <a:defRPr/>
                </a:pPr>
                <a:r>
                  <a:rPr lang="en-GB" sz="1200"/>
                  <a:t>Copy-editing and type-setting</a:t>
                </a:r>
                <a:endParaRPr/>
              </a:p>
            </p:txBody>
          </p:sp>
          <p:sp>
            <p:nvSpPr>
              <p:cNvPr id="12" name="Arrow: Chevron 11"/>
              <p:cNvSpPr/>
              <p:nvPr/>
            </p:nvSpPr>
            <p:spPr bwMode="auto">
              <a:xfrm>
                <a:off x="7607487" y="1275512"/>
                <a:ext cx="1408794" cy="563517"/>
              </a:xfrm>
              <a:prstGeom prst="chevron">
                <a:avLst>
                  <a:gd name="adj" fmla="val 50000"/>
                </a:avLst>
              </a:prstGeom>
              <a:solidFill>
                <a:schemeClr val="accent2">
                  <a:hueOff val="-587458"/>
                  <a:satOff val="5322"/>
                  <a:lumOff val="29217"/>
                  <a:alphaOff val="0"/>
                </a:schemeClr>
              </a:solidFill>
              <a:ln w="12700" cap="flat" cmpd="sng" algn="ctr">
                <a:solidFill>
                  <a:schemeClr val="lt1">
                    <a:hueOff val="0"/>
                    <a:satOff val="0"/>
                    <a:lumOff val="0"/>
                    <a:alphaOff val="0"/>
                  </a:schemeClr>
                </a:solidFill>
                <a:prstDash val="solid"/>
                <a:miter lim="800000"/>
              </a:ln>
              <a:effectLst/>
            </p:spPr>
            <p:style>
              <a:lnRef idx="2">
                <a:srgbClr val="000000"/>
              </a:lnRef>
              <a:fillRef idx="1">
                <a:srgbClr val="000000"/>
              </a:fillRef>
              <a:effectRef idx="0">
                <a:srgbClr val="000000"/>
              </a:effectRef>
              <a:fontRef idx="minor">
                <a:schemeClr val="lt1"/>
              </a:fontRef>
            </p:style>
            <p:txBody>
              <a:bodyPr spcFirstLastPara="0" vert="horz" wrap="square" lIns="48006" tIns="16002" rIns="16002" bIns="16002" numCol="1" spcCol="1270" anchor="ctr" anchorCtr="0">
                <a:noAutofit/>
              </a:bodyPr>
              <a:lstStyle/>
              <a:p>
                <a:pPr marL="0" lvl="0" indent="0" algn="ctr" defTabSz="533400">
                  <a:lnSpc>
                    <a:spcPct val="90000"/>
                  </a:lnSpc>
                  <a:spcBef>
                    <a:spcPts val="0"/>
                  </a:spcBef>
                  <a:spcAft>
                    <a:spcPts val="0"/>
                  </a:spcAft>
                  <a:buNone/>
                  <a:defRPr/>
                </a:pPr>
                <a:r>
                  <a:rPr lang="en-GB" sz="1200"/>
                  <a:t>Publication</a:t>
                </a:r>
                <a:endParaRPr/>
              </a:p>
            </p:txBody>
          </p:sp>
        </p:grpSp>
        <p:sp>
          <p:nvSpPr>
            <p:cNvPr id="4" name="TextBox 3"/>
            <p:cNvSpPr txBox="1"/>
            <p:nvPr/>
          </p:nvSpPr>
          <p:spPr bwMode="auto">
            <a:xfrm>
              <a:off x="9001760" y="5860264"/>
              <a:ext cx="2824480" cy="388436"/>
            </a:xfrm>
            <a:prstGeom prst="rect">
              <a:avLst/>
            </a:prstGeom>
            <a:noFill/>
          </p:spPr>
          <p:txBody>
            <a:bodyPr wrap="square" lIns="91440" tIns="45720" rIns="91440" bIns="45720" rtlCol="0" anchor="t">
              <a:spAutoFit/>
            </a:bodyPr>
            <a:lstStyle/>
            <a:p>
              <a:pPr>
                <a:defRPr/>
              </a:pPr>
              <a:r>
                <a:rPr lang="en-GB" sz="1100" dirty="0"/>
                <a:t>Adapted from </a:t>
              </a:r>
              <a:r>
                <a:rPr lang="en-GB" sz="1100" u="sng" dirty="0">
                  <a:solidFill>
                    <a:schemeClr val="bg2"/>
                  </a:solidFill>
                  <a:hlinkClick r:id="rId3">
                    <a:extLst>
                      <a:ext uri="{A12FA001-AC4F-418D-AE19-62706E023703}">
                        <ahyp:hlinkClr xmlns:ahyp="http://schemas.microsoft.com/office/drawing/2018/hyperlinkcolor" val="tx"/>
                      </a:ext>
                    </a:extLst>
                  </a:hlinkClick>
                </a:rPr>
                <a:t>Library of Curtin University</a:t>
              </a:r>
              <a:endParaRPr lang="en-GB" sz="1100" dirty="0">
                <a:solidFill>
                  <a:schemeClr val="bg2"/>
                </a:solidFill>
                <a:hlinkClick r:id="rId3">
                  <a:extLst>
                    <a:ext uri="{A12FA001-AC4F-418D-AE19-62706E023703}">
                      <ahyp:hlinkClr xmlns:ahyp="http://schemas.microsoft.com/office/drawing/2018/hyperlinkcolor" val="tx"/>
                    </a:ext>
                  </a:extLst>
                </a:hlinkClick>
              </a:endParaRPr>
            </a:p>
            <a:p>
              <a:pPr>
                <a:defRPr/>
              </a:pPr>
              <a:r>
                <a:rPr lang="en-GB" sz="1100" dirty="0"/>
                <a:t>Icons from </a:t>
              </a:r>
              <a:r>
                <a:rPr lang="en-GB" sz="1100" u="sng" dirty="0">
                  <a:solidFill>
                    <a:schemeClr val="bg2"/>
                  </a:solidFill>
                  <a:hlinkClick r:id="rId4">
                    <a:extLst>
                      <a:ext uri="{A12FA001-AC4F-418D-AE19-62706E023703}">
                        <ahyp:hlinkClr xmlns:ahyp="http://schemas.microsoft.com/office/drawing/2018/hyperlinkcolor" val="tx"/>
                      </a:ext>
                    </a:extLst>
                  </a:hlinkClick>
                </a:rPr>
                <a:t>manshagraphics</a:t>
              </a:r>
              <a:r>
                <a:rPr lang="en-GB" sz="1100" dirty="0"/>
                <a:t> on </a:t>
              </a:r>
              <a:r>
                <a:rPr lang="en-GB" sz="1100" dirty="0" err="1"/>
                <a:t>Flaticon</a:t>
              </a:r>
              <a:endParaRPr lang="en-GB" sz="1100" dirty="0"/>
            </a:p>
          </p:txBody>
        </p:sp>
        <p:pic>
          <p:nvPicPr>
            <p:cNvPr id="14" name="Picture 13"/>
            <p:cNvPicPr>
              <a:picLocks noChangeAspect="1"/>
            </p:cNvPicPr>
            <p:nvPr/>
          </p:nvPicPr>
          <p:blipFill>
            <a:blip r:embed="rId5">
              <a:duotone>
                <a:schemeClr val="accent2">
                  <a:shade val="45000"/>
                  <a:satMod val="135000"/>
                </a:schemeClr>
                <a:prstClr val="white"/>
              </a:duotone>
            </a:blip>
            <a:stretch/>
          </p:blipFill>
          <p:spPr bwMode="auto">
            <a:xfrm>
              <a:off x="2438143" y="4469601"/>
              <a:ext cx="508340" cy="508340"/>
            </a:xfrm>
            <a:prstGeom prst="rect">
              <a:avLst/>
            </a:prstGeom>
          </p:spPr>
        </p:pic>
        <p:pic>
          <p:nvPicPr>
            <p:cNvPr id="17" name="Picture 16"/>
            <p:cNvPicPr>
              <a:picLocks noChangeAspect="1"/>
            </p:cNvPicPr>
            <p:nvPr/>
          </p:nvPicPr>
          <p:blipFill>
            <a:blip r:embed="rId6">
              <a:duotone>
                <a:schemeClr val="accent3">
                  <a:shade val="45000"/>
                  <a:satMod val="135000"/>
                </a:schemeClr>
                <a:prstClr val="white"/>
              </a:duotone>
            </a:blip>
            <a:stretch/>
          </p:blipFill>
          <p:spPr bwMode="auto">
            <a:xfrm>
              <a:off x="7411917" y="4512003"/>
              <a:ext cx="508341" cy="508341"/>
            </a:xfrm>
            <a:prstGeom prst="rect">
              <a:avLst/>
            </a:prstGeom>
          </p:spPr>
        </p:pic>
        <p:pic>
          <p:nvPicPr>
            <p:cNvPr id="19" name="Picture 18"/>
            <p:cNvPicPr>
              <a:picLocks noChangeAspect="1"/>
            </p:cNvPicPr>
            <p:nvPr/>
          </p:nvPicPr>
          <p:blipFill>
            <a:blip r:embed="rId7">
              <a:duotone>
                <a:schemeClr val="bg2">
                  <a:shade val="45000"/>
                  <a:satMod val="135000"/>
                </a:schemeClr>
                <a:prstClr val="white"/>
              </a:duotone>
            </a:blip>
            <a:stretch/>
          </p:blipFill>
          <p:spPr bwMode="auto">
            <a:xfrm>
              <a:off x="9924651" y="4554404"/>
              <a:ext cx="508341" cy="508341"/>
            </a:xfrm>
            <a:prstGeom prst="rect">
              <a:avLst/>
            </a:prstGeom>
          </p:spPr>
        </p:pic>
        <p:pic>
          <p:nvPicPr>
            <p:cNvPr id="23" name="Picture 22"/>
            <p:cNvPicPr>
              <a:picLocks noChangeAspect="1"/>
            </p:cNvPicPr>
            <p:nvPr/>
          </p:nvPicPr>
          <p:blipFill>
            <a:blip r:embed="rId8">
              <a:duotone>
                <a:schemeClr val="accent2">
                  <a:shade val="45000"/>
                  <a:satMod val="135000"/>
                </a:schemeClr>
                <a:prstClr val="white"/>
              </a:duotone>
            </a:blip>
            <a:stretch/>
          </p:blipFill>
          <p:spPr bwMode="auto">
            <a:xfrm>
              <a:off x="3680543" y="4478078"/>
              <a:ext cx="508342" cy="508342"/>
            </a:xfrm>
            <a:prstGeom prst="rect">
              <a:avLst/>
            </a:prstGeom>
          </p:spPr>
        </p:pic>
        <p:sp>
          <p:nvSpPr>
            <p:cNvPr id="26" name="TextBox 25"/>
            <p:cNvSpPr txBox="1"/>
            <p:nvPr/>
          </p:nvSpPr>
          <p:spPr bwMode="auto">
            <a:xfrm>
              <a:off x="3366266" y="4012654"/>
              <a:ext cx="1136898" cy="369332"/>
            </a:xfrm>
            <a:prstGeom prst="rect">
              <a:avLst/>
            </a:prstGeom>
            <a:noFill/>
          </p:spPr>
          <p:txBody>
            <a:bodyPr wrap="square" rtlCol="0">
              <a:spAutoFit/>
            </a:bodyPr>
            <a:lstStyle/>
            <a:p>
              <a:pPr algn="ctr">
                <a:defRPr/>
              </a:pPr>
              <a:r>
                <a:rPr lang="en-GB" b="1"/>
                <a:t>Pre-print</a:t>
              </a:r>
              <a:endParaRPr lang="en-GB" sz="2000" b="1"/>
            </a:p>
          </p:txBody>
        </p:sp>
        <p:sp>
          <p:nvSpPr>
            <p:cNvPr id="28" name="TextBox 27"/>
            <p:cNvSpPr txBox="1"/>
            <p:nvPr/>
          </p:nvSpPr>
          <p:spPr bwMode="auto">
            <a:xfrm>
              <a:off x="6630062" y="3683082"/>
              <a:ext cx="1997598" cy="861774"/>
            </a:xfrm>
            <a:prstGeom prst="rect">
              <a:avLst/>
            </a:prstGeom>
            <a:noFill/>
          </p:spPr>
          <p:txBody>
            <a:bodyPr wrap="square" rtlCol="0">
              <a:spAutoFit/>
            </a:bodyPr>
            <a:lstStyle/>
            <a:p>
              <a:pPr algn="ctr">
                <a:defRPr/>
              </a:pPr>
              <a:r>
                <a:rPr lang="en-GB" sz="1600" b="1"/>
                <a:t>Author Accepted Manuscript </a:t>
              </a:r>
              <a:r>
                <a:rPr lang="en-GB" sz="1600"/>
                <a:t>(AAM)</a:t>
              </a:r>
              <a:endParaRPr/>
            </a:p>
            <a:p>
              <a:pPr algn="ctr">
                <a:defRPr/>
              </a:pPr>
              <a:r>
                <a:rPr lang="en-GB" sz="1600"/>
                <a:t>or postprint</a:t>
              </a:r>
            </a:p>
          </p:txBody>
        </p:sp>
        <p:sp>
          <p:nvSpPr>
            <p:cNvPr id="29" name="TextBox 28"/>
            <p:cNvSpPr txBox="1"/>
            <p:nvPr/>
          </p:nvSpPr>
          <p:spPr bwMode="auto">
            <a:xfrm>
              <a:off x="9391458" y="3863985"/>
              <a:ext cx="1483360" cy="584775"/>
            </a:xfrm>
            <a:prstGeom prst="rect">
              <a:avLst/>
            </a:prstGeom>
            <a:noFill/>
          </p:spPr>
          <p:txBody>
            <a:bodyPr wrap="square" rtlCol="0">
              <a:spAutoFit/>
            </a:bodyPr>
            <a:lstStyle/>
            <a:p>
              <a:pPr algn="ctr">
                <a:defRPr/>
              </a:pPr>
              <a:r>
                <a:rPr lang="en-GB" sz="1600" b="1"/>
                <a:t>Version of Record </a:t>
              </a:r>
              <a:r>
                <a:rPr lang="en-GB" sz="1600"/>
                <a:t>(VoR)</a:t>
              </a:r>
              <a:endParaRPr/>
            </a:p>
          </p:txBody>
        </p:sp>
      </p:grpSp>
      <p:sp>
        <p:nvSpPr>
          <p:cNvPr id="37" name="Title 1"/>
          <p:cNvSpPr>
            <a:spLocks noGrp="1"/>
          </p:cNvSpPr>
          <p:nvPr>
            <p:ph type="title"/>
          </p:nvPr>
        </p:nvSpPr>
        <p:spPr bwMode="auto">
          <a:xfrm>
            <a:off x="838200" y="806993"/>
            <a:ext cx="10515600" cy="1325563"/>
          </a:xfrm>
        </p:spPr>
        <p:txBody>
          <a:bodyPr/>
          <a:lstStyle/>
          <a:p>
            <a:pPr algn="ctr">
              <a:defRPr/>
            </a:pPr>
            <a:r>
              <a:rPr lang="en-GB"/>
              <a:t>Author Accepted Manuscript (AAM)</a:t>
            </a:r>
            <a:br>
              <a:rPr lang="en-GB"/>
            </a:br>
            <a:r>
              <a:rPr lang="en-GB" b="1"/>
              <a:t>vs </a:t>
            </a:r>
            <a:r>
              <a:rPr lang="en-GB"/>
              <a:t>Version of Record (</a:t>
            </a:r>
            <a:r>
              <a:rPr lang="en-GB" err="1"/>
              <a:t>VoR</a:t>
            </a:r>
            <a:r>
              <a:rPr lang="en-GB"/>
              <a:t>)</a:t>
            </a:r>
          </a:p>
        </p:txBody>
      </p:sp>
      <p:sp>
        <p:nvSpPr>
          <p:cNvPr id="18" name="TextBox 17">
            <a:extLst>
              <a:ext uri="{FF2B5EF4-FFF2-40B4-BE49-F238E27FC236}">
                <a16:creationId xmlns:a16="http://schemas.microsoft.com/office/drawing/2014/main" id="{C354354B-0A51-E68D-A36E-036F84A5F9EA}"/>
              </a:ext>
            </a:extLst>
          </p:cNvPr>
          <p:cNvSpPr txBox="1"/>
          <p:nvPr/>
        </p:nvSpPr>
        <p:spPr bwMode="auto">
          <a:xfrm>
            <a:off x="2259659" y="6483586"/>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bg2"/>
                </a:solidFill>
                <a:latin typeface="+mj-lt"/>
                <a:ea typeface="+mj-lt"/>
                <a:cs typeface="Arial"/>
              </a:rPr>
              <a:t>10.5281/zenodo.7324364 </a:t>
            </a:r>
            <a:r>
              <a:rPr lang="en-GB" sz="1200" dirty="0">
                <a:solidFill>
                  <a:schemeClr val="tx1">
                    <a:tint val="75000"/>
                  </a:schemeClr>
                </a:solidFill>
                <a:latin typeface="+mj-lt"/>
                <a:ea typeface="+mj-lt"/>
                <a:cs typeface="Arial"/>
              </a:rPr>
              <a:t>under CC-BY 4.0</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 name="Text Placeholder 12"/>
          <p:cNvSpPr>
            <a:spLocks noGrp="1"/>
          </p:cNvSpPr>
          <p:nvPr>
            <p:ph type="body" sz="quarter" idx="16"/>
          </p:nvPr>
        </p:nvSpPr>
        <p:spPr bwMode="auto">
          <a:xfrm>
            <a:off x="637679" y="1545525"/>
            <a:ext cx="5580241" cy="4489515"/>
          </a:xfrm>
          <a:prstGeom prst="rect">
            <a:avLst/>
          </a:prstGeom>
          <a:solidFill>
            <a:schemeClr val="bg1">
              <a:alpha val="62000"/>
            </a:schemeClr>
          </a:solidFill>
        </p:spPr>
        <p:txBody>
          <a:bodyPr vert="horz" lIns="91440" tIns="45720" rIns="91440" bIns="45720" rtlCol="0" anchor="t">
            <a:normAutofit/>
          </a:bodyPr>
          <a:lstStyle/>
          <a:p>
            <a:pPr>
              <a:defRPr/>
            </a:pPr>
            <a:r>
              <a:rPr lang="en-GB" sz="3100" b="1">
                <a:solidFill>
                  <a:schemeClr val="bg2"/>
                </a:solidFill>
              </a:rPr>
              <a:t>Public engagement</a:t>
            </a:r>
            <a:endParaRPr>
              <a:solidFill>
                <a:schemeClr val="bg2"/>
              </a:solidFill>
            </a:endParaRPr>
          </a:p>
          <a:p>
            <a:pPr marL="342900" indent="-342900">
              <a:buFont typeface="Arial"/>
              <a:buChar char="•"/>
              <a:defRPr/>
            </a:pPr>
            <a:r>
              <a:rPr lang="en-US" sz="1900">
                <a:solidFill>
                  <a:schemeClr val="tx2"/>
                </a:solidFill>
              </a:rPr>
              <a:t>Open and inclusive research and innovation includes society that can be listened to, awarded relevant input and influence during all stages of the research process (</a:t>
            </a:r>
            <a:r>
              <a:rPr lang="en-US" sz="1900" u="sng">
                <a:solidFill>
                  <a:schemeClr val="bg2"/>
                </a:solidFill>
                <a:hlinkClick r:id="rId2">
                  <a:extLst>
                    <a:ext uri="{A12FA001-AC4F-418D-AE19-62706E023703}">
                      <ahyp:hlinkClr xmlns:ahyp="http://schemas.microsoft.com/office/drawing/2018/hyperlinkcolor" val="tx"/>
                    </a:ext>
                  </a:extLst>
                </a:hlinkClick>
              </a:rPr>
              <a:t>RRI Tools</a:t>
            </a:r>
            <a:r>
              <a:rPr lang="en-US" sz="1900">
                <a:solidFill>
                  <a:schemeClr val="tx2"/>
                </a:solidFill>
              </a:rPr>
              <a:t>) – public engagement contributes to the </a:t>
            </a:r>
            <a:r>
              <a:rPr lang="en-US" sz="1900" err="1">
                <a:solidFill>
                  <a:schemeClr val="tx2"/>
                </a:solidFill>
              </a:rPr>
              <a:t>democratisation</a:t>
            </a:r>
            <a:r>
              <a:rPr lang="en-US" sz="1900">
                <a:solidFill>
                  <a:schemeClr val="tx2"/>
                </a:solidFill>
              </a:rPr>
              <a:t> of science</a:t>
            </a:r>
            <a:endParaRPr>
              <a:solidFill>
                <a:schemeClr val="tx2"/>
              </a:solidFill>
            </a:endParaRPr>
          </a:p>
          <a:p>
            <a:pPr marL="342900" indent="-342900">
              <a:buFont typeface="Arial"/>
              <a:buChar char="•"/>
              <a:defRPr/>
            </a:pPr>
            <a:r>
              <a:rPr lang="en-US" sz="1900">
                <a:solidFill>
                  <a:schemeClr val="tx2"/>
                </a:solidFill>
              </a:rPr>
              <a:t>Increases scientific literacy of the public, improves societal relevance of science, increases the support and uptake of research</a:t>
            </a:r>
            <a:endParaRPr>
              <a:solidFill>
                <a:schemeClr val="tx2"/>
              </a:solidFill>
            </a:endParaRPr>
          </a:p>
          <a:p>
            <a:pPr marL="342900" indent="-342900">
              <a:buFont typeface="Arial"/>
              <a:buChar char="•"/>
              <a:defRPr/>
            </a:pPr>
            <a:r>
              <a:rPr lang="en-US" sz="1900">
                <a:solidFill>
                  <a:schemeClr val="tx2"/>
                </a:solidFill>
              </a:rPr>
              <a:t>E.g. </a:t>
            </a:r>
            <a:r>
              <a:rPr lang="en-US" sz="1900" u="sng">
                <a:solidFill>
                  <a:schemeClr val="bg2"/>
                </a:solidFill>
                <a:hlinkClick r:id="rId3">
                  <a:extLst>
                    <a:ext uri="{A12FA001-AC4F-418D-AE19-62706E023703}">
                      <ahyp:hlinkClr xmlns:ahyp="http://schemas.microsoft.com/office/drawing/2018/hyperlinkcolor" val="tx"/>
                    </a:ext>
                  </a:extLst>
                </a:hlinkClick>
              </a:rPr>
              <a:t>European Researchers’ Night</a:t>
            </a:r>
            <a:r>
              <a:rPr lang="en-US" sz="1900">
                <a:solidFill>
                  <a:schemeClr val="bg2"/>
                </a:solidFill>
              </a:rPr>
              <a:t>, </a:t>
            </a:r>
            <a:r>
              <a:rPr lang="en-US" sz="1900" u="sng">
                <a:solidFill>
                  <a:schemeClr val="bg2"/>
                </a:solidFill>
                <a:hlinkClick r:id="rId4">
                  <a:extLst>
                    <a:ext uri="{A12FA001-AC4F-418D-AE19-62706E023703}">
                      <ahyp:hlinkClr xmlns:ahyp="http://schemas.microsoft.com/office/drawing/2018/hyperlinkcolor" val="tx"/>
                    </a:ext>
                  </a:extLst>
                </a:hlinkClick>
              </a:rPr>
              <a:t>Science is Wonderful</a:t>
            </a:r>
            <a:r>
              <a:rPr lang="en-US" sz="1900">
                <a:solidFill>
                  <a:schemeClr val="tx2"/>
                </a:solidFill>
              </a:rPr>
              <a:t>, public talks, talks in schools or cultural </a:t>
            </a:r>
            <a:r>
              <a:rPr lang="en-US" sz="1900" err="1">
                <a:solidFill>
                  <a:schemeClr val="tx2"/>
                </a:solidFill>
              </a:rPr>
              <a:t>centres</a:t>
            </a:r>
            <a:r>
              <a:rPr lang="en-US" sz="1900">
                <a:solidFill>
                  <a:schemeClr val="tx2"/>
                </a:solidFill>
              </a:rPr>
              <a:t>, popular science books, social media, documentaries, TV shows, school activities, art/science projects </a:t>
            </a:r>
            <a:endParaRPr>
              <a:solidFill>
                <a:schemeClr val="tx2"/>
              </a:solidFill>
            </a:endParaRPr>
          </a:p>
          <a:p>
            <a:pPr marL="342900" indent="-342900">
              <a:buFont typeface="Arial"/>
              <a:buChar char="•"/>
              <a:defRPr/>
            </a:pPr>
            <a:endParaRPr lang="en-US" sz="1900">
              <a:solidFill>
                <a:schemeClr val="tx2"/>
              </a:solidFill>
            </a:endParaRP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60</a:t>
            </a:fld>
            <a:endParaRPr lang="ko-KR"/>
          </a:p>
        </p:txBody>
      </p:sp>
      <p:pic>
        <p:nvPicPr>
          <p:cNvPr id="10" name="Picture 9"/>
          <p:cNvPicPr>
            <a:picLocks noChangeAspect="1"/>
          </p:cNvPicPr>
          <p:nvPr/>
        </p:nvPicPr>
        <p:blipFill>
          <a:blip r:embed="rId5"/>
          <a:stretch/>
        </p:blipFill>
        <p:spPr bwMode="auto">
          <a:xfrm>
            <a:off x="10825189" y="6357494"/>
            <a:ext cx="860081" cy="307930"/>
          </a:xfrm>
          <a:prstGeom prst="rect">
            <a:avLst/>
          </a:prstGeom>
        </p:spPr>
      </p:pic>
      <p:sp>
        <p:nvSpPr>
          <p:cNvPr id="7" name="Footer Placeholder 1"/>
          <p:cNvSpPr>
            <a:spLocks noGrp="1"/>
          </p:cNvSpPr>
          <p:nvPr>
            <p:ph type="ftr" sz="quarter" idx="15"/>
          </p:nvPr>
        </p:nvSpPr>
        <p:spPr bwMode="auto">
          <a:xfrm>
            <a:off x="978981" y="6357494"/>
            <a:ext cx="9838038" cy="365125"/>
          </a:xfrm>
        </p:spPr>
        <p:txBody>
          <a:bodyPr/>
          <a:lstStyle/>
          <a:p>
            <a:pPr algn="r">
              <a:defRPr/>
            </a:pPr>
            <a:r>
              <a:rPr lang="en-GB" err="1">
                <a:ea typeface="+mj-lt"/>
                <a:cs typeface="+mj-lt"/>
              </a:rPr>
              <a:t>OpenAIRE</a:t>
            </a:r>
            <a:r>
              <a:rPr lang="en-GB">
                <a:ea typeface="+mj-lt"/>
                <a:cs typeface="+mj-lt"/>
              </a:rPr>
              <a:t> webinar| 22 Nov 2022</a:t>
            </a:r>
          </a:p>
        </p:txBody>
      </p:sp>
      <p:pic>
        <p:nvPicPr>
          <p:cNvPr id="3" name="Picture 2"/>
          <p:cNvPicPr>
            <a:picLocks noChangeAspect="1"/>
          </p:cNvPicPr>
          <p:nvPr/>
        </p:nvPicPr>
        <p:blipFill>
          <a:blip r:embed="rId6"/>
          <a:stretch/>
        </p:blipFill>
        <p:spPr bwMode="auto">
          <a:xfrm>
            <a:off x="6294000" y="1545525"/>
            <a:ext cx="5789776" cy="1807436"/>
          </a:xfrm>
          <a:prstGeom prst="rect">
            <a:avLst/>
          </a:prstGeom>
        </p:spPr>
      </p:pic>
      <p:sp>
        <p:nvSpPr>
          <p:cNvPr id="11" name="TextBox 10"/>
          <p:cNvSpPr txBox="1"/>
          <p:nvPr/>
        </p:nvSpPr>
        <p:spPr bwMode="auto">
          <a:xfrm>
            <a:off x="7700448" y="3429000"/>
            <a:ext cx="4278192" cy="430887"/>
          </a:xfrm>
          <a:prstGeom prst="rect">
            <a:avLst/>
          </a:prstGeom>
          <a:noFill/>
        </p:spPr>
        <p:txBody>
          <a:bodyPr wrap="square" rtlCol="0">
            <a:spAutoFit/>
          </a:bodyPr>
          <a:lstStyle/>
          <a:p>
            <a:pPr algn="r">
              <a:defRPr/>
            </a:pPr>
            <a:r>
              <a:rPr lang="en-GB" sz="1100"/>
              <a:t>Pompea &amp; Russo (2020). The role of astronomers in the astronomy education ecosystem. </a:t>
            </a:r>
            <a:r>
              <a:rPr lang="en-GB" sz="1100" u="sng">
                <a:hlinkClick r:id="rId7" tooltip="https://doi.org/10.48550/arXiv.2011.11350"/>
              </a:rPr>
              <a:t>https://doi.org/10.48550/arXiv.2011.11350</a:t>
            </a:r>
            <a:r>
              <a:rPr lang="en-GB" sz="1100"/>
              <a:t> </a:t>
            </a:r>
            <a:endParaRPr/>
          </a:p>
        </p:txBody>
      </p:sp>
      <p:pic>
        <p:nvPicPr>
          <p:cNvPr id="4" name="Picture 3"/>
          <p:cNvPicPr>
            <a:picLocks noChangeAspect="1"/>
          </p:cNvPicPr>
          <p:nvPr/>
        </p:nvPicPr>
        <p:blipFill>
          <a:blip r:embed="rId8"/>
          <a:stretch/>
        </p:blipFill>
        <p:spPr bwMode="auto">
          <a:xfrm>
            <a:off x="6745725" y="4248666"/>
            <a:ext cx="1909445" cy="1865868"/>
          </a:xfrm>
          <a:prstGeom prst="rect">
            <a:avLst/>
          </a:prstGeom>
        </p:spPr>
      </p:pic>
      <p:pic>
        <p:nvPicPr>
          <p:cNvPr id="5" name="Picture 4"/>
          <p:cNvPicPr>
            <a:picLocks noChangeAspect="1"/>
          </p:cNvPicPr>
          <p:nvPr/>
        </p:nvPicPr>
        <p:blipFill>
          <a:blip r:embed="rId9"/>
          <a:stretch/>
        </p:blipFill>
        <p:spPr bwMode="auto">
          <a:xfrm>
            <a:off x="9076055" y="4248666"/>
            <a:ext cx="2619375" cy="1657350"/>
          </a:xfrm>
          <a:prstGeom prst="rect">
            <a:avLst/>
          </a:prstGeom>
        </p:spPr>
      </p:pic>
      <p:sp>
        <p:nvSpPr>
          <p:cNvPr id="8" name="TextBox 7">
            <a:extLst>
              <a:ext uri="{FF2B5EF4-FFF2-40B4-BE49-F238E27FC236}">
                <a16:creationId xmlns:a16="http://schemas.microsoft.com/office/drawing/2014/main" id="{36741604-40EE-C549-FB9A-83C8BF1FFEFA}"/>
              </a:ext>
            </a:extLst>
          </p:cNvPr>
          <p:cNvSpPr txBox="1"/>
          <p:nvPr/>
        </p:nvSpPr>
        <p:spPr bwMode="auto">
          <a:xfrm>
            <a:off x="2259659" y="6483586"/>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bg2"/>
                </a:solidFill>
                <a:latin typeface="+mj-lt"/>
                <a:ea typeface="+mj-lt"/>
                <a:cs typeface="Arial"/>
              </a:rPr>
              <a:t>10.5281/zenodo.7324364 </a:t>
            </a:r>
            <a:r>
              <a:rPr lang="en-GB" sz="1200" dirty="0">
                <a:solidFill>
                  <a:schemeClr val="tx1">
                    <a:tint val="75000"/>
                  </a:schemeClr>
                </a:solidFill>
                <a:latin typeface="+mj-lt"/>
                <a:ea typeface="+mj-lt"/>
                <a:cs typeface="Arial"/>
              </a:rPr>
              <a:t>under CC-BY 4.0</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 name="Text Placeholder 12"/>
          <p:cNvSpPr>
            <a:spLocks noGrp="1"/>
          </p:cNvSpPr>
          <p:nvPr>
            <p:ph type="body" sz="quarter" idx="16"/>
          </p:nvPr>
        </p:nvSpPr>
        <p:spPr bwMode="auto">
          <a:xfrm>
            <a:off x="637679" y="1545525"/>
            <a:ext cx="5133201" cy="4662235"/>
          </a:xfrm>
          <a:prstGeom prst="rect">
            <a:avLst/>
          </a:prstGeom>
          <a:solidFill>
            <a:schemeClr val="bg1">
              <a:alpha val="62000"/>
            </a:schemeClr>
          </a:solidFill>
        </p:spPr>
        <p:txBody>
          <a:bodyPr vert="horz" lIns="91440" tIns="45720" rIns="91440" bIns="45720" rtlCol="0" anchor="t">
            <a:normAutofit fontScale="92500" lnSpcReduction="10000"/>
          </a:bodyPr>
          <a:lstStyle/>
          <a:p>
            <a:pPr>
              <a:defRPr/>
            </a:pPr>
            <a:r>
              <a:rPr lang="en-GB" sz="3400" b="1">
                <a:solidFill>
                  <a:schemeClr val="bg2"/>
                </a:solidFill>
              </a:rPr>
              <a:t>Citizen Science</a:t>
            </a:r>
            <a:endParaRPr>
              <a:solidFill>
                <a:schemeClr val="bg2"/>
              </a:solidFill>
            </a:endParaRPr>
          </a:p>
          <a:p>
            <a:pPr marL="342900" indent="-342900">
              <a:buFont typeface="Arial"/>
              <a:buChar char="•"/>
              <a:defRPr/>
            </a:pPr>
            <a:r>
              <a:rPr lang="en-US" sz="2100">
                <a:solidFill>
                  <a:schemeClr val="tx2"/>
                </a:solidFill>
              </a:rPr>
              <a:t>Projects that actively involve the general public, in any of the stages of research, acting as collaborators, contributors or project leaders (</a:t>
            </a:r>
            <a:r>
              <a:rPr lang="en-US" sz="2100" u="sng">
                <a:solidFill>
                  <a:schemeClr val="bg2"/>
                </a:solidFill>
                <a:hlinkClick r:id="rId2">
                  <a:extLst>
                    <a:ext uri="{A12FA001-AC4F-418D-AE19-62706E023703}">
                      <ahyp:hlinkClr xmlns:ahyp="http://schemas.microsoft.com/office/drawing/2018/hyperlinkcolor" val="tx"/>
                    </a:ext>
                  </a:extLst>
                </a:hlinkClick>
              </a:rPr>
              <a:t>FORRT</a:t>
            </a:r>
            <a:r>
              <a:rPr lang="en-US" sz="2100">
                <a:solidFill>
                  <a:schemeClr val="tx2"/>
                </a:solidFill>
              </a:rPr>
              <a:t>)</a:t>
            </a:r>
            <a:endParaRPr>
              <a:solidFill>
                <a:schemeClr val="tx2"/>
              </a:solidFill>
            </a:endParaRPr>
          </a:p>
          <a:p>
            <a:pPr marL="342900" indent="-342900">
              <a:buFont typeface="Arial"/>
              <a:buChar char="•"/>
              <a:defRPr/>
            </a:pPr>
            <a:r>
              <a:rPr lang="en-US" sz="2100">
                <a:solidFill>
                  <a:schemeClr val="tx2"/>
                </a:solidFill>
              </a:rPr>
              <a:t>Increases scientific literacy of the public, empowers citizens with scientific approaches, improves societal relevance of science, increases the support and uptake of research, explores new pathways for participatory governance</a:t>
            </a:r>
            <a:endParaRPr>
              <a:solidFill>
                <a:schemeClr val="tx2"/>
              </a:solidFill>
            </a:endParaRPr>
          </a:p>
          <a:p>
            <a:pPr marL="342900" indent="-342900">
              <a:buFont typeface="Arial"/>
              <a:buChar char="•"/>
              <a:defRPr/>
            </a:pPr>
            <a:r>
              <a:rPr lang="en-US" sz="2100" u="sng">
                <a:solidFill>
                  <a:schemeClr val="bg2"/>
                </a:solidFill>
                <a:hlinkClick r:id="rId3">
                  <a:extLst>
                    <a:ext uri="{A12FA001-AC4F-418D-AE19-62706E023703}">
                      <ahyp:hlinkClr xmlns:ahyp="http://schemas.microsoft.com/office/drawing/2018/hyperlinkcolor" val="tx"/>
                    </a:ext>
                  </a:extLst>
                </a:hlinkClick>
              </a:rPr>
              <a:t>European Citizen Science Association</a:t>
            </a:r>
            <a:r>
              <a:rPr lang="en-US" sz="2100">
                <a:solidFill>
                  <a:schemeClr val="bg2"/>
                </a:solidFill>
              </a:rPr>
              <a:t>, </a:t>
            </a:r>
            <a:r>
              <a:rPr lang="en-US" sz="2100" u="sng">
                <a:solidFill>
                  <a:schemeClr val="bg2"/>
                </a:solidFill>
                <a:hlinkClick r:id="rId4">
                  <a:extLst>
                    <a:ext uri="{A12FA001-AC4F-418D-AE19-62706E023703}">
                      <ahyp:hlinkClr xmlns:ahyp="http://schemas.microsoft.com/office/drawing/2018/hyperlinkcolor" val="tx"/>
                    </a:ext>
                  </a:extLst>
                </a:hlinkClick>
              </a:rPr>
              <a:t>EU Citizen Science platform</a:t>
            </a:r>
            <a:endParaRPr lang="en-US" sz="2100">
              <a:solidFill>
                <a:schemeClr val="bg2"/>
              </a:solidFill>
              <a:hlinkClick r:id="rId4">
                <a:extLst>
                  <a:ext uri="{A12FA001-AC4F-418D-AE19-62706E023703}">
                    <ahyp:hlinkClr xmlns:ahyp="http://schemas.microsoft.com/office/drawing/2018/hyperlinkcolor" val="tx"/>
                  </a:ext>
                </a:extLst>
              </a:hlinkClick>
            </a:endParaRPr>
          </a:p>
          <a:p>
            <a:pPr marL="342900" indent="-342900">
              <a:buFont typeface="Arial"/>
              <a:buChar char="•"/>
              <a:defRPr/>
            </a:pPr>
            <a:r>
              <a:rPr lang="en-US" sz="2100">
                <a:solidFill>
                  <a:schemeClr val="tx2"/>
                </a:solidFill>
              </a:rPr>
              <a:t>E.g. </a:t>
            </a:r>
            <a:r>
              <a:rPr lang="en-US" sz="2100" u="sng">
                <a:solidFill>
                  <a:schemeClr val="bg2"/>
                </a:solidFill>
                <a:hlinkClick r:id="rId5">
                  <a:extLst>
                    <a:ext uri="{A12FA001-AC4F-418D-AE19-62706E023703}">
                      <ahyp:hlinkClr xmlns:ahyp="http://schemas.microsoft.com/office/drawing/2018/hyperlinkcolor" val="tx"/>
                    </a:ext>
                  </a:extLst>
                </a:hlinkClick>
              </a:rPr>
              <a:t>Zooniverse</a:t>
            </a:r>
            <a:r>
              <a:rPr lang="en-US" sz="2100">
                <a:solidFill>
                  <a:schemeClr val="bg2"/>
                </a:solidFill>
              </a:rPr>
              <a:t>, </a:t>
            </a:r>
            <a:r>
              <a:rPr lang="en-US" sz="2100" u="sng">
                <a:solidFill>
                  <a:schemeClr val="bg2"/>
                </a:solidFill>
                <a:hlinkClick r:id="rId6">
                  <a:extLst>
                    <a:ext uri="{A12FA001-AC4F-418D-AE19-62706E023703}">
                      <ahyp:hlinkClr xmlns:ahyp="http://schemas.microsoft.com/office/drawing/2018/hyperlinkcolor" val="tx"/>
                    </a:ext>
                  </a:extLst>
                </a:hlinkClick>
              </a:rPr>
              <a:t>School Network Alerts Citizens</a:t>
            </a:r>
            <a:r>
              <a:rPr lang="en-US" sz="2100">
                <a:solidFill>
                  <a:schemeClr val="tx2"/>
                </a:solidFill>
              </a:rPr>
              <a:t> </a:t>
            </a:r>
            <a:r>
              <a:rPr lang="en-US" sz="2100" err="1">
                <a:solidFill>
                  <a:schemeClr val="tx2"/>
                </a:solidFill>
              </a:rPr>
              <a:t>analysing</a:t>
            </a:r>
            <a:r>
              <a:rPr lang="en-US" sz="2100">
                <a:solidFill>
                  <a:schemeClr val="tx2"/>
                </a:solidFill>
              </a:rPr>
              <a:t> seismograms, in video games (e.g. </a:t>
            </a:r>
            <a:r>
              <a:rPr lang="en-US" sz="2100" u="sng">
                <a:solidFill>
                  <a:schemeClr val="tx2"/>
                </a:solidFill>
                <a:hlinkClick r:id="rId7" tooltip="https://dnapuzzles.org/">
                  <a:extLst>
                    <a:ext uri="{A12FA001-AC4F-418D-AE19-62706E023703}">
                      <ahyp:hlinkClr xmlns:ahyp="http://schemas.microsoft.com/office/drawing/2018/hyperlinkcolor" val="tx"/>
                    </a:ext>
                  </a:extLst>
                </a:hlinkClick>
              </a:rPr>
              <a:t>Borderlands 3</a:t>
            </a:r>
            <a:r>
              <a:rPr lang="en-US" sz="2100">
                <a:solidFill>
                  <a:schemeClr val="tx2"/>
                </a:solidFill>
              </a:rPr>
              <a:t>)… and many more</a:t>
            </a:r>
            <a:endParaRPr>
              <a:solidFill>
                <a:schemeClr val="tx2"/>
              </a:solidFill>
            </a:endParaRPr>
          </a:p>
          <a:p>
            <a:pPr marL="342900" indent="-342900">
              <a:buFont typeface="Arial"/>
              <a:buChar char="•"/>
              <a:defRPr/>
            </a:pPr>
            <a:endParaRPr lang="en-US" sz="1900">
              <a:solidFill>
                <a:schemeClr val="tx2"/>
              </a:solidFill>
            </a:endParaRP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61</a:t>
            </a:fld>
            <a:endParaRPr lang="ko-KR"/>
          </a:p>
        </p:txBody>
      </p:sp>
      <p:pic>
        <p:nvPicPr>
          <p:cNvPr id="10" name="Picture 9"/>
          <p:cNvPicPr>
            <a:picLocks noChangeAspect="1"/>
          </p:cNvPicPr>
          <p:nvPr/>
        </p:nvPicPr>
        <p:blipFill>
          <a:blip r:embed="rId8"/>
          <a:stretch/>
        </p:blipFill>
        <p:spPr bwMode="auto">
          <a:xfrm>
            <a:off x="10825189" y="6357494"/>
            <a:ext cx="860081" cy="307930"/>
          </a:xfrm>
          <a:prstGeom prst="rect">
            <a:avLst/>
          </a:prstGeom>
        </p:spPr>
      </p:pic>
      <p:sp>
        <p:nvSpPr>
          <p:cNvPr id="7" name="Footer Placeholder 1"/>
          <p:cNvSpPr>
            <a:spLocks noGrp="1"/>
          </p:cNvSpPr>
          <p:nvPr>
            <p:ph type="ftr" sz="quarter" idx="15"/>
          </p:nvPr>
        </p:nvSpPr>
        <p:spPr bwMode="auto">
          <a:xfrm>
            <a:off x="978981" y="6357494"/>
            <a:ext cx="9838038" cy="365125"/>
          </a:xfrm>
        </p:spPr>
        <p:txBody>
          <a:bodyPr/>
          <a:lstStyle/>
          <a:p>
            <a:pPr algn="r">
              <a:defRPr/>
            </a:pPr>
            <a:r>
              <a:rPr lang="en-GB" err="1">
                <a:ea typeface="+mj-lt"/>
                <a:cs typeface="+mj-lt"/>
              </a:rPr>
              <a:t>OpenAIRE</a:t>
            </a:r>
            <a:r>
              <a:rPr lang="en-GB">
                <a:ea typeface="+mj-lt"/>
                <a:cs typeface="+mj-lt"/>
              </a:rPr>
              <a:t> webinar| 22 Nov 2022</a:t>
            </a:r>
          </a:p>
        </p:txBody>
      </p:sp>
      <p:sp>
        <p:nvSpPr>
          <p:cNvPr id="11" name="TextBox 10"/>
          <p:cNvSpPr txBox="1"/>
          <p:nvPr/>
        </p:nvSpPr>
        <p:spPr bwMode="auto">
          <a:xfrm>
            <a:off x="7848086" y="4632272"/>
            <a:ext cx="4278192" cy="261610"/>
          </a:xfrm>
          <a:prstGeom prst="rect">
            <a:avLst/>
          </a:prstGeom>
          <a:noFill/>
        </p:spPr>
        <p:txBody>
          <a:bodyPr wrap="square" lIns="91440" tIns="45720" rIns="91440" bIns="45720" rtlCol="0" anchor="t">
            <a:spAutoFit/>
          </a:bodyPr>
          <a:lstStyle/>
          <a:p>
            <a:pPr algn="r">
              <a:defRPr/>
            </a:pPr>
            <a:r>
              <a:rPr lang="en-GB" sz="1100" err="1"/>
              <a:t>Golumbic</a:t>
            </a:r>
            <a:r>
              <a:rPr lang="en-GB" sz="1100"/>
              <a:t> et al. (2017). CC-BY 4.0. </a:t>
            </a:r>
            <a:r>
              <a:rPr lang="en-GB" sz="1100" u="sng">
                <a:solidFill>
                  <a:schemeClr val="bg2"/>
                </a:solidFill>
                <a:hlinkClick r:id="rId9">
                  <a:extLst>
                    <a:ext uri="{A12FA001-AC4F-418D-AE19-62706E023703}">
                      <ahyp:hlinkClr xmlns:ahyp="http://schemas.microsoft.com/office/drawing/2018/hyperlinkcolor" val="tx"/>
                    </a:ext>
                  </a:extLst>
                </a:hlinkClick>
              </a:rPr>
              <a:t>http://doi.org/10.5334/cstp.53</a:t>
            </a:r>
            <a:endParaRPr lang="en-GB" sz="1100">
              <a:solidFill>
                <a:schemeClr val="bg2"/>
              </a:solidFill>
              <a:hlinkClick r:id="rId9">
                <a:extLst>
                  <a:ext uri="{A12FA001-AC4F-418D-AE19-62706E023703}">
                    <ahyp:hlinkClr xmlns:ahyp="http://schemas.microsoft.com/office/drawing/2018/hyperlinkcolor" val="tx"/>
                  </a:ext>
                </a:extLst>
              </a:hlinkClick>
            </a:endParaRPr>
          </a:p>
        </p:txBody>
      </p:sp>
      <p:pic>
        <p:nvPicPr>
          <p:cNvPr id="4098" name="Picture 2" descr="https://theoryandpractice.citizenscienceassociation.org/articles/10.5334/cstp.53/cstp-2-1-53-g1.png"/>
          <p:cNvPicPr>
            <a:picLocks noChangeAspect="1" noChangeArrowheads="1"/>
          </p:cNvPicPr>
          <p:nvPr/>
        </p:nvPicPr>
        <p:blipFill>
          <a:blip r:embed="rId10"/>
          <a:stretch/>
        </p:blipFill>
        <p:spPr bwMode="auto">
          <a:xfrm>
            <a:off x="5770880" y="2222912"/>
            <a:ext cx="6355398" cy="2244250"/>
          </a:xfrm>
          <a:prstGeom prst="rect">
            <a:avLst/>
          </a:prstGeom>
          <a:noFill/>
        </p:spPr>
      </p:pic>
      <p:sp>
        <p:nvSpPr>
          <p:cNvPr id="4" name="TextBox 3">
            <a:extLst>
              <a:ext uri="{FF2B5EF4-FFF2-40B4-BE49-F238E27FC236}">
                <a16:creationId xmlns:a16="http://schemas.microsoft.com/office/drawing/2014/main" id="{5FE577C4-004A-40E4-39BA-10CC375F3BFE}"/>
              </a:ext>
            </a:extLst>
          </p:cNvPr>
          <p:cNvSpPr txBox="1"/>
          <p:nvPr/>
        </p:nvSpPr>
        <p:spPr bwMode="auto">
          <a:xfrm>
            <a:off x="2259659" y="6483586"/>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bg2"/>
                </a:solidFill>
                <a:latin typeface="+mj-lt"/>
                <a:ea typeface="+mj-lt"/>
                <a:cs typeface="Arial"/>
              </a:rPr>
              <a:t>10.5281/zenodo.7324364 </a:t>
            </a:r>
            <a:r>
              <a:rPr lang="en-GB" sz="1200" dirty="0">
                <a:solidFill>
                  <a:schemeClr val="tx1">
                    <a:tint val="75000"/>
                  </a:schemeClr>
                </a:solidFill>
                <a:latin typeface="+mj-lt"/>
                <a:ea typeface="+mj-lt"/>
                <a:cs typeface="Arial"/>
              </a:rPr>
              <a:t>under CC-BY 4.0</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Slide Number Placeholder 4"/>
          <p:cNvSpPr>
            <a:spLocks noGrp="1"/>
          </p:cNvSpPr>
          <p:nvPr>
            <p:ph type="sldNum" sz="quarter" idx="4294967295"/>
          </p:nvPr>
        </p:nvSpPr>
        <p:spPr bwMode="auto">
          <a:xfrm>
            <a:off x="0" y="-7938"/>
            <a:ext cx="396875" cy="785813"/>
          </a:xfrm>
        </p:spPr>
        <p:txBody>
          <a:bodyPr/>
          <a:lstStyle/>
          <a:p>
            <a:pPr>
              <a:defRPr/>
            </a:pPr>
            <a:fld id="{BB5D696C-7C4B-4748-AD7A-B30C297BC295}" type="slidenum">
              <a:rPr lang="en-US" altLang="ko-KR"/>
              <a:t>62</a:t>
            </a:fld>
            <a:endParaRPr lang="ko-KR"/>
          </a:p>
        </p:txBody>
      </p:sp>
      <p:sp>
        <p:nvSpPr>
          <p:cNvPr id="10" name="Title 1"/>
          <p:cNvSpPr>
            <a:spLocks noGrp="1"/>
          </p:cNvSpPr>
          <p:nvPr>
            <p:ph type="title"/>
          </p:nvPr>
        </p:nvSpPr>
        <p:spPr bwMode="auto">
          <a:xfrm>
            <a:off x="1125220" y="2002631"/>
            <a:ext cx="9941560" cy="2852737"/>
          </a:xfrm>
        </p:spPr>
        <p:txBody>
          <a:bodyPr anchor="ctr">
            <a:normAutofit/>
          </a:bodyPr>
          <a:lstStyle/>
          <a:p>
            <a:pPr>
              <a:defRPr/>
            </a:pPr>
            <a:r>
              <a:rPr lang="en-GB">
                <a:solidFill>
                  <a:schemeClr val="bg1"/>
                </a:solidFill>
              </a:rPr>
              <a:t>Tips</a:t>
            </a:r>
            <a:endParaRPr/>
          </a:p>
        </p:txBody>
      </p:sp>
      <p:pic>
        <p:nvPicPr>
          <p:cNvPr id="11" name="Picture 10"/>
          <p:cNvPicPr>
            <a:picLocks noChangeAspect="1"/>
          </p:cNvPicPr>
          <p:nvPr/>
        </p:nvPicPr>
        <p:blipFill>
          <a:blip r:embed="rId2"/>
          <a:stretch/>
        </p:blipFill>
        <p:spPr bwMode="auto">
          <a:xfrm>
            <a:off x="11233150" y="6376551"/>
            <a:ext cx="860081" cy="307930"/>
          </a:xfrm>
          <a:prstGeom prst="rect">
            <a:avLst/>
          </a:prstGeom>
        </p:spPr>
      </p:pic>
      <p:sp>
        <p:nvSpPr>
          <p:cNvPr id="6" name="Footer Placeholder 22"/>
          <p:cNvSpPr txBox="1"/>
          <p:nvPr/>
        </p:nvSpPr>
        <p:spPr bwMode="auto">
          <a:xfrm>
            <a:off x="2146300" y="6351853"/>
            <a:ext cx="9037412" cy="348330"/>
          </a:xfrm>
          <a:prstGeom prst="rect">
            <a:avLst/>
          </a:prstGeom>
        </p:spPr>
        <p:txBody>
          <a:bodyPr vert="horz" lIns="91440" tIns="45720" rIns="91440" bIns="45720" rtlCol="0" anchor="ctr"/>
          <a:lstStyle>
            <a:defPPr>
              <a:defRPr lang="en-US"/>
            </a:defPPr>
            <a:lvl1pPr marL="0" algn="ctr" defTabSz="457200">
              <a:defRPr sz="1200">
                <a:solidFill>
                  <a:schemeClr val="tx1">
                    <a:tint val="75000"/>
                  </a:schemeClr>
                </a:solidFill>
                <a:latin typeface="+mj-lt"/>
                <a:ea typeface="+mn-ea"/>
                <a:cs typeface="+mn-cs"/>
              </a:defRPr>
            </a:lvl1pPr>
            <a:lvl2pPr marL="457200" algn="l" defTabSz="457200">
              <a:defRPr sz="1800">
                <a:solidFill>
                  <a:schemeClr val="tx1"/>
                </a:solidFill>
                <a:latin typeface="+mn-lt"/>
                <a:ea typeface="+mn-ea"/>
                <a:cs typeface="+mn-cs"/>
              </a:defRPr>
            </a:lvl2pPr>
            <a:lvl3pPr marL="914400" algn="l" defTabSz="457200">
              <a:defRPr sz="1800">
                <a:solidFill>
                  <a:schemeClr val="tx1"/>
                </a:solidFill>
                <a:latin typeface="+mn-lt"/>
                <a:ea typeface="+mn-ea"/>
                <a:cs typeface="+mn-cs"/>
              </a:defRPr>
            </a:lvl3pPr>
            <a:lvl4pPr marL="1371600" algn="l" defTabSz="457200">
              <a:defRPr sz="1800">
                <a:solidFill>
                  <a:schemeClr val="tx1"/>
                </a:solidFill>
                <a:latin typeface="+mn-lt"/>
                <a:ea typeface="+mn-ea"/>
                <a:cs typeface="+mn-cs"/>
              </a:defRPr>
            </a:lvl4pPr>
            <a:lvl5pPr marL="1828800" algn="l" defTabSz="457200">
              <a:defRPr sz="1800">
                <a:solidFill>
                  <a:schemeClr val="tx1"/>
                </a:solidFill>
                <a:latin typeface="+mn-lt"/>
                <a:ea typeface="+mn-ea"/>
                <a:cs typeface="+mn-cs"/>
              </a:defRPr>
            </a:lvl5pPr>
            <a:lvl6pPr marL="2286000" algn="l" defTabSz="457200">
              <a:defRPr sz="1800">
                <a:solidFill>
                  <a:schemeClr val="tx1"/>
                </a:solidFill>
                <a:latin typeface="+mn-lt"/>
                <a:ea typeface="+mn-ea"/>
                <a:cs typeface="+mn-cs"/>
              </a:defRPr>
            </a:lvl6pPr>
            <a:lvl7pPr marL="2743200" algn="l" defTabSz="457200">
              <a:defRPr sz="1800">
                <a:solidFill>
                  <a:schemeClr val="tx1"/>
                </a:solidFill>
                <a:latin typeface="+mn-lt"/>
                <a:ea typeface="+mn-ea"/>
                <a:cs typeface="+mn-cs"/>
              </a:defRPr>
            </a:lvl7pPr>
            <a:lvl8pPr marL="3200400" algn="l" defTabSz="457200">
              <a:defRPr sz="1800">
                <a:solidFill>
                  <a:schemeClr val="tx1"/>
                </a:solidFill>
                <a:latin typeface="+mn-lt"/>
                <a:ea typeface="+mn-ea"/>
                <a:cs typeface="+mn-cs"/>
              </a:defRPr>
            </a:lvl8pPr>
            <a:lvl9pPr marL="3657600" algn="l" defTabSz="457200">
              <a:defRPr sz="1800">
                <a:solidFill>
                  <a:schemeClr val="tx1"/>
                </a:solidFill>
                <a:latin typeface="+mn-lt"/>
                <a:ea typeface="+mn-ea"/>
                <a:cs typeface="+mn-cs"/>
              </a:defRPr>
            </a:lvl9pPr>
          </a:lstStyle>
          <a:p>
            <a:pPr algn="r">
              <a:defRPr/>
            </a:pPr>
            <a:r>
              <a:rPr lang="en-GB" sz="1200" b="0" i="0" u="none" strike="noStrike" cap="none" spc="0" err="1">
                <a:ln>
                  <a:noFill/>
                </a:ln>
                <a:ea typeface="+mj-lt"/>
                <a:cs typeface="+mj-lt"/>
              </a:rPr>
              <a:t>OpenAIRE</a:t>
            </a:r>
            <a:r>
              <a:rPr lang="en-GB">
                <a:ea typeface="+mj-lt"/>
                <a:cs typeface="+mj-lt"/>
              </a:rPr>
              <a:t> </a:t>
            </a:r>
            <a:r>
              <a:rPr lang="en-GB" sz="1200" b="0" i="0" u="none" strike="noStrike" cap="none" spc="0">
                <a:ln>
                  <a:noFill/>
                </a:ln>
                <a:ea typeface="+mj-lt"/>
                <a:cs typeface="+mj-lt"/>
              </a:rPr>
              <a:t>webinar| </a:t>
            </a:r>
            <a:r>
              <a:rPr lang="en-GB">
                <a:ea typeface="+mj-lt"/>
                <a:cs typeface="+mj-lt"/>
              </a:rPr>
              <a:t>22 Nov </a:t>
            </a:r>
            <a:r>
              <a:rPr lang="en-GB" sz="1200" b="0" i="0" u="none" strike="noStrike" cap="none" spc="0">
                <a:ln>
                  <a:noFill/>
                </a:ln>
                <a:ea typeface="+mj-lt"/>
                <a:cs typeface="+mj-lt"/>
              </a:rPr>
              <a:t>2022</a:t>
            </a:r>
            <a:endParaRPr lang="en-GB">
              <a:ea typeface="+mj-lt"/>
              <a:cs typeface="+mj-lt"/>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 name="Text Placeholder 12"/>
          <p:cNvSpPr>
            <a:spLocks noGrp="1"/>
          </p:cNvSpPr>
          <p:nvPr>
            <p:ph type="body" sz="quarter" idx="16"/>
          </p:nvPr>
        </p:nvSpPr>
        <p:spPr bwMode="auto">
          <a:xfrm>
            <a:off x="637679" y="1545525"/>
            <a:ext cx="6058892" cy="3636075"/>
          </a:xfrm>
          <a:prstGeom prst="rect">
            <a:avLst/>
          </a:prstGeom>
          <a:solidFill>
            <a:schemeClr val="bg1">
              <a:alpha val="62000"/>
            </a:schemeClr>
          </a:solidFill>
        </p:spPr>
        <p:txBody>
          <a:bodyPr>
            <a:normAutofit/>
          </a:bodyPr>
          <a:lstStyle/>
          <a:p>
            <a:pPr>
              <a:defRPr/>
            </a:pPr>
            <a:r>
              <a:rPr lang="en-GB" sz="3100" b="1">
                <a:solidFill>
                  <a:schemeClr val="bg2"/>
                </a:solidFill>
              </a:rPr>
              <a:t>Overall tips</a:t>
            </a:r>
            <a:endParaRPr/>
          </a:p>
          <a:p>
            <a:pPr marL="342900" indent="-342900">
              <a:buFont typeface="Arial"/>
              <a:buChar char="•"/>
              <a:defRPr/>
            </a:pPr>
            <a:r>
              <a:rPr lang="en-US" sz="1900">
                <a:solidFill>
                  <a:schemeClr val="tx2"/>
                </a:solidFill>
              </a:rPr>
              <a:t>Design an Open Science strategy for your project.</a:t>
            </a:r>
            <a:endParaRPr/>
          </a:p>
          <a:p>
            <a:pPr marL="342900" indent="-342900">
              <a:buFont typeface="Arial"/>
              <a:buChar char="•"/>
              <a:defRPr/>
            </a:pPr>
            <a:r>
              <a:rPr lang="en-US" sz="1900">
                <a:solidFill>
                  <a:schemeClr val="tx2"/>
                </a:solidFill>
              </a:rPr>
              <a:t>Include specific provisions in the Consortium Agreement about where publications and data will be deposited and who is responsible for doing this. Who will make sure that all outputs have been deposited in the appropriate repositories?</a:t>
            </a:r>
            <a:endParaRPr/>
          </a:p>
          <a:p>
            <a:pPr marL="342900" indent="-342900">
              <a:buFont typeface="Arial"/>
              <a:buChar char="•"/>
              <a:defRPr/>
            </a:pPr>
            <a:r>
              <a:rPr lang="en-US" sz="1900">
                <a:solidFill>
                  <a:schemeClr val="tx2"/>
                </a:solidFill>
              </a:rPr>
              <a:t>Implement your Open Science strategy, report at reviews and provide updates.</a:t>
            </a:r>
            <a:endParaRPr/>
          </a:p>
          <a:p>
            <a:pPr marL="342900" indent="-342900">
              <a:buFont typeface="Arial"/>
              <a:buChar char="•"/>
              <a:defRPr/>
            </a:pPr>
            <a:r>
              <a:rPr lang="en-US" sz="1900">
                <a:solidFill>
                  <a:schemeClr val="tx2"/>
                </a:solidFill>
              </a:rPr>
              <a:t>Keep track of issues, discuss the solutions.</a:t>
            </a:r>
            <a:endParaRP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63</a:t>
            </a:fld>
            <a:endParaRPr lang="ko-KR"/>
          </a:p>
        </p:txBody>
      </p:sp>
      <p:pic>
        <p:nvPicPr>
          <p:cNvPr id="10" name="Picture 9"/>
          <p:cNvPicPr>
            <a:picLocks noChangeAspect="1"/>
          </p:cNvPicPr>
          <p:nvPr/>
        </p:nvPicPr>
        <p:blipFill>
          <a:blip r:embed="rId2"/>
          <a:stretch/>
        </p:blipFill>
        <p:spPr bwMode="auto">
          <a:xfrm>
            <a:off x="10825189" y="6357494"/>
            <a:ext cx="860081" cy="307930"/>
          </a:xfrm>
          <a:prstGeom prst="rect">
            <a:avLst/>
          </a:prstGeom>
        </p:spPr>
      </p:pic>
      <p:sp>
        <p:nvSpPr>
          <p:cNvPr id="7" name="Footer Placeholder 1"/>
          <p:cNvSpPr>
            <a:spLocks noGrp="1"/>
          </p:cNvSpPr>
          <p:nvPr>
            <p:ph type="ftr" sz="quarter" idx="15"/>
          </p:nvPr>
        </p:nvSpPr>
        <p:spPr bwMode="auto">
          <a:xfrm>
            <a:off x="978981" y="6357494"/>
            <a:ext cx="9838038" cy="365125"/>
          </a:xfrm>
        </p:spPr>
        <p:txBody>
          <a:bodyPr/>
          <a:lstStyle/>
          <a:p>
            <a:pPr algn="r">
              <a:defRPr/>
            </a:pPr>
            <a:r>
              <a:rPr lang="en-GB" err="1">
                <a:ea typeface="+mj-lt"/>
                <a:cs typeface="+mj-lt"/>
              </a:rPr>
              <a:t>OpenAIRE</a:t>
            </a:r>
            <a:r>
              <a:rPr lang="en-GB">
                <a:ea typeface="+mj-lt"/>
                <a:cs typeface="+mj-lt"/>
              </a:rPr>
              <a:t> webinar| 22 Nov 2022</a:t>
            </a:r>
          </a:p>
        </p:txBody>
      </p:sp>
      <p:pic>
        <p:nvPicPr>
          <p:cNvPr id="2050" name="Picture 2" descr="Post-It Notes, Laptop, Reminders, Busy"/>
          <p:cNvPicPr>
            <a:picLocks noChangeAspect="1" noChangeArrowheads="1"/>
          </p:cNvPicPr>
          <p:nvPr/>
        </p:nvPicPr>
        <p:blipFill>
          <a:blip r:embed="rId3"/>
          <a:stretch/>
        </p:blipFill>
        <p:spPr bwMode="auto">
          <a:xfrm>
            <a:off x="7276823" y="1951670"/>
            <a:ext cx="4559578" cy="2823782"/>
          </a:xfrm>
          <a:prstGeom prst="rect">
            <a:avLst/>
          </a:prstGeom>
          <a:noFill/>
        </p:spPr>
      </p:pic>
      <p:sp>
        <p:nvSpPr>
          <p:cNvPr id="4" name="TextBox 3">
            <a:extLst>
              <a:ext uri="{FF2B5EF4-FFF2-40B4-BE49-F238E27FC236}">
                <a16:creationId xmlns:a16="http://schemas.microsoft.com/office/drawing/2014/main" id="{46163F4D-32D4-496D-9B15-D5775B0D7366}"/>
              </a:ext>
            </a:extLst>
          </p:cNvPr>
          <p:cNvSpPr txBox="1"/>
          <p:nvPr/>
        </p:nvSpPr>
        <p:spPr bwMode="auto">
          <a:xfrm>
            <a:off x="2259659" y="6483586"/>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bg2"/>
                </a:solidFill>
                <a:latin typeface="+mj-lt"/>
                <a:ea typeface="+mj-lt"/>
                <a:cs typeface="Arial"/>
              </a:rPr>
              <a:t>10.5281/zenodo.7324364 </a:t>
            </a:r>
            <a:r>
              <a:rPr lang="en-GB" sz="1200" dirty="0">
                <a:solidFill>
                  <a:schemeClr val="tx1">
                    <a:tint val="75000"/>
                  </a:schemeClr>
                </a:solidFill>
                <a:latin typeface="+mj-lt"/>
                <a:ea typeface="+mj-lt"/>
                <a:cs typeface="Arial"/>
              </a:rPr>
              <a:t>under CC-BY 4.0</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6" name="Graphic 5"/>
          <p:cNvPicPr>
            <a:picLocks noChangeAspect="1"/>
          </p:cNvPicPr>
          <p:nvPr/>
        </p:nvPicPr>
        <p:blipFill>
          <a:blip r:embed="rId2"/>
          <a:stretch/>
        </p:blipFill>
        <p:spPr bwMode="auto">
          <a:xfrm>
            <a:off x="2502592" y="343726"/>
            <a:ext cx="7336867" cy="6395035"/>
          </a:xfrm>
          <a:prstGeom prst="rect">
            <a:avLst/>
          </a:prstGeom>
        </p:spPr>
      </p:pic>
      <p:sp>
        <p:nvSpPr>
          <p:cNvPr id="29" name="TextBox 28"/>
          <p:cNvSpPr txBox="1"/>
          <p:nvPr/>
        </p:nvSpPr>
        <p:spPr bwMode="auto">
          <a:xfrm>
            <a:off x="1233285" y="3143193"/>
            <a:ext cx="2538615" cy="646331"/>
          </a:xfrm>
          <a:prstGeom prst="rect">
            <a:avLst/>
          </a:prstGeom>
          <a:noFill/>
        </p:spPr>
        <p:txBody>
          <a:bodyPr wrap="square" rtlCol="0">
            <a:spAutoFit/>
          </a:bodyPr>
          <a:lstStyle/>
          <a:p>
            <a:pPr>
              <a:defRPr/>
            </a:pPr>
            <a:r>
              <a:rPr lang="en-US" b="1">
                <a:solidFill>
                  <a:schemeClr val="accent3"/>
                </a:solidFill>
              </a:rPr>
              <a:t>Web    </a:t>
            </a:r>
            <a:endParaRPr/>
          </a:p>
          <a:p>
            <a:pPr>
              <a:defRPr/>
            </a:pPr>
            <a:r>
              <a:rPr lang="en-GB">
                <a:solidFill>
                  <a:schemeClr val="bg2"/>
                </a:solidFill>
              </a:rPr>
              <a:t>www.openaire.eu</a:t>
            </a:r>
          </a:p>
        </p:txBody>
      </p:sp>
      <p:sp>
        <p:nvSpPr>
          <p:cNvPr id="30" name="직사각형 29"/>
          <p:cNvSpPr/>
          <p:nvPr/>
        </p:nvSpPr>
        <p:spPr bwMode="auto">
          <a:xfrm>
            <a:off x="1252335" y="5067243"/>
            <a:ext cx="2329218" cy="1200329"/>
          </a:xfrm>
          <a:prstGeom prst="rect">
            <a:avLst/>
          </a:prstGeom>
        </p:spPr>
        <p:txBody>
          <a:bodyPr wrap="square" lIns="91440" tIns="45720" rIns="91440" bIns="45720" anchor="t">
            <a:spAutoFit/>
          </a:bodyPr>
          <a:lstStyle/>
          <a:p>
            <a:pPr>
              <a:defRPr/>
            </a:pPr>
            <a:r>
              <a:rPr lang="en-US" b="1" dirty="0">
                <a:solidFill>
                  <a:schemeClr val="accent3"/>
                </a:solidFill>
              </a:rPr>
              <a:t>Twitter</a:t>
            </a:r>
            <a:endParaRPr dirty="0">
              <a:solidFill>
                <a:schemeClr val="accent3"/>
              </a:solidFill>
            </a:endParaRPr>
          </a:p>
          <a:p>
            <a:pPr>
              <a:defRPr/>
            </a:pPr>
            <a:r>
              <a:rPr lang="en-US" dirty="0">
                <a:solidFill>
                  <a:schemeClr val="accent3"/>
                </a:solidFill>
              </a:rPr>
              <a:t>@openaire_eu @jonatortue</a:t>
            </a:r>
          </a:p>
          <a:p>
            <a:pPr>
              <a:defRPr/>
            </a:pPr>
            <a:r>
              <a:rPr lang="en-US" altLang="ko-KR" dirty="0">
                <a:solidFill>
                  <a:schemeClr val="accent3"/>
                </a:solidFill>
              </a:rPr>
              <a:t>@GMalaguarnera</a:t>
            </a:r>
          </a:p>
        </p:txBody>
      </p:sp>
      <p:sp>
        <p:nvSpPr>
          <p:cNvPr id="31" name="직사각형 30"/>
          <p:cNvSpPr/>
          <p:nvPr/>
        </p:nvSpPr>
        <p:spPr bwMode="auto">
          <a:xfrm>
            <a:off x="1252335" y="4105218"/>
            <a:ext cx="3475630" cy="646331"/>
          </a:xfrm>
          <a:prstGeom prst="rect">
            <a:avLst/>
          </a:prstGeom>
        </p:spPr>
        <p:txBody>
          <a:bodyPr wrap="square" lIns="91440" tIns="45720" rIns="91440" bIns="45720" anchor="t">
            <a:spAutoFit/>
          </a:bodyPr>
          <a:lstStyle/>
          <a:p>
            <a:pPr>
              <a:defRPr/>
            </a:pPr>
            <a:r>
              <a:rPr lang="en-US" b="1">
                <a:solidFill>
                  <a:schemeClr val="accent3"/>
                </a:solidFill>
              </a:rPr>
              <a:t>Email</a:t>
            </a:r>
            <a:endParaRPr>
              <a:solidFill>
                <a:schemeClr val="accent3"/>
              </a:solidFill>
            </a:endParaRPr>
          </a:p>
          <a:p>
            <a:pPr>
              <a:defRPr/>
            </a:pPr>
            <a:r>
              <a:rPr lang="en-US">
                <a:solidFill>
                  <a:schemeClr val="accent3"/>
                </a:solidFill>
              </a:rPr>
              <a:t>jonathan.england@openaire.eu</a:t>
            </a:r>
            <a:endParaRPr lang="ko-KR">
              <a:solidFill>
                <a:schemeClr val="accent3"/>
              </a:solidFill>
            </a:endParaRPr>
          </a:p>
        </p:txBody>
      </p:sp>
      <p:sp>
        <p:nvSpPr>
          <p:cNvPr id="42" name="TextBox 41"/>
          <p:cNvSpPr txBox="1"/>
          <p:nvPr/>
        </p:nvSpPr>
        <p:spPr bwMode="auto">
          <a:xfrm rot="5400000">
            <a:off x="6854418" y="2372403"/>
            <a:ext cx="7103936" cy="2400657"/>
          </a:xfrm>
          <a:prstGeom prst="rect">
            <a:avLst/>
          </a:prstGeom>
          <a:noFill/>
        </p:spPr>
        <p:txBody>
          <a:bodyPr wrap="square" rtlCol="0">
            <a:spAutoFit/>
          </a:bodyPr>
          <a:lstStyle/>
          <a:p>
            <a:pPr>
              <a:defRPr/>
            </a:pPr>
            <a:r>
              <a:rPr lang="en-US" sz="15000" b="1">
                <a:solidFill>
                  <a:schemeClr val="accent3"/>
                </a:solidFill>
                <a:latin typeface="+mj-lt"/>
              </a:rPr>
              <a:t>THANKS</a:t>
            </a:r>
            <a:endParaRPr/>
          </a:p>
        </p:txBody>
      </p:sp>
      <p:sp>
        <p:nvSpPr>
          <p:cNvPr id="11" name="직사각형 10"/>
          <p:cNvSpPr/>
          <p:nvPr/>
        </p:nvSpPr>
        <p:spPr bwMode="auto">
          <a:xfrm rot="5400000">
            <a:off x="6563570" y="2668956"/>
            <a:ext cx="5111672" cy="523220"/>
          </a:xfrm>
          <a:prstGeom prst="rect">
            <a:avLst/>
          </a:prstGeom>
        </p:spPr>
        <p:txBody>
          <a:bodyPr wrap="square">
            <a:spAutoFit/>
          </a:bodyPr>
          <a:lstStyle/>
          <a:p>
            <a:pPr>
              <a:defRPr/>
            </a:pPr>
            <a:r>
              <a:rPr lang="en-GB" sz="2800">
                <a:solidFill>
                  <a:schemeClr val="accent1"/>
                </a:solidFill>
              </a:rPr>
              <a:t>Contact us for more information</a:t>
            </a:r>
            <a:endParaRPr/>
          </a:p>
        </p:txBody>
      </p:sp>
      <p:cxnSp>
        <p:nvCxnSpPr>
          <p:cNvPr id="8" name="직선 연결선 7"/>
          <p:cNvCxnSpPr>
            <a:cxnSpLocks/>
          </p:cNvCxnSpPr>
          <p:nvPr/>
        </p:nvCxnSpPr>
        <p:spPr bwMode="auto">
          <a:xfrm flipV="1">
            <a:off x="0" y="3428999"/>
            <a:ext cx="1233285" cy="1"/>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4" name="직선 연결선 13"/>
          <p:cNvCxnSpPr>
            <a:cxnSpLocks/>
          </p:cNvCxnSpPr>
          <p:nvPr/>
        </p:nvCxnSpPr>
        <p:spPr bwMode="auto">
          <a:xfrm flipV="1">
            <a:off x="-1" y="4391024"/>
            <a:ext cx="1233285" cy="1"/>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5" name="직선 연결선 14"/>
          <p:cNvCxnSpPr>
            <a:cxnSpLocks/>
          </p:cNvCxnSpPr>
          <p:nvPr/>
        </p:nvCxnSpPr>
        <p:spPr bwMode="auto">
          <a:xfrm flipV="1">
            <a:off x="-2" y="5315251"/>
            <a:ext cx="1233285" cy="1"/>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7"/>
          </p:nvPr>
        </p:nvSpPr>
        <p:spPr bwMode="auto">
          <a:xfrm>
            <a:off x="5933999" y="4977"/>
            <a:ext cx="404455" cy="600504"/>
          </a:xfrm>
        </p:spPr>
        <p:txBody>
          <a:bodyPr/>
          <a:lstStyle/>
          <a:p>
            <a:pPr>
              <a:defRPr/>
            </a:pPr>
            <a:fld id="{BB5D696C-7C4B-4748-AD7A-B30C297BC295}" type="slidenum">
              <a:rPr lang="en-US" altLang="ko-KR"/>
              <a:t>64</a:t>
            </a:fld>
            <a:endParaRPr lang="ko-KR"/>
          </a:p>
        </p:txBody>
      </p:sp>
      <p:sp>
        <p:nvSpPr>
          <p:cNvPr id="4" name="TextBox 3"/>
          <p:cNvSpPr txBox="1"/>
          <p:nvPr/>
        </p:nvSpPr>
        <p:spPr bwMode="auto">
          <a:xfrm>
            <a:off x="388649" y="305229"/>
            <a:ext cx="2320290" cy="584775"/>
          </a:xfrm>
          <a:prstGeom prst="rect">
            <a:avLst/>
          </a:prstGeom>
          <a:noFill/>
        </p:spPr>
        <p:txBody>
          <a:bodyPr wrap="square" rtlCol="0">
            <a:spAutoFit/>
          </a:bodyPr>
          <a:lstStyle/>
          <a:p>
            <a:pPr>
              <a:defRPr/>
            </a:pPr>
            <a:r>
              <a:rPr lang="en-GB" sz="1600"/>
              <a:t>All pictures available in CC0 from Pixabay.com</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8" name="Rectangle: Rounded Corners 7">
            <a:extLst>
              <a:ext uri="{FF2B5EF4-FFF2-40B4-BE49-F238E27FC236}">
                <a16:creationId xmlns:a16="http://schemas.microsoft.com/office/drawing/2014/main" id="{4E149361-A8FE-0E96-AA4D-8044F8CF8859}"/>
              </a:ext>
            </a:extLst>
          </p:cNvPr>
          <p:cNvSpPr/>
          <p:nvPr/>
        </p:nvSpPr>
        <p:spPr>
          <a:xfrm rot="720000">
            <a:off x="9210149" y="466411"/>
            <a:ext cx="2615258" cy="1232370"/>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r>
              <a:rPr lang="en-US" i="1">
                <a:ea typeface="+mn-lt"/>
                <a:cs typeface="+mn-lt"/>
              </a:rPr>
              <a:t>it is about where you make it available in OA, NOT where you publish</a:t>
            </a:r>
            <a:endParaRPr lang="en-GB" i="1">
              <a:ea typeface="+mn-lt"/>
              <a:cs typeface="+mn-lt"/>
            </a:endParaRPr>
          </a:p>
        </p:txBody>
      </p:sp>
      <p:sp>
        <p:nvSpPr>
          <p:cNvPr id="2" name="Footer Placeholder 1"/>
          <p:cNvSpPr>
            <a:spLocks noGrp="1"/>
          </p:cNvSpPr>
          <p:nvPr>
            <p:ph type="ftr" sz="quarter" idx="15"/>
          </p:nvPr>
        </p:nvSpPr>
        <p:spPr bwMode="auto">
          <a:xfrm>
            <a:off x="978981" y="6357494"/>
            <a:ext cx="9838038" cy="365125"/>
          </a:xfrm>
        </p:spPr>
        <p:txBody>
          <a:bodyPr/>
          <a:lstStyle/>
          <a:p>
            <a:pPr algn="r">
              <a:defRPr/>
            </a:pPr>
            <a:r>
              <a:rPr lang="en-GB" err="1">
                <a:ea typeface="+mj-lt"/>
                <a:cs typeface="+mj-lt"/>
              </a:rPr>
              <a:t>OpenAIRE</a:t>
            </a:r>
            <a:r>
              <a:rPr lang="en-GB">
                <a:ea typeface="+mj-lt"/>
                <a:cs typeface="+mj-lt"/>
              </a:rPr>
              <a:t> webinar| 22 Nov 2022</a:t>
            </a: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7</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sp>
        <p:nvSpPr>
          <p:cNvPr id="37" name="Title 1"/>
          <p:cNvSpPr>
            <a:spLocks noGrp="1"/>
          </p:cNvSpPr>
          <p:nvPr>
            <p:ph type="title"/>
          </p:nvPr>
        </p:nvSpPr>
        <p:spPr bwMode="auto">
          <a:xfrm>
            <a:off x="838200" y="416181"/>
            <a:ext cx="10515600" cy="1325563"/>
          </a:xfrm>
        </p:spPr>
        <p:txBody>
          <a:bodyPr/>
          <a:lstStyle/>
          <a:p>
            <a:pPr algn="ctr">
              <a:defRPr/>
            </a:pPr>
            <a:r>
              <a:rPr lang="en-GB"/>
              <a:t>Self-archiving</a:t>
            </a:r>
            <a:endParaRPr/>
          </a:p>
        </p:txBody>
      </p:sp>
      <p:sp>
        <p:nvSpPr>
          <p:cNvPr id="21" name="Rectangle 20"/>
          <p:cNvSpPr/>
          <p:nvPr/>
        </p:nvSpPr>
        <p:spPr bwMode="auto">
          <a:xfrm>
            <a:off x="6732462" y="5896118"/>
            <a:ext cx="5420685" cy="369332"/>
          </a:xfrm>
          <a:prstGeom prst="rect">
            <a:avLst/>
          </a:prstGeom>
        </p:spPr>
        <p:txBody>
          <a:bodyPr wrap="square" lIns="91440" tIns="45720" rIns="91440" bIns="45720" anchor="t">
            <a:spAutoFit/>
          </a:bodyPr>
          <a:lstStyle/>
          <a:p>
            <a:pPr>
              <a:defRPr/>
            </a:pPr>
            <a:r>
              <a:rPr lang="en-GB" b="1" u="sng">
                <a:solidFill>
                  <a:schemeClr val="bg2"/>
                </a:solidFill>
                <a:hlinkClick r:id="rId3">
                  <a:extLst>
                    <a:ext uri="{A12FA001-AC4F-418D-AE19-62706E023703}">
                      <ahyp:hlinkClr xmlns:ahyp="http://schemas.microsoft.com/office/drawing/2018/hyperlinkcolor" val="tx"/>
                    </a:ext>
                  </a:extLst>
                </a:hlinkClick>
              </a:rPr>
              <a:t>https://www.coalition-s.org/rights-retention-strategy/</a:t>
            </a:r>
            <a:endParaRPr lang="en-GB" b="1">
              <a:solidFill>
                <a:schemeClr val="bg2"/>
              </a:solidFill>
              <a:hlinkClick r:id="rId3">
                <a:extLst>
                  <a:ext uri="{A12FA001-AC4F-418D-AE19-62706E023703}">
                    <ahyp:hlinkClr xmlns:ahyp="http://schemas.microsoft.com/office/drawing/2018/hyperlinkcolor" val="tx"/>
                  </a:ext>
                </a:extLst>
              </a:hlinkClick>
            </a:endParaRPr>
          </a:p>
        </p:txBody>
      </p:sp>
      <p:sp>
        <p:nvSpPr>
          <p:cNvPr id="22" name="Text Placeholder 12"/>
          <p:cNvSpPr>
            <a:spLocks noGrp="1"/>
          </p:cNvSpPr>
          <p:nvPr>
            <p:ph type="body" sz="quarter" idx="16"/>
          </p:nvPr>
        </p:nvSpPr>
        <p:spPr bwMode="auto">
          <a:xfrm>
            <a:off x="6840575" y="2420299"/>
            <a:ext cx="4844695" cy="3563565"/>
          </a:xfrm>
          <a:prstGeom prst="rect">
            <a:avLst/>
          </a:prstGeom>
          <a:solidFill>
            <a:schemeClr val="bg1">
              <a:alpha val="62000"/>
            </a:schemeClr>
          </a:solidFill>
        </p:spPr>
        <p:txBody>
          <a:bodyPr>
            <a:normAutofit fontScale="92500" lnSpcReduction="20000"/>
          </a:bodyPr>
          <a:lstStyle/>
          <a:p>
            <a:pPr>
              <a:defRPr/>
            </a:pPr>
            <a:r>
              <a:rPr lang="en-GB" sz="3100" b="1">
                <a:solidFill>
                  <a:schemeClr val="bg2"/>
                </a:solidFill>
              </a:rPr>
              <a:t>Rights Retention Strategy</a:t>
            </a:r>
            <a:endParaRPr lang="en-GB" sz="3100" b="1">
              <a:solidFill>
                <a:schemeClr val="tx1"/>
              </a:solidFill>
            </a:endParaRPr>
          </a:p>
          <a:p>
            <a:pPr algn="ctr">
              <a:defRPr/>
            </a:pPr>
            <a:r>
              <a:rPr lang="en-US" sz="2100" i="1">
                <a:solidFill>
                  <a:schemeClr val="tx2"/>
                </a:solidFill>
              </a:rPr>
              <a:t>“For the purpose of Open Access, the author has applied a CC BY public copyright licence to any Author Accepted Manuscript version arising from this submission.”</a:t>
            </a:r>
            <a:endParaRPr/>
          </a:p>
          <a:p>
            <a:pPr marL="342900" indent="-342900">
              <a:buFont typeface="Arial"/>
              <a:buChar char="•"/>
              <a:defRPr/>
            </a:pPr>
            <a:r>
              <a:rPr lang="en-US" sz="2100">
                <a:solidFill>
                  <a:schemeClr val="tx2"/>
                </a:solidFill>
              </a:rPr>
              <a:t>To assert ownership, the author – as the intellectual creator and original copyright holder – applies a CC BY licence to the AAM</a:t>
            </a:r>
            <a:endParaRPr/>
          </a:p>
          <a:p>
            <a:pPr marL="342900" indent="-342900">
              <a:buFont typeface="Arial"/>
              <a:buChar char="•"/>
              <a:defRPr/>
            </a:pPr>
            <a:r>
              <a:rPr lang="en-US" sz="2100">
                <a:solidFill>
                  <a:schemeClr val="tx2"/>
                </a:solidFill>
              </a:rPr>
              <a:t>Delivering publication services does not entitle publishers to ownership of the AAM, which remains the intellectual property of the author. Publication services should be paid for, but not with ownership of the AAM (from cOAlition S)</a:t>
            </a:r>
            <a:endParaRPr/>
          </a:p>
        </p:txBody>
      </p:sp>
      <p:sp>
        <p:nvSpPr>
          <p:cNvPr id="30" name="Text Placeholder 12"/>
          <p:cNvSpPr txBox="1"/>
          <p:nvPr/>
        </p:nvSpPr>
        <p:spPr bwMode="auto">
          <a:xfrm>
            <a:off x="838200" y="2420716"/>
            <a:ext cx="4844695" cy="580849"/>
          </a:xfrm>
          <a:prstGeom prst="rect">
            <a:avLst/>
          </a:prstGeom>
          <a:solidFill>
            <a:schemeClr val="bg1">
              <a:alpha val="62000"/>
            </a:schemeClr>
          </a:solidFill>
        </p:spPr>
        <p:txBody>
          <a:bodyPr vert="horz" lIns="91440" tIns="45720" rIns="91440" bIns="45720" rtlCol="0" anchor="t">
            <a:normAutofit fontScale="92500"/>
          </a:bodyPr>
          <a:lstStyle>
            <a:lvl1pPr marL="0" indent="0" algn="l" defTabSz="914400">
              <a:lnSpc>
                <a:spcPct val="90000"/>
              </a:lnSpc>
              <a:spcBef>
                <a:spcPts val="1000"/>
              </a:spcBef>
              <a:buFont typeface="Arial"/>
              <a:buNone/>
              <a:defRPr sz="2000">
                <a:solidFill>
                  <a:schemeClr val="accent1"/>
                </a:solidFill>
                <a:latin typeface="+mn-lt"/>
                <a:ea typeface="+mn-ea"/>
                <a:cs typeface="+mn-cs"/>
              </a:defRPr>
            </a:lvl1pPr>
            <a:lvl2pPr marL="685800" indent="-228600" algn="l" defTabSz="914400">
              <a:lnSpc>
                <a:spcPct val="90000"/>
              </a:lnSpc>
              <a:spcBef>
                <a:spcPts val="500"/>
              </a:spcBef>
              <a:buFont typeface="Arial"/>
              <a:buChar char="•"/>
              <a:defRPr sz="2400">
                <a:solidFill>
                  <a:schemeClr val="accent1"/>
                </a:solidFill>
                <a:latin typeface="+mn-lt"/>
                <a:ea typeface="+mn-ea"/>
                <a:cs typeface="+mn-cs"/>
              </a:defRPr>
            </a:lvl2pPr>
            <a:lvl3pPr marL="1143000" indent="-228600" algn="l" defTabSz="914400">
              <a:lnSpc>
                <a:spcPct val="90000"/>
              </a:lnSpc>
              <a:spcBef>
                <a:spcPts val="500"/>
              </a:spcBef>
              <a:buFont typeface="Arial"/>
              <a:buChar char="•"/>
              <a:defRPr sz="2000">
                <a:solidFill>
                  <a:schemeClr val="accent1"/>
                </a:solidFill>
                <a:latin typeface="+mn-lt"/>
                <a:ea typeface="+mn-ea"/>
                <a:cs typeface="+mn-cs"/>
              </a:defRPr>
            </a:lvl3pPr>
            <a:lvl4pPr marL="1600200" indent="-228600" algn="l" defTabSz="914400">
              <a:lnSpc>
                <a:spcPct val="90000"/>
              </a:lnSpc>
              <a:spcBef>
                <a:spcPts val="500"/>
              </a:spcBef>
              <a:buFont typeface="Arial"/>
              <a:buChar char="•"/>
              <a:defRPr sz="1800">
                <a:solidFill>
                  <a:schemeClr val="accent1"/>
                </a:solidFill>
                <a:latin typeface="+mn-lt"/>
                <a:ea typeface="+mn-ea"/>
                <a:cs typeface="+mn-cs"/>
              </a:defRPr>
            </a:lvl4pPr>
            <a:lvl5pPr marL="2057400" indent="-228600" algn="l" defTabSz="914400">
              <a:lnSpc>
                <a:spcPct val="90000"/>
              </a:lnSpc>
              <a:spcBef>
                <a:spcPts val="500"/>
              </a:spcBef>
              <a:buFont typeface="Arial"/>
              <a:buChar char="•"/>
              <a:defRPr sz="1800">
                <a:solidFill>
                  <a:schemeClr val="accent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a:defRPr/>
            </a:pPr>
            <a:r>
              <a:rPr lang="en-GB" sz="3100" b="1">
                <a:solidFill>
                  <a:schemeClr val="bg2"/>
                </a:solidFill>
              </a:rPr>
              <a:t>Check the journal’s eligibility</a:t>
            </a:r>
            <a:endParaRPr lang="en-GB" sz="3100" b="1" err="1">
              <a:solidFill>
                <a:schemeClr val="bg2"/>
              </a:solidFill>
            </a:endParaRPr>
          </a:p>
        </p:txBody>
      </p:sp>
      <p:sp>
        <p:nvSpPr>
          <p:cNvPr id="31" name="Text Placeholder 1"/>
          <p:cNvSpPr txBox="1"/>
          <p:nvPr/>
        </p:nvSpPr>
        <p:spPr bwMode="auto">
          <a:xfrm>
            <a:off x="2358372" y="1516854"/>
            <a:ext cx="7871255" cy="715824"/>
          </a:xfrm>
          <a:prstGeom prst="rect">
            <a:avLst/>
          </a:prstGeom>
          <a:solidFill>
            <a:schemeClr val="bg1"/>
          </a:solidFill>
          <a:ln w="38100">
            <a:solidFill>
              <a:srgbClr val="00B050"/>
            </a:solidFill>
          </a:ln>
        </p:spPr>
        <p:txBody>
          <a:bodyPr lIns="91440" tIns="45720" rIns="91440" bIns="45720" anchor="ctr">
            <a:normAutofit/>
          </a:bodyPr>
          <a:lst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0" indent="0" algn="ctr">
              <a:lnSpc>
                <a:spcPct val="100000"/>
              </a:lnSpc>
              <a:spcBef>
                <a:spcPts val="0"/>
              </a:spcBef>
              <a:buNone/>
              <a:defRPr/>
            </a:pPr>
            <a:r>
              <a:rPr lang="fr-LU">
                <a:solidFill>
                  <a:srgbClr val="2D3293"/>
                </a:solidFill>
              </a:rPr>
              <a:t>Minimum for Open Access = </a:t>
            </a:r>
            <a:r>
              <a:rPr lang="fr-LU" b="1">
                <a:solidFill>
                  <a:srgbClr val="87CC60"/>
                </a:solidFill>
              </a:rPr>
              <a:t>SELF-ARCHIVING</a:t>
            </a:r>
            <a:endParaRPr lang="en-GB" b="1">
              <a:solidFill>
                <a:srgbClr val="87CC60"/>
              </a:solidFill>
            </a:endParaRPr>
          </a:p>
        </p:txBody>
      </p:sp>
      <p:sp>
        <p:nvSpPr>
          <p:cNvPr id="3" name="TextBox 2">
            <a:extLst>
              <a:ext uri="{FF2B5EF4-FFF2-40B4-BE49-F238E27FC236}">
                <a16:creationId xmlns:a16="http://schemas.microsoft.com/office/drawing/2014/main" id="{EC84EC5B-5768-F3FF-ED21-C39D274B0407}"/>
              </a:ext>
            </a:extLst>
          </p:cNvPr>
          <p:cNvSpPr txBox="1"/>
          <p:nvPr/>
        </p:nvSpPr>
        <p:spPr>
          <a:xfrm>
            <a:off x="1488251" y="5994400"/>
            <a:ext cx="378742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u="sng">
                <a:solidFill>
                  <a:schemeClr val="bg2"/>
                </a:solidFill>
              </a:rPr>
              <a:t>https://journalcheckertool.org/</a:t>
            </a:r>
          </a:p>
        </p:txBody>
      </p:sp>
      <p:pic>
        <p:nvPicPr>
          <p:cNvPr id="5" name="Picture 6" descr="Graphical user interface, application&#10;&#10;Description automatically generated">
            <a:extLst>
              <a:ext uri="{FF2B5EF4-FFF2-40B4-BE49-F238E27FC236}">
                <a16:creationId xmlns:a16="http://schemas.microsoft.com/office/drawing/2014/main" id="{4A54F8FF-458B-846A-C554-E422928EDC77}"/>
              </a:ext>
            </a:extLst>
          </p:cNvPr>
          <p:cNvPicPr>
            <a:picLocks noChangeAspect="1"/>
          </p:cNvPicPr>
          <p:nvPr/>
        </p:nvPicPr>
        <p:blipFill>
          <a:blip r:embed="rId4"/>
          <a:stretch>
            <a:fillRect/>
          </a:stretch>
        </p:blipFill>
        <p:spPr>
          <a:xfrm>
            <a:off x="1488252" y="2929249"/>
            <a:ext cx="3495792" cy="3050316"/>
          </a:xfrm>
          <a:prstGeom prst="rect">
            <a:avLst/>
          </a:prstGeom>
        </p:spPr>
      </p:pic>
      <p:sp>
        <p:nvSpPr>
          <p:cNvPr id="9" name="TextBox 8">
            <a:extLst>
              <a:ext uri="{FF2B5EF4-FFF2-40B4-BE49-F238E27FC236}">
                <a16:creationId xmlns:a16="http://schemas.microsoft.com/office/drawing/2014/main" id="{C8B75F78-A1C6-0294-C3CC-85A45B6F2824}"/>
              </a:ext>
            </a:extLst>
          </p:cNvPr>
          <p:cNvSpPr txBox="1"/>
          <p:nvPr/>
        </p:nvSpPr>
        <p:spPr bwMode="auto">
          <a:xfrm>
            <a:off x="2259659" y="6483586"/>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bg2"/>
                </a:solidFill>
                <a:latin typeface="+mj-lt"/>
                <a:ea typeface="+mj-lt"/>
                <a:cs typeface="Arial"/>
              </a:rPr>
              <a:t>10.5281/zenodo.7324364 </a:t>
            </a:r>
            <a:r>
              <a:rPr lang="en-GB" sz="1200" dirty="0">
                <a:solidFill>
                  <a:schemeClr val="tx1">
                    <a:tint val="75000"/>
                  </a:schemeClr>
                </a:solidFill>
                <a:latin typeface="+mj-lt"/>
                <a:ea typeface="+mj-lt"/>
                <a:cs typeface="Arial"/>
              </a:rPr>
              <a:t>under CC-BY 4.0</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Footer Placeholder 1"/>
          <p:cNvSpPr>
            <a:spLocks noGrp="1"/>
          </p:cNvSpPr>
          <p:nvPr>
            <p:ph type="ftr" sz="quarter" idx="15"/>
          </p:nvPr>
        </p:nvSpPr>
        <p:spPr bwMode="auto">
          <a:xfrm>
            <a:off x="978981" y="6357494"/>
            <a:ext cx="9838038" cy="365125"/>
          </a:xfrm>
        </p:spPr>
        <p:txBody>
          <a:bodyPr/>
          <a:lstStyle/>
          <a:p>
            <a:pPr algn="r">
              <a:defRPr/>
            </a:pPr>
            <a:r>
              <a:rPr lang="en-GB" err="1">
                <a:ea typeface="+mj-lt"/>
                <a:cs typeface="+mj-lt"/>
              </a:rPr>
              <a:t>OpenAIRE</a:t>
            </a:r>
            <a:r>
              <a:rPr lang="en-GB">
                <a:ea typeface="+mj-lt"/>
                <a:cs typeface="+mj-lt"/>
              </a:rPr>
              <a:t> webinar| 22 Nov 2022</a:t>
            </a:r>
          </a:p>
        </p:txBody>
      </p:sp>
      <p:sp>
        <p:nvSpPr>
          <p:cNvPr id="15" name="Slide Number Placeholder 14"/>
          <p:cNvSpPr>
            <a:spLocks noGrp="1"/>
          </p:cNvSpPr>
          <p:nvPr>
            <p:ph type="sldNum" sz="quarter" idx="20"/>
          </p:nvPr>
        </p:nvSpPr>
        <p:spPr bwMode="auto"/>
        <p:txBody>
          <a:bodyPr/>
          <a:lstStyle/>
          <a:p>
            <a:pPr>
              <a:defRPr/>
            </a:pPr>
            <a:fld id="{BB5D696C-7C4B-4748-AD7A-B30C297BC295}" type="slidenum">
              <a:rPr lang="en-US" altLang="ko-KR"/>
              <a:t>8</a:t>
            </a:fld>
            <a:endParaRPr lang="ko-KR"/>
          </a:p>
        </p:txBody>
      </p:sp>
      <p:pic>
        <p:nvPicPr>
          <p:cNvPr id="6" name="Picture 5"/>
          <p:cNvPicPr>
            <a:picLocks noChangeAspect="1"/>
          </p:cNvPicPr>
          <p:nvPr/>
        </p:nvPicPr>
        <p:blipFill>
          <a:blip r:embed="rId2"/>
          <a:stretch/>
        </p:blipFill>
        <p:spPr bwMode="auto">
          <a:xfrm>
            <a:off x="10825189" y="6357494"/>
            <a:ext cx="860081" cy="307930"/>
          </a:xfrm>
          <a:prstGeom prst="rect">
            <a:avLst/>
          </a:prstGeom>
        </p:spPr>
      </p:pic>
      <p:sp>
        <p:nvSpPr>
          <p:cNvPr id="37" name="Title 1"/>
          <p:cNvSpPr>
            <a:spLocks noGrp="1"/>
          </p:cNvSpPr>
          <p:nvPr>
            <p:ph type="title"/>
          </p:nvPr>
        </p:nvSpPr>
        <p:spPr bwMode="auto">
          <a:xfrm>
            <a:off x="838200" y="416181"/>
            <a:ext cx="10515600" cy="1325563"/>
          </a:xfrm>
        </p:spPr>
        <p:txBody>
          <a:bodyPr/>
          <a:lstStyle/>
          <a:p>
            <a:pPr algn="ctr">
              <a:defRPr/>
            </a:pPr>
            <a:r>
              <a:rPr lang="en-GB" strike="sngStrike"/>
              <a:t>Self-</a:t>
            </a:r>
            <a:r>
              <a:rPr lang="en-GB"/>
              <a:t>archiving</a:t>
            </a:r>
            <a:endParaRPr lang="en-US"/>
          </a:p>
        </p:txBody>
      </p:sp>
      <p:sp>
        <p:nvSpPr>
          <p:cNvPr id="31" name="Text Placeholder 1"/>
          <p:cNvSpPr txBox="1"/>
          <p:nvPr/>
        </p:nvSpPr>
        <p:spPr bwMode="auto">
          <a:xfrm>
            <a:off x="2358372" y="1516854"/>
            <a:ext cx="7871255" cy="715824"/>
          </a:xfrm>
          <a:prstGeom prst="rect">
            <a:avLst/>
          </a:prstGeom>
          <a:solidFill>
            <a:schemeClr val="bg1"/>
          </a:solidFill>
          <a:ln w="38100">
            <a:solidFill>
              <a:srgbClr val="00B050"/>
            </a:solidFill>
          </a:ln>
        </p:spPr>
        <p:txBody>
          <a:bodyPr lIns="91440" tIns="45720" rIns="91440" bIns="45720" anchor="ctr">
            <a:normAutofit/>
          </a:bodyPr>
          <a:lst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0" indent="0" algn="ctr">
              <a:lnSpc>
                <a:spcPct val="100000"/>
              </a:lnSpc>
              <a:spcBef>
                <a:spcPts val="0"/>
              </a:spcBef>
              <a:buNone/>
              <a:defRPr/>
            </a:pPr>
            <a:r>
              <a:rPr lang="fr-LU">
                <a:solidFill>
                  <a:srgbClr val="2D3293"/>
                </a:solidFill>
              </a:rPr>
              <a:t>Minimum for Open Access = </a:t>
            </a:r>
            <a:r>
              <a:rPr lang="fr-LU" b="1" strike="sngStrike">
                <a:solidFill>
                  <a:srgbClr val="87CC60"/>
                </a:solidFill>
              </a:rPr>
              <a:t>SELF-</a:t>
            </a:r>
            <a:r>
              <a:rPr lang="fr-LU" b="1">
                <a:solidFill>
                  <a:srgbClr val="87CC60"/>
                </a:solidFill>
              </a:rPr>
              <a:t>ARCHIVING</a:t>
            </a:r>
            <a:endParaRPr lang="en-GB" b="1">
              <a:solidFill>
                <a:srgbClr val="87CC60"/>
              </a:solidFill>
            </a:endParaRPr>
          </a:p>
        </p:txBody>
      </p:sp>
      <p:pic>
        <p:nvPicPr>
          <p:cNvPr id="10" name="Picture 10" descr="A picture containing diagram&#10;&#10;Description automatically generated">
            <a:extLst>
              <a:ext uri="{FF2B5EF4-FFF2-40B4-BE49-F238E27FC236}">
                <a16:creationId xmlns:a16="http://schemas.microsoft.com/office/drawing/2014/main" id="{8D412A00-C985-E4B3-C358-E95D9068A8BE}"/>
              </a:ext>
            </a:extLst>
          </p:cNvPr>
          <p:cNvPicPr>
            <a:picLocks noChangeAspect="1"/>
          </p:cNvPicPr>
          <p:nvPr/>
        </p:nvPicPr>
        <p:blipFill>
          <a:blip r:embed="rId3"/>
          <a:stretch>
            <a:fillRect/>
          </a:stretch>
        </p:blipFill>
        <p:spPr>
          <a:xfrm>
            <a:off x="1121363" y="2580380"/>
            <a:ext cx="5828829" cy="2929609"/>
          </a:xfrm>
          <a:prstGeom prst="rect">
            <a:avLst/>
          </a:prstGeom>
        </p:spPr>
      </p:pic>
      <p:sp>
        <p:nvSpPr>
          <p:cNvPr id="12" name="Text Placeholder 12">
            <a:extLst>
              <a:ext uri="{FF2B5EF4-FFF2-40B4-BE49-F238E27FC236}">
                <a16:creationId xmlns:a16="http://schemas.microsoft.com/office/drawing/2014/main" id="{045602CA-9D1F-CD02-0D08-F311F596E2CD}"/>
              </a:ext>
            </a:extLst>
          </p:cNvPr>
          <p:cNvSpPr>
            <a:spLocks noGrp="1"/>
          </p:cNvSpPr>
          <p:nvPr>
            <p:ph type="body" sz="quarter" idx="16"/>
          </p:nvPr>
        </p:nvSpPr>
        <p:spPr bwMode="auto">
          <a:xfrm>
            <a:off x="7075760" y="3332818"/>
            <a:ext cx="4844695" cy="2321788"/>
          </a:xfrm>
          <a:prstGeom prst="rect">
            <a:avLst/>
          </a:prstGeom>
          <a:solidFill>
            <a:schemeClr val="bg1">
              <a:alpha val="62000"/>
            </a:schemeClr>
          </a:solidFill>
        </p:spPr>
        <p:txBody>
          <a:bodyPr vert="horz" lIns="91440" tIns="45720" rIns="91440" bIns="45720" rtlCol="0" anchor="t">
            <a:normAutofit/>
          </a:bodyPr>
          <a:lstStyle/>
          <a:p>
            <a:pPr>
              <a:defRPr/>
            </a:pPr>
            <a:r>
              <a:rPr lang="en-GB" sz="3100" b="1">
                <a:solidFill>
                  <a:schemeClr val="bg2"/>
                </a:solidFill>
              </a:rPr>
              <a:t>Open Research Europe</a:t>
            </a:r>
          </a:p>
          <a:p>
            <a:pPr>
              <a:defRPr/>
            </a:pPr>
            <a:r>
              <a:rPr lang="en-US" sz="2100">
                <a:solidFill>
                  <a:schemeClr val="tx2"/>
                </a:solidFill>
              </a:rPr>
              <a:t>If you publish in Open Research Europe, you do not need to self-archive. Your manuscript will be automatically archived on a repository (</a:t>
            </a:r>
            <a:r>
              <a:rPr lang="en-US" sz="2100" err="1">
                <a:solidFill>
                  <a:schemeClr val="tx2"/>
                </a:solidFill>
              </a:rPr>
              <a:t>Zenodo</a:t>
            </a:r>
            <a:r>
              <a:rPr lang="en-US" sz="2100">
                <a:solidFill>
                  <a:schemeClr val="tx2"/>
                </a:solidFill>
              </a:rPr>
              <a:t>) once it successfully passes peer-review</a:t>
            </a:r>
          </a:p>
        </p:txBody>
      </p:sp>
      <p:sp>
        <p:nvSpPr>
          <p:cNvPr id="5" name="TextBox 4">
            <a:extLst>
              <a:ext uri="{FF2B5EF4-FFF2-40B4-BE49-F238E27FC236}">
                <a16:creationId xmlns:a16="http://schemas.microsoft.com/office/drawing/2014/main" id="{D5B30333-714E-93EF-3F07-BFE05E952A3C}"/>
              </a:ext>
            </a:extLst>
          </p:cNvPr>
          <p:cNvSpPr txBox="1"/>
          <p:nvPr/>
        </p:nvSpPr>
        <p:spPr bwMode="auto">
          <a:xfrm>
            <a:off x="2259659" y="6483586"/>
            <a:ext cx="656260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tx1">
                    <a:tint val="75000"/>
                  </a:schemeClr>
                </a:solidFill>
                <a:latin typeface="+mj-lt"/>
                <a:ea typeface="+mj-lt"/>
                <a:cs typeface="Arial"/>
              </a:rPr>
              <a:t>Share and reuse by citing: England &amp; </a:t>
            </a:r>
            <a:r>
              <a:rPr lang="en-GB" sz="1200" dirty="0" err="1">
                <a:solidFill>
                  <a:schemeClr val="tx1">
                    <a:tint val="75000"/>
                  </a:schemeClr>
                </a:solidFill>
                <a:latin typeface="+mj-lt"/>
                <a:ea typeface="+mj-lt"/>
                <a:cs typeface="Arial"/>
              </a:rPr>
              <a:t>Malaguarnera</a:t>
            </a:r>
            <a:r>
              <a:rPr lang="en-GB" sz="1200" dirty="0">
                <a:solidFill>
                  <a:schemeClr val="tx1">
                    <a:tint val="75000"/>
                  </a:schemeClr>
                </a:solidFill>
                <a:latin typeface="+mj-lt"/>
                <a:ea typeface="+mj-lt"/>
                <a:cs typeface="Arial"/>
              </a:rPr>
              <a:t> 2022. </a:t>
            </a:r>
            <a:r>
              <a:rPr lang="en-GB" sz="1200" dirty="0">
                <a:solidFill>
                  <a:schemeClr val="bg2"/>
                </a:solidFill>
                <a:latin typeface="+mj-lt"/>
                <a:ea typeface="+mj-lt"/>
                <a:cs typeface="Arial"/>
              </a:rPr>
              <a:t>10.5281/zenodo.7324364 </a:t>
            </a:r>
            <a:r>
              <a:rPr lang="en-GB" sz="1200" dirty="0">
                <a:solidFill>
                  <a:schemeClr val="tx1">
                    <a:tint val="75000"/>
                  </a:schemeClr>
                </a:solidFill>
                <a:latin typeface="+mj-lt"/>
                <a:ea typeface="+mj-lt"/>
                <a:cs typeface="Arial"/>
              </a:rPr>
              <a:t>under CC-BY 4.0</a:t>
            </a:r>
          </a:p>
        </p:txBody>
      </p:sp>
    </p:spTree>
    <p:extLst>
      <p:ext uri="{BB962C8B-B14F-4D97-AF65-F5344CB8AC3E}">
        <p14:creationId xmlns:p14="http://schemas.microsoft.com/office/powerpoint/2010/main" val="1926618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Slide Number Placeholder 4"/>
          <p:cNvSpPr>
            <a:spLocks noGrp="1"/>
          </p:cNvSpPr>
          <p:nvPr>
            <p:ph type="sldNum" sz="quarter" idx="4294967295"/>
          </p:nvPr>
        </p:nvSpPr>
        <p:spPr bwMode="auto">
          <a:xfrm>
            <a:off x="0" y="-7938"/>
            <a:ext cx="396875" cy="785813"/>
          </a:xfrm>
        </p:spPr>
        <p:txBody>
          <a:bodyPr/>
          <a:lstStyle/>
          <a:p>
            <a:pPr>
              <a:defRPr/>
            </a:pPr>
            <a:fld id="{BB5D696C-7C4B-4748-AD7A-B30C297BC295}" type="slidenum">
              <a:rPr lang="en-US" altLang="ko-KR"/>
              <a:t>9</a:t>
            </a:fld>
            <a:endParaRPr lang="ko-KR"/>
          </a:p>
        </p:txBody>
      </p:sp>
      <p:sp>
        <p:nvSpPr>
          <p:cNvPr id="10" name="Title 1"/>
          <p:cNvSpPr>
            <a:spLocks noGrp="1"/>
          </p:cNvSpPr>
          <p:nvPr>
            <p:ph type="title"/>
          </p:nvPr>
        </p:nvSpPr>
        <p:spPr bwMode="auto">
          <a:xfrm>
            <a:off x="838200" y="2002631"/>
            <a:ext cx="10515600" cy="2852737"/>
          </a:xfrm>
        </p:spPr>
        <p:txBody>
          <a:bodyPr anchor="ctr">
            <a:normAutofit/>
          </a:bodyPr>
          <a:lstStyle/>
          <a:p>
            <a:pPr>
              <a:defRPr/>
            </a:pPr>
            <a:r>
              <a:rPr lang="en-GB"/>
              <a:t>Requirements for research data</a:t>
            </a:r>
            <a:endParaRPr lang="en-GB">
              <a:solidFill>
                <a:schemeClr val="bg1"/>
              </a:solidFill>
            </a:endParaRPr>
          </a:p>
        </p:txBody>
      </p:sp>
      <p:pic>
        <p:nvPicPr>
          <p:cNvPr id="11" name="Picture 10"/>
          <p:cNvPicPr>
            <a:picLocks noChangeAspect="1"/>
          </p:cNvPicPr>
          <p:nvPr/>
        </p:nvPicPr>
        <p:blipFill>
          <a:blip r:embed="rId2"/>
          <a:stretch/>
        </p:blipFill>
        <p:spPr bwMode="auto">
          <a:xfrm>
            <a:off x="11233150" y="6376551"/>
            <a:ext cx="860081" cy="307930"/>
          </a:xfrm>
          <a:prstGeom prst="rect">
            <a:avLst/>
          </a:prstGeom>
        </p:spPr>
      </p:pic>
      <p:sp>
        <p:nvSpPr>
          <p:cNvPr id="6" name="Footer Placeholder 22"/>
          <p:cNvSpPr txBox="1"/>
          <p:nvPr/>
        </p:nvSpPr>
        <p:spPr bwMode="auto">
          <a:xfrm>
            <a:off x="2146300" y="6351853"/>
            <a:ext cx="9037412" cy="348330"/>
          </a:xfrm>
          <a:prstGeom prst="rect">
            <a:avLst/>
          </a:prstGeom>
        </p:spPr>
        <p:txBody>
          <a:bodyPr vert="horz" lIns="91440" tIns="45720" rIns="91440" bIns="45720" rtlCol="0" anchor="ctr"/>
          <a:lstStyle>
            <a:defPPr>
              <a:defRPr lang="en-US"/>
            </a:defPPr>
            <a:lvl1pPr marL="0" algn="ctr" defTabSz="457200">
              <a:defRPr sz="1200">
                <a:solidFill>
                  <a:schemeClr val="tx1">
                    <a:tint val="75000"/>
                  </a:schemeClr>
                </a:solidFill>
                <a:latin typeface="+mj-lt"/>
                <a:ea typeface="+mn-ea"/>
                <a:cs typeface="+mn-cs"/>
              </a:defRPr>
            </a:lvl1pPr>
            <a:lvl2pPr marL="457200" algn="l" defTabSz="457200">
              <a:defRPr sz="1800">
                <a:solidFill>
                  <a:schemeClr val="tx1"/>
                </a:solidFill>
                <a:latin typeface="+mn-lt"/>
                <a:ea typeface="+mn-ea"/>
                <a:cs typeface="+mn-cs"/>
              </a:defRPr>
            </a:lvl2pPr>
            <a:lvl3pPr marL="914400" algn="l" defTabSz="457200">
              <a:defRPr sz="1800">
                <a:solidFill>
                  <a:schemeClr val="tx1"/>
                </a:solidFill>
                <a:latin typeface="+mn-lt"/>
                <a:ea typeface="+mn-ea"/>
                <a:cs typeface="+mn-cs"/>
              </a:defRPr>
            </a:lvl3pPr>
            <a:lvl4pPr marL="1371600" algn="l" defTabSz="457200">
              <a:defRPr sz="1800">
                <a:solidFill>
                  <a:schemeClr val="tx1"/>
                </a:solidFill>
                <a:latin typeface="+mn-lt"/>
                <a:ea typeface="+mn-ea"/>
                <a:cs typeface="+mn-cs"/>
              </a:defRPr>
            </a:lvl4pPr>
            <a:lvl5pPr marL="1828800" algn="l" defTabSz="457200">
              <a:defRPr sz="1800">
                <a:solidFill>
                  <a:schemeClr val="tx1"/>
                </a:solidFill>
                <a:latin typeface="+mn-lt"/>
                <a:ea typeface="+mn-ea"/>
                <a:cs typeface="+mn-cs"/>
              </a:defRPr>
            </a:lvl5pPr>
            <a:lvl6pPr marL="2286000" algn="l" defTabSz="457200">
              <a:defRPr sz="1800">
                <a:solidFill>
                  <a:schemeClr val="tx1"/>
                </a:solidFill>
                <a:latin typeface="+mn-lt"/>
                <a:ea typeface="+mn-ea"/>
                <a:cs typeface="+mn-cs"/>
              </a:defRPr>
            </a:lvl6pPr>
            <a:lvl7pPr marL="2743200" algn="l" defTabSz="457200">
              <a:defRPr sz="1800">
                <a:solidFill>
                  <a:schemeClr val="tx1"/>
                </a:solidFill>
                <a:latin typeface="+mn-lt"/>
                <a:ea typeface="+mn-ea"/>
                <a:cs typeface="+mn-cs"/>
              </a:defRPr>
            </a:lvl7pPr>
            <a:lvl8pPr marL="3200400" algn="l" defTabSz="457200">
              <a:defRPr sz="1800">
                <a:solidFill>
                  <a:schemeClr val="tx1"/>
                </a:solidFill>
                <a:latin typeface="+mn-lt"/>
                <a:ea typeface="+mn-ea"/>
                <a:cs typeface="+mn-cs"/>
              </a:defRPr>
            </a:lvl8pPr>
            <a:lvl9pPr marL="3657600" algn="l" defTabSz="457200">
              <a:defRPr sz="1800">
                <a:solidFill>
                  <a:schemeClr val="tx1"/>
                </a:solidFill>
                <a:latin typeface="+mn-lt"/>
                <a:ea typeface="+mn-ea"/>
                <a:cs typeface="+mn-cs"/>
              </a:defRPr>
            </a:lvl9pPr>
          </a:lstStyle>
          <a:p>
            <a:pPr algn="r">
              <a:defRPr/>
            </a:pPr>
            <a:r>
              <a:rPr lang="en-GB" sz="1200" b="0" i="0" u="none" strike="noStrike" cap="none" spc="0" err="1">
                <a:ln>
                  <a:noFill/>
                </a:ln>
                <a:ea typeface="+mj-lt"/>
                <a:cs typeface="+mj-lt"/>
              </a:rPr>
              <a:t>OpenAIRE</a:t>
            </a:r>
            <a:r>
              <a:rPr lang="en-GB">
                <a:ea typeface="+mj-lt"/>
                <a:cs typeface="+mj-lt"/>
              </a:rPr>
              <a:t> </a:t>
            </a:r>
            <a:r>
              <a:rPr lang="en-GB" sz="1200" b="0" i="0" u="none" strike="noStrike" cap="none" spc="0">
                <a:ln>
                  <a:noFill/>
                </a:ln>
                <a:ea typeface="+mj-lt"/>
                <a:cs typeface="+mj-lt"/>
              </a:rPr>
              <a:t>webinar| </a:t>
            </a:r>
            <a:r>
              <a:rPr lang="en-GB">
                <a:ea typeface="+mj-lt"/>
                <a:cs typeface="+mj-lt"/>
              </a:rPr>
              <a:t>22 Nov</a:t>
            </a:r>
            <a:r>
              <a:rPr lang="en-GB" sz="1200" b="0" i="0" u="none" strike="noStrike" cap="none" spc="0">
                <a:ln>
                  <a:noFill/>
                </a:ln>
                <a:ea typeface="+mj-lt"/>
                <a:cs typeface="+mj-lt"/>
              </a:rPr>
              <a:t> 2022</a:t>
            </a:r>
            <a:endParaRPr lang="en-US">
              <a:ea typeface="+mj-lt"/>
              <a:cs typeface="+mj-lt"/>
            </a:endParaRPr>
          </a:p>
        </p:txBody>
      </p:sp>
    </p:spTree>
  </p:cSld>
  <p:clrMapOvr>
    <a:masterClrMapping/>
  </p:clrMapOvr>
</p:sld>
</file>

<file path=ppt/theme/theme1.xml><?xml version="1.0" encoding="utf-8"?>
<a:theme xmlns:a="http://schemas.openxmlformats.org/drawingml/2006/main" name="Office Theme">
  <a:themeElements>
    <a:clrScheme name="OpenAIRE2021">
      <a:dk1>
        <a:srgbClr val="222080"/>
      </a:dk1>
      <a:lt1>
        <a:srgbClr val="FFFFFF"/>
      </a:lt1>
      <a:dk2>
        <a:srgbClr val="222080"/>
      </a:dk2>
      <a:lt2>
        <a:srgbClr val="4687E6"/>
      </a:lt2>
      <a:accent1>
        <a:srgbClr val="E65646"/>
      </a:accent1>
      <a:accent2>
        <a:srgbClr val="163081"/>
      </a:accent2>
      <a:accent3>
        <a:srgbClr val="4687E6"/>
      </a:accent3>
      <a:accent4>
        <a:srgbClr val="A646E6"/>
      </a:accent4>
      <a:accent5>
        <a:srgbClr val="46D6E6"/>
      </a:accent5>
      <a:accent6>
        <a:srgbClr val="E64686"/>
      </a:accent6>
      <a:hlink>
        <a:srgbClr val="86E646"/>
      </a:hlink>
      <a:folHlink>
        <a:srgbClr val="EC9857"/>
      </a:folHlink>
    </a:clrScheme>
    <a:fontScheme name="Office Theme">
      <a:majorFont>
        <a:latin typeface="Calibri Light"/>
        <a:ea typeface="Arial"/>
        <a:cs typeface="Arial"/>
      </a:majorFont>
      <a:minorFont>
        <a:latin typeface="Calibri"/>
        <a:ea typeface="Arial"/>
        <a:cs typeface="Arial"/>
      </a:minorFont>
    </a:fontScheme>
    <a:fmtScheme name="Office Them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Theme">
  <a:themeElements>
    <a:clrScheme name="OpenAIRE2021">
      <a:dk1>
        <a:srgbClr val="222080"/>
      </a:dk1>
      <a:lt1>
        <a:srgbClr val="FFFFFF"/>
      </a:lt1>
      <a:dk2>
        <a:srgbClr val="222080"/>
      </a:dk2>
      <a:lt2>
        <a:srgbClr val="4687E6"/>
      </a:lt2>
      <a:accent1>
        <a:srgbClr val="E65646"/>
      </a:accent1>
      <a:accent2>
        <a:srgbClr val="163081"/>
      </a:accent2>
      <a:accent3>
        <a:srgbClr val="4687E6"/>
      </a:accent3>
      <a:accent4>
        <a:srgbClr val="A646E6"/>
      </a:accent4>
      <a:accent5>
        <a:srgbClr val="46D6E6"/>
      </a:accent5>
      <a:accent6>
        <a:srgbClr val="E64686"/>
      </a:accent6>
      <a:hlink>
        <a:srgbClr val="86E646"/>
      </a:hlink>
      <a:folHlink>
        <a:srgbClr val="EC9857"/>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Application>Microsoft Office PowerPoint</Application>
  <PresentationFormat>Widescreen</PresentationFormat>
  <Slides>64</Slides>
  <Notes>0</Notes>
  <HiddenSlides>0</HiddenSlides>
  <ScaleCrop>false</ScaleCrop>
  <HeadingPairs>
    <vt:vector size="4" baseType="variant">
      <vt:variant>
        <vt:lpstr>Theme</vt:lpstr>
      </vt:variant>
      <vt:variant>
        <vt:i4>2</vt:i4>
      </vt:variant>
      <vt:variant>
        <vt:lpstr>Slide Titles</vt:lpstr>
      </vt:variant>
      <vt:variant>
        <vt:i4>64</vt:i4>
      </vt:variant>
    </vt:vector>
  </HeadingPairs>
  <TitlesOfParts>
    <vt:vector size="66" baseType="lpstr">
      <vt:lpstr>Office Theme</vt:lpstr>
      <vt:lpstr>Office Theme</vt:lpstr>
      <vt:lpstr>PowerPoint Presentation</vt:lpstr>
      <vt:lpstr>Horizon Europe reference documents Program Guide of Horizon Europe Annotated Model Grant Agreement (AGA) ERC Managing your project &gt; Open Science MSCA Work Programme EC Participant Portal – 'Continuous reporting' guide OpenAIRE guides  ‘How to comply with Horizon Europe mandate for publications’  ‘Open Science in Horizon Europe proposal’  ‘RDM in Horizon Europe proposal’</vt:lpstr>
      <vt:lpstr>Open Science</vt:lpstr>
      <vt:lpstr>Requirements for publications</vt:lpstr>
      <vt:lpstr>PowerPoint Presentation</vt:lpstr>
      <vt:lpstr>Author Accepted Manuscript (AAM) vs Version of Record (VoR)</vt:lpstr>
      <vt:lpstr>Self-archiving</vt:lpstr>
      <vt:lpstr>Self-archiving</vt:lpstr>
      <vt:lpstr>Requirements for research data</vt:lpstr>
      <vt:lpstr>PowerPoint Presentation</vt:lpstr>
      <vt:lpstr>PowerPoint Presentation</vt:lpstr>
      <vt:lpstr>A few definitions</vt:lpstr>
      <vt:lpstr>Trusted repositories</vt:lpstr>
      <vt:lpstr>Creative Commons</vt:lpstr>
      <vt:lpstr>Data Management Plan</vt:lpstr>
      <vt:lpstr>FAIR principles</vt:lpstr>
      <vt:lpstr>Requirements for specific cases</vt:lpstr>
      <vt:lpstr>PowerPoint Presentation</vt:lpstr>
      <vt:lpstr>Reporting and monitoring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Preprint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Tips and Tricks for data management</vt:lpstr>
      <vt:lpstr>Plan YOUR Data: Dmp</vt:lpstr>
      <vt:lpstr>Prepare your data for sharing</vt:lpstr>
      <vt:lpstr>Increase the accessibility and reusability of spreadsheet data</vt:lpstr>
      <vt:lpstr>Select a Repository</vt:lpstr>
      <vt:lpstr>Add a Data Availability Statement to Your Article </vt:lpstr>
      <vt:lpstr>Make the links! Contextualise your data</vt:lpstr>
      <vt:lpstr>PowerPoint Presentation</vt:lpstr>
      <vt:lpstr>Open Science parts</vt:lpstr>
      <vt:lpstr>PowerPoint Presentation</vt:lpstr>
      <vt:lpstr>PowerPoint Presentation</vt:lpstr>
      <vt:lpstr>PowerPoint Presentation</vt:lpstr>
      <vt:lpstr>PowerPoint Presentation</vt:lpstr>
      <vt:lpstr>Special cases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Tips</vt:lpstr>
      <vt:lpstr>PowerPoint Presentation</vt:lpstr>
      <vt:lpstr>PowerPoint Presentation</vt:lpstr>
    </vt:vector>
  </TitlesOfParts>
  <Manager>Slide Members</Manager>
  <Company>YESFORM Co.,Ltd.</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OpenAIRE (slidemembers)</dc:title>
  <dc:subject>Powerpoint Templates, Diagram, Chart, Google slides, Keynote</dc:subject>
  <dc:creator>Slide Members by EJ.LEE</dc:creator>
  <cp:keywords>SlideMembers, ppt, PPT Templates, Presentation, Diagram, Chart, Yesform, Google slides, Keynote, Free Slides</cp:keywords>
  <dc:description>The copyright of this document is at Slide Members. Unauthorized copying may result in legal sanctions.</dc:description>
  <cp:revision>457</cp:revision>
  <dcterms:created xsi:type="dcterms:W3CDTF">2019-01-07T08:59:06Z</dcterms:created>
  <dcterms:modified xsi:type="dcterms:W3CDTF">2022-11-21T17:11:31Z</dcterms:modified>
  <cp:category>www.slidemembers.com</cp:category>
  <dc:identifier/>
  <cp:contentStatus/>
  <dc:language/>
</cp:coreProperties>
</file>