
<file path=[Content_Types].xml><?xml version="1.0" encoding="utf-8"?>
<Types xmlns="http://schemas.openxmlformats.org/package/2006/content-types">
  <Default Extension="fntdata" ContentType="application/x-fontdata"/>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Lst>
  <p:notesMasterIdLst>
    <p:notesMasterId r:id="rId22"/>
  </p:notesMasterIdLst>
  <p:sldIdLst>
    <p:sldId id="256" r:id="rId3"/>
    <p:sldId id="257" r:id="rId4"/>
    <p:sldId id="291" r:id="rId5"/>
    <p:sldId id="293" r:id="rId6"/>
    <p:sldId id="296" r:id="rId7"/>
    <p:sldId id="312" r:id="rId8"/>
    <p:sldId id="313" r:id="rId9"/>
    <p:sldId id="297" r:id="rId10"/>
    <p:sldId id="299" r:id="rId11"/>
    <p:sldId id="300" r:id="rId12"/>
    <p:sldId id="301" r:id="rId13"/>
    <p:sldId id="302" r:id="rId14"/>
    <p:sldId id="303" r:id="rId15"/>
    <p:sldId id="304" r:id="rId16"/>
    <p:sldId id="305" r:id="rId17"/>
    <p:sldId id="306" r:id="rId18"/>
    <p:sldId id="308" r:id="rId19"/>
    <p:sldId id="309" r:id="rId20"/>
    <p:sldId id="310" r:id="rId21"/>
  </p:sldIdLst>
  <p:sldSz cx="9144000" cy="5143500" type="screen16x9"/>
  <p:notesSz cx="6858000" cy="9144000"/>
  <p:embeddedFontLst>
    <p:embeddedFont>
      <p:font typeface="Bebas Neue" panose="020B0604020202020204" charset="0"/>
      <p:regular r:id="rId23"/>
    </p:embeddedFont>
    <p:embeddedFont>
      <p:font typeface="Calibri" panose="020F0502020204030204" pitchFamily="34" charset="0"/>
      <p:regular r:id="rId24"/>
      <p:bold r:id="rId25"/>
      <p:italic r:id="rId26"/>
      <p:boldItalic r:id="rId27"/>
    </p:embeddedFont>
    <p:embeddedFont>
      <p:font typeface="Cambria" panose="02040503050406030204" pitchFamily="18" charset="0"/>
      <p:regular r:id="rId28"/>
      <p:bold r:id="rId29"/>
      <p:italic r:id="rId30"/>
      <p:boldItalic r:id="rId31"/>
    </p:embeddedFont>
    <p:embeddedFont>
      <p:font typeface="Nunito" panose="020B0604020202020204" charset="0"/>
      <p:regular r:id="rId32"/>
      <p:bold r:id="rId33"/>
      <p:italic r:id="rId34"/>
      <p:boldItalic r:id="rId35"/>
    </p:embeddedFont>
    <p:embeddedFont>
      <p:font typeface="Roboto" panose="02000000000000000000"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B1F399-FA6E-4E64-9FD2-808C5A879C1F}">
  <a:tblStyle styleId="{7EB1F399-FA6E-4E64-9FD2-808C5A879C1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03" autoAdjust="0"/>
    <p:restoredTop sz="94660"/>
  </p:normalViewPr>
  <p:slideViewPr>
    <p:cSldViewPr snapToGrid="0">
      <p:cViewPr varScale="1">
        <p:scale>
          <a:sx n="143" d="100"/>
          <a:sy n="143" d="100"/>
        </p:scale>
        <p:origin x="54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39" Type="http://schemas.openxmlformats.org/officeDocument/2006/relationships/font" Target="fonts/font17.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2.fntdata"/><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3881489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f46a57244e_0_35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f46a57244e_0_35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7032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gf46a57244e_0_73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5" name="Google Shape;915;gf46a57244e_0_73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7278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95200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896250" y="1391250"/>
            <a:ext cx="7317600" cy="2180400"/>
          </a:xfrm>
          <a:prstGeom prst="rect">
            <a:avLst/>
          </a:prstGeom>
        </p:spPr>
        <p:txBody>
          <a:bodyPr spcFirstLastPara="1" wrap="square" lIns="91425" tIns="91425" rIns="91425" bIns="91425" anchor="ctr" anchorCtr="0">
            <a:noAutofit/>
          </a:bodyPr>
          <a:lstStyle>
            <a:lvl1pPr lvl="0" algn="ctr">
              <a:lnSpc>
                <a:spcPct val="90000"/>
              </a:lnSpc>
              <a:spcBef>
                <a:spcPts val="0"/>
              </a:spcBef>
              <a:spcAft>
                <a:spcPts val="0"/>
              </a:spcAft>
              <a:buClr>
                <a:srgbClr val="191919"/>
              </a:buClr>
              <a:buSzPts val="5200"/>
              <a:buNone/>
              <a:defRPr sz="8500">
                <a:solidFill>
                  <a:srgbClr val="191919"/>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2392500" y="3647550"/>
            <a:ext cx="4359000" cy="4095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1284000" y="1558475"/>
            <a:ext cx="65760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38" name="Google Shape;38;p11"/>
          <p:cNvSpPr txBox="1">
            <a:spLocks noGrp="1"/>
          </p:cNvSpPr>
          <p:nvPr>
            <p:ph type="subTitle" idx="1"/>
          </p:nvPr>
        </p:nvSpPr>
        <p:spPr>
          <a:xfrm>
            <a:off x="1284000" y="3069625"/>
            <a:ext cx="65760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40"/>
        <p:cNvGrpSpPr/>
        <p:nvPr/>
      </p:nvGrpSpPr>
      <p:grpSpPr>
        <a:xfrm>
          <a:off x="0" y="0"/>
          <a:ext cx="0" cy="0"/>
          <a:chOff x="0" y="0"/>
          <a:chExt cx="0" cy="0"/>
        </a:xfrm>
      </p:grpSpPr>
      <p:sp>
        <p:nvSpPr>
          <p:cNvPr id="41" name="Google Shape;41;p13"/>
          <p:cNvSpPr txBox="1">
            <a:spLocks noGrp="1"/>
          </p:cNvSpPr>
          <p:nvPr>
            <p:ph type="title" hasCustomPrompt="1"/>
          </p:nvPr>
        </p:nvSpPr>
        <p:spPr>
          <a:xfrm>
            <a:off x="720000" y="1149600"/>
            <a:ext cx="1275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t>xx%</a:t>
            </a:r>
          </a:p>
        </p:txBody>
      </p:sp>
      <p:sp>
        <p:nvSpPr>
          <p:cNvPr id="42" name="Google Shape;42;p13"/>
          <p:cNvSpPr txBox="1">
            <a:spLocks noGrp="1"/>
          </p:cNvSpPr>
          <p:nvPr>
            <p:ph type="subTitle" idx="1"/>
          </p:nvPr>
        </p:nvSpPr>
        <p:spPr>
          <a:xfrm>
            <a:off x="720000" y="2382311"/>
            <a:ext cx="23364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3" name="Google Shape;43;p13"/>
          <p:cNvSpPr txBox="1">
            <a:spLocks noGrp="1"/>
          </p:cNvSpPr>
          <p:nvPr>
            <p:ph type="title" idx="2" hasCustomPrompt="1"/>
          </p:nvPr>
        </p:nvSpPr>
        <p:spPr>
          <a:xfrm>
            <a:off x="3403800" y="1149600"/>
            <a:ext cx="1275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t>xx%</a:t>
            </a:r>
          </a:p>
        </p:txBody>
      </p:sp>
      <p:sp>
        <p:nvSpPr>
          <p:cNvPr id="44" name="Google Shape;44;p13"/>
          <p:cNvSpPr txBox="1">
            <a:spLocks noGrp="1"/>
          </p:cNvSpPr>
          <p:nvPr>
            <p:ph type="subTitle" idx="3"/>
          </p:nvPr>
        </p:nvSpPr>
        <p:spPr>
          <a:xfrm>
            <a:off x="3403800" y="2382311"/>
            <a:ext cx="23364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5" name="Google Shape;45;p13"/>
          <p:cNvSpPr txBox="1">
            <a:spLocks noGrp="1"/>
          </p:cNvSpPr>
          <p:nvPr>
            <p:ph type="title" idx="4" hasCustomPrompt="1"/>
          </p:nvPr>
        </p:nvSpPr>
        <p:spPr>
          <a:xfrm>
            <a:off x="6087600" y="1149600"/>
            <a:ext cx="1275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t>xx%</a:t>
            </a:r>
          </a:p>
        </p:txBody>
      </p:sp>
      <p:sp>
        <p:nvSpPr>
          <p:cNvPr id="46" name="Google Shape;46;p13"/>
          <p:cNvSpPr txBox="1">
            <a:spLocks noGrp="1"/>
          </p:cNvSpPr>
          <p:nvPr>
            <p:ph type="subTitle" idx="5"/>
          </p:nvPr>
        </p:nvSpPr>
        <p:spPr>
          <a:xfrm>
            <a:off x="6087600" y="2382311"/>
            <a:ext cx="23364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7" name="Google Shape;47;p13"/>
          <p:cNvSpPr txBox="1">
            <a:spLocks noGrp="1"/>
          </p:cNvSpPr>
          <p:nvPr>
            <p:ph type="title" idx="6" hasCustomPrompt="1"/>
          </p:nvPr>
        </p:nvSpPr>
        <p:spPr>
          <a:xfrm>
            <a:off x="720000" y="2867100"/>
            <a:ext cx="1275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t>xx%</a:t>
            </a:r>
          </a:p>
        </p:txBody>
      </p:sp>
      <p:sp>
        <p:nvSpPr>
          <p:cNvPr id="48" name="Google Shape;48;p13"/>
          <p:cNvSpPr txBox="1">
            <a:spLocks noGrp="1"/>
          </p:cNvSpPr>
          <p:nvPr>
            <p:ph type="subTitle" idx="7"/>
          </p:nvPr>
        </p:nvSpPr>
        <p:spPr>
          <a:xfrm>
            <a:off x="720000" y="4121128"/>
            <a:ext cx="23364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9" name="Google Shape;49;p13"/>
          <p:cNvSpPr txBox="1">
            <a:spLocks noGrp="1"/>
          </p:cNvSpPr>
          <p:nvPr>
            <p:ph type="title" idx="8" hasCustomPrompt="1"/>
          </p:nvPr>
        </p:nvSpPr>
        <p:spPr>
          <a:xfrm>
            <a:off x="3403800" y="2867100"/>
            <a:ext cx="1275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t>xx%</a:t>
            </a:r>
          </a:p>
        </p:txBody>
      </p:sp>
      <p:sp>
        <p:nvSpPr>
          <p:cNvPr id="50" name="Google Shape;50;p13"/>
          <p:cNvSpPr txBox="1">
            <a:spLocks noGrp="1"/>
          </p:cNvSpPr>
          <p:nvPr>
            <p:ph type="subTitle" idx="9"/>
          </p:nvPr>
        </p:nvSpPr>
        <p:spPr>
          <a:xfrm>
            <a:off x="3403800" y="4121128"/>
            <a:ext cx="23364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1" name="Google Shape;51;p13"/>
          <p:cNvSpPr txBox="1">
            <a:spLocks noGrp="1"/>
          </p:cNvSpPr>
          <p:nvPr>
            <p:ph type="title" idx="13" hasCustomPrompt="1"/>
          </p:nvPr>
        </p:nvSpPr>
        <p:spPr>
          <a:xfrm>
            <a:off x="6087600" y="2867100"/>
            <a:ext cx="1275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t>xx%</a:t>
            </a:r>
          </a:p>
        </p:txBody>
      </p:sp>
      <p:sp>
        <p:nvSpPr>
          <p:cNvPr id="52" name="Google Shape;52;p13"/>
          <p:cNvSpPr txBox="1">
            <a:spLocks noGrp="1"/>
          </p:cNvSpPr>
          <p:nvPr>
            <p:ph type="subTitle" idx="14"/>
          </p:nvPr>
        </p:nvSpPr>
        <p:spPr>
          <a:xfrm>
            <a:off x="6087600" y="4121128"/>
            <a:ext cx="23364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3" name="Google Shape;53;p13"/>
          <p:cNvSpPr txBox="1">
            <a:spLocks noGrp="1"/>
          </p:cNvSpPr>
          <p:nvPr>
            <p:ph type="title" idx="15"/>
          </p:nvPr>
        </p:nvSpPr>
        <p:spPr>
          <a:xfrm>
            <a:off x="720000" y="5444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54" name="Google Shape;54;p13"/>
          <p:cNvSpPr txBox="1">
            <a:spLocks noGrp="1"/>
          </p:cNvSpPr>
          <p:nvPr>
            <p:ph type="subTitle" idx="16"/>
          </p:nvPr>
        </p:nvSpPr>
        <p:spPr>
          <a:xfrm>
            <a:off x="715100" y="1671350"/>
            <a:ext cx="2336400" cy="713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55" name="Google Shape;55;p13"/>
          <p:cNvSpPr txBox="1">
            <a:spLocks noGrp="1"/>
          </p:cNvSpPr>
          <p:nvPr>
            <p:ph type="subTitle" idx="17"/>
          </p:nvPr>
        </p:nvSpPr>
        <p:spPr>
          <a:xfrm>
            <a:off x="3403800" y="1671350"/>
            <a:ext cx="2336400" cy="713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56" name="Google Shape;56;p13"/>
          <p:cNvSpPr txBox="1">
            <a:spLocks noGrp="1"/>
          </p:cNvSpPr>
          <p:nvPr>
            <p:ph type="subTitle" idx="18"/>
          </p:nvPr>
        </p:nvSpPr>
        <p:spPr>
          <a:xfrm>
            <a:off x="6092500" y="1671350"/>
            <a:ext cx="2336400" cy="713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57" name="Google Shape;57;p13"/>
          <p:cNvSpPr txBox="1">
            <a:spLocks noGrp="1"/>
          </p:cNvSpPr>
          <p:nvPr>
            <p:ph type="subTitle" idx="19"/>
          </p:nvPr>
        </p:nvSpPr>
        <p:spPr>
          <a:xfrm>
            <a:off x="715100" y="3405625"/>
            <a:ext cx="2336400" cy="713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58" name="Google Shape;58;p13"/>
          <p:cNvSpPr txBox="1">
            <a:spLocks noGrp="1"/>
          </p:cNvSpPr>
          <p:nvPr>
            <p:ph type="subTitle" idx="20"/>
          </p:nvPr>
        </p:nvSpPr>
        <p:spPr>
          <a:xfrm>
            <a:off x="3403800" y="3405625"/>
            <a:ext cx="2336400" cy="713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59" name="Google Shape;59;p13"/>
          <p:cNvSpPr txBox="1">
            <a:spLocks noGrp="1"/>
          </p:cNvSpPr>
          <p:nvPr>
            <p:ph type="subTitle" idx="21"/>
          </p:nvPr>
        </p:nvSpPr>
        <p:spPr>
          <a:xfrm>
            <a:off x="6092500" y="3405625"/>
            <a:ext cx="2336400" cy="713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2290025" y="2928400"/>
            <a:ext cx="45639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62" name="Google Shape;62;p14"/>
          <p:cNvSpPr txBox="1">
            <a:spLocks noGrp="1"/>
          </p:cNvSpPr>
          <p:nvPr>
            <p:ph type="subTitle" idx="1"/>
          </p:nvPr>
        </p:nvSpPr>
        <p:spPr>
          <a:xfrm>
            <a:off x="1458125" y="1188100"/>
            <a:ext cx="6227700" cy="1740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None/>
              <a:defRPr sz="25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63"/>
        <p:cNvGrpSpPr/>
        <p:nvPr/>
      </p:nvGrpSpPr>
      <p:grpSpPr>
        <a:xfrm>
          <a:off x="0" y="0"/>
          <a:ext cx="0" cy="0"/>
          <a:chOff x="0" y="0"/>
          <a:chExt cx="0" cy="0"/>
        </a:xfrm>
      </p:grpSpPr>
      <p:sp>
        <p:nvSpPr>
          <p:cNvPr id="64" name="Google Shape;64;p15"/>
          <p:cNvSpPr txBox="1">
            <a:spLocks noGrp="1"/>
          </p:cNvSpPr>
          <p:nvPr>
            <p:ph type="subTitle" idx="1"/>
          </p:nvPr>
        </p:nvSpPr>
        <p:spPr>
          <a:xfrm>
            <a:off x="720000" y="1302500"/>
            <a:ext cx="2907600" cy="135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5" name="Google Shape;65;p15"/>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66"/>
        <p:cNvGrpSpPr/>
        <p:nvPr/>
      </p:nvGrpSpPr>
      <p:grpSpPr>
        <a:xfrm>
          <a:off x="0" y="0"/>
          <a:ext cx="0" cy="0"/>
          <a:chOff x="0" y="0"/>
          <a:chExt cx="0" cy="0"/>
        </a:xfrm>
      </p:grpSpPr>
      <p:sp>
        <p:nvSpPr>
          <p:cNvPr id="67" name="Google Shape;67;p16"/>
          <p:cNvSpPr txBox="1">
            <a:spLocks noGrp="1"/>
          </p:cNvSpPr>
          <p:nvPr>
            <p:ph type="subTitle" idx="1"/>
          </p:nvPr>
        </p:nvSpPr>
        <p:spPr>
          <a:xfrm>
            <a:off x="1181425" y="2303125"/>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68" name="Google Shape;68;p16"/>
          <p:cNvSpPr txBox="1">
            <a:spLocks noGrp="1"/>
          </p:cNvSpPr>
          <p:nvPr>
            <p:ph type="subTitle" idx="2"/>
          </p:nvPr>
        </p:nvSpPr>
        <p:spPr>
          <a:xfrm>
            <a:off x="4836300" y="2303125"/>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69" name="Google Shape;69;p16"/>
          <p:cNvSpPr txBox="1">
            <a:spLocks noGrp="1"/>
          </p:cNvSpPr>
          <p:nvPr>
            <p:ph type="subTitle" idx="3"/>
          </p:nvPr>
        </p:nvSpPr>
        <p:spPr>
          <a:xfrm>
            <a:off x="1181425" y="2917150"/>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 name="Google Shape;70;p16"/>
          <p:cNvSpPr txBox="1">
            <a:spLocks noGrp="1"/>
          </p:cNvSpPr>
          <p:nvPr>
            <p:ph type="subTitle" idx="4"/>
          </p:nvPr>
        </p:nvSpPr>
        <p:spPr>
          <a:xfrm>
            <a:off x="4836300" y="2917150"/>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 name="Google Shape;71;p16"/>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72"/>
        <p:cNvGrpSpPr/>
        <p:nvPr/>
      </p:nvGrpSpPr>
      <p:grpSpPr>
        <a:xfrm>
          <a:off x="0" y="0"/>
          <a:ext cx="0" cy="0"/>
          <a:chOff x="0" y="0"/>
          <a:chExt cx="0" cy="0"/>
        </a:xfrm>
      </p:grpSpPr>
      <p:sp>
        <p:nvSpPr>
          <p:cNvPr id="73" name="Google Shape;73;p17"/>
          <p:cNvSpPr txBox="1">
            <a:spLocks noGrp="1"/>
          </p:cNvSpPr>
          <p:nvPr>
            <p:ph type="subTitle" idx="1"/>
          </p:nvPr>
        </p:nvSpPr>
        <p:spPr>
          <a:xfrm>
            <a:off x="720000" y="233047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74" name="Google Shape;74;p17"/>
          <p:cNvSpPr txBox="1">
            <a:spLocks noGrp="1"/>
          </p:cNvSpPr>
          <p:nvPr>
            <p:ph type="subTitle" idx="2"/>
          </p:nvPr>
        </p:nvSpPr>
        <p:spPr>
          <a:xfrm>
            <a:off x="7200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5" name="Google Shape;75;p17"/>
          <p:cNvSpPr txBox="1">
            <a:spLocks noGrp="1"/>
          </p:cNvSpPr>
          <p:nvPr>
            <p:ph type="subTitle" idx="3"/>
          </p:nvPr>
        </p:nvSpPr>
        <p:spPr>
          <a:xfrm>
            <a:off x="34038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 name="Google Shape;76;p17"/>
          <p:cNvSpPr txBox="1">
            <a:spLocks noGrp="1"/>
          </p:cNvSpPr>
          <p:nvPr>
            <p:ph type="subTitle" idx="4"/>
          </p:nvPr>
        </p:nvSpPr>
        <p:spPr>
          <a:xfrm>
            <a:off x="60876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7" name="Google Shape;77;p17"/>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78" name="Google Shape;78;p17"/>
          <p:cNvSpPr txBox="1">
            <a:spLocks noGrp="1"/>
          </p:cNvSpPr>
          <p:nvPr>
            <p:ph type="subTitle" idx="5"/>
          </p:nvPr>
        </p:nvSpPr>
        <p:spPr>
          <a:xfrm>
            <a:off x="3403800" y="233047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79" name="Google Shape;79;p17"/>
          <p:cNvSpPr txBox="1">
            <a:spLocks noGrp="1"/>
          </p:cNvSpPr>
          <p:nvPr>
            <p:ph type="subTitle" idx="6"/>
          </p:nvPr>
        </p:nvSpPr>
        <p:spPr>
          <a:xfrm>
            <a:off x="6087600" y="233047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1">
  <p:cSld name="BLANK_1_1_1_2_1">
    <p:spTree>
      <p:nvGrpSpPr>
        <p:cNvPr id="1" name="Shape 80"/>
        <p:cNvGrpSpPr/>
        <p:nvPr/>
      </p:nvGrpSpPr>
      <p:grpSpPr>
        <a:xfrm>
          <a:off x="0" y="0"/>
          <a:ext cx="0" cy="0"/>
          <a:chOff x="0" y="0"/>
          <a:chExt cx="0" cy="0"/>
        </a:xfrm>
      </p:grpSpPr>
      <p:sp>
        <p:nvSpPr>
          <p:cNvPr id="81" name="Google Shape;81;p18"/>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82" name="Google Shape;82;p18"/>
          <p:cNvSpPr txBox="1">
            <a:spLocks noGrp="1"/>
          </p:cNvSpPr>
          <p:nvPr>
            <p:ph type="subTitle" idx="1"/>
          </p:nvPr>
        </p:nvSpPr>
        <p:spPr>
          <a:xfrm>
            <a:off x="720000" y="233047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83" name="Google Shape;83;p18"/>
          <p:cNvSpPr txBox="1">
            <a:spLocks noGrp="1"/>
          </p:cNvSpPr>
          <p:nvPr>
            <p:ph type="subTitle" idx="2"/>
          </p:nvPr>
        </p:nvSpPr>
        <p:spPr>
          <a:xfrm>
            <a:off x="7200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4" name="Google Shape;84;p18"/>
          <p:cNvSpPr txBox="1">
            <a:spLocks noGrp="1"/>
          </p:cNvSpPr>
          <p:nvPr>
            <p:ph type="subTitle" idx="3"/>
          </p:nvPr>
        </p:nvSpPr>
        <p:spPr>
          <a:xfrm>
            <a:off x="34038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 name="Google Shape;85;p18"/>
          <p:cNvSpPr txBox="1">
            <a:spLocks noGrp="1"/>
          </p:cNvSpPr>
          <p:nvPr>
            <p:ph type="subTitle" idx="4"/>
          </p:nvPr>
        </p:nvSpPr>
        <p:spPr>
          <a:xfrm>
            <a:off x="60876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6" name="Google Shape;86;p18"/>
          <p:cNvSpPr txBox="1">
            <a:spLocks noGrp="1"/>
          </p:cNvSpPr>
          <p:nvPr>
            <p:ph type="subTitle" idx="5"/>
          </p:nvPr>
        </p:nvSpPr>
        <p:spPr>
          <a:xfrm>
            <a:off x="3403800" y="233047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87" name="Google Shape;87;p18"/>
          <p:cNvSpPr txBox="1">
            <a:spLocks noGrp="1"/>
          </p:cNvSpPr>
          <p:nvPr>
            <p:ph type="subTitle" idx="6"/>
          </p:nvPr>
        </p:nvSpPr>
        <p:spPr>
          <a:xfrm>
            <a:off x="6087600" y="233047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88"/>
        <p:cNvGrpSpPr/>
        <p:nvPr/>
      </p:nvGrpSpPr>
      <p:grpSpPr>
        <a:xfrm>
          <a:off x="0" y="0"/>
          <a:ext cx="0" cy="0"/>
          <a:chOff x="0" y="0"/>
          <a:chExt cx="0" cy="0"/>
        </a:xfrm>
      </p:grpSpPr>
      <p:sp>
        <p:nvSpPr>
          <p:cNvPr id="89" name="Google Shape;89;p19"/>
          <p:cNvSpPr txBox="1">
            <a:spLocks noGrp="1"/>
          </p:cNvSpPr>
          <p:nvPr>
            <p:ph type="subTitle" idx="1"/>
          </p:nvPr>
        </p:nvSpPr>
        <p:spPr>
          <a:xfrm>
            <a:off x="1195875" y="1555975"/>
            <a:ext cx="28671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90" name="Google Shape;90;p19"/>
          <p:cNvSpPr txBox="1">
            <a:spLocks noGrp="1"/>
          </p:cNvSpPr>
          <p:nvPr>
            <p:ph type="subTitle" idx="2"/>
          </p:nvPr>
        </p:nvSpPr>
        <p:spPr>
          <a:xfrm>
            <a:off x="1195863" y="2269375"/>
            <a:ext cx="28671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1" name="Google Shape;91;p19"/>
          <p:cNvSpPr txBox="1">
            <a:spLocks noGrp="1"/>
          </p:cNvSpPr>
          <p:nvPr>
            <p:ph type="subTitle" idx="3"/>
          </p:nvPr>
        </p:nvSpPr>
        <p:spPr>
          <a:xfrm>
            <a:off x="5081043" y="2269375"/>
            <a:ext cx="28671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 name="Google Shape;92;p19"/>
          <p:cNvSpPr txBox="1">
            <a:spLocks noGrp="1"/>
          </p:cNvSpPr>
          <p:nvPr>
            <p:ph type="subTitle" idx="4"/>
          </p:nvPr>
        </p:nvSpPr>
        <p:spPr>
          <a:xfrm>
            <a:off x="1195863" y="3659300"/>
            <a:ext cx="28671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3" name="Google Shape;93;p19"/>
          <p:cNvSpPr txBox="1">
            <a:spLocks noGrp="1"/>
          </p:cNvSpPr>
          <p:nvPr>
            <p:ph type="subTitle" idx="5"/>
          </p:nvPr>
        </p:nvSpPr>
        <p:spPr>
          <a:xfrm>
            <a:off x="5081043" y="3659300"/>
            <a:ext cx="28671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4" name="Google Shape;94;p19"/>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95" name="Google Shape;95;p19"/>
          <p:cNvSpPr txBox="1">
            <a:spLocks noGrp="1"/>
          </p:cNvSpPr>
          <p:nvPr>
            <p:ph type="subTitle" idx="6"/>
          </p:nvPr>
        </p:nvSpPr>
        <p:spPr>
          <a:xfrm>
            <a:off x="1195875" y="2945900"/>
            <a:ext cx="28671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96" name="Google Shape;96;p19"/>
          <p:cNvSpPr txBox="1">
            <a:spLocks noGrp="1"/>
          </p:cNvSpPr>
          <p:nvPr>
            <p:ph type="subTitle" idx="7"/>
          </p:nvPr>
        </p:nvSpPr>
        <p:spPr>
          <a:xfrm>
            <a:off x="5081050" y="1555975"/>
            <a:ext cx="28671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97" name="Google Shape;97;p19"/>
          <p:cNvSpPr txBox="1">
            <a:spLocks noGrp="1"/>
          </p:cNvSpPr>
          <p:nvPr>
            <p:ph type="subTitle" idx="8"/>
          </p:nvPr>
        </p:nvSpPr>
        <p:spPr>
          <a:xfrm>
            <a:off x="5081050" y="2945900"/>
            <a:ext cx="28671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100" name="Google Shape;100;p20"/>
          <p:cNvSpPr txBox="1">
            <a:spLocks noGrp="1"/>
          </p:cNvSpPr>
          <p:nvPr>
            <p:ph type="subTitle" idx="1"/>
          </p:nvPr>
        </p:nvSpPr>
        <p:spPr>
          <a:xfrm>
            <a:off x="720000" y="2196486"/>
            <a:ext cx="23364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 name="Google Shape;101;p20"/>
          <p:cNvSpPr txBox="1">
            <a:spLocks noGrp="1"/>
          </p:cNvSpPr>
          <p:nvPr>
            <p:ph type="subTitle" idx="2"/>
          </p:nvPr>
        </p:nvSpPr>
        <p:spPr>
          <a:xfrm>
            <a:off x="3403800" y="2196486"/>
            <a:ext cx="23364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2" name="Google Shape;102;p20"/>
          <p:cNvSpPr txBox="1">
            <a:spLocks noGrp="1"/>
          </p:cNvSpPr>
          <p:nvPr>
            <p:ph type="subTitle" idx="3"/>
          </p:nvPr>
        </p:nvSpPr>
        <p:spPr>
          <a:xfrm>
            <a:off x="6087600" y="2196486"/>
            <a:ext cx="23364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3" name="Google Shape;103;p20"/>
          <p:cNvSpPr txBox="1">
            <a:spLocks noGrp="1"/>
          </p:cNvSpPr>
          <p:nvPr>
            <p:ph type="subTitle" idx="4"/>
          </p:nvPr>
        </p:nvSpPr>
        <p:spPr>
          <a:xfrm>
            <a:off x="720000" y="3851103"/>
            <a:ext cx="23364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4" name="Google Shape;104;p20"/>
          <p:cNvSpPr txBox="1">
            <a:spLocks noGrp="1"/>
          </p:cNvSpPr>
          <p:nvPr>
            <p:ph type="subTitle" idx="5"/>
          </p:nvPr>
        </p:nvSpPr>
        <p:spPr>
          <a:xfrm>
            <a:off x="3403800" y="3851103"/>
            <a:ext cx="23364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5" name="Google Shape;105;p20"/>
          <p:cNvSpPr txBox="1">
            <a:spLocks noGrp="1"/>
          </p:cNvSpPr>
          <p:nvPr>
            <p:ph type="subTitle" idx="6"/>
          </p:nvPr>
        </p:nvSpPr>
        <p:spPr>
          <a:xfrm>
            <a:off x="6087600" y="3851103"/>
            <a:ext cx="23364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6" name="Google Shape;106;p20"/>
          <p:cNvSpPr txBox="1">
            <a:spLocks noGrp="1"/>
          </p:cNvSpPr>
          <p:nvPr>
            <p:ph type="subTitle" idx="7"/>
          </p:nvPr>
        </p:nvSpPr>
        <p:spPr>
          <a:xfrm>
            <a:off x="715100" y="148552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107" name="Google Shape;107;p20"/>
          <p:cNvSpPr txBox="1">
            <a:spLocks noGrp="1"/>
          </p:cNvSpPr>
          <p:nvPr>
            <p:ph type="subTitle" idx="8"/>
          </p:nvPr>
        </p:nvSpPr>
        <p:spPr>
          <a:xfrm>
            <a:off x="3403800" y="148552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108" name="Google Shape;108;p20"/>
          <p:cNvSpPr txBox="1">
            <a:spLocks noGrp="1"/>
          </p:cNvSpPr>
          <p:nvPr>
            <p:ph type="subTitle" idx="9"/>
          </p:nvPr>
        </p:nvSpPr>
        <p:spPr>
          <a:xfrm>
            <a:off x="6092500" y="1485525"/>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109" name="Google Shape;109;p20"/>
          <p:cNvSpPr txBox="1">
            <a:spLocks noGrp="1"/>
          </p:cNvSpPr>
          <p:nvPr>
            <p:ph type="subTitle" idx="13"/>
          </p:nvPr>
        </p:nvSpPr>
        <p:spPr>
          <a:xfrm>
            <a:off x="715100" y="3135600"/>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110" name="Google Shape;110;p20"/>
          <p:cNvSpPr txBox="1">
            <a:spLocks noGrp="1"/>
          </p:cNvSpPr>
          <p:nvPr>
            <p:ph type="subTitle" idx="14"/>
          </p:nvPr>
        </p:nvSpPr>
        <p:spPr>
          <a:xfrm>
            <a:off x="3403800" y="3135600"/>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111" name="Google Shape;111;p20"/>
          <p:cNvSpPr txBox="1">
            <a:spLocks noGrp="1"/>
          </p:cNvSpPr>
          <p:nvPr>
            <p:ph type="subTitle" idx="15"/>
          </p:nvPr>
        </p:nvSpPr>
        <p:spPr>
          <a:xfrm>
            <a:off x="6092500" y="3135600"/>
            <a:ext cx="2336400" cy="713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720000" y="2179625"/>
            <a:ext cx="77040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title" idx="2" hasCustomPrompt="1"/>
          </p:nvPr>
        </p:nvSpPr>
        <p:spPr>
          <a:xfrm>
            <a:off x="2996550" y="1337825"/>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4" name="Google Shape;14;p3"/>
          <p:cNvSpPr txBox="1">
            <a:spLocks noGrp="1"/>
          </p:cNvSpPr>
          <p:nvPr>
            <p:ph type="subTitle" idx="1"/>
          </p:nvPr>
        </p:nvSpPr>
        <p:spPr>
          <a:xfrm>
            <a:off x="2391925" y="3132175"/>
            <a:ext cx="43602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112"/>
        <p:cNvGrpSpPr/>
        <p:nvPr/>
      </p:nvGrpSpPr>
      <p:grpSpPr>
        <a:xfrm>
          <a:off x="0" y="0"/>
          <a:ext cx="0" cy="0"/>
          <a:chOff x="0" y="0"/>
          <a:chExt cx="0" cy="0"/>
        </a:xfrm>
      </p:grpSpPr>
      <p:sp>
        <p:nvSpPr>
          <p:cNvPr id="113" name="Google Shape;113;p21"/>
          <p:cNvSpPr txBox="1">
            <a:spLocks noGrp="1"/>
          </p:cNvSpPr>
          <p:nvPr>
            <p:ph type="title" hasCustomPrompt="1"/>
          </p:nvPr>
        </p:nvSpPr>
        <p:spPr>
          <a:xfrm>
            <a:off x="1284000" y="540000"/>
            <a:ext cx="65760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14" name="Google Shape;114;p21"/>
          <p:cNvSpPr txBox="1">
            <a:spLocks noGrp="1"/>
          </p:cNvSpPr>
          <p:nvPr>
            <p:ph type="subTitle" idx="1"/>
          </p:nvPr>
        </p:nvSpPr>
        <p:spPr>
          <a:xfrm>
            <a:off x="1284000" y="1246025"/>
            <a:ext cx="65760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 name="Google Shape;115;p21"/>
          <p:cNvSpPr txBox="1">
            <a:spLocks noGrp="1"/>
          </p:cNvSpPr>
          <p:nvPr>
            <p:ph type="title" idx="2" hasCustomPrompt="1"/>
          </p:nvPr>
        </p:nvSpPr>
        <p:spPr>
          <a:xfrm>
            <a:off x="1284000" y="1996138"/>
            <a:ext cx="65760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16" name="Google Shape;116;p21"/>
          <p:cNvSpPr txBox="1">
            <a:spLocks noGrp="1"/>
          </p:cNvSpPr>
          <p:nvPr>
            <p:ph type="subTitle" idx="3"/>
          </p:nvPr>
        </p:nvSpPr>
        <p:spPr>
          <a:xfrm>
            <a:off x="1284000" y="2702163"/>
            <a:ext cx="65760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7" name="Google Shape;117;p21"/>
          <p:cNvSpPr txBox="1">
            <a:spLocks noGrp="1"/>
          </p:cNvSpPr>
          <p:nvPr>
            <p:ph type="title" idx="4" hasCustomPrompt="1"/>
          </p:nvPr>
        </p:nvSpPr>
        <p:spPr>
          <a:xfrm>
            <a:off x="1284000" y="3452288"/>
            <a:ext cx="65760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18" name="Google Shape;118;p21"/>
          <p:cNvSpPr txBox="1">
            <a:spLocks noGrp="1"/>
          </p:cNvSpPr>
          <p:nvPr>
            <p:ph type="subTitle" idx="5"/>
          </p:nvPr>
        </p:nvSpPr>
        <p:spPr>
          <a:xfrm>
            <a:off x="1284000" y="4158313"/>
            <a:ext cx="65760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1">
  <p:cSld name="BLANK_1_1_1_1_1_1_3">
    <p:spTree>
      <p:nvGrpSpPr>
        <p:cNvPr id="1" name="Shape 119"/>
        <p:cNvGrpSpPr/>
        <p:nvPr/>
      </p:nvGrpSpPr>
      <p:grpSpPr>
        <a:xfrm>
          <a:off x="0" y="0"/>
          <a:ext cx="0" cy="0"/>
          <a:chOff x="0" y="0"/>
          <a:chExt cx="0" cy="0"/>
        </a:xfrm>
      </p:grpSpPr>
      <p:sp>
        <p:nvSpPr>
          <p:cNvPr id="120" name="Google Shape;120;p22"/>
          <p:cNvSpPr txBox="1">
            <a:spLocks noGrp="1"/>
          </p:cNvSpPr>
          <p:nvPr>
            <p:ph type="title" hasCustomPrompt="1"/>
          </p:nvPr>
        </p:nvSpPr>
        <p:spPr>
          <a:xfrm>
            <a:off x="715100" y="2090900"/>
            <a:ext cx="20856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21" name="Google Shape;121;p22"/>
          <p:cNvSpPr txBox="1">
            <a:spLocks noGrp="1"/>
          </p:cNvSpPr>
          <p:nvPr>
            <p:ph type="subTitle" idx="1"/>
          </p:nvPr>
        </p:nvSpPr>
        <p:spPr>
          <a:xfrm>
            <a:off x="715100" y="2796927"/>
            <a:ext cx="20856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 name="Google Shape;122;p22"/>
          <p:cNvSpPr txBox="1">
            <a:spLocks noGrp="1"/>
          </p:cNvSpPr>
          <p:nvPr>
            <p:ph type="title" idx="2" hasCustomPrompt="1"/>
          </p:nvPr>
        </p:nvSpPr>
        <p:spPr>
          <a:xfrm>
            <a:off x="3529188" y="2090905"/>
            <a:ext cx="20856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23" name="Google Shape;123;p22"/>
          <p:cNvSpPr txBox="1">
            <a:spLocks noGrp="1"/>
          </p:cNvSpPr>
          <p:nvPr>
            <p:ph type="subTitle" idx="3"/>
          </p:nvPr>
        </p:nvSpPr>
        <p:spPr>
          <a:xfrm>
            <a:off x="3529188" y="2796932"/>
            <a:ext cx="20856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4" name="Google Shape;124;p22"/>
          <p:cNvSpPr txBox="1">
            <a:spLocks noGrp="1"/>
          </p:cNvSpPr>
          <p:nvPr>
            <p:ph type="title" idx="4" hasCustomPrompt="1"/>
          </p:nvPr>
        </p:nvSpPr>
        <p:spPr>
          <a:xfrm>
            <a:off x="6343300" y="2090897"/>
            <a:ext cx="20856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25" name="Google Shape;125;p22"/>
          <p:cNvSpPr txBox="1">
            <a:spLocks noGrp="1"/>
          </p:cNvSpPr>
          <p:nvPr>
            <p:ph type="subTitle" idx="5"/>
          </p:nvPr>
        </p:nvSpPr>
        <p:spPr>
          <a:xfrm>
            <a:off x="6343300" y="2796925"/>
            <a:ext cx="2085600" cy="44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126"/>
        <p:cNvGrpSpPr/>
        <p:nvPr/>
      </p:nvGrpSpPr>
      <p:grpSpPr>
        <a:xfrm>
          <a:off x="0" y="0"/>
          <a:ext cx="0" cy="0"/>
          <a:chOff x="0" y="0"/>
          <a:chExt cx="0" cy="0"/>
        </a:xfrm>
      </p:grpSpPr>
      <p:sp>
        <p:nvSpPr>
          <p:cNvPr id="127" name="Google Shape;127;p23"/>
          <p:cNvSpPr txBox="1">
            <a:spLocks noGrp="1"/>
          </p:cNvSpPr>
          <p:nvPr>
            <p:ph type="ctrTitle"/>
          </p:nvPr>
        </p:nvSpPr>
        <p:spPr>
          <a:xfrm>
            <a:off x="2429925" y="535000"/>
            <a:ext cx="4284000" cy="150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28" name="Google Shape;128;p23"/>
          <p:cNvSpPr txBox="1">
            <a:spLocks noGrp="1"/>
          </p:cNvSpPr>
          <p:nvPr>
            <p:ph type="subTitle" idx="1"/>
          </p:nvPr>
        </p:nvSpPr>
        <p:spPr>
          <a:xfrm>
            <a:off x="2425050" y="2280800"/>
            <a:ext cx="4293900" cy="1233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9" name="Google Shape;129;p23"/>
          <p:cNvSpPr txBox="1"/>
          <p:nvPr/>
        </p:nvSpPr>
        <p:spPr>
          <a:xfrm>
            <a:off x="2779275" y="3514700"/>
            <a:ext cx="3585300" cy="700200"/>
          </a:xfrm>
          <a:prstGeom prst="rect">
            <a:avLst/>
          </a:prstGeom>
          <a:noFill/>
          <a:ln>
            <a:noFill/>
          </a:ln>
        </p:spPr>
        <p:txBody>
          <a:bodyPr spcFirstLastPara="1" wrap="square" lIns="91425" tIns="91425" rIns="91425" bIns="91425" anchor="ctr" anchorCtr="0">
            <a:noAutofit/>
          </a:bodyPr>
          <a:lstStyle/>
          <a:p>
            <a:pPr marL="0" lvl="0" indent="0" algn="ctr" rtl="0">
              <a:spcBef>
                <a:spcPts val="300"/>
              </a:spcBef>
              <a:spcAft>
                <a:spcPts val="0"/>
              </a:spcAft>
              <a:buNone/>
            </a:pPr>
            <a:r>
              <a:rPr lang="en" sz="1100" b="1">
                <a:solidFill>
                  <a:srgbClr val="000000"/>
                </a:solidFill>
                <a:latin typeface="Nunito"/>
                <a:ea typeface="Nunito"/>
                <a:cs typeface="Nunito"/>
                <a:sym typeface="Nunito"/>
              </a:rPr>
              <a:t>CREDITS:</a:t>
            </a:r>
            <a:r>
              <a:rPr lang="en" sz="1100">
                <a:solidFill>
                  <a:srgbClr val="000000"/>
                </a:solidFill>
                <a:latin typeface="Nunito"/>
                <a:ea typeface="Nunito"/>
                <a:cs typeface="Nunito"/>
                <a:sym typeface="Nunito"/>
              </a:rPr>
              <a:t> This presentation template was created by </a:t>
            </a:r>
            <a:r>
              <a:rPr lang="en" sz="1100" b="1">
                <a:solidFill>
                  <a:srgbClr val="000000"/>
                </a:solidFill>
                <a:uFill>
                  <a:noFill/>
                </a:uFill>
                <a:latin typeface="Nunito"/>
                <a:ea typeface="Nunito"/>
                <a:cs typeface="Nunito"/>
                <a:sym typeface="Nunito"/>
                <a:hlinkClick r:id="rId2">
                  <a:extLst>
                    <a:ext uri="{A12FA001-AC4F-418D-AE19-62706E023703}">
                      <ahyp:hlinkClr xmlns:ahyp="http://schemas.microsoft.com/office/drawing/2018/hyperlinkcolor" val="tx"/>
                    </a:ext>
                  </a:extLst>
                </a:hlinkClick>
              </a:rPr>
              <a:t>Slidesgo</a:t>
            </a:r>
            <a:r>
              <a:rPr lang="en" sz="1100" b="1">
                <a:solidFill>
                  <a:srgbClr val="000000"/>
                </a:solidFill>
                <a:latin typeface="Nunito"/>
                <a:ea typeface="Nunito"/>
                <a:cs typeface="Nunito"/>
                <a:sym typeface="Nunito"/>
              </a:rPr>
              <a:t>,</a:t>
            </a:r>
            <a:r>
              <a:rPr lang="en" sz="1100">
                <a:solidFill>
                  <a:srgbClr val="000000"/>
                </a:solidFill>
                <a:latin typeface="Nunito"/>
                <a:ea typeface="Nunito"/>
                <a:cs typeface="Nunito"/>
                <a:sym typeface="Nunito"/>
              </a:rPr>
              <a:t> including icons by </a:t>
            </a:r>
            <a:r>
              <a:rPr lang="en" sz="1100" b="1">
                <a:solidFill>
                  <a:srgbClr val="000000"/>
                </a:solidFill>
                <a:uFill>
                  <a:noFill/>
                </a:uFill>
                <a:latin typeface="Nunito"/>
                <a:ea typeface="Nunito"/>
                <a:cs typeface="Nunito"/>
                <a:sym typeface="Nunito"/>
                <a:hlinkClick r:id="rId3">
                  <a:extLst>
                    <a:ext uri="{A12FA001-AC4F-418D-AE19-62706E023703}">
                      <ahyp:hlinkClr xmlns:ahyp="http://schemas.microsoft.com/office/drawing/2018/hyperlinkcolor" val="tx"/>
                    </a:ext>
                  </a:extLst>
                </a:hlinkClick>
              </a:rPr>
              <a:t>Flaticon</a:t>
            </a:r>
            <a:r>
              <a:rPr lang="en" sz="1100" b="1">
                <a:solidFill>
                  <a:srgbClr val="000000"/>
                </a:solidFill>
                <a:latin typeface="Nunito"/>
                <a:ea typeface="Nunito"/>
                <a:cs typeface="Nunito"/>
                <a:sym typeface="Nunito"/>
              </a:rPr>
              <a:t>,</a:t>
            </a:r>
            <a:r>
              <a:rPr lang="en" sz="1100">
                <a:solidFill>
                  <a:srgbClr val="000000"/>
                </a:solidFill>
                <a:latin typeface="Nunito"/>
                <a:ea typeface="Nunito"/>
                <a:cs typeface="Nunito"/>
                <a:sym typeface="Nunito"/>
              </a:rPr>
              <a:t> and infographics &amp; images by </a:t>
            </a:r>
            <a:r>
              <a:rPr lang="en" sz="1100" b="1">
                <a:solidFill>
                  <a:srgbClr val="000000"/>
                </a:solidFill>
                <a:uFill>
                  <a:noFill/>
                </a:uFill>
                <a:latin typeface="Nunito"/>
                <a:ea typeface="Nunito"/>
                <a:cs typeface="Nunito"/>
                <a:sym typeface="Nunito"/>
                <a:hlinkClick r:id="rId4">
                  <a:extLst>
                    <a:ext uri="{A12FA001-AC4F-418D-AE19-62706E023703}">
                      <ahyp:hlinkClr xmlns:ahyp="http://schemas.microsoft.com/office/drawing/2018/hyperlinkcolor" val="tx"/>
                    </a:ext>
                  </a:extLst>
                </a:hlinkClick>
              </a:rPr>
              <a:t>Freepik</a:t>
            </a:r>
            <a:endParaRPr sz="1100" b="1">
              <a:solidFill>
                <a:srgbClr val="000000"/>
              </a:solidFill>
              <a:latin typeface="Nunito"/>
              <a:ea typeface="Nunito"/>
              <a:cs typeface="Nunito"/>
              <a:sym typeface="Nunito"/>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30"/>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4"/>
        <p:cNvGrpSpPr/>
        <p:nvPr/>
      </p:nvGrpSpPr>
      <p:grpSpPr>
        <a:xfrm>
          <a:off x="0" y="0"/>
          <a:ext cx="0" cy="0"/>
          <a:chOff x="0" y="0"/>
          <a:chExt cx="0" cy="0"/>
        </a:xfrm>
      </p:grpSpPr>
      <p:grpSp>
        <p:nvGrpSpPr>
          <p:cNvPr id="135" name="Google Shape;135;p26"/>
          <p:cNvGrpSpPr/>
          <p:nvPr/>
        </p:nvGrpSpPr>
        <p:grpSpPr>
          <a:xfrm>
            <a:off x="1376525" y="-1521150"/>
            <a:ext cx="7767703" cy="3383025"/>
            <a:chOff x="24125" y="294775"/>
            <a:chExt cx="7767703" cy="3383025"/>
          </a:xfrm>
        </p:grpSpPr>
        <p:sp>
          <p:nvSpPr>
            <p:cNvPr id="136" name="Google Shape;136;p26"/>
            <p:cNvSpPr/>
            <p:nvPr/>
          </p:nvSpPr>
          <p:spPr>
            <a:xfrm>
              <a:off x="1686375" y="607200"/>
              <a:ext cx="142125" cy="129550"/>
            </a:xfrm>
            <a:custGeom>
              <a:avLst/>
              <a:gdLst/>
              <a:ahLst/>
              <a:cxnLst/>
              <a:rect l="l" t="t" r="r" b="b"/>
              <a:pathLst>
                <a:path w="5685" h="5182" extrusionOk="0">
                  <a:moveTo>
                    <a:pt x="2834" y="1"/>
                  </a:moveTo>
                  <a:cubicBezTo>
                    <a:pt x="2169" y="1"/>
                    <a:pt x="1507" y="252"/>
                    <a:pt x="1005" y="754"/>
                  </a:cubicBezTo>
                  <a:cubicBezTo>
                    <a:pt x="1" y="1781"/>
                    <a:pt x="1" y="3402"/>
                    <a:pt x="1005" y="4429"/>
                  </a:cubicBezTo>
                  <a:cubicBezTo>
                    <a:pt x="1507" y="4931"/>
                    <a:pt x="2169" y="5182"/>
                    <a:pt x="2834" y="5182"/>
                  </a:cubicBezTo>
                  <a:cubicBezTo>
                    <a:pt x="3499" y="5182"/>
                    <a:pt x="4166" y="4931"/>
                    <a:pt x="4680" y="4429"/>
                  </a:cubicBezTo>
                  <a:cubicBezTo>
                    <a:pt x="5684" y="3402"/>
                    <a:pt x="5684" y="1781"/>
                    <a:pt x="4680" y="754"/>
                  </a:cubicBezTo>
                  <a:cubicBezTo>
                    <a:pt x="4166" y="252"/>
                    <a:pt x="3499" y="1"/>
                    <a:pt x="28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6"/>
            <p:cNvSpPr/>
            <p:nvPr/>
          </p:nvSpPr>
          <p:spPr>
            <a:xfrm>
              <a:off x="66098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6"/>
            <p:cNvSpPr/>
            <p:nvPr/>
          </p:nvSpPr>
          <p:spPr>
            <a:xfrm>
              <a:off x="6721650" y="3191600"/>
              <a:ext cx="149525" cy="93025"/>
            </a:xfrm>
            <a:custGeom>
              <a:avLst/>
              <a:gdLst/>
              <a:ahLst/>
              <a:cxnLst/>
              <a:rect l="l" t="t" r="r" b="b"/>
              <a:pathLst>
                <a:path w="5981" h="3721" extrusionOk="0">
                  <a:moveTo>
                    <a:pt x="0" y="0"/>
                  </a:moveTo>
                  <a:lnTo>
                    <a:pt x="3584" y="3721"/>
                  </a:lnTo>
                  <a:lnTo>
                    <a:pt x="5980"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6"/>
            <p:cNvSpPr/>
            <p:nvPr/>
          </p:nvSpPr>
          <p:spPr>
            <a:xfrm>
              <a:off x="68340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6"/>
            <p:cNvSpPr/>
            <p:nvPr/>
          </p:nvSpPr>
          <p:spPr>
            <a:xfrm>
              <a:off x="69459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6"/>
            <p:cNvSpPr/>
            <p:nvPr/>
          </p:nvSpPr>
          <p:spPr>
            <a:xfrm>
              <a:off x="7057750" y="3191600"/>
              <a:ext cx="149525" cy="93025"/>
            </a:xfrm>
            <a:custGeom>
              <a:avLst/>
              <a:gdLst/>
              <a:ahLst/>
              <a:cxnLst/>
              <a:rect l="l" t="t" r="r" b="b"/>
              <a:pathLst>
                <a:path w="5981" h="3721" extrusionOk="0">
                  <a:moveTo>
                    <a:pt x="0" y="0"/>
                  </a:moveTo>
                  <a:lnTo>
                    <a:pt x="3607" y="3721"/>
                  </a:lnTo>
                  <a:lnTo>
                    <a:pt x="5980" y="3721"/>
                  </a:lnTo>
                  <a:lnTo>
                    <a:pt x="23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6"/>
            <p:cNvSpPr/>
            <p:nvPr/>
          </p:nvSpPr>
          <p:spPr>
            <a:xfrm>
              <a:off x="71701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6"/>
            <p:cNvSpPr/>
            <p:nvPr/>
          </p:nvSpPr>
          <p:spPr>
            <a:xfrm>
              <a:off x="7282000" y="3191600"/>
              <a:ext cx="149525" cy="93025"/>
            </a:xfrm>
            <a:custGeom>
              <a:avLst/>
              <a:gdLst/>
              <a:ahLst/>
              <a:cxnLst/>
              <a:rect l="l" t="t" r="r" b="b"/>
              <a:pathLst>
                <a:path w="5981" h="3721" extrusionOk="0">
                  <a:moveTo>
                    <a:pt x="1" y="0"/>
                  </a:moveTo>
                  <a:lnTo>
                    <a:pt x="3584" y="3721"/>
                  </a:lnTo>
                  <a:lnTo>
                    <a:pt x="5981"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6"/>
            <p:cNvSpPr/>
            <p:nvPr/>
          </p:nvSpPr>
          <p:spPr>
            <a:xfrm>
              <a:off x="2406525" y="1218350"/>
              <a:ext cx="5385303" cy="1110475"/>
            </a:xfrm>
            <a:custGeom>
              <a:avLst/>
              <a:gdLst/>
              <a:ahLst/>
              <a:cxnLst/>
              <a:rect l="l" t="t" r="r" b="b"/>
              <a:pathLst>
                <a:path w="206136" h="44419" extrusionOk="0">
                  <a:moveTo>
                    <a:pt x="183" y="0"/>
                  </a:moveTo>
                  <a:cubicBezTo>
                    <a:pt x="91" y="0"/>
                    <a:pt x="0" y="92"/>
                    <a:pt x="0" y="206"/>
                  </a:cubicBezTo>
                  <a:cubicBezTo>
                    <a:pt x="0" y="297"/>
                    <a:pt x="91" y="388"/>
                    <a:pt x="183" y="388"/>
                  </a:cubicBezTo>
                  <a:lnTo>
                    <a:pt x="31887" y="388"/>
                  </a:lnTo>
                  <a:lnTo>
                    <a:pt x="54507" y="23031"/>
                  </a:lnTo>
                  <a:lnTo>
                    <a:pt x="101870" y="23031"/>
                  </a:lnTo>
                  <a:lnTo>
                    <a:pt x="123257" y="44418"/>
                  </a:lnTo>
                  <a:lnTo>
                    <a:pt x="205930" y="44418"/>
                  </a:lnTo>
                  <a:cubicBezTo>
                    <a:pt x="206044" y="44418"/>
                    <a:pt x="206136" y="44327"/>
                    <a:pt x="206136" y="44213"/>
                  </a:cubicBezTo>
                  <a:cubicBezTo>
                    <a:pt x="206136" y="44122"/>
                    <a:pt x="206044" y="44030"/>
                    <a:pt x="205930" y="44030"/>
                  </a:cubicBezTo>
                  <a:lnTo>
                    <a:pt x="123417" y="44030"/>
                  </a:lnTo>
                  <a:lnTo>
                    <a:pt x="102029" y="22643"/>
                  </a:lnTo>
                  <a:lnTo>
                    <a:pt x="54667" y="22643"/>
                  </a:lnTo>
                  <a:lnTo>
                    <a:pt x="320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6"/>
            <p:cNvSpPr/>
            <p:nvPr/>
          </p:nvSpPr>
          <p:spPr>
            <a:xfrm>
              <a:off x="987925" y="355975"/>
              <a:ext cx="6210225" cy="1468400"/>
            </a:xfrm>
            <a:custGeom>
              <a:avLst/>
              <a:gdLst/>
              <a:ahLst/>
              <a:cxnLst/>
              <a:rect l="l" t="t" r="r" b="b"/>
              <a:pathLst>
                <a:path w="248409" h="58736" extrusionOk="0">
                  <a:moveTo>
                    <a:pt x="248203" y="1"/>
                  </a:moveTo>
                  <a:cubicBezTo>
                    <a:pt x="248151" y="1"/>
                    <a:pt x="248100" y="18"/>
                    <a:pt x="248066" y="52"/>
                  </a:cubicBezTo>
                  <a:lnTo>
                    <a:pt x="196663" y="51455"/>
                  </a:lnTo>
                  <a:lnTo>
                    <a:pt x="175778" y="51455"/>
                  </a:lnTo>
                  <a:lnTo>
                    <a:pt x="155760" y="31460"/>
                  </a:lnTo>
                  <a:lnTo>
                    <a:pt x="121112" y="31460"/>
                  </a:lnTo>
                  <a:lnTo>
                    <a:pt x="94200" y="58371"/>
                  </a:lnTo>
                  <a:lnTo>
                    <a:pt x="183" y="58371"/>
                  </a:lnTo>
                  <a:cubicBezTo>
                    <a:pt x="92" y="58371"/>
                    <a:pt x="0" y="58439"/>
                    <a:pt x="0" y="58553"/>
                  </a:cubicBezTo>
                  <a:cubicBezTo>
                    <a:pt x="0" y="58645"/>
                    <a:pt x="92" y="58736"/>
                    <a:pt x="183" y="58736"/>
                  </a:cubicBezTo>
                  <a:lnTo>
                    <a:pt x="94360" y="58736"/>
                  </a:lnTo>
                  <a:lnTo>
                    <a:pt x="121248" y="31848"/>
                  </a:lnTo>
                  <a:lnTo>
                    <a:pt x="155623" y="31848"/>
                  </a:lnTo>
                  <a:lnTo>
                    <a:pt x="175618" y="51843"/>
                  </a:lnTo>
                  <a:lnTo>
                    <a:pt x="196823" y="51843"/>
                  </a:lnTo>
                  <a:lnTo>
                    <a:pt x="248340" y="326"/>
                  </a:lnTo>
                  <a:cubicBezTo>
                    <a:pt x="248408" y="235"/>
                    <a:pt x="248408" y="121"/>
                    <a:pt x="248340" y="52"/>
                  </a:cubicBezTo>
                  <a:cubicBezTo>
                    <a:pt x="248306" y="18"/>
                    <a:pt x="248254" y="1"/>
                    <a:pt x="2482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6"/>
            <p:cNvSpPr/>
            <p:nvPr/>
          </p:nvSpPr>
          <p:spPr>
            <a:xfrm>
              <a:off x="1265250" y="1389550"/>
              <a:ext cx="6299250" cy="1955000"/>
            </a:xfrm>
            <a:custGeom>
              <a:avLst/>
              <a:gdLst/>
              <a:ahLst/>
              <a:cxnLst/>
              <a:rect l="l" t="t" r="r" b="b"/>
              <a:pathLst>
                <a:path w="251970" h="78200" extrusionOk="0">
                  <a:moveTo>
                    <a:pt x="389" y="0"/>
                  </a:moveTo>
                  <a:cubicBezTo>
                    <a:pt x="160" y="0"/>
                    <a:pt x="1" y="183"/>
                    <a:pt x="1" y="388"/>
                  </a:cubicBezTo>
                  <a:cubicBezTo>
                    <a:pt x="1" y="593"/>
                    <a:pt x="160" y="776"/>
                    <a:pt x="389" y="776"/>
                  </a:cubicBezTo>
                  <a:lnTo>
                    <a:pt x="66217" y="776"/>
                  </a:lnTo>
                  <a:lnTo>
                    <a:pt x="89179" y="23738"/>
                  </a:lnTo>
                  <a:lnTo>
                    <a:pt x="125197" y="23738"/>
                  </a:lnTo>
                  <a:lnTo>
                    <a:pt x="179659" y="78199"/>
                  </a:lnTo>
                  <a:lnTo>
                    <a:pt x="251581" y="78199"/>
                  </a:lnTo>
                  <a:cubicBezTo>
                    <a:pt x="251787" y="78199"/>
                    <a:pt x="251969" y="78040"/>
                    <a:pt x="251969" y="77834"/>
                  </a:cubicBezTo>
                  <a:cubicBezTo>
                    <a:pt x="251969" y="77606"/>
                    <a:pt x="251787" y="77446"/>
                    <a:pt x="251581" y="77446"/>
                  </a:cubicBezTo>
                  <a:lnTo>
                    <a:pt x="179978" y="77446"/>
                  </a:lnTo>
                  <a:lnTo>
                    <a:pt x="125517" y="22962"/>
                  </a:lnTo>
                  <a:lnTo>
                    <a:pt x="89499" y="22962"/>
                  </a:lnTo>
                  <a:lnTo>
                    <a:pt x="665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6"/>
            <p:cNvSpPr/>
            <p:nvPr/>
          </p:nvSpPr>
          <p:spPr>
            <a:xfrm>
              <a:off x="1631600" y="1974425"/>
              <a:ext cx="6160000" cy="1095650"/>
            </a:xfrm>
            <a:custGeom>
              <a:avLst/>
              <a:gdLst/>
              <a:ahLst/>
              <a:cxnLst/>
              <a:rect l="l" t="t" r="r" b="b"/>
              <a:pathLst>
                <a:path w="246400" h="43826" extrusionOk="0">
                  <a:moveTo>
                    <a:pt x="183" y="1"/>
                  </a:moveTo>
                  <a:cubicBezTo>
                    <a:pt x="69" y="1"/>
                    <a:pt x="0" y="92"/>
                    <a:pt x="0" y="206"/>
                  </a:cubicBezTo>
                  <a:cubicBezTo>
                    <a:pt x="0" y="298"/>
                    <a:pt x="69" y="389"/>
                    <a:pt x="183" y="389"/>
                  </a:cubicBezTo>
                  <a:lnTo>
                    <a:pt x="61286" y="389"/>
                  </a:lnTo>
                  <a:lnTo>
                    <a:pt x="104723" y="43825"/>
                  </a:lnTo>
                  <a:lnTo>
                    <a:pt x="165210" y="43825"/>
                  </a:lnTo>
                  <a:lnTo>
                    <a:pt x="207414" y="1599"/>
                  </a:lnTo>
                  <a:lnTo>
                    <a:pt x="246217" y="1599"/>
                  </a:lnTo>
                  <a:cubicBezTo>
                    <a:pt x="246308" y="1599"/>
                    <a:pt x="246400" y="1507"/>
                    <a:pt x="246400" y="1416"/>
                  </a:cubicBezTo>
                  <a:cubicBezTo>
                    <a:pt x="246400" y="1302"/>
                    <a:pt x="246308" y="1233"/>
                    <a:pt x="246217" y="1233"/>
                  </a:cubicBezTo>
                  <a:lnTo>
                    <a:pt x="207254" y="1233"/>
                  </a:lnTo>
                  <a:lnTo>
                    <a:pt x="165050" y="43437"/>
                  </a:lnTo>
                  <a:lnTo>
                    <a:pt x="104883" y="43437"/>
                  </a:lnTo>
                  <a:lnTo>
                    <a:pt x="6144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6"/>
            <p:cNvSpPr/>
            <p:nvPr/>
          </p:nvSpPr>
          <p:spPr>
            <a:xfrm>
              <a:off x="1978550" y="331575"/>
              <a:ext cx="4691750" cy="1289675"/>
            </a:xfrm>
            <a:custGeom>
              <a:avLst/>
              <a:gdLst/>
              <a:ahLst/>
              <a:cxnLst/>
              <a:rect l="l" t="t" r="r" b="b"/>
              <a:pathLst>
                <a:path w="187670" h="51587" extrusionOk="0">
                  <a:moveTo>
                    <a:pt x="187453" y="1"/>
                  </a:moveTo>
                  <a:cubicBezTo>
                    <a:pt x="187407" y="1"/>
                    <a:pt x="187362" y="24"/>
                    <a:pt x="187327" y="69"/>
                  </a:cubicBezTo>
                  <a:lnTo>
                    <a:pt x="143594" y="43780"/>
                  </a:lnTo>
                  <a:lnTo>
                    <a:pt x="103992" y="43780"/>
                  </a:lnTo>
                  <a:lnTo>
                    <a:pt x="87444" y="27232"/>
                  </a:lnTo>
                  <a:lnTo>
                    <a:pt x="46838" y="27232"/>
                  </a:lnTo>
                  <a:lnTo>
                    <a:pt x="22871" y="51198"/>
                  </a:lnTo>
                  <a:lnTo>
                    <a:pt x="183" y="51198"/>
                  </a:lnTo>
                  <a:cubicBezTo>
                    <a:pt x="91" y="51198"/>
                    <a:pt x="0" y="51289"/>
                    <a:pt x="0" y="51403"/>
                  </a:cubicBezTo>
                  <a:cubicBezTo>
                    <a:pt x="0" y="51495"/>
                    <a:pt x="91" y="51586"/>
                    <a:pt x="183" y="51586"/>
                  </a:cubicBezTo>
                  <a:lnTo>
                    <a:pt x="23031" y="51586"/>
                  </a:lnTo>
                  <a:lnTo>
                    <a:pt x="46997" y="27620"/>
                  </a:lnTo>
                  <a:lnTo>
                    <a:pt x="87284" y="27620"/>
                  </a:lnTo>
                  <a:lnTo>
                    <a:pt x="103833" y="44168"/>
                  </a:lnTo>
                  <a:lnTo>
                    <a:pt x="143754" y="44168"/>
                  </a:lnTo>
                  <a:lnTo>
                    <a:pt x="187579" y="321"/>
                  </a:lnTo>
                  <a:cubicBezTo>
                    <a:pt x="187670" y="252"/>
                    <a:pt x="187670" y="138"/>
                    <a:pt x="187579" y="69"/>
                  </a:cubicBezTo>
                  <a:cubicBezTo>
                    <a:pt x="187544" y="24"/>
                    <a:pt x="187499" y="1"/>
                    <a:pt x="1874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6"/>
            <p:cNvSpPr/>
            <p:nvPr/>
          </p:nvSpPr>
          <p:spPr>
            <a:xfrm>
              <a:off x="937150" y="2104550"/>
              <a:ext cx="6622775" cy="1510475"/>
            </a:xfrm>
            <a:custGeom>
              <a:avLst/>
              <a:gdLst/>
              <a:ahLst/>
              <a:cxnLst/>
              <a:rect l="l" t="t" r="r" b="b"/>
              <a:pathLst>
                <a:path w="264911" h="60419" extrusionOk="0">
                  <a:moveTo>
                    <a:pt x="183" y="0"/>
                  </a:moveTo>
                  <a:cubicBezTo>
                    <a:pt x="91" y="0"/>
                    <a:pt x="0" y="69"/>
                    <a:pt x="0" y="183"/>
                  </a:cubicBezTo>
                  <a:cubicBezTo>
                    <a:pt x="0" y="297"/>
                    <a:pt x="91" y="365"/>
                    <a:pt x="183" y="365"/>
                  </a:cubicBezTo>
                  <a:lnTo>
                    <a:pt x="57177" y="365"/>
                  </a:lnTo>
                  <a:lnTo>
                    <a:pt x="70941" y="14129"/>
                  </a:lnTo>
                  <a:lnTo>
                    <a:pt x="129214" y="14129"/>
                  </a:lnTo>
                  <a:lnTo>
                    <a:pt x="175504" y="60419"/>
                  </a:lnTo>
                  <a:lnTo>
                    <a:pt x="203419" y="60419"/>
                  </a:lnTo>
                  <a:lnTo>
                    <a:pt x="232316" y="31499"/>
                  </a:lnTo>
                  <a:lnTo>
                    <a:pt x="264705" y="31499"/>
                  </a:lnTo>
                  <a:cubicBezTo>
                    <a:pt x="264819" y="31499"/>
                    <a:pt x="264911" y="31430"/>
                    <a:pt x="264911" y="31316"/>
                  </a:cubicBezTo>
                  <a:cubicBezTo>
                    <a:pt x="264911" y="31225"/>
                    <a:pt x="264819" y="31134"/>
                    <a:pt x="264705" y="31134"/>
                  </a:cubicBezTo>
                  <a:lnTo>
                    <a:pt x="232156" y="31134"/>
                  </a:lnTo>
                  <a:lnTo>
                    <a:pt x="203259" y="60031"/>
                  </a:lnTo>
                  <a:lnTo>
                    <a:pt x="175664" y="60031"/>
                  </a:lnTo>
                  <a:lnTo>
                    <a:pt x="129374" y="13764"/>
                  </a:lnTo>
                  <a:lnTo>
                    <a:pt x="71101" y="13764"/>
                  </a:lnTo>
                  <a:lnTo>
                    <a:pt x="5733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6"/>
            <p:cNvSpPr/>
            <p:nvPr/>
          </p:nvSpPr>
          <p:spPr>
            <a:xfrm>
              <a:off x="1664700" y="294775"/>
              <a:ext cx="3135650" cy="766675"/>
            </a:xfrm>
            <a:custGeom>
              <a:avLst/>
              <a:gdLst/>
              <a:ahLst/>
              <a:cxnLst/>
              <a:rect l="l" t="t" r="r" b="b"/>
              <a:pathLst>
                <a:path w="125426" h="30667" extrusionOk="0">
                  <a:moveTo>
                    <a:pt x="125014" y="1"/>
                  </a:moveTo>
                  <a:cubicBezTo>
                    <a:pt x="124917" y="1"/>
                    <a:pt x="124820" y="35"/>
                    <a:pt x="124741" y="103"/>
                  </a:cubicBezTo>
                  <a:lnTo>
                    <a:pt x="111936" y="12931"/>
                  </a:lnTo>
                  <a:lnTo>
                    <a:pt x="47020" y="12931"/>
                  </a:lnTo>
                  <a:lnTo>
                    <a:pt x="30016" y="29913"/>
                  </a:lnTo>
                  <a:lnTo>
                    <a:pt x="388" y="29913"/>
                  </a:lnTo>
                  <a:cubicBezTo>
                    <a:pt x="160" y="29913"/>
                    <a:pt x="0" y="30073"/>
                    <a:pt x="0" y="30301"/>
                  </a:cubicBezTo>
                  <a:cubicBezTo>
                    <a:pt x="0" y="30507"/>
                    <a:pt x="160" y="30666"/>
                    <a:pt x="388" y="30666"/>
                  </a:cubicBezTo>
                  <a:lnTo>
                    <a:pt x="30335" y="30666"/>
                  </a:lnTo>
                  <a:lnTo>
                    <a:pt x="47340" y="13685"/>
                  </a:lnTo>
                  <a:lnTo>
                    <a:pt x="112255" y="13685"/>
                  </a:lnTo>
                  <a:lnTo>
                    <a:pt x="125288" y="651"/>
                  </a:lnTo>
                  <a:cubicBezTo>
                    <a:pt x="125425" y="514"/>
                    <a:pt x="125425" y="263"/>
                    <a:pt x="125288" y="103"/>
                  </a:cubicBezTo>
                  <a:cubicBezTo>
                    <a:pt x="125208" y="35"/>
                    <a:pt x="125111" y="1"/>
                    <a:pt x="1250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6"/>
            <p:cNvSpPr/>
            <p:nvPr/>
          </p:nvSpPr>
          <p:spPr>
            <a:xfrm>
              <a:off x="100600" y="2193550"/>
              <a:ext cx="3410675" cy="530725"/>
            </a:xfrm>
            <a:custGeom>
              <a:avLst/>
              <a:gdLst/>
              <a:ahLst/>
              <a:cxnLst/>
              <a:rect l="l" t="t" r="r" b="b"/>
              <a:pathLst>
                <a:path w="136427" h="21229" extrusionOk="0">
                  <a:moveTo>
                    <a:pt x="20748" y="1"/>
                  </a:moveTo>
                  <a:lnTo>
                    <a:pt x="160" y="20589"/>
                  </a:lnTo>
                  <a:cubicBezTo>
                    <a:pt x="0" y="20726"/>
                    <a:pt x="0" y="20977"/>
                    <a:pt x="160" y="21114"/>
                  </a:cubicBezTo>
                  <a:cubicBezTo>
                    <a:pt x="228" y="21205"/>
                    <a:pt x="342" y="21228"/>
                    <a:pt x="434" y="21228"/>
                  </a:cubicBezTo>
                  <a:cubicBezTo>
                    <a:pt x="525" y="21228"/>
                    <a:pt x="616" y="21205"/>
                    <a:pt x="708" y="21114"/>
                  </a:cubicBezTo>
                  <a:lnTo>
                    <a:pt x="21045" y="777"/>
                  </a:lnTo>
                  <a:lnTo>
                    <a:pt x="85390" y="777"/>
                  </a:lnTo>
                  <a:lnTo>
                    <a:pt x="103307" y="18672"/>
                  </a:lnTo>
                  <a:lnTo>
                    <a:pt x="136039" y="18672"/>
                  </a:lnTo>
                  <a:cubicBezTo>
                    <a:pt x="136267" y="18672"/>
                    <a:pt x="136427" y="18512"/>
                    <a:pt x="136427" y="18307"/>
                  </a:cubicBezTo>
                  <a:cubicBezTo>
                    <a:pt x="136427" y="18078"/>
                    <a:pt x="136267" y="17919"/>
                    <a:pt x="136039" y="17919"/>
                  </a:cubicBezTo>
                  <a:lnTo>
                    <a:pt x="103627" y="17919"/>
                  </a:lnTo>
                  <a:lnTo>
                    <a:pt x="8570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6"/>
            <p:cNvSpPr/>
            <p:nvPr/>
          </p:nvSpPr>
          <p:spPr>
            <a:xfrm>
              <a:off x="106300" y="832600"/>
              <a:ext cx="2024625" cy="395475"/>
            </a:xfrm>
            <a:custGeom>
              <a:avLst/>
              <a:gdLst/>
              <a:ahLst/>
              <a:cxnLst/>
              <a:rect l="l" t="t" r="r" b="b"/>
              <a:pathLst>
                <a:path w="80985" h="15819" extrusionOk="0">
                  <a:moveTo>
                    <a:pt x="206" y="1"/>
                  </a:moveTo>
                  <a:cubicBezTo>
                    <a:pt x="92" y="1"/>
                    <a:pt x="0" y="92"/>
                    <a:pt x="0" y="183"/>
                  </a:cubicBezTo>
                  <a:cubicBezTo>
                    <a:pt x="0" y="297"/>
                    <a:pt x="92" y="389"/>
                    <a:pt x="206" y="389"/>
                  </a:cubicBezTo>
                  <a:lnTo>
                    <a:pt x="37297" y="389"/>
                  </a:lnTo>
                  <a:lnTo>
                    <a:pt x="52750" y="15818"/>
                  </a:lnTo>
                  <a:lnTo>
                    <a:pt x="80779" y="15818"/>
                  </a:lnTo>
                  <a:cubicBezTo>
                    <a:pt x="80893" y="15818"/>
                    <a:pt x="80985" y="15727"/>
                    <a:pt x="80985" y="15636"/>
                  </a:cubicBezTo>
                  <a:cubicBezTo>
                    <a:pt x="80985" y="15522"/>
                    <a:pt x="80893" y="15430"/>
                    <a:pt x="80779" y="15430"/>
                  </a:cubicBezTo>
                  <a:lnTo>
                    <a:pt x="52909" y="15430"/>
                  </a:lnTo>
                  <a:lnTo>
                    <a:pt x="3745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6"/>
            <p:cNvSpPr/>
            <p:nvPr/>
          </p:nvSpPr>
          <p:spPr>
            <a:xfrm>
              <a:off x="24125" y="1108225"/>
              <a:ext cx="1654850" cy="513025"/>
            </a:xfrm>
            <a:custGeom>
              <a:avLst/>
              <a:gdLst/>
              <a:ahLst/>
              <a:cxnLst/>
              <a:rect l="l" t="t" r="r" b="b"/>
              <a:pathLst>
                <a:path w="66194" h="20521" extrusionOk="0">
                  <a:moveTo>
                    <a:pt x="183" y="0"/>
                  </a:moveTo>
                  <a:cubicBezTo>
                    <a:pt x="92" y="0"/>
                    <a:pt x="1" y="91"/>
                    <a:pt x="1" y="206"/>
                  </a:cubicBezTo>
                  <a:cubicBezTo>
                    <a:pt x="1" y="297"/>
                    <a:pt x="92" y="388"/>
                    <a:pt x="183" y="388"/>
                  </a:cubicBezTo>
                  <a:lnTo>
                    <a:pt x="25245" y="388"/>
                  </a:lnTo>
                  <a:lnTo>
                    <a:pt x="45377" y="20520"/>
                  </a:lnTo>
                  <a:lnTo>
                    <a:pt x="66011" y="20520"/>
                  </a:lnTo>
                  <a:cubicBezTo>
                    <a:pt x="66103" y="20520"/>
                    <a:pt x="66194" y="20429"/>
                    <a:pt x="66194" y="20337"/>
                  </a:cubicBezTo>
                  <a:cubicBezTo>
                    <a:pt x="66194" y="20223"/>
                    <a:pt x="66103" y="20132"/>
                    <a:pt x="66011" y="20132"/>
                  </a:cubicBezTo>
                  <a:lnTo>
                    <a:pt x="45537" y="20132"/>
                  </a:lnTo>
                  <a:lnTo>
                    <a:pt x="25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6"/>
            <p:cNvSpPr/>
            <p:nvPr/>
          </p:nvSpPr>
          <p:spPr>
            <a:xfrm>
              <a:off x="24125" y="1371850"/>
              <a:ext cx="979225" cy="451975"/>
            </a:xfrm>
            <a:custGeom>
              <a:avLst/>
              <a:gdLst/>
              <a:ahLst/>
              <a:cxnLst/>
              <a:rect l="l" t="t" r="r" b="b"/>
              <a:pathLst>
                <a:path w="39169" h="18079" extrusionOk="0">
                  <a:moveTo>
                    <a:pt x="183" y="0"/>
                  </a:moveTo>
                  <a:cubicBezTo>
                    <a:pt x="92" y="0"/>
                    <a:pt x="1" y="92"/>
                    <a:pt x="1" y="206"/>
                  </a:cubicBezTo>
                  <a:cubicBezTo>
                    <a:pt x="1" y="297"/>
                    <a:pt x="92" y="388"/>
                    <a:pt x="183" y="388"/>
                  </a:cubicBezTo>
                  <a:lnTo>
                    <a:pt x="21182" y="388"/>
                  </a:lnTo>
                  <a:lnTo>
                    <a:pt x="38826" y="18010"/>
                  </a:lnTo>
                  <a:cubicBezTo>
                    <a:pt x="38849" y="18055"/>
                    <a:pt x="38895" y="18078"/>
                    <a:pt x="38940" y="18078"/>
                  </a:cubicBezTo>
                  <a:cubicBezTo>
                    <a:pt x="39009" y="18078"/>
                    <a:pt x="39055" y="18055"/>
                    <a:pt x="39077" y="18010"/>
                  </a:cubicBezTo>
                  <a:cubicBezTo>
                    <a:pt x="39169" y="17941"/>
                    <a:pt x="39169" y="17827"/>
                    <a:pt x="39077" y="17736"/>
                  </a:cubicBezTo>
                  <a:lnTo>
                    <a:pt x="213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6"/>
            <p:cNvSpPr/>
            <p:nvPr/>
          </p:nvSpPr>
          <p:spPr>
            <a:xfrm>
              <a:off x="5585500" y="1408375"/>
              <a:ext cx="1529900" cy="580350"/>
            </a:xfrm>
            <a:custGeom>
              <a:avLst/>
              <a:gdLst/>
              <a:ahLst/>
              <a:cxnLst/>
              <a:rect l="l" t="t" r="r" b="b"/>
              <a:pathLst>
                <a:path w="61196" h="23214" extrusionOk="0">
                  <a:moveTo>
                    <a:pt x="49121" y="0"/>
                  </a:moveTo>
                  <a:lnTo>
                    <a:pt x="26661" y="22460"/>
                  </a:lnTo>
                  <a:lnTo>
                    <a:pt x="389" y="22460"/>
                  </a:lnTo>
                  <a:cubicBezTo>
                    <a:pt x="161" y="22460"/>
                    <a:pt x="1" y="22620"/>
                    <a:pt x="1" y="22848"/>
                  </a:cubicBezTo>
                  <a:cubicBezTo>
                    <a:pt x="1" y="23054"/>
                    <a:pt x="161" y="23214"/>
                    <a:pt x="389" y="23214"/>
                  </a:cubicBezTo>
                  <a:lnTo>
                    <a:pt x="26980" y="23214"/>
                  </a:lnTo>
                  <a:lnTo>
                    <a:pt x="49441" y="776"/>
                  </a:lnTo>
                  <a:lnTo>
                    <a:pt x="60808" y="776"/>
                  </a:lnTo>
                  <a:cubicBezTo>
                    <a:pt x="61013" y="776"/>
                    <a:pt x="61196" y="594"/>
                    <a:pt x="61196" y="388"/>
                  </a:cubicBezTo>
                  <a:cubicBezTo>
                    <a:pt x="61196" y="183"/>
                    <a:pt x="61013" y="0"/>
                    <a:pt x="60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6"/>
            <p:cNvSpPr/>
            <p:nvPr/>
          </p:nvSpPr>
          <p:spPr>
            <a:xfrm>
              <a:off x="5953000" y="3543100"/>
              <a:ext cx="134700" cy="134700"/>
            </a:xfrm>
            <a:custGeom>
              <a:avLst/>
              <a:gdLst/>
              <a:ahLst/>
              <a:cxnLst/>
              <a:rect l="l" t="t" r="r" b="b"/>
              <a:pathLst>
                <a:path w="5388" h="5388" extrusionOk="0">
                  <a:moveTo>
                    <a:pt x="2694" y="366"/>
                  </a:moveTo>
                  <a:cubicBezTo>
                    <a:pt x="3972" y="366"/>
                    <a:pt x="5022" y="1416"/>
                    <a:pt x="5022" y="2694"/>
                  </a:cubicBezTo>
                  <a:cubicBezTo>
                    <a:pt x="5022" y="3949"/>
                    <a:pt x="3972" y="4999"/>
                    <a:pt x="2694" y="4999"/>
                  </a:cubicBezTo>
                  <a:cubicBezTo>
                    <a:pt x="1416" y="4999"/>
                    <a:pt x="388" y="3949"/>
                    <a:pt x="388" y="2694"/>
                  </a:cubicBezTo>
                  <a:cubicBezTo>
                    <a:pt x="388" y="1416"/>
                    <a:pt x="1416" y="366"/>
                    <a:pt x="2694" y="366"/>
                  </a:cubicBezTo>
                  <a:close/>
                  <a:moveTo>
                    <a:pt x="2694" y="1"/>
                  </a:moveTo>
                  <a:cubicBezTo>
                    <a:pt x="1210" y="1"/>
                    <a:pt x="0" y="1187"/>
                    <a:pt x="0" y="2694"/>
                  </a:cubicBezTo>
                  <a:cubicBezTo>
                    <a:pt x="0" y="4178"/>
                    <a:pt x="1210" y="5387"/>
                    <a:pt x="2694" y="5387"/>
                  </a:cubicBezTo>
                  <a:cubicBezTo>
                    <a:pt x="4177" y="5387"/>
                    <a:pt x="5387" y="4178"/>
                    <a:pt x="5387" y="2694"/>
                  </a:cubicBezTo>
                  <a:cubicBezTo>
                    <a:pt x="5387" y="1187"/>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6"/>
            <p:cNvSpPr/>
            <p:nvPr/>
          </p:nvSpPr>
          <p:spPr>
            <a:xfrm>
              <a:off x="5976400" y="3566500"/>
              <a:ext cx="87900" cy="87325"/>
            </a:xfrm>
            <a:custGeom>
              <a:avLst/>
              <a:gdLst/>
              <a:ahLst/>
              <a:cxnLst/>
              <a:rect l="l" t="t" r="r" b="b"/>
              <a:pathLst>
                <a:path w="3516" h="3493" extrusionOk="0">
                  <a:moveTo>
                    <a:pt x="1758" y="0"/>
                  </a:moveTo>
                  <a:cubicBezTo>
                    <a:pt x="799" y="0"/>
                    <a:pt x="0" y="776"/>
                    <a:pt x="0" y="1758"/>
                  </a:cubicBezTo>
                  <a:cubicBezTo>
                    <a:pt x="0" y="2717"/>
                    <a:pt x="799" y="3493"/>
                    <a:pt x="1758" y="3493"/>
                  </a:cubicBezTo>
                  <a:cubicBezTo>
                    <a:pt x="2739" y="3493"/>
                    <a:pt x="3515" y="2717"/>
                    <a:pt x="3515" y="1758"/>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6"/>
            <p:cNvSpPr/>
            <p:nvPr/>
          </p:nvSpPr>
          <p:spPr>
            <a:xfrm>
              <a:off x="5421175" y="2256325"/>
              <a:ext cx="134700" cy="134700"/>
            </a:xfrm>
            <a:custGeom>
              <a:avLst/>
              <a:gdLst/>
              <a:ahLst/>
              <a:cxnLst/>
              <a:rect l="l" t="t" r="r" b="b"/>
              <a:pathLst>
                <a:path w="5388" h="5388" extrusionOk="0">
                  <a:moveTo>
                    <a:pt x="2694" y="389"/>
                  </a:moveTo>
                  <a:cubicBezTo>
                    <a:pt x="3972" y="389"/>
                    <a:pt x="4999" y="1416"/>
                    <a:pt x="4999" y="2694"/>
                  </a:cubicBezTo>
                  <a:cubicBezTo>
                    <a:pt x="4999" y="3972"/>
                    <a:pt x="3972" y="5022"/>
                    <a:pt x="2694" y="5022"/>
                  </a:cubicBezTo>
                  <a:cubicBezTo>
                    <a:pt x="1415" y="5022"/>
                    <a:pt x="365" y="3972"/>
                    <a:pt x="365" y="2694"/>
                  </a:cubicBezTo>
                  <a:cubicBezTo>
                    <a:pt x="365" y="1416"/>
                    <a:pt x="1415" y="389"/>
                    <a:pt x="2694" y="389"/>
                  </a:cubicBezTo>
                  <a:close/>
                  <a:moveTo>
                    <a:pt x="2694" y="1"/>
                  </a:moveTo>
                  <a:cubicBezTo>
                    <a:pt x="1210" y="1"/>
                    <a:pt x="0" y="1210"/>
                    <a:pt x="0" y="2694"/>
                  </a:cubicBezTo>
                  <a:cubicBezTo>
                    <a:pt x="0" y="4178"/>
                    <a:pt x="1210" y="5387"/>
                    <a:pt x="2694" y="5387"/>
                  </a:cubicBezTo>
                  <a:cubicBezTo>
                    <a:pt x="4177" y="5387"/>
                    <a:pt x="5387" y="4178"/>
                    <a:pt x="5387" y="2694"/>
                  </a:cubicBezTo>
                  <a:cubicBezTo>
                    <a:pt x="5387" y="1210"/>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6"/>
            <p:cNvSpPr/>
            <p:nvPr/>
          </p:nvSpPr>
          <p:spPr>
            <a:xfrm>
              <a:off x="5444575" y="2279725"/>
              <a:ext cx="87900" cy="87900"/>
            </a:xfrm>
            <a:custGeom>
              <a:avLst/>
              <a:gdLst/>
              <a:ahLst/>
              <a:cxnLst/>
              <a:rect l="l" t="t" r="r" b="b"/>
              <a:pathLst>
                <a:path w="3516" h="3516" extrusionOk="0">
                  <a:moveTo>
                    <a:pt x="1758" y="0"/>
                  </a:moveTo>
                  <a:cubicBezTo>
                    <a:pt x="776" y="0"/>
                    <a:pt x="0" y="799"/>
                    <a:pt x="0" y="1758"/>
                  </a:cubicBezTo>
                  <a:cubicBezTo>
                    <a:pt x="0" y="2739"/>
                    <a:pt x="776" y="3516"/>
                    <a:pt x="1758" y="3516"/>
                  </a:cubicBezTo>
                  <a:cubicBezTo>
                    <a:pt x="2716" y="3516"/>
                    <a:pt x="3515" y="2739"/>
                    <a:pt x="3515" y="1758"/>
                  </a:cubicBezTo>
                  <a:cubicBezTo>
                    <a:pt x="3515" y="799"/>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6"/>
            <p:cNvSpPr/>
            <p:nvPr/>
          </p:nvSpPr>
          <p:spPr>
            <a:xfrm>
              <a:off x="5459400" y="1912225"/>
              <a:ext cx="134700" cy="134700"/>
            </a:xfrm>
            <a:custGeom>
              <a:avLst/>
              <a:gdLst/>
              <a:ahLst/>
              <a:cxnLst/>
              <a:rect l="l" t="t" r="r" b="b"/>
              <a:pathLst>
                <a:path w="5388" h="5388" extrusionOk="0">
                  <a:moveTo>
                    <a:pt x="2694" y="366"/>
                  </a:moveTo>
                  <a:cubicBezTo>
                    <a:pt x="3972" y="366"/>
                    <a:pt x="4999" y="1416"/>
                    <a:pt x="4999" y="2694"/>
                  </a:cubicBezTo>
                  <a:cubicBezTo>
                    <a:pt x="4999" y="3973"/>
                    <a:pt x="3972" y="5000"/>
                    <a:pt x="2694" y="5000"/>
                  </a:cubicBezTo>
                  <a:cubicBezTo>
                    <a:pt x="1416" y="5000"/>
                    <a:pt x="389" y="3973"/>
                    <a:pt x="389" y="2694"/>
                  </a:cubicBezTo>
                  <a:cubicBezTo>
                    <a:pt x="389" y="1416"/>
                    <a:pt x="1416" y="366"/>
                    <a:pt x="2694" y="366"/>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6"/>
            <p:cNvSpPr/>
            <p:nvPr/>
          </p:nvSpPr>
          <p:spPr>
            <a:xfrm>
              <a:off x="5482800" y="1935625"/>
              <a:ext cx="87900" cy="87900"/>
            </a:xfrm>
            <a:custGeom>
              <a:avLst/>
              <a:gdLst/>
              <a:ahLst/>
              <a:cxnLst/>
              <a:rect l="l" t="t" r="r" b="b"/>
              <a:pathLst>
                <a:path w="3516" h="3516" extrusionOk="0">
                  <a:moveTo>
                    <a:pt x="1758" y="1"/>
                  </a:moveTo>
                  <a:cubicBezTo>
                    <a:pt x="799" y="1"/>
                    <a:pt x="0" y="777"/>
                    <a:pt x="0" y="1758"/>
                  </a:cubicBezTo>
                  <a:cubicBezTo>
                    <a:pt x="0" y="2717"/>
                    <a:pt x="799" y="3516"/>
                    <a:pt x="1758" y="3516"/>
                  </a:cubicBezTo>
                  <a:cubicBezTo>
                    <a:pt x="2739" y="3516"/>
                    <a:pt x="3515" y="2717"/>
                    <a:pt x="3515" y="1758"/>
                  </a:cubicBezTo>
                  <a:cubicBezTo>
                    <a:pt x="3515" y="777"/>
                    <a:pt x="2739"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6"/>
            <p:cNvSpPr/>
            <p:nvPr/>
          </p:nvSpPr>
          <p:spPr>
            <a:xfrm>
              <a:off x="4736975" y="1935625"/>
              <a:ext cx="87900" cy="87900"/>
            </a:xfrm>
            <a:custGeom>
              <a:avLst/>
              <a:gdLst/>
              <a:ahLst/>
              <a:cxnLst/>
              <a:rect l="l" t="t" r="r" b="b"/>
              <a:pathLst>
                <a:path w="3516" h="3516" extrusionOk="0">
                  <a:moveTo>
                    <a:pt x="1758" y="1"/>
                  </a:moveTo>
                  <a:cubicBezTo>
                    <a:pt x="777" y="1"/>
                    <a:pt x="1" y="777"/>
                    <a:pt x="1" y="1758"/>
                  </a:cubicBezTo>
                  <a:cubicBezTo>
                    <a:pt x="1" y="2717"/>
                    <a:pt x="777"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6"/>
            <p:cNvSpPr/>
            <p:nvPr/>
          </p:nvSpPr>
          <p:spPr>
            <a:xfrm>
              <a:off x="7044625" y="2632950"/>
              <a:ext cx="87900" cy="87325"/>
            </a:xfrm>
            <a:custGeom>
              <a:avLst/>
              <a:gdLst/>
              <a:ahLst/>
              <a:cxnLst/>
              <a:rect l="l" t="t" r="r" b="b"/>
              <a:pathLst>
                <a:path w="3516" h="3493" extrusionOk="0">
                  <a:moveTo>
                    <a:pt x="1758" y="0"/>
                  </a:moveTo>
                  <a:cubicBezTo>
                    <a:pt x="799" y="0"/>
                    <a:pt x="0" y="776"/>
                    <a:pt x="0" y="1735"/>
                  </a:cubicBezTo>
                  <a:cubicBezTo>
                    <a:pt x="0" y="2716"/>
                    <a:pt x="799" y="3493"/>
                    <a:pt x="1758" y="3493"/>
                  </a:cubicBezTo>
                  <a:cubicBezTo>
                    <a:pt x="2739" y="3493"/>
                    <a:pt x="3515" y="2716"/>
                    <a:pt x="3515" y="1735"/>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6"/>
            <p:cNvSpPr/>
            <p:nvPr/>
          </p:nvSpPr>
          <p:spPr>
            <a:xfrm>
              <a:off x="4222850" y="1085400"/>
              <a:ext cx="134675" cy="134675"/>
            </a:xfrm>
            <a:custGeom>
              <a:avLst/>
              <a:gdLst/>
              <a:ahLst/>
              <a:cxnLst/>
              <a:rect l="l" t="t" r="r" b="b"/>
              <a:pathLst>
                <a:path w="5387" h="5387" extrusionOk="0">
                  <a:moveTo>
                    <a:pt x="2694" y="388"/>
                  </a:moveTo>
                  <a:cubicBezTo>
                    <a:pt x="3972" y="388"/>
                    <a:pt x="5022" y="1415"/>
                    <a:pt x="5022" y="2694"/>
                  </a:cubicBezTo>
                  <a:cubicBezTo>
                    <a:pt x="5022" y="3972"/>
                    <a:pt x="3972" y="4999"/>
                    <a:pt x="2694" y="4999"/>
                  </a:cubicBezTo>
                  <a:cubicBezTo>
                    <a:pt x="1415" y="4999"/>
                    <a:pt x="388" y="3972"/>
                    <a:pt x="388" y="2694"/>
                  </a:cubicBezTo>
                  <a:cubicBezTo>
                    <a:pt x="388" y="1415"/>
                    <a:pt x="1415" y="388"/>
                    <a:pt x="2694" y="388"/>
                  </a:cubicBezTo>
                  <a:close/>
                  <a:moveTo>
                    <a:pt x="2694" y="0"/>
                  </a:moveTo>
                  <a:cubicBezTo>
                    <a:pt x="1210" y="0"/>
                    <a:pt x="0" y="1210"/>
                    <a:pt x="0" y="2694"/>
                  </a:cubicBezTo>
                  <a:cubicBezTo>
                    <a:pt x="0" y="4177"/>
                    <a:pt x="1210" y="5387"/>
                    <a:pt x="2694" y="5387"/>
                  </a:cubicBezTo>
                  <a:cubicBezTo>
                    <a:pt x="4177" y="5387"/>
                    <a:pt x="5387" y="4177"/>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6"/>
            <p:cNvSpPr/>
            <p:nvPr/>
          </p:nvSpPr>
          <p:spPr>
            <a:xfrm>
              <a:off x="4246800" y="1108775"/>
              <a:ext cx="87350" cy="87925"/>
            </a:xfrm>
            <a:custGeom>
              <a:avLst/>
              <a:gdLst/>
              <a:ahLst/>
              <a:cxnLst/>
              <a:rect l="l" t="t" r="r" b="b"/>
              <a:pathLst>
                <a:path w="3494" h="3517" extrusionOk="0">
                  <a:moveTo>
                    <a:pt x="1736" y="1"/>
                  </a:moveTo>
                  <a:cubicBezTo>
                    <a:pt x="777" y="1"/>
                    <a:pt x="1" y="800"/>
                    <a:pt x="1" y="1759"/>
                  </a:cubicBezTo>
                  <a:cubicBezTo>
                    <a:pt x="1" y="2717"/>
                    <a:pt x="777" y="3516"/>
                    <a:pt x="1736" y="3516"/>
                  </a:cubicBezTo>
                  <a:cubicBezTo>
                    <a:pt x="2717" y="3516"/>
                    <a:pt x="3493" y="2717"/>
                    <a:pt x="3493" y="1759"/>
                  </a:cubicBezTo>
                  <a:cubicBezTo>
                    <a:pt x="3493" y="800"/>
                    <a:pt x="2717" y="1"/>
                    <a:pt x="17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6"/>
            <p:cNvSpPr/>
            <p:nvPr/>
          </p:nvSpPr>
          <p:spPr>
            <a:xfrm>
              <a:off x="3502700" y="2585000"/>
              <a:ext cx="134700" cy="134700"/>
            </a:xfrm>
            <a:custGeom>
              <a:avLst/>
              <a:gdLst/>
              <a:ahLst/>
              <a:cxnLst/>
              <a:rect l="l" t="t" r="r" b="b"/>
              <a:pathLst>
                <a:path w="5388" h="5388" extrusionOk="0">
                  <a:moveTo>
                    <a:pt x="2694" y="389"/>
                  </a:moveTo>
                  <a:cubicBezTo>
                    <a:pt x="3972" y="389"/>
                    <a:pt x="4999" y="1416"/>
                    <a:pt x="4999" y="2694"/>
                  </a:cubicBezTo>
                  <a:cubicBezTo>
                    <a:pt x="4999" y="3973"/>
                    <a:pt x="3972" y="5000"/>
                    <a:pt x="2694" y="5000"/>
                  </a:cubicBezTo>
                  <a:cubicBezTo>
                    <a:pt x="1416" y="5000"/>
                    <a:pt x="389" y="3973"/>
                    <a:pt x="389" y="2694"/>
                  </a:cubicBezTo>
                  <a:cubicBezTo>
                    <a:pt x="389" y="1416"/>
                    <a:pt x="1416" y="389"/>
                    <a:pt x="2694" y="389"/>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6"/>
            <p:cNvSpPr/>
            <p:nvPr/>
          </p:nvSpPr>
          <p:spPr>
            <a:xfrm>
              <a:off x="3526100" y="2608400"/>
              <a:ext cx="87900" cy="87900"/>
            </a:xfrm>
            <a:custGeom>
              <a:avLst/>
              <a:gdLst/>
              <a:ahLst/>
              <a:cxnLst/>
              <a:rect l="l" t="t" r="r" b="b"/>
              <a:pathLst>
                <a:path w="3516" h="3516" extrusionOk="0">
                  <a:moveTo>
                    <a:pt x="1758" y="1"/>
                  </a:moveTo>
                  <a:cubicBezTo>
                    <a:pt x="776" y="1"/>
                    <a:pt x="0" y="777"/>
                    <a:pt x="0" y="1758"/>
                  </a:cubicBezTo>
                  <a:cubicBezTo>
                    <a:pt x="0" y="2717"/>
                    <a:pt x="776"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6"/>
            <p:cNvSpPr/>
            <p:nvPr/>
          </p:nvSpPr>
          <p:spPr>
            <a:xfrm>
              <a:off x="2281550" y="1156150"/>
              <a:ext cx="134700" cy="134700"/>
            </a:xfrm>
            <a:custGeom>
              <a:avLst/>
              <a:gdLst/>
              <a:ahLst/>
              <a:cxnLst/>
              <a:rect l="l" t="t" r="r" b="b"/>
              <a:pathLst>
                <a:path w="5388" h="5388" extrusionOk="0">
                  <a:moveTo>
                    <a:pt x="2694" y="366"/>
                  </a:moveTo>
                  <a:cubicBezTo>
                    <a:pt x="3972" y="366"/>
                    <a:pt x="4999" y="1416"/>
                    <a:pt x="4999" y="2694"/>
                  </a:cubicBezTo>
                  <a:cubicBezTo>
                    <a:pt x="4999" y="3972"/>
                    <a:pt x="3972" y="4999"/>
                    <a:pt x="2694" y="4999"/>
                  </a:cubicBezTo>
                  <a:cubicBezTo>
                    <a:pt x="1416" y="4999"/>
                    <a:pt x="366" y="3972"/>
                    <a:pt x="366" y="2694"/>
                  </a:cubicBezTo>
                  <a:cubicBezTo>
                    <a:pt x="366" y="1416"/>
                    <a:pt x="1416" y="366"/>
                    <a:pt x="2694" y="366"/>
                  </a:cubicBezTo>
                  <a:close/>
                  <a:moveTo>
                    <a:pt x="2694" y="0"/>
                  </a:moveTo>
                  <a:cubicBezTo>
                    <a:pt x="1210" y="0"/>
                    <a:pt x="0" y="1210"/>
                    <a:pt x="0" y="2694"/>
                  </a:cubicBezTo>
                  <a:cubicBezTo>
                    <a:pt x="0" y="4178"/>
                    <a:pt x="1210" y="5387"/>
                    <a:pt x="2694" y="5387"/>
                  </a:cubicBezTo>
                  <a:cubicBezTo>
                    <a:pt x="4177" y="5387"/>
                    <a:pt x="5387" y="4178"/>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6"/>
            <p:cNvSpPr/>
            <p:nvPr/>
          </p:nvSpPr>
          <p:spPr>
            <a:xfrm>
              <a:off x="2304950" y="1179550"/>
              <a:ext cx="87325" cy="87900"/>
            </a:xfrm>
            <a:custGeom>
              <a:avLst/>
              <a:gdLst/>
              <a:ahLst/>
              <a:cxnLst/>
              <a:rect l="l" t="t" r="r" b="b"/>
              <a:pathLst>
                <a:path w="3493" h="3516" extrusionOk="0">
                  <a:moveTo>
                    <a:pt x="1758" y="0"/>
                  </a:moveTo>
                  <a:cubicBezTo>
                    <a:pt x="776" y="0"/>
                    <a:pt x="0" y="776"/>
                    <a:pt x="0" y="1758"/>
                  </a:cubicBezTo>
                  <a:cubicBezTo>
                    <a:pt x="0" y="2717"/>
                    <a:pt x="776" y="3515"/>
                    <a:pt x="1758" y="3515"/>
                  </a:cubicBezTo>
                  <a:cubicBezTo>
                    <a:pt x="2716" y="3515"/>
                    <a:pt x="3493" y="2717"/>
                    <a:pt x="3493" y="1758"/>
                  </a:cubicBezTo>
                  <a:cubicBezTo>
                    <a:pt x="3493" y="776"/>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6"/>
            <p:cNvSpPr/>
            <p:nvPr/>
          </p:nvSpPr>
          <p:spPr>
            <a:xfrm>
              <a:off x="1577950" y="1004925"/>
              <a:ext cx="94750" cy="94750"/>
            </a:xfrm>
            <a:custGeom>
              <a:avLst/>
              <a:gdLst/>
              <a:ahLst/>
              <a:cxnLst/>
              <a:rect l="l" t="t" r="r" b="b"/>
              <a:pathLst>
                <a:path w="3790" h="3790" extrusionOk="0">
                  <a:moveTo>
                    <a:pt x="1895" y="366"/>
                  </a:moveTo>
                  <a:cubicBezTo>
                    <a:pt x="2717" y="366"/>
                    <a:pt x="3402" y="1051"/>
                    <a:pt x="3402" y="1895"/>
                  </a:cubicBezTo>
                  <a:cubicBezTo>
                    <a:pt x="3402" y="2717"/>
                    <a:pt x="2717" y="3402"/>
                    <a:pt x="1895" y="3402"/>
                  </a:cubicBezTo>
                  <a:cubicBezTo>
                    <a:pt x="1051" y="3402"/>
                    <a:pt x="366" y="2717"/>
                    <a:pt x="366" y="1895"/>
                  </a:cubicBezTo>
                  <a:cubicBezTo>
                    <a:pt x="366" y="1051"/>
                    <a:pt x="1051" y="366"/>
                    <a:pt x="1895" y="366"/>
                  </a:cubicBezTo>
                  <a:close/>
                  <a:moveTo>
                    <a:pt x="1895" y="1"/>
                  </a:moveTo>
                  <a:cubicBezTo>
                    <a:pt x="845" y="1"/>
                    <a:pt x="1" y="845"/>
                    <a:pt x="1" y="1895"/>
                  </a:cubicBezTo>
                  <a:cubicBezTo>
                    <a:pt x="1" y="2922"/>
                    <a:pt x="845" y="3790"/>
                    <a:pt x="1895" y="3790"/>
                  </a:cubicBezTo>
                  <a:cubicBezTo>
                    <a:pt x="2922" y="3790"/>
                    <a:pt x="3790" y="2922"/>
                    <a:pt x="3790" y="1895"/>
                  </a:cubicBezTo>
                  <a:cubicBezTo>
                    <a:pt x="3790" y="845"/>
                    <a:pt x="2922" y="1"/>
                    <a:pt x="1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6"/>
            <p:cNvSpPr/>
            <p:nvPr/>
          </p:nvSpPr>
          <p:spPr>
            <a:xfrm>
              <a:off x="1595075" y="1022050"/>
              <a:ext cx="59950" cy="59950"/>
            </a:xfrm>
            <a:custGeom>
              <a:avLst/>
              <a:gdLst/>
              <a:ahLst/>
              <a:cxnLst/>
              <a:rect l="l" t="t" r="r" b="b"/>
              <a:pathLst>
                <a:path w="2398" h="2398" extrusionOk="0">
                  <a:moveTo>
                    <a:pt x="1210" y="1"/>
                  </a:moveTo>
                  <a:cubicBezTo>
                    <a:pt x="548" y="1"/>
                    <a:pt x="1" y="548"/>
                    <a:pt x="1" y="1210"/>
                  </a:cubicBezTo>
                  <a:cubicBezTo>
                    <a:pt x="1" y="1872"/>
                    <a:pt x="548" y="2397"/>
                    <a:pt x="1210" y="2397"/>
                  </a:cubicBezTo>
                  <a:cubicBezTo>
                    <a:pt x="1872" y="2397"/>
                    <a:pt x="2397" y="1872"/>
                    <a:pt x="2397" y="1210"/>
                  </a:cubicBezTo>
                  <a:cubicBezTo>
                    <a:pt x="2397" y="548"/>
                    <a:pt x="1872" y="1"/>
                    <a:pt x="12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6"/>
            <p:cNvSpPr/>
            <p:nvPr/>
          </p:nvSpPr>
          <p:spPr>
            <a:xfrm>
              <a:off x="2892125" y="11704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310" y="4246"/>
                    <a:pt x="4246" y="3287"/>
                    <a:pt x="4246" y="2123"/>
                  </a:cubicBezTo>
                  <a:cubicBezTo>
                    <a:pt x="4246" y="936"/>
                    <a:pt x="3310"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6"/>
            <p:cNvSpPr/>
            <p:nvPr/>
          </p:nvSpPr>
          <p:spPr>
            <a:xfrm>
              <a:off x="7004675" y="1366150"/>
              <a:ext cx="106150" cy="106150"/>
            </a:xfrm>
            <a:custGeom>
              <a:avLst/>
              <a:gdLst/>
              <a:ahLst/>
              <a:cxnLst/>
              <a:rect l="l" t="t" r="r" b="b"/>
              <a:pathLst>
                <a:path w="4246" h="4246" extrusionOk="0">
                  <a:moveTo>
                    <a:pt x="2123" y="0"/>
                  </a:moveTo>
                  <a:cubicBezTo>
                    <a:pt x="936" y="0"/>
                    <a:pt x="0" y="959"/>
                    <a:pt x="0" y="2123"/>
                  </a:cubicBezTo>
                  <a:cubicBezTo>
                    <a:pt x="0" y="3310"/>
                    <a:pt x="936" y="4246"/>
                    <a:pt x="2123" y="4246"/>
                  </a:cubicBezTo>
                  <a:cubicBezTo>
                    <a:pt x="3287" y="4246"/>
                    <a:pt x="4246" y="3310"/>
                    <a:pt x="4246" y="2123"/>
                  </a:cubicBezTo>
                  <a:cubicBezTo>
                    <a:pt x="4246" y="959"/>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6"/>
            <p:cNvSpPr/>
            <p:nvPr/>
          </p:nvSpPr>
          <p:spPr>
            <a:xfrm>
              <a:off x="6446600" y="2270600"/>
              <a:ext cx="106150" cy="106150"/>
            </a:xfrm>
            <a:custGeom>
              <a:avLst/>
              <a:gdLst/>
              <a:ahLst/>
              <a:cxnLst/>
              <a:rect l="l" t="t" r="r" b="b"/>
              <a:pathLst>
                <a:path w="4246" h="4246" extrusionOk="0">
                  <a:moveTo>
                    <a:pt x="2123" y="0"/>
                  </a:moveTo>
                  <a:cubicBezTo>
                    <a:pt x="959" y="0"/>
                    <a:pt x="0" y="959"/>
                    <a:pt x="0" y="2123"/>
                  </a:cubicBezTo>
                  <a:cubicBezTo>
                    <a:pt x="0" y="3310"/>
                    <a:pt x="959" y="4246"/>
                    <a:pt x="2123" y="4246"/>
                  </a:cubicBezTo>
                  <a:cubicBezTo>
                    <a:pt x="3310" y="4246"/>
                    <a:pt x="4246" y="3310"/>
                    <a:pt x="4246" y="2123"/>
                  </a:cubicBezTo>
                  <a:cubicBezTo>
                    <a:pt x="4246" y="959"/>
                    <a:pt x="3310" y="0"/>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6"/>
            <p:cNvSpPr/>
            <p:nvPr/>
          </p:nvSpPr>
          <p:spPr>
            <a:xfrm>
              <a:off x="6258275" y="3300575"/>
              <a:ext cx="69650" cy="69650"/>
            </a:xfrm>
            <a:custGeom>
              <a:avLst/>
              <a:gdLst/>
              <a:ahLst/>
              <a:cxnLst/>
              <a:rect l="l" t="t" r="r" b="b"/>
              <a:pathLst>
                <a:path w="2786" h="2786" extrusionOk="0">
                  <a:moveTo>
                    <a:pt x="1393" y="1"/>
                  </a:moveTo>
                  <a:cubicBezTo>
                    <a:pt x="617" y="1"/>
                    <a:pt x="1" y="617"/>
                    <a:pt x="1" y="1393"/>
                  </a:cubicBezTo>
                  <a:cubicBezTo>
                    <a:pt x="1" y="2146"/>
                    <a:pt x="617" y="2786"/>
                    <a:pt x="1393" y="2786"/>
                  </a:cubicBezTo>
                  <a:cubicBezTo>
                    <a:pt x="2169" y="2786"/>
                    <a:pt x="2786" y="2146"/>
                    <a:pt x="2786" y="1393"/>
                  </a:cubicBezTo>
                  <a:cubicBezTo>
                    <a:pt x="2786" y="617"/>
                    <a:pt x="2169" y="1"/>
                    <a:pt x="13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6"/>
            <p:cNvSpPr/>
            <p:nvPr/>
          </p:nvSpPr>
          <p:spPr>
            <a:xfrm>
              <a:off x="4746100" y="3030675"/>
              <a:ext cx="69650" cy="69075"/>
            </a:xfrm>
            <a:custGeom>
              <a:avLst/>
              <a:gdLst/>
              <a:ahLst/>
              <a:cxnLst/>
              <a:rect l="l" t="t" r="r" b="b"/>
              <a:pathLst>
                <a:path w="2786" h="2763" extrusionOk="0">
                  <a:moveTo>
                    <a:pt x="1393" y="0"/>
                  </a:moveTo>
                  <a:cubicBezTo>
                    <a:pt x="617" y="0"/>
                    <a:pt x="1" y="617"/>
                    <a:pt x="1" y="1393"/>
                  </a:cubicBezTo>
                  <a:cubicBezTo>
                    <a:pt x="1" y="2146"/>
                    <a:pt x="617" y="2762"/>
                    <a:pt x="1393" y="2762"/>
                  </a:cubicBezTo>
                  <a:cubicBezTo>
                    <a:pt x="2169" y="2762"/>
                    <a:pt x="2786" y="2146"/>
                    <a:pt x="2786" y="1393"/>
                  </a:cubicBezTo>
                  <a:cubicBezTo>
                    <a:pt x="2786" y="617"/>
                    <a:pt x="2169" y="0"/>
                    <a:pt x="13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6"/>
            <p:cNvSpPr/>
            <p:nvPr/>
          </p:nvSpPr>
          <p:spPr>
            <a:xfrm>
              <a:off x="5111875" y="1378700"/>
              <a:ext cx="106175" cy="106150"/>
            </a:xfrm>
            <a:custGeom>
              <a:avLst/>
              <a:gdLst/>
              <a:ahLst/>
              <a:cxnLst/>
              <a:rect l="l" t="t" r="r" b="b"/>
              <a:pathLst>
                <a:path w="4247" h="4246" extrusionOk="0">
                  <a:moveTo>
                    <a:pt x="2124" y="0"/>
                  </a:moveTo>
                  <a:cubicBezTo>
                    <a:pt x="960" y="0"/>
                    <a:pt x="1" y="959"/>
                    <a:pt x="1" y="2123"/>
                  </a:cubicBezTo>
                  <a:cubicBezTo>
                    <a:pt x="1" y="3310"/>
                    <a:pt x="960" y="4246"/>
                    <a:pt x="2124" y="4246"/>
                  </a:cubicBezTo>
                  <a:cubicBezTo>
                    <a:pt x="3288" y="4246"/>
                    <a:pt x="4246" y="3310"/>
                    <a:pt x="4246" y="2123"/>
                  </a:cubicBezTo>
                  <a:cubicBezTo>
                    <a:pt x="4246" y="959"/>
                    <a:pt x="3288" y="0"/>
                    <a:pt x="2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6"/>
            <p:cNvSpPr/>
            <p:nvPr/>
          </p:nvSpPr>
          <p:spPr>
            <a:xfrm>
              <a:off x="5692225" y="1404950"/>
              <a:ext cx="75350" cy="74775"/>
            </a:xfrm>
            <a:custGeom>
              <a:avLst/>
              <a:gdLst/>
              <a:ahLst/>
              <a:cxnLst/>
              <a:rect l="l" t="t" r="r" b="b"/>
              <a:pathLst>
                <a:path w="3014" h="2991" extrusionOk="0">
                  <a:moveTo>
                    <a:pt x="1507" y="0"/>
                  </a:moveTo>
                  <a:cubicBezTo>
                    <a:pt x="685" y="0"/>
                    <a:pt x="0" y="662"/>
                    <a:pt x="0" y="1507"/>
                  </a:cubicBezTo>
                  <a:cubicBezTo>
                    <a:pt x="0" y="2328"/>
                    <a:pt x="685" y="2990"/>
                    <a:pt x="1507" y="2990"/>
                  </a:cubicBezTo>
                  <a:cubicBezTo>
                    <a:pt x="2328" y="2990"/>
                    <a:pt x="3013" y="2328"/>
                    <a:pt x="3013" y="1507"/>
                  </a:cubicBezTo>
                  <a:cubicBezTo>
                    <a:pt x="3013" y="662"/>
                    <a:pt x="2328" y="0"/>
                    <a:pt x="150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6"/>
            <p:cNvSpPr/>
            <p:nvPr/>
          </p:nvSpPr>
          <p:spPr>
            <a:xfrm>
              <a:off x="5821750" y="1469425"/>
              <a:ext cx="79350" cy="79350"/>
            </a:xfrm>
            <a:custGeom>
              <a:avLst/>
              <a:gdLst/>
              <a:ahLst/>
              <a:cxnLst/>
              <a:rect l="l" t="t" r="r" b="b"/>
              <a:pathLst>
                <a:path w="3174" h="3174" extrusionOk="0">
                  <a:moveTo>
                    <a:pt x="1598" y="1"/>
                  </a:moveTo>
                  <a:cubicBezTo>
                    <a:pt x="708" y="1"/>
                    <a:pt x="1" y="708"/>
                    <a:pt x="1" y="1575"/>
                  </a:cubicBezTo>
                  <a:cubicBezTo>
                    <a:pt x="1" y="2466"/>
                    <a:pt x="708" y="3173"/>
                    <a:pt x="1598" y="3173"/>
                  </a:cubicBezTo>
                  <a:cubicBezTo>
                    <a:pt x="2466" y="3173"/>
                    <a:pt x="3173" y="2466"/>
                    <a:pt x="3173" y="1575"/>
                  </a:cubicBezTo>
                  <a:cubicBezTo>
                    <a:pt x="3173" y="708"/>
                    <a:pt x="2466" y="1"/>
                    <a:pt x="15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6"/>
            <p:cNvSpPr/>
            <p:nvPr/>
          </p:nvSpPr>
          <p:spPr>
            <a:xfrm>
              <a:off x="3572900" y="2384150"/>
              <a:ext cx="139825" cy="139250"/>
            </a:xfrm>
            <a:custGeom>
              <a:avLst/>
              <a:gdLst/>
              <a:ahLst/>
              <a:cxnLst/>
              <a:rect l="l" t="t" r="r" b="b"/>
              <a:pathLst>
                <a:path w="5593" h="5570" extrusionOk="0">
                  <a:moveTo>
                    <a:pt x="2808" y="0"/>
                  </a:moveTo>
                  <a:cubicBezTo>
                    <a:pt x="1255" y="0"/>
                    <a:pt x="0" y="1233"/>
                    <a:pt x="0" y="2785"/>
                  </a:cubicBezTo>
                  <a:cubicBezTo>
                    <a:pt x="0" y="4314"/>
                    <a:pt x="1255" y="5570"/>
                    <a:pt x="2808" y="5570"/>
                  </a:cubicBezTo>
                  <a:cubicBezTo>
                    <a:pt x="4337" y="5570"/>
                    <a:pt x="5592" y="4314"/>
                    <a:pt x="5592" y="2785"/>
                  </a:cubicBezTo>
                  <a:cubicBezTo>
                    <a:pt x="5592" y="1233"/>
                    <a:pt x="4337" y="0"/>
                    <a:pt x="2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6"/>
            <p:cNvSpPr/>
            <p:nvPr/>
          </p:nvSpPr>
          <p:spPr>
            <a:xfrm>
              <a:off x="5419450" y="2995300"/>
              <a:ext cx="139825" cy="139825"/>
            </a:xfrm>
            <a:custGeom>
              <a:avLst/>
              <a:gdLst/>
              <a:ahLst/>
              <a:cxnLst/>
              <a:rect l="l" t="t" r="r" b="b"/>
              <a:pathLst>
                <a:path w="5593" h="5593" extrusionOk="0">
                  <a:moveTo>
                    <a:pt x="2785" y="0"/>
                  </a:moveTo>
                  <a:cubicBezTo>
                    <a:pt x="1256" y="0"/>
                    <a:pt x="1" y="1256"/>
                    <a:pt x="1" y="2808"/>
                  </a:cubicBezTo>
                  <a:cubicBezTo>
                    <a:pt x="1" y="4337"/>
                    <a:pt x="1256" y="5592"/>
                    <a:pt x="2785" y="5592"/>
                  </a:cubicBezTo>
                  <a:cubicBezTo>
                    <a:pt x="4338" y="5592"/>
                    <a:pt x="5593" y="4337"/>
                    <a:pt x="5593" y="2808"/>
                  </a:cubicBezTo>
                  <a:cubicBezTo>
                    <a:pt x="5593" y="1256"/>
                    <a:pt x="4338" y="0"/>
                    <a:pt x="2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6"/>
            <p:cNvSpPr/>
            <p:nvPr/>
          </p:nvSpPr>
          <p:spPr>
            <a:xfrm>
              <a:off x="3311550" y="1787275"/>
              <a:ext cx="65075" cy="65075"/>
            </a:xfrm>
            <a:custGeom>
              <a:avLst/>
              <a:gdLst/>
              <a:ahLst/>
              <a:cxnLst/>
              <a:rect l="l" t="t" r="r" b="b"/>
              <a:pathLst>
                <a:path w="2603" h="2603" extrusionOk="0">
                  <a:moveTo>
                    <a:pt x="1301" y="0"/>
                  </a:moveTo>
                  <a:cubicBezTo>
                    <a:pt x="594" y="0"/>
                    <a:pt x="0" y="571"/>
                    <a:pt x="0" y="1301"/>
                  </a:cubicBezTo>
                  <a:cubicBezTo>
                    <a:pt x="0" y="2009"/>
                    <a:pt x="594" y="2602"/>
                    <a:pt x="1301" y="2602"/>
                  </a:cubicBezTo>
                  <a:cubicBezTo>
                    <a:pt x="2009" y="2602"/>
                    <a:pt x="2602" y="2009"/>
                    <a:pt x="2602" y="1301"/>
                  </a:cubicBezTo>
                  <a:cubicBezTo>
                    <a:pt x="2602" y="571"/>
                    <a:pt x="2009" y="0"/>
                    <a:pt x="13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6"/>
            <p:cNvSpPr/>
            <p:nvPr/>
          </p:nvSpPr>
          <p:spPr>
            <a:xfrm>
              <a:off x="3501550" y="1519075"/>
              <a:ext cx="143825" cy="144400"/>
            </a:xfrm>
            <a:custGeom>
              <a:avLst/>
              <a:gdLst/>
              <a:ahLst/>
              <a:cxnLst/>
              <a:rect l="l" t="t" r="r" b="b"/>
              <a:pathLst>
                <a:path w="5753" h="5776" extrusionOk="0">
                  <a:moveTo>
                    <a:pt x="2877" y="388"/>
                  </a:moveTo>
                  <a:cubicBezTo>
                    <a:pt x="4246" y="388"/>
                    <a:pt x="5388" y="1507"/>
                    <a:pt x="5388" y="2899"/>
                  </a:cubicBezTo>
                  <a:cubicBezTo>
                    <a:pt x="5388" y="4269"/>
                    <a:pt x="4246" y="5410"/>
                    <a:pt x="2877" y="5410"/>
                  </a:cubicBezTo>
                  <a:cubicBezTo>
                    <a:pt x="1485" y="5410"/>
                    <a:pt x="366" y="4269"/>
                    <a:pt x="366" y="2899"/>
                  </a:cubicBezTo>
                  <a:cubicBezTo>
                    <a:pt x="366" y="1507"/>
                    <a:pt x="1485" y="388"/>
                    <a:pt x="2877" y="388"/>
                  </a:cubicBezTo>
                  <a:close/>
                  <a:moveTo>
                    <a:pt x="2877" y="0"/>
                  </a:moveTo>
                  <a:cubicBezTo>
                    <a:pt x="1279" y="0"/>
                    <a:pt x="1" y="1301"/>
                    <a:pt x="1" y="2899"/>
                  </a:cubicBezTo>
                  <a:cubicBezTo>
                    <a:pt x="1" y="4497"/>
                    <a:pt x="1279" y="5775"/>
                    <a:pt x="2877" y="5775"/>
                  </a:cubicBezTo>
                  <a:cubicBezTo>
                    <a:pt x="4475" y="5775"/>
                    <a:pt x="5753" y="4497"/>
                    <a:pt x="5753" y="2899"/>
                  </a:cubicBezTo>
                  <a:cubicBezTo>
                    <a:pt x="5753" y="1301"/>
                    <a:pt x="4475" y="0"/>
                    <a:pt x="28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6"/>
            <p:cNvSpPr/>
            <p:nvPr/>
          </p:nvSpPr>
          <p:spPr>
            <a:xfrm>
              <a:off x="3526675" y="1544750"/>
              <a:ext cx="93600" cy="93050"/>
            </a:xfrm>
            <a:custGeom>
              <a:avLst/>
              <a:gdLst/>
              <a:ahLst/>
              <a:cxnLst/>
              <a:rect l="l" t="t" r="r" b="b"/>
              <a:pathLst>
                <a:path w="3744" h="3722" extrusionOk="0">
                  <a:moveTo>
                    <a:pt x="1872" y="0"/>
                  </a:moveTo>
                  <a:cubicBezTo>
                    <a:pt x="845" y="0"/>
                    <a:pt x="0" y="845"/>
                    <a:pt x="0" y="1872"/>
                  </a:cubicBezTo>
                  <a:cubicBezTo>
                    <a:pt x="0" y="2899"/>
                    <a:pt x="845" y="3721"/>
                    <a:pt x="1872" y="3721"/>
                  </a:cubicBezTo>
                  <a:cubicBezTo>
                    <a:pt x="2899" y="3721"/>
                    <a:pt x="3744" y="2899"/>
                    <a:pt x="3744" y="1872"/>
                  </a:cubicBezTo>
                  <a:cubicBezTo>
                    <a:pt x="3744" y="845"/>
                    <a:pt x="2899" y="0"/>
                    <a:pt x="18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6"/>
            <p:cNvSpPr/>
            <p:nvPr/>
          </p:nvSpPr>
          <p:spPr>
            <a:xfrm>
              <a:off x="1930050" y="1563575"/>
              <a:ext cx="106150" cy="106175"/>
            </a:xfrm>
            <a:custGeom>
              <a:avLst/>
              <a:gdLst/>
              <a:ahLst/>
              <a:cxnLst/>
              <a:rect l="l" t="t" r="r" b="b"/>
              <a:pathLst>
                <a:path w="4246" h="4247" extrusionOk="0">
                  <a:moveTo>
                    <a:pt x="2123" y="1"/>
                  </a:moveTo>
                  <a:cubicBezTo>
                    <a:pt x="959" y="1"/>
                    <a:pt x="0" y="937"/>
                    <a:pt x="0" y="2123"/>
                  </a:cubicBezTo>
                  <a:cubicBezTo>
                    <a:pt x="0" y="3288"/>
                    <a:pt x="959" y="4246"/>
                    <a:pt x="2123" y="4246"/>
                  </a:cubicBezTo>
                  <a:cubicBezTo>
                    <a:pt x="3310" y="4246"/>
                    <a:pt x="4246" y="3288"/>
                    <a:pt x="4246" y="2123"/>
                  </a:cubicBezTo>
                  <a:cubicBezTo>
                    <a:pt x="4246" y="937"/>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6"/>
            <p:cNvSpPr/>
            <p:nvPr/>
          </p:nvSpPr>
          <p:spPr>
            <a:xfrm>
              <a:off x="1621325" y="1563575"/>
              <a:ext cx="106175" cy="106175"/>
            </a:xfrm>
            <a:custGeom>
              <a:avLst/>
              <a:gdLst/>
              <a:ahLst/>
              <a:cxnLst/>
              <a:rect l="l" t="t" r="r" b="b"/>
              <a:pathLst>
                <a:path w="4247" h="4247" extrusionOk="0">
                  <a:moveTo>
                    <a:pt x="2123" y="1"/>
                  </a:moveTo>
                  <a:cubicBezTo>
                    <a:pt x="936" y="1"/>
                    <a:pt x="1" y="937"/>
                    <a:pt x="1" y="2123"/>
                  </a:cubicBezTo>
                  <a:cubicBezTo>
                    <a:pt x="1" y="3288"/>
                    <a:pt x="936" y="4246"/>
                    <a:pt x="2123" y="4246"/>
                  </a:cubicBezTo>
                  <a:cubicBezTo>
                    <a:pt x="3287" y="4246"/>
                    <a:pt x="4246" y="3288"/>
                    <a:pt x="4246" y="2123"/>
                  </a:cubicBezTo>
                  <a:cubicBezTo>
                    <a:pt x="4246" y="937"/>
                    <a:pt x="3287"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6"/>
            <p:cNvSpPr/>
            <p:nvPr/>
          </p:nvSpPr>
          <p:spPr>
            <a:xfrm>
              <a:off x="944550" y="1765575"/>
              <a:ext cx="106175" cy="106175"/>
            </a:xfrm>
            <a:custGeom>
              <a:avLst/>
              <a:gdLst/>
              <a:ahLst/>
              <a:cxnLst/>
              <a:rect l="l" t="t" r="r" b="b"/>
              <a:pathLst>
                <a:path w="4247" h="4247" extrusionOk="0">
                  <a:moveTo>
                    <a:pt x="2123" y="1"/>
                  </a:moveTo>
                  <a:cubicBezTo>
                    <a:pt x="959" y="1"/>
                    <a:pt x="1" y="960"/>
                    <a:pt x="1" y="2124"/>
                  </a:cubicBezTo>
                  <a:cubicBezTo>
                    <a:pt x="1" y="3311"/>
                    <a:pt x="959" y="4246"/>
                    <a:pt x="2123" y="4246"/>
                  </a:cubicBezTo>
                  <a:cubicBezTo>
                    <a:pt x="3310" y="4246"/>
                    <a:pt x="4246" y="3311"/>
                    <a:pt x="4246" y="2124"/>
                  </a:cubicBezTo>
                  <a:cubicBezTo>
                    <a:pt x="4246" y="960"/>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6"/>
            <p:cNvSpPr/>
            <p:nvPr/>
          </p:nvSpPr>
          <p:spPr>
            <a:xfrm>
              <a:off x="496050" y="13239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287" y="4246"/>
                    <a:pt x="4246" y="3287"/>
                    <a:pt x="4246" y="2123"/>
                  </a:cubicBezTo>
                  <a:cubicBezTo>
                    <a:pt x="4246" y="936"/>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6"/>
            <p:cNvSpPr/>
            <p:nvPr/>
          </p:nvSpPr>
          <p:spPr>
            <a:xfrm>
              <a:off x="3168300" y="1186975"/>
              <a:ext cx="72500" cy="73050"/>
            </a:xfrm>
            <a:custGeom>
              <a:avLst/>
              <a:gdLst/>
              <a:ahLst/>
              <a:cxnLst/>
              <a:rect l="l" t="t" r="r" b="b"/>
              <a:pathLst>
                <a:path w="2900" h="2922" extrusionOk="0">
                  <a:moveTo>
                    <a:pt x="1462" y="0"/>
                  </a:moveTo>
                  <a:cubicBezTo>
                    <a:pt x="640" y="0"/>
                    <a:pt x="1" y="639"/>
                    <a:pt x="1" y="1461"/>
                  </a:cubicBezTo>
                  <a:cubicBezTo>
                    <a:pt x="1" y="2260"/>
                    <a:pt x="640" y="2922"/>
                    <a:pt x="1462" y="2922"/>
                  </a:cubicBezTo>
                  <a:cubicBezTo>
                    <a:pt x="2261" y="2922"/>
                    <a:pt x="2900" y="2260"/>
                    <a:pt x="2900" y="1461"/>
                  </a:cubicBezTo>
                  <a:cubicBezTo>
                    <a:pt x="2900" y="639"/>
                    <a:pt x="2261"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6"/>
            <p:cNvSpPr/>
            <p:nvPr/>
          </p:nvSpPr>
          <p:spPr>
            <a:xfrm>
              <a:off x="1238425" y="1362725"/>
              <a:ext cx="73075" cy="73050"/>
            </a:xfrm>
            <a:custGeom>
              <a:avLst/>
              <a:gdLst/>
              <a:ahLst/>
              <a:cxnLst/>
              <a:rect l="l" t="t" r="r" b="b"/>
              <a:pathLst>
                <a:path w="2923" h="2922" extrusionOk="0">
                  <a:moveTo>
                    <a:pt x="1462" y="0"/>
                  </a:moveTo>
                  <a:cubicBezTo>
                    <a:pt x="640" y="0"/>
                    <a:pt x="1" y="662"/>
                    <a:pt x="1" y="1461"/>
                  </a:cubicBezTo>
                  <a:cubicBezTo>
                    <a:pt x="1" y="2260"/>
                    <a:pt x="640" y="2922"/>
                    <a:pt x="1462" y="2922"/>
                  </a:cubicBezTo>
                  <a:cubicBezTo>
                    <a:pt x="2260" y="2922"/>
                    <a:pt x="2922" y="2260"/>
                    <a:pt x="2922" y="1461"/>
                  </a:cubicBezTo>
                  <a:cubicBezTo>
                    <a:pt x="2922" y="662"/>
                    <a:pt x="2260"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6"/>
            <p:cNvSpPr/>
            <p:nvPr/>
          </p:nvSpPr>
          <p:spPr>
            <a:xfrm>
              <a:off x="2281550" y="832600"/>
              <a:ext cx="2995850" cy="9725"/>
            </a:xfrm>
            <a:custGeom>
              <a:avLst/>
              <a:gdLst/>
              <a:ahLst/>
              <a:cxnLst/>
              <a:rect l="l" t="t" r="r" b="b"/>
              <a:pathLst>
                <a:path w="119834" h="389" extrusionOk="0">
                  <a:moveTo>
                    <a:pt x="183" y="1"/>
                  </a:moveTo>
                  <a:cubicBezTo>
                    <a:pt x="69" y="1"/>
                    <a:pt x="0" y="92"/>
                    <a:pt x="0" y="183"/>
                  </a:cubicBezTo>
                  <a:cubicBezTo>
                    <a:pt x="0" y="297"/>
                    <a:pt x="69" y="389"/>
                    <a:pt x="183" y="389"/>
                  </a:cubicBezTo>
                  <a:lnTo>
                    <a:pt x="119628" y="389"/>
                  </a:lnTo>
                  <a:cubicBezTo>
                    <a:pt x="119742" y="389"/>
                    <a:pt x="119833" y="297"/>
                    <a:pt x="119833" y="183"/>
                  </a:cubicBezTo>
                  <a:cubicBezTo>
                    <a:pt x="119833" y="92"/>
                    <a:pt x="119742" y="1"/>
                    <a:pt x="1196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6"/>
            <p:cNvSpPr/>
            <p:nvPr/>
          </p:nvSpPr>
          <p:spPr>
            <a:xfrm>
              <a:off x="2222775" y="800650"/>
              <a:ext cx="73075" cy="73050"/>
            </a:xfrm>
            <a:custGeom>
              <a:avLst/>
              <a:gdLst/>
              <a:ahLst/>
              <a:cxnLst/>
              <a:rect l="l" t="t" r="r" b="b"/>
              <a:pathLst>
                <a:path w="2923" h="2922" extrusionOk="0">
                  <a:moveTo>
                    <a:pt x="1461" y="0"/>
                  </a:moveTo>
                  <a:cubicBezTo>
                    <a:pt x="640" y="0"/>
                    <a:pt x="0" y="662"/>
                    <a:pt x="0" y="1461"/>
                  </a:cubicBezTo>
                  <a:cubicBezTo>
                    <a:pt x="0" y="2283"/>
                    <a:pt x="640" y="2922"/>
                    <a:pt x="1461" y="2922"/>
                  </a:cubicBezTo>
                  <a:cubicBezTo>
                    <a:pt x="2260" y="2922"/>
                    <a:pt x="2922" y="2283"/>
                    <a:pt x="2922" y="1461"/>
                  </a:cubicBezTo>
                  <a:cubicBezTo>
                    <a:pt x="2922" y="662"/>
                    <a:pt x="2260"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6"/>
            <p:cNvSpPr/>
            <p:nvPr/>
          </p:nvSpPr>
          <p:spPr>
            <a:xfrm>
              <a:off x="5235725" y="800650"/>
              <a:ext cx="73050" cy="73050"/>
            </a:xfrm>
            <a:custGeom>
              <a:avLst/>
              <a:gdLst/>
              <a:ahLst/>
              <a:cxnLst/>
              <a:rect l="l" t="t" r="r" b="b"/>
              <a:pathLst>
                <a:path w="2922" h="2922" extrusionOk="0">
                  <a:moveTo>
                    <a:pt x="1461" y="0"/>
                  </a:moveTo>
                  <a:cubicBezTo>
                    <a:pt x="662" y="0"/>
                    <a:pt x="0" y="662"/>
                    <a:pt x="0" y="1461"/>
                  </a:cubicBezTo>
                  <a:cubicBezTo>
                    <a:pt x="0" y="2283"/>
                    <a:pt x="662" y="2922"/>
                    <a:pt x="1461" y="2922"/>
                  </a:cubicBezTo>
                  <a:cubicBezTo>
                    <a:pt x="2283" y="2922"/>
                    <a:pt x="2922" y="2283"/>
                    <a:pt x="2922" y="1461"/>
                  </a:cubicBezTo>
                  <a:cubicBezTo>
                    <a:pt x="2922" y="662"/>
                    <a:pt x="2283"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6"/>
            <p:cNvSpPr/>
            <p:nvPr/>
          </p:nvSpPr>
          <p:spPr>
            <a:xfrm>
              <a:off x="5732175" y="319450"/>
              <a:ext cx="1118450" cy="1117475"/>
            </a:xfrm>
            <a:custGeom>
              <a:avLst/>
              <a:gdLst/>
              <a:ahLst/>
              <a:cxnLst/>
              <a:rect l="l" t="t" r="r" b="b"/>
              <a:pathLst>
                <a:path w="44738" h="44699" extrusionOk="0">
                  <a:moveTo>
                    <a:pt x="44532" y="1"/>
                  </a:moveTo>
                  <a:cubicBezTo>
                    <a:pt x="44481" y="1"/>
                    <a:pt x="44430" y="18"/>
                    <a:pt x="44395" y="52"/>
                  </a:cubicBezTo>
                  <a:lnTo>
                    <a:pt x="91" y="44356"/>
                  </a:lnTo>
                  <a:cubicBezTo>
                    <a:pt x="0" y="44447"/>
                    <a:pt x="0" y="44562"/>
                    <a:pt x="91" y="44630"/>
                  </a:cubicBezTo>
                  <a:cubicBezTo>
                    <a:pt x="114" y="44676"/>
                    <a:pt x="160" y="44699"/>
                    <a:pt x="228" y="44699"/>
                  </a:cubicBezTo>
                  <a:cubicBezTo>
                    <a:pt x="274" y="44699"/>
                    <a:pt x="320" y="44676"/>
                    <a:pt x="342" y="44630"/>
                  </a:cubicBezTo>
                  <a:lnTo>
                    <a:pt x="44669" y="326"/>
                  </a:lnTo>
                  <a:cubicBezTo>
                    <a:pt x="44738" y="258"/>
                    <a:pt x="44738" y="121"/>
                    <a:pt x="44669" y="52"/>
                  </a:cubicBezTo>
                  <a:cubicBezTo>
                    <a:pt x="44635" y="18"/>
                    <a:pt x="44584" y="1"/>
                    <a:pt x="445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6"/>
            <p:cNvSpPr/>
            <p:nvPr/>
          </p:nvSpPr>
          <p:spPr>
            <a:xfrm>
              <a:off x="5870250" y="381100"/>
              <a:ext cx="1118475" cy="1117450"/>
            </a:xfrm>
            <a:custGeom>
              <a:avLst/>
              <a:gdLst/>
              <a:ahLst/>
              <a:cxnLst/>
              <a:rect l="l" t="t" r="r" b="b"/>
              <a:pathLst>
                <a:path w="44739" h="44698" extrusionOk="0">
                  <a:moveTo>
                    <a:pt x="44522" y="0"/>
                  </a:moveTo>
                  <a:cubicBezTo>
                    <a:pt x="44476" y="0"/>
                    <a:pt x="44430" y="17"/>
                    <a:pt x="44396" y="51"/>
                  </a:cubicBezTo>
                  <a:lnTo>
                    <a:pt x="69" y="44378"/>
                  </a:lnTo>
                  <a:cubicBezTo>
                    <a:pt x="1" y="44447"/>
                    <a:pt x="1" y="44561"/>
                    <a:pt x="69" y="44629"/>
                  </a:cubicBezTo>
                  <a:cubicBezTo>
                    <a:pt x="115" y="44675"/>
                    <a:pt x="161" y="44698"/>
                    <a:pt x="206" y="44698"/>
                  </a:cubicBezTo>
                  <a:cubicBezTo>
                    <a:pt x="252" y="44698"/>
                    <a:pt x="298" y="44675"/>
                    <a:pt x="343" y="44629"/>
                  </a:cubicBezTo>
                  <a:lnTo>
                    <a:pt x="44647" y="325"/>
                  </a:lnTo>
                  <a:cubicBezTo>
                    <a:pt x="44738" y="257"/>
                    <a:pt x="44738" y="120"/>
                    <a:pt x="44647" y="51"/>
                  </a:cubicBezTo>
                  <a:cubicBezTo>
                    <a:pt x="44613" y="17"/>
                    <a:pt x="44567" y="0"/>
                    <a:pt x="445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6"/>
            <p:cNvSpPr/>
            <p:nvPr/>
          </p:nvSpPr>
          <p:spPr>
            <a:xfrm>
              <a:off x="4775775" y="1974875"/>
              <a:ext cx="2300825" cy="706600"/>
            </a:xfrm>
            <a:custGeom>
              <a:avLst/>
              <a:gdLst/>
              <a:ahLst/>
              <a:cxnLst/>
              <a:rect l="l" t="t" r="r" b="b"/>
              <a:pathLst>
                <a:path w="92033" h="28264" extrusionOk="0">
                  <a:moveTo>
                    <a:pt x="206" y="0"/>
                  </a:moveTo>
                  <a:cubicBezTo>
                    <a:pt x="155" y="0"/>
                    <a:pt x="104" y="17"/>
                    <a:pt x="69" y="51"/>
                  </a:cubicBezTo>
                  <a:cubicBezTo>
                    <a:pt x="1" y="120"/>
                    <a:pt x="1" y="234"/>
                    <a:pt x="69" y="325"/>
                  </a:cubicBezTo>
                  <a:lnTo>
                    <a:pt x="28007" y="28263"/>
                  </a:lnTo>
                  <a:lnTo>
                    <a:pt x="91850" y="28263"/>
                  </a:lnTo>
                  <a:cubicBezTo>
                    <a:pt x="91941" y="28263"/>
                    <a:pt x="92032" y="28172"/>
                    <a:pt x="92032" y="28058"/>
                  </a:cubicBezTo>
                  <a:cubicBezTo>
                    <a:pt x="92032" y="27967"/>
                    <a:pt x="91941" y="27875"/>
                    <a:pt x="91850" y="27875"/>
                  </a:cubicBezTo>
                  <a:lnTo>
                    <a:pt x="28167" y="27875"/>
                  </a:lnTo>
                  <a:lnTo>
                    <a:pt x="343" y="51"/>
                  </a:lnTo>
                  <a:cubicBezTo>
                    <a:pt x="309" y="17"/>
                    <a:pt x="258" y="0"/>
                    <a:pt x="2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6"/>
            <p:cNvSpPr/>
            <p:nvPr/>
          </p:nvSpPr>
          <p:spPr>
            <a:xfrm>
              <a:off x="3518100" y="2023500"/>
              <a:ext cx="149550" cy="93050"/>
            </a:xfrm>
            <a:custGeom>
              <a:avLst/>
              <a:gdLst/>
              <a:ahLst/>
              <a:cxnLst/>
              <a:rect l="l" t="t" r="r" b="b"/>
              <a:pathLst>
                <a:path w="5982" h="3722" extrusionOk="0">
                  <a:moveTo>
                    <a:pt x="1" y="1"/>
                  </a:moveTo>
                  <a:lnTo>
                    <a:pt x="3607" y="3721"/>
                  </a:lnTo>
                  <a:lnTo>
                    <a:pt x="5981" y="3721"/>
                  </a:lnTo>
                  <a:lnTo>
                    <a:pt x="23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6"/>
            <p:cNvSpPr/>
            <p:nvPr/>
          </p:nvSpPr>
          <p:spPr>
            <a:xfrm>
              <a:off x="3630525" y="2023500"/>
              <a:ext cx="148950" cy="93050"/>
            </a:xfrm>
            <a:custGeom>
              <a:avLst/>
              <a:gdLst/>
              <a:ahLst/>
              <a:cxnLst/>
              <a:rect l="l" t="t" r="r" b="b"/>
              <a:pathLst>
                <a:path w="5958" h="3722" extrusionOk="0">
                  <a:moveTo>
                    <a:pt x="0"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6"/>
            <p:cNvSpPr/>
            <p:nvPr/>
          </p:nvSpPr>
          <p:spPr>
            <a:xfrm>
              <a:off x="3742375" y="2023500"/>
              <a:ext cx="149525" cy="93050"/>
            </a:xfrm>
            <a:custGeom>
              <a:avLst/>
              <a:gdLst/>
              <a:ahLst/>
              <a:cxnLst/>
              <a:rect l="l" t="t" r="r" b="b"/>
              <a:pathLst>
                <a:path w="5981" h="3722" extrusionOk="0">
                  <a:moveTo>
                    <a:pt x="0" y="1"/>
                  </a:moveTo>
                  <a:lnTo>
                    <a:pt x="3584" y="3721"/>
                  </a:lnTo>
                  <a:lnTo>
                    <a:pt x="5980"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6"/>
            <p:cNvSpPr/>
            <p:nvPr/>
          </p:nvSpPr>
          <p:spPr>
            <a:xfrm>
              <a:off x="38547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6"/>
            <p:cNvSpPr/>
            <p:nvPr/>
          </p:nvSpPr>
          <p:spPr>
            <a:xfrm>
              <a:off x="3966625" y="2023500"/>
              <a:ext cx="148950" cy="93050"/>
            </a:xfrm>
            <a:custGeom>
              <a:avLst/>
              <a:gdLst/>
              <a:ahLst/>
              <a:cxnLst/>
              <a:rect l="l" t="t" r="r" b="b"/>
              <a:pathLst>
                <a:path w="5958" h="3722" extrusionOk="0">
                  <a:moveTo>
                    <a:pt x="1"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6"/>
            <p:cNvSpPr/>
            <p:nvPr/>
          </p:nvSpPr>
          <p:spPr>
            <a:xfrm>
              <a:off x="4078475" y="2023500"/>
              <a:ext cx="149525" cy="93050"/>
            </a:xfrm>
            <a:custGeom>
              <a:avLst/>
              <a:gdLst/>
              <a:ahLst/>
              <a:cxnLst/>
              <a:rect l="l" t="t" r="r" b="b"/>
              <a:pathLst>
                <a:path w="5981" h="3722" extrusionOk="0">
                  <a:moveTo>
                    <a:pt x="0" y="1"/>
                  </a:moveTo>
                  <a:lnTo>
                    <a:pt x="3607" y="3721"/>
                  </a:lnTo>
                  <a:lnTo>
                    <a:pt x="5981" y="3721"/>
                  </a:lnTo>
                  <a:lnTo>
                    <a:pt x="239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6"/>
            <p:cNvSpPr/>
            <p:nvPr/>
          </p:nvSpPr>
          <p:spPr>
            <a:xfrm>
              <a:off x="41908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6"/>
            <p:cNvSpPr/>
            <p:nvPr/>
          </p:nvSpPr>
          <p:spPr>
            <a:xfrm>
              <a:off x="4302725" y="2023500"/>
              <a:ext cx="149525" cy="93050"/>
            </a:xfrm>
            <a:custGeom>
              <a:avLst/>
              <a:gdLst/>
              <a:ahLst/>
              <a:cxnLst/>
              <a:rect l="l" t="t" r="r" b="b"/>
              <a:pathLst>
                <a:path w="5981" h="3722" extrusionOk="0">
                  <a:moveTo>
                    <a:pt x="1" y="1"/>
                  </a:moveTo>
                  <a:lnTo>
                    <a:pt x="3584" y="3721"/>
                  </a:lnTo>
                  <a:lnTo>
                    <a:pt x="5981"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6"/>
            <p:cNvSpPr/>
            <p:nvPr/>
          </p:nvSpPr>
          <p:spPr>
            <a:xfrm>
              <a:off x="2718075" y="2800150"/>
              <a:ext cx="276800" cy="172925"/>
            </a:xfrm>
            <a:custGeom>
              <a:avLst/>
              <a:gdLst/>
              <a:ahLst/>
              <a:cxnLst/>
              <a:rect l="l" t="t" r="r" b="b"/>
              <a:pathLst>
                <a:path w="11072"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6"/>
            <p:cNvSpPr/>
            <p:nvPr/>
          </p:nvSpPr>
          <p:spPr>
            <a:xfrm>
              <a:off x="2925800" y="2800150"/>
              <a:ext cx="276775" cy="172925"/>
            </a:xfrm>
            <a:custGeom>
              <a:avLst/>
              <a:gdLst/>
              <a:ahLst/>
              <a:cxnLst/>
              <a:rect l="l" t="t" r="r" b="b"/>
              <a:pathLst>
                <a:path w="11071" h="6917" extrusionOk="0">
                  <a:moveTo>
                    <a:pt x="0" y="0"/>
                  </a:moveTo>
                  <a:lnTo>
                    <a:pt x="6665" y="6916"/>
                  </a:lnTo>
                  <a:lnTo>
                    <a:pt x="11070" y="6916"/>
                  </a:lnTo>
                  <a:lnTo>
                    <a:pt x="4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6"/>
            <p:cNvSpPr/>
            <p:nvPr/>
          </p:nvSpPr>
          <p:spPr>
            <a:xfrm>
              <a:off x="3133500" y="2800150"/>
              <a:ext cx="276775" cy="172925"/>
            </a:xfrm>
            <a:custGeom>
              <a:avLst/>
              <a:gdLst/>
              <a:ahLst/>
              <a:cxnLst/>
              <a:rect l="l" t="t" r="r" b="b"/>
              <a:pathLst>
                <a:path w="11071" h="6917" extrusionOk="0">
                  <a:moveTo>
                    <a:pt x="1" y="0"/>
                  </a:moveTo>
                  <a:lnTo>
                    <a:pt x="6666" y="6916"/>
                  </a:lnTo>
                  <a:lnTo>
                    <a:pt x="11071" y="6916"/>
                  </a:lnTo>
                  <a:lnTo>
                    <a:pt x="44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6"/>
            <p:cNvSpPr/>
            <p:nvPr/>
          </p:nvSpPr>
          <p:spPr>
            <a:xfrm>
              <a:off x="3341775" y="2800150"/>
              <a:ext cx="276800" cy="172925"/>
            </a:xfrm>
            <a:custGeom>
              <a:avLst/>
              <a:gdLst/>
              <a:ahLst/>
              <a:cxnLst/>
              <a:rect l="l" t="t" r="r" b="b"/>
              <a:pathLst>
                <a:path w="11072" h="6917" extrusionOk="0">
                  <a:moveTo>
                    <a:pt x="1" y="0"/>
                  </a:moveTo>
                  <a:lnTo>
                    <a:pt x="6643"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6"/>
            <p:cNvSpPr/>
            <p:nvPr/>
          </p:nvSpPr>
          <p:spPr>
            <a:xfrm>
              <a:off x="3549500" y="2800150"/>
              <a:ext cx="276775" cy="172925"/>
            </a:xfrm>
            <a:custGeom>
              <a:avLst/>
              <a:gdLst/>
              <a:ahLst/>
              <a:cxnLst/>
              <a:rect l="l" t="t" r="r" b="b"/>
              <a:pathLst>
                <a:path w="11071" h="6917" extrusionOk="0">
                  <a:moveTo>
                    <a:pt x="0" y="0"/>
                  </a:moveTo>
                  <a:lnTo>
                    <a:pt x="6665"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6"/>
            <p:cNvSpPr/>
            <p:nvPr/>
          </p:nvSpPr>
          <p:spPr>
            <a:xfrm>
              <a:off x="3757200" y="2800150"/>
              <a:ext cx="276775" cy="172925"/>
            </a:xfrm>
            <a:custGeom>
              <a:avLst/>
              <a:gdLst/>
              <a:ahLst/>
              <a:cxnLst/>
              <a:rect l="l" t="t" r="r" b="b"/>
              <a:pathLst>
                <a:path w="11071"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6"/>
            <p:cNvSpPr/>
            <p:nvPr/>
          </p:nvSpPr>
          <p:spPr>
            <a:xfrm>
              <a:off x="61139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6"/>
            <p:cNvSpPr/>
            <p:nvPr/>
          </p:nvSpPr>
          <p:spPr>
            <a:xfrm>
              <a:off x="5906200" y="435450"/>
              <a:ext cx="276800" cy="172925"/>
            </a:xfrm>
            <a:custGeom>
              <a:avLst/>
              <a:gdLst/>
              <a:ahLst/>
              <a:cxnLst/>
              <a:rect l="l" t="t" r="r" b="b"/>
              <a:pathLst>
                <a:path w="11072"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6"/>
            <p:cNvSpPr/>
            <p:nvPr/>
          </p:nvSpPr>
          <p:spPr>
            <a:xfrm>
              <a:off x="5698500" y="435450"/>
              <a:ext cx="276775" cy="172925"/>
            </a:xfrm>
            <a:custGeom>
              <a:avLst/>
              <a:gdLst/>
              <a:ahLst/>
              <a:cxnLst/>
              <a:rect l="l" t="t" r="r" b="b"/>
              <a:pathLst>
                <a:path w="11071" h="6917" extrusionOk="0">
                  <a:moveTo>
                    <a:pt x="6643"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6"/>
            <p:cNvSpPr/>
            <p:nvPr/>
          </p:nvSpPr>
          <p:spPr>
            <a:xfrm>
              <a:off x="54902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6"/>
            <p:cNvSpPr/>
            <p:nvPr/>
          </p:nvSpPr>
          <p:spPr>
            <a:xfrm>
              <a:off x="5282500" y="435450"/>
              <a:ext cx="276775" cy="172925"/>
            </a:xfrm>
            <a:custGeom>
              <a:avLst/>
              <a:gdLst/>
              <a:ahLst/>
              <a:cxnLst/>
              <a:rect l="l" t="t" r="r" b="b"/>
              <a:pathLst>
                <a:path w="11071"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6"/>
            <p:cNvSpPr/>
            <p:nvPr/>
          </p:nvSpPr>
          <p:spPr>
            <a:xfrm>
              <a:off x="5074800" y="435450"/>
              <a:ext cx="276775" cy="172925"/>
            </a:xfrm>
            <a:custGeom>
              <a:avLst/>
              <a:gdLst/>
              <a:ahLst/>
              <a:cxnLst/>
              <a:rect l="l" t="t" r="r" b="b"/>
              <a:pathLst>
                <a:path w="11071" h="6917" extrusionOk="0">
                  <a:moveTo>
                    <a:pt x="6665"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6"/>
            <p:cNvSpPr/>
            <p:nvPr/>
          </p:nvSpPr>
          <p:spPr>
            <a:xfrm>
              <a:off x="4867075" y="435450"/>
              <a:ext cx="276800" cy="172925"/>
            </a:xfrm>
            <a:custGeom>
              <a:avLst/>
              <a:gdLst/>
              <a:ahLst/>
              <a:cxnLst/>
              <a:rect l="l" t="t" r="r" b="b"/>
              <a:pathLst>
                <a:path w="11072" h="6917" extrusionOk="0">
                  <a:moveTo>
                    <a:pt x="6643"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6"/>
            <p:cNvSpPr/>
            <p:nvPr/>
          </p:nvSpPr>
          <p:spPr>
            <a:xfrm>
              <a:off x="4658800" y="435450"/>
              <a:ext cx="276775" cy="172925"/>
            </a:xfrm>
            <a:custGeom>
              <a:avLst/>
              <a:gdLst/>
              <a:ahLst/>
              <a:cxnLst/>
              <a:rect l="l" t="t" r="r" b="b"/>
              <a:pathLst>
                <a:path w="11071" h="6917" extrusionOk="0">
                  <a:moveTo>
                    <a:pt x="6666" y="0"/>
                  </a:moveTo>
                  <a:lnTo>
                    <a:pt x="1" y="6916"/>
                  </a:lnTo>
                  <a:lnTo>
                    <a:pt x="4429"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6"/>
            <p:cNvSpPr/>
            <p:nvPr/>
          </p:nvSpPr>
          <p:spPr>
            <a:xfrm>
              <a:off x="4853400"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6"/>
            <p:cNvSpPr/>
            <p:nvPr/>
          </p:nvSpPr>
          <p:spPr>
            <a:xfrm>
              <a:off x="4940700"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6"/>
            <p:cNvSpPr/>
            <p:nvPr/>
          </p:nvSpPr>
          <p:spPr>
            <a:xfrm>
              <a:off x="5028000"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6"/>
            <p:cNvSpPr/>
            <p:nvPr/>
          </p:nvSpPr>
          <p:spPr>
            <a:xfrm>
              <a:off x="5115300" y="927325"/>
              <a:ext cx="143825" cy="155250"/>
            </a:xfrm>
            <a:custGeom>
              <a:avLst/>
              <a:gdLst/>
              <a:ahLst/>
              <a:cxnLst/>
              <a:rect l="l" t="t" r="r" b="b"/>
              <a:pathLst>
                <a:path w="5753" h="6210" extrusionOk="0">
                  <a:moveTo>
                    <a:pt x="1" y="1"/>
                  </a:moveTo>
                  <a:lnTo>
                    <a:pt x="3516" y="3265"/>
                  </a:lnTo>
                  <a:lnTo>
                    <a:pt x="366"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6"/>
            <p:cNvSpPr/>
            <p:nvPr/>
          </p:nvSpPr>
          <p:spPr>
            <a:xfrm>
              <a:off x="5202625" y="927325"/>
              <a:ext cx="143825" cy="155250"/>
            </a:xfrm>
            <a:custGeom>
              <a:avLst/>
              <a:gdLst/>
              <a:ahLst/>
              <a:cxnLst/>
              <a:rect l="l" t="t" r="r" b="b"/>
              <a:pathLst>
                <a:path w="5753" h="6210" extrusionOk="0">
                  <a:moveTo>
                    <a:pt x="0" y="1"/>
                  </a:moveTo>
                  <a:lnTo>
                    <a:pt x="3515"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6"/>
            <p:cNvSpPr/>
            <p:nvPr/>
          </p:nvSpPr>
          <p:spPr>
            <a:xfrm>
              <a:off x="5289925" y="927325"/>
              <a:ext cx="143825" cy="155250"/>
            </a:xfrm>
            <a:custGeom>
              <a:avLst/>
              <a:gdLst/>
              <a:ahLst/>
              <a:cxnLst/>
              <a:rect l="l" t="t" r="r" b="b"/>
              <a:pathLst>
                <a:path w="5753" h="6210" extrusionOk="0">
                  <a:moveTo>
                    <a:pt x="0" y="1"/>
                  </a:moveTo>
                  <a:lnTo>
                    <a:pt x="3516"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6"/>
            <p:cNvSpPr/>
            <p:nvPr/>
          </p:nvSpPr>
          <p:spPr>
            <a:xfrm>
              <a:off x="5377225" y="927325"/>
              <a:ext cx="143825" cy="155250"/>
            </a:xfrm>
            <a:custGeom>
              <a:avLst/>
              <a:gdLst/>
              <a:ahLst/>
              <a:cxnLst/>
              <a:rect l="l" t="t" r="r" b="b"/>
              <a:pathLst>
                <a:path w="5753" h="6210" extrusionOk="0">
                  <a:moveTo>
                    <a:pt x="1" y="1"/>
                  </a:moveTo>
                  <a:lnTo>
                    <a:pt x="3516" y="3265"/>
                  </a:lnTo>
                  <a:lnTo>
                    <a:pt x="389"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6"/>
            <p:cNvSpPr/>
            <p:nvPr/>
          </p:nvSpPr>
          <p:spPr>
            <a:xfrm>
              <a:off x="5465100" y="927325"/>
              <a:ext cx="143250" cy="155250"/>
            </a:xfrm>
            <a:custGeom>
              <a:avLst/>
              <a:gdLst/>
              <a:ahLst/>
              <a:cxnLst/>
              <a:rect l="l" t="t" r="r" b="b"/>
              <a:pathLst>
                <a:path w="5730" h="6210" extrusionOk="0">
                  <a:moveTo>
                    <a:pt x="1" y="1"/>
                  </a:moveTo>
                  <a:lnTo>
                    <a:pt x="3493" y="3265"/>
                  </a:lnTo>
                  <a:lnTo>
                    <a:pt x="366" y="6209"/>
                  </a:lnTo>
                  <a:lnTo>
                    <a:pt x="2603" y="6209"/>
                  </a:lnTo>
                  <a:lnTo>
                    <a:pt x="5730"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6"/>
            <p:cNvSpPr/>
            <p:nvPr/>
          </p:nvSpPr>
          <p:spPr>
            <a:xfrm>
              <a:off x="5552425"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6"/>
            <p:cNvSpPr/>
            <p:nvPr/>
          </p:nvSpPr>
          <p:spPr>
            <a:xfrm>
              <a:off x="5639725"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6"/>
            <p:cNvSpPr/>
            <p:nvPr/>
          </p:nvSpPr>
          <p:spPr>
            <a:xfrm>
              <a:off x="5727025"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0" name="Google Shape;230;p26"/>
          <p:cNvGrpSpPr/>
          <p:nvPr/>
        </p:nvGrpSpPr>
        <p:grpSpPr>
          <a:xfrm>
            <a:off x="368162" y="1909134"/>
            <a:ext cx="352280" cy="353863"/>
            <a:chOff x="1448125" y="1450525"/>
            <a:chExt cx="133500" cy="134100"/>
          </a:xfrm>
        </p:grpSpPr>
        <p:sp>
          <p:nvSpPr>
            <p:cNvPr id="231" name="Google Shape;231;p26"/>
            <p:cNvSpPr/>
            <p:nvPr/>
          </p:nvSpPr>
          <p:spPr>
            <a:xfrm>
              <a:off x="1448125" y="1450525"/>
              <a:ext cx="133500" cy="134100"/>
            </a:xfrm>
            <a:custGeom>
              <a:avLst/>
              <a:gdLst/>
              <a:ahLst/>
              <a:cxnLst/>
              <a:rect l="l" t="t" r="r" b="b"/>
              <a:pathLst>
                <a:path w="5340" h="5364" extrusionOk="0">
                  <a:moveTo>
                    <a:pt x="2457" y="1"/>
                  </a:moveTo>
                  <a:lnTo>
                    <a:pt x="2256" y="452"/>
                  </a:lnTo>
                  <a:cubicBezTo>
                    <a:pt x="2056" y="502"/>
                    <a:pt x="1855" y="577"/>
                    <a:pt x="1680" y="652"/>
                  </a:cubicBezTo>
                  <a:lnTo>
                    <a:pt x="1229" y="427"/>
                  </a:lnTo>
                  <a:cubicBezTo>
                    <a:pt x="1003" y="552"/>
                    <a:pt x="803" y="727"/>
                    <a:pt x="627" y="928"/>
                  </a:cubicBezTo>
                  <a:lnTo>
                    <a:pt x="828" y="1404"/>
                  </a:lnTo>
                  <a:cubicBezTo>
                    <a:pt x="703" y="1579"/>
                    <a:pt x="602" y="1755"/>
                    <a:pt x="527" y="1955"/>
                  </a:cubicBezTo>
                  <a:lnTo>
                    <a:pt x="51" y="2081"/>
                  </a:lnTo>
                  <a:cubicBezTo>
                    <a:pt x="26" y="2281"/>
                    <a:pt x="1" y="2482"/>
                    <a:pt x="1" y="2682"/>
                  </a:cubicBezTo>
                  <a:cubicBezTo>
                    <a:pt x="1" y="2757"/>
                    <a:pt x="1" y="2808"/>
                    <a:pt x="1" y="2883"/>
                  </a:cubicBezTo>
                  <a:lnTo>
                    <a:pt x="452" y="3083"/>
                  </a:lnTo>
                  <a:cubicBezTo>
                    <a:pt x="502" y="3284"/>
                    <a:pt x="552" y="3484"/>
                    <a:pt x="652" y="3685"/>
                  </a:cubicBezTo>
                  <a:lnTo>
                    <a:pt x="402" y="4111"/>
                  </a:lnTo>
                  <a:cubicBezTo>
                    <a:pt x="552" y="4336"/>
                    <a:pt x="728" y="4537"/>
                    <a:pt x="928" y="4712"/>
                  </a:cubicBezTo>
                  <a:lnTo>
                    <a:pt x="1379" y="4537"/>
                  </a:lnTo>
                  <a:cubicBezTo>
                    <a:pt x="1555" y="4637"/>
                    <a:pt x="1755" y="4737"/>
                    <a:pt x="1956" y="4813"/>
                  </a:cubicBezTo>
                  <a:lnTo>
                    <a:pt x="2081" y="5289"/>
                  </a:lnTo>
                  <a:cubicBezTo>
                    <a:pt x="2282" y="5339"/>
                    <a:pt x="2457" y="5364"/>
                    <a:pt x="2657" y="5364"/>
                  </a:cubicBezTo>
                  <a:cubicBezTo>
                    <a:pt x="2733" y="5364"/>
                    <a:pt x="2808" y="5364"/>
                    <a:pt x="2883" y="5339"/>
                  </a:cubicBezTo>
                  <a:lnTo>
                    <a:pt x="3084" y="4888"/>
                  </a:lnTo>
                  <a:cubicBezTo>
                    <a:pt x="3284" y="4863"/>
                    <a:pt x="3485" y="4787"/>
                    <a:pt x="3660" y="4687"/>
                  </a:cubicBezTo>
                  <a:lnTo>
                    <a:pt x="4111" y="4938"/>
                  </a:lnTo>
                  <a:cubicBezTo>
                    <a:pt x="4337" y="4787"/>
                    <a:pt x="4537" y="4612"/>
                    <a:pt x="4713" y="4412"/>
                  </a:cubicBezTo>
                  <a:lnTo>
                    <a:pt x="4512" y="3960"/>
                  </a:lnTo>
                  <a:cubicBezTo>
                    <a:pt x="4637" y="3785"/>
                    <a:pt x="4738" y="3610"/>
                    <a:pt x="4813" y="3409"/>
                  </a:cubicBezTo>
                  <a:lnTo>
                    <a:pt x="5289" y="3259"/>
                  </a:lnTo>
                  <a:cubicBezTo>
                    <a:pt x="5314" y="3083"/>
                    <a:pt x="5339" y="2883"/>
                    <a:pt x="5339" y="2682"/>
                  </a:cubicBezTo>
                  <a:cubicBezTo>
                    <a:pt x="5339" y="2607"/>
                    <a:pt x="5339" y="2532"/>
                    <a:pt x="5339" y="2482"/>
                  </a:cubicBezTo>
                  <a:lnTo>
                    <a:pt x="4888" y="2281"/>
                  </a:lnTo>
                  <a:cubicBezTo>
                    <a:pt x="4838" y="2056"/>
                    <a:pt x="4788" y="1855"/>
                    <a:pt x="4688" y="1680"/>
                  </a:cubicBezTo>
                  <a:lnTo>
                    <a:pt x="4938" y="1254"/>
                  </a:lnTo>
                  <a:cubicBezTo>
                    <a:pt x="4788" y="1028"/>
                    <a:pt x="4612" y="828"/>
                    <a:pt x="4412" y="652"/>
                  </a:cubicBezTo>
                  <a:lnTo>
                    <a:pt x="3961" y="828"/>
                  </a:lnTo>
                  <a:cubicBezTo>
                    <a:pt x="3785" y="702"/>
                    <a:pt x="3585" y="602"/>
                    <a:pt x="3384" y="552"/>
                  </a:cubicBezTo>
                  <a:lnTo>
                    <a:pt x="3259" y="76"/>
                  </a:lnTo>
                  <a:cubicBezTo>
                    <a:pt x="3058" y="26"/>
                    <a:pt x="2883" y="1"/>
                    <a:pt x="26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6"/>
            <p:cNvSpPr/>
            <p:nvPr/>
          </p:nvSpPr>
          <p:spPr>
            <a:xfrm>
              <a:off x="1476325" y="1479350"/>
              <a:ext cx="77100" cy="76475"/>
            </a:xfrm>
            <a:custGeom>
              <a:avLst/>
              <a:gdLst/>
              <a:ahLst/>
              <a:cxnLst/>
              <a:rect l="l" t="t" r="r" b="b"/>
              <a:pathLst>
                <a:path w="3084" h="3059" extrusionOk="0">
                  <a:moveTo>
                    <a:pt x="1529" y="0"/>
                  </a:moveTo>
                  <a:cubicBezTo>
                    <a:pt x="702" y="0"/>
                    <a:pt x="1" y="677"/>
                    <a:pt x="1" y="1529"/>
                  </a:cubicBezTo>
                  <a:cubicBezTo>
                    <a:pt x="1" y="2381"/>
                    <a:pt x="702" y="3058"/>
                    <a:pt x="1529" y="3058"/>
                  </a:cubicBezTo>
                  <a:cubicBezTo>
                    <a:pt x="2382" y="3058"/>
                    <a:pt x="3083" y="2381"/>
                    <a:pt x="3083" y="1529"/>
                  </a:cubicBezTo>
                  <a:cubicBezTo>
                    <a:pt x="3083" y="677"/>
                    <a:pt x="2382" y="0"/>
                    <a:pt x="15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3" name="Google Shape;233;p26"/>
          <p:cNvGrpSpPr/>
          <p:nvPr/>
        </p:nvGrpSpPr>
        <p:grpSpPr>
          <a:xfrm>
            <a:off x="723674" y="1578426"/>
            <a:ext cx="552301" cy="552301"/>
            <a:chOff x="1582850" y="1325200"/>
            <a:chExt cx="209300" cy="209300"/>
          </a:xfrm>
        </p:grpSpPr>
        <p:sp>
          <p:nvSpPr>
            <p:cNvPr id="234" name="Google Shape;234;p26"/>
            <p:cNvSpPr/>
            <p:nvPr/>
          </p:nvSpPr>
          <p:spPr>
            <a:xfrm>
              <a:off x="1582850" y="1325200"/>
              <a:ext cx="209300" cy="209300"/>
            </a:xfrm>
            <a:custGeom>
              <a:avLst/>
              <a:gdLst/>
              <a:ahLst/>
              <a:cxnLst/>
              <a:rect l="l" t="t" r="r" b="b"/>
              <a:pathLst>
                <a:path w="8372" h="8372" extrusionOk="0">
                  <a:moveTo>
                    <a:pt x="4111" y="1"/>
                  </a:moveTo>
                  <a:cubicBezTo>
                    <a:pt x="3810" y="1"/>
                    <a:pt x="3509" y="26"/>
                    <a:pt x="3208" y="101"/>
                  </a:cubicBezTo>
                  <a:cubicBezTo>
                    <a:pt x="3083" y="126"/>
                    <a:pt x="2983" y="176"/>
                    <a:pt x="2883" y="201"/>
                  </a:cubicBezTo>
                  <a:lnTo>
                    <a:pt x="2757" y="953"/>
                  </a:lnTo>
                  <a:cubicBezTo>
                    <a:pt x="2456" y="1104"/>
                    <a:pt x="2181" y="1279"/>
                    <a:pt x="1930" y="1480"/>
                  </a:cubicBezTo>
                  <a:lnTo>
                    <a:pt x="1178" y="1279"/>
                  </a:lnTo>
                  <a:cubicBezTo>
                    <a:pt x="878" y="1580"/>
                    <a:pt x="652" y="1931"/>
                    <a:pt x="451" y="2282"/>
                  </a:cubicBezTo>
                  <a:lnTo>
                    <a:pt x="903" y="2933"/>
                  </a:lnTo>
                  <a:cubicBezTo>
                    <a:pt x="777" y="3234"/>
                    <a:pt x="702" y="3560"/>
                    <a:pt x="677" y="3886"/>
                  </a:cubicBezTo>
                  <a:lnTo>
                    <a:pt x="0" y="4262"/>
                  </a:lnTo>
                  <a:cubicBezTo>
                    <a:pt x="0" y="4562"/>
                    <a:pt x="50" y="4863"/>
                    <a:pt x="126" y="5189"/>
                  </a:cubicBezTo>
                  <a:cubicBezTo>
                    <a:pt x="151" y="5289"/>
                    <a:pt x="176" y="5389"/>
                    <a:pt x="201" y="5490"/>
                  </a:cubicBezTo>
                  <a:lnTo>
                    <a:pt x="978" y="5615"/>
                  </a:lnTo>
                  <a:cubicBezTo>
                    <a:pt x="1103" y="5941"/>
                    <a:pt x="1279" y="6217"/>
                    <a:pt x="1504" y="6442"/>
                  </a:cubicBezTo>
                  <a:lnTo>
                    <a:pt x="1279" y="7194"/>
                  </a:lnTo>
                  <a:cubicBezTo>
                    <a:pt x="1579" y="7495"/>
                    <a:pt x="1930" y="7745"/>
                    <a:pt x="2306" y="7921"/>
                  </a:cubicBezTo>
                  <a:lnTo>
                    <a:pt x="2933" y="7470"/>
                  </a:lnTo>
                  <a:cubicBezTo>
                    <a:pt x="3233" y="7595"/>
                    <a:pt x="3559" y="7670"/>
                    <a:pt x="3885" y="7695"/>
                  </a:cubicBezTo>
                  <a:lnTo>
                    <a:pt x="4261" y="8372"/>
                  </a:lnTo>
                  <a:cubicBezTo>
                    <a:pt x="4562" y="8372"/>
                    <a:pt x="4888" y="8322"/>
                    <a:pt x="5188" y="8247"/>
                  </a:cubicBezTo>
                  <a:cubicBezTo>
                    <a:pt x="5289" y="8222"/>
                    <a:pt x="5389" y="8196"/>
                    <a:pt x="5489" y="8171"/>
                  </a:cubicBezTo>
                  <a:lnTo>
                    <a:pt x="5639" y="7394"/>
                  </a:lnTo>
                  <a:cubicBezTo>
                    <a:pt x="5940" y="7269"/>
                    <a:pt x="6216" y="7094"/>
                    <a:pt x="6467" y="6893"/>
                  </a:cubicBezTo>
                  <a:lnTo>
                    <a:pt x="7218" y="7094"/>
                  </a:lnTo>
                  <a:cubicBezTo>
                    <a:pt x="7494" y="6793"/>
                    <a:pt x="7745" y="6442"/>
                    <a:pt x="7920" y="6066"/>
                  </a:cubicBezTo>
                  <a:lnTo>
                    <a:pt x="7494" y="5440"/>
                  </a:lnTo>
                  <a:cubicBezTo>
                    <a:pt x="7594" y="5139"/>
                    <a:pt x="7670" y="4813"/>
                    <a:pt x="7695" y="4487"/>
                  </a:cubicBezTo>
                  <a:lnTo>
                    <a:pt x="8371" y="4111"/>
                  </a:lnTo>
                  <a:cubicBezTo>
                    <a:pt x="8371" y="3810"/>
                    <a:pt x="8346" y="3485"/>
                    <a:pt x="8271" y="3184"/>
                  </a:cubicBezTo>
                  <a:cubicBezTo>
                    <a:pt x="8246" y="3084"/>
                    <a:pt x="8196" y="2983"/>
                    <a:pt x="8171" y="2883"/>
                  </a:cubicBezTo>
                  <a:lnTo>
                    <a:pt x="7419" y="2758"/>
                  </a:lnTo>
                  <a:cubicBezTo>
                    <a:pt x="7269" y="2432"/>
                    <a:pt x="7093" y="2156"/>
                    <a:pt x="6893" y="1906"/>
                  </a:cubicBezTo>
                  <a:lnTo>
                    <a:pt x="7093" y="1179"/>
                  </a:lnTo>
                  <a:cubicBezTo>
                    <a:pt x="6792" y="878"/>
                    <a:pt x="6467" y="628"/>
                    <a:pt x="6091" y="452"/>
                  </a:cubicBezTo>
                  <a:lnTo>
                    <a:pt x="5439" y="903"/>
                  </a:lnTo>
                  <a:cubicBezTo>
                    <a:pt x="5138" y="778"/>
                    <a:pt x="4812" y="703"/>
                    <a:pt x="4487" y="678"/>
                  </a:cubicBezTo>
                  <a:lnTo>
                    <a:pt x="4111" y="1"/>
                  </a:ln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6"/>
            <p:cNvSpPr/>
            <p:nvPr/>
          </p:nvSpPr>
          <p:spPr>
            <a:xfrm>
              <a:off x="1621075" y="1369750"/>
              <a:ext cx="132850" cy="120200"/>
            </a:xfrm>
            <a:custGeom>
              <a:avLst/>
              <a:gdLst/>
              <a:ahLst/>
              <a:cxnLst/>
              <a:rect l="l" t="t" r="r" b="b"/>
              <a:pathLst>
                <a:path w="5314" h="4808" extrusionOk="0">
                  <a:moveTo>
                    <a:pt x="2667" y="1"/>
                  </a:moveTo>
                  <a:cubicBezTo>
                    <a:pt x="2474" y="1"/>
                    <a:pt x="2277" y="24"/>
                    <a:pt x="2080" y="74"/>
                  </a:cubicBezTo>
                  <a:cubicBezTo>
                    <a:pt x="802" y="374"/>
                    <a:pt x="0" y="1678"/>
                    <a:pt x="326" y="2981"/>
                  </a:cubicBezTo>
                  <a:cubicBezTo>
                    <a:pt x="603" y="4066"/>
                    <a:pt x="1584" y="4808"/>
                    <a:pt x="2656" y="4808"/>
                  </a:cubicBezTo>
                  <a:cubicBezTo>
                    <a:pt x="2847" y="4808"/>
                    <a:pt x="3040" y="4784"/>
                    <a:pt x="3233" y="4735"/>
                  </a:cubicBezTo>
                  <a:cubicBezTo>
                    <a:pt x="4511" y="4435"/>
                    <a:pt x="5313" y="3131"/>
                    <a:pt x="4988" y="1828"/>
                  </a:cubicBezTo>
                  <a:cubicBezTo>
                    <a:pt x="4732" y="743"/>
                    <a:pt x="3754" y="1"/>
                    <a:pt x="2667"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6"/>
            <p:cNvSpPr/>
            <p:nvPr/>
          </p:nvSpPr>
          <p:spPr>
            <a:xfrm>
              <a:off x="1643000" y="1389100"/>
              <a:ext cx="89625" cy="81300"/>
            </a:xfrm>
            <a:custGeom>
              <a:avLst/>
              <a:gdLst/>
              <a:ahLst/>
              <a:cxnLst/>
              <a:rect l="l" t="t" r="r" b="b"/>
              <a:pathLst>
                <a:path w="3585" h="3252" extrusionOk="0">
                  <a:moveTo>
                    <a:pt x="1801" y="1"/>
                  </a:moveTo>
                  <a:cubicBezTo>
                    <a:pt x="1670" y="1"/>
                    <a:pt x="1537" y="17"/>
                    <a:pt x="1404" y="51"/>
                  </a:cubicBezTo>
                  <a:cubicBezTo>
                    <a:pt x="527" y="252"/>
                    <a:pt x="0" y="1154"/>
                    <a:pt x="201" y="2006"/>
                  </a:cubicBezTo>
                  <a:cubicBezTo>
                    <a:pt x="394" y="2758"/>
                    <a:pt x="1066" y="3252"/>
                    <a:pt x="1806" y="3252"/>
                  </a:cubicBezTo>
                  <a:cubicBezTo>
                    <a:pt x="1930" y="3252"/>
                    <a:pt x="2055" y="3238"/>
                    <a:pt x="2181" y="3209"/>
                  </a:cubicBezTo>
                  <a:cubicBezTo>
                    <a:pt x="3033" y="2984"/>
                    <a:pt x="3584" y="2107"/>
                    <a:pt x="3359" y="1254"/>
                  </a:cubicBezTo>
                  <a:cubicBezTo>
                    <a:pt x="3189" y="510"/>
                    <a:pt x="2532" y="1"/>
                    <a:pt x="18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6"/>
            <p:cNvSpPr/>
            <p:nvPr/>
          </p:nvSpPr>
          <p:spPr>
            <a:xfrm>
              <a:off x="1664925" y="1409050"/>
              <a:ext cx="45775" cy="41425"/>
            </a:xfrm>
            <a:custGeom>
              <a:avLst/>
              <a:gdLst/>
              <a:ahLst/>
              <a:cxnLst/>
              <a:rect l="l" t="t" r="r" b="b"/>
              <a:pathLst>
                <a:path w="1831" h="1657" extrusionOk="0">
                  <a:moveTo>
                    <a:pt x="922" y="0"/>
                  </a:moveTo>
                  <a:cubicBezTo>
                    <a:pt x="850" y="0"/>
                    <a:pt x="776" y="10"/>
                    <a:pt x="702" y="30"/>
                  </a:cubicBezTo>
                  <a:cubicBezTo>
                    <a:pt x="276" y="131"/>
                    <a:pt x="1" y="582"/>
                    <a:pt x="101" y="1033"/>
                  </a:cubicBezTo>
                  <a:cubicBezTo>
                    <a:pt x="186" y="1418"/>
                    <a:pt x="527" y="1656"/>
                    <a:pt x="905" y="1656"/>
                  </a:cubicBezTo>
                  <a:cubicBezTo>
                    <a:pt x="970" y="1656"/>
                    <a:pt x="1037" y="1649"/>
                    <a:pt x="1103" y="1634"/>
                  </a:cubicBezTo>
                  <a:cubicBezTo>
                    <a:pt x="1554" y="1534"/>
                    <a:pt x="1830" y="1083"/>
                    <a:pt x="1705" y="632"/>
                  </a:cubicBezTo>
                  <a:cubicBezTo>
                    <a:pt x="1621" y="255"/>
                    <a:pt x="1292" y="0"/>
                    <a:pt x="9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8" name="Google Shape;238;p26"/>
          <p:cNvGrpSpPr/>
          <p:nvPr/>
        </p:nvGrpSpPr>
        <p:grpSpPr>
          <a:xfrm>
            <a:off x="-64791" y="3334954"/>
            <a:ext cx="2438787" cy="1857515"/>
            <a:chOff x="-64791" y="3334954"/>
            <a:chExt cx="2438787" cy="1857515"/>
          </a:xfrm>
        </p:grpSpPr>
        <p:sp>
          <p:nvSpPr>
            <p:cNvPr id="239" name="Google Shape;239;p26"/>
            <p:cNvSpPr/>
            <p:nvPr/>
          </p:nvSpPr>
          <p:spPr>
            <a:xfrm>
              <a:off x="153233" y="4953367"/>
              <a:ext cx="101" cy="101"/>
            </a:xfrm>
            <a:custGeom>
              <a:avLst/>
              <a:gdLst/>
              <a:ahLst/>
              <a:cxnLst/>
              <a:rect l="l" t="t" r="r" b="b"/>
              <a:pathLst>
                <a:path w="1" h="1" fill="none" extrusionOk="0">
                  <a:moveTo>
                    <a:pt x="0" y="0"/>
                  </a:moveTo>
                  <a:lnTo>
                    <a:pt x="0" y="0"/>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6"/>
            <p:cNvSpPr/>
            <p:nvPr/>
          </p:nvSpPr>
          <p:spPr>
            <a:xfrm>
              <a:off x="735872" y="4953367"/>
              <a:ext cx="101" cy="101"/>
            </a:xfrm>
            <a:custGeom>
              <a:avLst/>
              <a:gdLst/>
              <a:ahLst/>
              <a:cxnLst/>
              <a:rect l="l" t="t" r="r" b="b"/>
              <a:pathLst>
                <a:path w="1" h="1" fill="none" extrusionOk="0">
                  <a:moveTo>
                    <a:pt x="0" y="0"/>
                  </a:moveTo>
                  <a:lnTo>
                    <a:pt x="0" y="0"/>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6"/>
            <p:cNvSpPr/>
            <p:nvPr/>
          </p:nvSpPr>
          <p:spPr>
            <a:xfrm>
              <a:off x="173449" y="4953367"/>
              <a:ext cx="527044" cy="101"/>
            </a:xfrm>
            <a:custGeom>
              <a:avLst/>
              <a:gdLst/>
              <a:ahLst/>
              <a:cxnLst/>
              <a:rect l="l" t="t" r="r" b="b"/>
              <a:pathLst>
                <a:path w="5214" h="1" fill="none" extrusionOk="0">
                  <a:moveTo>
                    <a:pt x="5214" y="0"/>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6"/>
            <p:cNvSpPr/>
            <p:nvPr/>
          </p:nvSpPr>
          <p:spPr>
            <a:xfrm>
              <a:off x="-26784" y="4811455"/>
              <a:ext cx="106541" cy="101"/>
            </a:xfrm>
            <a:custGeom>
              <a:avLst/>
              <a:gdLst/>
              <a:ahLst/>
              <a:cxnLst/>
              <a:rect l="l" t="t" r="r" b="b"/>
              <a:pathLst>
                <a:path w="1054" h="1" fill="none" extrusionOk="0">
                  <a:moveTo>
                    <a:pt x="1054" y="1"/>
                  </a:moveTo>
                  <a:lnTo>
                    <a:pt x="1"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6"/>
            <p:cNvSpPr/>
            <p:nvPr/>
          </p:nvSpPr>
          <p:spPr>
            <a:xfrm>
              <a:off x="1115" y="4735444"/>
              <a:ext cx="78642" cy="101"/>
            </a:xfrm>
            <a:custGeom>
              <a:avLst/>
              <a:gdLst/>
              <a:ahLst/>
              <a:cxnLst/>
              <a:rect l="l" t="t" r="r" b="b"/>
              <a:pathLst>
                <a:path w="778" h="1" fill="none" extrusionOk="0">
                  <a:moveTo>
                    <a:pt x="778" y="1"/>
                  </a:moveTo>
                  <a:lnTo>
                    <a:pt x="1"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6"/>
            <p:cNvSpPr/>
            <p:nvPr/>
          </p:nvSpPr>
          <p:spPr>
            <a:xfrm>
              <a:off x="811974" y="4755761"/>
              <a:ext cx="53372" cy="101"/>
            </a:xfrm>
            <a:custGeom>
              <a:avLst/>
              <a:gdLst/>
              <a:ahLst/>
              <a:cxnLst/>
              <a:rect l="l" t="t" r="r" b="b"/>
              <a:pathLst>
                <a:path w="528" h="1" fill="none" extrusionOk="0">
                  <a:moveTo>
                    <a:pt x="1" y="0"/>
                  </a:moveTo>
                  <a:lnTo>
                    <a:pt x="527"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6"/>
            <p:cNvSpPr/>
            <p:nvPr/>
          </p:nvSpPr>
          <p:spPr>
            <a:xfrm>
              <a:off x="459715" y="5029378"/>
              <a:ext cx="101" cy="114116"/>
            </a:xfrm>
            <a:custGeom>
              <a:avLst/>
              <a:gdLst/>
              <a:ahLst/>
              <a:cxnLst/>
              <a:rect l="l" t="t" r="r" b="b"/>
              <a:pathLst>
                <a:path w="1" h="1129" fill="none" extrusionOk="0">
                  <a:moveTo>
                    <a:pt x="1" y="0"/>
                  </a:moveTo>
                  <a:lnTo>
                    <a:pt x="1" y="1128"/>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6"/>
            <p:cNvSpPr/>
            <p:nvPr/>
          </p:nvSpPr>
          <p:spPr>
            <a:xfrm>
              <a:off x="335585" y="5029378"/>
              <a:ext cx="101" cy="53268"/>
            </a:xfrm>
            <a:custGeom>
              <a:avLst/>
              <a:gdLst/>
              <a:ahLst/>
              <a:cxnLst/>
              <a:rect l="l" t="t" r="r" b="b"/>
              <a:pathLst>
                <a:path w="1" h="527" fill="none" extrusionOk="0">
                  <a:moveTo>
                    <a:pt x="1" y="0"/>
                  </a:moveTo>
                  <a:lnTo>
                    <a:pt x="1" y="5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6"/>
            <p:cNvSpPr/>
            <p:nvPr/>
          </p:nvSpPr>
          <p:spPr>
            <a:xfrm>
              <a:off x="244409" y="5029378"/>
              <a:ext cx="101" cy="83692"/>
            </a:xfrm>
            <a:custGeom>
              <a:avLst/>
              <a:gdLst/>
              <a:ahLst/>
              <a:cxnLst/>
              <a:rect l="l" t="t" r="r" b="b"/>
              <a:pathLst>
                <a:path w="1" h="828" fill="none" extrusionOk="0">
                  <a:moveTo>
                    <a:pt x="0" y="0"/>
                  </a:moveTo>
                  <a:lnTo>
                    <a:pt x="0" y="8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6"/>
            <p:cNvSpPr/>
            <p:nvPr/>
          </p:nvSpPr>
          <p:spPr>
            <a:xfrm>
              <a:off x="611743" y="5029378"/>
              <a:ext cx="101" cy="83692"/>
            </a:xfrm>
            <a:custGeom>
              <a:avLst/>
              <a:gdLst/>
              <a:ahLst/>
              <a:cxnLst/>
              <a:rect l="l" t="t" r="r" b="b"/>
              <a:pathLst>
                <a:path w="1" h="828" fill="none" extrusionOk="0">
                  <a:moveTo>
                    <a:pt x="0" y="0"/>
                  </a:moveTo>
                  <a:lnTo>
                    <a:pt x="0" y="8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6"/>
            <p:cNvSpPr/>
            <p:nvPr/>
          </p:nvSpPr>
          <p:spPr>
            <a:xfrm>
              <a:off x="535729" y="5029378"/>
              <a:ext cx="101" cy="63376"/>
            </a:xfrm>
            <a:custGeom>
              <a:avLst/>
              <a:gdLst/>
              <a:ahLst/>
              <a:cxnLst/>
              <a:rect l="l" t="t" r="r" b="b"/>
              <a:pathLst>
                <a:path w="1" h="627" fill="none" extrusionOk="0">
                  <a:moveTo>
                    <a:pt x="1" y="0"/>
                  </a:moveTo>
                  <a:lnTo>
                    <a:pt x="1" y="6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6"/>
            <p:cNvSpPr/>
            <p:nvPr/>
          </p:nvSpPr>
          <p:spPr>
            <a:xfrm rot="5400000" flipH="1">
              <a:off x="1339300" y="4319646"/>
              <a:ext cx="345501" cy="1400147"/>
            </a:xfrm>
            <a:custGeom>
              <a:avLst/>
              <a:gdLst/>
              <a:ahLst/>
              <a:cxnLst/>
              <a:rect l="l" t="t" r="r" b="b"/>
              <a:pathLst>
                <a:path w="1330" h="5390" fill="none" extrusionOk="0">
                  <a:moveTo>
                    <a:pt x="1329" y="5389"/>
                  </a:moveTo>
                  <a:lnTo>
                    <a:pt x="1329" y="2808"/>
                  </a:lnTo>
                  <a:lnTo>
                    <a:pt x="1" y="1504"/>
                  </a:lnTo>
                  <a:lnTo>
                    <a:pt x="1" y="1"/>
                  </a:lnTo>
                </a:path>
              </a:pathLst>
            </a:custGeom>
            <a:noFill/>
            <a:ln w="9525"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6"/>
            <p:cNvSpPr/>
            <p:nvPr/>
          </p:nvSpPr>
          <p:spPr>
            <a:xfrm>
              <a:off x="201348" y="4418870"/>
              <a:ext cx="486510" cy="486486"/>
            </a:xfrm>
            <a:custGeom>
              <a:avLst/>
              <a:gdLst/>
              <a:ahLst/>
              <a:cxnLst/>
              <a:rect l="l" t="t" r="r" b="b"/>
              <a:pathLst>
                <a:path w="4813" h="4813" fill="none" extrusionOk="0">
                  <a:moveTo>
                    <a:pt x="0" y="0"/>
                  </a:moveTo>
                  <a:lnTo>
                    <a:pt x="4812" y="0"/>
                  </a:lnTo>
                  <a:lnTo>
                    <a:pt x="4812" y="4812"/>
                  </a:lnTo>
                  <a:lnTo>
                    <a:pt x="0" y="4812"/>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6"/>
            <p:cNvSpPr/>
            <p:nvPr/>
          </p:nvSpPr>
          <p:spPr>
            <a:xfrm>
              <a:off x="282416" y="4499934"/>
              <a:ext cx="324374" cy="324358"/>
            </a:xfrm>
            <a:custGeom>
              <a:avLst/>
              <a:gdLst/>
              <a:ahLst/>
              <a:cxnLst/>
              <a:rect l="l" t="t" r="r" b="b"/>
              <a:pathLst>
                <a:path w="3209" h="3209" extrusionOk="0">
                  <a:moveTo>
                    <a:pt x="0" y="0"/>
                  </a:moveTo>
                  <a:lnTo>
                    <a:pt x="0" y="3208"/>
                  </a:lnTo>
                  <a:lnTo>
                    <a:pt x="3208" y="3208"/>
                  </a:lnTo>
                  <a:lnTo>
                    <a:pt x="3208" y="0"/>
                  </a:lnTo>
                  <a:close/>
                </a:path>
              </a:pathLst>
            </a:custGeom>
            <a:solidFill>
              <a:schemeClr val="dk2"/>
            </a:solid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6"/>
            <p:cNvSpPr/>
            <p:nvPr/>
          </p:nvSpPr>
          <p:spPr>
            <a:xfrm>
              <a:off x="153233" y="4388445"/>
              <a:ext cx="101" cy="527018"/>
            </a:xfrm>
            <a:custGeom>
              <a:avLst/>
              <a:gdLst/>
              <a:ahLst/>
              <a:cxnLst/>
              <a:rect l="l" t="t" r="r" b="b"/>
              <a:pathLst>
                <a:path w="1" h="5214" fill="none" extrusionOk="0">
                  <a:moveTo>
                    <a:pt x="0" y="5213"/>
                  </a:moveTo>
                  <a:lnTo>
                    <a:pt x="0"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6"/>
            <p:cNvSpPr/>
            <p:nvPr/>
          </p:nvSpPr>
          <p:spPr>
            <a:xfrm>
              <a:off x="153233" y="4370656"/>
              <a:ext cx="101" cy="101"/>
            </a:xfrm>
            <a:custGeom>
              <a:avLst/>
              <a:gdLst/>
              <a:ahLst/>
              <a:cxnLst/>
              <a:rect l="l" t="t" r="r" b="b"/>
              <a:pathLst>
                <a:path w="1" h="1" fill="none" extrusionOk="0">
                  <a:moveTo>
                    <a:pt x="0" y="1"/>
                  </a:moveTo>
                  <a:lnTo>
                    <a:pt x="0" y="1"/>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6"/>
            <p:cNvSpPr/>
            <p:nvPr/>
          </p:nvSpPr>
          <p:spPr>
            <a:xfrm>
              <a:off x="191139" y="4370656"/>
              <a:ext cx="527145" cy="101"/>
            </a:xfrm>
            <a:custGeom>
              <a:avLst/>
              <a:gdLst/>
              <a:ahLst/>
              <a:cxnLst/>
              <a:rect l="l" t="t" r="r" b="b"/>
              <a:pathLst>
                <a:path w="5215" h="1" fill="none" extrusionOk="0">
                  <a:moveTo>
                    <a:pt x="1" y="1"/>
                  </a:moveTo>
                  <a:lnTo>
                    <a:pt x="5214"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6"/>
            <p:cNvSpPr/>
            <p:nvPr/>
          </p:nvSpPr>
          <p:spPr>
            <a:xfrm>
              <a:off x="735872" y="4370656"/>
              <a:ext cx="101" cy="101"/>
            </a:xfrm>
            <a:custGeom>
              <a:avLst/>
              <a:gdLst/>
              <a:ahLst/>
              <a:cxnLst/>
              <a:rect l="l" t="t" r="r" b="b"/>
              <a:pathLst>
                <a:path w="1" h="1" fill="none" extrusionOk="0">
                  <a:moveTo>
                    <a:pt x="0" y="1"/>
                  </a:moveTo>
                  <a:lnTo>
                    <a:pt x="0" y="1"/>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6"/>
            <p:cNvSpPr/>
            <p:nvPr/>
          </p:nvSpPr>
          <p:spPr>
            <a:xfrm>
              <a:off x="735872" y="4406134"/>
              <a:ext cx="101" cy="527018"/>
            </a:xfrm>
            <a:custGeom>
              <a:avLst/>
              <a:gdLst/>
              <a:ahLst/>
              <a:cxnLst/>
              <a:rect l="l" t="t" r="r" b="b"/>
              <a:pathLst>
                <a:path w="1" h="5214" fill="none" extrusionOk="0">
                  <a:moveTo>
                    <a:pt x="0" y="1"/>
                  </a:moveTo>
                  <a:lnTo>
                    <a:pt x="0" y="5214"/>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6"/>
            <p:cNvSpPr/>
            <p:nvPr/>
          </p:nvSpPr>
          <p:spPr>
            <a:xfrm>
              <a:off x="79746" y="4297273"/>
              <a:ext cx="732242" cy="729678"/>
            </a:xfrm>
            <a:custGeom>
              <a:avLst/>
              <a:gdLst/>
              <a:ahLst/>
              <a:cxnLst/>
              <a:rect l="l" t="t" r="r" b="b"/>
              <a:pathLst>
                <a:path w="7244" h="7219" fill="none" extrusionOk="0">
                  <a:moveTo>
                    <a:pt x="0" y="0"/>
                  </a:moveTo>
                  <a:lnTo>
                    <a:pt x="7243" y="0"/>
                  </a:lnTo>
                  <a:lnTo>
                    <a:pt x="7243" y="7218"/>
                  </a:lnTo>
                  <a:lnTo>
                    <a:pt x="0" y="7218"/>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6"/>
            <p:cNvSpPr/>
            <p:nvPr/>
          </p:nvSpPr>
          <p:spPr>
            <a:xfrm>
              <a:off x="331917" y="3334954"/>
              <a:ext cx="201068" cy="201068"/>
            </a:xfrm>
            <a:custGeom>
              <a:avLst/>
              <a:gdLst/>
              <a:ahLst/>
              <a:cxnLst/>
              <a:rect l="l" t="t" r="r" b="b"/>
              <a:pathLst>
                <a:path w="1204" h="1204" fill="none" extrusionOk="0">
                  <a:moveTo>
                    <a:pt x="602" y="0"/>
                  </a:moveTo>
                  <a:cubicBezTo>
                    <a:pt x="928" y="0"/>
                    <a:pt x="1204" y="276"/>
                    <a:pt x="1204" y="602"/>
                  </a:cubicBezTo>
                  <a:cubicBezTo>
                    <a:pt x="1204" y="928"/>
                    <a:pt x="928" y="1203"/>
                    <a:pt x="602" y="1203"/>
                  </a:cubicBezTo>
                  <a:cubicBezTo>
                    <a:pt x="276" y="1203"/>
                    <a:pt x="1" y="928"/>
                    <a:pt x="1" y="602"/>
                  </a:cubicBezTo>
                  <a:cubicBezTo>
                    <a:pt x="1" y="276"/>
                    <a:pt x="276" y="0"/>
                    <a:pt x="602" y="0"/>
                  </a:cubicBezTo>
                  <a:close/>
                </a:path>
              </a:pathLst>
            </a:custGeom>
            <a:noFill/>
            <a:ln w="19050" cap="flat" cmpd="sng">
              <a:solidFill>
                <a:schemeClr val="accent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0" name="Google Shape;260;p26"/>
            <p:cNvCxnSpPr/>
            <p:nvPr/>
          </p:nvCxnSpPr>
          <p:spPr>
            <a:xfrm rot="10800000">
              <a:off x="432450" y="3536025"/>
              <a:ext cx="0" cy="764700"/>
            </a:xfrm>
            <a:prstGeom prst="straightConnector1">
              <a:avLst/>
            </a:prstGeom>
            <a:noFill/>
            <a:ln w="19050" cap="flat" cmpd="sng">
              <a:solidFill>
                <a:schemeClr val="accent2"/>
              </a:solidFill>
              <a:prstDash val="solid"/>
              <a:round/>
              <a:headEnd type="none" w="med" len="med"/>
              <a:tailEnd type="none" w="med" len="med"/>
            </a:ln>
          </p:spPr>
        </p:cxnSp>
        <p:sp>
          <p:nvSpPr>
            <p:cNvPr id="261" name="Google Shape;261;p26"/>
            <p:cNvSpPr/>
            <p:nvPr/>
          </p:nvSpPr>
          <p:spPr>
            <a:xfrm>
              <a:off x="553421" y="3371325"/>
              <a:ext cx="163326" cy="921005"/>
            </a:xfrm>
            <a:custGeom>
              <a:avLst/>
              <a:gdLst/>
              <a:ahLst/>
              <a:cxnLst/>
              <a:rect l="l" t="t" r="r" b="b"/>
              <a:pathLst>
                <a:path w="978" h="5515" fill="none" extrusionOk="0">
                  <a:moveTo>
                    <a:pt x="0" y="5514"/>
                  </a:moveTo>
                  <a:lnTo>
                    <a:pt x="0" y="3509"/>
                  </a:lnTo>
                  <a:lnTo>
                    <a:pt x="977" y="2532"/>
                  </a:lnTo>
                  <a:lnTo>
                    <a:pt x="977"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6"/>
            <p:cNvSpPr/>
            <p:nvPr/>
          </p:nvSpPr>
          <p:spPr>
            <a:xfrm>
              <a:off x="133388" y="3392200"/>
              <a:ext cx="222110" cy="900130"/>
            </a:xfrm>
            <a:custGeom>
              <a:avLst/>
              <a:gdLst/>
              <a:ahLst/>
              <a:cxnLst/>
              <a:rect l="l" t="t" r="r" b="b"/>
              <a:pathLst>
                <a:path w="1330" h="5390" fill="none" extrusionOk="0">
                  <a:moveTo>
                    <a:pt x="1329" y="5389"/>
                  </a:moveTo>
                  <a:lnTo>
                    <a:pt x="1329" y="2808"/>
                  </a:lnTo>
                  <a:lnTo>
                    <a:pt x="1" y="1504"/>
                  </a:lnTo>
                  <a:lnTo>
                    <a:pt x="1" y="1"/>
                  </a:lnTo>
                </a:path>
              </a:pathLst>
            </a:custGeom>
            <a:noFill/>
            <a:ln w="9525"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6"/>
            <p:cNvSpPr/>
            <p:nvPr/>
          </p:nvSpPr>
          <p:spPr>
            <a:xfrm>
              <a:off x="279842" y="3919750"/>
              <a:ext cx="167" cy="372577"/>
            </a:xfrm>
            <a:custGeom>
              <a:avLst/>
              <a:gdLst/>
              <a:ahLst/>
              <a:cxnLst/>
              <a:rect l="l" t="t" r="r" b="b"/>
              <a:pathLst>
                <a:path w="1" h="2231" fill="none" extrusionOk="0">
                  <a:moveTo>
                    <a:pt x="1" y="2231"/>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6"/>
            <p:cNvSpPr/>
            <p:nvPr/>
          </p:nvSpPr>
          <p:spPr>
            <a:xfrm>
              <a:off x="647217" y="3919750"/>
              <a:ext cx="167" cy="372577"/>
            </a:xfrm>
            <a:custGeom>
              <a:avLst/>
              <a:gdLst/>
              <a:ahLst/>
              <a:cxnLst/>
              <a:rect l="l" t="t" r="r" b="b"/>
              <a:pathLst>
                <a:path w="1" h="2231" fill="none" extrusionOk="0">
                  <a:moveTo>
                    <a:pt x="0" y="2231"/>
                  </a:moveTo>
                  <a:lnTo>
                    <a:pt x="0"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6"/>
            <p:cNvSpPr/>
            <p:nvPr/>
          </p:nvSpPr>
          <p:spPr>
            <a:xfrm>
              <a:off x="-64791" y="4659535"/>
              <a:ext cx="144548" cy="101"/>
            </a:xfrm>
            <a:custGeom>
              <a:avLst/>
              <a:gdLst/>
              <a:ahLst/>
              <a:cxnLst/>
              <a:rect l="l" t="t" r="r" b="b"/>
              <a:pathLst>
                <a:path w="1430" h="1" fill="none" extrusionOk="0">
                  <a:moveTo>
                    <a:pt x="1430" y="0"/>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6"/>
            <p:cNvSpPr/>
            <p:nvPr/>
          </p:nvSpPr>
          <p:spPr>
            <a:xfrm>
              <a:off x="11223" y="4537939"/>
              <a:ext cx="68534" cy="101"/>
            </a:xfrm>
            <a:custGeom>
              <a:avLst/>
              <a:gdLst/>
              <a:ahLst/>
              <a:cxnLst/>
              <a:rect l="l" t="t" r="r" b="b"/>
              <a:pathLst>
                <a:path w="678" h="1" fill="none" extrusionOk="0">
                  <a:moveTo>
                    <a:pt x="678" y="0"/>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6"/>
            <p:cNvSpPr/>
            <p:nvPr/>
          </p:nvSpPr>
          <p:spPr>
            <a:xfrm>
              <a:off x="-26784" y="4444139"/>
              <a:ext cx="106541" cy="101"/>
            </a:xfrm>
            <a:custGeom>
              <a:avLst/>
              <a:gdLst/>
              <a:ahLst/>
              <a:cxnLst/>
              <a:rect l="l" t="t" r="r" b="b"/>
              <a:pathLst>
                <a:path w="1054" h="1" fill="none" extrusionOk="0">
                  <a:moveTo>
                    <a:pt x="1054" y="1"/>
                  </a:moveTo>
                  <a:lnTo>
                    <a:pt x="1"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6"/>
            <p:cNvSpPr/>
            <p:nvPr/>
          </p:nvSpPr>
          <p:spPr>
            <a:xfrm>
              <a:off x="811974" y="4479617"/>
              <a:ext cx="83696" cy="101"/>
            </a:xfrm>
            <a:custGeom>
              <a:avLst/>
              <a:gdLst/>
              <a:ahLst/>
              <a:cxnLst/>
              <a:rect l="l" t="t" r="r" b="b"/>
              <a:pathLst>
                <a:path w="828" h="1" fill="none" extrusionOk="0">
                  <a:moveTo>
                    <a:pt x="1" y="1"/>
                  </a:moveTo>
                  <a:lnTo>
                    <a:pt x="828"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6"/>
            <p:cNvSpPr/>
            <p:nvPr/>
          </p:nvSpPr>
          <p:spPr>
            <a:xfrm>
              <a:off x="811974" y="4555627"/>
              <a:ext cx="63480" cy="101"/>
            </a:xfrm>
            <a:custGeom>
              <a:avLst/>
              <a:gdLst/>
              <a:ahLst/>
              <a:cxnLst/>
              <a:rect l="l" t="t" r="r" b="b"/>
              <a:pathLst>
                <a:path w="628" h="1" fill="none" extrusionOk="0">
                  <a:moveTo>
                    <a:pt x="1" y="1"/>
                  </a:moveTo>
                  <a:lnTo>
                    <a:pt x="627"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6"/>
            <p:cNvSpPr/>
            <p:nvPr/>
          </p:nvSpPr>
          <p:spPr>
            <a:xfrm rot="5400000">
              <a:off x="2172928" y="4531170"/>
              <a:ext cx="201068" cy="201068"/>
            </a:xfrm>
            <a:custGeom>
              <a:avLst/>
              <a:gdLst/>
              <a:ahLst/>
              <a:cxnLst/>
              <a:rect l="l" t="t" r="r" b="b"/>
              <a:pathLst>
                <a:path w="1204" h="1204" fill="none" extrusionOk="0">
                  <a:moveTo>
                    <a:pt x="602" y="0"/>
                  </a:moveTo>
                  <a:cubicBezTo>
                    <a:pt x="928" y="0"/>
                    <a:pt x="1204" y="276"/>
                    <a:pt x="1204" y="602"/>
                  </a:cubicBezTo>
                  <a:cubicBezTo>
                    <a:pt x="1204" y="928"/>
                    <a:pt x="928" y="1203"/>
                    <a:pt x="602" y="1203"/>
                  </a:cubicBezTo>
                  <a:cubicBezTo>
                    <a:pt x="276" y="1203"/>
                    <a:pt x="1" y="928"/>
                    <a:pt x="1" y="602"/>
                  </a:cubicBezTo>
                  <a:cubicBezTo>
                    <a:pt x="1" y="276"/>
                    <a:pt x="276" y="0"/>
                    <a:pt x="602" y="0"/>
                  </a:cubicBezTo>
                  <a:close/>
                </a:path>
              </a:pathLst>
            </a:custGeom>
            <a:noFill/>
            <a:ln w="19050" cap="flat" cmpd="sng">
              <a:solidFill>
                <a:schemeClr val="accent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1" name="Google Shape;271;p26"/>
            <p:cNvCxnSpPr/>
            <p:nvPr/>
          </p:nvCxnSpPr>
          <p:spPr>
            <a:xfrm>
              <a:off x="809451" y="4631704"/>
              <a:ext cx="1366200" cy="0"/>
            </a:xfrm>
            <a:prstGeom prst="straightConnector1">
              <a:avLst/>
            </a:prstGeom>
            <a:noFill/>
            <a:ln w="19050" cap="flat" cmpd="sng">
              <a:solidFill>
                <a:schemeClr val="accent2"/>
              </a:solidFill>
              <a:prstDash val="solid"/>
              <a:round/>
              <a:headEnd type="none" w="med" len="med"/>
              <a:tailEnd type="none" w="med" len="med"/>
            </a:ln>
          </p:spPr>
        </p:cxnSp>
      </p:grpSp>
      <p:grpSp>
        <p:nvGrpSpPr>
          <p:cNvPr id="272" name="Google Shape;272;p26"/>
          <p:cNvGrpSpPr/>
          <p:nvPr/>
        </p:nvGrpSpPr>
        <p:grpSpPr>
          <a:xfrm>
            <a:off x="5266248" y="4230494"/>
            <a:ext cx="3157758" cy="296582"/>
            <a:chOff x="5266248" y="4230494"/>
            <a:chExt cx="3157758" cy="296582"/>
          </a:xfrm>
        </p:grpSpPr>
        <p:sp>
          <p:nvSpPr>
            <p:cNvPr id="273" name="Google Shape;273;p26"/>
            <p:cNvSpPr/>
            <p:nvPr/>
          </p:nvSpPr>
          <p:spPr>
            <a:xfrm>
              <a:off x="5266248"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6"/>
            <p:cNvSpPr/>
            <p:nvPr/>
          </p:nvSpPr>
          <p:spPr>
            <a:xfrm>
              <a:off x="5459599" y="4230494"/>
              <a:ext cx="103232" cy="296582"/>
            </a:xfrm>
            <a:custGeom>
              <a:avLst/>
              <a:gdLst/>
              <a:ahLst/>
              <a:cxnLst/>
              <a:rect l="l" t="t" r="r" b="b"/>
              <a:pathLst>
                <a:path w="803" h="2307" extrusionOk="0">
                  <a:moveTo>
                    <a:pt x="0" y="0"/>
                  </a:moveTo>
                  <a:lnTo>
                    <a:pt x="0" y="2306"/>
                  </a:lnTo>
                  <a:lnTo>
                    <a:pt x="802" y="2306"/>
                  </a:lnTo>
                  <a:lnTo>
                    <a:pt x="8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6"/>
            <p:cNvSpPr/>
            <p:nvPr/>
          </p:nvSpPr>
          <p:spPr>
            <a:xfrm>
              <a:off x="5649735" y="4230494"/>
              <a:ext cx="103232" cy="296582"/>
            </a:xfrm>
            <a:custGeom>
              <a:avLst/>
              <a:gdLst/>
              <a:ahLst/>
              <a:cxnLst/>
              <a:rect l="l" t="t" r="r" b="b"/>
              <a:pathLst>
                <a:path w="803" h="2307" extrusionOk="0">
                  <a:moveTo>
                    <a:pt x="0" y="0"/>
                  </a:moveTo>
                  <a:lnTo>
                    <a:pt x="0" y="2306"/>
                  </a:lnTo>
                  <a:lnTo>
                    <a:pt x="802" y="2306"/>
                  </a:lnTo>
                  <a:lnTo>
                    <a:pt x="8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6"/>
            <p:cNvSpPr/>
            <p:nvPr/>
          </p:nvSpPr>
          <p:spPr>
            <a:xfrm>
              <a:off x="5839743"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6"/>
            <p:cNvSpPr/>
            <p:nvPr/>
          </p:nvSpPr>
          <p:spPr>
            <a:xfrm>
              <a:off x="6029880"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6"/>
            <p:cNvSpPr/>
            <p:nvPr/>
          </p:nvSpPr>
          <p:spPr>
            <a:xfrm>
              <a:off x="6220016" y="4230494"/>
              <a:ext cx="106446" cy="296582"/>
            </a:xfrm>
            <a:custGeom>
              <a:avLst/>
              <a:gdLst/>
              <a:ahLst/>
              <a:cxnLst/>
              <a:rect l="l" t="t" r="r" b="b"/>
              <a:pathLst>
                <a:path w="828" h="2307" extrusionOk="0">
                  <a:moveTo>
                    <a:pt x="0" y="0"/>
                  </a:moveTo>
                  <a:lnTo>
                    <a:pt x="0" y="2306"/>
                  </a:lnTo>
                  <a:lnTo>
                    <a:pt x="827" y="2306"/>
                  </a:lnTo>
                  <a:lnTo>
                    <a:pt x="8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6"/>
            <p:cNvSpPr/>
            <p:nvPr/>
          </p:nvSpPr>
          <p:spPr>
            <a:xfrm>
              <a:off x="6413238"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6"/>
            <p:cNvSpPr/>
            <p:nvPr/>
          </p:nvSpPr>
          <p:spPr>
            <a:xfrm>
              <a:off x="6603375"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6"/>
            <p:cNvSpPr/>
            <p:nvPr/>
          </p:nvSpPr>
          <p:spPr>
            <a:xfrm>
              <a:off x="6793511"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6"/>
            <p:cNvSpPr/>
            <p:nvPr/>
          </p:nvSpPr>
          <p:spPr>
            <a:xfrm>
              <a:off x="6983648"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6"/>
            <p:cNvSpPr/>
            <p:nvPr/>
          </p:nvSpPr>
          <p:spPr>
            <a:xfrm>
              <a:off x="7176870"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6"/>
            <p:cNvSpPr/>
            <p:nvPr/>
          </p:nvSpPr>
          <p:spPr>
            <a:xfrm>
              <a:off x="7367006"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6"/>
            <p:cNvSpPr/>
            <p:nvPr/>
          </p:nvSpPr>
          <p:spPr>
            <a:xfrm>
              <a:off x="7557143"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6"/>
            <p:cNvSpPr/>
            <p:nvPr/>
          </p:nvSpPr>
          <p:spPr>
            <a:xfrm>
              <a:off x="7747151"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6"/>
            <p:cNvSpPr/>
            <p:nvPr/>
          </p:nvSpPr>
          <p:spPr>
            <a:xfrm>
              <a:off x="7940501"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26"/>
            <p:cNvSpPr/>
            <p:nvPr/>
          </p:nvSpPr>
          <p:spPr>
            <a:xfrm>
              <a:off x="8130638"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6"/>
            <p:cNvSpPr/>
            <p:nvPr/>
          </p:nvSpPr>
          <p:spPr>
            <a:xfrm>
              <a:off x="8320774"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 name="Google Shape;290;p26"/>
          <p:cNvSpPr txBox="1">
            <a:spLocks noGrp="1"/>
          </p:cNvSpPr>
          <p:nvPr>
            <p:ph type="ctrTitle"/>
          </p:nvPr>
        </p:nvSpPr>
        <p:spPr>
          <a:xfrm>
            <a:off x="1084825" y="1588650"/>
            <a:ext cx="6974400" cy="2028300"/>
          </a:xfrm>
          <a:prstGeom prst="rect">
            <a:avLst/>
          </a:prstGeom>
        </p:spPr>
        <p:txBody>
          <a:bodyPr spcFirstLastPara="1" wrap="square" lIns="0" tIns="0" rIns="0" bIns="0" anchor="ctr" anchorCtr="0">
            <a:noAutofit/>
          </a:bodyPr>
          <a:lstStyle>
            <a:lvl1pPr lvl="0" algn="ctr" rtl="0">
              <a:spcBef>
                <a:spcPts val="0"/>
              </a:spcBef>
              <a:spcAft>
                <a:spcPts val="0"/>
              </a:spcAft>
              <a:buClr>
                <a:schemeClr val="dk1"/>
              </a:buClr>
              <a:buSzPts val="5200"/>
              <a:buNone/>
              <a:defRPr sz="6100">
                <a:latin typeface="Bebas Neue"/>
                <a:ea typeface="Bebas Neue"/>
                <a:cs typeface="Bebas Neue"/>
                <a:sym typeface="Bebas Neue"/>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91" name="Google Shape;291;p26"/>
          <p:cNvSpPr txBox="1">
            <a:spLocks noGrp="1"/>
          </p:cNvSpPr>
          <p:nvPr>
            <p:ph type="subTitle" idx="1"/>
          </p:nvPr>
        </p:nvSpPr>
        <p:spPr>
          <a:xfrm>
            <a:off x="1084825" y="3574049"/>
            <a:ext cx="6974400" cy="5142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Clr>
                <a:schemeClr val="dk2"/>
              </a:buClr>
              <a:buSzPts val="2800"/>
              <a:buNone/>
              <a:defRPr sz="2800">
                <a:latin typeface="Roboto"/>
                <a:ea typeface="Roboto"/>
                <a:cs typeface="Roboto"/>
                <a:sym typeface="Roboto"/>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grpSp>
        <p:nvGrpSpPr>
          <p:cNvPr id="292" name="Google Shape;292;p26"/>
          <p:cNvGrpSpPr/>
          <p:nvPr/>
        </p:nvGrpSpPr>
        <p:grpSpPr>
          <a:xfrm>
            <a:off x="207789" y="1295745"/>
            <a:ext cx="552301" cy="552301"/>
            <a:chOff x="1387350" y="1218075"/>
            <a:chExt cx="209300" cy="209300"/>
          </a:xfrm>
        </p:grpSpPr>
        <p:sp>
          <p:nvSpPr>
            <p:cNvPr id="293" name="Google Shape;293;p26"/>
            <p:cNvSpPr/>
            <p:nvPr/>
          </p:nvSpPr>
          <p:spPr>
            <a:xfrm>
              <a:off x="1387350" y="1218075"/>
              <a:ext cx="209300" cy="209300"/>
            </a:xfrm>
            <a:custGeom>
              <a:avLst/>
              <a:gdLst/>
              <a:ahLst/>
              <a:cxnLst/>
              <a:rect l="l" t="t" r="r" b="b"/>
              <a:pathLst>
                <a:path w="8372" h="8372" extrusionOk="0">
                  <a:moveTo>
                    <a:pt x="3860" y="0"/>
                  </a:moveTo>
                  <a:lnTo>
                    <a:pt x="3560" y="727"/>
                  </a:lnTo>
                  <a:cubicBezTo>
                    <a:pt x="3234" y="777"/>
                    <a:pt x="2908" y="877"/>
                    <a:pt x="2632" y="1028"/>
                  </a:cubicBezTo>
                  <a:lnTo>
                    <a:pt x="1956" y="652"/>
                  </a:lnTo>
                  <a:cubicBezTo>
                    <a:pt x="1605" y="877"/>
                    <a:pt x="1279" y="1153"/>
                    <a:pt x="1003" y="1454"/>
                  </a:cubicBezTo>
                  <a:lnTo>
                    <a:pt x="1279" y="2181"/>
                  </a:lnTo>
                  <a:cubicBezTo>
                    <a:pt x="1103" y="2456"/>
                    <a:pt x="953" y="2757"/>
                    <a:pt x="853" y="3058"/>
                  </a:cubicBezTo>
                  <a:lnTo>
                    <a:pt x="101" y="3258"/>
                  </a:lnTo>
                  <a:cubicBezTo>
                    <a:pt x="26" y="3559"/>
                    <a:pt x="1" y="3860"/>
                    <a:pt x="1" y="4186"/>
                  </a:cubicBezTo>
                  <a:cubicBezTo>
                    <a:pt x="1" y="4286"/>
                    <a:pt x="1" y="4411"/>
                    <a:pt x="26" y="4512"/>
                  </a:cubicBezTo>
                  <a:lnTo>
                    <a:pt x="728" y="4812"/>
                  </a:lnTo>
                  <a:cubicBezTo>
                    <a:pt x="778" y="5163"/>
                    <a:pt x="878" y="5464"/>
                    <a:pt x="1028" y="5765"/>
                  </a:cubicBezTo>
                  <a:lnTo>
                    <a:pt x="652" y="6441"/>
                  </a:lnTo>
                  <a:cubicBezTo>
                    <a:pt x="878" y="6792"/>
                    <a:pt x="1154" y="7093"/>
                    <a:pt x="1454" y="7369"/>
                  </a:cubicBezTo>
                  <a:lnTo>
                    <a:pt x="2181" y="7093"/>
                  </a:lnTo>
                  <a:cubicBezTo>
                    <a:pt x="2457" y="7268"/>
                    <a:pt x="2758" y="7419"/>
                    <a:pt x="3058" y="7519"/>
                  </a:cubicBezTo>
                  <a:lnTo>
                    <a:pt x="3284" y="8271"/>
                  </a:lnTo>
                  <a:cubicBezTo>
                    <a:pt x="3560" y="8346"/>
                    <a:pt x="3885" y="8371"/>
                    <a:pt x="4186" y="8371"/>
                  </a:cubicBezTo>
                  <a:lnTo>
                    <a:pt x="4512" y="8371"/>
                  </a:lnTo>
                  <a:lnTo>
                    <a:pt x="4838" y="7644"/>
                  </a:lnTo>
                  <a:cubicBezTo>
                    <a:pt x="5164" y="7594"/>
                    <a:pt x="5464" y="7494"/>
                    <a:pt x="5765" y="7344"/>
                  </a:cubicBezTo>
                  <a:lnTo>
                    <a:pt x="6442" y="7720"/>
                  </a:lnTo>
                  <a:cubicBezTo>
                    <a:pt x="6793" y="7519"/>
                    <a:pt x="7093" y="7243"/>
                    <a:pt x="7369" y="6918"/>
                  </a:cubicBezTo>
                  <a:lnTo>
                    <a:pt x="7093" y="6191"/>
                  </a:lnTo>
                  <a:cubicBezTo>
                    <a:pt x="7269" y="5915"/>
                    <a:pt x="7419" y="5639"/>
                    <a:pt x="7545" y="5314"/>
                  </a:cubicBezTo>
                  <a:lnTo>
                    <a:pt x="8271" y="5113"/>
                  </a:lnTo>
                  <a:cubicBezTo>
                    <a:pt x="8347" y="4812"/>
                    <a:pt x="8372" y="4512"/>
                    <a:pt x="8372" y="4186"/>
                  </a:cubicBezTo>
                  <a:cubicBezTo>
                    <a:pt x="8372" y="4085"/>
                    <a:pt x="8372" y="3985"/>
                    <a:pt x="8372" y="3860"/>
                  </a:cubicBezTo>
                  <a:lnTo>
                    <a:pt x="7670" y="3559"/>
                  </a:lnTo>
                  <a:cubicBezTo>
                    <a:pt x="7595" y="3233"/>
                    <a:pt x="7494" y="2907"/>
                    <a:pt x="7344" y="2632"/>
                  </a:cubicBezTo>
                  <a:lnTo>
                    <a:pt x="7745" y="1955"/>
                  </a:lnTo>
                  <a:cubicBezTo>
                    <a:pt x="7520" y="1604"/>
                    <a:pt x="7244" y="1278"/>
                    <a:pt x="6918" y="1003"/>
                  </a:cubicBezTo>
                  <a:lnTo>
                    <a:pt x="6191" y="1278"/>
                  </a:lnTo>
                  <a:cubicBezTo>
                    <a:pt x="5941" y="1103"/>
                    <a:pt x="5640" y="953"/>
                    <a:pt x="5314" y="852"/>
                  </a:cubicBezTo>
                  <a:lnTo>
                    <a:pt x="5114" y="100"/>
                  </a:lnTo>
                  <a:cubicBezTo>
                    <a:pt x="4813" y="25"/>
                    <a:pt x="4512" y="0"/>
                    <a:pt x="4186"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6"/>
            <p:cNvSpPr/>
            <p:nvPr/>
          </p:nvSpPr>
          <p:spPr>
            <a:xfrm>
              <a:off x="1387350" y="1218075"/>
              <a:ext cx="209300" cy="209300"/>
            </a:xfrm>
            <a:custGeom>
              <a:avLst/>
              <a:gdLst/>
              <a:ahLst/>
              <a:cxnLst/>
              <a:rect l="l" t="t" r="r" b="b"/>
              <a:pathLst>
                <a:path w="8372" h="8372" fill="none" extrusionOk="0">
                  <a:moveTo>
                    <a:pt x="8372" y="4186"/>
                  </a:moveTo>
                  <a:cubicBezTo>
                    <a:pt x="8372" y="4512"/>
                    <a:pt x="8347" y="4812"/>
                    <a:pt x="8271" y="5113"/>
                  </a:cubicBezTo>
                  <a:lnTo>
                    <a:pt x="7545" y="5314"/>
                  </a:lnTo>
                  <a:cubicBezTo>
                    <a:pt x="7419" y="5639"/>
                    <a:pt x="7269" y="5915"/>
                    <a:pt x="7093" y="6191"/>
                  </a:cubicBezTo>
                  <a:lnTo>
                    <a:pt x="7369" y="6918"/>
                  </a:lnTo>
                  <a:cubicBezTo>
                    <a:pt x="7093" y="7243"/>
                    <a:pt x="6793" y="7519"/>
                    <a:pt x="6442" y="7720"/>
                  </a:cubicBezTo>
                  <a:lnTo>
                    <a:pt x="5765" y="7344"/>
                  </a:lnTo>
                  <a:cubicBezTo>
                    <a:pt x="5464" y="7494"/>
                    <a:pt x="5164" y="7594"/>
                    <a:pt x="4838" y="7644"/>
                  </a:cubicBezTo>
                  <a:lnTo>
                    <a:pt x="4512" y="8371"/>
                  </a:lnTo>
                  <a:cubicBezTo>
                    <a:pt x="4412" y="8371"/>
                    <a:pt x="4312" y="8371"/>
                    <a:pt x="4186" y="8371"/>
                  </a:cubicBezTo>
                  <a:cubicBezTo>
                    <a:pt x="3885" y="8371"/>
                    <a:pt x="3560" y="8346"/>
                    <a:pt x="3284" y="8271"/>
                  </a:cubicBezTo>
                  <a:lnTo>
                    <a:pt x="3058" y="7519"/>
                  </a:lnTo>
                  <a:cubicBezTo>
                    <a:pt x="2758" y="7419"/>
                    <a:pt x="2457" y="7268"/>
                    <a:pt x="2181" y="7093"/>
                  </a:cubicBezTo>
                  <a:lnTo>
                    <a:pt x="1454" y="7369"/>
                  </a:lnTo>
                  <a:cubicBezTo>
                    <a:pt x="1154" y="7093"/>
                    <a:pt x="878" y="6792"/>
                    <a:pt x="652" y="6441"/>
                  </a:cubicBezTo>
                  <a:lnTo>
                    <a:pt x="1028" y="5765"/>
                  </a:lnTo>
                  <a:cubicBezTo>
                    <a:pt x="878" y="5464"/>
                    <a:pt x="778" y="5163"/>
                    <a:pt x="728" y="4812"/>
                  </a:cubicBezTo>
                  <a:lnTo>
                    <a:pt x="26" y="4512"/>
                  </a:lnTo>
                  <a:cubicBezTo>
                    <a:pt x="1" y="4411"/>
                    <a:pt x="1" y="4286"/>
                    <a:pt x="1" y="4186"/>
                  </a:cubicBezTo>
                  <a:cubicBezTo>
                    <a:pt x="1" y="3860"/>
                    <a:pt x="26" y="3559"/>
                    <a:pt x="101" y="3258"/>
                  </a:cubicBezTo>
                  <a:lnTo>
                    <a:pt x="853" y="3058"/>
                  </a:lnTo>
                  <a:cubicBezTo>
                    <a:pt x="953" y="2757"/>
                    <a:pt x="1103" y="2456"/>
                    <a:pt x="1279" y="2181"/>
                  </a:cubicBezTo>
                  <a:lnTo>
                    <a:pt x="1003" y="1454"/>
                  </a:lnTo>
                  <a:cubicBezTo>
                    <a:pt x="1279" y="1153"/>
                    <a:pt x="1605" y="877"/>
                    <a:pt x="1956" y="652"/>
                  </a:cubicBezTo>
                  <a:lnTo>
                    <a:pt x="2632" y="1028"/>
                  </a:lnTo>
                  <a:cubicBezTo>
                    <a:pt x="2908" y="877"/>
                    <a:pt x="3234" y="777"/>
                    <a:pt x="3560" y="727"/>
                  </a:cubicBezTo>
                  <a:lnTo>
                    <a:pt x="3860" y="0"/>
                  </a:lnTo>
                  <a:cubicBezTo>
                    <a:pt x="3986" y="0"/>
                    <a:pt x="4086" y="0"/>
                    <a:pt x="4186" y="0"/>
                  </a:cubicBezTo>
                  <a:cubicBezTo>
                    <a:pt x="4512" y="0"/>
                    <a:pt x="4813" y="25"/>
                    <a:pt x="5114" y="100"/>
                  </a:cubicBezTo>
                  <a:lnTo>
                    <a:pt x="5314" y="852"/>
                  </a:lnTo>
                  <a:cubicBezTo>
                    <a:pt x="5640" y="953"/>
                    <a:pt x="5941" y="1103"/>
                    <a:pt x="6191" y="1278"/>
                  </a:cubicBezTo>
                  <a:lnTo>
                    <a:pt x="6918" y="1003"/>
                  </a:lnTo>
                  <a:cubicBezTo>
                    <a:pt x="7244" y="1278"/>
                    <a:pt x="7520" y="1604"/>
                    <a:pt x="7745" y="1955"/>
                  </a:cubicBezTo>
                  <a:lnTo>
                    <a:pt x="7344" y="2632"/>
                  </a:lnTo>
                  <a:cubicBezTo>
                    <a:pt x="7494" y="2907"/>
                    <a:pt x="7595" y="3233"/>
                    <a:pt x="7670" y="3559"/>
                  </a:cubicBezTo>
                  <a:lnTo>
                    <a:pt x="8372" y="3860"/>
                  </a:lnTo>
                  <a:cubicBezTo>
                    <a:pt x="8372" y="3985"/>
                    <a:pt x="8372" y="4085"/>
                    <a:pt x="8372" y="4186"/>
                  </a:cubicBezTo>
                  <a:close/>
                </a:path>
              </a:pathLst>
            </a:custGeom>
            <a:noFill/>
            <a:ln w="19050" cap="flat" cmpd="sng">
              <a:solidFill>
                <a:schemeClr val="accent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6"/>
            <p:cNvSpPr/>
            <p:nvPr/>
          </p:nvSpPr>
          <p:spPr>
            <a:xfrm>
              <a:off x="1431850" y="1262550"/>
              <a:ext cx="120325" cy="120325"/>
            </a:xfrm>
            <a:custGeom>
              <a:avLst/>
              <a:gdLst/>
              <a:ahLst/>
              <a:cxnLst/>
              <a:rect l="l" t="t" r="r" b="b"/>
              <a:pathLst>
                <a:path w="4813" h="4813" extrusionOk="0">
                  <a:moveTo>
                    <a:pt x="2406" y="1"/>
                  </a:moveTo>
                  <a:cubicBezTo>
                    <a:pt x="1078" y="1"/>
                    <a:pt x="0" y="1078"/>
                    <a:pt x="0" y="2407"/>
                  </a:cubicBezTo>
                  <a:cubicBezTo>
                    <a:pt x="0" y="3735"/>
                    <a:pt x="1078" y="4813"/>
                    <a:pt x="2406" y="4813"/>
                  </a:cubicBezTo>
                  <a:cubicBezTo>
                    <a:pt x="3735" y="4813"/>
                    <a:pt x="4812" y="3735"/>
                    <a:pt x="4812" y="2407"/>
                  </a:cubicBezTo>
                  <a:cubicBezTo>
                    <a:pt x="4812" y="1078"/>
                    <a:pt x="3735" y="1"/>
                    <a:pt x="240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6"/>
            <p:cNvSpPr/>
            <p:nvPr/>
          </p:nvSpPr>
          <p:spPr>
            <a:xfrm>
              <a:off x="1451275" y="1281975"/>
              <a:ext cx="81475" cy="81475"/>
            </a:xfrm>
            <a:custGeom>
              <a:avLst/>
              <a:gdLst/>
              <a:ahLst/>
              <a:cxnLst/>
              <a:rect l="l" t="t" r="r" b="b"/>
              <a:pathLst>
                <a:path w="3259" h="3259" fill="none" extrusionOk="0">
                  <a:moveTo>
                    <a:pt x="3258" y="1630"/>
                  </a:moveTo>
                  <a:cubicBezTo>
                    <a:pt x="3258" y="2532"/>
                    <a:pt x="2531" y="3259"/>
                    <a:pt x="1629" y="3259"/>
                  </a:cubicBezTo>
                  <a:cubicBezTo>
                    <a:pt x="727" y="3259"/>
                    <a:pt x="0" y="2532"/>
                    <a:pt x="0" y="1630"/>
                  </a:cubicBezTo>
                  <a:cubicBezTo>
                    <a:pt x="0" y="727"/>
                    <a:pt x="727" y="1"/>
                    <a:pt x="1629" y="1"/>
                  </a:cubicBezTo>
                  <a:cubicBezTo>
                    <a:pt x="2531" y="1"/>
                    <a:pt x="3258" y="727"/>
                    <a:pt x="3258" y="1630"/>
                  </a:cubicBezTo>
                  <a:close/>
                </a:path>
              </a:pathLst>
            </a:custGeom>
            <a:solidFill>
              <a:schemeClr val="lt1"/>
            </a:solidFill>
            <a:ln w="9525" cap="flat" cmpd="sng">
              <a:solidFill>
                <a:schemeClr val="dk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7"/>
        <p:cNvGrpSpPr/>
        <p:nvPr/>
      </p:nvGrpSpPr>
      <p:grpSpPr>
        <a:xfrm>
          <a:off x="0" y="0"/>
          <a:ext cx="0" cy="0"/>
          <a:chOff x="0" y="0"/>
          <a:chExt cx="0" cy="0"/>
        </a:xfrm>
      </p:grpSpPr>
      <p:sp>
        <p:nvSpPr>
          <p:cNvPr id="298" name="Google Shape;298;p27"/>
          <p:cNvSpPr txBox="1">
            <a:spLocks noGrp="1"/>
          </p:cNvSpPr>
          <p:nvPr>
            <p:ph type="title"/>
          </p:nvPr>
        </p:nvSpPr>
        <p:spPr>
          <a:xfrm>
            <a:off x="720000" y="1581275"/>
            <a:ext cx="3509700" cy="633000"/>
          </a:xfrm>
          <a:prstGeom prst="rect">
            <a:avLst/>
          </a:prstGeom>
        </p:spPr>
        <p:txBody>
          <a:bodyPr spcFirstLastPara="1" wrap="square" lIns="0" tIns="0" rIns="0" bIns="0" anchor="ctr" anchorCtr="0">
            <a:noAutofit/>
          </a:bodyPr>
          <a:lstStyle>
            <a:lvl1pPr lvl="0" algn="l"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99" name="Google Shape;299;p27"/>
          <p:cNvSpPr txBox="1">
            <a:spLocks noGrp="1"/>
          </p:cNvSpPr>
          <p:nvPr>
            <p:ph type="subTitle" idx="1"/>
          </p:nvPr>
        </p:nvSpPr>
        <p:spPr>
          <a:xfrm>
            <a:off x="720000" y="2616563"/>
            <a:ext cx="3509700" cy="1389600"/>
          </a:xfrm>
          <a:prstGeom prst="rect">
            <a:avLst/>
          </a:prstGeom>
        </p:spPr>
        <p:txBody>
          <a:bodyPr spcFirstLastPara="1" wrap="square" lIns="0" tIns="0" rIns="0" bIns="0" anchor="ctr" anchorCtr="0">
            <a:noAutofit/>
          </a:bodyPr>
          <a:lstStyle>
            <a:lvl1pPr lvl="0" rtl="0">
              <a:lnSpc>
                <a:spcPct val="100000"/>
              </a:lnSpc>
              <a:spcBef>
                <a:spcPts val="0"/>
              </a:spcBef>
              <a:spcAft>
                <a:spcPts val="0"/>
              </a:spcAft>
              <a:buSzPts val="21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00" name="Google Shape;300;p27"/>
          <p:cNvSpPr/>
          <p:nvPr/>
        </p:nvSpPr>
        <p:spPr>
          <a:xfrm>
            <a:off x="4410200" y="570713"/>
            <a:ext cx="4659902" cy="4002069"/>
          </a:xfrm>
          <a:custGeom>
            <a:avLst/>
            <a:gdLst/>
            <a:ahLst/>
            <a:cxnLst/>
            <a:rect l="l" t="t" r="r" b="b"/>
            <a:pathLst>
              <a:path w="7244" h="7219" fill="none" extrusionOk="0">
                <a:moveTo>
                  <a:pt x="0" y="0"/>
                </a:moveTo>
                <a:lnTo>
                  <a:pt x="7243" y="0"/>
                </a:lnTo>
                <a:lnTo>
                  <a:pt x="7243" y="7218"/>
                </a:lnTo>
                <a:lnTo>
                  <a:pt x="0" y="7218"/>
                </a:lnTo>
                <a:close/>
              </a:path>
            </a:pathLst>
          </a:custGeom>
          <a:noFill/>
          <a:ln w="9525"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1" name="Google Shape;301;p27"/>
          <p:cNvGrpSpPr/>
          <p:nvPr/>
        </p:nvGrpSpPr>
        <p:grpSpPr>
          <a:xfrm>
            <a:off x="296418" y="4572778"/>
            <a:ext cx="2668622" cy="250644"/>
            <a:chOff x="5926468" y="4708190"/>
            <a:chExt cx="2668622" cy="250644"/>
          </a:xfrm>
        </p:grpSpPr>
        <p:sp>
          <p:nvSpPr>
            <p:cNvPr id="302" name="Google Shape;302;p27"/>
            <p:cNvSpPr/>
            <p:nvPr/>
          </p:nvSpPr>
          <p:spPr>
            <a:xfrm>
              <a:off x="5926468" y="4708190"/>
              <a:ext cx="87242" cy="250644"/>
            </a:xfrm>
            <a:custGeom>
              <a:avLst/>
              <a:gdLst/>
              <a:ahLst/>
              <a:cxnLst/>
              <a:rect l="l" t="t" r="r" b="b"/>
              <a:pathLst>
                <a:path w="803" h="2307" extrusionOk="0">
                  <a:moveTo>
                    <a:pt x="1" y="0"/>
                  </a:moveTo>
                  <a:lnTo>
                    <a:pt x="1" y="2306"/>
                  </a:lnTo>
                  <a:lnTo>
                    <a:pt x="803" y="2306"/>
                  </a:lnTo>
                  <a:lnTo>
                    <a:pt x="8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7"/>
            <p:cNvSpPr/>
            <p:nvPr/>
          </p:nvSpPr>
          <p:spPr>
            <a:xfrm>
              <a:off x="6089868" y="4708190"/>
              <a:ext cx="87242" cy="250644"/>
            </a:xfrm>
            <a:custGeom>
              <a:avLst/>
              <a:gdLst/>
              <a:ahLst/>
              <a:cxnLst/>
              <a:rect l="l" t="t" r="r" b="b"/>
              <a:pathLst>
                <a:path w="803" h="2307" extrusionOk="0">
                  <a:moveTo>
                    <a:pt x="0" y="0"/>
                  </a:moveTo>
                  <a:lnTo>
                    <a:pt x="0" y="2306"/>
                  </a:lnTo>
                  <a:lnTo>
                    <a:pt x="802" y="2306"/>
                  </a:lnTo>
                  <a:lnTo>
                    <a:pt x="8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7"/>
            <p:cNvSpPr/>
            <p:nvPr/>
          </p:nvSpPr>
          <p:spPr>
            <a:xfrm>
              <a:off x="6250552" y="4708190"/>
              <a:ext cx="87242" cy="250644"/>
            </a:xfrm>
            <a:custGeom>
              <a:avLst/>
              <a:gdLst/>
              <a:ahLst/>
              <a:cxnLst/>
              <a:rect l="l" t="t" r="r" b="b"/>
              <a:pathLst>
                <a:path w="803" h="2307" extrusionOk="0">
                  <a:moveTo>
                    <a:pt x="0" y="0"/>
                  </a:moveTo>
                  <a:lnTo>
                    <a:pt x="0" y="2306"/>
                  </a:lnTo>
                  <a:lnTo>
                    <a:pt x="802" y="2306"/>
                  </a:lnTo>
                  <a:lnTo>
                    <a:pt x="8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7"/>
            <p:cNvSpPr/>
            <p:nvPr/>
          </p:nvSpPr>
          <p:spPr>
            <a:xfrm>
              <a:off x="6411128" y="4708190"/>
              <a:ext cx="87242" cy="250644"/>
            </a:xfrm>
            <a:custGeom>
              <a:avLst/>
              <a:gdLst/>
              <a:ahLst/>
              <a:cxnLst/>
              <a:rect l="l" t="t" r="r" b="b"/>
              <a:pathLst>
                <a:path w="803" h="2307" extrusionOk="0">
                  <a:moveTo>
                    <a:pt x="1" y="0"/>
                  </a:moveTo>
                  <a:lnTo>
                    <a:pt x="1" y="2306"/>
                  </a:lnTo>
                  <a:lnTo>
                    <a:pt x="803" y="2306"/>
                  </a:lnTo>
                  <a:lnTo>
                    <a:pt x="8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7"/>
            <p:cNvSpPr/>
            <p:nvPr/>
          </p:nvSpPr>
          <p:spPr>
            <a:xfrm>
              <a:off x="6571813" y="4708190"/>
              <a:ext cx="87242" cy="250644"/>
            </a:xfrm>
            <a:custGeom>
              <a:avLst/>
              <a:gdLst/>
              <a:ahLst/>
              <a:cxnLst/>
              <a:rect l="l" t="t" r="r" b="b"/>
              <a:pathLst>
                <a:path w="803" h="2307" extrusionOk="0">
                  <a:moveTo>
                    <a:pt x="1" y="0"/>
                  </a:moveTo>
                  <a:lnTo>
                    <a:pt x="1" y="2306"/>
                  </a:lnTo>
                  <a:lnTo>
                    <a:pt x="803" y="2306"/>
                  </a:lnTo>
                  <a:lnTo>
                    <a:pt x="8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7"/>
            <p:cNvSpPr/>
            <p:nvPr/>
          </p:nvSpPr>
          <p:spPr>
            <a:xfrm>
              <a:off x="6732497" y="4708190"/>
              <a:ext cx="89958" cy="250644"/>
            </a:xfrm>
            <a:custGeom>
              <a:avLst/>
              <a:gdLst/>
              <a:ahLst/>
              <a:cxnLst/>
              <a:rect l="l" t="t" r="r" b="b"/>
              <a:pathLst>
                <a:path w="828" h="2307" extrusionOk="0">
                  <a:moveTo>
                    <a:pt x="0" y="0"/>
                  </a:moveTo>
                  <a:lnTo>
                    <a:pt x="0" y="2306"/>
                  </a:lnTo>
                  <a:lnTo>
                    <a:pt x="827" y="2306"/>
                  </a:lnTo>
                  <a:lnTo>
                    <a:pt x="82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7"/>
            <p:cNvSpPr/>
            <p:nvPr/>
          </p:nvSpPr>
          <p:spPr>
            <a:xfrm>
              <a:off x="6895789" y="4708190"/>
              <a:ext cx="87242" cy="250644"/>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7"/>
            <p:cNvSpPr/>
            <p:nvPr/>
          </p:nvSpPr>
          <p:spPr>
            <a:xfrm>
              <a:off x="7056473" y="4708190"/>
              <a:ext cx="87242" cy="250644"/>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7"/>
            <p:cNvSpPr/>
            <p:nvPr/>
          </p:nvSpPr>
          <p:spPr>
            <a:xfrm>
              <a:off x="7217158" y="4708190"/>
              <a:ext cx="87242" cy="250644"/>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7"/>
            <p:cNvSpPr/>
            <p:nvPr/>
          </p:nvSpPr>
          <p:spPr>
            <a:xfrm>
              <a:off x="7377842" y="4708190"/>
              <a:ext cx="87242" cy="250644"/>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7"/>
            <p:cNvSpPr/>
            <p:nvPr/>
          </p:nvSpPr>
          <p:spPr>
            <a:xfrm>
              <a:off x="7541134" y="4708190"/>
              <a:ext cx="87242" cy="250644"/>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7"/>
            <p:cNvSpPr/>
            <p:nvPr/>
          </p:nvSpPr>
          <p:spPr>
            <a:xfrm>
              <a:off x="7701818" y="4708190"/>
              <a:ext cx="87242" cy="250644"/>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7"/>
            <p:cNvSpPr/>
            <p:nvPr/>
          </p:nvSpPr>
          <p:spPr>
            <a:xfrm>
              <a:off x="7862503" y="4708190"/>
              <a:ext cx="87242" cy="250644"/>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7"/>
            <p:cNvSpPr/>
            <p:nvPr/>
          </p:nvSpPr>
          <p:spPr>
            <a:xfrm>
              <a:off x="8023078" y="4708190"/>
              <a:ext cx="87242" cy="250644"/>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7"/>
            <p:cNvSpPr/>
            <p:nvPr/>
          </p:nvSpPr>
          <p:spPr>
            <a:xfrm>
              <a:off x="8186479" y="4708190"/>
              <a:ext cx="87242" cy="250644"/>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7"/>
            <p:cNvSpPr/>
            <p:nvPr/>
          </p:nvSpPr>
          <p:spPr>
            <a:xfrm>
              <a:off x="8347163" y="4708190"/>
              <a:ext cx="87242" cy="250644"/>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7"/>
            <p:cNvSpPr/>
            <p:nvPr/>
          </p:nvSpPr>
          <p:spPr>
            <a:xfrm>
              <a:off x="8507848" y="4708190"/>
              <a:ext cx="87242" cy="250644"/>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9" name="Google Shape;319;p27"/>
          <p:cNvGrpSpPr/>
          <p:nvPr/>
        </p:nvGrpSpPr>
        <p:grpSpPr>
          <a:xfrm>
            <a:off x="-3091593" y="-2017662"/>
            <a:ext cx="7908519" cy="3095522"/>
            <a:chOff x="-3091593" y="-1484262"/>
            <a:chExt cx="7908519" cy="3095522"/>
          </a:xfrm>
        </p:grpSpPr>
        <p:grpSp>
          <p:nvGrpSpPr>
            <p:cNvPr id="320" name="Google Shape;320;p27"/>
            <p:cNvGrpSpPr/>
            <p:nvPr/>
          </p:nvGrpSpPr>
          <p:grpSpPr>
            <a:xfrm>
              <a:off x="-3091593" y="-1484262"/>
              <a:ext cx="7884347" cy="3095522"/>
              <a:chOff x="-3091593" y="-1484262"/>
              <a:chExt cx="7884347" cy="3095522"/>
            </a:xfrm>
          </p:grpSpPr>
          <p:sp>
            <p:nvSpPr>
              <p:cNvPr id="321" name="Google Shape;321;p27"/>
              <p:cNvSpPr/>
              <p:nvPr/>
            </p:nvSpPr>
            <p:spPr>
              <a:xfrm rot="10800000">
                <a:off x="-3091593" y="-453301"/>
                <a:ext cx="5466211" cy="1127132"/>
              </a:xfrm>
              <a:custGeom>
                <a:avLst/>
                <a:gdLst/>
                <a:ahLst/>
                <a:cxnLst/>
                <a:rect l="l" t="t" r="r" b="b"/>
                <a:pathLst>
                  <a:path w="206136" h="44419" extrusionOk="0">
                    <a:moveTo>
                      <a:pt x="183" y="0"/>
                    </a:moveTo>
                    <a:cubicBezTo>
                      <a:pt x="91" y="0"/>
                      <a:pt x="0" y="92"/>
                      <a:pt x="0" y="206"/>
                    </a:cubicBezTo>
                    <a:cubicBezTo>
                      <a:pt x="0" y="297"/>
                      <a:pt x="91" y="388"/>
                      <a:pt x="183" y="388"/>
                    </a:cubicBezTo>
                    <a:lnTo>
                      <a:pt x="31887" y="388"/>
                    </a:lnTo>
                    <a:lnTo>
                      <a:pt x="54507" y="23031"/>
                    </a:lnTo>
                    <a:lnTo>
                      <a:pt x="101870" y="23031"/>
                    </a:lnTo>
                    <a:lnTo>
                      <a:pt x="123257" y="44418"/>
                    </a:lnTo>
                    <a:lnTo>
                      <a:pt x="205930" y="44418"/>
                    </a:lnTo>
                    <a:cubicBezTo>
                      <a:pt x="206044" y="44418"/>
                      <a:pt x="206136" y="44327"/>
                      <a:pt x="206136" y="44213"/>
                    </a:cubicBezTo>
                    <a:cubicBezTo>
                      <a:pt x="206136" y="44122"/>
                      <a:pt x="206044" y="44030"/>
                      <a:pt x="205930" y="44030"/>
                    </a:cubicBezTo>
                    <a:lnTo>
                      <a:pt x="123417" y="44030"/>
                    </a:lnTo>
                    <a:lnTo>
                      <a:pt x="102029" y="22643"/>
                    </a:lnTo>
                    <a:lnTo>
                      <a:pt x="54667" y="22643"/>
                    </a:lnTo>
                    <a:lnTo>
                      <a:pt x="320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7"/>
              <p:cNvSpPr/>
              <p:nvPr/>
            </p:nvSpPr>
            <p:spPr>
              <a:xfrm rot="10800000">
                <a:off x="-2488881" y="58715"/>
                <a:ext cx="6303378" cy="1490426"/>
              </a:xfrm>
              <a:custGeom>
                <a:avLst/>
                <a:gdLst/>
                <a:ahLst/>
                <a:cxnLst/>
                <a:rect l="l" t="t" r="r" b="b"/>
                <a:pathLst>
                  <a:path w="248409" h="58736" extrusionOk="0">
                    <a:moveTo>
                      <a:pt x="248203" y="1"/>
                    </a:moveTo>
                    <a:cubicBezTo>
                      <a:pt x="248151" y="1"/>
                      <a:pt x="248100" y="18"/>
                      <a:pt x="248066" y="52"/>
                    </a:cubicBezTo>
                    <a:lnTo>
                      <a:pt x="196663" y="51455"/>
                    </a:lnTo>
                    <a:lnTo>
                      <a:pt x="175778" y="51455"/>
                    </a:lnTo>
                    <a:lnTo>
                      <a:pt x="155760" y="31460"/>
                    </a:lnTo>
                    <a:lnTo>
                      <a:pt x="121112" y="31460"/>
                    </a:lnTo>
                    <a:lnTo>
                      <a:pt x="94200" y="58371"/>
                    </a:lnTo>
                    <a:lnTo>
                      <a:pt x="183" y="58371"/>
                    </a:lnTo>
                    <a:cubicBezTo>
                      <a:pt x="92" y="58371"/>
                      <a:pt x="0" y="58439"/>
                      <a:pt x="0" y="58553"/>
                    </a:cubicBezTo>
                    <a:cubicBezTo>
                      <a:pt x="0" y="58645"/>
                      <a:pt x="92" y="58736"/>
                      <a:pt x="183" y="58736"/>
                    </a:cubicBezTo>
                    <a:lnTo>
                      <a:pt x="94360" y="58736"/>
                    </a:lnTo>
                    <a:lnTo>
                      <a:pt x="121248" y="31848"/>
                    </a:lnTo>
                    <a:lnTo>
                      <a:pt x="155623" y="31848"/>
                    </a:lnTo>
                    <a:lnTo>
                      <a:pt x="175618" y="51843"/>
                    </a:lnTo>
                    <a:lnTo>
                      <a:pt x="196823" y="51843"/>
                    </a:lnTo>
                    <a:lnTo>
                      <a:pt x="248340" y="326"/>
                    </a:lnTo>
                    <a:cubicBezTo>
                      <a:pt x="248408" y="235"/>
                      <a:pt x="248408" y="121"/>
                      <a:pt x="248340" y="52"/>
                    </a:cubicBezTo>
                    <a:cubicBezTo>
                      <a:pt x="248306" y="18"/>
                      <a:pt x="248254" y="1"/>
                      <a:pt x="2482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7"/>
              <p:cNvSpPr/>
              <p:nvPr/>
            </p:nvSpPr>
            <p:spPr>
              <a:xfrm rot="10800000">
                <a:off x="-2860727" y="-1484262"/>
                <a:ext cx="6393739" cy="1984325"/>
              </a:xfrm>
              <a:custGeom>
                <a:avLst/>
                <a:gdLst/>
                <a:ahLst/>
                <a:cxnLst/>
                <a:rect l="l" t="t" r="r" b="b"/>
                <a:pathLst>
                  <a:path w="251970" h="78200" extrusionOk="0">
                    <a:moveTo>
                      <a:pt x="389" y="0"/>
                    </a:moveTo>
                    <a:cubicBezTo>
                      <a:pt x="160" y="0"/>
                      <a:pt x="1" y="183"/>
                      <a:pt x="1" y="388"/>
                    </a:cubicBezTo>
                    <a:cubicBezTo>
                      <a:pt x="1" y="593"/>
                      <a:pt x="160" y="776"/>
                      <a:pt x="389" y="776"/>
                    </a:cubicBezTo>
                    <a:lnTo>
                      <a:pt x="66217" y="776"/>
                    </a:lnTo>
                    <a:lnTo>
                      <a:pt x="89179" y="23738"/>
                    </a:lnTo>
                    <a:lnTo>
                      <a:pt x="125197" y="23738"/>
                    </a:lnTo>
                    <a:lnTo>
                      <a:pt x="179659" y="78199"/>
                    </a:lnTo>
                    <a:lnTo>
                      <a:pt x="251581" y="78199"/>
                    </a:lnTo>
                    <a:cubicBezTo>
                      <a:pt x="251787" y="78199"/>
                      <a:pt x="251969" y="78040"/>
                      <a:pt x="251969" y="77834"/>
                    </a:cubicBezTo>
                    <a:cubicBezTo>
                      <a:pt x="251969" y="77606"/>
                      <a:pt x="251787" y="77446"/>
                      <a:pt x="251581" y="77446"/>
                    </a:cubicBezTo>
                    <a:lnTo>
                      <a:pt x="179978" y="77446"/>
                    </a:lnTo>
                    <a:lnTo>
                      <a:pt x="125517" y="22962"/>
                    </a:lnTo>
                    <a:lnTo>
                      <a:pt x="89499" y="22962"/>
                    </a:lnTo>
                    <a:lnTo>
                      <a:pt x="665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7"/>
              <p:cNvSpPr/>
              <p:nvPr/>
            </p:nvSpPr>
            <p:spPr>
              <a:xfrm rot="10800000">
                <a:off x="-1953114" y="264887"/>
                <a:ext cx="4762126" cy="1309020"/>
              </a:xfrm>
              <a:custGeom>
                <a:avLst/>
                <a:gdLst/>
                <a:ahLst/>
                <a:cxnLst/>
                <a:rect l="l" t="t" r="r" b="b"/>
                <a:pathLst>
                  <a:path w="187670" h="51587" extrusionOk="0">
                    <a:moveTo>
                      <a:pt x="187453" y="1"/>
                    </a:moveTo>
                    <a:cubicBezTo>
                      <a:pt x="187407" y="1"/>
                      <a:pt x="187362" y="24"/>
                      <a:pt x="187327" y="69"/>
                    </a:cubicBezTo>
                    <a:lnTo>
                      <a:pt x="143594" y="43780"/>
                    </a:lnTo>
                    <a:lnTo>
                      <a:pt x="103992" y="43780"/>
                    </a:lnTo>
                    <a:lnTo>
                      <a:pt x="87444" y="27232"/>
                    </a:lnTo>
                    <a:lnTo>
                      <a:pt x="46838" y="27232"/>
                    </a:lnTo>
                    <a:lnTo>
                      <a:pt x="22871" y="51198"/>
                    </a:lnTo>
                    <a:lnTo>
                      <a:pt x="183" y="51198"/>
                    </a:lnTo>
                    <a:cubicBezTo>
                      <a:pt x="91" y="51198"/>
                      <a:pt x="0" y="51289"/>
                      <a:pt x="0" y="51403"/>
                    </a:cubicBezTo>
                    <a:cubicBezTo>
                      <a:pt x="0" y="51495"/>
                      <a:pt x="91" y="51586"/>
                      <a:pt x="183" y="51586"/>
                    </a:cubicBezTo>
                    <a:lnTo>
                      <a:pt x="23031" y="51586"/>
                    </a:lnTo>
                    <a:lnTo>
                      <a:pt x="46997" y="27620"/>
                    </a:lnTo>
                    <a:lnTo>
                      <a:pt x="87284" y="27620"/>
                    </a:lnTo>
                    <a:lnTo>
                      <a:pt x="103833" y="44168"/>
                    </a:lnTo>
                    <a:lnTo>
                      <a:pt x="143754" y="44168"/>
                    </a:lnTo>
                    <a:lnTo>
                      <a:pt x="187579" y="321"/>
                    </a:lnTo>
                    <a:cubicBezTo>
                      <a:pt x="187670" y="252"/>
                      <a:pt x="187670" y="138"/>
                      <a:pt x="187579" y="69"/>
                    </a:cubicBezTo>
                    <a:cubicBezTo>
                      <a:pt x="187544" y="24"/>
                      <a:pt x="187499" y="1"/>
                      <a:pt x="1874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7"/>
              <p:cNvSpPr/>
              <p:nvPr/>
            </p:nvSpPr>
            <p:spPr>
              <a:xfrm rot="10800000">
                <a:off x="-55114" y="833084"/>
                <a:ext cx="3182685" cy="778175"/>
              </a:xfrm>
              <a:custGeom>
                <a:avLst/>
                <a:gdLst/>
                <a:ahLst/>
                <a:cxnLst/>
                <a:rect l="l" t="t" r="r" b="b"/>
                <a:pathLst>
                  <a:path w="125426" h="30667" extrusionOk="0">
                    <a:moveTo>
                      <a:pt x="125014" y="1"/>
                    </a:moveTo>
                    <a:cubicBezTo>
                      <a:pt x="124917" y="1"/>
                      <a:pt x="124820" y="35"/>
                      <a:pt x="124741" y="103"/>
                    </a:cubicBezTo>
                    <a:lnTo>
                      <a:pt x="111936" y="12931"/>
                    </a:lnTo>
                    <a:lnTo>
                      <a:pt x="47020" y="12931"/>
                    </a:lnTo>
                    <a:lnTo>
                      <a:pt x="30016" y="29913"/>
                    </a:lnTo>
                    <a:lnTo>
                      <a:pt x="388" y="29913"/>
                    </a:lnTo>
                    <a:cubicBezTo>
                      <a:pt x="160" y="29913"/>
                      <a:pt x="0" y="30073"/>
                      <a:pt x="0" y="30301"/>
                    </a:cubicBezTo>
                    <a:cubicBezTo>
                      <a:pt x="0" y="30507"/>
                      <a:pt x="160" y="30666"/>
                      <a:pt x="388" y="30666"/>
                    </a:cubicBezTo>
                    <a:lnTo>
                      <a:pt x="30335" y="30666"/>
                    </a:lnTo>
                    <a:lnTo>
                      <a:pt x="47340" y="13685"/>
                    </a:lnTo>
                    <a:lnTo>
                      <a:pt x="112255" y="13685"/>
                    </a:lnTo>
                    <a:lnTo>
                      <a:pt x="125288" y="651"/>
                    </a:lnTo>
                    <a:cubicBezTo>
                      <a:pt x="125425" y="514"/>
                      <a:pt x="125425" y="263"/>
                      <a:pt x="125288" y="103"/>
                    </a:cubicBezTo>
                    <a:cubicBezTo>
                      <a:pt x="125208" y="35"/>
                      <a:pt x="125111" y="1"/>
                      <a:pt x="1250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7"/>
              <p:cNvSpPr/>
              <p:nvPr/>
            </p:nvSpPr>
            <p:spPr>
              <a:xfrm rot="10800000">
                <a:off x="2654352" y="663960"/>
                <a:ext cx="2054994" cy="401407"/>
              </a:xfrm>
              <a:custGeom>
                <a:avLst/>
                <a:gdLst/>
                <a:ahLst/>
                <a:cxnLst/>
                <a:rect l="l" t="t" r="r" b="b"/>
                <a:pathLst>
                  <a:path w="80985" h="15819" extrusionOk="0">
                    <a:moveTo>
                      <a:pt x="206" y="1"/>
                    </a:moveTo>
                    <a:cubicBezTo>
                      <a:pt x="92" y="1"/>
                      <a:pt x="0" y="92"/>
                      <a:pt x="0" y="183"/>
                    </a:cubicBezTo>
                    <a:cubicBezTo>
                      <a:pt x="0" y="297"/>
                      <a:pt x="92" y="389"/>
                      <a:pt x="206" y="389"/>
                    </a:cubicBezTo>
                    <a:lnTo>
                      <a:pt x="37297" y="389"/>
                    </a:lnTo>
                    <a:lnTo>
                      <a:pt x="52750" y="15818"/>
                    </a:lnTo>
                    <a:lnTo>
                      <a:pt x="80779" y="15818"/>
                    </a:lnTo>
                    <a:cubicBezTo>
                      <a:pt x="80893" y="15818"/>
                      <a:pt x="80985" y="15727"/>
                      <a:pt x="80985" y="15636"/>
                    </a:cubicBezTo>
                    <a:cubicBezTo>
                      <a:pt x="80985" y="15522"/>
                      <a:pt x="80893" y="15430"/>
                      <a:pt x="80779" y="15430"/>
                    </a:cubicBezTo>
                    <a:lnTo>
                      <a:pt x="52909" y="15430"/>
                    </a:lnTo>
                    <a:lnTo>
                      <a:pt x="3745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7"/>
              <p:cNvSpPr/>
              <p:nvPr/>
            </p:nvSpPr>
            <p:spPr>
              <a:xfrm rot="10800000">
                <a:off x="3113081" y="264887"/>
                <a:ext cx="1679673" cy="520720"/>
              </a:xfrm>
              <a:custGeom>
                <a:avLst/>
                <a:gdLst/>
                <a:ahLst/>
                <a:cxnLst/>
                <a:rect l="l" t="t" r="r" b="b"/>
                <a:pathLst>
                  <a:path w="66194" h="20521" extrusionOk="0">
                    <a:moveTo>
                      <a:pt x="183" y="0"/>
                    </a:moveTo>
                    <a:cubicBezTo>
                      <a:pt x="92" y="0"/>
                      <a:pt x="1" y="91"/>
                      <a:pt x="1" y="206"/>
                    </a:cubicBezTo>
                    <a:cubicBezTo>
                      <a:pt x="1" y="297"/>
                      <a:pt x="92" y="388"/>
                      <a:pt x="183" y="388"/>
                    </a:cubicBezTo>
                    <a:lnTo>
                      <a:pt x="25245" y="388"/>
                    </a:lnTo>
                    <a:lnTo>
                      <a:pt x="45377" y="20520"/>
                    </a:lnTo>
                    <a:lnTo>
                      <a:pt x="66011" y="20520"/>
                    </a:lnTo>
                    <a:cubicBezTo>
                      <a:pt x="66103" y="20520"/>
                      <a:pt x="66194" y="20429"/>
                      <a:pt x="66194" y="20337"/>
                    </a:cubicBezTo>
                    <a:cubicBezTo>
                      <a:pt x="66194" y="20223"/>
                      <a:pt x="66103" y="20132"/>
                      <a:pt x="66011" y="20132"/>
                    </a:cubicBezTo>
                    <a:lnTo>
                      <a:pt x="45537" y="20132"/>
                    </a:lnTo>
                    <a:lnTo>
                      <a:pt x="25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7"/>
              <p:cNvSpPr/>
              <p:nvPr/>
            </p:nvSpPr>
            <p:spPr>
              <a:xfrm rot="10800000">
                <a:off x="3798841" y="59274"/>
                <a:ext cx="993913" cy="458755"/>
              </a:xfrm>
              <a:custGeom>
                <a:avLst/>
                <a:gdLst/>
                <a:ahLst/>
                <a:cxnLst/>
                <a:rect l="l" t="t" r="r" b="b"/>
                <a:pathLst>
                  <a:path w="39169" h="18079" extrusionOk="0">
                    <a:moveTo>
                      <a:pt x="183" y="0"/>
                    </a:moveTo>
                    <a:cubicBezTo>
                      <a:pt x="92" y="0"/>
                      <a:pt x="1" y="92"/>
                      <a:pt x="1" y="206"/>
                    </a:cubicBezTo>
                    <a:cubicBezTo>
                      <a:pt x="1" y="297"/>
                      <a:pt x="92" y="388"/>
                      <a:pt x="183" y="388"/>
                    </a:cubicBezTo>
                    <a:lnTo>
                      <a:pt x="21182" y="388"/>
                    </a:lnTo>
                    <a:lnTo>
                      <a:pt x="38826" y="18010"/>
                    </a:lnTo>
                    <a:cubicBezTo>
                      <a:pt x="38849" y="18055"/>
                      <a:pt x="38895" y="18078"/>
                      <a:pt x="38940" y="18078"/>
                    </a:cubicBezTo>
                    <a:cubicBezTo>
                      <a:pt x="39009" y="18078"/>
                      <a:pt x="39055" y="18055"/>
                      <a:pt x="39077" y="18010"/>
                    </a:cubicBezTo>
                    <a:cubicBezTo>
                      <a:pt x="39169" y="17941"/>
                      <a:pt x="39169" y="17827"/>
                      <a:pt x="39077" y="17736"/>
                    </a:cubicBezTo>
                    <a:lnTo>
                      <a:pt x="213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7"/>
              <p:cNvSpPr/>
              <p:nvPr/>
            </p:nvSpPr>
            <p:spPr>
              <a:xfrm rot="10800000">
                <a:off x="394353" y="672080"/>
                <a:ext cx="136695" cy="136695"/>
              </a:xfrm>
              <a:custGeom>
                <a:avLst/>
                <a:gdLst/>
                <a:ahLst/>
                <a:cxnLst/>
                <a:rect l="l" t="t" r="r" b="b"/>
                <a:pathLst>
                  <a:path w="5387" h="5387" extrusionOk="0">
                    <a:moveTo>
                      <a:pt x="2694" y="388"/>
                    </a:moveTo>
                    <a:cubicBezTo>
                      <a:pt x="3972" y="388"/>
                      <a:pt x="5022" y="1415"/>
                      <a:pt x="5022" y="2694"/>
                    </a:cubicBezTo>
                    <a:cubicBezTo>
                      <a:pt x="5022" y="3972"/>
                      <a:pt x="3972" y="4999"/>
                      <a:pt x="2694" y="4999"/>
                    </a:cubicBezTo>
                    <a:cubicBezTo>
                      <a:pt x="1415" y="4999"/>
                      <a:pt x="388" y="3972"/>
                      <a:pt x="388" y="2694"/>
                    </a:cubicBezTo>
                    <a:cubicBezTo>
                      <a:pt x="388" y="1415"/>
                      <a:pt x="1415" y="388"/>
                      <a:pt x="2694" y="388"/>
                    </a:cubicBezTo>
                    <a:close/>
                    <a:moveTo>
                      <a:pt x="2694" y="0"/>
                    </a:moveTo>
                    <a:cubicBezTo>
                      <a:pt x="1210" y="0"/>
                      <a:pt x="0" y="1210"/>
                      <a:pt x="0" y="2694"/>
                    </a:cubicBezTo>
                    <a:cubicBezTo>
                      <a:pt x="0" y="4177"/>
                      <a:pt x="1210" y="5387"/>
                      <a:pt x="2694" y="5387"/>
                    </a:cubicBezTo>
                    <a:cubicBezTo>
                      <a:pt x="4177" y="5387"/>
                      <a:pt x="5387" y="4177"/>
                      <a:pt x="5387" y="2694"/>
                    </a:cubicBezTo>
                    <a:cubicBezTo>
                      <a:pt x="5387" y="1210"/>
                      <a:pt x="4177" y="0"/>
                      <a:pt x="26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7"/>
              <p:cNvSpPr/>
              <p:nvPr/>
            </p:nvSpPr>
            <p:spPr>
              <a:xfrm rot="10800000">
                <a:off x="418079" y="695805"/>
                <a:ext cx="88660" cy="89244"/>
              </a:xfrm>
              <a:custGeom>
                <a:avLst/>
                <a:gdLst/>
                <a:ahLst/>
                <a:cxnLst/>
                <a:rect l="l" t="t" r="r" b="b"/>
                <a:pathLst>
                  <a:path w="3494" h="3517" extrusionOk="0">
                    <a:moveTo>
                      <a:pt x="1736" y="1"/>
                    </a:moveTo>
                    <a:cubicBezTo>
                      <a:pt x="777" y="1"/>
                      <a:pt x="1" y="800"/>
                      <a:pt x="1" y="1759"/>
                    </a:cubicBezTo>
                    <a:cubicBezTo>
                      <a:pt x="1" y="2717"/>
                      <a:pt x="777" y="3516"/>
                      <a:pt x="1736" y="3516"/>
                    </a:cubicBezTo>
                    <a:cubicBezTo>
                      <a:pt x="2717" y="3516"/>
                      <a:pt x="3493" y="2717"/>
                      <a:pt x="3493" y="1759"/>
                    </a:cubicBezTo>
                    <a:cubicBezTo>
                      <a:pt x="3493" y="800"/>
                      <a:pt x="2717" y="1"/>
                      <a:pt x="1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7"/>
              <p:cNvSpPr/>
              <p:nvPr/>
            </p:nvSpPr>
            <p:spPr>
              <a:xfrm rot="10800000">
                <a:off x="2364747" y="600243"/>
                <a:ext cx="136721" cy="136721"/>
              </a:xfrm>
              <a:custGeom>
                <a:avLst/>
                <a:gdLst/>
                <a:ahLst/>
                <a:cxnLst/>
                <a:rect l="l" t="t" r="r" b="b"/>
                <a:pathLst>
                  <a:path w="5388" h="5388" extrusionOk="0">
                    <a:moveTo>
                      <a:pt x="2694" y="366"/>
                    </a:moveTo>
                    <a:cubicBezTo>
                      <a:pt x="3972" y="366"/>
                      <a:pt x="4999" y="1416"/>
                      <a:pt x="4999" y="2694"/>
                    </a:cubicBezTo>
                    <a:cubicBezTo>
                      <a:pt x="4999" y="3972"/>
                      <a:pt x="3972" y="4999"/>
                      <a:pt x="2694" y="4999"/>
                    </a:cubicBezTo>
                    <a:cubicBezTo>
                      <a:pt x="1416" y="4999"/>
                      <a:pt x="366" y="3972"/>
                      <a:pt x="366" y="2694"/>
                    </a:cubicBezTo>
                    <a:cubicBezTo>
                      <a:pt x="366" y="1416"/>
                      <a:pt x="1416" y="366"/>
                      <a:pt x="2694" y="366"/>
                    </a:cubicBezTo>
                    <a:close/>
                    <a:moveTo>
                      <a:pt x="2694" y="0"/>
                    </a:moveTo>
                    <a:cubicBezTo>
                      <a:pt x="1210" y="0"/>
                      <a:pt x="0" y="1210"/>
                      <a:pt x="0" y="2694"/>
                    </a:cubicBezTo>
                    <a:cubicBezTo>
                      <a:pt x="0" y="4178"/>
                      <a:pt x="1210" y="5387"/>
                      <a:pt x="2694" y="5387"/>
                    </a:cubicBezTo>
                    <a:cubicBezTo>
                      <a:pt x="4177" y="5387"/>
                      <a:pt x="5387" y="4178"/>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7"/>
              <p:cNvSpPr/>
              <p:nvPr/>
            </p:nvSpPr>
            <p:spPr>
              <a:xfrm rot="10800000">
                <a:off x="2389082" y="623994"/>
                <a:ext cx="88635" cy="89219"/>
              </a:xfrm>
              <a:custGeom>
                <a:avLst/>
                <a:gdLst/>
                <a:ahLst/>
                <a:cxnLst/>
                <a:rect l="l" t="t" r="r" b="b"/>
                <a:pathLst>
                  <a:path w="3493" h="3516" extrusionOk="0">
                    <a:moveTo>
                      <a:pt x="1758" y="0"/>
                    </a:moveTo>
                    <a:cubicBezTo>
                      <a:pt x="776" y="0"/>
                      <a:pt x="0" y="776"/>
                      <a:pt x="0" y="1758"/>
                    </a:cubicBezTo>
                    <a:cubicBezTo>
                      <a:pt x="0" y="2717"/>
                      <a:pt x="776" y="3515"/>
                      <a:pt x="1758" y="3515"/>
                    </a:cubicBezTo>
                    <a:cubicBezTo>
                      <a:pt x="2716" y="3515"/>
                      <a:pt x="3493" y="2717"/>
                      <a:pt x="3493" y="1758"/>
                    </a:cubicBezTo>
                    <a:cubicBezTo>
                      <a:pt x="3493" y="776"/>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7"/>
              <p:cNvSpPr/>
              <p:nvPr/>
            </p:nvSpPr>
            <p:spPr>
              <a:xfrm rot="10800000">
                <a:off x="3119450" y="794286"/>
                <a:ext cx="96171" cy="96171"/>
              </a:xfrm>
              <a:custGeom>
                <a:avLst/>
                <a:gdLst/>
                <a:ahLst/>
                <a:cxnLst/>
                <a:rect l="l" t="t" r="r" b="b"/>
                <a:pathLst>
                  <a:path w="3790" h="3790" extrusionOk="0">
                    <a:moveTo>
                      <a:pt x="1895" y="366"/>
                    </a:moveTo>
                    <a:cubicBezTo>
                      <a:pt x="2717" y="366"/>
                      <a:pt x="3402" y="1051"/>
                      <a:pt x="3402" y="1895"/>
                    </a:cubicBezTo>
                    <a:cubicBezTo>
                      <a:pt x="3402" y="2717"/>
                      <a:pt x="2717" y="3402"/>
                      <a:pt x="1895" y="3402"/>
                    </a:cubicBezTo>
                    <a:cubicBezTo>
                      <a:pt x="1051" y="3402"/>
                      <a:pt x="366" y="2717"/>
                      <a:pt x="366" y="1895"/>
                    </a:cubicBezTo>
                    <a:cubicBezTo>
                      <a:pt x="366" y="1051"/>
                      <a:pt x="1051" y="366"/>
                      <a:pt x="1895" y="366"/>
                    </a:cubicBezTo>
                    <a:close/>
                    <a:moveTo>
                      <a:pt x="1895" y="1"/>
                    </a:moveTo>
                    <a:cubicBezTo>
                      <a:pt x="845" y="1"/>
                      <a:pt x="1" y="845"/>
                      <a:pt x="1" y="1895"/>
                    </a:cubicBezTo>
                    <a:cubicBezTo>
                      <a:pt x="1" y="2922"/>
                      <a:pt x="845" y="3790"/>
                      <a:pt x="1895" y="3790"/>
                    </a:cubicBezTo>
                    <a:cubicBezTo>
                      <a:pt x="2922" y="3790"/>
                      <a:pt x="3790" y="2922"/>
                      <a:pt x="3790" y="1895"/>
                    </a:cubicBezTo>
                    <a:cubicBezTo>
                      <a:pt x="3790" y="845"/>
                      <a:pt x="2922" y="1"/>
                      <a:pt x="1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7"/>
              <p:cNvSpPr/>
              <p:nvPr/>
            </p:nvSpPr>
            <p:spPr>
              <a:xfrm rot="10800000">
                <a:off x="3137391" y="812226"/>
                <a:ext cx="60849" cy="60849"/>
              </a:xfrm>
              <a:custGeom>
                <a:avLst/>
                <a:gdLst/>
                <a:ahLst/>
                <a:cxnLst/>
                <a:rect l="l" t="t" r="r" b="b"/>
                <a:pathLst>
                  <a:path w="2398" h="2398" extrusionOk="0">
                    <a:moveTo>
                      <a:pt x="1210" y="1"/>
                    </a:moveTo>
                    <a:cubicBezTo>
                      <a:pt x="548" y="1"/>
                      <a:pt x="1" y="548"/>
                      <a:pt x="1" y="1210"/>
                    </a:cubicBezTo>
                    <a:cubicBezTo>
                      <a:pt x="1" y="1872"/>
                      <a:pt x="548" y="2397"/>
                      <a:pt x="1210" y="2397"/>
                    </a:cubicBezTo>
                    <a:cubicBezTo>
                      <a:pt x="1872" y="2397"/>
                      <a:pt x="2397" y="1872"/>
                      <a:pt x="2397" y="1210"/>
                    </a:cubicBezTo>
                    <a:cubicBezTo>
                      <a:pt x="2397" y="548"/>
                      <a:pt x="1872" y="1"/>
                      <a:pt x="12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7"/>
              <p:cNvSpPr/>
              <p:nvPr/>
            </p:nvSpPr>
            <p:spPr>
              <a:xfrm rot="10800000">
                <a:off x="1773992" y="614732"/>
                <a:ext cx="107742" cy="107742"/>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310" y="4246"/>
                      <a:pt x="4246" y="3287"/>
                      <a:pt x="4246" y="2123"/>
                    </a:cubicBezTo>
                    <a:cubicBezTo>
                      <a:pt x="4246" y="936"/>
                      <a:pt x="3310" y="0"/>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7"/>
              <p:cNvSpPr/>
              <p:nvPr/>
            </p:nvSpPr>
            <p:spPr>
              <a:xfrm rot="10800000">
                <a:off x="1389967" y="30321"/>
                <a:ext cx="66051" cy="66051"/>
              </a:xfrm>
              <a:custGeom>
                <a:avLst/>
                <a:gdLst/>
                <a:ahLst/>
                <a:cxnLst/>
                <a:rect l="l" t="t" r="r" b="b"/>
                <a:pathLst>
                  <a:path w="2603" h="2603" extrusionOk="0">
                    <a:moveTo>
                      <a:pt x="1301" y="0"/>
                    </a:moveTo>
                    <a:cubicBezTo>
                      <a:pt x="594" y="0"/>
                      <a:pt x="0" y="571"/>
                      <a:pt x="0" y="1301"/>
                    </a:cubicBezTo>
                    <a:cubicBezTo>
                      <a:pt x="0" y="2009"/>
                      <a:pt x="594" y="2602"/>
                      <a:pt x="1301" y="2602"/>
                    </a:cubicBezTo>
                    <a:cubicBezTo>
                      <a:pt x="2009" y="2602"/>
                      <a:pt x="2602" y="2009"/>
                      <a:pt x="2602" y="1301"/>
                    </a:cubicBezTo>
                    <a:cubicBezTo>
                      <a:pt x="2602" y="571"/>
                      <a:pt x="2009" y="0"/>
                      <a:pt x="13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7"/>
              <p:cNvSpPr/>
              <p:nvPr/>
            </p:nvSpPr>
            <p:spPr>
              <a:xfrm rot="10800000">
                <a:off x="1117185" y="222029"/>
                <a:ext cx="145982" cy="146566"/>
              </a:xfrm>
              <a:custGeom>
                <a:avLst/>
                <a:gdLst/>
                <a:ahLst/>
                <a:cxnLst/>
                <a:rect l="l" t="t" r="r" b="b"/>
                <a:pathLst>
                  <a:path w="5753" h="5776" extrusionOk="0">
                    <a:moveTo>
                      <a:pt x="2877" y="388"/>
                    </a:moveTo>
                    <a:cubicBezTo>
                      <a:pt x="4246" y="388"/>
                      <a:pt x="5388" y="1507"/>
                      <a:pt x="5388" y="2899"/>
                    </a:cubicBezTo>
                    <a:cubicBezTo>
                      <a:pt x="5388" y="4269"/>
                      <a:pt x="4246" y="5410"/>
                      <a:pt x="2877" y="5410"/>
                    </a:cubicBezTo>
                    <a:cubicBezTo>
                      <a:pt x="1485" y="5410"/>
                      <a:pt x="366" y="4269"/>
                      <a:pt x="366" y="2899"/>
                    </a:cubicBezTo>
                    <a:cubicBezTo>
                      <a:pt x="366" y="1507"/>
                      <a:pt x="1485" y="388"/>
                      <a:pt x="2877" y="388"/>
                    </a:cubicBezTo>
                    <a:close/>
                    <a:moveTo>
                      <a:pt x="2877" y="0"/>
                    </a:moveTo>
                    <a:cubicBezTo>
                      <a:pt x="1279" y="0"/>
                      <a:pt x="1" y="1301"/>
                      <a:pt x="1" y="2899"/>
                    </a:cubicBezTo>
                    <a:cubicBezTo>
                      <a:pt x="1" y="4497"/>
                      <a:pt x="1279" y="5775"/>
                      <a:pt x="2877" y="5775"/>
                    </a:cubicBezTo>
                    <a:cubicBezTo>
                      <a:pt x="4475" y="5775"/>
                      <a:pt x="5753" y="4497"/>
                      <a:pt x="5753" y="2899"/>
                    </a:cubicBezTo>
                    <a:cubicBezTo>
                      <a:pt x="5753" y="1301"/>
                      <a:pt x="4475" y="0"/>
                      <a:pt x="28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7"/>
              <p:cNvSpPr/>
              <p:nvPr/>
            </p:nvSpPr>
            <p:spPr>
              <a:xfrm rot="10800000">
                <a:off x="1142662" y="248089"/>
                <a:ext cx="95004" cy="94446"/>
              </a:xfrm>
              <a:custGeom>
                <a:avLst/>
                <a:gdLst/>
                <a:ahLst/>
                <a:cxnLst/>
                <a:rect l="l" t="t" r="r" b="b"/>
                <a:pathLst>
                  <a:path w="3744" h="3722" extrusionOk="0">
                    <a:moveTo>
                      <a:pt x="1872" y="0"/>
                    </a:moveTo>
                    <a:cubicBezTo>
                      <a:pt x="845" y="0"/>
                      <a:pt x="0" y="845"/>
                      <a:pt x="0" y="1872"/>
                    </a:cubicBezTo>
                    <a:cubicBezTo>
                      <a:pt x="0" y="2899"/>
                      <a:pt x="845" y="3721"/>
                      <a:pt x="1872" y="3721"/>
                    </a:cubicBezTo>
                    <a:cubicBezTo>
                      <a:pt x="2899" y="3721"/>
                      <a:pt x="3744" y="2899"/>
                      <a:pt x="3744" y="1872"/>
                    </a:cubicBezTo>
                    <a:cubicBezTo>
                      <a:pt x="3744" y="845"/>
                      <a:pt x="2899" y="0"/>
                      <a:pt x="18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7"/>
              <p:cNvSpPr/>
              <p:nvPr/>
            </p:nvSpPr>
            <p:spPr>
              <a:xfrm rot="10800000">
                <a:off x="2750498" y="215660"/>
                <a:ext cx="107742" cy="107768"/>
              </a:xfrm>
              <a:custGeom>
                <a:avLst/>
                <a:gdLst/>
                <a:ahLst/>
                <a:cxnLst/>
                <a:rect l="l" t="t" r="r" b="b"/>
                <a:pathLst>
                  <a:path w="4246" h="4247" extrusionOk="0">
                    <a:moveTo>
                      <a:pt x="2123" y="1"/>
                    </a:moveTo>
                    <a:cubicBezTo>
                      <a:pt x="959" y="1"/>
                      <a:pt x="0" y="937"/>
                      <a:pt x="0" y="2123"/>
                    </a:cubicBezTo>
                    <a:cubicBezTo>
                      <a:pt x="0" y="3288"/>
                      <a:pt x="959" y="4246"/>
                      <a:pt x="2123" y="4246"/>
                    </a:cubicBezTo>
                    <a:cubicBezTo>
                      <a:pt x="3310" y="4246"/>
                      <a:pt x="4246" y="3288"/>
                      <a:pt x="4246" y="2123"/>
                    </a:cubicBezTo>
                    <a:cubicBezTo>
                      <a:pt x="4246" y="937"/>
                      <a:pt x="3310" y="1"/>
                      <a:pt x="21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7"/>
              <p:cNvSpPr/>
              <p:nvPr/>
            </p:nvSpPr>
            <p:spPr>
              <a:xfrm rot="10800000">
                <a:off x="3063828" y="215660"/>
                <a:ext cx="107768" cy="107768"/>
              </a:xfrm>
              <a:custGeom>
                <a:avLst/>
                <a:gdLst/>
                <a:ahLst/>
                <a:cxnLst/>
                <a:rect l="l" t="t" r="r" b="b"/>
                <a:pathLst>
                  <a:path w="4247" h="4247" extrusionOk="0">
                    <a:moveTo>
                      <a:pt x="2123" y="1"/>
                    </a:moveTo>
                    <a:cubicBezTo>
                      <a:pt x="936" y="1"/>
                      <a:pt x="1" y="937"/>
                      <a:pt x="1" y="2123"/>
                    </a:cubicBezTo>
                    <a:cubicBezTo>
                      <a:pt x="1" y="3288"/>
                      <a:pt x="936" y="4246"/>
                      <a:pt x="2123" y="4246"/>
                    </a:cubicBezTo>
                    <a:cubicBezTo>
                      <a:pt x="3287" y="4246"/>
                      <a:pt x="4246" y="3288"/>
                      <a:pt x="4246" y="2123"/>
                    </a:cubicBezTo>
                    <a:cubicBezTo>
                      <a:pt x="4246" y="937"/>
                      <a:pt x="3287"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7"/>
              <p:cNvSpPr/>
              <p:nvPr/>
            </p:nvSpPr>
            <p:spPr>
              <a:xfrm rot="10800000">
                <a:off x="3750755" y="10630"/>
                <a:ext cx="107768" cy="107768"/>
              </a:xfrm>
              <a:custGeom>
                <a:avLst/>
                <a:gdLst/>
                <a:ahLst/>
                <a:cxnLst/>
                <a:rect l="l" t="t" r="r" b="b"/>
                <a:pathLst>
                  <a:path w="4247" h="4247" extrusionOk="0">
                    <a:moveTo>
                      <a:pt x="2123" y="1"/>
                    </a:moveTo>
                    <a:cubicBezTo>
                      <a:pt x="959" y="1"/>
                      <a:pt x="1" y="960"/>
                      <a:pt x="1" y="2124"/>
                    </a:cubicBezTo>
                    <a:cubicBezTo>
                      <a:pt x="1" y="3311"/>
                      <a:pt x="959" y="4246"/>
                      <a:pt x="2123" y="4246"/>
                    </a:cubicBezTo>
                    <a:cubicBezTo>
                      <a:pt x="3310" y="4246"/>
                      <a:pt x="4246" y="3311"/>
                      <a:pt x="4246" y="2124"/>
                    </a:cubicBezTo>
                    <a:cubicBezTo>
                      <a:pt x="4246" y="960"/>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7"/>
              <p:cNvSpPr/>
              <p:nvPr/>
            </p:nvSpPr>
            <p:spPr>
              <a:xfrm rot="10800000">
                <a:off x="4206008" y="458930"/>
                <a:ext cx="107742" cy="107742"/>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287" y="4246"/>
                      <a:pt x="4246" y="3287"/>
                      <a:pt x="4246" y="2123"/>
                    </a:cubicBezTo>
                    <a:cubicBezTo>
                      <a:pt x="4246" y="936"/>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7"/>
              <p:cNvSpPr/>
              <p:nvPr/>
            </p:nvSpPr>
            <p:spPr>
              <a:xfrm rot="10800000">
                <a:off x="1527829" y="631531"/>
                <a:ext cx="73588" cy="74146"/>
              </a:xfrm>
              <a:custGeom>
                <a:avLst/>
                <a:gdLst/>
                <a:ahLst/>
                <a:cxnLst/>
                <a:rect l="l" t="t" r="r" b="b"/>
                <a:pathLst>
                  <a:path w="2900" h="2922" extrusionOk="0">
                    <a:moveTo>
                      <a:pt x="1462" y="0"/>
                    </a:moveTo>
                    <a:cubicBezTo>
                      <a:pt x="640" y="0"/>
                      <a:pt x="1" y="639"/>
                      <a:pt x="1" y="1461"/>
                    </a:cubicBezTo>
                    <a:cubicBezTo>
                      <a:pt x="1" y="2260"/>
                      <a:pt x="640" y="2922"/>
                      <a:pt x="1462" y="2922"/>
                    </a:cubicBezTo>
                    <a:cubicBezTo>
                      <a:pt x="2261" y="2922"/>
                      <a:pt x="2900" y="2260"/>
                      <a:pt x="2900" y="1461"/>
                    </a:cubicBezTo>
                    <a:cubicBezTo>
                      <a:pt x="2900" y="639"/>
                      <a:pt x="2261"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7"/>
              <p:cNvSpPr/>
              <p:nvPr/>
            </p:nvSpPr>
            <p:spPr>
              <a:xfrm rot="10800000">
                <a:off x="3486068" y="453144"/>
                <a:ext cx="74171" cy="74146"/>
              </a:xfrm>
              <a:custGeom>
                <a:avLst/>
                <a:gdLst/>
                <a:ahLst/>
                <a:cxnLst/>
                <a:rect l="l" t="t" r="r" b="b"/>
                <a:pathLst>
                  <a:path w="2923" h="2922" extrusionOk="0">
                    <a:moveTo>
                      <a:pt x="1462" y="0"/>
                    </a:moveTo>
                    <a:cubicBezTo>
                      <a:pt x="640" y="0"/>
                      <a:pt x="1" y="662"/>
                      <a:pt x="1" y="1461"/>
                    </a:cubicBezTo>
                    <a:cubicBezTo>
                      <a:pt x="1" y="2260"/>
                      <a:pt x="640" y="2922"/>
                      <a:pt x="1462" y="2922"/>
                    </a:cubicBezTo>
                    <a:cubicBezTo>
                      <a:pt x="2260" y="2922"/>
                      <a:pt x="2922" y="2260"/>
                      <a:pt x="2922" y="1461"/>
                    </a:cubicBezTo>
                    <a:cubicBezTo>
                      <a:pt x="2922" y="662"/>
                      <a:pt x="2260"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7"/>
              <p:cNvSpPr/>
              <p:nvPr/>
            </p:nvSpPr>
            <p:spPr>
              <a:xfrm rot="10800000">
                <a:off x="-539320" y="1055496"/>
                <a:ext cx="3040788" cy="9871"/>
              </a:xfrm>
              <a:custGeom>
                <a:avLst/>
                <a:gdLst/>
                <a:ahLst/>
                <a:cxnLst/>
                <a:rect l="l" t="t" r="r" b="b"/>
                <a:pathLst>
                  <a:path w="119834" h="389" extrusionOk="0">
                    <a:moveTo>
                      <a:pt x="183" y="1"/>
                    </a:moveTo>
                    <a:cubicBezTo>
                      <a:pt x="69" y="1"/>
                      <a:pt x="0" y="92"/>
                      <a:pt x="0" y="183"/>
                    </a:cubicBezTo>
                    <a:cubicBezTo>
                      <a:pt x="0" y="297"/>
                      <a:pt x="69" y="389"/>
                      <a:pt x="183" y="389"/>
                    </a:cubicBezTo>
                    <a:lnTo>
                      <a:pt x="119628" y="389"/>
                    </a:lnTo>
                    <a:cubicBezTo>
                      <a:pt x="119742" y="389"/>
                      <a:pt x="119833" y="297"/>
                      <a:pt x="119833" y="183"/>
                    </a:cubicBezTo>
                    <a:cubicBezTo>
                      <a:pt x="119833" y="92"/>
                      <a:pt x="119742" y="1"/>
                      <a:pt x="1196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7"/>
              <p:cNvSpPr/>
              <p:nvPr/>
            </p:nvSpPr>
            <p:spPr>
              <a:xfrm rot="10800000">
                <a:off x="2486953" y="1023650"/>
                <a:ext cx="74171" cy="74146"/>
              </a:xfrm>
              <a:custGeom>
                <a:avLst/>
                <a:gdLst/>
                <a:ahLst/>
                <a:cxnLst/>
                <a:rect l="l" t="t" r="r" b="b"/>
                <a:pathLst>
                  <a:path w="2923" h="2922" extrusionOk="0">
                    <a:moveTo>
                      <a:pt x="1461" y="0"/>
                    </a:moveTo>
                    <a:cubicBezTo>
                      <a:pt x="640" y="0"/>
                      <a:pt x="0" y="662"/>
                      <a:pt x="0" y="1461"/>
                    </a:cubicBezTo>
                    <a:cubicBezTo>
                      <a:pt x="0" y="2283"/>
                      <a:pt x="640" y="2922"/>
                      <a:pt x="1461" y="2922"/>
                    </a:cubicBezTo>
                    <a:cubicBezTo>
                      <a:pt x="2260" y="2922"/>
                      <a:pt x="2922" y="2283"/>
                      <a:pt x="2922" y="1461"/>
                    </a:cubicBezTo>
                    <a:cubicBezTo>
                      <a:pt x="2922" y="662"/>
                      <a:pt x="2260"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7"/>
              <p:cNvSpPr/>
              <p:nvPr/>
            </p:nvSpPr>
            <p:spPr>
              <a:xfrm rot="10800000">
                <a:off x="-192368" y="1292955"/>
                <a:ext cx="280927" cy="175519"/>
              </a:xfrm>
              <a:custGeom>
                <a:avLst/>
                <a:gdLst/>
                <a:ahLst/>
                <a:cxnLst/>
                <a:rect l="l" t="t" r="r" b="b"/>
                <a:pathLst>
                  <a:path w="11071" h="6917" extrusionOk="0">
                    <a:moveTo>
                      <a:pt x="6666" y="0"/>
                    </a:moveTo>
                    <a:lnTo>
                      <a:pt x="1" y="6916"/>
                    </a:lnTo>
                    <a:lnTo>
                      <a:pt x="4429"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8" name="Google Shape;348;p27"/>
            <p:cNvSpPr/>
            <p:nvPr/>
          </p:nvSpPr>
          <p:spPr>
            <a:xfrm rot="10800000">
              <a:off x="4766122" y="487397"/>
              <a:ext cx="50803" cy="50803"/>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287" y="4246"/>
                    <a:pt x="4246" y="3287"/>
                    <a:pt x="4246" y="2123"/>
                  </a:cubicBezTo>
                  <a:cubicBezTo>
                    <a:pt x="4246" y="936"/>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49"/>
        <p:cNvGrpSpPr/>
        <p:nvPr/>
      </p:nvGrpSpPr>
      <p:grpSpPr>
        <a:xfrm>
          <a:off x="0" y="0"/>
          <a:ext cx="0" cy="0"/>
          <a:chOff x="0" y="0"/>
          <a:chExt cx="0" cy="0"/>
        </a:xfrm>
      </p:grpSpPr>
      <p:sp>
        <p:nvSpPr>
          <p:cNvPr id="350" name="Google Shape;350;p28"/>
          <p:cNvSpPr txBox="1">
            <a:spLocks noGrp="1"/>
          </p:cNvSpPr>
          <p:nvPr>
            <p:ph type="title"/>
          </p:nvPr>
        </p:nvSpPr>
        <p:spPr>
          <a:xfrm>
            <a:off x="720000" y="461875"/>
            <a:ext cx="7704000" cy="4884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1" name="Google Shape;351;p28"/>
          <p:cNvSpPr txBox="1">
            <a:spLocks noGrp="1"/>
          </p:cNvSpPr>
          <p:nvPr>
            <p:ph type="body" idx="1"/>
          </p:nvPr>
        </p:nvSpPr>
        <p:spPr>
          <a:xfrm>
            <a:off x="817900" y="1242425"/>
            <a:ext cx="7508100" cy="3326700"/>
          </a:xfrm>
          <a:prstGeom prst="rect">
            <a:avLst/>
          </a:prstGeom>
        </p:spPr>
        <p:txBody>
          <a:bodyPr spcFirstLastPara="1" wrap="square" lIns="0" tIns="0" rIns="0" bIns="0" anchor="t" anchorCtr="0">
            <a:noAutofit/>
          </a:bodyPr>
          <a:lstStyle>
            <a:lvl1pPr marL="457200" lvl="0" indent="-330200" rtl="0">
              <a:spcBef>
                <a:spcPts val="0"/>
              </a:spcBef>
              <a:spcAft>
                <a:spcPts val="0"/>
              </a:spcAft>
              <a:buClr>
                <a:schemeClr val="dk2"/>
              </a:buClr>
              <a:buSzPts val="1600"/>
              <a:buChar char="●"/>
              <a:defRPr sz="1400"/>
            </a:lvl1pPr>
            <a:lvl2pPr marL="914400" lvl="1" indent="-330200" rtl="0">
              <a:spcBef>
                <a:spcPts val="0"/>
              </a:spcBef>
              <a:spcAft>
                <a:spcPts val="0"/>
              </a:spcAft>
              <a:buClr>
                <a:schemeClr val="dk2"/>
              </a:buClr>
              <a:buSzPts val="1600"/>
              <a:buChar char="○"/>
              <a:defRPr sz="1400"/>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52"/>
        <p:cNvGrpSpPr/>
        <p:nvPr/>
      </p:nvGrpSpPr>
      <p:grpSpPr>
        <a:xfrm>
          <a:off x="0" y="0"/>
          <a:ext cx="0" cy="0"/>
          <a:chOff x="0" y="0"/>
          <a:chExt cx="0" cy="0"/>
        </a:xfrm>
      </p:grpSpPr>
      <p:grpSp>
        <p:nvGrpSpPr>
          <p:cNvPr id="353" name="Google Shape;353;p29"/>
          <p:cNvGrpSpPr/>
          <p:nvPr/>
        </p:nvGrpSpPr>
        <p:grpSpPr>
          <a:xfrm flipH="1">
            <a:off x="-741540" y="-2483486"/>
            <a:ext cx="7884219" cy="3433770"/>
            <a:chOff x="24125" y="294775"/>
            <a:chExt cx="7767703" cy="3383025"/>
          </a:xfrm>
        </p:grpSpPr>
        <p:sp>
          <p:nvSpPr>
            <p:cNvPr id="354" name="Google Shape;354;p29"/>
            <p:cNvSpPr/>
            <p:nvPr/>
          </p:nvSpPr>
          <p:spPr>
            <a:xfrm>
              <a:off x="1686375" y="607200"/>
              <a:ext cx="142125" cy="129550"/>
            </a:xfrm>
            <a:custGeom>
              <a:avLst/>
              <a:gdLst/>
              <a:ahLst/>
              <a:cxnLst/>
              <a:rect l="l" t="t" r="r" b="b"/>
              <a:pathLst>
                <a:path w="5685" h="5182" extrusionOk="0">
                  <a:moveTo>
                    <a:pt x="2834" y="1"/>
                  </a:moveTo>
                  <a:cubicBezTo>
                    <a:pt x="2169" y="1"/>
                    <a:pt x="1507" y="252"/>
                    <a:pt x="1005" y="754"/>
                  </a:cubicBezTo>
                  <a:cubicBezTo>
                    <a:pt x="1" y="1781"/>
                    <a:pt x="1" y="3402"/>
                    <a:pt x="1005" y="4429"/>
                  </a:cubicBezTo>
                  <a:cubicBezTo>
                    <a:pt x="1507" y="4931"/>
                    <a:pt x="2169" y="5182"/>
                    <a:pt x="2834" y="5182"/>
                  </a:cubicBezTo>
                  <a:cubicBezTo>
                    <a:pt x="3499" y="5182"/>
                    <a:pt x="4166" y="4931"/>
                    <a:pt x="4680" y="4429"/>
                  </a:cubicBezTo>
                  <a:cubicBezTo>
                    <a:pt x="5684" y="3402"/>
                    <a:pt x="5684" y="1781"/>
                    <a:pt x="4680" y="754"/>
                  </a:cubicBezTo>
                  <a:cubicBezTo>
                    <a:pt x="4166" y="252"/>
                    <a:pt x="3499" y="1"/>
                    <a:pt x="28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9"/>
            <p:cNvSpPr/>
            <p:nvPr/>
          </p:nvSpPr>
          <p:spPr>
            <a:xfrm>
              <a:off x="66098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9"/>
            <p:cNvSpPr/>
            <p:nvPr/>
          </p:nvSpPr>
          <p:spPr>
            <a:xfrm>
              <a:off x="6721650" y="3191600"/>
              <a:ext cx="149525" cy="93025"/>
            </a:xfrm>
            <a:custGeom>
              <a:avLst/>
              <a:gdLst/>
              <a:ahLst/>
              <a:cxnLst/>
              <a:rect l="l" t="t" r="r" b="b"/>
              <a:pathLst>
                <a:path w="5981" h="3721" extrusionOk="0">
                  <a:moveTo>
                    <a:pt x="0" y="0"/>
                  </a:moveTo>
                  <a:lnTo>
                    <a:pt x="3584" y="3721"/>
                  </a:lnTo>
                  <a:lnTo>
                    <a:pt x="5980" y="3721"/>
                  </a:lnTo>
                  <a:lnTo>
                    <a:pt x="237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9"/>
            <p:cNvSpPr/>
            <p:nvPr/>
          </p:nvSpPr>
          <p:spPr>
            <a:xfrm>
              <a:off x="68340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9"/>
            <p:cNvSpPr/>
            <p:nvPr/>
          </p:nvSpPr>
          <p:spPr>
            <a:xfrm>
              <a:off x="69459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9"/>
            <p:cNvSpPr/>
            <p:nvPr/>
          </p:nvSpPr>
          <p:spPr>
            <a:xfrm>
              <a:off x="7057750" y="3191600"/>
              <a:ext cx="149525" cy="93025"/>
            </a:xfrm>
            <a:custGeom>
              <a:avLst/>
              <a:gdLst/>
              <a:ahLst/>
              <a:cxnLst/>
              <a:rect l="l" t="t" r="r" b="b"/>
              <a:pathLst>
                <a:path w="5981" h="3721" extrusionOk="0">
                  <a:moveTo>
                    <a:pt x="0" y="0"/>
                  </a:moveTo>
                  <a:lnTo>
                    <a:pt x="3607" y="3721"/>
                  </a:lnTo>
                  <a:lnTo>
                    <a:pt x="5980" y="3721"/>
                  </a:lnTo>
                  <a:lnTo>
                    <a:pt x="239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9"/>
            <p:cNvSpPr/>
            <p:nvPr/>
          </p:nvSpPr>
          <p:spPr>
            <a:xfrm>
              <a:off x="71701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9"/>
            <p:cNvSpPr/>
            <p:nvPr/>
          </p:nvSpPr>
          <p:spPr>
            <a:xfrm>
              <a:off x="7282000" y="3191600"/>
              <a:ext cx="149525" cy="93025"/>
            </a:xfrm>
            <a:custGeom>
              <a:avLst/>
              <a:gdLst/>
              <a:ahLst/>
              <a:cxnLst/>
              <a:rect l="l" t="t" r="r" b="b"/>
              <a:pathLst>
                <a:path w="5981" h="3721" extrusionOk="0">
                  <a:moveTo>
                    <a:pt x="1" y="0"/>
                  </a:moveTo>
                  <a:lnTo>
                    <a:pt x="3584" y="3721"/>
                  </a:lnTo>
                  <a:lnTo>
                    <a:pt x="5981" y="3721"/>
                  </a:lnTo>
                  <a:lnTo>
                    <a:pt x="237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9"/>
            <p:cNvSpPr/>
            <p:nvPr/>
          </p:nvSpPr>
          <p:spPr>
            <a:xfrm>
              <a:off x="2406525" y="1218350"/>
              <a:ext cx="5385303" cy="1110475"/>
            </a:xfrm>
            <a:custGeom>
              <a:avLst/>
              <a:gdLst/>
              <a:ahLst/>
              <a:cxnLst/>
              <a:rect l="l" t="t" r="r" b="b"/>
              <a:pathLst>
                <a:path w="206136" h="44419" extrusionOk="0">
                  <a:moveTo>
                    <a:pt x="183" y="0"/>
                  </a:moveTo>
                  <a:cubicBezTo>
                    <a:pt x="91" y="0"/>
                    <a:pt x="0" y="92"/>
                    <a:pt x="0" y="206"/>
                  </a:cubicBezTo>
                  <a:cubicBezTo>
                    <a:pt x="0" y="297"/>
                    <a:pt x="91" y="388"/>
                    <a:pt x="183" y="388"/>
                  </a:cubicBezTo>
                  <a:lnTo>
                    <a:pt x="31887" y="388"/>
                  </a:lnTo>
                  <a:lnTo>
                    <a:pt x="54507" y="23031"/>
                  </a:lnTo>
                  <a:lnTo>
                    <a:pt x="101870" y="23031"/>
                  </a:lnTo>
                  <a:lnTo>
                    <a:pt x="123257" y="44418"/>
                  </a:lnTo>
                  <a:lnTo>
                    <a:pt x="205930" y="44418"/>
                  </a:lnTo>
                  <a:cubicBezTo>
                    <a:pt x="206044" y="44418"/>
                    <a:pt x="206136" y="44327"/>
                    <a:pt x="206136" y="44213"/>
                  </a:cubicBezTo>
                  <a:cubicBezTo>
                    <a:pt x="206136" y="44122"/>
                    <a:pt x="206044" y="44030"/>
                    <a:pt x="205930" y="44030"/>
                  </a:cubicBezTo>
                  <a:lnTo>
                    <a:pt x="123417" y="44030"/>
                  </a:lnTo>
                  <a:lnTo>
                    <a:pt x="102029" y="22643"/>
                  </a:lnTo>
                  <a:lnTo>
                    <a:pt x="54667" y="22643"/>
                  </a:lnTo>
                  <a:lnTo>
                    <a:pt x="320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9"/>
            <p:cNvSpPr/>
            <p:nvPr/>
          </p:nvSpPr>
          <p:spPr>
            <a:xfrm>
              <a:off x="987925" y="355975"/>
              <a:ext cx="6210225" cy="1468400"/>
            </a:xfrm>
            <a:custGeom>
              <a:avLst/>
              <a:gdLst/>
              <a:ahLst/>
              <a:cxnLst/>
              <a:rect l="l" t="t" r="r" b="b"/>
              <a:pathLst>
                <a:path w="248409" h="58736" extrusionOk="0">
                  <a:moveTo>
                    <a:pt x="248203" y="1"/>
                  </a:moveTo>
                  <a:cubicBezTo>
                    <a:pt x="248151" y="1"/>
                    <a:pt x="248100" y="18"/>
                    <a:pt x="248066" y="52"/>
                  </a:cubicBezTo>
                  <a:lnTo>
                    <a:pt x="196663" y="51455"/>
                  </a:lnTo>
                  <a:lnTo>
                    <a:pt x="175778" y="51455"/>
                  </a:lnTo>
                  <a:lnTo>
                    <a:pt x="155760" y="31460"/>
                  </a:lnTo>
                  <a:lnTo>
                    <a:pt x="121112" y="31460"/>
                  </a:lnTo>
                  <a:lnTo>
                    <a:pt x="94200" y="58371"/>
                  </a:lnTo>
                  <a:lnTo>
                    <a:pt x="183" y="58371"/>
                  </a:lnTo>
                  <a:cubicBezTo>
                    <a:pt x="92" y="58371"/>
                    <a:pt x="0" y="58439"/>
                    <a:pt x="0" y="58553"/>
                  </a:cubicBezTo>
                  <a:cubicBezTo>
                    <a:pt x="0" y="58645"/>
                    <a:pt x="92" y="58736"/>
                    <a:pt x="183" y="58736"/>
                  </a:cubicBezTo>
                  <a:lnTo>
                    <a:pt x="94360" y="58736"/>
                  </a:lnTo>
                  <a:lnTo>
                    <a:pt x="121248" y="31848"/>
                  </a:lnTo>
                  <a:lnTo>
                    <a:pt x="155623" y="31848"/>
                  </a:lnTo>
                  <a:lnTo>
                    <a:pt x="175618" y="51843"/>
                  </a:lnTo>
                  <a:lnTo>
                    <a:pt x="196823" y="51843"/>
                  </a:lnTo>
                  <a:lnTo>
                    <a:pt x="248340" y="326"/>
                  </a:lnTo>
                  <a:cubicBezTo>
                    <a:pt x="248408" y="235"/>
                    <a:pt x="248408" y="121"/>
                    <a:pt x="248340" y="52"/>
                  </a:cubicBezTo>
                  <a:cubicBezTo>
                    <a:pt x="248306" y="18"/>
                    <a:pt x="248254" y="1"/>
                    <a:pt x="2482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9"/>
            <p:cNvSpPr/>
            <p:nvPr/>
          </p:nvSpPr>
          <p:spPr>
            <a:xfrm>
              <a:off x="1265250" y="1389550"/>
              <a:ext cx="6299250" cy="1955000"/>
            </a:xfrm>
            <a:custGeom>
              <a:avLst/>
              <a:gdLst/>
              <a:ahLst/>
              <a:cxnLst/>
              <a:rect l="l" t="t" r="r" b="b"/>
              <a:pathLst>
                <a:path w="251970" h="78200" extrusionOk="0">
                  <a:moveTo>
                    <a:pt x="389" y="0"/>
                  </a:moveTo>
                  <a:cubicBezTo>
                    <a:pt x="160" y="0"/>
                    <a:pt x="1" y="183"/>
                    <a:pt x="1" y="388"/>
                  </a:cubicBezTo>
                  <a:cubicBezTo>
                    <a:pt x="1" y="593"/>
                    <a:pt x="160" y="776"/>
                    <a:pt x="389" y="776"/>
                  </a:cubicBezTo>
                  <a:lnTo>
                    <a:pt x="66217" y="776"/>
                  </a:lnTo>
                  <a:lnTo>
                    <a:pt x="89179" y="23738"/>
                  </a:lnTo>
                  <a:lnTo>
                    <a:pt x="125197" y="23738"/>
                  </a:lnTo>
                  <a:lnTo>
                    <a:pt x="179659" y="78199"/>
                  </a:lnTo>
                  <a:lnTo>
                    <a:pt x="251581" y="78199"/>
                  </a:lnTo>
                  <a:cubicBezTo>
                    <a:pt x="251787" y="78199"/>
                    <a:pt x="251969" y="78040"/>
                    <a:pt x="251969" y="77834"/>
                  </a:cubicBezTo>
                  <a:cubicBezTo>
                    <a:pt x="251969" y="77606"/>
                    <a:pt x="251787" y="77446"/>
                    <a:pt x="251581" y="77446"/>
                  </a:cubicBezTo>
                  <a:lnTo>
                    <a:pt x="179978" y="77446"/>
                  </a:lnTo>
                  <a:lnTo>
                    <a:pt x="125517" y="22962"/>
                  </a:lnTo>
                  <a:lnTo>
                    <a:pt x="89499" y="22962"/>
                  </a:lnTo>
                  <a:lnTo>
                    <a:pt x="665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9"/>
            <p:cNvSpPr/>
            <p:nvPr/>
          </p:nvSpPr>
          <p:spPr>
            <a:xfrm>
              <a:off x="1631600" y="1974425"/>
              <a:ext cx="6160000" cy="1095650"/>
            </a:xfrm>
            <a:custGeom>
              <a:avLst/>
              <a:gdLst/>
              <a:ahLst/>
              <a:cxnLst/>
              <a:rect l="l" t="t" r="r" b="b"/>
              <a:pathLst>
                <a:path w="246400" h="43826" extrusionOk="0">
                  <a:moveTo>
                    <a:pt x="183" y="1"/>
                  </a:moveTo>
                  <a:cubicBezTo>
                    <a:pt x="69" y="1"/>
                    <a:pt x="0" y="92"/>
                    <a:pt x="0" y="206"/>
                  </a:cubicBezTo>
                  <a:cubicBezTo>
                    <a:pt x="0" y="298"/>
                    <a:pt x="69" y="389"/>
                    <a:pt x="183" y="389"/>
                  </a:cubicBezTo>
                  <a:lnTo>
                    <a:pt x="61286" y="389"/>
                  </a:lnTo>
                  <a:lnTo>
                    <a:pt x="104723" y="43825"/>
                  </a:lnTo>
                  <a:lnTo>
                    <a:pt x="165210" y="43825"/>
                  </a:lnTo>
                  <a:lnTo>
                    <a:pt x="207414" y="1599"/>
                  </a:lnTo>
                  <a:lnTo>
                    <a:pt x="246217" y="1599"/>
                  </a:lnTo>
                  <a:cubicBezTo>
                    <a:pt x="246308" y="1599"/>
                    <a:pt x="246400" y="1507"/>
                    <a:pt x="246400" y="1416"/>
                  </a:cubicBezTo>
                  <a:cubicBezTo>
                    <a:pt x="246400" y="1302"/>
                    <a:pt x="246308" y="1233"/>
                    <a:pt x="246217" y="1233"/>
                  </a:cubicBezTo>
                  <a:lnTo>
                    <a:pt x="207254" y="1233"/>
                  </a:lnTo>
                  <a:lnTo>
                    <a:pt x="165050" y="43437"/>
                  </a:lnTo>
                  <a:lnTo>
                    <a:pt x="104883" y="43437"/>
                  </a:lnTo>
                  <a:lnTo>
                    <a:pt x="6144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9"/>
            <p:cNvSpPr/>
            <p:nvPr/>
          </p:nvSpPr>
          <p:spPr>
            <a:xfrm>
              <a:off x="1978550" y="331575"/>
              <a:ext cx="4691750" cy="1289675"/>
            </a:xfrm>
            <a:custGeom>
              <a:avLst/>
              <a:gdLst/>
              <a:ahLst/>
              <a:cxnLst/>
              <a:rect l="l" t="t" r="r" b="b"/>
              <a:pathLst>
                <a:path w="187670" h="51587" extrusionOk="0">
                  <a:moveTo>
                    <a:pt x="187453" y="1"/>
                  </a:moveTo>
                  <a:cubicBezTo>
                    <a:pt x="187407" y="1"/>
                    <a:pt x="187362" y="24"/>
                    <a:pt x="187327" y="69"/>
                  </a:cubicBezTo>
                  <a:lnTo>
                    <a:pt x="143594" y="43780"/>
                  </a:lnTo>
                  <a:lnTo>
                    <a:pt x="103992" y="43780"/>
                  </a:lnTo>
                  <a:lnTo>
                    <a:pt x="87444" y="27232"/>
                  </a:lnTo>
                  <a:lnTo>
                    <a:pt x="46838" y="27232"/>
                  </a:lnTo>
                  <a:lnTo>
                    <a:pt x="22871" y="51198"/>
                  </a:lnTo>
                  <a:lnTo>
                    <a:pt x="183" y="51198"/>
                  </a:lnTo>
                  <a:cubicBezTo>
                    <a:pt x="91" y="51198"/>
                    <a:pt x="0" y="51289"/>
                    <a:pt x="0" y="51403"/>
                  </a:cubicBezTo>
                  <a:cubicBezTo>
                    <a:pt x="0" y="51495"/>
                    <a:pt x="91" y="51586"/>
                    <a:pt x="183" y="51586"/>
                  </a:cubicBezTo>
                  <a:lnTo>
                    <a:pt x="23031" y="51586"/>
                  </a:lnTo>
                  <a:lnTo>
                    <a:pt x="46997" y="27620"/>
                  </a:lnTo>
                  <a:lnTo>
                    <a:pt x="87284" y="27620"/>
                  </a:lnTo>
                  <a:lnTo>
                    <a:pt x="103833" y="44168"/>
                  </a:lnTo>
                  <a:lnTo>
                    <a:pt x="143754" y="44168"/>
                  </a:lnTo>
                  <a:lnTo>
                    <a:pt x="187579" y="321"/>
                  </a:lnTo>
                  <a:cubicBezTo>
                    <a:pt x="187670" y="252"/>
                    <a:pt x="187670" y="138"/>
                    <a:pt x="187579" y="69"/>
                  </a:cubicBezTo>
                  <a:cubicBezTo>
                    <a:pt x="187544" y="24"/>
                    <a:pt x="187499" y="1"/>
                    <a:pt x="1874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9"/>
            <p:cNvSpPr/>
            <p:nvPr/>
          </p:nvSpPr>
          <p:spPr>
            <a:xfrm>
              <a:off x="937150" y="2104550"/>
              <a:ext cx="6622775" cy="1510475"/>
            </a:xfrm>
            <a:custGeom>
              <a:avLst/>
              <a:gdLst/>
              <a:ahLst/>
              <a:cxnLst/>
              <a:rect l="l" t="t" r="r" b="b"/>
              <a:pathLst>
                <a:path w="264911" h="60419" extrusionOk="0">
                  <a:moveTo>
                    <a:pt x="183" y="0"/>
                  </a:moveTo>
                  <a:cubicBezTo>
                    <a:pt x="91" y="0"/>
                    <a:pt x="0" y="69"/>
                    <a:pt x="0" y="183"/>
                  </a:cubicBezTo>
                  <a:cubicBezTo>
                    <a:pt x="0" y="297"/>
                    <a:pt x="91" y="365"/>
                    <a:pt x="183" y="365"/>
                  </a:cubicBezTo>
                  <a:lnTo>
                    <a:pt x="57177" y="365"/>
                  </a:lnTo>
                  <a:lnTo>
                    <a:pt x="70941" y="14129"/>
                  </a:lnTo>
                  <a:lnTo>
                    <a:pt x="129214" y="14129"/>
                  </a:lnTo>
                  <a:lnTo>
                    <a:pt x="175504" y="60419"/>
                  </a:lnTo>
                  <a:lnTo>
                    <a:pt x="203419" y="60419"/>
                  </a:lnTo>
                  <a:lnTo>
                    <a:pt x="232316" y="31499"/>
                  </a:lnTo>
                  <a:lnTo>
                    <a:pt x="264705" y="31499"/>
                  </a:lnTo>
                  <a:cubicBezTo>
                    <a:pt x="264819" y="31499"/>
                    <a:pt x="264911" y="31430"/>
                    <a:pt x="264911" y="31316"/>
                  </a:cubicBezTo>
                  <a:cubicBezTo>
                    <a:pt x="264911" y="31225"/>
                    <a:pt x="264819" y="31134"/>
                    <a:pt x="264705" y="31134"/>
                  </a:cubicBezTo>
                  <a:lnTo>
                    <a:pt x="232156" y="31134"/>
                  </a:lnTo>
                  <a:lnTo>
                    <a:pt x="203259" y="60031"/>
                  </a:lnTo>
                  <a:lnTo>
                    <a:pt x="175664" y="60031"/>
                  </a:lnTo>
                  <a:lnTo>
                    <a:pt x="129374" y="13764"/>
                  </a:lnTo>
                  <a:lnTo>
                    <a:pt x="71101" y="13764"/>
                  </a:lnTo>
                  <a:lnTo>
                    <a:pt x="5733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9"/>
            <p:cNvSpPr/>
            <p:nvPr/>
          </p:nvSpPr>
          <p:spPr>
            <a:xfrm>
              <a:off x="1664700" y="294775"/>
              <a:ext cx="3135650" cy="766675"/>
            </a:xfrm>
            <a:custGeom>
              <a:avLst/>
              <a:gdLst/>
              <a:ahLst/>
              <a:cxnLst/>
              <a:rect l="l" t="t" r="r" b="b"/>
              <a:pathLst>
                <a:path w="125426" h="30667" extrusionOk="0">
                  <a:moveTo>
                    <a:pt x="125014" y="1"/>
                  </a:moveTo>
                  <a:cubicBezTo>
                    <a:pt x="124917" y="1"/>
                    <a:pt x="124820" y="35"/>
                    <a:pt x="124741" y="103"/>
                  </a:cubicBezTo>
                  <a:lnTo>
                    <a:pt x="111936" y="12931"/>
                  </a:lnTo>
                  <a:lnTo>
                    <a:pt x="47020" y="12931"/>
                  </a:lnTo>
                  <a:lnTo>
                    <a:pt x="30016" y="29913"/>
                  </a:lnTo>
                  <a:lnTo>
                    <a:pt x="388" y="29913"/>
                  </a:lnTo>
                  <a:cubicBezTo>
                    <a:pt x="160" y="29913"/>
                    <a:pt x="0" y="30073"/>
                    <a:pt x="0" y="30301"/>
                  </a:cubicBezTo>
                  <a:cubicBezTo>
                    <a:pt x="0" y="30507"/>
                    <a:pt x="160" y="30666"/>
                    <a:pt x="388" y="30666"/>
                  </a:cubicBezTo>
                  <a:lnTo>
                    <a:pt x="30335" y="30666"/>
                  </a:lnTo>
                  <a:lnTo>
                    <a:pt x="47340" y="13685"/>
                  </a:lnTo>
                  <a:lnTo>
                    <a:pt x="112255" y="13685"/>
                  </a:lnTo>
                  <a:lnTo>
                    <a:pt x="125288" y="651"/>
                  </a:lnTo>
                  <a:cubicBezTo>
                    <a:pt x="125425" y="514"/>
                    <a:pt x="125425" y="263"/>
                    <a:pt x="125288" y="103"/>
                  </a:cubicBezTo>
                  <a:cubicBezTo>
                    <a:pt x="125208" y="35"/>
                    <a:pt x="125111" y="1"/>
                    <a:pt x="1250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9"/>
            <p:cNvSpPr/>
            <p:nvPr/>
          </p:nvSpPr>
          <p:spPr>
            <a:xfrm>
              <a:off x="100600" y="2193550"/>
              <a:ext cx="3410675" cy="530725"/>
            </a:xfrm>
            <a:custGeom>
              <a:avLst/>
              <a:gdLst/>
              <a:ahLst/>
              <a:cxnLst/>
              <a:rect l="l" t="t" r="r" b="b"/>
              <a:pathLst>
                <a:path w="136427" h="21229" extrusionOk="0">
                  <a:moveTo>
                    <a:pt x="20748" y="1"/>
                  </a:moveTo>
                  <a:lnTo>
                    <a:pt x="160" y="20589"/>
                  </a:lnTo>
                  <a:cubicBezTo>
                    <a:pt x="0" y="20726"/>
                    <a:pt x="0" y="20977"/>
                    <a:pt x="160" y="21114"/>
                  </a:cubicBezTo>
                  <a:cubicBezTo>
                    <a:pt x="228" y="21205"/>
                    <a:pt x="342" y="21228"/>
                    <a:pt x="434" y="21228"/>
                  </a:cubicBezTo>
                  <a:cubicBezTo>
                    <a:pt x="525" y="21228"/>
                    <a:pt x="616" y="21205"/>
                    <a:pt x="708" y="21114"/>
                  </a:cubicBezTo>
                  <a:lnTo>
                    <a:pt x="21045" y="777"/>
                  </a:lnTo>
                  <a:lnTo>
                    <a:pt x="85390" y="777"/>
                  </a:lnTo>
                  <a:lnTo>
                    <a:pt x="103307" y="18672"/>
                  </a:lnTo>
                  <a:lnTo>
                    <a:pt x="136039" y="18672"/>
                  </a:lnTo>
                  <a:cubicBezTo>
                    <a:pt x="136267" y="18672"/>
                    <a:pt x="136427" y="18512"/>
                    <a:pt x="136427" y="18307"/>
                  </a:cubicBezTo>
                  <a:cubicBezTo>
                    <a:pt x="136427" y="18078"/>
                    <a:pt x="136267" y="17919"/>
                    <a:pt x="136039" y="17919"/>
                  </a:cubicBezTo>
                  <a:lnTo>
                    <a:pt x="103627" y="17919"/>
                  </a:lnTo>
                  <a:lnTo>
                    <a:pt x="8570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9"/>
            <p:cNvSpPr/>
            <p:nvPr/>
          </p:nvSpPr>
          <p:spPr>
            <a:xfrm>
              <a:off x="106300" y="832600"/>
              <a:ext cx="2024625" cy="395475"/>
            </a:xfrm>
            <a:custGeom>
              <a:avLst/>
              <a:gdLst/>
              <a:ahLst/>
              <a:cxnLst/>
              <a:rect l="l" t="t" r="r" b="b"/>
              <a:pathLst>
                <a:path w="80985" h="15819" extrusionOk="0">
                  <a:moveTo>
                    <a:pt x="206" y="1"/>
                  </a:moveTo>
                  <a:cubicBezTo>
                    <a:pt x="92" y="1"/>
                    <a:pt x="0" y="92"/>
                    <a:pt x="0" y="183"/>
                  </a:cubicBezTo>
                  <a:cubicBezTo>
                    <a:pt x="0" y="297"/>
                    <a:pt x="92" y="389"/>
                    <a:pt x="206" y="389"/>
                  </a:cubicBezTo>
                  <a:lnTo>
                    <a:pt x="37297" y="389"/>
                  </a:lnTo>
                  <a:lnTo>
                    <a:pt x="52750" y="15818"/>
                  </a:lnTo>
                  <a:lnTo>
                    <a:pt x="80779" y="15818"/>
                  </a:lnTo>
                  <a:cubicBezTo>
                    <a:pt x="80893" y="15818"/>
                    <a:pt x="80985" y="15727"/>
                    <a:pt x="80985" y="15636"/>
                  </a:cubicBezTo>
                  <a:cubicBezTo>
                    <a:pt x="80985" y="15522"/>
                    <a:pt x="80893" y="15430"/>
                    <a:pt x="80779" y="15430"/>
                  </a:cubicBezTo>
                  <a:lnTo>
                    <a:pt x="52909" y="15430"/>
                  </a:lnTo>
                  <a:lnTo>
                    <a:pt x="3745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9"/>
            <p:cNvSpPr/>
            <p:nvPr/>
          </p:nvSpPr>
          <p:spPr>
            <a:xfrm>
              <a:off x="24125" y="1108225"/>
              <a:ext cx="1654850" cy="513025"/>
            </a:xfrm>
            <a:custGeom>
              <a:avLst/>
              <a:gdLst/>
              <a:ahLst/>
              <a:cxnLst/>
              <a:rect l="l" t="t" r="r" b="b"/>
              <a:pathLst>
                <a:path w="66194" h="20521" extrusionOk="0">
                  <a:moveTo>
                    <a:pt x="183" y="0"/>
                  </a:moveTo>
                  <a:cubicBezTo>
                    <a:pt x="92" y="0"/>
                    <a:pt x="1" y="91"/>
                    <a:pt x="1" y="206"/>
                  </a:cubicBezTo>
                  <a:cubicBezTo>
                    <a:pt x="1" y="297"/>
                    <a:pt x="92" y="388"/>
                    <a:pt x="183" y="388"/>
                  </a:cubicBezTo>
                  <a:lnTo>
                    <a:pt x="25245" y="388"/>
                  </a:lnTo>
                  <a:lnTo>
                    <a:pt x="45377" y="20520"/>
                  </a:lnTo>
                  <a:lnTo>
                    <a:pt x="66011" y="20520"/>
                  </a:lnTo>
                  <a:cubicBezTo>
                    <a:pt x="66103" y="20520"/>
                    <a:pt x="66194" y="20429"/>
                    <a:pt x="66194" y="20337"/>
                  </a:cubicBezTo>
                  <a:cubicBezTo>
                    <a:pt x="66194" y="20223"/>
                    <a:pt x="66103" y="20132"/>
                    <a:pt x="66011" y="20132"/>
                  </a:cubicBezTo>
                  <a:lnTo>
                    <a:pt x="45537" y="20132"/>
                  </a:lnTo>
                  <a:lnTo>
                    <a:pt x="25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9"/>
            <p:cNvSpPr/>
            <p:nvPr/>
          </p:nvSpPr>
          <p:spPr>
            <a:xfrm>
              <a:off x="24125" y="1371850"/>
              <a:ext cx="979225" cy="451975"/>
            </a:xfrm>
            <a:custGeom>
              <a:avLst/>
              <a:gdLst/>
              <a:ahLst/>
              <a:cxnLst/>
              <a:rect l="l" t="t" r="r" b="b"/>
              <a:pathLst>
                <a:path w="39169" h="18079" extrusionOk="0">
                  <a:moveTo>
                    <a:pt x="183" y="0"/>
                  </a:moveTo>
                  <a:cubicBezTo>
                    <a:pt x="92" y="0"/>
                    <a:pt x="1" y="92"/>
                    <a:pt x="1" y="206"/>
                  </a:cubicBezTo>
                  <a:cubicBezTo>
                    <a:pt x="1" y="297"/>
                    <a:pt x="92" y="388"/>
                    <a:pt x="183" y="388"/>
                  </a:cubicBezTo>
                  <a:lnTo>
                    <a:pt x="21182" y="388"/>
                  </a:lnTo>
                  <a:lnTo>
                    <a:pt x="38826" y="18010"/>
                  </a:lnTo>
                  <a:cubicBezTo>
                    <a:pt x="38849" y="18055"/>
                    <a:pt x="38895" y="18078"/>
                    <a:pt x="38940" y="18078"/>
                  </a:cubicBezTo>
                  <a:cubicBezTo>
                    <a:pt x="39009" y="18078"/>
                    <a:pt x="39055" y="18055"/>
                    <a:pt x="39077" y="18010"/>
                  </a:cubicBezTo>
                  <a:cubicBezTo>
                    <a:pt x="39169" y="17941"/>
                    <a:pt x="39169" y="17827"/>
                    <a:pt x="39077" y="17736"/>
                  </a:cubicBezTo>
                  <a:lnTo>
                    <a:pt x="213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9"/>
            <p:cNvSpPr/>
            <p:nvPr/>
          </p:nvSpPr>
          <p:spPr>
            <a:xfrm>
              <a:off x="5585500" y="1408375"/>
              <a:ext cx="1529900" cy="580350"/>
            </a:xfrm>
            <a:custGeom>
              <a:avLst/>
              <a:gdLst/>
              <a:ahLst/>
              <a:cxnLst/>
              <a:rect l="l" t="t" r="r" b="b"/>
              <a:pathLst>
                <a:path w="61196" h="23214" extrusionOk="0">
                  <a:moveTo>
                    <a:pt x="49121" y="0"/>
                  </a:moveTo>
                  <a:lnTo>
                    <a:pt x="26661" y="22460"/>
                  </a:lnTo>
                  <a:lnTo>
                    <a:pt x="389" y="22460"/>
                  </a:lnTo>
                  <a:cubicBezTo>
                    <a:pt x="161" y="22460"/>
                    <a:pt x="1" y="22620"/>
                    <a:pt x="1" y="22848"/>
                  </a:cubicBezTo>
                  <a:cubicBezTo>
                    <a:pt x="1" y="23054"/>
                    <a:pt x="161" y="23214"/>
                    <a:pt x="389" y="23214"/>
                  </a:cubicBezTo>
                  <a:lnTo>
                    <a:pt x="26980" y="23214"/>
                  </a:lnTo>
                  <a:lnTo>
                    <a:pt x="49441" y="776"/>
                  </a:lnTo>
                  <a:lnTo>
                    <a:pt x="60808" y="776"/>
                  </a:lnTo>
                  <a:cubicBezTo>
                    <a:pt x="61013" y="776"/>
                    <a:pt x="61196" y="594"/>
                    <a:pt x="61196" y="388"/>
                  </a:cubicBezTo>
                  <a:cubicBezTo>
                    <a:pt x="61196" y="183"/>
                    <a:pt x="61013" y="0"/>
                    <a:pt x="60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9"/>
            <p:cNvSpPr/>
            <p:nvPr/>
          </p:nvSpPr>
          <p:spPr>
            <a:xfrm>
              <a:off x="5953000" y="3543100"/>
              <a:ext cx="134700" cy="134700"/>
            </a:xfrm>
            <a:custGeom>
              <a:avLst/>
              <a:gdLst/>
              <a:ahLst/>
              <a:cxnLst/>
              <a:rect l="l" t="t" r="r" b="b"/>
              <a:pathLst>
                <a:path w="5388" h="5388" extrusionOk="0">
                  <a:moveTo>
                    <a:pt x="2694" y="366"/>
                  </a:moveTo>
                  <a:cubicBezTo>
                    <a:pt x="3972" y="366"/>
                    <a:pt x="5022" y="1416"/>
                    <a:pt x="5022" y="2694"/>
                  </a:cubicBezTo>
                  <a:cubicBezTo>
                    <a:pt x="5022" y="3949"/>
                    <a:pt x="3972" y="4999"/>
                    <a:pt x="2694" y="4999"/>
                  </a:cubicBezTo>
                  <a:cubicBezTo>
                    <a:pt x="1416" y="4999"/>
                    <a:pt x="388" y="3949"/>
                    <a:pt x="388" y="2694"/>
                  </a:cubicBezTo>
                  <a:cubicBezTo>
                    <a:pt x="388" y="1416"/>
                    <a:pt x="1416" y="366"/>
                    <a:pt x="2694" y="366"/>
                  </a:cubicBezTo>
                  <a:close/>
                  <a:moveTo>
                    <a:pt x="2694" y="1"/>
                  </a:moveTo>
                  <a:cubicBezTo>
                    <a:pt x="1210" y="1"/>
                    <a:pt x="0" y="1187"/>
                    <a:pt x="0" y="2694"/>
                  </a:cubicBezTo>
                  <a:cubicBezTo>
                    <a:pt x="0" y="4178"/>
                    <a:pt x="1210" y="5387"/>
                    <a:pt x="2694" y="5387"/>
                  </a:cubicBezTo>
                  <a:cubicBezTo>
                    <a:pt x="4177" y="5387"/>
                    <a:pt x="5387" y="4178"/>
                    <a:pt x="5387" y="2694"/>
                  </a:cubicBezTo>
                  <a:cubicBezTo>
                    <a:pt x="5387" y="1187"/>
                    <a:pt x="4177" y="1"/>
                    <a:pt x="26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9"/>
            <p:cNvSpPr/>
            <p:nvPr/>
          </p:nvSpPr>
          <p:spPr>
            <a:xfrm>
              <a:off x="5976400" y="3566500"/>
              <a:ext cx="87900" cy="87325"/>
            </a:xfrm>
            <a:custGeom>
              <a:avLst/>
              <a:gdLst/>
              <a:ahLst/>
              <a:cxnLst/>
              <a:rect l="l" t="t" r="r" b="b"/>
              <a:pathLst>
                <a:path w="3516" h="3493" extrusionOk="0">
                  <a:moveTo>
                    <a:pt x="1758" y="0"/>
                  </a:moveTo>
                  <a:cubicBezTo>
                    <a:pt x="799" y="0"/>
                    <a:pt x="0" y="776"/>
                    <a:pt x="0" y="1758"/>
                  </a:cubicBezTo>
                  <a:cubicBezTo>
                    <a:pt x="0" y="2717"/>
                    <a:pt x="799" y="3493"/>
                    <a:pt x="1758" y="3493"/>
                  </a:cubicBezTo>
                  <a:cubicBezTo>
                    <a:pt x="2739" y="3493"/>
                    <a:pt x="3515" y="2717"/>
                    <a:pt x="3515" y="1758"/>
                  </a:cubicBezTo>
                  <a:cubicBezTo>
                    <a:pt x="3515" y="776"/>
                    <a:pt x="2739" y="0"/>
                    <a:pt x="17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9"/>
            <p:cNvSpPr/>
            <p:nvPr/>
          </p:nvSpPr>
          <p:spPr>
            <a:xfrm>
              <a:off x="5421175" y="2256325"/>
              <a:ext cx="134700" cy="134700"/>
            </a:xfrm>
            <a:custGeom>
              <a:avLst/>
              <a:gdLst/>
              <a:ahLst/>
              <a:cxnLst/>
              <a:rect l="l" t="t" r="r" b="b"/>
              <a:pathLst>
                <a:path w="5388" h="5388" extrusionOk="0">
                  <a:moveTo>
                    <a:pt x="2694" y="389"/>
                  </a:moveTo>
                  <a:cubicBezTo>
                    <a:pt x="3972" y="389"/>
                    <a:pt x="4999" y="1416"/>
                    <a:pt x="4999" y="2694"/>
                  </a:cubicBezTo>
                  <a:cubicBezTo>
                    <a:pt x="4999" y="3972"/>
                    <a:pt x="3972" y="5022"/>
                    <a:pt x="2694" y="5022"/>
                  </a:cubicBezTo>
                  <a:cubicBezTo>
                    <a:pt x="1415" y="5022"/>
                    <a:pt x="365" y="3972"/>
                    <a:pt x="365" y="2694"/>
                  </a:cubicBezTo>
                  <a:cubicBezTo>
                    <a:pt x="365" y="1416"/>
                    <a:pt x="1415" y="389"/>
                    <a:pt x="2694" y="389"/>
                  </a:cubicBezTo>
                  <a:close/>
                  <a:moveTo>
                    <a:pt x="2694" y="1"/>
                  </a:moveTo>
                  <a:cubicBezTo>
                    <a:pt x="1210" y="1"/>
                    <a:pt x="0" y="1210"/>
                    <a:pt x="0" y="2694"/>
                  </a:cubicBezTo>
                  <a:cubicBezTo>
                    <a:pt x="0" y="4178"/>
                    <a:pt x="1210" y="5387"/>
                    <a:pt x="2694" y="5387"/>
                  </a:cubicBezTo>
                  <a:cubicBezTo>
                    <a:pt x="4177" y="5387"/>
                    <a:pt x="5387" y="4178"/>
                    <a:pt x="5387" y="2694"/>
                  </a:cubicBezTo>
                  <a:cubicBezTo>
                    <a:pt x="5387" y="1210"/>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9"/>
            <p:cNvSpPr/>
            <p:nvPr/>
          </p:nvSpPr>
          <p:spPr>
            <a:xfrm>
              <a:off x="5444575" y="2279725"/>
              <a:ext cx="87900" cy="87900"/>
            </a:xfrm>
            <a:custGeom>
              <a:avLst/>
              <a:gdLst/>
              <a:ahLst/>
              <a:cxnLst/>
              <a:rect l="l" t="t" r="r" b="b"/>
              <a:pathLst>
                <a:path w="3516" h="3516" extrusionOk="0">
                  <a:moveTo>
                    <a:pt x="1758" y="0"/>
                  </a:moveTo>
                  <a:cubicBezTo>
                    <a:pt x="776" y="0"/>
                    <a:pt x="0" y="799"/>
                    <a:pt x="0" y="1758"/>
                  </a:cubicBezTo>
                  <a:cubicBezTo>
                    <a:pt x="0" y="2739"/>
                    <a:pt x="776" y="3516"/>
                    <a:pt x="1758" y="3516"/>
                  </a:cubicBezTo>
                  <a:cubicBezTo>
                    <a:pt x="2716" y="3516"/>
                    <a:pt x="3515" y="2739"/>
                    <a:pt x="3515" y="1758"/>
                  </a:cubicBezTo>
                  <a:cubicBezTo>
                    <a:pt x="3515" y="799"/>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9"/>
            <p:cNvSpPr/>
            <p:nvPr/>
          </p:nvSpPr>
          <p:spPr>
            <a:xfrm>
              <a:off x="5459400" y="1912225"/>
              <a:ext cx="134700" cy="134700"/>
            </a:xfrm>
            <a:custGeom>
              <a:avLst/>
              <a:gdLst/>
              <a:ahLst/>
              <a:cxnLst/>
              <a:rect l="l" t="t" r="r" b="b"/>
              <a:pathLst>
                <a:path w="5388" h="5388" extrusionOk="0">
                  <a:moveTo>
                    <a:pt x="2694" y="366"/>
                  </a:moveTo>
                  <a:cubicBezTo>
                    <a:pt x="3972" y="366"/>
                    <a:pt x="4999" y="1416"/>
                    <a:pt x="4999" y="2694"/>
                  </a:cubicBezTo>
                  <a:cubicBezTo>
                    <a:pt x="4999" y="3973"/>
                    <a:pt x="3972" y="5000"/>
                    <a:pt x="2694" y="5000"/>
                  </a:cubicBezTo>
                  <a:cubicBezTo>
                    <a:pt x="1416" y="5000"/>
                    <a:pt x="389" y="3973"/>
                    <a:pt x="389" y="2694"/>
                  </a:cubicBezTo>
                  <a:cubicBezTo>
                    <a:pt x="389" y="1416"/>
                    <a:pt x="1416" y="366"/>
                    <a:pt x="2694" y="366"/>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9"/>
            <p:cNvSpPr/>
            <p:nvPr/>
          </p:nvSpPr>
          <p:spPr>
            <a:xfrm>
              <a:off x="5482800" y="1935625"/>
              <a:ext cx="87900" cy="87900"/>
            </a:xfrm>
            <a:custGeom>
              <a:avLst/>
              <a:gdLst/>
              <a:ahLst/>
              <a:cxnLst/>
              <a:rect l="l" t="t" r="r" b="b"/>
              <a:pathLst>
                <a:path w="3516" h="3516" extrusionOk="0">
                  <a:moveTo>
                    <a:pt x="1758" y="1"/>
                  </a:moveTo>
                  <a:cubicBezTo>
                    <a:pt x="799" y="1"/>
                    <a:pt x="0" y="777"/>
                    <a:pt x="0" y="1758"/>
                  </a:cubicBezTo>
                  <a:cubicBezTo>
                    <a:pt x="0" y="2717"/>
                    <a:pt x="799" y="3516"/>
                    <a:pt x="1758" y="3516"/>
                  </a:cubicBezTo>
                  <a:cubicBezTo>
                    <a:pt x="2739" y="3516"/>
                    <a:pt x="3515" y="2717"/>
                    <a:pt x="3515" y="1758"/>
                  </a:cubicBezTo>
                  <a:cubicBezTo>
                    <a:pt x="3515" y="777"/>
                    <a:pt x="2739"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9"/>
            <p:cNvSpPr/>
            <p:nvPr/>
          </p:nvSpPr>
          <p:spPr>
            <a:xfrm>
              <a:off x="4736975" y="1935625"/>
              <a:ext cx="87900" cy="87900"/>
            </a:xfrm>
            <a:custGeom>
              <a:avLst/>
              <a:gdLst/>
              <a:ahLst/>
              <a:cxnLst/>
              <a:rect l="l" t="t" r="r" b="b"/>
              <a:pathLst>
                <a:path w="3516" h="3516" extrusionOk="0">
                  <a:moveTo>
                    <a:pt x="1758" y="1"/>
                  </a:moveTo>
                  <a:cubicBezTo>
                    <a:pt x="777" y="1"/>
                    <a:pt x="1" y="777"/>
                    <a:pt x="1" y="1758"/>
                  </a:cubicBezTo>
                  <a:cubicBezTo>
                    <a:pt x="1" y="2717"/>
                    <a:pt x="777"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9"/>
            <p:cNvSpPr/>
            <p:nvPr/>
          </p:nvSpPr>
          <p:spPr>
            <a:xfrm>
              <a:off x="7044625" y="2632950"/>
              <a:ext cx="87900" cy="87325"/>
            </a:xfrm>
            <a:custGeom>
              <a:avLst/>
              <a:gdLst/>
              <a:ahLst/>
              <a:cxnLst/>
              <a:rect l="l" t="t" r="r" b="b"/>
              <a:pathLst>
                <a:path w="3516" h="3493" extrusionOk="0">
                  <a:moveTo>
                    <a:pt x="1758" y="0"/>
                  </a:moveTo>
                  <a:cubicBezTo>
                    <a:pt x="799" y="0"/>
                    <a:pt x="0" y="776"/>
                    <a:pt x="0" y="1735"/>
                  </a:cubicBezTo>
                  <a:cubicBezTo>
                    <a:pt x="0" y="2716"/>
                    <a:pt x="799" y="3493"/>
                    <a:pt x="1758" y="3493"/>
                  </a:cubicBezTo>
                  <a:cubicBezTo>
                    <a:pt x="2739" y="3493"/>
                    <a:pt x="3515" y="2716"/>
                    <a:pt x="3515" y="1735"/>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9"/>
            <p:cNvSpPr/>
            <p:nvPr/>
          </p:nvSpPr>
          <p:spPr>
            <a:xfrm>
              <a:off x="4222850" y="1085400"/>
              <a:ext cx="134675" cy="134675"/>
            </a:xfrm>
            <a:custGeom>
              <a:avLst/>
              <a:gdLst/>
              <a:ahLst/>
              <a:cxnLst/>
              <a:rect l="l" t="t" r="r" b="b"/>
              <a:pathLst>
                <a:path w="5387" h="5387" extrusionOk="0">
                  <a:moveTo>
                    <a:pt x="2694" y="388"/>
                  </a:moveTo>
                  <a:cubicBezTo>
                    <a:pt x="3972" y="388"/>
                    <a:pt x="5022" y="1415"/>
                    <a:pt x="5022" y="2694"/>
                  </a:cubicBezTo>
                  <a:cubicBezTo>
                    <a:pt x="5022" y="3972"/>
                    <a:pt x="3972" y="4999"/>
                    <a:pt x="2694" y="4999"/>
                  </a:cubicBezTo>
                  <a:cubicBezTo>
                    <a:pt x="1415" y="4999"/>
                    <a:pt x="388" y="3972"/>
                    <a:pt x="388" y="2694"/>
                  </a:cubicBezTo>
                  <a:cubicBezTo>
                    <a:pt x="388" y="1415"/>
                    <a:pt x="1415" y="388"/>
                    <a:pt x="2694" y="388"/>
                  </a:cubicBezTo>
                  <a:close/>
                  <a:moveTo>
                    <a:pt x="2694" y="0"/>
                  </a:moveTo>
                  <a:cubicBezTo>
                    <a:pt x="1210" y="0"/>
                    <a:pt x="0" y="1210"/>
                    <a:pt x="0" y="2694"/>
                  </a:cubicBezTo>
                  <a:cubicBezTo>
                    <a:pt x="0" y="4177"/>
                    <a:pt x="1210" y="5387"/>
                    <a:pt x="2694" y="5387"/>
                  </a:cubicBezTo>
                  <a:cubicBezTo>
                    <a:pt x="4177" y="5387"/>
                    <a:pt x="5387" y="4177"/>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9"/>
            <p:cNvSpPr/>
            <p:nvPr/>
          </p:nvSpPr>
          <p:spPr>
            <a:xfrm>
              <a:off x="4246800" y="1108775"/>
              <a:ext cx="87350" cy="87925"/>
            </a:xfrm>
            <a:custGeom>
              <a:avLst/>
              <a:gdLst/>
              <a:ahLst/>
              <a:cxnLst/>
              <a:rect l="l" t="t" r="r" b="b"/>
              <a:pathLst>
                <a:path w="3494" h="3517" extrusionOk="0">
                  <a:moveTo>
                    <a:pt x="1736" y="1"/>
                  </a:moveTo>
                  <a:cubicBezTo>
                    <a:pt x="777" y="1"/>
                    <a:pt x="1" y="800"/>
                    <a:pt x="1" y="1759"/>
                  </a:cubicBezTo>
                  <a:cubicBezTo>
                    <a:pt x="1" y="2717"/>
                    <a:pt x="777" y="3516"/>
                    <a:pt x="1736" y="3516"/>
                  </a:cubicBezTo>
                  <a:cubicBezTo>
                    <a:pt x="2717" y="3516"/>
                    <a:pt x="3493" y="2717"/>
                    <a:pt x="3493" y="1759"/>
                  </a:cubicBezTo>
                  <a:cubicBezTo>
                    <a:pt x="3493" y="800"/>
                    <a:pt x="2717" y="1"/>
                    <a:pt x="17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9"/>
            <p:cNvSpPr/>
            <p:nvPr/>
          </p:nvSpPr>
          <p:spPr>
            <a:xfrm>
              <a:off x="3502700" y="2585000"/>
              <a:ext cx="134700" cy="134700"/>
            </a:xfrm>
            <a:custGeom>
              <a:avLst/>
              <a:gdLst/>
              <a:ahLst/>
              <a:cxnLst/>
              <a:rect l="l" t="t" r="r" b="b"/>
              <a:pathLst>
                <a:path w="5388" h="5388" extrusionOk="0">
                  <a:moveTo>
                    <a:pt x="2694" y="389"/>
                  </a:moveTo>
                  <a:cubicBezTo>
                    <a:pt x="3972" y="389"/>
                    <a:pt x="4999" y="1416"/>
                    <a:pt x="4999" y="2694"/>
                  </a:cubicBezTo>
                  <a:cubicBezTo>
                    <a:pt x="4999" y="3973"/>
                    <a:pt x="3972" y="5000"/>
                    <a:pt x="2694" y="5000"/>
                  </a:cubicBezTo>
                  <a:cubicBezTo>
                    <a:pt x="1416" y="5000"/>
                    <a:pt x="389" y="3973"/>
                    <a:pt x="389" y="2694"/>
                  </a:cubicBezTo>
                  <a:cubicBezTo>
                    <a:pt x="389" y="1416"/>
                    <a:pt x="1416" y="389"/>
                    <a:pt x="2694" y="389"/>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9"/>
            <p:cNvSpPr/>
            <p:nvPr/>
          </p:nvSpPr>
          <p:spPr>
            <a:xfrm>
              <a:off x="3526100" y="2608400"/>
              <a:ext cx="87900" cy="87900"/>
            </a:xfrm>
            <a:custGeom>
              <a:avLst/>
              <a:gdLst/>
              <a:ahLst/>
              <a:cxnLst/>
              <a:rect l="l" t="t" r="r" b="b"/>
              <a:pathLst>
                <a:path w="3516" h="3516" extrusionOk="0">
                  <a:moveTo>
                    <a:pt x="1758" y="1"/>
                  </a:moveTo>
                  <a:cubicBezTo>
                    <a:pt x="776" y="1"/>
                    <a:pt x="0" y="777"/>
                    <a:pt x="0" y="1758"/>
                  </a:cubicBezTo>
                  <a:cubicBezTo>
                    <a:pt x="0" y="2717"/>
                    <a:pt x="776"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9"/>
            <p:cNvSpPr/>
            <p:nvPr/>
          </p:nvSpPr>
          <p:spPr>
            <a:xfrm>
              <a:off x="2281550" y="1156150"/>
              <a:ext cx="134700" cy="134700"/>
            </a:xfrm>
            <a:custGeom>
              <a:avLst/>
              <a:gdLst/>
              <a:ahLst/>
              <a:cxnLst/>
              <a:rect l="l" t="t" r="r" b="b"/>
              <a:pathLst>
                <a:path w="5388" h="5388" extrusionOk="0">
                  <a:moveTo>
                    <a:pt x="2694" y="366"/>
                  </a:moveTo>
                  <a:cubicBezTo>
                    <a:pt x="3972" y="366"/>
                    <a:pt x="4999" y="1416"/>
                    <a:pt x="4999" y="2694"/>
                  </a:cubicBezTo>
                  <a:cubicBezTo>
                    <a:pt x="4999" y="3972"/>
                    <a:pt x="3972" y="4999"/>
                    <a:pt x="2694" y="4999"/>
                  </a:cubicBezTo>
                  <a:cubicBezTo>
                    <a:pt x="1416" y="4999"/>
                    <a:pt x="366" y="3972"/>
                    <a:pt x="366" y="2694"/>
                  </a:cubicBezTo>
                  <a:cubicBezTo>
                    <a:pt x="366" y="1416"/>
                    <a:pt x="1416" y="366"/>
                    <a:pt x="2694" y="366"/>
                  </a:cubicBezTo>
                  <a:close/>
                  <a:moveTo>
                    <a:pt x="2694" y="0"/>
                  </a:moveTo>
                  <a:cubicBezTo>
                    <a:pt x="1210" y="0"/>
                    <a:pt x="0" y="1210"/>
                    <a:pt x="0" y="2694"/>
                  </a:cubicBezTo>
                  <a:cubicBezTo>
                    <a:pt x="0" y="4178"/>
                    <a:pt x="1210" y="5387"/>
                    <a:pt x="2694" y="5387"/>
                  </a:cubicBezTo>
                  <a:cubicBezTo>
                    <a:pt x="4177" y="5387"/>
                    <a:pt x="5387" y="4178"/>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9"/>
            <p:cNvSpPr/>
            <p:nvPr/>
          </p:nvSpPr>
          <p:spPr>
            <a:xfrm>
              <a:off x="2304950" y="1179550"/>
              <a:ext cx="87325" cy="87900"/>
            </a:xfrm>
            <a:custGeom>
              <a:avLst/>
              <a:gdLst/>
              <a:ahLst/>
              <a:cxnLst/>
              <a:rect l="l" t="t" r="r" b="b"/>
              <a:pathLst>
                <a:path w="3493" h="3516" extrusionOk="0">
                  <a:moveTo>
                    <a:pt x="1758" y="0"/>
                  </a:moveTo>
                  <a:cubicBezTo>
                    <a:pt x="776" y="0"/>
                    <a:pt x="0" y="776"/>
                    <a:pt x="0" y="1758"/>
                  </a:cubicBezTo>
                  <a:cubicBezTo>
                    <a:pt x="0" y="2717"/>
                    <a:pt x="776" y="3515"/>
                    <a:pt x="1758" y="3515"/>
                  </a:cubicBezTo>
                  <a:cubicBezTo>
                    <a:pt x="2716" y="3515"/>
                    <a:pt x="3493" y="2717"/>
                    <a:pt x="3493" y="1758"/>
                  </a:cubicBezTo>
                  <a:cubicBezTo>
                    <a:pt x="3493" y="776"/>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9"/>
            <p:cNvSpPr/>
            <p:nvPr/>
          </p:nvSpPr>
          <p:spPr>
            <a:xfrm>
              <a:off x="1577950" y="1004925"/>
              <a:ext cx="94750" cy="94750"/>
            </a:xfrm>
            <a:custGeom>
              <a:avLst/>
              <a:gdLst/>
              <a:ahLst/>
              <a:cxnLst/>
              <a:rect l="l" t="t" r="r" b="b"/>
              <a:pathLst>
                <a:path w="3790" h="3790" extrusionOk="0">
                  <a:moveTo>
                    <a:pt x="1895" y="366"/>
                  </a:moveTo>
                  <a:cubicBezTo>
                    <a:pt x="2717" y="366"/>
                    <a:pt x="3402" y="1051"/>
                    <a:pt x="3402" y="1895"/>
                  </a:cubicBezTo>
                  <a:cubicBezTo>
                    <a:pt x="3402" y="2717"/>
                    <a:pt x="2717" y="3402"/>
                    <a:pt x="1895" y="3402"/>
                  </a:cubicBezTo>
                  <a:cubicBezTo>
                    <a:pt x="1051" y="3402"/>
                    <a:pt x="366" y="2717"/>
                    <a:pt x="366" y="1895"/>
                  </a:cubicBezTo>
                  <a:cubicBezTo>
                    <a:pt x="366" y="1051"/>
                    <a:pt x="1051" y="366"/>
                    <a:pt x="1895" y="366"/>
                  </a:cubicBezTo>
                  <a:close/>
                  <a:moveTo>
                    <a:pt x="1895" y="1"/>
                  </a:moveTo>
                  <a:cubicBezTo>
                    <a:pt x="845" y="1"/>
                    <a:pt x="1" y="845"/>
                    <a:pt x="1" y="1895"/>
                  </a:cubicBezTo>
                  <a:cubicBezTo>
                    <a:pt x="1" y="2922"/>
                    <a:pt x="845" y="3790"/>
                    <a:pt x="1895" y="3790"/>
                  </a:cubicBezTo>
                  <a:cubicBezTo>
                    <a:pt x="2922" y="3790"/>
                    <a:pt x="3790" y="2922"/>
                    <a:pt x="3790" y="1895"/>
                  </a:cubicBezTo>
                  <a:cubicBezTo>
                    <a:pt x="3790" y="845"/>
                    <a:pt x="2922" y="1"/>
                    <a:pt x="1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9"/>
            <p:cNvSpPr/>
            <p:nvPr/>
          </p:nvSpPr>
          <p:spPr>
            <a:xfrm>
              <a:off x="1595075" y="1022050"/>
              <a:ext cx="59950" cy="59950"/>
            </a:xfrm>
            <a:custGeom>
              <a:avLst/>
              <a:gdLst/>
              <a:ahLst/>
              <a:cxnLst/>
              <a:rect l="l" t="t" r="r" b="b"/>
              <a:pathLst>
                <a:path w="2398" h="2398" extrusionOk="0">
                  <a:moveTo>
                    <a:pt x="1210" y="1"/>
                  </a:moveTo>
                  <a:cubicBezTo>
                    <a:pt x="548" y="1"/>
                    <a:pt x="1" y="548"/>
                    <a:pt x="1" y="1210"/>
                  </a:cubicBezTo>
                  <a:cubicBezTo>
                    <a:pt x="1" y="1872"/>
                    <a:pt x="548" y="2397"/>
                    <a:pt x="1210" y="2397"/>
                  </a:cubicBezTo>
                  <a:cubicBezTo>
                    <a:pt x="1872" y="2397"/>
                    <a:pt x="2397" y="1872"/>
                    <a:pt x="2397" y="1210"/>
                  </a:cubicBezTo>
                  <a:cubicBezTo>
                    <a:pt x="2397" y="548"/>
                    <a:pt x="1872" y="1"/>
                    <a:pt x="12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9"/>
            <p:cNvSpPr/>
            <p:nvPr/>
          </p:nvSpPr>
          <p:spPr>
            <a:xfrm>
              <a:off x="2892125" y="11704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310" y="4246"/>
                    <a:pt x="4246" y="3287"/>
                    <a:pt x="4246" y="2123"/>
                  </a:cubicBezTo>
                  <a:cubicBezTo>
                    <a:pt x="4246" y="936"/>
                    <a:pt x="3310"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9"/>
            <p:cNvSpPr/>
            <p:nvPr/>
          </p:nvSpPr>
          <p:spPr>
            <a:xfrm>
              <a:off x="7004675" y="1366150"/>
              <a:ext cx="106150" cy="106150"/>
            </a:xfrm>
            <a:custGeom>
              <a:avLst/>
              <a:gdLst/>
              <a:ahLst/>
              <a:cxnLst/>
              <a:rect l="l" t="t" r="r" b="b"/>
              <a:pathLst>
                <a:path w="4246" h="4246" extrusionOk="0">
                  <a:moveTo>
                    <a:pt x="2123" y="0"/>
                  </a:moveTo>
                  <a:cubicBezTo>
                    <a:pt x="936" y="0"/>
                    <a:pt x="0" y="959"/>
                    <a:pt x="0" y="2123"/>
                  </a:cubicBezTo>
                  <a:cubicBezTo>
                    <a:pt x="0" y="3310"/>
                    <a:pt x="936" y="4246"/>
                    <a:pt x="2123" y="4246"/>
                  </a:cubicBezTo>
                  <a:cubicBezTo>
                    <a:pt x="3287" y="4246"/>
                    <a:pt x="4246" y="3310"/>
                    <a:pt x="4246" y="2123"/>
                  </a:cubicBezTo>
                  <a:cubicBezTo>
                    <a:pt x="4246" y="959"/>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9"/>
            <p:cNvSpPr/>
            <p:nvPr/>
          </p:nvSpPr>
          <p:spPr>
            <a:xfrm>
              <a:off x="6446600" y="2270600"/>
              <a:ext cx="106150" cy="106150"/>
            </a:xfrm>
            <a:custGeom>
              <a:avLst/>
              <a:gdLst/>
              <a:ahLst/>
              <a:cxnLst/>
              <a:rect l="l" t="t" r="r" b="b"/>
              <a:pathLst>
                <a:path w="4246" h="4246" extrusionOk="0">
                  <a:moveTo>
                    <a:pt x="2123" y="0"/>
                  </a:moveTo>
                  <a:cubicBezTo>
                    <a:pt x="959" y="0"/>
                    <a:pt x="0" y="959"/>
                    <a:pt x="0" y="2123"/>
                  </a:cubicBezTo>
                  <a:cubicBezTo>
                    <a:pt x="0" y="3310"/>
                    <a:pt x="959" y="4246"/>
                    <a:pt x="2123" y="4246"/>
                  </a:cubicBezTo>
                  <a:cubicBezTo>
                    <a:pt x="3310" y="4246"/>
                    <a:pt x="4246" y="3310"/>
                    <a:pt x="4246" y="2123"/>
                  </a:cubicBezTo>
                  <a:cubicBezTo>
                    <a:pt x="4246" y="959"/>
                    <a:pt x="3310"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9"/>
            <p:cNvSpPr/>
            <p:nvPr/>
          </p:nvSpPr>
          <p:spPr>
            <a:xfrm>
              <a:off x="6258275" y="3300575"/>
              <a:ext cx="69650" cy="69650"/>
            </a:xfrm>
            <a:custGeom>
              <a:avLst/>
              <a:gdLst/>
              <a:ahLst/>
              <a:cxnLst/>
              <a:rect l="l" t="t" r="r" b="b"/>
              <a:pathLst>
                <a:path w="2786" h="2786" extrusionOk="0">
                  <a:moveTo>
                    <a:pt x="1393" y="1"/>
                  </a:moveTo>
                  <a:cubicBezTo>
                    <a:pt x="617" y="1"/>
                    <a:pt x="1" y="617"/>
                    <a:pt x="1" y="1393"/>
                  </a:cubicBezTo>
                  <a:cubicBezTo>
                    <a:pt x="1" y="2146"/>
                    <a:pt x="617" y="2786"/>
                    <a:pt x="1393" y="2786"/>
                  </a:cubicBezTo>
                  <a:cubicBezTo>
                    <a:pt x="2169" y="2786"/>
                    <a:pt x="2786" y="2146"/>
                    <a:pt x="2786" y="1393"/>
                  </a:cubicBezTo>
                  <a:cubicBezTo>
                    <a:pt x="2786" y="617"/>
                    <a:pt x="2169" y="1"/>
                    <a:pt x="13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9"/>
            <p:cNvSpPr/>
            <p:nvPr/>
          </p:nvSpPr>
          <p:spPr>
            <a:xfrm>
              <a:off x="4746100" y="3030675"/>
              <a:ext cx="69650" cy="69075"/>
            </a:xfrm>
            <a:custGeom>
              <a:avLst/>
              <a:gdLst/>
              <a:ahLst/>
              <a:cxnLst/>
              <a:rect l="l" t="t" r="r" b="b"/>
              <a:pathLst>
                <a:path w="2786" h="2763" extrusionOk="0">
                  <a:moveTo>
                    <a:pt x="1393" y="0"/>
                  </a:moveTo>
                  <a:cubicBezTo>
                    <a:pt x="617" y="0"/>
                    <a:pt x="1" y="617"/>
                    <a:pt x="1" y="1393"/>
                  </a:cubicBezTo>
                  <a:cubicBezTo>
                    <a:pt x="1" y="2146"/>
                    <a:pt x="617" y="2762"/>
                    <a:pt x="1393" y="2762"/>
                  </a:cubicBezTo>
                  <a:cubicBezTo>
                    <a:pt x="2169" y="2762"/>
                    <a:pt x="2786" y="2146"/>
                    <a:pt x="2786" y="1393"/>
                  </a:cubicBezTo>
                  <a:cubicBezTo>
                    <a:pt x="2786" y="617"/>
                    <a:pt x="2169" y="0"/>
                    <a:pt x="13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9"/>
            <p:cNvSpPr/>
            <p:nvPr/>
          </p:nvSpPr>
          <p:spPr>
            <a:xfrm>
              <a:off x="5111875" y="1378700"/>
              <a:ext cx="106175" cy="106150"/>
            </a:xfrm>
            <a:custGeom>
              <a:avLst/>
              <a:gdLst/>
              <a:ahLst/>
              <a:cxnLst/>
              <a:rect l="l" t="t" r="r" b="b"/>
              <a:pathLst>
                <a:path w="4247" h="4246" extrusionOk="0">
                  <a:moveTo>
                    <a:pt x="2124" y="0"/>
                  </a:moveTo>
                  <a:cubicBezTo>
                    <a:pt x="960" y="0"/>
                    <a:pt x="1" y="959"/>
                    <a:pt x="1" y="2123"/>
                  </a:cubicBezTo>
                  <a:cubicBezTo>
                    <a:pt x="1" y="3310"/>
                    <a:pt x="960" y="4246"/>
                    <a:pt x="2124" y="4246"/>
                  </a:cubicBezTo>
                  <a:cubicBezTo>
                    <a:pt x="3288" y="4246"/>
                    <a:pt x="4246" y="3310"/>
                    <a:pt x="4246" y="2123"/>
                  </a:cubicBezTo>
                  <a:cubicBezTo>
                    <a:pt x="4246" y="959"/>
                    <a:pt x="3288" y="0"/>
                    <a:pt x="2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9"/>
            <p:cNvSpPr/>
            <p:nvPr/>
          </p:nvSpPr>
          <p:spPr>
            <a:xfrm>
              <a:off x="5692225" y="1404950"/>
              <a:ext cx="75350" cy="74775"/>
            </a:xfrm>
            <a:custGeom>
              <a:avLst/>
              <a:gdLst/>
              <a:ahLst/>
              <a:cxnLst/>
              <a:rect l="l" t="t" r="r" b="b"/>
              <a:pathLst>
                <a:path w="3014" h="2991" extrusionOk="0">
                  <a:moveTo>
                    <a:pt x="1507" y="0"/>
                  </a:moveTo>
                  <a:cubicBezTo>
                    <a:pt x="685" y="0"/>
                    <a:pt x="0" y="662"/>
                    <a:pt x="0" y="1507"/>
                  </a:cubicBezTo>
                  <a:cubicBezTo>
                    <a:pt x="0" y="2328"/>
                    <a:pt x="685" y="2990"/>
                    <a:pt x="1507" y="2990"/>
                  </a:cubicBezTo>
                  <a:cubicBezTo>
                    <a:pt x="2328" y="2990"/>
                    <a:pt x="3013" y="2328"/>
                    <a:pt x="3013" y="1507"/>
                  </a:cubicBezTo>
                  <a:cubicBezTo>
                    <a:pt x="3013" y="662"/>
                    <a:pt x="2328" y="0"/>
                    <a:pt x="150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9"/>
            <p:cNvSpPr/>
            <p:nvPr/>
          </p:nvSpPr>
          <p:spPr>
            <a:xfrm>
              <a:off x="5821750" y="1469425"/>
              <a:ext cx="79350" cy="79350"/>
            </a:xfrm>
            <a:custGeom>
              <a:avLst/>
              <a:gdLst/>
              <a:ahLst/>
              <a:cxnLst/>
              <a:rect l="l" t="t" r="r" b="b"/>
              <a:pathLst>
                <a:path w="3174" h="3174" extrusionOk="0">
                  <a:moveTo>
                    <a:pt x="1598" y="1"/>
                  </a:moveTo>
                  <a:cubicBezTo>
                    <a:pt x="708" y="1"/>
                    <a:pt x="1" y="708"/>
                    <a:pt x="1" y="1575"/>
                  </a:cubicBezTo>
                  <a:cubicBezTo>
                    <a:pt x="1" y="2466"/>
                    <a:pt x="708" y="3173"/>
                    <a:pt x="1598" y="3173"/>
                  </a:cubicBezTo>
                  <a:cubicBezTo>
                    <a:pt x="2466" y="3173"/>
                    <a:pt x="3173" y="2466"/>
                    <a:pt x="3173" y="1575"/>
                  </a:cubicBezTo>
                  <a:cubicBezTo>
                    <a:pt x="3173" y="708"/>
                    <a:pt x="2466" y="1"/>
                    <a:pt x="15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9"/>
            <p:cNvSpPr/>
            <p:nvPr/>
          </p:nvSpPr>
          <p:spPr>
            <a:xfrm>
              <a:off x="3572900" y="2384150"/>
              <a:ext cx="139825" cy="139250"/>
            </a:xfrm>
            <a:custGeom>
              <a:avLst/>
              <a:gdLst/>
              <a:ahLst/>
              <a:cxnLst/>
              <a:rect l="l" t="t" r="r" b="b"/>
              <a:pathLst>
                <a:path w="5593" h="5570" extrusionOk="0">
                  <a:moveTo>
                    <a:pt x="2808" y="0"/>
                  </a:moveTo>
                  <a:cubicBezTo>
                    <a:pt x="1255" y="0"/>
                    <a:pt x="0" y="1233"/>
                    <a:pt x="0" y="2785"/>
                  </a:cubicBezTo>
                  <a:cubicBezTo>
                    <a:pt x="0" y="4314"/>
                    <a:pt x="1255" y="5570"/>
                    <a:pt x="2808" y="5570"/>
                  </a:cubicBezTo>
                  <a:cubicBezTo>
                    <a:pt x="4337" y="5570"/>
                    <a:pt x="5592" y="4314"/>
                    <a:pt x="5592" y="2785"/>
                  </a:cubicBezTo>
                  <a:cubicBezTo>
                    <a:pt x="5592" y="1233"/>
                    <a:pt x="4337" y="0"/>
                    <a:pt x="2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9"/>
            <p:cNvSpPr/>
            <p:nvPr/>
          </p:nvSpPr>
          <p:spPr>
            <a:xfrm>
              <a:off x="5419450" y="2995300"/>
              <a:ext cx="139825" cy="139825"/>
            </a:xfrm>
            <a:custGeom>
              <a:avLst/>
              <a:gdLst/>
              <a:ahLst/>
              <a:cxnLst/>
              <a:rect l="l" t="t" r="r" b="b"/>
              <a:pathLst>
                <a:path w="5593" h="5593" extrusionOk="0">
                  <a:moveTo>
                    <a:pt x="2785" y="0"/>
                  </a:moveTo>
                  <a:cubicBezTo>
                    <a:pt x="1256" y="0"/>
                    <a:pt x="1" y="1256"/>
                    <a:pt x="1" y="2808"/>
                  </a:cubicBezTo>
                  <a:cubicBezTo>
                    <a:pt x="1" y="4337"/>
                    <a:pt x="1256" y="5592"/>
                    <a:pt x="2785" y="5592"/>
                  </a:cubicBezTo>
                  <a:cubicBezTo>
                    <a:pt x="4338" y="5592"/>
                    <a:pt x="5593" y="4337"/>
                    <a:pt x="5593" y="2808"/>
                  </a:cubicBezTo>
                  <a:cubicBezTo>
                    <a:pt x="5593" y="1256"/>
                    <a:pt x="4338" y="0"/>
                    <a:pt x="27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9"/>
            <p:cNvSpPr/>
            <p:nvPr/>
          </p:nvSpPr>
          <p:spPr>
            <a:xfrm>
              <a:off x="3311550" y="1787275"/>
              <a:ext cx="65075" cy="65075"/>
            </a:xfrm>
            <a:custGeom>
              <a:avLst/>
              <a:gdLst/>
              <a:ahLst/>
              <a:cxnLst/>
              <a:rect l="l" t="t" r="r" b="b"/>
              <a:pathLst>
                <a:path w="2603" h="2603" extrusionOk="0">
                  <a:moveTo>
                    <a:pt x="1301" y="0"/>
                  </a:moveTo>
                  <a:cubicBezTo>
                    <a:pt x="594" y="0"/>
                    <a:pt x="0" y="571"/>
                    <a:pt x="0" y="1301"/>
                  </a:cubicBezTo>
                  <a:cubicBezTo>
                    <a:pt x="0" y="2009"/>
                    <a:pt x="594" y="2602"/>
                    <a:pt x="1301" y="2602"/>
                  </a:cubicBezTo>
                  <a:cubicBezTo>
                    <a:pt x="2009" y="2602"/>
                    <a:pt x="2602" y="2009"/>
                    <a:pt x="2602" y="1301"/>
                  </a:cubicBezTo>
                  <a:cubicBezTo>
                    <a:pt x="2602" y="571"/>
                    <a:pt x="2009" y="0"/>
                    <a:pt x="13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9"/>
            <p:cNvSpPr/>
            <p:nvPr/>
          </p:nvSpPr>
          <p:spPr>
            <a:xfrm>
              <a:off x="3501550" y="1519075"/>
              <a:ext cx="143825" cy="144400"/>
            </a:xfrm>
            <a:custGeom>
              <a:avLst/>
              <a:gdLst/>
              <a:ahLst/>
              <a:cxnLst/>
              <a:rect l="l" t="t" r="r" b="b"/>
              <a:pathLst>
                <a:path w="5753" h="5776" extrusionOk="0">
                  <a:moveTo>
                    <a:pt x="2877" y="388"/>
                  </a:moveTo>
                  <a:cubicBezTo>
                    <a:pt x="4246" y="388"/>
                    <a:pt x="5388" y="1507"/>
                    <a:pt x="5388" y="2899"/>
                  </a:cubicBezTo>
                  <a:cubicBezTo>
                    <a:pt x="5388" y="4269"/>
                    <a:pt x="4246" y="5410"/>
                    <a:pt x="2877" y="5410"/>
                  </a:cubicBezTo>
                  <a:cubicBezTo>
                    <a:pt x="1485" y="5410"/>
                    <a:pt x="366" y="4269"/>
                    <a:pt x="366" y="2899"/>
                  </a:cubicBezTo>
                  <a:cubicBezTo>
                    <a:pt x="366" y="1507"/>
                    <a:pt x="1485" y="388"/>
                    <a:pt x="2877" y="388"/>
                  </a:cubicBezTo>
                  <a:close/>
                  <a:moveTo>
                    <a:pt x="2877" y="0"/>
                  </a:moveTo>
                  <a:cubicBezTo>
                    <a:pt x="1279" y="0"/>
                    <a:pt x="1" y="1301"/>
                    <a:pt x="1" y="2899"/>
                  </a:cubicBezTo>
                  <a:cubicBezTo>
                    <a:pt x="1" y="4497"/>
                    <a:pt x="1279" y="5775"/>
                    <a:pt x="2877" y="5775"/>
                  </a:cubicBezTo>
                  <a:cubicBezTo>
                    <a:pt x="4475" y="5775"/>
                    <a:pt x="5753" y="4497"/>
                    <a:pt x="5753" y="2899"/>
                  </a:cubicBezTo>
                  <a:cubicBezTo>
                    <a:pt x="5753" y="1301"/>
                    <a:pt x="4475" y="0"/>
                    <a:pt x="28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9"/>
            <p:cNvSpPr/>
            <p:nvPr/>
          </p:nvSpPr>
          <p:spPr>
            <a:xfrm>
              <a:off x="3526675" y="1544750"/>
              <a:ext cx="93600" cy="93050"/>
            </a:xfrm>
            <a:custGeom>
              <a:avLst/>
              <a:gdLst/>
              <a:ahLst/>
              <a:cxnLst/>
              <a:rect l="l" t="t" r="r" b="b"/>
              <a:pathLst>
                <a:path w="3744" h="3722" extrusionOk="0">
                  <a:moveTo>
                    <a:pt x="1872" y="0"/>
                  </a:moveTo>
                  <a:cubicBezTo>
                    <a:pt x="845" y="0"/>
                    <a:pt x="0" y="845"/>
                    <a:pt x="0" y="1872"/>
                  </a:cubicBezTo>
                  <a:cubicBezTo>
                    <a:pt x="0" y="2899"/>
                    <a:pt x="845" y="3721"/>
                    <a:pt x="1872" y="3721"/>
                  </a:cubicBezTo>
                  <a:cubicBezTo>
                    <a:pt x="2899" y="3721"/>
                    <a:pt x="3744" y="2899"/>
                    <a:pt x="3744" y="1872"/>
                  </a:cubicBezTo>
                  <a:cubicBezTo>
                    <a:pt x="3744" y="845"/>
                    <a:pt x="2899" y="0"/>
                    <a:pt x="18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9"/>
            <p:cNvSpPr/>
            <p:nvPr/>
          </p:nvSpPr>
          <p:spPr>
            <a:xfrm>
              <a:off x="1930050" y="1563575"/>
              <a:ext cx="106150" cy="106175"/>
            </a:xfrm>
            <a:custGeom>
              <a:avLst/>
              <a:gdLst/>
              <a:ahLst/>
              <a:cxnLst/>
              <a:rect l="l" t="t" r="r" b="b"/>
              <a:pathLst>
                <a:path w="4246" h="4247" extrusionOk="0">
                  <a:moveTo>
                    <a:pt x="2123" y="1"/>
                  </a:moveTo>
                  <a:cubicBezTo>
                    <a:pt x="959" y="1"/>
                    <a:pt x="0" y="937"/>
                    <a:pt x="0" y="2123"/>
                  </a:cubicBezTo>
                  <a:cubicBezTo>
                    <a:pt x="0" y="3288"/>
                    <a:pt x="959" y="4246"/>
                    <a:pt x="2123" y="4246"/>
                  </a:cubicBezTo>
                  <a:cubicBezTo>
                    <a:pt x="3310" y="4246"/>
                    <a:pt x="4246" y="3288"/>
                    <a:pt x="4246" y="2123"/>
                  </a:cubicBezTo>
                  <a:cubicBezTo>
                    <a:pt x="4246" y="937"/>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9"/>
            <p:cNvSpPr/>
            <p:nvPr/>
          </p:nvSpPr>
          <p:spPr>
            <a:xfrm>
              <a:off x="1621325" y="1563575"/>
              <a:ext cx="106175" cy="106175"/>
            </a:xfrm>
            <a:custGeom>
              <a:avLst/>
              <a:gdLst/>
              <a:ahLst/>
              <a:cxnLst/>
              <a:rect l="l" t="t" r="r" b="b"/>
              <a:pathLst>
                <a:path w="4247" h="4247" extrusionOk="0">
                  <a:moveTo>
                    <a:pt x="2123" y="1"/>
                  </a:moveTo>
                  <a:cubicBezTo>
                    <a:pt x="936" y="1"/>
                    <a:pt x="1" y="937"/>
                    <a:pt x="1" y="2123"/>
                  </a:cubicBezTo>
                  <a:cubicBezTo>
                    <a:pt x="1" y="3288"/>
                    <a:pt x="936" y="4246"/>
                    <a:pt x="2123" y="4246"/>
                  </a:cubicBezTo>
                  <a:cubicBezTo>
                    <a:pt x="3287" y="4246"/>
                    <a:pt x="4246" y="3288"/>
                    <a:pt x="4246" y="2123"/>
                  </a:cubicBezTo>
                  <a:cubicBezTo>
                    <a:pt x="4246" y="937"/>
                    <a:pt x="3287"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9"/>
            <p:cNvSpPr/>
            <p:nvPr/>
          </p:nvSpPr>
          <p:spPr>
            <a:xfrm>
              <a:off x="944550" y="1765575"/>
              <a:ext cx="106175" cy="106175"/>
            </a:xfrm>
            <a:custGeom>
              <a:avLst/>
              <a:gdLst/>
              <a:ahLst/>
              <a:cxnLst/>
              <a:rect l="l" t="t" r="r" b="b"/>
              <a:pathLst>
                <a:path w="4247" h="4247" extrusionOk="0">
                  <a:moveTo>
                    <a:pt x="2123" y="1"/>
                  </a:moveTo>
                  <a:cubicBezTo>
                    <a:pt x="959" y="1"/>
                    <a:pt x="1" y="960"/>
                    <a:pt x="1" y="2124"/>
                  </a:cubicBezTo>
                  <a:cubicBezTo>
                    <a:pt x="1" y="3311"/>
                    <a:pt x="959" y="4246"/>
                    <a:pt x="2123" y="4246"/>
                  </a:cubicBezTo>
                  <a:cubicBezTo>
                    <a:pt x="3310" y="4246"/>
                    <a:pt x="4246" y="3311"/>
                    <a:pt x="4246" y="2124"/>
                  </a:cubicBezTo>
                  <a:cubicBezTo>
                    <a:pt x="4246" y="960"/>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9"/>
            <p:cNvSpPr/>
            <p:nvPr/>
          </p:nvSpPr>
          <p:spPr>
            <a:xfrm>
              <a:off x="496050" y="13239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287" y="4246"/>
                    <a:pt x="4246" y="3287"/>
                    <a:pt x="4246" y="2123"/>
                  </a:cubicBezTo>
                  <a:cubicBezTo>
                    <a:pt x="4246" y="936"/>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9"/>
            <p:cNvSpPr/>
            <p:nvPr/>
          </p:nvSpPr>
          <p:spPr>
            <a:xfrm>
              <a:off x="3168300" y="1186975"/>
              <a:ext cx="72500" cy="73050"/>
            </a:xfrm>
            <a:custGeom>
              <a:avLst/>
              <a:gdLst/>
              <a:ahLst/>
              <a:cxnLst/>
              <a:rect l="l" t="t" r="r" b="b"/>
              <a:pathLst>
                <a:path w="2900" h="2922" extrusionOk="0">
                  <a:moveTo>
                    <a:pt x="1462" y="0"/>
                  </a:moveTo>
                  <a:cubicBezTo>
                    <a:pt x="640" y="0"/>
                    <a:pt x="1" y="639"/>
                    <a:pt x="1" y="1461"/>
                  </a:cubicBezTo>
                  <a:cubicBezTo>
                    <a:pt x="1" y="2260"/>
                    <a:pt x="640" y="2922"/>
                    <a:pt x="1462" y="2922"/>
                  </a:cubicBezTo>
                  <a:cubicBezTo>
                    <a:pt x="2261" y="2922"/>
                    <a:pt x="2900" y="2260"/>
                    <a:pt x="2900" y="1461"/>
                  </a:cubicBezTo>
                  <a:cubicBezTo>
                    <a:pt x="2900" y="639"/>
                    <a:pt x="2261"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9"/>
            <p:cNvSpPr/>
            <p:nvPr/>
          </p:nvSpPr>
          <p:spPr>
            <a:xfrm>
              <a:off x="1238425" y="1362725"/>
              <a:ext cx="73075" cy="73050"/>
            </a:xfrm>
            <a:custGeom>
              <a:avLst/>
              <a:gdLst/>
              <a:ahLst/>
              <a:cxnLst/>
              <a:rect l="l" t="t" r="r" b="b"/>
              <a:pathLst>
                <a:path w="2923" h="2922" extrusionOk="0">
                  <a:moveTo>
                    <a:pt x="1462" y="0"/>
                  </a:moveTo>
                  <a:cubicBezTo>
                    <a:pt x="640" y="0"/>
                    <a:pt x="1" y="662"/>
                    <a:pt x="1" y="1461"/>
                  </a:cubicBezTo>
                  <a:cubicBezTo>
                    <a:pt x="1" y="2260"/>
                    <a:pt x="640" y="2922"/>
                    <a:pt x="1462" y="2922"/>
                  </a:cubicBezTo>
                  <a:cubicBezTo>
                    <a:pt x="2260" y="2922"/>
                    <a:pt x="2922" y="2260"/>
                    <a:pt x="2922" y="1461"/>
                  </a:cubicBezTo>
                  <a:cubicBezTo>
                    <a:pt x="2922" y="662"/>
                    <a:pt x="2260"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9"/>
            <p:cNvSpPr/>
            <p:nvPr/>
          </p:nvSpPr>
          <p:spPr>
            <a:xfrm>
              <a:off x="2281550" y="832600"/>
              <a:ext cx="2995850" cy="9725"/>
            </a:xfrm>
            <a:custGeom>
              <a:avLst/>
              <a:gdLst/>
              <a:ahLst/>
              <a:cxnLst/>
              <a:rect l="l" t="t" r="r" b="b"/>
              <a:pathLst>
                <a:path w="119834" h="389" extrusionOk="0">
                  <a:moveTo>
                    <a:pt x="183" y="1"/>
                  </a:moveTo>
                  <a:cubicBezTo>
                    <a:pt x="69" y="1"/>
                    <a:pt x="0" y="92"/>
                    <a:pt x="0" y="183"/>
                  </a:cubicBezTo>
                  <a:cubicBezTo>
                    <a:pt x="0" y="297"/>
                    <a:pt x="69" y="389"/>
                    <a:pt x="183" y="389"/>
                  </a:cubicBezTo>
                  <a:lnTo>
                    <a:pt x="119628" y="389"/>
                  </a:lnTo>
                  <a:cubicBezTo>
                    <a:pt x="119742" y="389"/>
                    <a:pt x="119833" y="297"/>
                    <a:pt x="119833" y="183"/>
                  </a:cubicBezTo>
                  <a:cubicBezTo>
                    <a:pt x="119833" y="92"/>
                    <a:pt x="119742" y="1"/>
                    <a:pt x="1196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9"/>
            <p:cNvSpPr/>
            <p:nvPr/>
          </p:nvSpPr>
          <p:spPr>
            <a:xfrm>
              <a:off x="2222775" y="800650"/>
              <a:ext cx="73075" cy="73050"/>
            </a:xfrm>
            <a:custGeom>
              <a:avLst/>
              <a:gdLst/>
              <a:ahLst/>
              <a:cxnLst/>
              <a:rect l="l" t="t" r="r" b="b"/>
              <a:pathLst>
                <a:path w="2923" h="2922" extrusionOk="0">
                  <a:moveTo>
                    <a:pt x="1461" y="0"/>
                  </a:moveTo>
                  <a:cubicBezTo>
                    <a:pt x="640" y="0"/>
                    <a:pt x="0" y="662"/>
                    <a:pt x="0" y="1461"/>
                  </a:cubicBezTo>
                  <a:cubicBezTo>
                    <a:pt x="0" y="2283"/>
                    <a:pt x="640" y="2922"/>
                    <a:pt x="1461" y="2922"/>
                  </a:cubicBezTo>
                  <a:cubicBezTo>
                    <a:pt x="2260" y="2922"/>
                    <a:pt x="2922" y="2283"/>
                    <a:pt x="2922" y="1461"/>
                  </a:cubicBezTo>
                  <a:cubicBezTo>
                    <a:pt x="2922" y="662"/>
                    <a:pt x="2260"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9"/>
            <p:cNvSpPr/>
            <p:nvPr/>
          </p:nvSpPr>
          <p:spPr>
            <a:xfrm>
              <a:off x="5235725" y="800650"/>
              <a:ext cx="73050" cy="73050"/>
            </a:xfrm>
            <a:custGeom>
              <a:avLst/>
              <a:gdLst/>
              <a:ahLst/>
              <a:cxnLst/>
              <a:rect l="l" t="t" r="r" b="b"/>
              <a:pathLst>
                <a:path w="2922" h="2922" extrusionOk="0">
                  <a:moveTo>
                    <a:pt x="1461" y="0"/>
                  </a:moveTo>
                  <a:cubicBezTo>
                    <a:pt x="662" y="0"/>
                    <a:pt x="0" y="662"/>
                    <a:pt x="0" y="1461"/>
                  </a:cubicBezTo>
                  <a:cubicBezTo>
                    <a:pt x="0" y="2283"/>
                    <a:pt x="662" y="2922"/>
                    <a:pt x="1461" y="2922"/>
                  </a:cubicBezTo>
                  <a:cubicBezTo>
                    <a:pt x="2283" y="2922"/>
                    <a:pt x="2922" y="2283"/>
                    <a:pt x="2922" y="1461"/>
                  </a:cubicBezTo>
                  <a:cubicBezTo>
                    <a:pt x="2922" y="662"/>
                    <a:pt x="2283"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9"/>
            <p:cNvSpPr/>
            <p:nvPr/>
          </p:nvSpPr>
          <p:spPr>
            <a:xfrm>
              <a:off x="5732175" y="319450"/>
              <a:ext cx="1118450" cy="1117475"/>
            </a:xfrm>
            <a:custGeom>
              <a:avLst/>
              <a:gdLst/>
              <a:ahLst/>
              <a:cxnLst/>
              <a:rect l="l" t="t" r="r" b="b"/>
              <a:pathLst>
                <a:path w="44738" h="44699" extrusionOk="0">
                  <a:moveTo>
                    <a:pt x="44532" y="1"/>
                  </a:moveTo>
                  <a:cubicBezTo>
                    <a:pt x="44481" y="1"/>
                    <a:pt x="44430" y="18"/>
                    <a:pt x="44395" y="52"/>
                  </a:cubicBezTo>
                  <a:lnTo>
                    <a:pt x="91" y="44356"/>
                  </a:lnTo>
                  <a:cubicBezTo>
                    <a:pt x="0" y="44447"/>
                    <a:pt x="0" y="44562"/>
                    <a:pt x="91" y="44630"/>
                  </a:cubicBezTo>
                  <a:cubicBezTo>
                    <a:pt x="114" y="44676"/>
                    <a:pt x="160" y="44699"/>
                    <a:pt x="228" y="44699"/>
                  </a:cubicBezTo>
                  <a:cubicBezTo>
                    <a:pt x="274" y="44699"/>
                    <a:pt x="320" y="44676"/>
                    <a:pt x="342" y="44630"/>
                  </a:cubicBezTo>
                  <a:lnTo>
                    <a:pt x="44669" y="326"/>
                  </a:lnTo>
                  <a:cubicBezTo>
                    <a:pt x="44738" y="258"/>
                    <a:pt x="44738" y="121"/>
                    <a:pt x="44669" y="52"/>
                  </a:cubicBezTo>
                  <a:cubicBezTo>
                    <a:pt x="44635" y="18"/>
                    <a:pt x="44584" y="1"/>
                    <a:pt x="445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9"/>
            <p:cNvSpPr/>
            <p:nvPr/>
          </p:nvSpPr>
          <p:spPr>
            <a:xfrm>
              <a:off x="5870250" y="381100"/>
              <a:ext cx="1118475" cy="1117450"/>
            </a:xfrm>
            <a:custGeom>
              <a:avLst/>
              <a:gdLst/>
              <a:ahLst/>
              <a:cxnLst/>
              <a:rect l="l" t="t" r="r" b="b"/>
              <a:pathLst>
                <a:path w="44739" h="44698" extrusionOk="0">
                  <a:moveTo>
                    <a:pt x="44522" y="0"/>
                  </a:moveTo>
                  <a:cubicBezTo>
                    <a:pt x="44476" y="0"/>
                    <a:pt x="44430" y="17"/>
                    <a:pt x="44396" y="51"/>
                  </a:cubicBezTo>
                  <a:lnTo>
                    <a:pt x="69" y="44378"/>
                  </a:lnTo>
                  <a:cubicBezTo>
                    <a:pt x="1" y="44447"/>
                    <a:pt x="1" y="44561"/>
                    <a:pt x="69" y="44629"/>
                  </a:cubicBezTo>
                  <a:cubicBezTo>
                    <a:pt x="115" y="44675"/>
                    <a:pt x="161" y="44698"/>
                    <a:pt x="206" y="44698"/>
                  </a:cubicBezTo>
                  <a:cubicBezTo>
                    <a:pt x="252" y="44698"/>
                    <a:pt x="298" y="44675"/>
                    <a:pt x="343" y="44629"/>
                  </a:cubicBezTo>
                  <a:lnTo>
                    <a:pt x="44647" y="325"/>
                  </a:lnTo>
                  <a:cubicBezTo>
                    <a:pt x="44738" y="257"/>
                    <a:pt x="44738" y="120"/>
                    <a:pt x="44647" y="51"/>
                  </a:cubicBezTo>
                  <a:cubicBezTo>
                    <a:pt x="44613" y="17"/>
                    <a:pt x="44567" y="0"/>
                    <a:pt x="445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9"/>
            <p:cNvSpPr/>
            <p:nvPr/>
          </p:nvSpPr>
          <p:spPr>
            <a:xfrm>
              <a:off x="4775775" y="1974875"/>
              <a:ext cx="2300825" cy="706600"/>
            </a:xfrm>
            <a:custGeom>
              <a:avLst/>
              <a:gdLst/>
              <a:ahLst/>
              <a:cxnLst/>
              <a:rect l="l" t="t" r="r" b="b"/>
              <a:pathLst>
                <a:path w="92033" h="28264" extrusionOk="0">
                  <a:moveTo>
                    <a:pt x="206" y="0"/>
                  </a:moveTo>
                  <a:cubicBezTo>
                    <a:pt x="155" y="0"/>
                    <a:pt x="104" y="17"/>
                    <a:pt x="69" y="51"/>
                  </a:cubicBezTo>
                  <a:cubicBezTo>
                    <a:pt x="1" y="120"/>
                    <a:pt x="1" y="234"/>
                    <a:pt x="69" y="325"/>
                  </a:cubicBezTo>
                  <a:lnTo>
                    <a:pt x="28007" y="28263"/>
                  </a:lnTo>
                  <a:lnTo>
                    <a:pt x="91850" y="28263"/>
                  </a:lnTo>
                  <a:cubicBezTo>
                    <a:pt x="91941" y="28263"/>
                    <a:pt x="92032" y="28172"/>
                    <a:pt x="92032" y="28058"/>
                  </a:cubicBezTo>
                  <a:cubicBezTo>
                    <a:pt x="92032" y="27967"/>
                    <a:pt x="91941" y="27875"/>
                    <a:pt x="91850" y="27875"/>
                  </a:cubicBezTo>
                  <a:lnTo>
                    <a:pt x="28167" y="27875"/>
                  </a:lnTo>
                  <a:lnTo>
                    <a:pt x="343" y="51"/>
                  </a:lnTo>
                  <a:cubicBezTo>
                    <a:pt x="309" y="17"/>
                    <a:pt x="258" y="0"/>
                    <a:pt x="2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9"/>
            <p:cNvSpPr/>
            <p:nvPr/>
          </p:nvSpPr>
          <p:spPr>
            <a:xfrm>
              <a:off x="3518100" y="2023500"/>
              <a:ext cx="149550" cy="93050"/>
            </a:xfrm>
            <a:custGeom>
              <a:avLst/>
              <a:gdLst/>
              <a:ahLst/>
              <a:cxnLst/>
              <a:rect l="l" t="t" r="r" b="b"/>
              <a:pathLst>
                <a:path w="5982" h="3722" extrusionOk="0">
                  <a:moveTo>
                    <a:pt x="1" y="1"/>
                  </a:moveTo>
                  <a:lnTo>
                    <a:pt x="3607" y="3721"/>
                  </a:lnTo>
                  <a:lnTo>
                    <a:pt x="5981" y="3721"/>
                  </a:lnTo>
                  <a:lnTo>
                    <a:pt x="23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9"/>
            <p:cNvSpPr/>
            <p:nvPr/>
          </p:nvSpPr>
          <p:spPr>
            <a:xfrm>
              <a:off x="3630525" y="2023500"/>
              <a:ext cx="148950" cy="93050"/>
            </a:xfrm>
            <a:custGeom>
              <a:avLst/>
              <a:gdLst/>
              <a:ahLst/>
              <a:cxnLst/>
              <a:rect l="l" t="t" r="r" b="b"/>
              <a:pathLst>
                <a:path w="5958" h="3722" extrusionOk="0">
                  <a:moveTo>
                    <a:pt x="0"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9"/>
            <p:cNvSpPr/>
            <p:nvPr/>
          </p:nvSpPr>
          <p:spPr>
            <a:xfrm>
              <a:off x="3742375" y="2023500"/>
              <a:ext cx="149525" cy="93050"/>
            </a:xfrm>
            <a:custGeom>
              <a:avLst/>
              <a:gdLst/>
              <a:ahLst/>
              <a:cxnLst/>
              <a:rect l="l" t="t" r="r" b="b"/>
              <a:pathLst>
                <a:path w="5981" h="3722" extrusionOk="0">
                  <a:moveTo>
                    <a:pt x="0" y="1"/>
                  </a:moveTo>
                  <a:lnTo>
                    <a:pt x="3584" y="3721"/>
                  </a:lnTo>
                  <a:lnTo>
                    <a:pt x="5980"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9"/>
            <p:cNvSpPr/>
            <p:nvPr/>
          </p:nvSpPr>
          <p:spPr>
            <a:xfrm>
              <a:off x="38547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9"/>
            <p:cNvSpPr/>
            <p:nvPr/>
          </p:nvSpPr>
          <p:spPr>
            <a:xfrm>
              <a:off x="3966625" y="2023500"/>
              <a:ext cx="148950" cy="93050"/>
            </a:xfrm>
            <a:custGeom>
              <a:avLst/>
              <a:gdLst/>
              <a:ahLst/>
              <a:cxnLst/>
              <a:rect l="l" t="t" r="r" b="b"/>
              <a:pathLst>
                <a:path w="5958" h="3722" extrusionOk="0">
                  <a:moveTo>
                    <a:pt x="1"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9"/>
            <p:cNvSpPr/>
            <p:nvPr/>
          </p:nvSpPr>
          <p:spPr>
            <a:xfrm>
              <a:off x="4078475" y="2023500"/>
              <a:ext cx="149525" cy="93050"/>
            </a:xfrm>
            <a:custGeom>
              <a:avLst/>
              <a:gdLst/>
              <a:ahLst/>
              <a:cxnLst/>
              <a:rect l="l" t="t" r="r" b="b"/>
              <a:pathLst>
                <a:path w="5981" h="3722" extrusionOk="0">
                  <a:moveTo>
                    <a:pt x="0" y="1"/>
                  </a:moveTo>
                  <a:lnTo>
                    <a:pt x="3607" y="3721"/>
                  </a:lnTo>
                  <a:lnTo>
                    <a:pt x="5981" y="3721"/>
                  </a:lnTo>
                  <a:lnTo>
                    <a:pt x="239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9"/>
            <p:cNvSpPr/>
            <p:nvPr/>
          </p:nvSpPr>
          <p:spPr>
            <a:xfrm>
              <a:off x="41908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9"/>
            <p:cNvSpPr/>
            <p:nvPr/>
          </p:nvSpPr>
          <p:spPr>
            <a:xfrm>
              <a:off x="4302725" y="2023500"/>
              <a:ext cx="149525" cy="93050"/>
            </a:xfrm>
            <a:custGeom>
              <a:avLst/>
              <a:gdLst/>
              <a:ahLst/>
              <a:cxnLst/>
              <a:rect l="l" t="t" r="r" b="b"/>
              <a:pathLst>
                <a:path w="5981" h="3722" extrusionOk="0">
                  <a:moveTo>
                    <a:pt x="1" y="1"/>
                  </a:moveTo>
                  <a:lnTo>
                    <a:pt x="3584" y="3721"/>
                  </a:lnTo>
                  <a:lnTo>
                    <a:pt x="5981"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9"/>
            <p:cNvSpPr/>
            <p:nvPr/>
          </p:nvSpPr>
          <p:spPr>
            <a:xfrm>
              <a:off x="2718075" y="2800150"/>
              <a:ext cx="276800" cy="172925"/>
            </a:xfrm>
            <a:custGeom>
              <a:avLst/>
              <a:gdLst/>
              <a:ahLst/>
              <a:cxnLst/>
              <a:rect l="l" t="t" r="r" b="b"/>
              <a:pathLst>
                <a:path w="11072"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9"/>
            <p:cNvSpPr/>
            <p:nvPr/>
          </p:nvSpPr>
          <p:spPr>
            <a:xfrm>
              <a:off x="2925800" y="2800150"/>
              <a:ext cx="276775" cy="172925"/>
            </a:xfrm>
            <a:custGeom>
              <a:avLst/>
              <a:gdLst/>
              <a:ahLst/>
              <a:cxnLst/>
              <a:rect l="l" t="t" r="r" b="b"/>
              <a:pathLst>
                <a:path w="11071" h="6917" extrusionOk="0">
                  <a:moveTo>
                    <a:pt x="0" y="0"/>
                  </a:moveTo>
                  <a:lnTo>
                    <a:pt x="6665" y="6916"/>
                  </a:lnTo>
                  <a:lnTo>
                    <a:pt x="11070" y="6916"/>
                  </a:lnTo>
                  <a:lnTo>
                    <a:pt x="4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9"/>
            <p:cNvSpPr/>
            <p:nvPr/>
          </p:nvSpPr>
          <p:spPr>
            <a:xfrm>
              <a:off x="3133500" y="2800150"/>
              <a:ext cx="276775" cy="172925"/>
            </a:xfrm>
            <a:custGeom>
              <a:avLst/>
              <a:gdLst/>
              <a:ahLst/>
              <a:cxnLst/>
              <a:rect l="l" t="t" r="r" b="b"/>
              <a:pathLst>
                <a:path w="11071" h="6917" extrusionOk="0">
                  <a:moveTo>
                    <a:pt x="1" y="0"/>
                  </a:moveTo>
                  <a:lnTo>
                    <a:pt x="6666" y="6916"/>
                  </a:lnTo>
                  <a:lnTo>
                    <a:pt x="11071" y="6916"/>
                  </a:lnTo>
                  <a:lnTo>
                    <a:pt x="44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9"/>
            <p:cNvSpPr/>
            <p:nvPr/>
          </p:nvSpPr>
          <p:spPr>
            <a:xfrm>
              <a:off x="3341775" y="2800150"/>
              <a:ext cx="276800" cy="172925"/>
            </a:xfrm>
            <a:custGeom>
              <a:avLst/>
              <a:gdLst/>
              <a:ahLst/>
              <a:cxnLst/>
              <a:rect l="l" t="t" r="r" b="b"/>
              <a:pathLst>
                <a:path w="11072" h="6917" extrusionOk="0">
                  <a:moveTo>
                    <a:pt x="1" y="0"/>
                  </a:moveTo>
                  <a:lnTo>
                    <a:pt x="6643"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9"/>
            <p:cNvSpPr/>
            <p:nvPr/>
          </p:nvSpPr>
          <p:spPr>
            <a:xfrm>
              <a:off x="3549500" y="2800150"/>
              <a:ext cx="276775" cy="172925"/>
            </a:xfrm>
            <a:custGeom>
              <a:avLst/>
              <a:gdLst/>
              <a:ahLst/>
              <a:cxnLst/>
              <a:rect l="l" t="t" r="r" b="b"/>
              <a:pathLst>
                <a:path w="11071" h="6917" extrusionOk="0">
                  <a:moveTo>
                    <a:pt x="0" y="0"/>
                  </a:moveTo>
                  <a:lnTo>
                    <a:pt x="6665"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9"/>
            <p:cNvSpPr/>
            <p:nvPr/>
          </p:nvSpPr>
          <p:spPr>
            <a:xfrm>
              <a:off x="3757200" y="2800150"/>
              <a:ext cx="276775" cy="172925"/>
            </a:xfrm>
            <a:custGeom>
              <a:avLst/>
              <a:gdLst/>
              <a:ahLst/>
              <a:cxnLst/>
              <a:rect l="l" t="t" r="r" b="b"/>
              <a:pathLst>
                <a:path w="11071"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9"/>
            <p:cNvSpPr/>
            <p:nvPr/>
          </p:nvSpPr>
          <p:spPr>
            <a:xfrm>
              <a:off x="61139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9"/>
            <p:cNvSpPr/>
            <p:nvPr/>
          </p:nvSpPr>
          <p:spPr>
            <a:xfrm>
              <a:off x="5906200" y="435450"/>
              <a:ext cx="276800" cy="172925"/>
            </a:xfrm>
            <a:custGeom>
              <a:avLst/>
              <a:gdLst/>
              <a:ahLst/>
              <a:cxnLst/>
              <a:rect l="l" t="t" r="r" b="b"/>
              <a:pathLst>
                <a:path w="11072"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9"/>
            <p:cNvSpPr/>
            <p:nvPr/>
          </p:nvSpPr>
          <p:spPr>
            <a:xfrm>
              <a:off x="5698500" y="435450"/>
              <a:ext cx="276775" cy="172925"/>
            </a:xfrm>
            <a:custGeom>
              <a:avLst/>
              <a:gdLst/>
              <a:ahLst/>
              <a:cxnLst/>
              <a:rect l="l" t="t" r="r" b="b"/>
              <a:pathLst>
                <a:path w="11071" h="6917" extrusionOk="0">
                  <a:moveTo>
                    <a:pt x="6643"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9"/>
            <p:cNvSpPr/>
            <p:nvPr/>
          </p:nvSpPr>
          <p:spPr>
            <a:xfrm>
              <a:off x="54902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9"/>
            <p:cNvSpPr/>
            <p:nvPr/>
          </p:nvSpPr>
          <p:spPr>
            <a:xfrm>
              <a:off x="5282500" y="435450"/>
              <a:ext cx="276775" cy="172925"/>
            </a:xfrm>
            <a:custGeom>
              <a:avLst/>
              <a:gdLst/>
              <a:ahLst/>
              <a:cxnLst/>
              <a:rect l="l" t="t" r="r" b="b"/>
              <a:pathLst>
                <a:path w="11071"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9"/>
            <p:cNvSpPr/>
            <p:nvPr/>
          </p:nvSpPr>
          <p:spPr>
            <a:xfrm>
              <a:off x="5074800" y="435450"/>
              <a:ext cx="276775" cy="172925"/>
            </a:xfrm>
            <a:custGeom>
              <a:avLst/>
              <a:gdLst/>
              <a:ahLst/>
              <a:cxnLst/>
              <a:rect l="l" t="t" r="r" b="b"/>
              <a:pathLst>
                <a:path w="11071" h="6917" extrusionOk="0">
                  <a:moveTo>
                    <a:pt x="6665"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9"/>
            <p:cNvSpPr/>
            <p:nvPr/>
          </p:nvSpPr>
          <p:spPr>
            <a:xfrm>
              <a:off x="4867075" y="435450"/>
              <a:ext cx="276800" cy="172925"/>
            </a:xfrm>
            <a:custGeom>
              <a:avLst/>
              <a:gdLst/>
              <a:ahLst/>
              <a:cxnLst/>
              <a:rect l="l" t="t" r="r" b="b"/>
              <a:pathLst>
                <a:path w="11072" h="6917" extrusionOk="0">
                  <a:moveTo>
                    <a:pt x="6643"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9"/>
            <p:cNvSpPr/>
            <p:nvPr/>
          </p:nvSpPr>
          <p:spPr>
            <a:xfrm>
              <a:off x="4658800" y="435450"/>
              <a:ext cx="276775" cy="172925"/>
            </a:xfrm>
            <a:custGeom>
              <a:avLst/>
              <a:gdLst/>
              <a:ahLst/>
              <a:cxnLst/>
              <a:rect l="l" t="t" r="r" b="b"/>
              <a:pathLst>
                <a:path w="11071" h="6917" extrusionOk="0">
                  <a:moveTo>
                    <a:pt x="6666" y="0"/>
                  </a:moveTo>
                  <a:lnTo>
                    <a:pt x="1" y="6916"/>
                  </a:lnTo>
                  <a:lnTo>
                    <a:pt x="4429"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9"/>
            <p:cNvSpPr/>
            <p:nvPr/>
          </p:nvSpPr>
          <p:spPr>
            <a:xfrm>
              <a:off x="4853400"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9"/>
            <p:cNvSpPr/>
            <p:nvPr/>
          </p:nvSpPr>
          <p:spPr>
            <a:xfrm>
              <a:off x="4940700"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9"/>
            <p:cNvSpPr/>
            <p:nvPr/>
          </p:nvSpPr>
          <p:spPr>
            <a:xfrm>
              <a:off x="5028000"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9"/>
            <p:cNvSpPr/>
            <p:nvPr/>
          </p:nvSpPr>
          <p:spPr>
            <a:xfrm>
              <a:off x="5115300" y="927325"/>
              <a:ext cx="143825" cy="155250"/>
            </a:xfrm>
            <a:custGeom>
              <a:avLst/>
              <a:gdLst/>
              <a:ahLst/>
              <a:cxnLst/>
              <a:rect l="l" t="t" r="r" b="b"/>
              <a:pathLst>
                <a:path w="5753" h="6210" extrusionOk="0">
                  <a:moveTo>
                    <a:pt x="1" y="1"/>
                  </a:moveTo>
                  <a:lnTo>
                    <a:pt x="3516" y="3265"/>
                  </a:lnTo>
                  <a:lnTo>
                    <a:pt x="366"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9"/>
            <p:cNvSpPr/>
            <p:nvPr/>
          </p:nvSpPr>
          <p:spPr>
            <a:xfrm>
              <a:off x="5202625" y="927325"/>
              <a:ext cx="143825" cy="155250"/>
            </a:xfrm>
            <a:custGeom>
              <a:avLst/>
              <a:gdLst/>
              <a:ahLst/>
              <a:cxnLst/>
              <a:rect l="l" t="t" r="r" b="b"/>
              <a:pathLst>
                <a:path w="5753" h="6210" extrusionOk="0">
                  <a:moveTo>
                    <a:pt x="0" y="1"/>
                  </a:moveTo>
                  <a:lnTo>
                    <a:pt x="3515"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9"/>
            <p:cNvSpPr/>
            <p:nvPr/>
          </p:nvSpPr>
          <p:spPr>
            <a:xfrm>
              <a:off x="5289925" y="927325"/>
              <a:ext cx="143825" cy="155250"/>
            </a:xfrm>
            <a:custGeom>
              <a:avLst/>
              <a:gdLst/>
              <a:ahLst/>
              <a:cxnLst/>
              <a:rect l="l" t="t" r="r" b="b"/>
              <a:pathLst>
                <a:path w="5753" h="6210" extrusionOk="0">
                  <a:moveTo>
                    <a:pt x="0" y="1"/>
                  </a:moveTo>
                  <a:lnTo>
                    <a:pt x="3516"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9"/>
            <p:cNvSpPr/>
            <p:nvPr/>
          </p:nvSpPr>
          <p:spPr>
            <a:xfrm>
              <a:off x="5377225" y="927325"/>
              <a:ext cx="143825" cy="155250"/>
            </a:xfrm>
            <a:custGeom>
              <a:avLst/>
              <a:gdLst/>
              <a:ahLst/>
              <a:cxnLst/>
              <a:rect l="l" t="t" r="r" b="b"/>
              <a:pathLst>
                <a:path w="5753" h="6210" extrusionOk="0">
                  <a:moveTo>
                    <a:pt x="1" y="1"/>
                  </a:moveTo>
                  <a:lnTo>
                    <a:pt x="3516" y="3265"/>
                  </a:lnTo>
                  <a:lnTo>
                    <a:pt x="389"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9"/>
            <p:cNvSpPr/>
            <p:nvPr/>
          </p:nvSpPr>
          <p:spPr>
            <a:xfrm>
              <a:off x="5465100" y="927325"/>
              <a:ext cx="143250" cy="155250"/>
            </a:xfrm>
            <a:custGeom>
              <a:avLst/>
              <a:gdLst/>
              <a:ahLst/>
              <a:cxnLst/>
              <a:rect l="l" t="t" r="r" b="b"/>
              <a:pathLst>
                <a:path w="5730" h="6210" extrusionOk="0">
                  <a:moveTo>
                    <a:pt x="1" y="1"/>
                  </a:moveTo>
                  <a:lnTo>
                    <a:pt x="3493" y="3265"/>
                  </a:lnTo>
                  <a:lnTo>
                    <a:pt x="366" y="6209"/>
                  </a:lnTo>
                  <a:lnTo>
                    <a:pt x="2603" y="6209"/>
                  </a:lnTo>
                  <a:lnTo>
                    <a:pt x="5730"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9"/>
            <p:cNvSpPr/>
            <p:nvPr/>
          </p:nvSpPr>
          <p:spPr>
            <a:xfrm>
              <a:off x="5552425"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9"/>
            <p:cNvSpPr/>
            <p:nvPr/>
          </p:nvSpPr>
          <p:spPr>
            <a:xfrm>
              <a:off x="5639725"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9"/>
            <p:cNvSpPr/>
            <p:nvPr/>
          </p:nvSpPr>
          <p:spPr>
            <a:xfrm>
              <a:off x="5727025"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8" name="Google Shape;448;p29"/>
          <p:cNvGrpSpPr/>
          <p:nvPr/>
        </p:nvGrpSpPr>
        <p:grpSpPr>
          <a:xfrm>
            <a:off x="8757750" y="2728975"/>
            <a:ext cx="1552150" cy="3475150"/>
            <a:chOff x="327125" y="2375600"/>
            <a:chExt cx="1552150" cy="3475150"/>
          </a:xfrm>
        </p:grpSpPr>
        <p:sp>
          <p:nvSpPr>
            <p:cNvPr id="449" name="Google Shape;449;p29"/>
            <p:cNvSpPr/>
            <p:nvPr/>
          </p:nvSpPr>
          <p:spPr>
            <a:xfrm>
              <a:off x="531425" y="2394425"/>
              <a:ext cx="115850" cy="3456325"/>
            </a:xfrm>
            <a:custGeom>
              <a:avLst/>
              <a:gdLst/>
              <a:ahLst/>
              <a:cxnLst/>
              <a:rect l="l" t="t" r="r" b="b"/>
              <a:pathLst>
                <a:path w="4634" h="138253" fill="none" extrusionOk="0">
                  <a:moveTo>
                    <a:pt x="3150" y="138253"/>
                  </a:moveTo>
                  <a:lnTo>
                    <a:pt x="3150" y="54872"/>
                  </a:lnTo>
                  <a:lnTo>
                    <a:pt x="0" y="51722"/>
                  </a:lnTo>
                  <a:lnTo>
                    <a:pt x="0" y="28714"/>
                  </a:lnTo>
                  <a:lnTo>
                    <a:pt x="4634" y="24058"/>
                  </a:lnTo>
                  <a:lnTo>
                    <a:pt x="4634"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9"/>
            <p:cNvSpPr/>
            <p:nvPr/>
          </p:nvSpPr>
          <p:spPr>
            <a:xfrm>
              <a:off x="627275" y="2375600"/>
              <a:ext cx="39975" cy="39950"/>
            </a:xfrm>
            <a:custGeom>
              <a:avLst/>
              <a:gdLst/>
              <a:ahLst/>
              <a:cxnLst/>
              <a:rect l="l" t="t" r="r" b="b"/>
              <a:pathLst>
                <a:path w="1599" h="1598" extrusionOk="0">
                  <a:moveTo>
                    <a:pt x="800" y="0"/>
                  </a:moveTo>
                  <a:cubicBezTo>
                    <a:pt x="366" y="0"/>
                    <a:pt x="1" y="365"/>
                    <a:pt x="1" y="799"/>
                  </a:cubicBezTo>
                  <a:cubicBezTo>
                    <a:pt x="1" y="1233"/>
                    <a:pt x="366" y="1598"/>
                    <a:pt x="800" y="1598"/>
                  </a:cubicBezTo>
                  <a:cubicBezTo>
                    <a:pt x="1256" y="1598"/>
                    <a:pt x="1599" y="1233"/>
                    <a:pt x="1599" y="799"/>
                  </a:cubicBezTo>
                  <a:cubicBezTo>
                    <a:pt x="1599" y="365"/>
                    <a:pt x="1256" y="0"/>
                    <a:pt x="80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9"/>
            <p:cNvSpPr/>
            <p:nvPr/>
          </p:nvSpPr>
          <p:spPr>
            <a:xfrm>
              <a:off x="347100" y="2923975"/>
              <a:ext cx="112450" cy="2344175"/>
            </a:xfrm>
            <a:custGeom>
              <a:avLst/>
              <a:gdLst/>
              <a:ahLst/>
              <a:cxnLst/>
              <a:rect l="l" t="t" r="r" b="b"/>
              <a:pathLst>
                <a:path w="4498" h="93767" fill="none" extrusionOk="0">
                  <a:moveTo>
                    <a:pt x="4497" y="93766"/>
                  </a:moveTo>
                  <a:lnTo>
                    <a:pt x="4497" y="50855"/>
                  </a:lnTo>
                  <a:lnTo>
                    <a:pt x="1" y="46358"/>
                  </a:lnTo>
                  <a:lnTo>
                    <a:pt x="1" y="0"/>
                  </a:lnTo>
                </a:path>
              </a:pathLst>
            </a:custGeom>
            <a:solidFill>
              <a:schemeClr val="accent1"/>
            </a:solidFill>
            <a:ln w="13125" cap="flat" cmpd="sng">
              <a:solidFill>
                <a:schemeClr val="accent1"/>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9"/>
            <p:cNvSpPr/>
            <p:nvPr/>
          </p:nvSpPr>
          <p:spPr>
            <a:xfrm>
              <a:off x="327125" y="2904575"/>
              <a:ext cx="39975" cy="39950"/>
            </a:xfrm>
            <a:custGeom>
              <a:avLst/>
              <a:gdLst/>
              <a:ahLst/>
              <a:cxnLst/>
              <a:rect l="l" t="t" r="r" b="b"/>
              <a:pathLst>
                <a:path w="1599" h="1598" extrusionOk="0">
                  <a:moveTo>
                    <a:pt x="800" y="0"/>
                  </a:moveTo>
                  <a:cubicBezTo>
                    <a:pt x="366" y="0"/>
                    <a:pt x="1" y="365"/>
                    <a:pt x="1" y="799"/>
                  </a:cubicBezTo>
                  <a:cubicBezTo>
                    <a:pt x="1" y="1255"/>
                    <a:pt x="366" y="1598"/>
                    <a:pt x="800" y="1598"/>
                  </a:cubicBezTo>
                  <a:cubicBezTo>
                    <a:pt x="1233" y="1598"/>
                    <a:pt x="1599" y="1255"/>
                    <a:pt x="1599" y="799"/>
                  </a:cubicBezTo>
                  <a:cubicBezTo>
                    <a:pt x="1599" y="365"/>
                    <a:pt x="1233" y="0"/>
                    <a:pt x="800"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9"/>
            <p:cNvSpPr/>
            <p:nvPr/>
          </p:nvSpPr>
          <p:spPr>
            <a:xfrm>
              <a:off x="347100" y="2676875"/>
              <a:ext cx="192900" cy="374375"/>
            </a:xfrm>
            <a:custGeom>
              <a:avLst/>
              <a:gdLst/>
              <a:ahLst/>
              <a:cxnLst/>
              <a:rect l="l" t="t" r="r" b="b"/>
              <a:pathLst>
                <a:path w="7716" h="14975" fill="none" extrusionOk="0">
                  <a:moveTo>
                    <a:pt x="1" y="14974"/>
                  </a:moveTo>
                  <a:lnTo>
                    <a:pt x="7716" y="7259"/>
                  </a:lnTo>
                  <a:lnTo>
                    <a:pt x="7716" y="1"/>
                  </a:lnTo>
                </a:path>
              </a:pathLst>
            </a:custGeom>
            <a:solidFill>
              <a:schemeClr val="accent1"/>
            </a:solidFill>
            <a:ln w="13125" cap="flat" cmpd="sng">
              <a:solidFill>
                <a:schemeClr val="accent1"/>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9"/>
            <p:cNvSpPr/>
            <p:nvPr/>
          </p:nvSpPr>
          <p:spPr>
            <a:xfrm>
              <a:off x="520000" y="2658050"/>
              <a:ext cx="39975" cy="39975"/>
            </a:xfrm>
            <a:custGeom>
              <a:avLst/>
              <a:gdLst/>
              <a:ahLst/>
              <a:cxnLst/>
              <a:rect l="l" t="t" r="r" b="b"/>
              <a:pathLst>
                <a:path w="1599" h="1599" extrusionOk="0">
                  <a:moveTo>
                    <a:pt x="800" y="1"/>
                  </a:moveTo>
                  <a:cubicBezTo>
                    <a:pt x="366" y="1"/>
                    <a:pt x="1" y="366"/>
                    <a:pt x="1" y="799"/>
                  </a:cubicBezTo>
                  <a:cubicBezTo>
                    <a:pt x="1" y="1233"/>
                    <a:pt x="366" y="1598"/>
                    <a:pt x="800" y="1598"/>
                  </a:cubicBezTo>
                  <a:cubicBezTo>
                    <a:pt x="1233" y="1598"/>
                    <a:pt x="1598" y="1233"/>
                    <a:pt x="1598" y="799"/>
                  </a:cubicBezTo>
                  <a:cubicBezTo>
                    <a:pt x="1598" y="366"/>
                    <a:pt x="1233" y="1"/>
                    <a:pt x="800"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9"/>
            <p:cNvSpPr/>
            <p:nvPr/>
          </p:nvSpPr>
          <p:spPr>
            <a:xfrm>
              <a:off x="347100" y="4357400"/>
              <a:ext cx="25" cy="971225"/>
            </a:xfrm>
            <a:custGeom>
              <a:avLst/>
              <a:gdLst/>
              <a:ahLst/>
              <a:cxnLst/>
              <a:rect l="l" t="t" r="r" b="b"/>
              <a:pathLst>
                <a:path w="1" h="38849" fill="none" extrusionOk="0">
                  <a:moveTo>
                    <a:pt x="1" y="38849"/>
                  </a:moveTo>
                  <a:lnTo>
                    <a:pt x="1"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9"/>
            <p:cNvSpPr/>
            <p:nvPr/>
          </p:nvSpPr>
          <p:spPr>
            <a:xfrm>
              <a:off x="327125" y="4338550"/>
              <a:ext cx="39975" cy="39975"/>
            </a:xfrm>
            <a:custGeom>
              <a:avLst/>
              <a:gdLst/>
              <a:ahLst/>
              <a:cxnLst/>
              <a:rect l="l" t="t" r="r" b="b"/>
              <a:pathLst>
                <a:path w="1599" h="1599" extrusionOk="0">
                  <a:moveTo>
                    <a:pt x="800" y="1"/>
                  </a:moveTo>
                  <a:cubicBezTo>
                    <a:pt x="366" y="1"/>
                    <a:pt x="1" y="343"/>
                    <a:pt x="1" y="800"/>
                  </a:cubicBezTo>
                  <a:cubicBezTo>
                    <a:pt x="1" y="1234"/>
                    <a:pt x="366" y="1599"/>
                    <a:pt x="800" y="1599"/>
                  </a:cubicBezTo>
                  <a:cubicBezTo>
                    <a:pt x="1233" y="1599"/>
                    <a:pt x="1599" y="1234"/>
                    <a:pt x="1599" y="800"/>
                  </a:cubicBezTo>
                  <a:cubicBezTo>
                    <a:pt x="1599" y="343"/>
                    <a:pt x="1233" y="1"/>
                    <a:pt x="80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9"/>
            <p:cNvSpPr/>
            <p:nvPr/>
          </p:nvSpPr>
          <p:spPr>
            <a:xfrm>
              <a:off x="690625" y="3227550"/>
              <a:ext cx="172925" cy="2083400"/>
            </a:xfrm>
            <a:custGeom>
              <a:avLst/>
              <a:gdLst/>
              <a:ahLst/>
              <a:cxnLst/>
              <a:rect l="l" t="t" r="r" b="b"/>
              <a:pathLst>
                <a:path w="6917" h="83336" fill="none" extrusionOk="0">
                  <a:moveTo>
                    <a:pt x="6917" y="83335"/>
                  </a:moveTo>
                  <a:lnTo>
                    <a:pt x="0" y="76396"/>
                  </a:lnTo>
                  <a:lnTo>
                    <a:pt x="0" y="15841"/>
                  </a:lnTo>
                  <a:lnTo>
                    <a:pt x="4954" y="10865"/>
                  </a:lnTo>
                  <a:lnTo>
                    <a:pt x="4954"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9"/>
            <p:cNvSpPr/>
            <p:nvPr/>
          </p:nvSpPr>
          <p:spPr>
            <a:xfrm>
              <a:off x="794475" y="3208700"/>
              <a:ext cx="39975" cy="39975"/>
            </a:xfrm>
            <a:custGeom>
              <a:avLst/>
              <a:gdLst/>
              <a:ahLst/>
              <a:cxnLst/>
              <a:rect l="l" t="t" r="r" b="b"/>
              <a:pathLst>
                <a:path w="1599" h="1599" extrusionOk="0">
                  <a:moveTo>
                    <a:pt x="800" y="1"/>
                  </a:moveTo>
                  <a:cubicBezTo>
                    <a:pt x="366" y="1"/>
                    <a:pt x="1" y="343"/>
                    <a:pt x="1" y="800"/>
                  </a:cubicBezTo>
                  <a:cubicBezTo>
                    <a:pt x="1" y="1234"/>
                    <a:pt x="366" y="1599"/>
                    <a:pt x="800" y="1599"/>
                  </a:cubicBezTo>
                  <a:cubicBezTo>
                    <a:pt x="1256" y="1599"/>
                    <a:pt x="1598" y="1234"/>
                    <a:pt x="1598" y="800"/>
                  </a:cubicBezTo>
                  <a:cubicBezTo>
                    <a:pt x="1598" y="343"/>
                    <a:pt x="1256" y="1"/>
                    <a:pt x="80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9"/>
            <p:cNvSpPr/>
            <p:nvPr/>
          </p:nvSpPr>
          <p:spPr>
            <a:xfrm>
              <a:off x="776800" y="3899750"/>
              <a:ext cx="25" cy="1084800"/>
            </a:xfrm>
            <a:custGeom>
              <a:avLst/>
              <a:gdLst/>
              <a:ahLst/>
              <a:cxnLst/>
              <a:rect l="l" t="t" r="r" b="b"/>
              <a:pathLst>
                <a:path w="1" h="43392" fill="none" extrusionOk="0">
                  <a:moveTo>
                    <a:pt x="0" y="43391"/>
                  </a:moveTo>
                  <a:lnTo>
                    <a:pt x="0"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9"/>
            <p:cNvSpPr/>
            <p:nvPr/>
          </p:nvSpPr>
          <p:spPr>
            <a:xfrm>
              <a:off x="756825" y="4963400"/>
              <a:ext cx="40525" cy="39975"/>
            </a:xfrm>
            <a:custGeom>
              <a:avLst/>
              <a:gdLst/>
              <a:ahLst/>
              <a:cxnLst/>
              <a:rect l="l" t="t" r="r" b="b"/>
              <a:pathLst>
                <a:path w="1621" h="1599" extrusionOk="0">
                  <a:moveTo>
                    <a:pt x="799" y="1"/>
                  </a:moveTo>
                  <a:cubicBezTo>
                    <a:pt x="365" y="1"/>
                    <a:pt x="0" y="366"/>
                    <a:pt x="0" y="800"/>
                  </a:cubicBezTo>
                  <a:cubicBezTo>
                    <a:pt x="0" y="1233"/>
                    <a:pt x="365" y="1598"/>
                    <a:pt x="799" y="1598"/>
                  </a:cubicBezTo>
                  <a:cubicBezTo>
                    <a:pt x="1256" y="1598"/>
                    <a:pt x="1621" y="1233"/>
                    <a:pt x="1621" y="800"/>
                  </a:cubicBezTo>
                  <a:cubicBezTo>
                    <a:pt x="1621" y="366"/>
                    <a:pt x="1256" y="1"/>
                    <a:pt x="79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9"/>
            <p:cNvSpPr/>
            <p:nvPr/>
          </p:nvSpPr>
          <p:spPr>
            <a:xfrm>
              <a:off x="756825" y="3880925"/>
              <a:ext cx="40525" cy="39950"/>
            </a:xfrm>
            <a:custGeom>
              <a:avLst/>
              <a:gdLst/>
              <a:ahLst/>
              <a:cxnLst/>
              <a:rect l="l" t="t" r="r" b="b"/>
              <a:pathLst>
                <a:path w="1621" h="1598" extrusionOk="0">
                  <a:moveTo>
                    <a:pt x="799" y="0"/>
                  </a:moveTo>
                  <a:cubicBezTo>
                    <a:pt x="365" y="0"/>
                    <a:pt x="0" y="342"/>
                    <a:pt x="0" y="799"/>
                  </a:cubicBezTo>
                  <a:cubicBezTo>
                    <a:pt x="0" y="1233"/>
                    <a:pt x="365" y="1598"/>
                    <a:pt x="799" y="1598"/>
                  </a:cubicBezTo>
                  <a:cubicBezTo>
                    <a:pt x="1256" y="1598"/>
                    <a:pt x="1621" y="1233"/>
                    <a:pt x="1621" y="799"/>
                  </a:cubicBezTo>
                  <a:cubicBezTo>
                    <a:pt x="1621" y="342"/>
                    <a:pt x="1256" y="0"/>
                    <a:pt x="79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9"/>
            <p:cNvSpPr/>
            <p:nvPr/>
          </p:nvSpPr>
          <p:spPr>
            <a:xfrm>
              <a:off x="861250" y="3692600"/>
              <a:ext cx="445675" cy="1618350"/>
            </a:xfrm>
            <a:custGeom>
              <a:avLst/>
              <a:gdLst/>
              <a:ahLst/>
              <a:cxnLst/>
              <a:rect l="l" t="t" r="r" b="b"/>
              <a:pathLst>
                <a:path w="17827" h="64734" fill="none" extrusionOk="0">
                  <a:moveTo>
                    <a:pt x="17827" y="64733"/>
                  </a:moveTo>
                  <a:lnTo>
                    <a:pt x="4314" y="51221"/>
                  </a:lnTo>
                  <a:lnTo>
                    <a:pt x="4314" y="28258"/>
                  </a:lnTo>
                  <a:lnTo>
                    <a:pt x="0" y="23944"/>
                  </a:lnTo>
                  <a:lnTo>
                    <a:pt x="0" y="1"/>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9"/>
            <p:cNvSpPr/>
            <p:nvPr/>
          </p:nvSpPr>
          <p:spPr>
            <a:xfrm>
              <a:off x="841275" y="3673200"/>
              <a:ext cx="39975" cy="40550"/>
            </a:xfrm>
            <a:custGeom>
              <a:avLst/>
              <a:gdLst/>
              <a:ahLst/>
              <a:cxnLst/>
              <a:rect l="l" t="t" r="r" b="b"/>
              <a:pathLst>
                <a:path w="1599" h="1622" extrusionOk="0">
                  <a:moveTo>
                    <a:pt x="799" y="1"/>
                  </a:moveTo>
                  <a:cubicBezTo>
                    <a:pt x="343" y="1"/>
                    <a:pt x="0" y="366"/>
                    <a:pt x="0" y="800"/>
                  </a:cubicBezTo>
                  <a:cubicBezTo>
                    <a:pt x="0" y="1256"/>
                    <a:pt x="343" y="1621"/>
                    <a:pt x="799" y="1621"/>
                  </a:cubicBezTo>
                  <a:cubicBezTo>
                    <a:pt x="1233" y="1621"/>
                    <a:pt x="1598" y="1256"/>
                    <a:pt x="1598" y="800"/>
                  </a:cubicBezTo>
                  <a:cubicBezTo>
                    <a:pt x="1598" y="366"/>
                    <a:pt x="1233" y="1"/>
                    <a:pt x="79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9"/>
            <p:cNvSpPr/>
            <p:nvPr/>
          </p:nvSpPr>
          <p:spPr>
            <a:xfrm>
              <a:off x="969100" y="4182200"/>
              <a:ext cx="174625" cy="556975"/>
            </a:xfrm>
            <a:custGeom>
              <a:avLst/>
              <a:gdLst/>
              <a:ahLst/>
              <a:cxnLst/>
              <a:rect l="l" t="t" r="r" b="b"/>
              <a:pathLst>
                <a:path w="6985" h="22279" fill="none" extrusionOk="0">
                  <a:moveTo>
                    <a:pt x="0" y="22278"/>
                  </a:moveTo>
                  <a:lnTo>
                    <a:pt x="6985" y="15294"/>
                  </a:lnTo>
                  <a:lnTo>
                    <a:pt x="6985" y="1"/>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9"/>
            <p:cNvSpPr/>
            <p:nvPr/>
          </p:nvSpPr>
          <p:spPr>
            <a:xfrm>
              <a:off x="1123725" y="4163375"/>
              <a:ext cx="39975" cy="39975"/>
            </a:xfrm>
            <a:custGeom>
              <a:avLst/>
              <a:gdLst/>
              <a:ahLst/>
              <a:cxnLst/>
              <a:rect l="l" t="t" r="r" b="b"/>
              <a:pathLst>
                <a:path w="1599" h="1599" extrusionOk="0">
                  <a:moveTo>
                    <a:pt x="800" y="1"/>
                  </a:moveTo>
                  <a:cubicBezTo>
                    <a:pt x="343" y="1"/>
                    <a:pt x="1" y="343"/>
                    <a:pt x="1" y="799"/>
                  </a:cubicBezTo>
                  <a:cubicBezTo>
                    <a:pt x="1" y="1233"/>
                    <a:pt x="343" y="1598"/>
                    <a:pt x="800" y="1598"/>
                  </a:cubicBezTo>
                  <a:cubicBezTo>
                    <a:pt x="1233" y="1598"/>
                    <a:pt x="1599" y="1233"/>
                    <a:pt x="1599" y="799"/>
                  </a:cubicBezTo>
                  <a:cubicBezTo>
                    <a:pt x="1599" y="343"/>
                    <a:pt x="1233" y="1"/>
                    <a:pt x="80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9"/>
            <p:cNvSpPr/>
            <p:nvPr/>
          </p:nvSpPr>
          <p:spPr>
            <a:xfrm>
              <a:off x="1393075" y="4882950"/>
              <a:ext cx="25" cy="428000"/>
            </a:xfrm>
            <a:custGeom>
              <a:avLst/>
              <a:gdLst/>
              <a:ahLst/>
              <a:cxnLst/>
              <a:rect l="l" t="t" r="r" b="b"/>
              <a:pathLst>
                <a:path w="1" h="17120" fill="none" extrusionOk="0">
                  <a:moveTo>
                    <a:pt x="0" y="17119"/>
                  </a:moveTo>
                  <a:lnTo>
                    <a:pt x="0"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9"/>
            <p:cNvSpPr/>
            <p:nvPr/>
          </p:nvSpPr>
          <p:spPr>
            <a:xfrm>
              <a:off x="1373100" y="4864125"/>
              <a:ext cx="39975" cy="39950"/>
            </a:xfrm>
            <a:custGeom>
              <a:avLst/>
              <a:gdLst/>
              <a:ahLst/>
              <a:cxnLst/>
              <a:rect l="l" t="t" r="r" b="b"/>
              <a:pathLst>
                <a:path w="1599" h="1598" extrusionOk="0">
                  <a:moveTo>
                    <a:pt x="799" y="0"/>
                  </a:moveTo>
                  <a:cubicBezTo>
                    <a:pt x="343" y="0"/>
                    <a:pt x="1" y="365"/>
                    <a:pt x="1" y="799"/>
                  </a:cubicBezTo>
                  <a:cubicBezTo>
                    <a:pt x="1" y="1233"/>
                    <a:pt x="343" y="1598"/>
                    <a:pt x="799" y="1598"/>
                  </a:cubicBezTo>
                  <a:cubicBezTo>
                    <a:pt x="1233" y="1598"/>
                    <a:pt x="1598" y="1233"/>
                    <a:pt x="1598" y="799"/>
                  </a:cubicBezTo>
                  <a:cubicBezTo>
                    <a:pt x="1598" y="365"/>
                    <a:pt x="1233" y="0"/>
                    <a:pt x="79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9"/>
            <p:cNvSpPr/>
            <p:nvPr/>
          </p:nvSpPr>
          <p:spPr>
            <a:xfrm>
              <a:off x="1714900" y="4922900"/>
              <a:ext cx="164375" cy="388050"/>
            </a:xfrm>
            <a:custGeom>
              <a:avLst/>
              <a:gdLst/>
              <a:ahLst/>
              <a:cxnLst/>
              <a:rect l="l" t="t" r="r" b="b"/>
              <a:pathLst>
                <a:path w="6575" h="15522" fill="none" extrusionOk="0">
                  <a:moveTo>
                    <a:pt x="6575" y="15521"/>
                  </a:moveTo>
                  <a:lnTo>
                    <a:pt x="6575" y="6574"/>
                  </a:lnTo>
                  <a:lnTo>
                    <a:pt x="1"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9"/>
            <p:cNvSpPr/>
            <p:nvPr/>
          </p:nvSpPr>
          <p:spPr>
            <a:xfrm>
              <a:off x="1693800" y="4903475"/>
              <a:ext cx="43950" cy="40275"/>
            </a:xfrm>
            <a:custGeom>
              <a:avLst/>
              <a:gdLst/>
              <a:ahLst/>
              <a:cxnLst/>
              <a:rect l="l" t="t" r="r" b="b"/>
              <a:pathLst>
                <a:path w="1758" h="1611" extrusionOk="0">
                  <a:moveTo>
                    <a:pt x="868" y="1"/>
                  </a:moveTo>
                  <a:cubicBezTo>
                    <a:pt x="662" y="1"/>
                    <a:pt x="457" y="92"/>
                    <a:pt x="297" y="252"/>
                  </a:cubicBezTo>
                  <a:cubicBezTo>
                    <a:pt x="0" y="549"/>
                    <a:pt x="0" y="1074"/>
                    <a:pt x="297" y="1370"/>
                  </a:cubicBezTo>
                  <a:cubicBezTo>
                    <a:pt x="457" y="1530"/>
                    <a:pt x="662" y="1610"/>
                    <a:pt x="868" y="1610"/>
                  </a:cubicBezTo>
                  <a:cubicBezTo>
                    <a:pt x="1073" y="1610"/>
                    <a:pt x="1279" y="1530"/>
                    <a:pt x="1438" y="1370"/>
                  </a:cubicBezTo>
                  <a:cubicBezTo>
                    <a:pt x="1758" y="1074"/>
                    <a:pt x="1758" y="549"/>
                    <a:pt x="1438" y="252"/>
                  </a:cubicBezTo>
                  <a:cubicBezTo>
                    <a:pt x="1279" y="92"/>
                    <a:pt x="1073" y="1"/>
                    <a:pt x="868"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0" name="Google Shape;470;p29"/>
          <p:cNvSpPr txBox="1">
            <a:spLocks noGrp="1"/>
          </p:cNvSpPr>
          <p:nvPr>
            <p:ph type="title"/>
          </p:nvPr>
        </p:nvSpPr>
        <p:spPr>
          <a:xfrm>
            <a:off x="720000" y="461875"/>
            <a:ext cx="7704000" cy="4884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71" name="Google Shape;471;p29"/>
          <p:cNvSpPr txBox="1">
            <a:spLocks noGrp="1"/>
          </p:cNvSpPr>
          <p:nvPr>
            <p:ph type="subTitle" idx="1"/>
          </p:nvPr>
        </p:nvSpPr>
        <p:spPr>
          <a:xfrm>
            <a:off x="1216375" y="3517675"/>
            <a:ext cx="2693700" cy="10512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21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72" name="Google Shape;472;p29"/>
          <p:cNvSpPr txBox="1">
            <a:spLocks noGrp="1"/>
          </p:cNvSpPr>
          <p:nvPr>
            <p:ph type="subTitle" idx="2"/>
          </p:nvPr>
        </p:nvSpPr>
        <p:spPr>
          <a:xfrm>
            <a:off x="5234100" y="3517675"/>
            <a:ext cx="2693700" cy="10512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21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73" name="Google Shape;473;p29"/>
          <p:cNvSpPr txBox="1">
            <a:spLocks noGrp="1"/>
          </p:cNvSpPr>
          <p:nvPr>
            <p:ph type="title" idx="3"/>
          </p:nvPr>
        </p:nvSpPr>
        <p:spPr>
          <a:xfrm>
            <a:off x="1216350" y="2984775"/>
            <a:ext cx="2693700" cy="353400"/>
          </a:xfrm>
          <a:prstGeom prst="rect">
            <a:avLst/>
          </a:prstGeom>
        </p:spPr>
        <p:txBody>
          <a:bodyPr spcFirstLastPara="1" wrap="square" lIns="0" tIns="0" rIns="0" bIns="0" anchor="ctr"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474" name="Google Shape;474;p29"/>
          <p:cNvSpPr txBox="1">
            <a:spLocks noGrp="1"/>
          </p:cNvSpPr>
          <p:nvPr>
            <p:ph type="title" idx="4"/>
          </p:nvPr>
        </p:nvSpPr>
        <p:spPr>
          <a:xfrm>
            <a:off x="5234100" y="2984775"/>
            <a:ext cx="2693700" cy="353400"/>
          </a:xfrm>
          <a:prstGeom prst="rect">
            <a:avLst/>
          </a:prstGeom>
        </p:spPr>
        <p:txBody>
          <a:bodyPr spcFirstLastPara="1" wrap="square" lIns="0" tIns="0" rIns="0" bIns="0" anchor="ctr" anchorCtr="0">
            <a:noAutofit/>
          </a:bodyPr>
          <a:lstStyle>
            <a:lvl1pPr lvl="0"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7"/>
        <p:cNvGrpSpPr/>
        <p:nvPr/>
      </p:nvGrpSpPr>
      <p:grpSpPr>
        <a:xfrm>
          <a:off x="0" y="0"/>
          <a:ext cx="0" cy="0"/>
          <a:chOff x="0" y="0"/>
          <a:chExt cx="0" cy="0"/>
        </a:xfrm>
      </p:grpSpPr>
      <p:grpSp>
        <p:nvGrpSpPr>
          <p:cNvPr id="478" name="Google Shape;478;p31"/>
          <p:cNvGrpSpPr/>
          <p:nvPr/>
        </p:nvGrpSpPr>
        <p:grpSpPr>
          <a:xfrm rot="5400000">
            <a:off x="4458750" y="327550"/>
            <a:ext cx="40525" cy="1103625"/>
            <a:chOff x="4289175" y="3929550"/>
            <a:chExt cx="40525" cy="1103625"/>
          </a:xfrm>
        </p:grpSpPr>
        <p:sp>
          <p:nvSpPr>
            <p:cNvPr id="479" name="Google Shape;479;p31"/>
            <p:cNvSpPr/>
            <p:nvPr/>
          </p:nvSpPr>
          <p:spPr>
            <a:xfrm>
              <a:off x="4309150" y="3948375"/>
              <a:ext cx="25" cy="1084800"/>
            </a:xfrm>
            <a:custGeom>
              <a:avLst/>
              <a:gdLst/>
              <a:ahLst/>
              <a:cxnLst/>
              <a:rect l="l" t="t" r="r" b="b"/>
              <a:pathLst>
                <a:path w="1" h="43392" fill="none" extrusionOk="0">
                  <a:moveTo>
                    <a:pt x="0" y="43391"/>
                  </a:moveTo>
                  <a:lnTo>
                    <a:pt x="0" y="0"/>
                  </a:lnTo>
                </a:path>
              </a:pathLst>
            </a:custGeom>
            <a:solidFill>
              <a:schemeClr val="accent1"/>
            </a:solidFill>
            <a:ln w="19050" cap="flat" cmpd="sng">
              <a:solidFill>
                <a:schemeClr val="accent1"/>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1"/>
            <p:cNvSpPr/>
            <p:nvPr/>
          </p:nvSpPr>
          <p:spPr>
            <a:xfrm>
              <a:off x="4289175" y="3929550"/>
              <a:ext cx="40525" cy="39950"/>
            </a:xfrm>
            <a:custGeom>
              <a:avLst/>
              <a:gdLst/>
              <a:ahLst/>
              <a:cxnLst/>
              <a:rect l="l" t="t" r="r" b="b"/>
              <a:pathLst>
                <a:path w="1621" h="1598" extrusionOk="0">
                  <a:moveTo>
                    <a:pt x="799" y="0"/>
                  </a:moveTo>
                  <a:cubicBezTo>
                    <a:pt x="365" y="0"/>
                    <a:pt x="0" y="342"/>
                    <a:pt x="0" y="799"/>
                  </a:cubicBezTo>
                  <a:cubicBezTo>
                    <a:pt x="0" y="1233"/>
                    <a:pt x="365" y="1598"/>
                    <a:pt x="799" y="1598"/>
                  </a:cubicBezTo>
                  <a:cubicBezTo>
                    <a:pt x="1256" y="1598"/>
                    <a:pt x="1621" y="1233"/>
                    <a:pt x="1621" y="799"/>
                  </a:cubicBezTo>
                  <a:cubicBezTo>
                    <a:pt x="1621" y="342"/>
                    <a:pt x="1256" y="0"/>
                    <a:pt x="799" y="0"/>
                  </a:cubicBezTo>
                  <a:close/>
                </a:path>
              </a:pathLst>
            </a:cu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1" name="Google Shape;481;p31"/>
          <p:cNvSpPr txBox="1">
            <a:spLocks noGrp="1"/>
          </p:cNvSpPr>
          <p:nvPr>
            <p:ph type="title"/>
          </p:nvPr>
        </p:nvSpPr>
        <p:spPr>
          <a:xfrm>
            <a:off x="4914300" y="1600200"/>
            <a:ext cx="3509700" cy="587100"/>
          </a:xfrm>
          <a:prstGeom prst="rect">
            <a:avLst/>
          </a:prstGeom>
        </p:spPr>
        <p:txBody>
          <a:bodyPr spcFirstLastPara="1" wrap="square" lIns="0" tIns="0" rIns="0" bIns="0" anchor="ctr" anchorCtr="0">
            <a:noAutofit/>
          </a:bodyPr>
          <a:lstStyle>
            <a:lvl1pPr lvl="0" algn="r"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482" name="Google Shape;482;p31"/>
          <p:cNvSpPr txBox="1">
            <a:spLocks noGrp="1"/>
          </p:cNvSpPr>
          <p:nvPr>
            <p:ph type="subTitle" idx="1"/>
          </p:nvPr>
        </p:nvSpPr>
        <p:spPr>
          <a:xfrm>
            <a:off x="4914175" y="2571750"/>
            <a:ext cx="3509700" cy="1493400"/>
          </a:xfrm>
          <a:prstGeom prst="rect">
            <a:avLst/>
          </a:prstGeom>
        </p:spPr>
        <p:txBody>
          <a:bodyPr spcFirstLastPara="1" wrap="square" lIns="0" tIns="0" rIns="0" bIns="0" anchor="ctr" anchorCtr="0">
            <a:noAutofit/>
          </a:bodyPr>
          <a:lstStyle>
            <a:lvl1pPr lvl="0" algn="r" rtl="0">
              <a:lnSpc>
                <a:spcPct val="100000"/>
              </a:lnSpc>
              <a:spcBef>
                <a:spcPts val="0"/>
              </a:spcBef>
              <a:spcAft>
                <a:spcPts val="0"/>
              </a:spcAft>
              <a:buSzPts val="21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grpSp>
        <p:nvGrpSpPr>
          <p:cNvPr id="483" name="Google Shape;483;p31"/>
          <p:cNvGrpSpPr/>
          <p:nvPr/>
        </p:nvGrpSpPr>
        <p:grpSpPr>
          <a:xfrm>
            <a:off x="1032650" y="1735501"/>
            <a:ext cx="2458221" cy="2138575"/>
            <a:chOff x="1032650" y="1735501"/>
            <a:chExt cx="2458221" cy="2138575"/>
          </a:xfrm>
        </p:grpSpPr>
        <p:sp>
          <p:nvSpPr>
            <p:cNvPr id="484" name="Google Shape;484;p31"/>
            <p:cNvSpPr/>
            <p:nvPr/>
          </p:nvSpPr>
          <p:spPr>
            <a:xfrm>
              <a:off x="1487148" y="1877758"/>
              <a:ext cx="1854040" cy="1854040"/>
            </a:xfrm>
            <a:custGeom>
              <a:avLst/>
              <a:gdLst/>
              <a:ahLst/>
              <a:cxnLst/>
              <a:rect l="l" t="t" r="r" b="b"/>
              <a:pathLst>
                <a:path w="4813" h="4813" fill="none" extrusionOk="0">
                  <a:moveTo>
                    <a:pt x="0" y="0"/>
                  </a:moveTo>
                  <a:lnTo>
                    <a:pt x="4812" y="0"/>
                  </a:lnTo>
                  <a:lnTo>
                    <a:pt x="4812" y="4812"/>
                  </a:lnTo>
                  <a:lnTo>
                    <a:pt x="0" y="4812"/>
                  </a:lnTo>
                  <a:close/>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1"/>
            <p:cNvSpPr/>
            <p:nvPr/>
          </p:nvSpPr>
          <p:spPr>
            <a:xfrm>
              <a:off x="1344890" y="1735501"/>
              <a:ext cx="2145981" cy="2138575"/>
            </a:xfrm>
            <a:custGeom>
              <a:avLst/>
              <a:gdLst/>
              <a:ahLst/>
              <a:cxnLst/>
              <a:rect l="l" t="t" r="r" b="b"/>
              <a:pathLst>
                <a:path w="7244" h="7219" fill="none" extrusionOk="0">
                  <a:moveTo>
                    <a:pt x="0" y="0"/>
                  </a:moveTo>
                  <a:lnTo>
                    <a:pt x="7243" y="0"/>
                  </a:lnTo>
                  <a:lnTo>
                    <a:pt x="7243" y="7218"/>
                  </a:lnTo>
                  <a:lnTo>
                    <a:pt x="0" y="7218"/>
                  </a:lnTo>
                  <a:close/>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1"/>
            <p:cNvSpPr/>
            <p:nvPr/>
          </p:nvSpPr>
          <p:spPr>
            <a:xfrm>
              <a:off x="1114412" y="3017876"/>
              <a:ext cx="230477" cy="296"/>
            </a:xfrm>
            <a:custGeom>
              <a:avLst/>
              <a:gdLst/>
              <a:ahLst/>
              <a:cxnLst/>
              <a:rect l="l" t="t" r="r" b="b"/>
              <a:pathLst>
                <a:path w="778" h="1" fill="none" extrusionOk="0">
                  <a:moveTo>
                    <a:pt x="778" y="1"/>
                  </a:moveTo>
                  <a:lnTo>
                    <a:pt x="1" y="1"/>
                  </a:ln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31"/>
            <p:cNvSpPr/>
            <p:nvPr/>
          </p:nvSpPr>
          <p:spPr>
            <a:xfrm>
              <a:off x="1144037" y="2439021"/>
              <a:ext cx="200852" cy="296"/>
            </a:xfrm>
            <a:custGeom>
              <a:avLst/>
              <a:gdLst/>
              <a:ahLst/>
              <a:cxnLst/>
              <a:rect l="l" t="t" r="r" b="b"/>
              <a:pathLst>
                <a:path w="678" h="1" fill="none" extrusionOk="0">
                  <a:moveTo>
                    <a:pt x="678" y="0"/>
                  </a:moveTo>
                  <a:lnTo>
                    <a:pt x="1" y="0"/>
                  </a:ln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31"/>
            <p:cNvSpPr/>
            <p:nvPr/>
          </p:nvSpPr>
          <p:spPr>
            <a:xfrm>
              <a:off x="1032650" y="2025910"/>
              <a:ext cx="312240" cy="296"/>
            </a:xfrm>
            <a:custGeom>
              <a:avLst/>
              <a:gdLst/>
              <a:ahLst/>
              <a:cxnLst/>
              <a:rect l="l" t="t" r="r" b="b"/>
              <a:pathLst>
                <a:path w="1054" h="1" fill="none" extrusionOk="0">
                  <a:moveTo>
                    <a:pt x="1054" y="1"/>
                  </a:moveTo>
                  <a:lnTo>
                    <a:pt x="1" y="1"/>
                  </a:ln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9" name="Google Shape;489;p31"/>
          <p:cNvGrpSpPr/>
          <p:nvPr/>
        </p:nvGrpSpPr>
        <p:grpSpPr>
          <a:xfrm>
            <a:off x="-1358125" y="2786225"/>
            <a:ext cx="2627875" cy="269025"/>
            <a:chOff x="-1358125" y="2589925"/>
            <a:chExt cx="2627875" cy="269025"/>
          </a:xfrm>
        </p:grpSpPr>
        <p:sp>
          <p:nvSpPr>
            <p:cNvPr id="490" name="Google Shape;490;p31"/>
            <p:cNvSpPr/>
            <p:nvPr/>
          </p:nvSpPr>
          <p:spPr>
            <a:xfrm rot="5400000">
              <a:off x="-242262" y="1512438"/>
              <a:ext cx="112450" cy="2344175"/>
            </a:xfrm>
            <a:custGeom>
              <a:avLst/>
              <a:gdLst/>
              <a:ahLst/>
              <a:cxnLst/>
              <a:rect l="l" t="t" r="r" b="b"/>
              <a:pathLst>
                <a:path w="4498" h="93767" fill="none" extrusionOk="0">
                  <a:moveTo>
                    <a:pt x="4497" y="93766"/>
                  </a:moveTo>
                  <a:lnTo>
                    <a:pt x="4497" y="50855"/>
                  </a:lnTo>
                  <a:lnTo>
                    <a:pt x="1" y="46358"/>
                  </a:lnTo>
                  <a:lnTo>
                    <a:pt x="1" y="0"/>
                  </a:lnTo>
                </a:path>
              </a:pathLst>
            </a:custGeom>
            <a:noFill/>
            <a:ln w="13125" cap="flat" cmpd="sng">
              <a:solidFill>
                <a:schemeClr val="dk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31"/>
            <p:cNvSpPr/>
            <p:nvPr/>
          </p:nvSpPr>
          <p:spPr>
            <a:xfrm rot="5400000">
              <a:off x="949513" y="2537563"/>
              <a:ext cx="192900" cy="374375"/>
            </a:xfrm>
            <a:custGeom>
              <a:avLst/>
              <a:gdLst/>
              <a:ahLst/>
              <a:cxnLst/>
              <a:rect l="l" t="t" r="r" b="b"/>
              <a:pathLst>
                <a:path w="7716" h="14975" fill="none" extrusionOk="0">
                  <a:moveTo>
                    <a:pt x="1" y="14974"/>
                  </a:moveTo>
                  <a:lnTo>
                    <a:pt x="7716" y="7259"/>
                  </a:lnTo>
                  <a:lnTo>
                    <a:pt x="7716" y="1"/>
                  </a:lnTo>
                </a:path>
              </a:pathLst>
            </a:custGeom>
            <a:noFill/>
            <a:ln w="19050" cap="flat" cmpd="sng">
              <a:solidFill>
                <a:schemeClr val="dk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1"/>
            <p:cNvSpPr/>
            <p:nvPr/>
          </p:nvSpPr>
          <p:spPr>
            <a:xfrm rot="5400000">
              <a:off x="1194225" y="2783425"/>
              <a:ext cx="75525" cy="75525"/>
            </a:xfrm>
            <a:custGeom>
              <a:avLst/>
              <a:gdLst/>
              <a:ahLst/>
              <a:cxnLst/>
              <a:rect l="l" t="t" r="r" b="b"/>
              <a:pathLst>
                <a:path w="1599" h="1599" extrusionOk="0">
                  <a:moveTo>
                    <a:pt x="800" y="1"/>
                  </a:moveTo>
                  <a:cubicBezTo>
                    <a:pt x="366" y="1"/>
                    <a:pt x="1" y="366"/>
                    <a:pt x="1" y="799"/>
                  </a:cubicBezTo>
                  <a:cubicBezTo>
                    <a:pt x="1" y="1233"/>
                    <a:pt x="366" y="1598"/>
                    <a:pt x="800" y="1598"/>
                  </a:cubicBezTo>
                  <a:cubicBezTo>
                    <a:pt x="1233" y="1598"/>
                    <a:pt x="1598" y="1233"/>
                    <a:pt x="1598" y="799"/>
                  </a:cubicBezTo>
                  <a:cubicBezTo>
                    <a:pt x="1598" y="366"/>
                    <a:pt x="1233" y="1"/>
                    <a:pt x="8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31"/>
            <p:cNvSpPr/>
            <p:nvPr/>
          </p:nvSpPr>
          <p:spPr>
            <a:xfrm rot="5400000">
              <a:off x="947950" y="2589925"/>
              <a:ext cx="75525" cy="75525"/>
            </a:xfrm>
            <a:custGeom>
              <a:avLst/>
              <a:gdLst/>
              <a:ahLst/>
              <a:cxnLst/>
              <a:rect l="l" t="t" r="r" b="b"/>
              <a:pathLst>
                <a:path w="1599" h="1599" extrusionOk="0">
                  <a:moveTo>
                    <a:pt x="800" y="1"/>
                  </a:moveTo>
                  <a:cubicBezTo>
                    <a:pt x="366" y="1"/>
                    <a:pt x="1" y="366"/>
                    <a:pt x="1" y="799"/>
                  </a:cubicBezTo>
                  <a:cubicBezTo>
                    <a:pt x="1" y="1233"/>
                    <a:pt x="366" y="1598"/>
                    <a:pt x="800" y="1598"/>
                  </a:cubicBezTo>
                  <a:cubicBezTo>
                    <a:pt x="1233" y="1598"/>
                    <a:pt x="1598" y="1233"/>
                    <a:pt x="1598" y="799"/>
                  </a:cubicBezTo>
                  <a:cubicBezTo>
                    <a:pt x="1598" y="366"/>
                    <a:pt x="1233" y="1"/>
                    <a:pt x="8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4" name="Google Shape;494;p31"/>
          <p:cNvGrpSpPr/>
          <p:nvPr/>
        </p:nvGrpSpPr>
        <p:grpSpPr>
          <a:xfrm>
            <a:off x="913631" y="-758409"/>
            <a:ext cx="10779802" cy="2852929"/>
            <a:chOff x="913631" y="-758409"/>
            <a:chExt cx="10779802" cy="2852929"/>
          </a:xfrm>
        </p:grpSpPr>
        <p:sp>
          <p:nvSpPr>
            <p:cNvPr id="495" name="Google Shape;495;p31"/>
            <p:cNvSpPr/>
            <p:nvPr/>
          </p:nvSpPr>
          <p:spPr>
            <a:xfrm>
              <a:off x="6227221" y="-646632"/>
              <a:ext cx="5466211" cy="1127132"/>
            </a:xfrm>
            <a:custGeom>
              <a:avLst/>
              <a:gdLst/>
              <a:ahLst/>
              <a:cxnLst/>
              <a:rect l="l" t="t" r="r" b="b"/>
              <a:pathLst>
                <a:path w="206136" h="44419" extrusionOk="0">
                  <a:moveTo>
                    <a:pt x="183" y="0"/>
                  </a:moveTo>
                  <a:cubicBezTo>
                    <a:pt x="91" y="0"/>
                    <a:pt x="0" y="92"/>
                    <a:pt x="0" y="206"/>
                  </a:cubicBezTo>
                  <a:cubicBezTo>
                    <a:pt x="0" y="297"/>
                    <a:pt x="91" y="388"/>
                    <a:pt x="183" y="388"/>
                  </a:cubicBezTo>
                  <a:lnTo>
                    <a:pt x="31887" y="388"/>
                  </a:lnTo>
                  <a:lnTo>
                    <a:pt x="54507" y="23031"/>
                  </a:lnTo>
                  <a:lnTo>
                    <a:pt x="101870" y="23031"/>
                  </a:lnTo>
                  <a:lnTo>
                    <a:pt x="123257" y="44418"/>
                  </a:lnTo>
                  <a:lnTo>
                    <a:pt x="205930" y="44418"/>
                  </a:lnTo>
                  <a:cubicBezTo>
                    <a:pt x="206044" y="44418"/>
                    <a:pt x="206136" y="44327"/>
                    <a:pt x="206136" y="44213"/>
                  </a:cubicBezTo>
                  <a:cubicBezTo>
                    <a:pt x="206136" y="44122"/>
                    <a:pt x="206044" y="44030"/>
                    <a:pt x="205930" y="44030"/>
                  </a:cubicBezTo>
                  <a:lnTo>
                    <a:pt x="123417" y="44030"/>
                  </a:lnTo>
                  <a:lnTo>
                    <a:pt x="102029" y="22643"/>
                  </a:lnTo>
                  <a:lnTo>
                    <a:pt x="54667" y="22643"/>
                  </a:lnTo>
                  <a:lnTo>
                    <a:pt x="320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31"/>
            <p:cNvSpPr/>
            <p:nvPr/>
          </p:nvSpPr>
          <p:spPr>
            <a:xfrm>
              <a:off x="5068827" y="-472864"/>
              <a:ext cx="6393739" cy="1984325"/>
            </a:xfrm>
            <a:custGeom>
              <a:avLst/>
              <a:gdLst/>
              <a:ahLst/>
              <a:cxnLst/>
              <a:rect l="l" t="t" r="r" b="b"/>
              <a:pathLst>
                <a:path w="251970" h="78200" extrusionOk="0">
                  <a:moveTo>
                    <a:pt x="389" y="0"/>
                  </a:moveTo>
                  <a:cubicBezTo>
                    <a:pt x="160" y="0"/>
                    <a:pt x="1" y="183"/>
                    <a:pt x="1" y="388"/>
                  </a:cubicBezTo>
                  <a:cubicBezTo>
                    <a:pt x="1" y="593"/>
                    <a:pt x="160" y="776"/>
                    <a:pt x="389" y="776"/>
                  </a:cubicBezTo>
                  <a:lnTo>
                    <a:pt x="66217" y="776"/>
                  </a:lnTo>
                  <a:lnTo>
                    <a:pt x="89179" y="23738"/>
                  </a:lnTo>
                  <a:lnTo>
                    <a:pt x="125197" y="23738"/>
                  </a:lnTo>
                  <a:lnTo>
                    <a:pt x="179659" y="78199"/>
                  </a:lnTo>
                  <a:lnTo>
                    <a:pt x="251581" y="78199"/>
                  </a:lnTo>
                  <a:cubicBezTo>
                    <a:pt x="251787" y="78199"/>
                    <a:pt x="251969" y="78040"/>
                    <a:pt x="251969" y="77834"/>
                  </a:cubicBezTo>
                  <a:cubicBezTo>
                    <a:pt x="251969" y="77606"/>
                    <a:pt x="251787" y="77446"/>
                    <a:pt x="251581" y="77446"/>
                  </a:cubicBezTo>
                  <a:lnTo>
                    <a:pt x="179978" y="77446"/>
                  </a:lnTo>
                  <a:lnTo>
                    <a:pt x="125517" y="22962"/>
                  </a:lnTo>
                  <a:lnTo>
                    <a:pt x="89499" y="22962"/>
                  </a:lnTo>
                  <a:lnTo>
                    <a:pt x="665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31"/>
            <p:cNvSpPr/>
            <p:nvPr/>
          </p:nvSpPr>
          <p:spPr>
            <a:xfrm>
              <a:off x="5440673" y="120784"/>
              <a:ext cx="6252400" cy="1112085"/>
            </a:xfrm>
            <a:custGeom>
              <a:avLst/>
              <a:gdLst/>
              <a:ahLst/>
              <a:cxnLst/>
              <a:rect l="l" t="t" r="r" b="b"/>
              <a:pathLst>
                <a:path w="246400" h="43826" extrusionOk="0">
                  <a:moveTo>
                    <a:pt x="183" y="1"/>
                  </a:moveTo>
                  <a:cubicBezTo>
                    <a:pt x="69" y="1"/>
                    <a:pt x="0" y="92"/>
                    <a:pt x="0" y="206"/>
                  </a:cubicBezTo>
                  <a:cubicBezTo>
                    <a:pt x="0" y="298"/>
                    <a:pt x="69" y="389"/>
                    <a:pt x="183" y="389"/>
                  </a:cubicBezTo>
                  <a:lnTo>
                    <a:pt x="61286" y="389"/>
                  </a:lnTo>
                  <a:lnTo>
                    <a:pt x="104723" y="43825"/>
                  </a:lnTo>
                  <a:lnTo>
                    <a:pt x="165210" y="43825"/>
                  </a:lnTo>
                  <a:lnTo>
                    <a:pt x="207414" y="1599"/>
                  </a:lnTo>
                  <a:lnTo>
                    <a:pt x="246217" y="1599"/>
                  </a:lnTo>
                  <a:cubicBezTo>
                    <a:pt x="246308" y="1599"/>
                    <a:pt x="246400" y="1507"/>
                    <a:pt x="246400" y="1416"/>
                  </a:cubicBezTo>
                  <a:cubicBezTo>
                    <a:pt x="246400" y="1302"/>
                    <a:pt x="246308" y="1233"/>
                    <a:pt x="246217" y="1233"/>
                  </a:cubicBezTo>
                  <a:lnTo>
                    <a:pt x="207254" y="1233"/>
                  </a:lnTo>
                  <a:lnTo>
                    <a:pt x="165050" y="43437"/>
                  </a:lnTo>
                  <a:lnTo>
                    <a:pt x="104883" y="43437"/>
                  </a:lnTo>
                  <a:lnTo>
                    <a:pt x="6144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1"/>
            <p:cNvSpPr/>
            <p:nvPr/>
          </p:nvSpPr>
          <p:spPr>
            <a:xfrm>
              <a:off x="4735806" y="252861"/>
              <a:ext cx="6722117" cy="1533132"/>
            </a:xfrm>
            <a:custGeom>
              <a:avLst/>
              <a:gdLst/>
              <a:ahLst/>
              <a:cxnLst/>
              <a:rect l="l" t="t" r="r" b="b"/>
              <a:pathLst>
                <a:path w="264911" h="60419" extrusionOk="0">
                  <a:moveTo>
                    <a:pt x="183" y="0"/>
                  </a:moveTo>
                  <a:cubicBezTo>
                    <a:pt x="91" y="0"/>
                    <a:pt x="0" y="69"/>
                    <a:pt x="0" y="183"/>
                  </a:cubicBezTo>
                  <a:cubicBezTo>
                    <a:pt x="0" y="297"/>
                    <a:pt x="91" y="365"/>
                    <a:pt x="183" y="365"/>
                  </a:cubicBezTo>
                  <a:lnTo>
                    <a:pt x="57177" y="365"/>
                  </a:lnTo>
                  <a:lnTo>
                    <a:pt x="70941" y="14129"/>
                  </a:lnTo>
                  <a:lnTo>
                    <a:pt x="129214" y="14129"/>
                  </a:lnTo>
                  <a:lnTo>
                    <a:pt x="175504" y="60419"/>
                  </a:lnTo>
                  <a:lnTo>
                    <a:pt x="203419" y="60419"/>
                  </a:lnTo>
                  <a:lnTo>
                    <a:pt x="232316" y="31499"/>
                  </a:lnTo>
                  <a:lnTo>
                    <a:pt x="264705" y="31499"/>
                  </a:lnTo>
                  <a:cubicBezTo>
                    <a:pt x="264819" y="31499"/>
                    <a:pt x="264911" y="31430"/>
                    <a:pt x="264911" y="31316"/>
                  </a:cubicBezTo>
                  <a:cubicBezTo>
                    <a:pt x="264911" y="31225"/>
                    <a:pt x="264819" y="31134"/>
                    <a:pt x="264705" y="31134"/>
                  </a:cubicBezTo>
                  <a:lnTo>
                    <a:pt x="232156" y="31134"/>
                  </a:lnTo>
                  <a:lnTo>
                    <a:pt x="203259" y="60031"/>
                  </a:lnTo>
                  <a:lnTo>
                    <a:pt x="175664" y="60031"/>
                  </a:lnTo>
                  <a:lnTo>
                    <a:pt x="129374" y="13764"/>
                  </a:lnTo>
                  <a:lnTo>
                    <a:pt x="71101" y="13764"/>
                  </a:lnTo>
                  <a:lnTo>
                    <a:pt x="5733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31"/>
            <p:cNvSpPr/>
            <p:nvPr/>
          </p:nvSpPr>
          <p:spPr>
            <a:xfrm>
              <a:off x="3886708" y="343196"/>
              <a:ext cx="3461835" cy="538686"/>
            </a:xfrm>
            <a:custGeom>
              <a:avLst/>
              <a:gdLst/>
              <a:ahLst/>
              <a:cxnLst/>
              <a:rect l="l" t="t" r="r" b="b"/>
              <a:pathLst>
                <a:path w="136427" h="21229" extrusionOk="0">
                  <a:moveTo>
                    <a:pt x="20748" y="1"/>
                  </a:moveTo>
                  <a:lnTo>
                    <a:pt x="160" y="20589"/>
                  </a:lnTo>
                  <a:cubicBezTo>
                    <a:pt x="0" y="20726"/>
                    <a:pt x="0" y="20977"/>
                    <a:pt x="160" y="21114"/>
                  </a:cubicBezTo>
                  <a:cubicBezTo>
                    <a:pt x="228" y="21205"/>
                    <a:pt x="342" y="21228"/>
                    <a:pt x="434" y="21228"/>
                  </a:cubicBezTo>
                  <a:cubicBezTo>
                    <a:pt x="525" y="21228"/>
                    <a:pt x="616" y="21205"/>
                    <a:pt x="708" y="21114"/>
                  </a:cubicBezTo>
                  <a:lnTo>
                    <a:pt x="21045" y="777"/>
                  </a:lnTo>
                  <a:lnTo>
                    <a:pt x="85390" y="777"/>
                  </a:lnTo>
                  <a:lnTo>
                    <a:pt x="103307" y="18672"/>
                  </a:lnTo>
                  <a:lnTo>
                    <a:pt x="136039" y="18672"/>
                  </a:lnTo>
                  <a:cubicBezTo>
                    <a:pt x="136267" y="18672"/>
                    <a:pt x="136427" y="18512"/>
                    <a:pt x="136427" y="18307"/>
                  </a:cubicBezTo>
                  <a:cubicBezTo>
                    <a:pt x="136427" y="18078"/>
                    <a:pt x="136267" y="17919"/>
                    <a:pt x="136039" y="17919"/>
                  </a:cubicBezTo>
                  <a:lnTo>
                    <a:pt x="103627" y="17919"/>
                  </a:lnTo>
                  <a:lnTo>
                    <a:pt x="8570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31"/>
            <p:cNvSpPr/>
            <p:nvPr/>
          </p:nvSpPr>
          <p:spPr>
            <a:xfrm>
              <a:off x="3809085" y="-758409"/>
              <a:ext cx="1679673" cy="520720"/>
            </a:xfrm>
            <a:custGeom>
              <a:avLst/>
              <a:gdLst/>
              <a:ahLst/>
              <a:cxnLst/>
              <a:rect l="l" t="t" r="r" b="b"/>
              <a:pathLst>
                <a:path w="66194" h="20521" extrusionOk="0">
                  <a:moveTo>
                    <a:pt x="183" y="0"/>
                  </a:moveTo>
                  <a:cubicBezTo>
                    <a:pt x="92" y="0"/>
                    <a:pt x="1" y="91"/>
                    <a:pt x="1" y="206"/>
                  </a:cubicBezTo>
                  <a:cubicBezTo>
                    <a:pt x="1" y="297"/>
                    <a:pt x="92" y="388"/>
                    <a:pt x="183" y="388"/>
                  </a:cubicBezTo>
                  <a:lnTo>
                    <a:pt x="25245" y="388"/>
                  </a:lnTo>
                  <a:lnTo>
                    <a:pt x="45377" y="20520"/>
                  </a:lnTo>
                  <a:lnTo>
                    <a:pt x="66011" y="20520"/>
                  </a:lnTo>
                  <a:cubicBezTo>
                    <a:pt x="66103" y="20520"/>
                    <a:pt x="66194" y="20429"/>
                    <a:pt x="66194" y="20337"/>
                  </a:cubicBezTo>
                  <a:cubicBezTo>
                    <a:pt x="66194" y="20223"/>
                    <a:pt x="66103" y="20132"/>
                    <a:pt x="66011" y="20132"/>
                  </a:cubicBezTo>
                  <a:lnTo>
                    <a:pt x="45537" y="20132"/>
                  </a:lnTo>
                  <a:lnTo>
                    <a:pt x="25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31"/>
            <p:cNvSpPr/>
            <p:nvPr/>
          </p:nvSpPr>
          <p:spPr>
            <a:xfrm>
              <a:off x="3809085" y="-490830"/>
              <a:ext cx="993913" cy="458755"/>
            </a:xfrm>
            <a:custGeom>
              <a:avLst/>
              <a:gdLst/>
              <a:ahLst/>
              <a:cxnLst/>
              <a:rect l="l" t="t" r="r" b="b"/>
              <a:pathLst>
                <a:path w="39169" h="18079" extrusionOk="0">
                  <a:moveTo>
                    <a:pt x="183" y="0"/>
                  </a:moveTo>
                  <a:cubicBezTo>
                    <a:pt x="92" y="0"/>
                    <a:pt x="1" y="92"/>
                    <a:pt x="1" y="206"/>
                  </a:cubicBezTo>
                  <a:cubicBezTo>
                    <a:pt x="1" y="297"/>
                    <a:pt x="92" y="388"/>
                    <a:pt x="183" y="388"/>
                  </a:cubicBezTo>
                  <a:lnTo>
                    <a:pt x="21182" y="388"/>
                  </a:lnTo>
                  <a:lnTo>
                    <a:pt x="38826" y="18010"/>
                  </a:lnTo>
                  <a:cubicBezTo>
                    <a:pt x="38849" y="18055"/>
                    <a:pt x="38895" y="18078"/>
                    <a:pt x="38940" y="18078"/>
                  </a:cubicBezTo>
                  <a:cubicBezTo>
                    <a:pt x="39009" y="18078"/>
                    <a:pt x="39055" y="18055"/>
                    <a:pt x="39077" y="18010"/>
                  </a:cubicBezTo>
                  <a:cubicBezTo>
                    <a:pt x="39169" y="17941"/>
                    <a:pt x="39169" y="17827"/>
                    <a:pt x="39077" y="17736"/>
                  </a:cubicBezTo>
                  <a:lnTo>
                    <a:pt x="213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1"/>
            <p:cNvSpPr/>
            <p:nvPr/>
          </p:nvSpPr>
          <p:spPr>
            <a:xfrm>
              <a:off x="9826894" y="1712989"/>
              <a:ext cx="136721" cy="136721"/>
            </a:xfrm>
            <a:custGeom>
              <a:avLst/>
              <a:gdLst/>
              <a:ahLst/>
              <a:cxnLst/>
              <a:rect l="l" t="t" r="r" b="b"/>
              <a:pathLst>
                <a:path w="5388" h="5388" extrusionOk="0">
                  <a:moveTo>
                    <a:pt x="2694" y="366"/>
                  </a:moveTo>
                  <a:cubicBezTo>
                    <a:pt x="3972" y="366"/>
                    <a:pt x="5022" y="1416"/>
                    <a:pt x="5022" y="2694"/>
                  </a:cubicBezTo>
                  <a:cubicBezTo>
                    <a:pt x="5022" y="3949"/>
                    <a:pt x="3972" y="4999"/>
                    <a:pt x="2694" y="4999"/>
                  </a:cubicBezTo>
                  <a:cubicBezTo>
                    <a:pt x="1416" y="4999"/>
                    <a:pt x="388" y="3949"/>
                    <a:pt x="388" y="2694"/>
                  </a:cubicBezTo>
                  <a:cubicBezTo>
                    <a:pt x="388" y="1416"/>
                    <a:pt x="1416" y="366"/>
                    <a:pt x="2694" y="366"/>
                  </a:cubicBezTo>
                  <a:close/>
                  <a:moveTo>
                    <a:pt x="2694" y="1"/>
                  </a:moveTo>
                  <a:cubicBezTo>
                    <a:pt x="1210" y="1"/>
                    <a:pt x="0" y="1187"/>
                    <a:pt x="0" y="2694"/>
                  </a:cubicBezTo>
                  <a:cubicBezTo>
                    <a:pt x="0" y="4178"/>
                    <a:pt x="1210" y="5387"/>
                    <a:pt x="2694" y="5387"/>
                  </a:cubicBezTo>
                  <a:cubicBezTo>
                    <a:pt x="4177" y="5387"/>
                    <a:pt x="5387" y="4178"/>
                    <a:pt x="5387" y="2694"/>
                  </a:cubicBezTo>
                  <a:cubicBezTo>
                    <a:pt x="5387" y="1187"/>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31"/>
            <p:cNvSpPr/>
            <p:nvPr/>
          </p:nvSpPr>
          <p:spPr>
            <a:xfrm>
              <a:off x="9850645" y="1736740"/>
              <a:ext cx="89218" cy="88635"/>
            </a:xfrm>
            <a:custGeom>
              <a:avLst/>
              <a:gdLst/>
              <a:ahLst/>
              <a:cxnLst/>
              <a:rect l="l" t="t" r="r" b="b"/>
              <a:pathLst>
                <a:path w="3516" h="3493" extrusionOk="0">
                  <a:moveTo>
                    <a:pt x="1758" y="0"/>
                  </a:moveTo>
                  <a:cubicBezTo>
                    <a:pt x="799" y="0"/>
                    <a:pt x="0" y="776"/>
                    <a:pt x="0" y="1758"/>
                  </a:cubicBezTo>
                  <a:cubicBezTo>
                    <a:pt x="0" y="2717"/>
                    <a:pt x="799" y="3493"/>
                    <a:pt x="1758" y="3493"/>
                  </a:cubicBezTo>
                  <a:cubicBezTo>
                    <a:pt x="2739" y="3493"/>
                    <a:pt x="3515" y="2717"/>
                    <a:pt x="3515" y="1758"/>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1"/>
            <p:cNvSpPr/>
            <p:nvPr/>
          </p:nvSpPr>
          <p:spPr>
            <a:xfrm>
              <a:off x="8592628" y="81402"/>
              <a:ext cx="89218" cy="89219"/>
            </a:xfrm>
            <a:custGeom>
              <a:avLst/>
              <a:gdLst/>
              <a:ahLst/>
              <a:cxnLst/>
              <a:rect l="l" t="t" r="r" b="b"/>
              <a:pathLst>
                <a:path w="3516" h="3516" extrusionOk="0">
                  <a:moveTo>
                    <a:pt x="1758" y="1"/>
                  </a:moveTo>
                  <a:cubicBezTo>
                    <a:pt x="777" y="1"/>
                    <a:pt x="1" y="777"/>
                    <a:pt x="1" y="1758"/>
                  </a:cubicBezTo>
                  <a:cubicBezTo>
                    <a:pt x="1" y="2717"/>
                    <a:pt x="777"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1"/>
            <p:cNvSpPr/>
            <p:nvPr/>
          </p:nvSpPr>
          <p:spPr>
            <a:xfrm>
              <a:off x="10934893" y="789187"/>
              <a:ext cx="89218" cy="88635"/>
            </a:xfrm>
            <a:custGeom>
              <a:avLst/>
              <a:gdLst/>
              <a:ahLst/>
              <a:cxnLst/>
              <a:rect l="l" t="t" r="r" b="b"/>
              <a:pathLst>
                <a:path w="3516" h="3493" extrusionOk="0">
                  <a:moveTo>
                    <a:pt x="1758" y="0"/>
                  </a:moveTo>
                  <a:cubicBezTo>
                    <a:pt x="799" y="0"/>
                    <a:pt x="0" y="776"/>
                    <a:pt x="0" y="1735"/>
                  </a:cubicBezTo>
                  <a:cubicBezTo>
                    <a:pt x="0" y="2716"/>
                    <a:pt x="799" y="3493"/>
                    <a:pt x="1758" y="3493"/>
                  </a:cubicBezTo>
                  <a:cubicBezTo>
                    <a:pt x="2739" y="3493"/>
                    <a:pt x="3515" y="2716"/>
                    <a:pt x="3515" y="1735"/>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1"/>
            <p:cNvSpPr/>
            <p:nvPr/>
          </p:nvSpPr>
          <p:spPr>
            <a:xfrm>
              <a:off x="7339839" y="740517"/>
              <a:ext cx="136721" cy="136721"/>
            </a:xfrm>
            <a:custGeom>
              <a:avLst/>
              <a:gdLst/>
              <a:ahLst/>
              <a:cxnLst/>
              <a:rect l="l" t="t" r="r" b="b"/>
              <a:pathLst>
                <a:path w="5388" h="5388" extrusionOk="0">
                  <a:moveTo>
                    <a:pt x="2694" y="389"/>
                  </a:moveTo>
                  <a:cubicBezTo>
                    <a:pt x="3972" y="389"/>
                    <a:pt x="4999" y="1416"/>
                    <a:pt x="4999" y="2694"/>
                  </a:cubicBezTo>
                  <a:cubicBezTo>
                    <a:pt x="4999" y="3973"/>
                    <a:pt x="3972" y="5000"/>
                    <a:pt x="2694" y="5000"/>
                  </a:cubicBezTo>
                  <a:cubicBezTo>
                    <a:pt x="1416" y="5000"/>
                    <a:pt x="389" y="3973"/>
                    <a:pt x="389" y="2694"/>
                  </a:cubicBezTo>
                  <a:cubicBezTo>
                    <a:pt x="389" y="1416"/>
                    <a:pt x="1416" y="389"/>
                    <a:pt x="2694" y="389"/>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1"/>
            <p:cNvSpPr/>
            <p:nvPr/>
          </p:nvSpPr>
          <p:spPr>
            <a:xfrm>
              <a:off x="7363590" y="764268"/>
              <a:ext cx="89218" cy="89219"/>
            </a:xfrm>
            <a:custGeom>
              <a:avLst/>
              <a:gdLst/>
              <a:ahLst/>
              <a:cxnLst/>
              <a:rect l="l" t="t" r="r" b="b"/>
              <a:pathLst>
                <a:path w="3516" h="3516" extrusionOk="0">
                  <a:moveTo>
                    <a:pt x="1758" y="1"/>
                  </a:moveTo>
                  <a:cubicBezTo>
                    <a:pt x="776" y="1"/>
                    <a:pt x="0" y="777"/>
                    <a:pt x="0" y="1758"/>
                  </a:cubicBezTo>
                  <a:cubicBezTo>
                    <a:pt x="0" y="2717"/>
                    <a:pt x="776" y="3516"/>
                    <a:pt x="1758" y="3516"/>
                  </a:cubicBezTo>
                  <a:cubicBezTo>
                    <a:pt x="2717" y="3516"/>
                    <a:pt x="3516" y="2717"/>
                    <a:pt x="3516" y="1758"/>
                  </a:cubicBezTo>
                  <a:cubicBezTo>
                    <a:pt x="3516" y="777"/>
                    <a:pt x="2717" y="1"/>
                    <a:pt x="17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1"/>
            <p:cNvSpPr/>
            <p:nvPr/>
          </p:nvSpPr>
          <p:spPr>
            <a:xfrm>
              <a:off x="6100372" y="-709765"/>
              <a:ext cx="136721" cy="136721"/>
            </a:xfrm>
            <a:custGeom>
              <a:avLst/>
              <a:gdLst/>
              <a:ahLst/>
              <a:cxnLst/>
              <a:rect l="l" t="t" r="r" b="b"/>
              <a:pathLst>
                <a:path w="5388" h="5388" extrusionOk="0">
                  <a:moveTo>
                    <a:pt x="2694" y="366"/>
                  </a:moveTo>
                  <a:cubicBezTo>
                    <a:pt x="3972" y="366"/>
                    <a:pt x="4999" y="1416"/>
                    <a:pt x="4999" y="2694"/>
                  </a:cubicBezTo>
                  <a:cubicBezTo>
                    <a:pt x="4999" y="3972"/>
                    <a:pt x="3972" y="4999"/>
                    <a:pt x="2694" y="4999"/>
                  </a:cubicBezTo>
                  <a:cubicBezTo>
                    <a:pt x="1416" y="4999"/>
                    <a:pt x="366" y="3972"/>
                    <a:pt x="366" y="2694"/>
                  </a:cubicBezTo>
                  <a:cubicBezTo>
                    <a:pt x="366" y="1416"/>
                    <a:pt x="1416" y="366"/>
                    <a:pt x="2694" y="366"/>
                  </a:cubicBezTo>
                  <a:close/>
                  <a:moveTo>
                    <a:pt x="2694" y="0"/>
                  </a:moveTo>
                  <a:cubicBezTo>
                    <a:pt x="1210" y="0"/>
                    <a:pt x="0" y="1210"/>
                    <a:pt x="0" y="2694"/>
                  </a:cubicBezTo>
                  <a:cubicBezTo>
                    <a:pt x="0" y="4178"/>
                    <a:pt x="1210" y="5387"/>
                    <a:pt x="2694" y="5387"/>
                  </a:cubicBezTo>
                  <a:cubicBezTo>
                    <a:pt x="4177" y="5387"/>
                    <a:pt x="5387" y="4178"/>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1"/>
            <p:cNvSpPr/>
            <p:nvPr/>
          </p:nvSpPr>
          <p:spPr>
            <a:xfrm>
              <a:off x="6124123" y="-686014"/>
              <a:ext cx="88635" cy="89219"/>
            </a:xfrm>
            <a:custGeom>
              <a:avLst/>
              <a:gdLst/>
              <a:ahLst/>
              <a:cxnLst/>
              <a:rect l="l" t="t" r="r" b="b"/>
              <a:pathLst>
                <a:path w="3493" h="3516" extrusionOk="0">
                  <a:moveTo>
                    <a:pt x="1758" y="0"/>
                  </a:moveTo>
                  <a:cubicBezTo>
                    <a:pt x="776" y="0"/>
                    <a:pt x="0" y="776"/>
                    <a:pt x="0" y="1758"/>
                  </a:cubicBezTo>
                  <a:cubicBezTo>
                    <a:pt x="0" y="2717"/>
                    <a:pt x="776" y="3515"/>
                    <a:pt x="1758" y="3515"/>
                  </a:cubicBezTo>
                  <a:cubicBezTo>
                    <a:pt x="2716" y="3515"/>
                    <a:pt x="3493" y="2717"/>
                    <a:pt x="3493" y="1758"/>
                  </a:cubicBezTo>
                  <a:cubicBezTo>
                    <a:pt x="3493" y="776"/>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1"/>
            <p:cNvSpPr/>
            <p:nvPr/>
          </p:nvSpPr>
          <p:spPr>
            <a:xfrm>
              <a:off x="6720105" y="-695276"/>
              <a:ext cx="107742" cy="107742"/>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310" y="4246"/>
                    <a:pt x="4246" y="3287"/>
                    <a:pt x="4246" y="2123"/>
                  </a:cubicBezTo>
                  <a:cubicBezTo>
                    <a:pt x="4246" y="936"/>
                    <a:pt x="3310"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1"/>
            <p:cNvSpPr/>
            <p:nvPr/>
          </p:nvSpPr>
          <p:spPr>
            <a:xfrm>
              <a:off x="10327898" y="421401"/>
              <a:ext cx="107742" cy="107742"/>
            </a:xfrm>
            <a:custGeom>
              <a:avLst/>
              <a:gdLst/>
              <a:ahLst/>
              <a:cxnLst/>
              <a:rect l="l" t="t" r="r" b="b"/>
              <a:pathLst>
                <a:path w="4246" h="4246" extrusionOk="0">
                  <a:moveTo>
                    <a:pt x="2123" y="0"/>
                  </a:moveTo>
                  <a:cubicBezTo>
                    <a:pt x="959" y="0"/>
                    <a:pt x="0" y="959"/>
                    <a:pt x="0" y="2123"/>
                  </a:cubicBezTo>
                  <a:cubicBezTo>
                    <a:pt x="0" y="3310"/>
                    <a:pt x="959" y="4246"/>
                    <a:pt x="2123" y="4246"/>
                  </a:cubicBezTo>
                  <a:cubicBezTo>
                    <a:pt x="3310" y="4246"/>
                    <a:pt x="4246" y="3310"/>
                    <a:pt x="4246" y="2123"/>
                  </a:cubicBezTo>
                  <a:cubicBezTo>
                    <a:pt x="4246" y="959"/>
                    <a:pt x="3310"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1"/>
            <p:cNvSpPr/>
            <p:nvPr/>
          </p:nvSpPr>
          <p:spPr>
            <a:xfrm>
              <a:off x="10136748" y="1466826"/>
              <a:ext cx="70695" cy="70695"/>
            </a:xfrm>
            <a:custGeom>
              <a:avLst/>
              <a:gdLst/>
              <a:ahLst/>
              <a:cxnLst/>
              <a:rect l="l" t="t" r="r" b="b"/>
              <a:pathLst>
                <a:path w="2786" h="2786" extrusionOk="0">
                  <a:moveTo>
                    <a:pt x="1393" y="1"/>
                  </a:moveTo>
                  <a:cubicBezTo>
                    <a:pt x="617" y="1"/>
                    <a:pt x="1" y="617"/>
                    <a:pt x="1" y="1393"/>
                  </a:cubicBezTo>
                  <a:cubicBezTo>
                    <a:pt x="1" y="2146"/>
                    <a:pt x="617" y="2786"/>
                    <a:pt x="1393" y="2786"/>
                  </a:cubicBezTo>
                  <a:cubicBezTo>
                    <a:pt x="2169" y="2786"/>
                    <a:pt x="2786" y="2146"/>
                    <a:pt x="2786" y="1393"/>
                  </a:cubicBezTo>
                  <a:cubicBezTo>
                    <a:pt x="2786" y="617"/>
                    <a:pt x="2169" y="1"/>
                    <a:pt x="13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1"/>
            <p:cNvSpPr/>
            <p:nvPr/>
          </p:nvSpPr>
          <p:spPr>
            <a:xfrm>
              <a:off x="8601890" y="1192877"/>
              <a:ext cx="70695" cy="70111"/>
            </a:xfrm>
            <a:custGeom>
              <a:avLst/>
              <a:gdLst/>
              <a:ahLst/>
              <a:cxnLst/>
              <a:rect l="l" t="t" r="r" b="b"/>
              <a:pathLst>
                <a:path w="2786" h="2763" extrusionOk="0">
                  <a:moveTo>
                    <a:pt x="1393" y="0"/>
                  </a:moveTo>
                  <a:cubicBezTo>
                    <a:pt x="617" y="0"/>
                    <a:pt x="1" y="617"/>
                    <a:pt x="1" y="1393"/>
                  </a:cubicBezTo>
                  <a:cubicBezTo>
                    <a:pt x="1" y="2146"/>
                    <a:pt x="617" y="2762"/>
                    <a:pt x="1393" y="2762"/>
                  </a:cubicBezTo>
                  <a:cubicBezTo>
                    <a:pt x="2169" y="2762"/>
                    <a:pt x="2786" y="2146"/>
                    <a:pt x="2786" y="1393"/>
                  </a:cubicBezTo>
                  <a:cubicBezTo>
                    <a:pt x="2786" y="617"/>
                    <a:pt x="2169" y="0"/>
                    <a:pt x="13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1"/>
            <p:cNvSpPr/>
            <p:nvPr/>
          </p:nvSpPr>
          <p:spPr>
            <a:xfrm>
              <a:off x="7411092" y="536655"/>
              <a:ext cx="141922" cy="141339"/>
            </a:xfrm>
            <a:custGeom>
              <a:avLst/>
              <a:gdLst/>
              <a:ahLst/>
              <a:cxnLst/>
              <a:rect l="l" t="t" r="r" b="b"/>
              <a:pathLst>
                <a:path w="5593" h="5570" extrusionOk="0">
                  <a:moveTo>
                    <a:pt x="2808" y="0"/>
                  </a:moveTo>
                  <a:cubicBezTo>
                    <a:pt x="1255" y="0"/>
                    <a:pt x="0" y="1233"/>
                    <a:pt x="0" y="2785"/>
                  </a:cubicBezTo>
                  <a:cubicBezTo>
                    <a:pt x="0" y="4314"/>
                    <a:pt x="1255" y="5570"/>
                    <a:pt x="2808" y="5570"/>
                  </a:cubicBezTo>
                  <a:cubicBezTo>
                    <a:pt x="4337" y="5570"/>
                    <a:pt x="5592" y="4314"/>
                    <a:pt x="5592" y="2785"/>
                  </a:cubicBezTo>
                  <a:cubicBezTo>
                    <a:pt x="5592" y="1233"/>
                    <a:pt x="4337" y="0"/>
                    <a:pt x="2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1"/>
            <p:cNvSpPr/>
            <p:nvPr/>
          </p:nvSpPr>
          <p:spPr>
            <a:xfrm>
              <a:off x="9285340" y="1156972"/>
              <a:ext cx="141922" cy="141922"/>
            </a:xfrm>
            <a:custGeom>
              <a:avLst/>
              <a:gdLst/>
              <a:ahLst/>
              <a:cxnLst/>
              <a:rect l="l" t="t" r="r" b="b"/>
              <a:pathLst>
                <a:path w="5593" h="5593" extrusionOk="0">
                  <a:moveTo>
                    <a:pt x="2785" y="0"/>
                  </a:moveTo>
                  <a:cubicBezTo>
                    <a:pt x="1256" y="0"/>
                    <a:pt x="1" y="1256"/>
                    <a:pt x="1" y="2808"/>
                  </a:cubicBezTo>
                  <a:cubicBezTo>
                    <a:pt x="1" y="4337"/>
                    <a:pt x="1256" y="5592"/>
                    <a:pt x="2785" y="5592"/>
                  </a:cubicBezTo>
                  <a:cubicBezTo>
                    <a:pt x="4338" y="5592"/>
                    <a:pt x="5593" y="4337"/>
                    <a:pt x="5593" y="2808"/>
                  </a:cubicBezTo>
                  <a:cubicBezTo>
                    <a:pt x="5593" y="1256"/>
                    <a:pt x="4338" y="0"/>
                    <a:pt x="27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1"/>
            <p:cNvSpPr/>
            <p:nvPr/>
          </p:nvSpPr>
          <p:spPr>
            <a:xfrm>
              <a:off x="7145822" y="-69174"/>
              <a:ext cx="66051" cy="66051"/>
            </a:xfrm>
            <a:custGeom>
              <a:avLst/>
              <a:gdLst/>
              <a:ahLst/>
              <a:cxnLst/>
              <a:rect l="l" t="t" r="r" b="b"/>
              <a:pathLst>
                <a:path w="2603" h="2603" extrusionOk="0">
                  <a:moveTo>
                    <a:pt x="1301" y="0"/>
                  </a:moveTo>
                  <a:cubicBezTo>
                    <a:pt x="594" y="0"/>
                    <a:pt x="0" y="571"/>
                    <a:pt x="0" y="1301"/>
                  </a:cubicBezTo>
                  <a:cubicBezTo>
                    <a:pt x="0" y="2009"/>
                    <a:pt x="594" y="2602"/>
                    <a:pt x="1301" y="2602"/>
                  </a:cubicBezTo>
                  <a:cubicBezTo>
                    <a:pt x="2009" y="2602"/>
                    <a:pt x="2602" y="2009"/>
                    <a:pt x="2602" y="1301"/>
                  </a:cubicBezTo>
                  <a:cubicBezTo>
                    <a:pt x="2602" y="571"/>
                    <a:pt x="2009" y="0"/>
                    <a:pt x="13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1"/>
            <p:cNvSpPr/>
            <p:nvPr/>
          </p:nvSpPr>
          <p:spPr>
            <a:xfrm>
              <a:off x="7338672" y="-341397"/>
              <a:ext cx="145982" cy="146566"/>
            </a:xfrm>
            <a:custGeom>
              <a:avLst/>
              <a:gdLst/>
              <a:ahLst/>
              <a:cxnLst/>
              <a:rect l="l" t="t" r="r" b="b"/>
              <a:pathLst>
                <a:path w="5753" h="5776" extrusionOk="0">
                  <a:moveTo>
                    <a:pt x="2877" y="388"/>
                  </a:moveTo>
                  <a:cubicBezTo>
                    <a:pt x="4246" y="388"/>
                    <a:pt x="5388" y="1507"/>
                    <a:pt x="5388" y="2899"/>
                  </a:cubicBezTo>
                  <a:cubicBezTo>
                    <a:pt x="5388" y="4269"/>
                    <a:pt x="4246" y="5410"/>
                    <a:pt x="2877" y="5410"/>
                  </a:cubicBezTo>
                  <a:cubicBezTo>
                    <a:pt x="1485" y="5410"/>
                    <a:pt x="366" y="4269"/>
                    <a:pt x="366" y="2899"/>
                  </a:cubicBezTo>
                  <a:cubicBezTo>
                    <a:pt x="366" y="1507"/>
                    <a:pt x="1485" y="388"/>
                    <a:pt x="2877" y="388"/>
                  </a:cubicBezTo>
                  <a:close/>
                  <a:moveTo>
                    <a:pt x="2877" y="0"/>
                  </a:moveTo>
                  <a:cubicBezTo>
                    <a:pt x="1279" y="0"/>
                    <a:pt x="1" y="1301"/>
                    <a:pt x="1" y="2899"/>
                  </a:cubicBezTo>
                  <a:cubicBezTo>
                    <a:pt x="1" y="4497"/>
                    <a:pt x="1279" y="5775"/>
                    <a:pt x="2877" y="5775"/>
                  </a:cubicBezTo>
                  <a:cubicBezTo>
                    <a:pt x="4475" y="5775"/>
                    <a:pt x="5753" y="4497"/>
                    <a:pt x="5753" y="2899"/>
                  </a:cubicBezTo>
                  <a:cubicBezTo>
                    <a:pt x="5753" y="1301"/>
                    <a:pt x="4475" y="0"/>
                    <a:pt x="28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1"/>
            <p:cNvSpPr/>
            <p:nvPr/>
          </p:nvSpPr>
          <p:spPr>
            <a:xfrm>
              <a:off x="7364174" y="-315336"/>
              <a:ext cx="95004" cy="94446"/>
            </a:xfrm>
            <a:custGeom>
              <a:avLst/>
              <a:gdLst/>
              <a:ahLst/>
              <a:cxnLst/>
              <a:rect l="l" t="t" r="r" b="b"/>
              <a:pathLst>
                <a:path w="3744" h="3722" extrusionOk="0">
                  <a:moveTo>
                    <a:pt x="1872" y="0"/>
                  </a:moveTo>
                  <a:cubicBezTo>
                    <a:pt x="845" y="0"/>
                    <a:pt x="0" y="845"/>
                    <a:pt x="0" y="1872"/>
                  </a:cubicBezTo>
                  <a:cubicBezTo>
                    <a:pt x="0" y="2899"/>
                    <a:pt x="845" y="3721"/>
                    <a:pt x="1872" y="3721"/>
                  </a:cubicBezTo>
                  <a:cubicBezTo>
                    <a:pt x="2899" y="3721"/>
                    <a:pt x="3744" y="2899"/>
                    <a:pt x="3744" y="1872"/>
                  </a:cubicBezTo>
                  <a:cubicBezTo>
                    <a:pt x="3744" y="845"/>
                    <a:pt x="2899" y="0"/>
                    <a:pt x="18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1"/>
            <p:cNvSpPr/>
            <p:nvPr/>
          </p:nvSpPr>
          <p:spPr>
            <a:xfrm>
              <a:off x="5743599" y="-296229"/>
              <a:ext cx="107742" cy="107768"/>
            </a:xfrm>
            <a:custGeom>
              <a:avLst/>
              <a:gdLst/>
              <a:ahLst/>
              <a:cxnLst/>
              <a:rect l="l" t="t" r="r" b="b"/>
              <a:pathLst>
                <a:path w="4246" h="4247" extrusionOk="0">
                  <a:moveTo>
                    <a:pt x="2123" y="1"/>
                  </a:moveTo>
                  <a:cubicBezTo>
                    <a:pt x="959" y="1"/>
                    <a:pt x="0" y="937"/>
                    <a:pt x="0" y="2123"/>
                  </a:cubicBezTo>
                  <a:cubicBezTo>
                    <a:pt x="0" y="3288"/>
                    <a:pt x="959" y="4246"/>
                    <a:pt x="2123" y="4246"/>
                  </a:cubicBezTo>
                  <a:cubicBezTo>
                    <a:pt x="3310" y="4246"/>
                    <a:pt x="4246" y="3288"/>
                    <a:pt x="4246" y="2123"/>
                  </a:cubicBezTo>
                  <a:cubicBezTo>
                    <a:pt x="4246" y="937"/>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1"/>
            <p:cNvSpPr/>
            <p:nvPr/>
          </p:nvSpPr>
          <p:spPr>
            <a:xfrm>
              <a:off x="5430243" y="-296229"/>
              <a:ext cx="107768" cy="107768"/>
            </a:xfrm>
            <a:custGeom>
              <a:avLst/>
              <a:gdLst/>
              <a:ahLst/>
              <a:cxnLst/>
              <a:rect l="l" t="t" r="r" b="b"/>
              <a:pathLst>
                <a:path w="4247" h="4247" extrusionOk="0">
                  <a:moveTo>
                    <a:pt x="2123" y="1"/>
                  </a:moveTo>
                  <a:cubicBezTo>
                    <a:pt x="936" y="1"/>
                    <a:pt x="1" y="937"/>
                    <a:pt x="1" y="2123"/>
                  </a:cubicBezTo>
                  <a:cubicBezTo>
                    <a:pt x="1" y="3288"/>
                    <a:pt x="936" y="4246"/>
                    <a:pt x="2123" y="4246"/>
                  </a:cubicBezTo>
                  <a:cubicBezTo>
                    <a:pt x="3287" y="4246"/>
                    <a:pt x="4246" y="3288"/>
                    <a:pt x="4246" y="2123"/>
                  </a:cubicBezTo>
                  <a:cubicBezTo>
                    <a:pt x="4246" y="937"/>
                    <a:pt x="3287"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1"/>
            <p:cNvSpPr/>
            <p:nvPr/>
          </p:nvSpPr>
          <p:spPr>
            <a:xfrm>
              <a:off x="4743317" y="-91199"/>
              <a:ext cx="107768" cy="107768"/>
            </a:xfrm>
            <a:custGeom>
              <a:avLst/>
              <a:gdLst/>
              <a:ahLst/>
              <a:cxnLst/>
              <a:rect l="l" t="t" r="r" b="b"/>
              <a:pathLst>
                <a:path w="4247" h="4247" extrusionOk="0">
                  <a:moveTo>
                    <a:pt x="2123" y="1"/>
                  </a:moveTo>
                  <a:cubicBezTo>
                    <a:pt x="959" y="1"/>
                    <a:pt x="1" y="960"/>
                    <a:pt x="1" y="2124"/>
                  </a:cubicBezTo>
                  <a:cubicBezTo>
                    <a:pt x="1" y="3311"/>
                    <a:pt x="959" y="4246"/>
                    <a:pt x="2123" y="4246"/>
                  </a:cubicBezTo>
                  <a:cubicBezTo>
                    <a:pt x="3310" y="4246"/>
                    <a:pt x="4246" y="3311"/>
                    <a:pt x="4246" y="2124"/>
                  </a:cubicBezTo>
                  <a:cubicBezTo>
                    <a:pt x="4246" y="960"/>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1"/>
            <p:cNvSpPr/>
            <p:nvPr/>
          </p:nvSpPr>
          <p:spPr>
            <a:xfrm>
              <a:off x="4288089" y="-539474"/>
              <a:ext cx="107742" cy="107742"/>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287" y="4246"/>
                    <a:pt x="4246" y="3287"/>
                    <a:pt x="4246" y="2123"/>
                  </a:cubicBezTo>
                  <a:cubicBezTo>
                    <a:pt x="4246" y="936"/>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1"/>
            <p:cNvSpPr/>
            <p:nvPr/>
          </p:nvSpPr>
          <p:spPr>
            <a:xfrm>
              <a:off x="7000423" y="-678478"/>
              <a:ext cx="73588" cy="74146"/>
            </a:xfrm>
            <a:custGeom>
              <a:avLst/>
              <a:gdLst/>
              <a:ahLst/>
              <a:cxnLst/>
              <a:rect l="l" t="t" r="r" b="b"/>
              <a:pathLst>
                <a:path w="2900" h="2922" extrusionOk="0">
                  <a:moveTo>
                    <a:pt x="1462" y="0"/>
                  </a:moveTo>
                  <a:cubicBezTo>
                    <a:pt x="640" y="0"/>
                    <a:pt x="1" y="639"/>
                    <a:pt x="1" y="1461"/>
                  </a:cubicBezTo>
                  <a:cubicBezTo>
                    <a:pt x="1" y="2260"/>
                    <a:pt x="640" y="2922"/>
                    <a:pt x="1462" y="2922"/>
                  </a:cubicBezTo>
                  <a:cubicBezTo>
                    <a:pt x="2261" y="2922"/>
                    <a:pt x="2900" y="2260"/>
                    <a:pt x="2900" y="1461"/>
                  </a:cubicBezTo>
                  <a:cubicBezTo>
                    <a:pt x="2900" y="639"/>
                    <a:pt x="2261"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1"/>
            <p:cNvSpPr/>
            <p:nvPr/>
          </p:nvSpPr>
          <p:spPr>
            <a:xfrm>
              <a:off x="5041600" y="-500092"/>
              <a:ext cx="74171" cy="74146"/>
            </a:xfrm>
            <a:custGeom>
              <a:avLst/>
              <a:gdLst/>
              <a:ahLst/>
              <a:cxnLst/>
              <a:rect l="l" t="t" r="r" b="b"/>
              <a:pathLst>
                <a:path w="2923" h="2922" extrusionOk="0">
                  <a:moveTo>
                    <a:pt x="1462" y="0"/>
                  </a:moveTo>
                  <a:cubicBezTo>
                    <a:pt x="640" y="0"/>
                    <a:pt x="1" y="662"/>
                    <a:pt x="1" y="1461"/>
                  </a:cubicBezTo>
                  <a:cubicBezTo>
                    <a:pt x="1" y="2260"/>
                    <a:pt x="640" y="2922"/>
                    <a:pt x="1462" y="2922"/>
                  </a:cubicBezTo>
                  <a:cubicBezTo>
                    <a:pt x="2260" y="2922"/>
                    <a:pt x="2922" y="2260"/>
                    <a:pt x="2922" y="1461"/>
                  </a:cubicBezTo>
                  <a:cubicBezTo>
                    <a:pt x="2922" y="662"/>
                    <a:pt x="2260"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1"/>
            <p:cNvSpPr/>
            <p:nvPr/>
          </p:nvSpPr>
          <p:spPr>
            <a:xfrm>
              <a:off x="8632010" y="121240"/>
              <a:ext cx="2335337" cy="717199"/>
            </a:xfrm>
            <a:custGeom>
              <a:avLst/>
              <a:gdLst/>
              <a:ahLst/>
              <a:cxnLst/>
              <a:rect l="l" t="t" r="r" b="b"/>
              <a:pathLst>
                <a:path w="92033" h="28264" extrusionOk="0">
                  <a:moveTo>
                    <a:pt x="206" y="0"/>
                  </a:moveTo>
                  <a:cubicBezTo>
                    <a:pt x="155" y="0"/>
                    <a:pt x="104" y="17"/>
                    <a:pt x="69" y="51"/>
                  </a:cubicBezTo>
                  <a:cubicBezTo>
                    <a:pt x="1" y="120"/>
                    <a:pt x="1" y="234"/>
                    <a:pt x="69" y="325"/>
                  </a:cubicBezTo>
                  <a:lnTo>
                    <a:pt x="28007" y="28263"/>
                  </a:lnTo>
                  <a:lnTo>
                    <a:pt x="91850" y="28263"/>
                  </a:lnTo>
                  <a:cubicBezTo>
                    <a:pt x="91941" y="28263"/>
                    <a:pt x="92032" y="28172"/>
                    <a:pt x="92032" y="28058"/>
                  </a:cubicBezTo>
                  <a:cubicBezTo>
                    <a:pt x="92032" y="27967"/>
                    <a:pt x="91941" y="27875"/>
                    <a:pt x="91850" y="27875"/>
                  </a:cubicBezTo>
                  <a:lnTo>
                    <a:pt x="28167" y="27875"/>
                  </a:lnTo>
                  <a:lnTo>
                    <a:pt x="343" y="51"/>
                  </a:lnTo>
                  <a:cubicBezTo>
                    <a:pt x="309" y="17"/>
                    <a:pt x="258" y="0"/>
                    <a:pt x="2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31"/>
            <p:cNvSpPr/>
            <p:nvPr/>
          </p:nvSpPr>
          <p:spPr>
            <a:xfrm>
              <a:off x="7355470" y="170595"/>
              <a:ext cx="151793" cy="94446"/>
            </a:xfrm>
            <a:custGeom>
              <a:avLst/>
              <a:gdLst/>
              <a:ahLst/>
              <a:cxnLst/>
              <a:rect l="l" t="t" r="r" b="b"/>
              <a:pathLst>
                <a:path w="5982" h="3722" extrusionOk="0">
                  <a:moveTo>
                    <a:pt x="1" y="1"/>
                  </a:moveTo>
                  <a:lnTo>
                    <a:pt x="3607" y="3721"/>
                  </a:lnTo>
                  <a:lnTo>
                    <a:pt x="5981" y="3721"/>
                  </a:lnTo>
                  <a:lnTo>
                    <a:pt x="23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1"/>
            <p:cNvSpPr/>
            <p:nvPr/>
          </p:nvSpPr>
          <p:spPr>
            <a:xfrm>
              <a:off x="7469581" y="170595"/>
              <a:ext cx="151184" cy="94446"/>
            </a:xfrm>
            <a:custGeom>
              <a:avLst/>
              <a:gdLst/>
              <a:ahLst/>
              <a:cxnLst/>
              <a:rect l="l" t="t" r="r" b="b"/>
              <a:pathLst>
                <a:path w="5958" h="3722" extrusionOk="0">
                  <a:moveTo>
                    <a:pt x="0"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1"/>
            <p:cNvSpPr/>
            <p:nvPr/>
          </p:nvSpPr>
          <p:spPr>
            <a:xfrm>
              <a:off x="7583109" y="170595"/>
              <a:ext cx="151768" cy="94446"/>
            </a:xfrm>
            <a:custGeom>
              <a:avLst/>
              <a:gdLst/>
              <a:ahLst/>
              <a:cxnLst/>
              <a:rect l="l" t="t" r="r" b="b"/>
              <a:pathLst>
                <a:path w="5981" h="3722" extrusionOk="0">
                  <a:moveTo>
                    <a:pt x="0" y="1"/>
                  </a:moveTo>
                  <a:lnTo>
                    <a:pt x="3584" y="3721"/>
                  </a:lnTo>
                  <a:lnTo>
                    <a:pt x="5980"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1"/>
            <p:cNvSpPr/>
            <p:nvPr/>
          </p:nvSpPr>
          <p:spPr>
            <a:xfrm>
              <a:off x="7697195" y="170595"/>
              <a:ext cx="151210" cy="94446"/>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1"/>
            <p:cNvSpPr/>
            <p:nvPr/>
          </p:nvSpPr>
          <p:spPr>
            <a:xfrm>
              <a:off x="7810723" y="170595"/>
              <a:ext cx="151184" cy="94446"/>
            </a:xfrm>
            <a:custGeom>
              <a:avLst/>
              <a:gdLst/>
              <a:ahLst/>
              <a:cxnLst/>
              <a:rect l="l" t="t" r="r" b="b"/>
              <a:pathLst>
                <a:path w="5958" h="3722" extrusionOk="0">
                  <a:moveTo>
                    <a:pt x="1"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1"/>
            <p:cNvSpPr/>
            <p:nvPr/>
          </p:nvSpPr>
          <p:spPr>
            <a:xfrm>
              <a:off x="7924251" y="170595"/>
              <a:ext cx="151768" cy="94446"/>
            </a:xfrm>
            <a:custGeom>
              <a:avLst/>
              <a:gdLst/>
              <a:ahLst/>
              <a:cxnLst/>
              <a:rect l="l" t="t" r="r" b="b"/>
              <a:pathLst>
                <a:path w="5981" h="3722" extrusionOk="0">
                  <a:moveTo>
                    <a:pt x="0" y="1"/>
                  </a:moveTo>
                  <a:lnTo>
                    <a:pt x="3607" y="3721"/>
                  </a:lnTo>
                  <a:lnTo>
                    <a:pt x="5981" y="3721"/>
                  </a:lnTo>
                  <a:lnTo>
                    <a:pt x="239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1"/>
            <p:cNvSpPr/>
            <p:nvPr/>
          </p:nvSpPr>
          <p:spPr>
            <a:xfrm>
              <a:off x="8038337" y="170595"/>
              <a:ext cx="151210" cy="94446"/>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1"/>
            <p:cNvSpPr/>
            <p:nvPr/>
          </p:nvSpPr>
          <p:spPr>
            <a:xfrm>
              <a:off x="8151864" y="170595"/>
              <a:ext cx="151768" cy="94446"/>
            </a:xfrm>
            <a:custGeom>
              <a:avLst/>
              <a:gdLst/>
              <a:ahLst/>
              <a:cxnLst/>
              <a:rect l="l" t="t" r="r" b="b"/>
              <a:pathLst>
                <a:path w="5981" h="3722" extrusionOk="0">
                  <a:moveTo>
                    <a:pt x="1" y="1"/>
                  </a:moveTo>
                  <a:lnTo>
                    <a:pt x="3584" y="3721"/>
                  </a:lnTo>
                  <a:lnTo>
                    <a:pt x="5981"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1"/>
            <p:cNvSpPr/>
            <p:nvPr/>
          </p:nvSpPr>
          <p:spPr>
            <a:xfrm>
              <a:off x="6543445" y="958895"/>
              <a:ext cx="280952" cy="175519"/>
            </a:xfrm>
            <a:custGeom>
              <a:avLst/>
              <a:gdLst/>
              <a:ahLst/>
              <a:cxnLst/>
              <a:rect l="l" t="t" r="r" b="b"/>
              <a:pathLst>
                <a:path w="11072"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1"/>
            <p:cNvSpPr/>
            <p:nvPr/>
          </p:nvSpPr>
          <p:spPr>
            <a:xfrm>
              <a:off x="6754286" y="958895"/>
              <a:ext cx="280927" cy="175519"/>
            </a:xfrm>
            <a:custGeom>
              <a:avLst/>
              <a:gdLst/>
              <a:ahLst/>
              <a:cxnLst/>
              <a:rect l="l" t="t" r="r" b="b"/>
              <a:pathLst>
                <a:path w="11071" h="6917" extrusionOk="0">
                  <a:moveTo>
                    <a:pt x="0" y="0"/>
                  </a:moveTo>
                  <a:lnTo>
                    <a:pt x="6665" y="6916"/>
                  </a:lnTo>
                  <a:lnTo>
                    <a:pt x="11070" y="6916"/>
                  </a:lnTo>
                  <a:lnTo>
                    <a:pt x="4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1"/>
            <p:cNvSpPr/>
            <p:nvPr/>
          </p:nvSpPr>
          <p:spPr>
            <a:xfrm>
              <a:off x="6965101" y="958895"/>
              <a:ext cx="280927" cy="175519"/>
            </a:xfrm>
            <a:custGeom>
              <a:avLst/>
              <a:gdLst/>
              <a:ahLst/>
              <a:cxnLst/>
              <a:rect l="l" t="t" r="r" b="b"/>
              <a:pathLst>
                <a:path w="11071" h="6917" extrusionOk="0">
                  <a:moveTo>
                    <a:pt x="1" y="0"/>
                  </a:moveTo>
                  <a:lnTo>
                    <a:pt x="6666" y="6916"/>
                  </a:lnTo>
                  <a:lnTo>
                    <a:pt x="11071" y="6916"/>
                  </a:lnTo>
                  <a:lnTo>
                    <a:pt x="44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1"/>
            <p:cNvSpPr/>
            <p:nvPr/>
          </p:nvSpPr>
          <p:spPr>
            <a:xfrm>
              <a:off x="7176500" y="958895"/>
              <a:ext cx="280952" cy="175519"/>
            </a:xfrm>
            <a:custGeom>
              <a:avLst/>
              <a:gdLst/>
              <a:ahLst/>
              <a:cxnLst/>
              <a:rect l="l" t="t" r="r" b="b"/>
              <a:pathLst>
                <a:path w="11072" h="6917" extrusionOk="0">
                  <a:moveTo>
                    <a:pt x="1" y="0"/>
                  </a:moveTo>
                  <a:lnTo>
                    <a:pt x="6643"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1"/>
            <p:cNvSpPr/>
            <p:nvPr/>
          </p:nvSpPr>
          <p:spPr>
            <a:xfrm>
              <a:off x="7387341" y="958895"/>
              <a:ext cx="280927" cy="175519"/>
            </a:xfrm>
            <a:custGeom>
              <a:avLst/>
              <a:gdLst/>
              <a:ahLst/>
              <a:cxnLst/>
              <a:rect l="l" t="t" r="r" b="b"/>
              <a:pathLst>
                <a:path w="11071" h="6917" extrusionOk="0">
                  <a:moveTo>
                    <a:pt x="0" y="0"/>
                  </a:moveTo>
                  <a:lnTo>
                    <a:pt x="6665"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1"/>
            <p:cNvSpPr/>
            <p:nvPr/>
          </p:nvSpPr>
          <p:spPr>
            <a:xfrm>
              <a:off x="7598157" y="958895"/>
              <a:ext cx="280927" cy="175519"/>
            </a:xfrm>
            <a:custGeom>
              <a:avLst/>
              <a:gdLst/>
              <a:ahLst/>
              <a:cxnLst/>
              <a:rect l="l" t="t" r="r" b="b"/>
              <a:pathLst>
                <a:path w="11071"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0" name="Google Shape;540;p31"/>
            <p:cNvCxnSpPr/>
            <p:nvPr/>
          </p:nvCxnSpPr>
          <p:spPr>
            <a:xfrm rot="10800000">
              <a:off x="1697950" y="877825"/>
              <a:ext cx="2233200" cy="0"/>
            </a:xfrm>
            <a:prstGeom prst="straightConnector1">
              <a:avLst/>
            </a:prstGeom>
            <a:noFill/>
            <a:ln w="19050" cap="flat" cmpd="sng">
              <a:solidFill>
                <a:schemeClr val="accent2"/>
              </a:solidFill>
              <a:prstDash val="solid"/>
              <a:round/>
              <a:headEnd type="oval" w="med" len="med"/>
              <a:tailEnd type="none" w="med" len="med"/>
            </a:ln>
          </p:spPr>
        </p:cxnSp>
        <p:sp>
          <p:nvSpPr>
            <p:cNvPr id="541" name="Google Shape;541;p31"/>
            <p:cNvSpPr/>
            <p:nvPr/>
          </p:nvSpPr>
          <p:spPr>
            <a:xfrm>
              <a:off x="3748885" y="-197980"/>
              <a:ext cx="993913" cy="458755"/>
            </a:xfrm>
            <a:custGeom>
              <a:avLst/>
              <a:gdLst/>
              <a:ahLst/>
              <a:cxnLst/>
              <a:rect l="l" t="t" r="r" b="b"/>
              <a:pathLst>
                <a:path w="39169" h="18079" extrusionOk="0">
                  <a:moveTo>
                    <a:pt x="183" y="0"/>
                  </a:moveTo>
                  <a:cubicBezTo>
                    <a:pt x="92" y="0"/>
                    <a:pt x="1" y="92"/>
                    <a:pt x="1" y="206"/>
                  </a:cubicBezTo>
                  <a:cubicBezTo>
                    <a:pt x="1" y="297"/>
                    <a:pt x="92" y="388"/>
                    <a:pt x="183" y="388"/>
                  </a:cubicBezTo>
                  <a:lnTo>
                    <a:pt x="21182" y="388"/>
                  </a:lnTo>
                  <a:lnTo>
                    <a:pt x="38826" y="18010"/>
                  </a:lnTo>
                  <a:cubicBezTo>
                    <a:pt x="38849" y="18055"/>
                    <a:pt x="38895" y="18078"/>
                    <a:pt x="38940" y="18078"/>
                  </a:cubicBezTo>
                  <a:cubicBezTo>
                    <a:pt x="39009" y="18078"/>
                    <a:pt x="39055" y="18055"/>
                    <a:pt x="39077" y="18010"/>
                  </a:cubicBezTo>
                  <a:cubicBezTo>
                    <a:pt x="39169" y="17941"/>
                    <a:pt x="39169" y="17827"/>
                    <a:pt x="39077" y="17736"/>
                  </a:cubicBezTo>
                  <a:lnTo>
                    <a:pt x="213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1"/>
            <p:cNvSpPr/>
            <p:nvPr/>
          </p:nvSpPr>
          <p:spPr>
            <a:xfrm>
              <a:off x="4708100" y="215949"/>
              <a:ext cx="69046" cy="69077"/>
            </a:xfrm>
            <a:custGeom>
              <a:avLst/>
              <a:gdLst/>
              <a:ahLst/>
              <a:cxnLst/>
              <a:rect l="l" t="t" r="r" b="b"/>
              <a:pathLst>
                <a:path w="4247" h="4247" extrusionOk="0">
                  <a:moveTo>
                    <a:pt x="2123" y="1"/>
                  </a:moveTo>
                  <a:cubicBezTo>
                    <a:pt x="959" y="1"/>
                    <a:pt x="1" y="960"/>
                    <a:pt x="1" y="2124"/>
                  </a:cubicBezTo>
                  <a:cubicBezTo>
                    <a:pt x="1" y="3311"/>
                    <a:pt x="959" y="4246"/>
                    <a:pt x="2123" y="4246"/>
                  </a:cubicBezTo>
                  <a:cubicBezTo>
                    <a:pt x="3310" y="4246"/>
                    <a:pt x="4246" y="3311"/>
                    <a:pt x="4246" y="2124"/>
                  </a:cubicBezTo>
                  <a:cubicBezTo>
                    <a:pt x="4246" y="960"/>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3" name="Google Shape;543;p31"/>
            <p:cNvGrpSpPr/>
            <p:nvPr/>
          </p:nvGrpSpPr>
          <p:grpSpPr>
            <a:xfrm rot="-5400000" flipH="1">
              <a:off x="266770" y="647027"/>
              <a:ext cx="2094354" cy="800631"/>
              <a:chOff x="5593937" y="1366150"/>
              <a:chExt cx="1612903" cy="622575"/>
            </a:xfrm>
          </p:grpSpPr>
          <p:sp>
            <p:nvSpPr>
              <p:cNvPr id="544" name="Google Shape;544;p31"/>
              <p:cNvSpPr/>
              <p:nvPr/>
            </p:nvSpPr>
            <p:spPr>
              <a:xfrm>
                <a:off x="5593937" y="1408375"/>
                <a:ext cx="1529900" cy="580350"/>
              </a:xfrm>
              <a:custGeom>
                <a:avLst/>
                <a:gdLst/>
                <a:ahLst/>
                <a:cxnLst/>
                <a:rect l="l" t="t" r="r" b="b"/>
                <a:pathLst>
                  <a:path w="61196" h="23214" extrusionOk="0">
                    <a:moveTo>
                      <a:pt x="49121" y="0"/>
                    </a:moveTo>
                    <a:lnTo>
                      <a:pt x="26661" y="22460"/>
                    </a:lnTo>
                    <a:lnTo>
                      <a:pt x="389" y="22460"/>
                    </a:lnTo>
                    <a:cubicBezTo>
                      <a:pt x="161" y="22460"/>
                      <a:pt x="1" y="22620"/>
                      <a:pt x="1" y="22848"/>
                    </a:cubicBezTo>
                    <a:cubicBezTo>
                      <a:pt x="1" y="23054"/>
                      <a:pt x="161" y="23214"/>
                      <a:pt x="389" y="23214"/>
                    </a:cubicBezTo>
                    <a:lnTo>
                      <a:pt x="26980" y="23214"/>
                    </a:lnTo>
                    <a:lnTo>
                      <a:pt x="49441" y="776"/>
                    </a:lnTo>
                    <a:lnTo>
                      <a:pt x="60808" y="776"/>
                    </a:lnTo>
                    <a:cubicBezTo>
                      <a:pt x="61013" y="776"/>
                      <a:pt x="61196" y="594"/>
                      <a:pt x="61196" y="388"/>
                    </a:cubicBezTo>
                    <a:cubicBezTo>
                      <a:pt x="61196" y="183"/>
                      <a:pt x="61013" y="0"/>
                      <a:pt x="60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1"/>
              <p:cNvSpPr/>
              <p:nvPr/>
            </p:nvSpPr>
            <p:spPr>
              <a:xfrm>
                <a:off x="7100690" y="1366150"/>
                <a:ext cx="106150" cy="106150"/>
              </a:xfrm>
              <a:custGeom>
                <a:avLst/>
                <a:gdLst/>
                <a:ahLst/>
                <a:cxnLst/>
                <a:rect l="l" t="t" r="r" b="b"/>
                <a:pathLst>
                  <a:path w="4246" h="4246" extrusionOk="0">
                    <a:moveTo>
                      <a:pt x="2123" y="0"/>
                    </a:moveTo>
                    <a:cubicBezTo>
                      <a:pt x="936" y="0"/>
                      <a:pt x="0" y="959"/>
                      <a:pt x="0" y="2123"/>
                    </a:cubicBezTo>
                    <a:cubicBezTo>
                      <a:pt x="0" y="3310"/>
                      <a:pt x="936" y="4246"/>
                      <a:pt x="2123" y="4246"/>
                    </a:cubicBezTo>
                    <a:cubicBezTo>
                      <a:pt x="3287" y="4246"/>
                      <a:pt x="4246" y="3310"/>
                      <a:pt x="4246" y="2123"/>
                    </a:cubicBezTo>
                    <a:cubicBezTo>
                      <a:pt x="4246" y="959"/>
                      <a:pt x="3287" y="0"/>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46" name="Google Shape;546;p31"/>
          <p:cNvSpPr/>
          <p:nvPr/>
        </p:nvSpPr>
        <p:spPr>
          <a:xfrm rot="10800000" flipH="1">
            <a:off x="-3890200" y="6349394"/>
            <a:ext cx="74171" cy="74146"/>
          </a:xfrm>
          <a:custGeom>
            <a:avLst/>
            <a:gdLst/>
            <a:ahLst/>
            <a:cxnLst/>
            <a:rect l="l" t="t" r="r" b="b"/>
            <a:pathLst>
              <a:path w="2923" h="2922" extrusionOk="0">
                <a:moveTo>
                  <a:pt x="1462" y="0"/>
                </a:moveTo>
                <a:cubicBezTo>
                  <a:pt x="640" y="0"/>
                  <a:pt x="1" y="662"/>
                  <a:pt x="1" y="1461"/>
                </a:cubicBezTo>
                <a:cubicBezTo>
                  <a:pt x="1" y="2260"/>
                  <a:pt x="640" y="2922"/>
                  <a:pt x="1462" y="2922"/>
                </a:cubicBezTo>
                <a:cubicBezTo>
                  <a:pt x="2260" y="2922"/>
                  <a:pt x="2922" y="2260"/>
                  <a:pt x="2922" y="1461"/>
                </a:cubicBezTo>
                <a:cubicBezTo>
                  <a:pt x="2922" y="662"/>
                  <a:pt x="2260"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7" name="Google Shape;547;p31"/>
          <p:cNvGrpSpPr/>
          <p:nvPr/>
        </p:nvGrpSpPr>
        <p:grpSpPr>
          <a:xfrm>
            <a:off x="3690957" y="4568872"/>
            <a:ext cx="881035" cy="290677"/>
            <a:chOff x="3690957" y="4568872"/>
            <a:chExt cx="881035" cy="290677"/>
          </a:xfrm>
        </p:grpSpPr>
        <p:sp>
          <p:nvSpPr>
            <p:cNvPr id="548" name="Google Shape;548;p31"/>
            <p:cNvSpPr/>
            <p:nvPr/>
          </p:nvSpPr>
          <p:spPr>
            <a:xfrm>
              <a:off x="3690957" y="4568872"/>
              <a:ext cx="148483" cy="290677"/>
            </a:xfrm>
            <a:custGeom>
              <a:avLst/>
              <a:gdLst/>
              <a:ahLst/>
              <a:cxnLst/>
              <a:rect l="l" t="t" r="r" b="b"/>
              <a:pathLst>
                <a:path w="1204" h="2357" fill="none" extrusionOk="0">
                  <a:moveTo>
                    <a:pt x="0" y="0"/>
                  </a:moveTo>
                  <a:lnTo>
                    <a:pt x="1203" y="1178"/>
                  </a:lnTo>
                  <a:lnTo>
                    <a:pt x="0" y="2356"/>
                  </a:lnTo>
                </a:path>
              </a:pathLst>
            </a:custGeom>
            <a:noFill/>
            <a:ln w="19050" cap="flat" cmpd="sng">
              <a:solidFill>
                <a:schemeClr val="accent5"/>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1"/>
            <p:cNvSpPr/>
            <p:nvPr/>
          </p:nvSpPr>
          <p:spPr>
            <a:xfrm>
              <a:off x="3839318" y="4568872"/>
              <a:ext cx="145400" cy="290677"/>
            </a:xfrm>
            <a:custGeom>
              <a:avLst/>
              <a:gdLst/>
              <a:ahLst/>
              <a:cxnLst/>
              <a:rect l="l" t="t" r="r" b="b"/>
              <a:pathLst>
                <a:path w="1179" h="2357" fill="none" extrusionOk="0">
                  <a:moveTo>
                    <a:pt x="0" y="0"/>
                  </a:moveTo>
                  <a:lnTo>
                    <a:pt x="1178" y="1178"/>
                  </a:lnTo>
                  <a:lnTo>
                    <a:pt x="0" y="2356"/>
                  </a:lnTo>
                </a:path>
              </a:pathLst>
            </a:custGeom>
            <a:noFill/>
            <a:ln w="19050" cap="flat" cmpd="sng">
              <a:solidFill>
                <a:schemeClr val="accent5"/>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1"/>
            <p:cNvSpPr/>
            <p:nvPr/>
          </p:nvSpPr>
          <p:spPr>
            <a:xfrm>
              <a:off x="3984595" y="4568872"/>
              <a:ext cx="148483" cy="290677"/>
            </a:xfrm>
            <a:custGeom>
              <a:avLst/>
              <a:gdLst/>
              <a:ahLst/>
              <a:cxnLst/>
              <a:rect l="l" t="t" r="r" b="b"/>
              <a:pathLst>
                <a:path w="1204" h="2357" fill="none" extrusionOk="0">
                  <a:moveTo>
                    <a:pt x="0" y="0"/>
                  </a:moveTo>
                  <a:lnTo>
                    <a:pt x="1203" y="1178"/>
                  </a:lnTo>
                  <a:lnTo>
                    <a:pt x="0" y="2356"/>
                  </a:lnTo>
                </a:path>
              </a:pathLst>
            </a:custGeom>
            <a:noFill/>
            <a:ln w="19050" cap="flat" cmpd="sng">
              <a:solidFill>
                <a:schemeClr val="accent5"/>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1"/>
            <p:cNvSpPr/>
            <p:nvPr/>
          </p:nvSpPr>
          <p:spPr>
            <a:xfrm>
              <a:off x="4132955" y="4568872"/>
              <a:ext cx="145400" cy="290677"/>
            </a:xfrm>
            <a:custGeom>
              <a:avLst/>
              <a:gdLst/>
              <a:ahLst/>
              <a:cxnLst/>
              <a:rect l="l" t="t" r="r" b="b"/>
              <a:pathLst>
                <a:path w="1179" h="2357" fill="none" extrusionOk="0">
                  <a:moveTo>
                    <a:pt x="0" y="0"/>
                  </a:moveTo>
                  <a:lnTo>
                    <a:pt x="1178" y="1178"/>
                  </a:lnTo>
                  <a:lnTo>
                    <a:pt x="0" y="2356"/>
                  </a:lnTo>
                </a:path>
              </a:pathLst>
            </a:custGeom>
            <a:noFill/>
            <a:ln w="19050" cap="flat" cmpd="sng">
              <a:solidFill>
                <a:schemeClr val="accent5"/>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31"/>
            <p:cNvSpPr/>
            <p:nvPr/>
          </p:nvSpPr>
          <p:spPr>
            <a:xfrm>
              <a:off x="4278232" y="4568872"/>
              <a:ext cx="148483" cy="290677"/>
            </a:xfrm>
            <a:custGeom>
              <a:avLst/>
              <a:gdLst/>
              <a:ahLst/>
              <a:cxnLst/>
              <a:rect l="l" t="t" r="r" b="b"/>
              <a:pathLst>
                <a:path w="1204" h="2357" fill="none" extrusionOk="0">
                  <a:moveTo>
                    <a:pt x="0" y="0"/>
                  </a:moveTo>
                  <a:lnTo>
                    <a:pt x="1203" y="1178"/>
                  </a:lnTo>
                  <a:lnTo>
                    <a:pt x="0" y="2356"/>
                  </a:lnTo>
                </a:path>
              </a:pathLst>
            </a:custGeom>
            <a:noFill/>
            <a:ln w="19050" cap="flat" cmpd="sng">
              <a:solidFill>
                <a:schemeClr val="accent5"/>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1"/>
            <p:cNvSpPr/>
            <p:nvPr/>
          </p:nvSpPr>
          <p:spPr>
            <a:xfrm>
              <a:off x="4426592" y="4568872"/>
              <a:ext cx="145400" cy="290677"/>
            </a:xfrm>
            <a:custGeom>
              <a:avLst/>
              <a:gdLst/>
              <a:ahLst/>
              <a:cxnLst/>
              <a:rect l="l" t="t" r="r" b="b"/>
              <a:pathLst>
                <a:path w="1179" h="2357" fill="none" extrusionOk="0">
                  <a:moveTo>
                    <a:pt x="0" y="0"/>
                  </a:moveTo>
                  <a:lnTo>
                    <a:pt x="1178" y="1178"/>
                  </a:lnTo>
                  <a:lnTo>
                    <a:pt x="0" y="2356"/>
                  </a:lnTo>
                </a:path>
              </a:pathLst>
            </a:custGeom>
            <a:noFill/>
            <a:ln w="19050" cap="flat" cmpd="sng">
              <a:solidFill>
                <a:schemeClr val="accent5"/>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54"/>
        <p:cNvGrpSpPr/>
        <p:nvPr/>
      </p:nvGrpSpPr>
      <p:grpSpPr>
        <a:xfrm>
          <a:off x="0" y="0"/>
          <a:ext cx="0" cy="0"/>
          <a:chOff x="0" y="0"/>
          <a:chExt cx="0" cy="0"/>
        </a:xfrm>
      </p:grpSpPr>
      <p:sp>
        <p:nvSpPr>
          <p:cNvPr id="555" name="Google Shape;555;p32"/>
          <p:cNvSpPr/>
          <p:nvPr/>
        </p:nvSpPr>
        <p:spPr>
          <a:xfrm>
            <a:off x="905550" y="1320600"/>
            <a:ext cx="7332900" cy="2502300"/>
          </a:xfrm>
          <a:prstGeom prst="rect">
            <a:avLst/>
          </a:prstGeom>
          <a:solidFill>
            <a:schemeClr val="lt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2"/>
          <p:cNvSpPr txBox="1">
            <a:spLocks noGrp="1"/>
          </p:cNvSpPr>
          <p:nvPr>
            <p:ph type="title"/>
          </p:nvPr>
        </p:nvSpPr>
        <p:spPr>
          <a:xfrm>
            <a:off x="1763250" y="1849800"/>
            <a:ext cx="5617500" cy="1443900"/>
          </a:xfrm>
          <a:prstGeom prst="rect">
            <a:avLst/>
          </a:prstGeom>
        </p:spPr>
        <p:txBody>
          <a:bodyPr spcFirstLastPara="1" wrap="square" lIns="0" tIns="0" rIns="0" bIns="0" anchor="ctr" anchorCtr="0">
            <a:noAutofit/>
          </a:bodyPr>
          <a:lstStyle>
            <a:lvl1pPr lvl="0" rtl="0">
              <a:spcBef>
                <a:spcPts val="0"/>
              </a:spcBef>
              <a:spcAft>
                <a:spcPts val="0"/>
              </a:spcAft>
              <a:buSzPts val="4800"/>
              <a:buNone/>
              <a:defRPr sz="72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17" name="Google Shape;17;p4"/>
          <p:cNvSpPr txBox="1">
            <a:spLocks noGrp="1"/>
          </p:cNvSpPr>
          <p:nvPr>
            <p:ph type="body" idx="1"/>
          </p:nvPr>
        </p:nvSpPr>
        <p:spPr>
          <a:xfrm>
            <a:off x="720000" y="1207625"/>
            <a:ext cx="7704000" cy="34008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rgbClr val="000000"/>
              </a:buClr>
              <a:buSzPts val="1400"/>
              <a:buChar char="●"/>
              <a:defRPr sz="1400">
                <a:solidFill>
                  <a:srgbClr val="000000"/>
                </a:solidFill>
              </a:defRPr>
            </a:lvl1pPr>
            <a:lvl2pPr marL="914400" lvl="1" indent="-317500" rtl="0">
              <a:lnSpc>
                <a:spcPct val="115000"/>
              </a:lnSpc>
              <a:spcBef>
                <a:spcPts val="0"/>
              </a:spcBef>
              <a:spcAft>
                <a:spcPts val="0"/>
              </a:spcAft>
              <a:buClr>
                <a:srgbClr val="000000"/>
              </a:buClr>
              <a:buSzPts val="1400"/>
              <a:buChar char="○"/>
              <a:defRPr>
                <a:solidFill>
                  <a:srgbClr val="000000"/>
                </a:solidFill>
              </a:defRPr>
            </a:lvl2pPr>
            <a:lvl3pPr marL="1371600" lvl="2" indent="-317500" rtl="0">
              <a:lnSpc>
                <a:spcPct val="115000"/>
              </a:lnSpc>
              <a:spcBef>
                <a:spcPts val="0"/>
              </a:spcBef>
              <a:spcAft>
                <a:spcPts val="0"/>
              </a:spcAft>
              <a:buClr>
                <a:srgbClr val="000000"/>
              </a:buClr>
              <a:buSzPts val="1400"/>
              <a:buChar char="■"/>
              <a:defRPr>
                <a:solidFill>
                  <a:srgbClr val="000000"/>
                </a:solidFill>
              </a:defRPr>
            </a:lvl3pPr>
            <a:lvl4pPr marL="1828800" lvl="3" indent="-317500" rtl="0">
              <a:lnSpc>
                <a:spcPct val="115000"/>
              </a:lnSpc>
              <a:spcBef>
                <a:spcPts val="0"/>
              </a:spcBef>
              <a:spcAft>
                <a:spcPts val="0"/>
              </a:spcAft>
              <a:buClr>
                <a:srgbClr val="000000"/>
              </a:buClr>
              <a:buSzPts val="1400"/>
              <a:buChar char="●"/>
              <a:defRPr>
                <a:solidFill>
                  <a:srgbClr val="000000"/>
                </a:solidFill>
              </a:defRPr>
            </a:lvl4pPr>
            <a:lvl5pPr marL="2286000" lvl="4" indent="-317500" rtl="0">
              <a:lnSpc>
                <a:spcPct val="115000"/>
              </a:lnSpc>
              <a:spcBef>
                <a:spcPts val="0"/>
              </a:spcBef>
              <a:spcAft>
                <a:spcPts val="0"/>
              </a:spcAft>
              <a:buClr>
                <a:srgbClr val="000000"/>
              </a:buClr>
              <a:buSzPts val="1400"/>
              <a:buChar char="○"/>
              <a:defRPr>
                <a:solidFill>
                  <a:srgbClr val="000000"/>
                </a:solidFill>
              </a:defRPr>
            </a:lvl5pPr>
            <a:lvl6pPr marL="2743200" lvl="5" indent="-317500" rtl="0">
              <a:lnSpc>
                <a:spcPct val="115000"/>
              </a:lnSpc>
              <a:spcBef>
                <a:spcPts val="0"/>
              </a:spcBef>
              <a:spcAft>
                <a:spcPts val="0"/>
              </a:spcAft>
              <a:buClr>
                <a:srgbClr val="000000"/>
              </a:buClr>
              <a:buSzPts val="1400"/>
              <a:buChar char="■"/>
              <a:defRPr>
                <a:solidFill>
                  <a:srgbClr val="000000"/>
                </a:solidFill>
              </a:defRPr>
            </a:lvl6pPr>
            <a:lvl7pPr marL="3200400" lvl="6" indent="-317500" rtl="0">
              <a:lnSpc>
                <a:spcPct val="115000"/>
              </a:lnSpc>
              <a:spcBef>
                <a:spcPts val="0"/>
              </a:spcBef>
              <a:spcAft>
                <a:spcPts val="0"/>
              </a:spcAft>
              <a:buClr>
                <a:srgbClr val="000000"/>
              </a:buClr>
              <a:buSzPts val="1400"/>
              <a:buChar char="●"/>
              <a:defRPr>
                <a:solidFill>
                  <a:srgbClr val="000000"/>
                </a:solidFill>
              </a:defRPr>
            </a:lvl7pPr>
            <a:lvl8pPr marL="3657600" lvl="7" indent="-317500" rtl="0">
              <a:lnSpc>
                <a:spcPct val="115000"/>
              </a:lnSpc>
              <a:spcBef>
                <a:spcPts val="0"/>
              </a:spcBef>
              <a:spcAft>
                <a:spcPts val="0"/>
              </a:spcAft>
              <a:buClr>
                <a:srgbClr val="000000"/>
              </a:buClr>
              <a:buSzPts val="1400"/>
              <a:buChar char="○"/>
              <a:defRPr>
                <a:solidFill>
                  <a:srgbClr val="000000"/>
                </a:solidFill>
              </a:defRPr>
            </a:lvl8pPr>
            <a:lvl9pPr marL="4114800" lvl="8" indent="-317500" rtl="0">
              <a:lnSpc>
                <a:spcPct val="115000"/>
              </a:lnSpc>
              <a:spcBef>
                <a:spcPts val="0"/>
              </a:spcBef>
              <a:spcAft>
                <a:spcPts val="0"/>
              </a:spcAft>
              <a:buClr>
                <a:srgbClr val="000000"/>
              </a:buClr>
              <a:buSzPts val="1400"/>
              <a:buChar char="■"/>
              <a:defRPr>
                <a:solidFill>
                  <a:srgbClr val="000000"/>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57"/>
        <p:cNvGrpSpPr/>
        <p:nvPr/>
      </p:nvGrpSpPr>
      <p:grpSpPr>
        <a:xfrm>
          <a:off x="0" y="0"/>
          <a:ext cx="0" cy="0"/>
          <a:chOff x="0" y="0"/>
          <a:chExt cx="0" cy="0"/>
        </a:xfrm>
      </p:grpSpPr>
      <p:grpSp>
        <p:nvGrpSpPr>
          <p:cNvPr id="558" name="Google Shape;558;p33"/>
          <p:cNvGrpSpPr/>
          <p:nvPr/>
        </p:nvGrpSpPr>
        <p:grpSpPr>
          <a:xfrm flipH="1">
            <a:off x="-271725" y="-1955550"/>
            <a:ext cx="7767703" cy="3383025"/>
            <a:chOff x="24125" y="294775"/>
            <a:chExt cx="7767703" cy="3383025"/>
          </a:xfrm>
        </p:grpSpPr>
        <p:sp>
          <p:nvSpPr>
            <p:cNvPr id="559" name="Google Shape;559;p33"/>
            <p:cNvSpPr/>
            <p:nvPr/>
          </p:nvSpPr>
          <p:spPr>
            <a:xfrm>
              <a:off x="1686375" y="607200"/>
              <a:ext cx="142125" cy="129550"/>
            </a:xfrm>
            <a:custGeom>
              <a:avLst/>
              <a:gdLst/>
              <a:ahLst/>
              <a:cxnLst/>
              <a:rect l="l" t="t" r="r" b="b"/>
              <a:pathLst>
                <a:path w="5685" h="5182" extrusionOk="0">
                  <a:moveTo>
                    <a:pt x="2834" y="1"/>
                  </a:moveTo>
                  <a:cubicBezTo>
                    <a:pt x="2169" y="1"/>
                    <a:pt x="1507" y="252"/>
                    <a:pt x="1005" y="754"/>
                  </a:cubicBezTo>
                  <a:cubicBezTo>
                    <a:pt x="1" y="1781"/>
                    <a:pt x="1" y="3402"/>
                    <a:pt x="1005" y="4429"/>
                  </a:cubicBezTo>
                  <a:cubicBezTo>
                    <a:pt x="1507" y="4931"/>
                    <a:pt x="2169" y="5182"/>
                    <a:pt x="2834" y="5182"/>
                  </a:cubicBezTo>
                  <a:cubicBezTo>
                    <a:pt x="3499" y="5182"/>
                    <a:pt x="4166" y="4931"/>
                    <a:pt x="4680" y="4429"/>
                  </a:cubicBezTo>
                  <a:cubicBezTo>
                    <a:pt x="5684" y="3402"/>
                    <a:pt x="5684" y="1781"/>
                    <a:pt x="4680" y="754"/>
                  </a:cubicBezTo>
                  <a:cubicBezTo>
                    <a:pt x="4166" y="252"/>
                    <a:pt x="3499" y="1"/>
                    <a:pt x="28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3"/>
            <p:cNvSpPr/>
            <p:nvPr/>
          </p:nvSpPr>
          <p:spPr>
            <a:xfrm>
              <a:off x="66098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3"/>
            <p:cNvSpPr/>
            <p:nvPr/>
          </p:nvSpPr>
          <p:spPr>
            <a:xfrm>
              <a:off x="6721650" y="3191600"/>
              <a:ext cx="149525" cy="93025"/>
            </a:xfrm>
            <a:custGeom>
              <a:avLst/>
              <a:gdLst/>
              <a:ahLst/>
              <a:cxnLst/>
              <a:rect l="l" t="t" r="r" b="b"/>
              <a:pathLst>
                <a:path w="5981" h="3721" extrusionOk="0">
                  <a:moveTo>
                    <a:pt x="0" y="0"/>
                  </a:moveTo>
                  <a:lnTo>
                    <a:pt x="3584" y="3721"/>
                  </a:lnTo>
                  <a:lnTo>
                    <a:pt x="5980"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3"/>
            <p:cNvSpPr/>
            <p:nvPr/>
          </p:nvSpPr>
          <p:spPr>
            <a:xfrm>
              <a:off x="68340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3"/>
            <p:cNvSpPr/>
            <p:nvPr/>
          </p:nvSpPr>
          <p:spPr>
            <a:xfrm>
              <a:off x="69459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3"/>
            <p:cNvSpPr/>
            <p:nvPr/>
          </p:nvSpPr>
          <p:spPr>
            <a:xfrm>
              <a:off x="7057750" y="3191600"/>
              <a:ext cx="149525" cy="93025"/>
            </a:xfrm>
            <a:custGeom>
              <a:avLst/>
              <a:gdLst/>
              <a:ahLst/>
              <a:cxnLst/>
              <a:rect l="l" t="t" r="r" b="b"/>
              <a:pathLst>
                <a:path w="5981" h="3721" extrusionOk="0">
                  <a:moveTo>
                    <a:pt x="0" y="0"/>
                  </a:moveTo>
                  <a:lnTo>
                    <a:pt x="3607" y="3721"/>
                  </a:lnTo>
                  <a:lnTo>
                    <a:pt x="5980" y="3721"/>
                  </a:lnTo>
                  <a:lnTo>
                    <a:pt x="23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3"/>
            <p:cNvSpPr/>
            <p:nvPr/>
          </p:nvSpPr>
          <p:spPr>
            <a:xfrm>
              <a:off x="71701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3"/>
            <p:cNvSpPr/>
            <p:nvPr/>
          </p:nvSpPr>
          <p:spPr>
            <a:xfrm>
              <a:off x="7282000" y="3191600"/>
              <a:ext cx="149525" cy="93025"/>
            </a:xfrm>
            <a:custGeom>
              <a:avLst/>
              <a:gdLst/>
              <a:ahLst/>
              <a:cxnLst/>
              <a:rect l="l" t="t" r="r" b="b"/>
              <a:pathLst>
                <a:path w="5981" h="3721" extrusionOk="0">
                  <a:moveTo>
                    <a:pt x="1" y="0"/>
                  </a:moveTo>
                  <a:lnTo>
                    <a:pt x="3584" y="3721"/>
                  </a:lnTo>
                  <a:lnTo>
                    <a:pt x="5981"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3"/>
            <p:cNvSpPr/>
            <p:nvPr/>
          </p:nvSpPr>
          <p:spPr>
            <a:xfrm>
              <a:off x="2406525" y="1218350"/>
              <a:ext cx="5385303" cy="1110475"/>
            </a:xfrm>
            <a:custGeom>
              <a:avLst/>
              <a:gdLst/>
              <a:ahLst/>
              <a:cxnLst/>
              <a:rect l="l" t="t" r="r" b="b"/>
              <a:pathLst>
                <a:path w="206136" h="44419" extrusionOk="0">
                  <a:moveTo>
                    <a:pt x="183" y="0"/>
                  </a:moveTo>
                  <a:cubicBezTo>
                    <a:pt x="91" y="0"/>
                    <a:pt x="0" y="92"/>
                    <a:pt x="0" y="206"/>
                  </a:cubicBezTo>
                  <a:cubicBezTo>
                    <a:pt x="0" y="297"/>
                    <a:pt x="91" y="388"/>
                    <a:pt x="183" y="388"/>
                  </a:cubicBezTo>
                  <a:lnTo>
                    <a:pt x="31887" y="388"/>
                  </a:lnTo>
                  <a:lnTo>
                    <a:pt x="54507" y="23031"/>
                  </a:lnTo>
                  <a:lnTo>
                    <a:pt x="101870" y="23031"/>
                  </a:lnTo>
                  <a:lnTo>
                    <a:pt x="123257" y="44418"/>
                  </a:lnTo>
                  <a:lnTo>
                    <a:pt x="205930" y="44418"/>
                  </a:lnTo>
                  <a:cubicBezTo>
                    <a:pt x="206044" y="44418"/>
                    <a:pt x="206136" y="44327"/>
                    <a:pt x="206136" y="44213"/>
                  </a:cubicBezTo>
                  <a:cubicBezTo>
                    <a:pt x="206136" y="44122"/>
                    <a:pt x="206044" y="44030"/>
                    <a:pt x="205930" y="44030"/>
                  </a:cubicBezTo>
                  <a:lnTo>
                    <a:pt x="123417" y="44030"/>
                  </a:lnTo>
                  <a:lnTo>
                    <a:pt x="102029" y="22643"/>
                  </a:lnTo>
                  <a:lnTo>
                    <a:pt x="54667" y="22643"/>
                  </a:lnTo>
                  <a:lnTo>
                    <a:pt x="320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3"/>
            <p:cNvSpPr/>
            <p:nvPr/>
          </p:nvSpPr>
          <p:spPr>
            <a:xfrm>
              <a:off x="987925" y="355975"/>
              <a:ext cx="6210225" cy="1468400"/>
            </a:xfrm>
            <a:custGeom>
              <a:avLst/>
              <a:gdLst/>
              <a:ahLst/>
              <a:cxnLst/>
              <a:rect l="l" t="t" r="r" b="b"/>
              <a:pathLst>
                <a:path w="248409" h="58736" extrusionOk="0">
                  <a:moveTo>
                    <a:pt x="248203" y="1"/>
                  </a:moveTo>
                  <a:cubicBezTo>
                    <a:pt x="248151" y="1"/>
                    <a:pt x="248100" y="18"/>
                    <a:pt x="248066" y="52"/>
                  </a:cubicBezTo>
                  <a:lnTo>
                    <a:pt x="196663" y="51455"/>
                  </a:lnTo>
                  <a:lnTo>
                    <a:pt x="175778" y="51455"/>
                  </a:lnTo>
                  <a:lnTo>
                    <a:pt x="155760" y="31460"/>
                  </a:lnTo>
                  <a:lnTo>
                    <a:pt x="121112" y="31460"/>
                  </a:lnTo>
                  <a:lnTo>
                    <a:pt x="94200" y="58371"/>
                  </a:lnTo>
                  <a:lnTo>
                    <a:pt x="183" y="58371"/>
                  </a:lnTo>
                  <a:cubicBezTo>
                    <a:pt x="92" y="58371"/>
                    <a:pt x="0" y="58439"/>
                    <a:pt x="0" y="58553"/>
                  </a:cubicBezTo>
                  <a:cubicBezTo>
                    <a:pt x="0" y="58645"/>
                    <a:pt x="92" y="58736"/>
                    <a:pt x="183" y="58736"/>
                  </a:cubicBezTo>
                  <a:lnTo>
                    <a:pt x="94360" y="58736"/>
                  </a:lnTo>
                  <a:lnTo>
                    <a:pt x="121248" y="31848"/>
                  </a:lnTo>
                  <a:lnTo>
                    <a:pt x="155623" y="31848"/>
                  </a:lnTo>
                  <a:lnTo>
                    <a:pt x="175618" y="51843"/>
                  </a:lnTo>
                  <a:lnTo>
                    <a:pt x="196823" y="51843"/>
                  </a:lnTo>
                  <a:lnTo>
                    <a:pt x="248340" y="326"/>
                  </a:lnTo>
                  <a:cubicBezTo>
                    <a:pt x="248408" y="235"/>
                    <a:pt x="248408" y="121"/>
                    <a:pt x="248340" y="52"/>
                  </a:cubicBezTo>
                  <a:cubicBezTo>
                    <a:pt x="248306" y="18"/>
                    <a:pt x="248254" y="1"/>
                    <a:pt x="2482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3"/>
            <p:cNvSpPr/>
            <p:nvPr/>
          </p:nvSpPr>
          <p:spPr>
            <a:xfrm>
              <a:off x="1265250" y="1389550"/>
              <a:ext cx="6299250" cy="1955000"/>
            </a:xfrm>
            <a:custGeom>
              <a:avLst/>
              <a:gdLst/>
              <a:ahLst/>
              <a:cxnLst/>
              <a:rect l="l" t="t" r="r" b="b"/>
              <a:pathLst>
                <a:path w="251970" h="78200" extrusionOk="0">
                  <a:moveTo>
                    <a:pt x="389" y="0"/>
                  </a:moveTo>
                  <a:cubicBezTo>
                    <a:pt x="160" y="0"/>
                    <a:pt x="1" y="183"/>
                    <a:pt x="1" y="388"/>
                  </a:cubicBezTo>
                  <a:cubicBezTo>
                    <a:pt x="1" y="593"/>
                    <a:pt x="160" y="776"/>
                    <a:pt x="389" y="776"/>
                  </a:cubicBezTo>
                  <a:lnTo>
                    <a:pt x="66217" y="776"/>
                  </a:lnTo>
                  <a:lnTo>
                    <a:pt x="89179" y="23738"/>
                  </a:lnTo>
                  <a:lnTo>
                    <a:pt x="125197" y="23738"/>
                  </a:lnTo>
                  <a:lnTo>
                    <a:pt x="179659" y="78199"/>
                  </a:lnTo>
                  <a:lnTo>
                    <a:pt x="251581" y="78199"/>
                  </a:lnTo>
                  <a:cubicBezTo>
                    <a:pt x="251787" y="78199"/>
                    <a:pt x="251969" y="78040"/>
                    <a:pt x="251969" y="77834"/>
                  </a:cubicBezTo>
                  <a:cubicBezTo>
                    <a:pt x="251969" y="77606"/>
                    <a:pt x="251787" y="77446"/>
                    <a:pt x="251581" y="77446"/>
                  </a:cubicBezTo>
                  <a:lnTo>
                    <a:pt x="179978" y="77446"/>
                  </a:lnTo>
                  <a:lnTo>
                    <a:pt x="125517" y="22962"/>
                  </a:lnTo>
                  <a:lnTo>
                    <a:pt x="89499" y="22962"/>
                  </a:lnTo>
                  <a:lnTo>
                    <a:pt x="665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3"/>
            <p:cNvSpPr/>
            <p:nvPr/>
          </p:nvSpPr>
          <p:spPr>
            <a:xfrm>
              <a:off x="1631600" y="1974425"/>
              <a:ext cx="6160000" cy="1095650"/>
            </a:xfrm>
            <a:custGeom>
              <a:avLst/>
              <a:gdLst/>
              <a:ahLst/>
              <a:cxnLst/>
              <a:rect l="l" t="t" r="r" b="b"/>
              <a:pathLst>
                <a:path w="246400" h="43826" extrusionOk="0">
                  <a:moveTo>
                    <a:pt x="183" y="1"/>
                  </a:moveTo>
                  <a:cubicBezTo>
                    <a:pt x="69" y="1"/>
                    <a:pt x="0" y="92"/>
                    <a:pt x="0" y="206"/>
                  </a:cubicBezTo>
                  <a:cubicBezTo>
                    <a:pt x="0" y="298"/>
                    <a:pt x="69" y="389"/>
                    <a:pt x="183" y="389"/>
                  </a:cubicBezTo>
                  <a:lnTo>
                    <a:pt x="61286" y="389"/>
                  </a:lnTo>
                  <a:lnTo>
                    <a:pt x="104723" y="43825"/>
                  </a:lnTo>
                  <a:lnTo>
                    <a:pt x="165210" y="43825"/>
                  </a:lnTo>
                  <a:lnTo>
                    <a:pt x="207414" y="1599"/>
                  </a:lnTo>
                  <a:lnTo>
                    <a:pt x="246217" y="1599"/>
                  </a:lnTo>
                  <a:cubicBezTo>
                    <a:pt x="246308" y="1599"/>
                    <a:pt x="246400" y="1507"/>
                    <a:pt x="246400" y="1416"/>
                  </a:cubicBezTo>
                  <a:cubicBezTo>
                    <a:pt x="246400" y="1302"/>
                    <a:pt x="246308" y="1233"/>
                    <a:pt x="246217" y="1233"/>
                  </a:cubicBezTo>
                  <a:lnTo>
                    <a:pt x="207254" y="1233"/>
                  </a:lnTo>
                  <a:lnTo>
                    <a:pt x="165050" y="43437"/>
                  </a:lnTo>
                  <a:lnTo>
                    <a:pt x="104883" y="43437"/>
                  </a:lnTo>
                  <a:lnTo>
                    <a:pt x="6144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3"/>
            <p:cNvSpPr/>
            <p:nvPr/>
          </p:nvSpPr>
          <p:spPr>
            <a:xfrm>
              <a:off x="1978550" y="331575"/>
              <a:ext cx="4691750" cy="1289675"/>
            </a:xfrm>
            <a:custGeom>
              <a:avLst/>
              <a:gdLst/>
              <a:ahLst/>
              <a:cxnLst/>
              <a:rect l="l" t="t" r="r" b="b"/>
              <a:pathLst>
                <a:path w="187670" h="51587" extrusionOk="0">
                  <a:moveTo>
                    <a:pt x="187453" y="1"/>
                  </a:moveTo>
                  <a:cubicBezTo>
                    <a:pt x="187407" y="1"/>
                    <a:pt x="187362" y="24"/>
                    <a:pt x="187327" y="69"/>
                  </a:cubicBezTo>
                  <a:lnTo>
                    <a:pt x="143594" y="43780"/>
                  </a:lnTo>
                  <a:lnTo>
                    <a:pt x="103992" y="43780"/>
                  </a:lnTo>
                  <a:lnTo>
                    <a:pt x="87444" y="27232"/>
                  </a:lnTo>
                  <a:lnTo>
                    <a:pt x="46838" y="27232"/>
                  </a:lnTo>
                  <a:lnTo>
                    <a:pt x="22871" y="51198"/>
                  </a:lnTo>
                  <a:lnTo>
                    <a:pt x="183" y="51198"/>
                  </a:lnTo>
                  <a:cubicBezTo>
                    <a:pt x="91" y="51198"/>
                    <a:pt x="0" y="51289"/>
                    <a:pt x="0" y="51403"/>
                  </a:cubicBezTo>
                  <a:cubicBezTo>
                    <a:pt x="0" y="51495"/>
                    <a:pt x="91" y="51586"/>
                    <a:pt x="183" y="51586"/>
                  </a:cubicBezTo>
                  <a:lnTo>
                    <a:pt x="23031" y="51586"/>
                  </a:lnTo>
                  <a:lnTo>
                    <a:pt x="46997" y="27620"/>
                  </a:lnTo>
                  <a:lnTo>
                    <a:pt x="87284" y="27620"/>
                  </a:lnTo>
                  <a:lnTo>
                    <a:pt x="103833" y="44168"/>
                  </a:lnTo>
                  <a:lnTo>
                    <a:pt x="143754" y="44168"/>
                  </a:lnTo>
                  <a:lnTo>
                    <a:pt x="187579" y="321"/>
                  </a:lnTo>
                  <a:cubicBezTo>
                    <a:pt x="187670" y="252"/>
                    <a:pt x="187670" y="138"/>
                    <a:pt x="187579" y="69"/>
                  </a:cubicBezTo>
                  <a:cubicBezTo>
                    <a:pt x="187544" y="24"/>
                    <a:pt x="187499" y="1"/>
                    <a:pt x="1874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3"/>
            <p:cNvSpPr/>
            <p:nvPr/>
          </p:nvSpPr>
          <p:spPr>
            <a:xfrm>
              <a:off x="937150" y="2104550"/>
              <a:ext cx="6622775" cy="1510475"/>
            </a:xfrm>
            <a:custGeom>
              <a:avLst/>
              <a:gdLst/>
              <a:ahLst/>
              <a:cxnLst/>
              <a:rect l="l" t="t" r="r" b="b"/>
              <a:pathLst>
                <a:path w="264911" h="60419" extrusionOk="0">
                  <a:moveTo>
                    <a:pt x="183" y="0"/>
                  </a:moveTo>
                  <a:cubicBezTo>
                    <a:pt x="91" y="0"/>
                    <a:pt x="0" y="69"/>
                    <a:pt x="0" y="183"/>
                  </a:cubicBezTo>
                  <a:cubicBezTo>
                    <a:pt x="0" y="297"/>
                    <a:pt x="91" y="365"/>
                    <a:pt x="183" y="365"/>
                  </a:cubicBezTo>
                  <a:lnTo>
                    <a:pt x="57177" y="365"/>
                  </a:lnTo>
                  <a:lnTo>
                    <a:pt x="70941" y="14129"/>
                  </a:lnTo>
                  <a:lnTo>
                    <a:pt x="129214" y="14129"/>
                  </a:lnTo>
                  <a:lnTo>
                    <a:pt x="175504" y="60419"/>
                  </a:lnTo>
                  <a:lnTo>
                    <a:pt x="203419" y="60419"/>
                  </a:lnTo>
                  <a:lnTo>
                    <a:pt x="232316" y="31499"/>
                  </a:lnTo>
                  <a:lnTo>
                    <a:pt x="264705" y="31499"/>
                  </a:lnTo>
                  <a:cubicBezTo>
                    <a:pt x="264819" y="31499"/>
                    <a:pt x="264911" y="31430"/>
                    <a:pt x="264911" y="31316"/>
                  </a:cubicBezTo>
                  <a:cubicBezTo>
                    <a:pt x="264911" y="31225"/>
                    <a:pt x="264819" y="31134"/>
                    <a:pt x="264705" y="31134"/>
                  </a:cubicBezTo>
                  <a:lnTo>
                    <a:pt x="232156" y="31134"/>
                  </a:lnTo>
                  <a:lnTo>
                    <a:pt x="203259" y="60031"/>
                  </a:lnTo>
                  <a:lnTo>
                    <a:pt x="175664" y="60031"/>
                  </a:lnTo>
                  <a:lnTo>
                    <a:pt x="129374" y="13764"/>
                  </a:lnTo>
                  <a:lnTo>
                    <a:pt x="71101" y="13764"/>
                  </a:lnTo>
                  <a:lnTo>
                    <a:pt x="5733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3"/>
            <p:cNvSpPr/>
            <p:nvPr/>
          </p:nvSpPr>
          <p:spPr>
            <a:xfrm>
              <a:off x="1664700" y="294775"/>
              <a:ext cx="3135650" cy="766675"/>
            </a:xfrm>
            <a:custGeom>
              <a:avLst/>
              <a:gdLst/>
              <a:ahLst/>
              <a:cxnLst/>
              <a:rect l="l" t="t" r="r" b="b"/>
              <a:pathLst>
                <a:path w="125426" h="30667" extrusionOk="0">
                  <a:moveTo>
                    <a:pt x="125014" y="1"/>
                  </a:moveTo>
                  <a:cubicBezTo>
                    <a:pt x="124917" y="1"/>
                    <a:pt x="124820" y="35"/>
                    <a:pt x="124741" y="103"/>
                  </a:cubicBezTo>
                  <a:lnTo>
                    <a:pt x="111936" y="12931"/>
                  </a:lnTo>
                  <a:lnTo>
                    <a:pt x="47020" y="12931"/>
                  </a:lnTo>
                  <a:lnTo>
                    <a:pt x="30016" y="29913"/>
                  </a:lnTo>
                  <a:lnTo>
                    <a:pt x="388" y="29913"/>
                  </a:lnTo>
                  <a:cubicBezTo>
                    <a:pt x="160" y="29913"/>
                    <a:pt x="0" y="30073"/>
                    <a:pt x="0" y="30301"/>
                  </a:cubicBezTo>
                  <a:cubicBezTo>
                    <a:pt x="0" y="30507"/>
                    <a:pt x="160" y="30666"/>
                    <a:pt x="388" y="30666"/>
                  </a:cubicBezTo>
                  <a:lnTo>
                    <a:pt x="30335" y="30666"/>
                  </a:lnTo>
                  <a:lnTo>
                    <a:pt x="47340" y="13685"/>
                  </a:lnTo>
                  <a:lnTo>
                    <a:pt x="112255" y="13685"/>
                  </a:lnTo>
                  <a:lnTo>
                    <a:pt x="125288" y="651"/>
                  </a:lnTo>
                  <a:cubicBezTo>
                    <a:pt x="125425" y="514"/>
                    <a:pt x="125425" y="263"/>
                    <a:pt x="125288" y="103"/>
                  </a:cubicBezTo>
                  <a:cubicBezTo>
                    <a:pt x="125208" y="35"/>
                    <a:pt x="125111" y="1"/>
                    <a:pt x="1250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3"/>
            <p:cNvSpPr/>
            <p:nvPr/>
          </p:nvSpPr>
          <p:spPr>
            <a:xfrm>
              <a:off x="100600" y="2193550"/>
              <a:ext cx="3410675" cy="530725"/>
            </a:xfrm>
            <a:custGeom>
              <a:avLst/>
              <a:gdLst/>
              <a:ahLst/>
              <a:cxnLst/>
              <a:rect l="l" t="t" r="r" b="b"/>
              <a:pathLst>
                <a:path w="136427" h="21229" extrusionOk="0">
                  <a:moveTo>
                    <a:pt x="20748" y="1"/>
                  </a:moveTo>
                  <a:lnTo>
                    <a:pt x="160" y="20589"/>
                  </a:lnTo>
                  <a:cubicBezTo>
                    <a:pt x="0" y="20726"/>
                    <a:pt x="0" y="20977"/>
                    <a:pt x="160" y="21114"/>
                  </a:cubicBezTo>
                  <a:cubicBezTo>
                    <a:pt x="228" y="21205"/>
                    <a:pt x="342" y="21228"/>
                    <a:pt x="434" y="21228"/>
                  </a:cubicBezTo>
                  <a:cubicBezTo>
                    <a:pt x="525" y="21228"/>
                    <a:pt x="616" y="21205"/>
                    <a:pt x="708" y="21114"/>
                  </a:cubicBezTo>
                  <a:lnTo>
                    <a:pt x="21045" y="777"/>
                  </a:lnTo>
                  <a:lnTo>
                    <a:pt x="85390" y="777"/>
                  </a:lnTo>
                  <a:lnTo>
                    <a:pt x="103307" y="18672"/>
                  </a:lnTo>
                  <a:lnTo>
                    <a:pt x="136039" y="18672"/>
                  </a:lnTo>
                  <a:cubicBezTo>
                    <a:pt x="136267" y="18672"/>
                    <a:pt x="136427" y="18512"/>
                    <a:pt x="136427" y="18307"/>
                  </a:cubicBezTo>
                  <a:cubicBezTo>
                    <a:pt x="136427" y="18078"/>
                    <a:pt x="136267" y="17919"/>
                    <a:pt x="136039" y="17919"/>
                  </a:cubicBezTo>
                  <a:lnTo>
                    <a:pt x="103627" y="17919"/>
                  </a:lnTo>
                  <a:lnTo>
                    <a:pt x="8570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3"/>
            <p:cNvSpPr/>
            <p:nvPr/>
          </p:nvSpPr>
          <p:spPr>
            <a:xfrm>
              <a:off x="106300" y="832600"/>
              <a:ext cx="2024625" cy="395475"/>
            </a:xfrm>
            <a:custGeom>
              <a:avLst/>
              <a:gdLst/>
              <a:ahLst/>
              <a:cxnLst/>
              <a:rect l="l" t="t" r="r" b="b"/>
              <a:pathLst>
                <a:path w="80985" h="15819" extrusionOk="0">
                  <a:moveTo>
                    <a:pt x="206" y="1"/>
                  </a:moveTo>
                  <a:cubicBezTo>
                    <a:pt x="92" y="1"/>
                    <a:pt x="0" y="92"/>
                    <a:pt x="0" y="183"/>
                  </a:cubicBezTo>
                  <a:cubicBezTo>
                    <a:pt x="0" y="297"/>
                    <a:pt x="92" y="389"/>
                    <a:pt x="206" y="389"/>
                  </a:cubicBezTo>
                  <a:lnTo>
                    <a:pt x="37297" y="389"/>
                  </a:lnTo>
                  <a:lnTo>
                    <a:pt x="52750" y="15818"/>
                  </a:lnTo>
                  <a:lnTo>
                    <a:pt x="80779" y="15818"/>
                  </a:lnTo>
                  <a:cubicBezTo>
                    <a:pt x="80893" y="15818"/>
                    <a:pt x="80985" y="15727"/>
                    <a:pt x="80985" y="15636"/>
                  </a:cubicBezTo>
                  <a:cubicBezTo>
                    <a:pt x="80985" y="15522"/>
                    <a:pt x="80893" y="15430"/>
                    <a:pt x="80779" y="15430"/>
                  </a:cubicBezTo>
                  <a:lnTo>
                    <a:pt x="52909" y="15430"/>
                  </a:lnTo>
                  <a:lnTo>
                    <a:pt x="3745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3"/>
            <p:cNvSpPr/>
            <p:nvPr/>
          </p:nvSpPr>
          <p:spPr>
            <a:xfrm>
              <a:off x="24125" y="1108225"/>
              <a:ext cx="1654850" cy="513025"/>
            </a:xfrm>
            <a:custGeom>
              <a:avLst/>
              <a:gdLst/>
              <a:ahLst/>
              <a:cxnLst/>
              <a:rect l="l" t="t" r="r" b="b"/>
              <a:pathLst>
                <a:path w="66194" h="20521" extrusionOk="0">
                  <a:moveTo>
                    <a:pt x="183" y="0"/>
                  </a:moveTo>
                  <a:cubicBezTo>
                    <a:pt x="92" y="0"/>
                    <a:pt x="1" y="91"/>
                    <a:pt x="1" y="206"/>
                  </a:cubicBezTo>
                  <a:cubicBezTo>
                    <a:pt x="1" y="297"/>
                    <a:pt x="92" y="388"/>
                    <a:pt x="183" y="388"/>
                  </a:cubicBezTo>
                  <a:lnTo>
                    <a:pt x="25245" y="388"/>
                  </a:lnTo>
                  <a:lnTo>
                    <a:pt x="45377" y="20520"/>
                  </a:lnTo>
                  <a:lnTo>
                    <a:pt x="66011" y="20520"/>
                  </a:lnTo>
                  <a:cubicBezTo>
                    <a:pt x="66103" y="20520"/>
                    <a:pt x="66194" y="20429"/>
                    <a:pt x="66194" y="20337"/>
                  </a:cubicBezTo>
                  <a:cubicBezTo>
                    <a:pt x="66194" y="20223"/>
                    <a:pt x="66103" y="20132"/>
                    <a:pt x="66011" y="20132"/>
                  </a:cubicBezTo>
                  <a:lnTo>
                    <a:pt x="45537" y="20132"/>
                  </a:lnTo>
                  <a:lnTo>
                    <a:pt x="25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3"/>
            <p:cNvSpPr/>
            <p:nvPr/>
          </p:nvSpPr>
          <p:spPr>
            <a:xfrm>
              <a:off x="24125" y="1371850"/>
              <a:ext cx="979225" cy="451975"/>
            </a:xfrm>
            <a:custGeom>
              <a:avLst/>
              <a:gdLst/>
              <a:ahLst/>
              <a:cxnLst/>
              <a:rect l="l" t="t" r="r" b="b"/>
              <a:pathLst>
                <a:path w="39169" h="18079" extrusionOk="0">
                  <a:moveTo>
                    <a:pt x="183" y="0"/>
                  </a:moveTo>
                  <a:cubicBezTo>
                    <a:pt x="92" y="0"/>
                    <a:pt x="1" y="92"/>
                    <a:pt x="1" y="206"/>
                  </a:cubicBezTo>
                  <a:cubicBezTo>
                    <a:pt x="1" y="297"/>
                    <a:pt x="92" y="388"/>
                    <a:pt x="183" y="388"/>
                  </a:cubicBezTo>
                  <a:lnTo>
                    <a:pt x="21182" y="388"/>
                  </a:lnTo>
                  <a:lnTo>
                    <a:pt x="38826" y="18010"/>
                  </a:lnTo>
                  <a:cubicBezTo>
                    <a:pt x="38849" y="18055"/>
                    <a:pt x="38895" y="18078"/>
                    <a:pt x="38940" y="18078"/>
                  </a:cubicBezTo>
                  <a:cubicBezTo>
                    <a:pt x="39009" y="18078"/>
                    <a:pt x="39055" y="18055"/>
                    <a:pt x="39077" y="18010"/>
                  </a:cubicBezTo>
                  <a:cubicBezTo>
                    <a:pt x="39169" y="17941"/>
                    <a:pt x="39169" y="17827"/>
                    <a:pt x="39077" y="17736"/>
                  </a:cubicBezTo>
                  <a:lnTo>
                    <a:pt x="213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3"/>
            <p:cNvSpPr/>
            <p:nvPr/>
          </p:nvSpPr>
          <p:spPr>
            <a:xfrm>
              <a:off x="5585500" y="1408375"/>
              <a:ext cx="1529900" cy="580350"/>
            </a:xfrm>
            <a:custGeom>
              <a:avLst/>
              <a:gdLst/>
              <a:ahLst/>
              <a:cxnLst/>
              <a:rect l="l" t="t" r="r" b="b"/>
              <a:pathLst>
                <a:path w="61196" h="23214" extrusionOk="0">
                  <a:moveTo>
                    <a:pt x="49121" y="0"/>
                  </a:moveTo>
                  <a:lnTo>
                    <a:pt x="26661" y="22460"/>
                  </a:lnTo>
                  <a:lnTo>
                    <a:pt x="389" y="22460"/>
                  </a:lnTo>
                  <a:cubicBezTo>
                    <a:pt x="161" y="22460"/>
                    <a:pt x="1" y="22620"/>
                    <a:pt x="1" y="22848"/>
                  </a:cubicBezTo>
                  <a:cubicBezTo>
                    <a:pt x="1" y="23054"/>
                    <a:pt x="161" y="23214"/>
                    <a:pt x="389" y="23214"/>
                  </a:cubicBezTo>
                  <a:lnTo>
                    <a:pt x="26980" y="23214"/>
                  </a:lnTo>
                  <a:lnTo>
                    <a:pt x="49441" y="776"/>
                  </a:lnTo>
                  <a:lnTo>
                    <a:pt x="60808" y="776"/>
                  </a:lnTo>
                  <a:cubicBezTo>
                    <a:pt x="61013" y="776"/>
                    <a:pt x="61196" y="594"/>
                    <a:pt x="61196" y="388"/>
                  </a:cubicBezTo>
                  <a:cubicBezTo>
                    <a:pt x="61196" y="183"/>
                    <a:pt x="61013" y="0"/>
                    <a:pt x="60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3"/>
            <p:cNvSpPr/>
            <p:nvPr/>
          </p:nvSpPr>
          <p:spPr>
            <a:xfrm>
              <a:off x="5953000" y="3543100"/>
              <a:ext cx="134700" cy="134700"/>
            </a:xfrm>
            <a:custGeom>
              <a:avLst/>
              <a:gdLst/>
              <a:ahLst/>
              <a:cxnLst/>
              <a:rect l="l" t="t" r="r" b="b"/>
              <a:pathLst>
                <a:path w="5388" h="5388" extrusionOk="0">
                  <a:moveTo>
                    <a:pt x="2694" y="366"/>
                  </a:moveTo>
                  <a:cubicBezTo>
                    <a:pt x="3972" y="366"/>
                    <a:pt x="5022" y="1416"/>
                    <a:pt x="5022" y="2694"/>
                  </a:cubicBezTo>
                  <a:cubicBezTo>
                    <a:pt x="5022" y="3949"/>
                    <a:pt x="3972" y="4999"/>
                    <a:pt x="2694" y="4999"/>
                  </a:cubicBezTo>
                  <a:cubicBezTo>
                    <a:pt x="1416" y="4999"/>
                    <a:pt x="388" y="3949"/>
                    <a:pt x="388" y="2694"/>
                  </a:cubicBezTo>
                  <a:cubicBezTo>
                    <a:pt x="388" y="1416"/>
                    <a:pt x="1416" y="366"/>
                    <a:pt x="2694" y="366"/>
                  </a:cubicBezTo>
                  <a:close/>
                  <a:moveTo>
                    <a:pt x="2694" y="1"/>
                  </a:moveTo>
                  <a:cubicBezTo>
                    <a:pt x="1210" y="1"/>
                    <a:pt x="0" y="1187"/>
                    <a:pt x="0" y="2694"/>
                  </a:cubicBezTo>
                  <a:cubicBezTo>
                    <a:pt x="0" y="4178"/>
                    <a:pt x="1210" y="5387"/>
                    <a:pt x="2694" y="5387"/>
                  </a:cubicBezTo>
                  <a:cubicBezTo>
                    <a:pt x="4177" y="5387"/>
                    <a:pt x="5387" y="4178"/>
                    <a:pt x="5387" y="2694"/>
                  </a:cubicBezTo>
                  <a:cubicBezTo>
                    <a:pt x="5387" y="1187"/>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3"/>
            <p:cNvSpPr/>
            <p:nvPr/>
          </p:nvSpPr>
          <p:spPr>
            <a:xfrm>
              <a:off x="5976400" y="3566500"/>
              <a:ext cx="87900" cy="87325"/>
            </a:xfrm>
            <a:custGeom>
              <a:avLst/>
              <a:gdLst/>
              <a:ahLst/>
              <a:cxnLst/>
              <a:rect l="l" t="t" r="r" b="b"/>
              <a:pathLst>
                <a:path w="3516" h="3493" extrusionOk="0">
                  <a:moveTo>
                    <a:pt x="1758" y="0"/>
                  </a:moveTo>
                  <a:cubicBezTo>
                    <a:pt x="799" y="0"/>
                    <a:pt x="0" y="776"/>
                    <a:pt x="0" y="1758"/>
                  </a:cubicBezTo>
                  <a:cubicBezTo>
                    <a:pt x="0" y="2717"/>
                    <a:pt x="799" y="3493"/>
                    <a:pt x="1758" y="3493"/>
                  </a:cubicBezTo>
                  <a:cubicBezTo>
                    <a:pt x="2739" y="3493"/>
                    <a:pt x="3515" y="2717"/>
                    <a:pt x="3515" y="1758"/>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3"/>
            <p:cNvSpPr/>
            <p:nvPr/>
          </p:nvSpPr>
          <p:spPr>
            <a:xfrm>
              <a:off x="5421175" y="2256325"/>
              <a:ext cx="134700" cy="134700"/>
            </a:xfrm>
            <a:custGeom>
              <a:avLst/>
              <a:gdLst/>
              <a:ahLst/>
              <a:cxnLst/>
              <a:rect l="l" t="t" r="r" b="b"/>
              <a:pathLst>
                <a:path w="5388" h="5388" extrusionOk="0">
                  <a:moveTo>
                    <a:pt x="2694" y="389"/>
                  </a:moveTo>
                  <a:cubicBezTo>
                    <a:pt x="3972" y="389"/>
                    <a:pt x="4999" y="1416"/>
                    <a:pt x="4999" y="2694"/>
                  </a:cubicBezTo>
                  <a:cubicBezTo>
                    <a:pt x="4999" y="3972"/>
                    <a:pt x="3972" y="5022"/>
                    <a:pt x="2694" y="5022"/>
                  </a:cubicBezTo>
                  <a:cubicBezTo>
                    <a:pt x="1415" y="5022"/>
                    <a:pt x="365" y="3972"/>
                    <a:pt x="365" y="2694"/>
                  </a:cubicBezTo>
                  <a:cubicBezTo>
                    <a:pt x="365" y="1416"/>
                    <a:pt x="1415" y="389"/>
                    <a:pt x="2694" y="389"/>
                  </a:cubicBezTo>
                  <a:close/>
                  <a:moveTo>
                    <a:pt x="2694" y="1"/>
                  </a:moveTo>
                  <a:cubicBezTo>
                    <a:pt x="1210" y="1"/>
                    <a:pt x="0" y="1210"/>
                    <a:pt x="0" y="2694"/>
                  </a:cubicBezTo>
                  <a:cubicBezTo>
                    <a:pt x="0" y="4178"/>
                    <a:pt x="1210" y="5387"/>
                    <a:pt x="2694" y="5387"/>
                  </a:cubicBezTo>
                  <a:cubicBezTo>
                    <a:pt x="4177" y="5387"/>
                    <a:pt x="5387" y="4178"/>
                    <a:pt x="5387" y="2694"/>
                  </a:cubicBezTo>
                  <a:cubicBezTo>
                    <a:pt x="5387" y="1210"/>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3"/>
            <p:cNvSpPr/>
            <p:nvPr/>
          </p:nvSpPr>
          <p:spPr>
            <a:xfrm>
              <a:off x="5444575" y="2279725"/>
              <a:ext cx="87900" cy="87900"/>
            </a:xfrm>
            <a:custGeom>
              <a:avLst/>
              <a:gdLst/>
              <a:ahLst/>
              <a:cxnLst/>
              <a:rect l="l" t="t" r="r" b="b"/>
              <a:pathLst>
                <a:path w="3516" h="3516" extrusionOk="0">
                  <a:moveTo>
                    <a:pt x="1758" y="0"/>
                  </a:moveTo>
                  <a:cubicBezTo>
                    <a:pt x="776" y="0"/>
                    <a:pt x="0" y="799"/>
                    <a:pt x="0" y="1758"/>
                  </a:cubicBezTo>
                  <a:cubicBezTo>
                    <a:pt x="0" y="2739"/>
                    <a:pt x="776" y="3516"/>
                    <a:pt x="1758" y="3516"/>
                  </a:cubicBezTo>
                  <a:cubicBezTo>
                    <a:pt x="2716" y="3516"/>
                    <a:pt x="3515" y="2739"/>
                    <a:pt x="3515" y="1758"/>
                  </a:cubicBezTo>
                  <a:cubicBezTo>
                    <a:pt x="3515" y="799"/>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3"/>
            <p:cNvSpPr/>
            <p:nvPr/>
          </p:nvSpPr>
          <p:spPr>
            <a:xfrm>
              <a:off x="5459400" y="1912225"/>
              <a:ext cx="134700" cy="134700"/>
            </a:xfrm>
            <a:custGeom>
              <a:avLst/>
              <a:gdLst/>
              <a:ahLst/>
              <a:cxnLst/>
              <a:rect l="l" t="t" r="r" b="b"/>
              <a:pathLst>
                <a:path w="5388" h="5388" extrusionOk="0">
                  <a:moveTo>
                    <a:pt x="2694" y="366"/>
                  </a:moveTo>
                  <a:cubicBezTo>
                    <a:pt x="3972" y="366"/>
                    <a:pt x="4999" y="1416"/>
                    <a:pt x="4999" y="2694"/>
                  </a:cubicBezTo>
                  <a:cubicBezTo>
                    <a:pt x="4999" y="3973"/>
                    <a:pt x="3972" y="5000"/>
                    <a:pt x="2694" y="5000"/>
                  </a:cubicBezTo>
                  <a:cubicBezTo>
                    <a:pt x="1416" y="5000"/>
                    <a:pt x="389" y="3973"/>
                    <a:pt x="389" y="2694"/>
                  </a:cubicBezTo>
                  <a:cubicBezTo>
                    <a:pt x="389" y="1416"/>
                    <a:pt x="1416" y="366"/>
                    <a:pt x="2694" y="366"/>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3"/>
            <p:cNvSpPr/>
            <p:nvPr/>
          </p:nvSpPr>
          <p:spPr>
            <a:xfrm>
              <a:off x="5482800" y="1935625"/>
              <a:ext cx="87900" cy="87900"/>
            </a:xfrm>
            <a:custGeom>
              <a:avLst/>
              <a:gdLst/>
              <a:ahLst/>
              <a:cxnLst/>
              <a:rect l="l" t="t" r="r" b="b"/>
              <a:pathLst>
                <a:path w="3516" h="3516" extrusionOk="0">
                  <a:moveTo>
                    <a:pt x="1758" y="1"/>
                  </a:moveTo>
                  <a:cubicBezTo>
                    <a:pt x="799" y="1"/>
                    <a:pt x="0" y="777"/>
                    <a:pt x="0" y="1758"/>
                  </a:cubicBezTo>
                  <a:cubicBezTo>
                    <a:pt x="0" y="2717"/>
                    <a:pt x="799" y="3516"/>
                    <a:pt x="1758" y="3516"/>
                  </a:cubicBezTo>
                  <a:cubicBezTo>
                    <a:pt x="2739" y="3516"/>
                    <a:pt x="3515" y="2717"/>
                    <a:pt x="3515" y="1758"/>
                  </a:cubicBezTo>
                  <a:cubicBezTo>
                    <a:pt x="3515" y="777"/>
                    <a:pt x="2739"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3"/>
            <p:cNvSpPr/>
            <p:nvPr/>
          </p:nvSpPr>
          <p:spPr>
            <a:xfrm>
              <a:off x="4736975" y="1935625"/>
              <a:ext cx="87900" cy="87900"/>
            </a:xfrm>
            <a:custGeom>
              <a:avLst/>
              <a:gdLst/>
              <a:ahLst/>
              <a:cxnLst/>
              <a:rect l="l" t="t" r="r" b="b"/>
              <a:pathLst>
                <a:path w="3516" h="3516" extrusionOk="0">
                  <a:moveTo>
                    <a:pt x="1758" y="1"/>
                  </a:moveTo>
                  <a:cubicBezTo>
                    <a:pt x="777" y="1"/>
                    <a:pt x="1" y="777"/>
                    <a:pt x="1" y="1758"/>
                  </a:cubicBezTo>
                  <a:cubicBezTo>
                    <a:pt x="1" y="2717"/>
                    <a:pt x="777"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3"/>
            <p:cNvSpPr/>
            <p:nvPr/>
          </p:nvSpPr>
          <p:spPr>
            <a:xfrm>
              <a:off x="7044625" y="2632950"/>
              <a:ext cx="87900" cy="87325"/>
            </a:xfrm>
            <a:custGeom>
              <a:avLst/>
              <a:gdLst/>
              <a:ahLst/>
              <a:cxnLst/>
              <a:rect l="l" t="t" r="r" b="b"/>
              <a:pathLst>
                <a:path w="3516" h="3493" extrusionOk="0">
                  <a:moveTo>
                    <a:pt x="1758" y="0"/>
                  </a:moveTo>
                  <a:cubicBezTo>
                    <a:pt x="799" y="0"/>
                    <a:pt x="0" y="776"/>
                    <a:pt x="0" y="1735"/>
                  </a:cubicBezTo>
                  <a:cubicBezTo>
                    <a:pt x="0" y="2716"/>
                    <a:pt x="799" y="3493"/>
                    <a:pt x="1758" y="3493"/>
                  </a:cubicBezTo>
                  <a:cubicBezTo>
                    <a:pt x="2739" y="3493"/>
                    <a:pt x="3515" y="2716"/>
                    <a:pt x="3515" y="1735"/>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3"/>
            <p:cNvSpPr/>
            <p:nvPr/>
          </p:nvSpPr>
          <p:spPr>
            <a:xfrm>
              <a:off x="4222850" y="1085400"/>
              <a:ext cx="134675" cy="134675"/>
            </a:xfrm>
            <a:custGeom>
              <a:avLst/>
              <a:gdLst/>
              <a:ahLst/>
              <a:cxnLst/>
              <a:rect l="l" t="t" r="r" b="b"/>
              <a:pathLst>
                <a:path w="5387" h="5387" extrusionOk="0">
                  <a:moveTo>
                    <a:pt x="2694" y="388"/>
                  </a:moveTo>
                  <a:cubicBezTo>
                    <a:pt x="3972" y="388"/>
                    <a:pt x="5022" y="1415"/>
                    <a:pt x="5022" y="2694"/>
                  </a:cubicBezTo>
                  <a:cubicBezTo>
                    <a:pt x="5022" y="3972"/>
                    <a:pt x="3972" y="4999"/>
                    <a:pt x="2694" y="4999"/>
                  </a:cubicBezTo>
                  <a:cubicBezTo>
                    <a:pt x="1415" y="4999"/>
                    <a:pt x="388" y="3972"/>
                    <a:pt x="388" y="2694"/>
                  </a:cubicBezTo>
                  <a:cubicBezTo>
                    <a:pt x="388" y="1415"/>
                    <a:pt x="1415" y="388"/>
                    <a:pt x="2694" y="388"/>
                  </a:cubicBezTo>
                  <a:close/>
                  <a:moveTo>
                    <a:pt x="2694" y="0"/>
                  </a:moveTo>
                  <a:cubicBezTo>
                    <a:pt x="1210" y="0"/>
                    <a:pt x="0" y="1210"/>
                    <a:pt x="0" y="2694"/>
                  </a:cubicBezTo>
                  <a:cubicBezTo>
                    <a:pt x="0" y="4177"/>
                    <a:pt x="1210" y="5387"/>
                    <a:pt x="2694" y="5387"/>
                  </a:cubicBezTo>
                  <a:cubicBezTo>
                    <a:pt x="4177" y="5387"/>
                    <a:pt x="5387" y="4177"/>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3"/>
            <p:cNvSpPr/>
            <p:nvPr/>
          </p:nvSpPr>
          <p:spPr>
            <a:xfrm>
              <a:off x="4246800" y="1108775"/>
              <a:ext cx="87350" cy="87925"/>
            </a:xfrm>
            <a:custGeom>
              <a:avLst/>
              <a:gdLst/>
              <a:ahLst/>
              <a:cxnLst/>
              <a:rect l="l" t="t" r="r" b="b"/>
              <a:pathLst>
                <a:path w="3494" h="3517" extrusionOk="0">
                  <a:moveTo>
                    <a:pt x="1736" y="1"/>
                  </a:moveTo>
                  <a:cubicBezTo>
                    <a:pt x="777" y="1"/>
                    <a:pt x="1" y="800"/>
                    <a:pt x="1" y="1759"/>
                  </a:cubicBezTo>
                  <a:cubicBezTo>
                    <a:pt x="1" y="2717"/>
                    <a:pt x="777" y="3516"/>
                    <a:pt x="1736" y="3516"/>
                  </a:cubicBezTo>
                  <a:cubicBezTo>
                    <a:pt x="2717" y="3516"/>
                    <a:pt x="3493" y="2717"/>
                    <a:pt x="3493" y="1759"/>
                  </a:cubicBezTo>
                  <a:cubicBezTo>
                    <a:pt x="3493" y="800"/>
                    <a:pt x="2717" y="1"/>
                    <a:pt x="17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3"/>
            <p:cNvSpPr/>
            <p:nvPr/>
          </p:nvSpPr>
          <p:spPr>
            <a:xfrm>
              <a:off x="3502700" y="2585000"/>
              <a:ext cx="134700" cy="134700"/>
            </a:xfrm>
            <a:custGeom>
              <a:avLst/>
              <a:gdLst/>
              <a:ahLst/>
              <a:cxnLst/>
              <a:rect l="l" t="t" r="r" b="b"/>
              <a:pathLst>
                <a:path w="5388" h="5388" extrusionOk="0">
                  <a:moveTo>
                    <a:pt x="2694" y="389"/>
                  </a:moveTo>
                  <a:cubicBezTo>
                    <a:pt x="3972" y="389"/>
                    <a:pt x="4999" y="1416"/>
                    <a:pt x="4999" y="2694"/>
                  </a:cubicBezTo>
                  <a:cubicBezTo>
                    <a:pt x="4999" y="3973"/>
                    <a:pt x="3972" y="5000"/>
                    <a:pt x="2694" y="5000"/>
                  </a:cubicBezTo>
                  <a:cubicBezTo>
                    <a:pt x="1416" y="5000"/>
                    <a:pt x="389" y="3973"/>
                    <a:pt x="389" y="2694"/>
                  </a:cubicBezTo>
                  <a:cubicBezTo>
                    <a:pt x="389" y="1416"/>
                    <a:pt x="1416" y="389"/>
                    <a:pt x="2694" y="389"/>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3"/>
            <p:cNvSpPr/>
            <p:nvPr/>
          </p:nvSpPr>
          <p:spPr>
            <a:xfrm>
              <a:off x="3526100" y="2608400"/>
              <a:ext cx="87900" cy="87900"/>
            </a:xfrm>
            <a:custGeom>
              <a:avLst/>
              <a:gdLst/>
              <a:ahLst/>
              <a:cxnLst/>
              <a:rect l="l" t="t" r="r" b="b"/>
              <a:pathLst>
                <a:path w="3516" h="3516" extrusionOk="0">
                  <a:moveTo>
                    <a:pt x="1758" y="1"/>
                  </a:moveTo>
                  <a:cubicBezTo>
                    <a:pt x="776" y="1"/>
                    <a:pt x="0" y="777"/>
                    <a:pt x="0" y="1758"/>
                  </a:cubicBezTo>
                  <a:cubicBezTo>
                    <a:pt x="0" y="2717"/>
                    <a:pt x="776"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3"/>
            <p:cNvSpPr/>
            <p:nvPr/>
          </p:nvSpPr>
          <p:spPr>
            <a:xfrm>
              <a:off x="2281550" y="1156150"/>
              <a:ext cx="134700" cy="134700"/>
            </a:xfrm>
            <a:custGeom>
              <a:avLst/>
              <a:gdLst/>
              <a:ahLst/>
              <a:cxnLst/>
              <a:rect l="l" t="t" r="r" b="b"/>
              <a:pathLst>
                <a:path w="5388" h="5388" extrusionOk="0">
                  <a:moveTo>
                    <a:pt x="2694" y="366"/>
                  </a:moveTo>
                  <a:cubicBezTo>
                    <a:pt x="3972" y="366"/>
                    <a:pt x="4999" y="1416"/>
                    <a:pt x="4999" y="2694"/>
                  </a:cubicBezTo>
                  <a:cubicBezTo>
                    <a:pt x="4999" y="3972"/>
                    <a:pt x="3972" y="4999"/>
                    <a:pt x="2694" y="4999"/>
                  </a:cubicBezTo>
                  <a:cubicBezTo>
                    <a:pt x="1416" y="4999"/>
                    <a:pt x="366" y="3972"/>
                    <a:pt x="366" y="2694"/>
                  </a:cubicBezTo>
                  <a:cubicBezTo>
                    <a:pt x="366" y="1416"/>
                    <a:pt x="1416" y="366"/>
                    <a:pt x="2694" y="366"/>
                  </a:cubicBezTo>
                  <a:close/>
                  <a:moveTo>
                    <a:pt x="2694" y="0"/>
                  </a:moveTo>
                  <a:cubicBezTo>
                    <a:pt x="1210" y="0"/>
                    <a:pt x="0" y="1210"/>
                    <a:pt x="0" y="2694"/>
                  </a:cubicBezTo>
                  <a:cubicBezTo>
                    <a:pt x="0" y="4178"/>
                    <a:pt x="1210" y="5387"/>
                    <a:pt x="2694" y="5387"/>
                  </a:cubicBezTo>
                  <a:cubicBezTo>
                    <a:pt x="4177" y="5387"/>
                    <a:pt x="5387" y="4178"/>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3"/>
            <p:cNvSpPr/>
            <p:nvPr/>
          </p:nvSpPr>
          <p:spPr>
            <a:xfrm>
              <a:off x="2304950" y="1179550"/>
              <a:ext cx="87325" cy="87900"/>
            </a:xfrm>
            <a:custGeom>
              <a:avLst/>
              <a:gdLst/>
              <a:ahLst/>
              <a:cxnLst/>
              <a:rect l="l" t="t" r="r" b="b"/>
              <a:pathLst>
                <a:path w="3493" h="3516" extrusionOk="0">
                  <a:moveTo>
                    <a:pt x="1758" y="0"/>
                  </a:moveTo>
                  <a:cubicBezTo>
                    <a:pt x="776" y="0"/>
                    <a:pt x="0" y="776"/>
                    <a:pt x="0" y="1758"/>
                  </a:cubicBezTo>
                  <a:cubicBezTo>
                    <a:pt x="0" y="2717"/>
                    <a:pt x="776" y="3515"/>
                    <a:pt x="1758" y="3515"/>
                  </a:cubicBezTo>
                  <a:cubicBezTo>
                    <a:pt x="2716" y="3515"/>
                    <a:pt x="3493" y="2717"/>
                    <a:pt x="3493" y="1758"/>
                  </a:cubicBezTo>
                  <a:cubicBezTo>
                    <a:pt x="3493" y="776"/>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3"/>
            <p:cNvSpPr/>
            <p:nvPr/>
          </p:nvSpPr>
          <p:spPr>
            <a:xfrm>
              <a:off x="1577950" y="1004925"/>
              <a:ext cx="94750" cy="94750"/>
            </a:xfrm>
            <a:custGeom>
              <a:avLst/>
              <a:gdLst/>
              <a:ahLst/>
              <a:cxnLst/>
              <a:rect l="l" t="t" r="r" b="b"/>
              <a:pathLst>
                <a:path w="3790" h="3790" extrusionOk="0">
                  <a:moveTo>
                    <a:pt x="1895" y="366"/>
                  </a:moveTo>
                  <a:cubicBezTo>
                    <a:pt x="2717" y="366"/>
                    <a:pt x="3402" y="1051"/>
                    <a:pt x="3402" y="1895"/>
                  </a:cubicBezTo>
                  <a:cubicBezTo>
                    <a:pt x="3402" y="2717"/>
                    <a:pt x="2717" y="3402"/>
                    <a:pt x="1895" y="3402"/>
                  </a:cubicBezTo>
                  <a:cubicBezTo>
                    <a:pt x="1051" y="3402"/>
                    <a:pt x="366" y="2717"/>
                    <a:pt x="366" y="1895"/>
                  </a:cubicBezTo>
                  <a:cubicBezTo>
                    <a:pt x="366" y="1051"/>
                    <a:pt x="1051" y="366"/>
                    <a:pt x="1895" y="366"/>
                  </a:cubicBezTo>
                  <a:close/>
                  <a:moveTo>
                    <a:pt x="1895" y="1"/>
                  </a:moveTo>
                  <a:cubicBezTo>
                    <a:pt x="845" y="1"/>
                    <a:pt x="1" y="845"/>
                    <a:pt x="1" y="1895"/>
                  </a:cubicBezTo>
                  <a:cubicBezTo>
                    <a:pt x="1" y="2922"/>
                    <a:pt x="845" y="3790"/>
                    <a:pt x="1895" y="3790"/>
                  </a:cubicBezTo>
                  <a:cubicBezTo>
                    <a:pt x="2922" y="3790"/>
                    <a:pt x="3790" y="2922"/>
                    <a:pt x="3790" y="1895"/>
                  </a:cubicBezTo>
                  <a:cubicBezTo>
                    <a:pt x="3790" y="845"/>
                    <a:pt x="2922" y="1"/>
                    <a:pt x="1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3"/>
            <p:cNvSpPr/>
            <p:nvPr/>
          </p:nvSpPr>
          <p:spPr>
            <a:xfrm>
              <a:off x="1595075" y="1022050"/>
              <a:ext cx="59950" cy="59950"/>
            </a:xfrm>
            <a:custGeom>
              <a:avLst/>
              <a:gdLst/>
              <a:ahLst/>
              <a:cxnLst/>
              <a:rect l="l" t="t" r="r" b="b"/>
              <a:pathLst>
                <a:path w="2398" h="2398" extrusionOk="0">
                  <a:moveTo>
                    <a:pt x="1210" y="1"/>
                  </a:moveTo>
                  <a:cubicBezTo>
                    <a:pt x="548" y="1"/>
                    <a:pt x="1" y="548"/>
                    <a:pt x="1" y="1210"/>
                  </a:cubicBezTo>
                  <a:cubicBezTo>
                    <a:pt x="1" y="1872"/>
                    <a:pt x="548" y="2397"/>
                    <a:pt x="1210" y="2397"/>
                  </a:cubicBezTo>
                  <a:cubicBezTo>
                    <a:pt x="1872" y="2397"/>
                    <a:pt x="2397" y="1872"/>
                    <a:pt x="2397" y="1210"/>
                  </a:cubicBezTo>
                  <a:cubicBezTo>
                    <a:pt x="2397" y="548"/>
                    <a:pt x="1872" y="1"/>
                    <a:pt x="12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3"/>
            <p:cNvSpPr/>
            <p:nvPr/>
          </p:nvSpPr>
          <p:spPr>
            <a:xfrm>
              <a:off x="2892125" y="11704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310" y="4246"/>
                    <a:pt x="4246" y="3287"/>
                    <a:pt x="4246" y="2123"/>
                  </a:cubicBezTo>
                  <a:cubicBezTo>
                    <a:pt x="4246" y="936"/>
                    <a:pt x="3310"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3"/>
            <p:cNvSpPr/>
            <p:nvPr/>
          </p:nvSpPr>
          <p:spPr>
            <a:xfrm>
              <a:off x="7004675" y="1366150"/>
              <a:ext cx="106150" cy="106150"/>
            </a:xfrm>
            <a:custGeom>
              <a:avLst/>
              <a:gdLst/>
              <a:ahLst/>
              <a:cxnLst/>
              <a:rect l="l" t="t" r="r" b="b"/>
              <a:pathLst>
                <a:path w="4246" h="4246" extrusionOk="0">
                  <a:moveTo>
                    <a:pt x="2123" y="0"/>
                  </a:moveTo>
                  <a:cubicBezTo>
                    <a:pt x="936" y="0"/>
                    <a:pt x="0" y="959"/>
                    <a:pt x="0" y="2123"/>
                  </a:cubicBezTo>
                  <a:cubicBezTo>
                    <a:pt x="0" y="3310"/>
                    <a:pt x="936" y="4246"/>
                    <a:pt x="2123" y="4246"/>
                  </a:cubicBezTo>
                  <a:cubicBezTo>
                    <a:pt x="3287" y="4246"/>
                    <a:pt x="4246" y="3310"/>
                    <a:pt x="4246" y="2123"/>
                  </a:cubicBezTo>
                  <a:cubicBezTo>
                    <a:pt x="4246" y="959"/>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3"/>
            <p:cNvSpPr/>
            <p:nvPr/>
          </p:nvSpPr>
          <p:spPr>
            <a:xfrm>
              <a:off x="6446600" y="2270600"/>
              <a:ext cx="106150" cy="106150"/>
            </a:xfrm>
            <a:custGeom>
              <a:avLst/>
              <a:gdLst/>
              <a:ahLst/>
              <a:cxnLst/>
              <a:rect l="l" t="t" r="r" b="b"/>
              <a:pathLst>
                <a:path w="4246" h="4246" extrusionOk="0">
                  <a:moveTo>
                    <a:pt x="2123" y="0"/>
                  </a:moveTo>
                  <a:cubicBezTo>
                    <a:pt x="959" y="0"/>
                    <a:pt x="0" y="959"/>
                    <a:pt x="0" y="2123"/>
                  </a:cubicBezTo>
                  <a:cubicBezTo>
                    <a:pt x="0" y="3310"/>
                    <a:pt x="959" y="4246"/>
                    <a:pt x="2123" y="4246"/>
                  </a:cubicBezTo>
                  <a:cubicBezTo>
                    <a:pt x="3310" y="4246"/>
                    <a:pt x="4246" y="3310"/>
                    <a:pt x="4246" y="2123"/>
                  </a:cubicBezTo>
                  <a:cubicBezTo>
                    <a:pt x="4246" y="959"/>
                    <a:pt x="3310" y="0"/>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3"/>
            <p:cNvSpPr/>
            <p:nvPr/>
          </p:nvSpPr>
          <p:spPr>
            <a:xfrm>
              <a:off x="6258275" y="3300575"/>
              <a:ext cx="69650" cy="69650"/>
            </a:xfrm>
            <a:custGeom>
              <a:avLst/>
              <a:gdLst/>
              <a:ahLst/>
              <a:cxnLst/>
              <a:rect l="l" t="t" r="r" b="b"/>
              <a:pathLst>
                <a:path w="2786" h="2786" extrusionOk="0">
                  <a:moveTo>
                    <a:pt x="1393" y="1"/>
                  </a:moveTo>
                  <a:cubicBezTo>
                    <a:pt x="617" y="1"/>
                    <a:pt x="1" y="617"/>
                    <a:pt x="1" y="1393"/>
                  </a:cubicBezTo>
                  <a:cubicBezTo>
                    <a:pt x="1" y="2146"/>
                    <a:pt x="617" y="2786"/>
                    <a:pt x="1393" y="2786"/>
                  </a:cubicBezTo>
                  <a:cubicBezTo>
                    <a:pt x="2169" y="2786"/>
                    <a:pt x="2786" y="2146"/>
                    <a:pt x="2786" y="1393"/>
                  </a:cubicBezTo>
                  <a:cubicBezTo>
                    <a:pt x="2786" y="617"/>
                    <a:pt x="2169" y="1"/>
                    <a:pt x="13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3"/>
            <p:cNvSpPr/>
            <p:nvPr/>
          </p:nvSpPr>
          <p:spPr>
            <a:xfrm>
              <a:off x="4746100" y="3030675"/>
              <a:ext cx="69650" cy="69075"/>
            </a:xfrm>
            <a:custGeom>
              <a:avLst/>
              <a:gdLst/>
              <a:ahLst/>
              <a:cxnLst/>
              <a:rect l="l" t="t" r="r" b="b"/>
              <a:pathLst>
                <a:path w="2786" h="2763" extrusionOk="0">
                  <a:moveTo>
                    <a:pt x="1393" y="0"/>
                  </a:moveTo>
                  <a:cubicBezTo>
                    <a:pt x="617" y="0"/>
                    <a:pt x="1" y="617"/>
                    <a:pt x="1" y="1393"/>
                  </a:cubicBezTo>
                  <a:cubicBezTo>
                    <a:pt x="1" y="2146"/>
                    <a:pt x="617" y="2762"/>
                    <a:pt x="1393" y="2762"/>
                  </a:cubicBezTo>
                  <a:cubicBezTo>
                    <a:pt x="2169" y="2762"/>
                    <a:pt x="2786" y="2146"/>
                    <a:pt x="2786" y="1393"/>
                  </a:cubicBezTo>
                  <a:cubicBezTo>
                    <a:pt x="2786" y="617"/>
                    <a:pt x="2169" y="0"/>
                    <a:pt x="13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3"/>
            <p:cNvSpPr/>
            <p:nvPr/>
          </p:nvSpPr>
          <p:spPr>
            <a:xfrm>
              <a:off x="5111875" y="1378700"/>
              <a:ext cx="106175" cy="106150"/>
            </a:xfrm>
            <a:custGeom>
              <a:avLst/>
              <a:gdLst/>
              <a:ahLst/>
              <a:cxnLst/>
              <a:rect l="l" t="t" r="r" b="b"/>
              <a:pathLst>
                <a:path w="4247" h="4246" extrusionOk="0">
                  <a:moveTo>
                    <a:pt x="2124" y="0"/>
                  </a:moveTo>
                  <a:cubicBezTo>
                    <a:pt x="960" y="0"/>
                    <a:pt x="1" y="959"/>
                    <a:pt x="1" y="2123"/>
                  </a:cubicBezTo>
                  <a:cubicBezTo>
                    <a:pt x="1" y="3310"/>
                    <a:pt x="960" y="4246"/>
                    <a:pt x="2124" y="4246"/>
                  </a:cubicBezTo>
                  <a:cubicBezTo>
                    <a:pt x="3288" y="4246"/>
                    <a:pt x="4246" y="3310"/>
                    <a:pt x="4246" y="2123"/>
                  </a:cubicBezTo>
                  <a:cubicBezTo>
                    <a:pt x="4246" y="959"/>
                    <a:pt x="3288" y="0"/>
                    <a:pt x="2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3"/>
            <p:cNvSpPr/>
            <p:nvPr/>
          </p:nvSpPr>
          <p:spPr>
            <a:xfrm>
              <a:off x="5692225" y="1404950"/>
              <a:ext cx="75350" cy="74775"/>
            </a:xfrm>
            <a:custGeom>
              <a:avLst/>
              <a:gdLst/>
              <a:ahLst/>
              <a:cxnLst/>
              <a:rect l="l" t="t" r="r" b="b"/>
              <a:pathLst>
                <a:path w="3014" h="2991" extrusionOk="0">
                  <a:moveTo>
                    <a:pt x="1507" y="0"/>
                  </a:moveTo>
                  <a:cubicBezTo>
                    <a:pt x="685" y="0"/>
                    <a:pt x="0" y="662"/>
                    <a:pt x="0" y="1507"/>
                  </a:cubicBezTo>
                  <a:cubicBezTo>
                    <a:pt x="0" y="2328"/>
                    <a:pt x="685" y="2990"/>
                    <a:pt x="1507" y="2990"/>
                  </a:cubicBezTo>
                  <a:cubicBezTo>
                    <a:pt x="2328" y="2990"/>
                    <a:pt x="3013" y="2328"/>
                    <a:pt x="3013" y="1507"/>
                  </a:cubicBezTo>
                  <a:cubicBezTo>
                    <a:pt x="3013" y="662"/>
                    <a:pt x="2328" y="0"/>
                    <a:pt x="150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3"/>
            <p:cNvSpPr/>
            <p:nvPr/>
          </p:nvSpPr>
          <p:spPr>
            <a:xfrm>
              <a:off x="5821750" y="1469425"/>
              <a:ext cx="79350" cy="79350"/>
            </a:xfrm>
            <a:custGeom>
              <a:avLst/>
              <a:gdLst/>
              <a:ahLst/>
              <a:cxnLst/>
              <a:rect l="l" t="t" r="r" b="b"/>
              <a:pathLst>
                <a:path w="3174" h="3174" extrusionOk="0">
                  <a:moveTo>
                    <a:pt x="1598" y="1"/>
                  </a:moveTo>
                  <a:cubicBezTo>
                    <a:pt x="708" y="1"/>
                    <a:pt x="1" y="708"/>
                    <a:pt x="1" y="1575"/>
                  </a:cubicBezTo>
                  <a:cubicBezTo>
                    <a:pt x="1" y="2466"/>
                    <a:pt x="708" y="3173"/>
                    <a:pt x="1598" y="3173"/>
                  </a:cubicBezTo>
                  <a:cubicBezTo>
                    <a:pt x="2466" y="3173"/>
                    <a:pt x="3173" y="2466"/>
                    <a:pt x="3173" y="1575"/>
                  </a:cubicBezTo>
                  <a:cubicBezTo>
                    <a:pt x="3173" y="708"/>
                    <a:pt x="2466" y="1"/>
                    <a:pt x="15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3"/>
            <p:cNvSpPr/>
            <p:nvPr/>
          </p:nvSpPr>
          <p:spPr>
            <a:xfrm>
              <a:off x="3572900" y="2384150"/>
              <a:ext cx="139825" cy="139250"/>
            </a:xfrm>
            <a:custGeom>
              <a:avLst/>
              <a:gdLst/>
              <a:ahLst/>
              <a:cxnLst/>
              <a:rect l="l" t="t" r="r" b="b"/>
              <a:pathLst>
                <a:path w="5593" h="5570" extrusionOk="0">
                  <a:moveTo>
                    <a:pt x="2808" y="0"/>
                  </a:moveTo>
                  <a:cubicBezTo>
                    <a:pt x="1255" y="0"/>
                    <a:pt x="0" y="1233"/>
                    <a:pt x="0" y="2785"/>
                  </a:cubicBezTo>
                  <a:cubicBezTo>
                    <a:pt x="0" y="4314"/>
                    <a:pt x="1255" y="5570"/>
                    <a:pt x="2808" y="5570"/>
                  </a:cubicBezTo>
                  <a:cubicBezTo>
                    <a:pt x="4337" y="5570"/>
                    <a:pt x="5592" y="4314"/>
                    <a:pt x="5592" y="2785"/>
                  </a:cubicBezTo>
                  <a:cubicBezTo>
                    <a:pt x="5592" y="1233"/>
                    <a:pt x="4337" y="0"/>
                    <a:pt x="2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3"/>
            <p:cNvSpPr/>
            <p:nvPr/>
          </p:nvSpPr>
          <p:spPr>
            <a:xfrm>
              <a:off x="5419450" y="2995300"/>
              <a:ext cx="139825" cy="139825"/>
            </a:xfrm>
            <a:custGeom>
              <a:avLst/>
              <a:gdLst/>
              <a:ahLst/>
              <a:cxnLst/>
              <a:rect l="l" t="t" r="r" b="b"/>
              <a:pathLst>
                <a:path w="5593" h="5593" extrusionOk="0">
                  <a:moveTo>
                    <a:pt x="2785" y="0"/>
                  </a:moveTo>
                  <a:cubicBezTo>
                    <a:pt x="1256" y="0"/>
                    <a:pt x="1" y="1256"/>
                    <a:pt x="1" y="2808"/>
                  </a:cubicBezTo>
                  <a:cubicBezTo>
                    <a:pt x="1" y="4337"/>
                    <a:pt x="1256" y="5592"/>
                    <a:pt x="2785" y="5592"/>
                  </a:cubicBezTo>
                  <a:cubicBezTo>
                    <a:pt x="4338" y="5592"/>
                    <a:pt x="5593" y="4337"/>
                    <a:pt x="5593" y="2808"/>
                  </a:cubicBezTo>
                  <a:cubicBezTo>
                    <a:pt x="5593" y="1256"/>
                    <a:pt x="4338" y="0"/>
                    <a:pt x="2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3"/>
            <p:cNvSpPr/>
            <p:nvPr/>
          </p:nvSpPr>
          <p:spPr>
            <a:xfrm>
              <a:off x="3311550" y="1787275"/>
              <a:ext cx="65075" cy="65075"/>
            </a:xfrm>
            <a:custGeom>
              <a:avLst/>
              <a:gdLst/>
              <a:ahLst/>
              <a:cxnLst/>
              <a:rect l="l" t="t" r="r" b="b"/>
              <a:pathLst>
                <a:path w="2603" h="2603" extrusionOk="0">
                  <a:moveTo>
                    <a:pt x="1301" y="0"/>
                  </a:moveTo>
                  <a:cubicBezTo>
                    <a:pt x="594" y="0"/>
                    <a:pt x="0" y="571"/>
                    <a:pt x="0" y="1301"/>
                  </a:cubicBezTo>
                  <a:cubicBezTo>
                    <a:pt x="0" y="2009"/>
                    <a:pt x="594" y="2602"/>
                    <a:pt x="1301" y="2602"/>
                  </a:cubicBezTo>
                  <a:cubicBezTo>
                    <a:pt x="2009" y="2602"/>
                    <a:pt x="2602" y="2009"/>
                    <a:pt x="2602" y="1301"/>
                  </a:cubicBezTo>
                  <a:cubicBezTo>
                    <a:pt x="2602" y="571"/>
                    <a:pt x="2009" y="0"/>
                    <a:pt x="13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33"/>
            <p:cNvSpPr/>
            <p:nvPr/>
          </p:nvSpPr>
          <p:spPr>
            <a:xfrm>
              <a:off x="3501550" y="1519075"/>
              <a:ext cx="143825" cy="144400"/>
            </a:xfrm>
            <a:custGeom>
              <a:avLst/>
              <a:gdLst/>
              <a:ahLst/>
              <a:cxnLst/>
              <a:rect l="l" t="t" r="r" b="b"/>
              <a:pathLst>
                <a:path w="5753" h="5776" extrusionOk="0">
                  <a:moveTo>
                    <a:pt x="2877" y="388"/>
                  </a:moveTo>
                  <a:cubicBezTo>
                    <a:pt x="4246" y="388"/>
                    <a:pt x="5388" y="1507"/>
                    <a:pt x="5388" y="2899"/>
                  </a:cubicBezTo>
                  <a:cubicBezTo>
                    <a:pt x="5388" y="4269"/>
                    <a:pt x="4246" y="5410"/>
                    <a:pt x="2877" y="5410"/>
                  </a:cubicBezTo>
                  <a:cubicBezTo>
                    <a:pt x="1485" y="5410"/>
                    <a:pt x="366" y="4269"/>
                    <a:pt x="366" y="2899"/>
                  </a:cubicBezTo>
                  <a:cubicBezTo>
                    <a:pt x="366" y="1507"/>
                    <a:pt x="1485" y="388"/>
                    <a:pt x="2877" y="388"/>
                  </a:cubicBezTo>
                  <a:close/>
                  <a:moveTo>
                    <a:pt x="2877" y="0"/>
                  </a:moveTo>
                  <a:cubicBezTo>
                    <a:pt x="1279" y="0"/>
                    <a:pt x="1" y="1301"/>
                    <a:pt x="1" y="2899"/>
                  </a:cubicBezTo>
                  <a:cubicBezTo>
                    <a:pt x="1" y="4497"/>
                    <a:pt x="1279" y="5775"/>
                    <a:pt x="2877" y="5775"/>
                  </a:cubicBezTo>
                  <a:cubicBezTo>
                    <a:pt x="4475" y="5775"/>
                    <a:pt x="5753" y="4497"/>
                    <a:pt x="5753" y="2899"/>
                  </a:cubicBezTo>
                  <a:cubicBezTo>
                    <a:pt x="5753" y="1301"/>
                    <a:pt x="4475" y="0"/>
                    <a:pt x="28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3"/>
            <p:cNvSpPr/>
            <p:nvPr/>
          </p:nvSpPr>
          <p:spPr>
            <a:xfrm>
              <a:off x="3526675" y="1544750"/>
              <a:ext cx="93600" cy="93050"/>
            </a:xfrm>
            <a:custGeom>
              <a:avLst/>
              <a:gdLst/>
              <a:ahLst/>
              <a:cxnLst/>
              <a:rect l="l" t="t" r="r" b="b"/>
              <a:pathLst>
                <a:path w="3744" h="3722" extrusionOk="0">
                  <a:moveTo>
                    <a:pt x="1872" y="0"/>
                  </a:moveTo>
                  <a:cubicBezTo>
                    <a:pt x="845" y="0"/>
                    <a:pt x="0" y="845"/>
                    <a:pt x="0" y="1872"/>
                  </a:cubicBezTo>
                  <a:cubicBezTo>
                    <a:pt x="0" y="2899"/>
                    <a:pt x="845" y="3721"/>
                    <a:pt x="1872" y="3721"/>
                  </a:cubicBezTo>
                  <a:cubicBezTo>
                    <a:pt x="2899" y="3721"/>
                    <a:pt x="3744" y="2899"/>
                    <a:pt x="3744" y="1872"/>
                  </a:cubicBezTo>
                  <a:cubicBezTo>
                    <a:pt x="3744" y="845"/>
                    <a:pt x="2899" y="0"/>
                    <a:pt x="18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3"/>
            <p:cNvSpPr/>
            <p:nvPr/>
          </p:nvSpPr>
          <p:spPr>
            <a:xfrm>
              <a:off x="1930050" y="1563575"/>
              <a:ext cx="106150" cy="106175"/>
            </a:xfrm>
            <a:custGeom>
              <a:avLst/>
              <a:gdLst/>
              <a:ahLst/>
              <a:cxnLst/>
              <a:rect l="l" t="t" r="r" b="b"/>
              <a:pathLst>
                <a:path w="4246" h="4247" extrusionOk="0">
                  <a:moveTo>
                    <a:pt x="2123" y="1"/>
                  </a:moveTo>
                  <a:cubicBezTo>
                    <a:pt x="959" y="1"/>
                    <a:pt x="0" y="937"/>
                    <a:pt x="0" y="2123"/>
                  </a:cubicBezTo>
                  <a:cubicBezTo>
                    <a:pt x="0" y="3288"/>
                    <a:pt x="959" y="4246"/>
                    <a:pt x="2123" y="4246"/>
                  </a:cubicBezTo>
                  <a:cubicBezTo>
                    <a:pt x="3310" y="4246"/>
                    <a:pt x="4246" y="3288"/>
                    <a:pt x="4246" y="2123"/>
                  </a:cubicBezTo>
                  <a:cubicBezTo>
                    <a:pt x="4246" y="937"/>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3"/>
            <p:cNvSpPr/>
            <p:nvPr/>
          </p:nvSpPr>
          <p:spPr>
            <a:xfrm>
              <a:off x="1621325" y="1563575"/>
              <a:ext cx="106175" cy="106175"/>
            </a:xfrm>
            <a:custGeom>
              <a:avLst/>
              <a:gdLst/>
              <a:ahLst/>
              <a:cxnLst/>
              <a:rect l="l" t="t" r="r" b="b"/>
              <a:pathLst>
                <a:path w="4247" h="4247" extrusionOk="0">
                  <a:moveTo>
                    <a:pt x="2123" y="1"/>
                  </a:moveTo>
                  <a:cubicBezTo>
                    <a:pt x="936" y="1"/>
                    <a:pt x="1" y="937"/>
                    <a:pt x="1" y="2123"/>
                  </a:cubicBezTo>
                  <a:cubicBezTo>
                    <a:pt x="1" y="3288"/>
                    <a:pt x="936" y="4246"/>
                    <a:pt x="2123" y="4246"/>
                  </a:cubicBezTo>
                  <a:cubicBezTo>
                    <a:pt x="3287" y="4246"/>
                    <a:pt x="4246" y="3288"/>
                    <a:pt x="4246" y="2123"/>
                  </a:cubicBezTo>
                  <a:cubicBezTo>
                    <a:pt x="4246" y="937"/>
                    <a:pt x="3287"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3"/>
            <p:cNvSpPr/>
            <p:nvPr/>
          </p:nvSpPr>
          <p:spPr>
            <a:xfrm>
              <a:off x="944550" y="1765575"/>
              <a:ext cx="106175" cy="106175"/>
            </a:xfrm>
            <a:custGeom>
              <a:avLst/>
              <a:gdLst/>
              <a:ahLst/>
              <a:cxnLst/>
              <a:rect l="l" t="t" r="r" b="b"/>
              <a:pathLst>
                <a:path w="4247" h="4247" extrusionOk="0">
                  <a:moveTo>
                    <a:pt x="2123" y="1"/>
                  </a:moveTo>
                  <a:cubicBezTo>
                    <a:pt x="959" y="1"/>
                    <a:pt x="1" y="960"/>
                    <a:pt x="1" y="2124"/>
                  </a:cubicBezTo>
                  <a:cubicBezTo>
                    <a:pt x="1" y="3311"/>
                    <a:pt x="959" y="4246"/>
                    <a:pt x="2123" y="4246"/>
                  </a:cubicBezTo>
                  <a:cubicBezTo>
                    <a:pt x="3310" y="4246"/>
                    <a:pt x="4246" y="3311"/>
                    <a:pt x="4246" y="2124"/>
                  </a:cubicBezTo>
                  <a:cubicBezTo>
                    <a:pt x="4246" y="960"/>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3"/>
            <p:cNvSpPr/>
            <p:nvPr/>
          </p:nvSpPr>
          <p:spPr>
            <a:xfrm>
              <a:off x="496050" y="13239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287" y="4246"/>
                    <a:pt x="4246" y="3287"/>
                    <a:pt x="4246" y="2123"/>
                  </a:cubicBezTo>
                  <a:cubicBezTo>
                    <a:pt x="4246" y="936"/>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3"/>
            <p:cNvSpPr/>
            <p:nvPr/>
          </p:nvSpPr>
          <p:spPr>
            <a:xfrm>
              <a:off x="3168300" y="1186975"/>
              <a:ext cx="72500" cy="73050"/>
            </a:xfrm>
            <a:custGeom>
              <a:avLst/>
              <a:gdLst/>
              <a:ahLst/>
              <a:cxnLst/>
              <a:rect l="l" t="t" r="r" b="b"/>
              <a:pathLst>
                <a:path w="2900" h="2922" extrusionOk="0">
                  <a:moveTo>
                    <a:pt x="1462" y="0"/>
                  </a:moveTo>
                  <a:cubicBezTo>
                    <a:pt x="640" y="0"/>
                    <a:pt x="1" y="639"/>
                    <a:pt x="1" y="1461"/>
                  </a:cubicBezTo>
                  <a:cubicBezTo>
                    <a:pt x="1" y="2260"/>
                    <a:pt x="640" y="2922"/>
                    <a:pt x="1462" y="2922"/>
                  </a:cubicBezTo>
                  <a:cubicBezTo>
                    <a:pt x="2261" y="2922"/>
                    <a:pt x="2900" y="2260"/>
                    <a:pt x="2900" y="1461"/>
                  </a:cubicBezTo>
                  <a:cubicBezTo>
                    <a:pt x="2900" y="639"/>
                    <a:pt x="2261"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3"/>
            <p:cNvSpPr/>
            <p:nvPr/>
          </p:nvSpPr>
          <p:spPr>
            <a:xfrm>
              <a:off x="1238425" y="1362725"/>
              <a:ext cx="73075" cy="73050"/>
            </a:xfrm>
            <a:custGeom>
              <a:avLst/>
              <a:gdLst/>
              <a:ahLst/>
              <a:cxnLst/>
              <a:rect l="l" t="t" r="r" b="b"/>
              <a:pathLst>
                <a:path w="2923" h="2922" extrusionOk="0">
                  <a:moveTo>
                    <a:pt x="1462" y="0"/>
                  </a:moveTo>
                  <a:cubicBezTo>
                    <a:pt x="640" y="0"/>
                    <a:pt x="1" y="662"/>
                    <a:pt x="1" y="1461"/>
                  </a:cubicBezTo>
                  <a:cubicBezTo>
                    <a:pt x="1" y="2260"/>
                    <a:pt x="640" y="2922"/>
                    <a:pt x="1462" y="2922"/>
                  </a:cubicBezTo>
                  <a:cubicBezTo>
                    <a:pt x="2260" y="2922"/>
                    <a:pt x="2922" y="2260"/>
                    <a:pt x="2922" y="1461"/>
                  </a:cubicBezTo>
                  <a:cubicBezTo>
                    <a:pt x="2922" y="662"/>
                    <a:pt x="2260"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3"/>
            <p:cNvSpPr/>
            <p:nvPr/>
          </p:nvSpPr>
          <p:spPr>
            <a:xfrm>
              <a:off x="2281550" y="832600"/>
              <a:ext cx="2995850" cy="9725"/>
            </a:xfrm>
            <a:custGeom>
              <a:avLst/>
              <a:gdLst/>
              <a:ahLst/>
              <a:cxnLst/>
              <a:rect l="l" t="t" r="r" b="b"/>
              <a:pathLst>
                <a:path w="119834" h="389" extrusionOk="0">
                  <a:moveTo>
                    <a:pt x="183" y="1"/>
                  </a:moveTo>
                  <a:cubicBezTo>
                    <a:pt x="69" y="1"/>
                    <a:pt x="0" y="92"/>
                    <a:pt x="0" y="183"/>
                  </a:cubicBezTo>
                  <a:cubicBezTo>
                    <a:pt x="0" y="297"/>
                    <a:pt x="69" y="389"/>
                    <a:pt x="183" y="389"/>
                  </a:cubicBezTo>
                  <a:lnTo>
                    <a:pt x="119628" y="389"/>
                  </a:lnTo>
                  <a:cubicBezTo>
                    <a:pt x="119742" y="389"/>
                    <a:pt x="119833" y="297"/>
                    <a:pt x="119833" y="183"/>
                  </a:cubicBezTo>
                  <a:cubicBezTo>
                    <a:pt x="119833" y="92"/>
                    <a:pt x="119742" y="1"/>
                    <a:pt x="1196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3"/>
            <p:cNvSpPr/>
            <p:nvPr/>
          </p:nvSpPr>
          <p:spPr>
            <a:xfrm>
              <a:off x="2222775" y="800650"/>
              <a:ext cx="73075" cy="73050"/>
            </a:xfrm>
            <a:custGeom>
              <a:avLst/>
              <a:gdLst/>
              <a:ahLst/>
              <a:cxnLst/>
              <a:rect l="l" t="t" r="r" b="b"/>
              <a:pathLst>
                <a:path w="2923" h="2922" extrusionOk="0">
                  <a:moveTo>
                    <a:pt x="1461" y="0"/>
                  </a:moveTo>
                  <a:cubicBezTo>
                    <a:pt x="640" y="0"/>
                    <a:pt x="0" y="662"/>
                    <a:pt x="0" y="1461"/>
                  </a:cubicBezTo>
                  <a:cubicBezTo>
                    <a:pt x="0" y="2283"/>
                    <a:pt x="640" y="2922"/>
                    <a:pt x="1461" y="2922"/>
                  </a:cubicBezTo>
                  <a:cubicBezTo>
                    <a:pt x="2260" y="2922"/>
                    <a:pt x="2922" y="2283"/>
                    <a:pt x="2922" y="1461"/>
                  </a:cubicBezTo>
                  <a:cubicBezTo>
                    <a:pt x="2922" y="662"/>
                    <a:pt x="2260"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3"/>
            <p:cNvSpPr/>
            <p:nvPr/>
          </p:nvSpPr>
          <p:spPr>
            <a:xfrm>
              <a:off x="5235725" y="800650"/>
              <a:ext cx="73050" cy="73050"/>
            </a:xfrm>
            <a:custGeom>
              <a:avLst/>
              <a:gdLst/>
              <a:ahLst/>
              <a:cxnLst/>
              <a:rect l="l" t="t" r="r" b="b"/>
              <a:pathLst>
                <a:path w="2922" h="2922" extrusionOk="0">
                  <a:moveTo>
                    <a:pt x="1461" y="0"/>
                  </a:moveTo>
                  <a:cubicBezTo>
                    <a:pt x="662" y="0"/>
                    <a:pt x="0" y="662"/>
                    <a:pt x="0" y="1461"/>
                  </a:cubicBezTo>
                  <a:cubicBezTo>
                    <a:pt x="0" y="2283"/>
                    <a:pt x="662" y="2922"/>
                    <a:pt x="1461" y="2922"/>
                  </a:cubicBezTo>
                  <a:cubicBezTo>
                    <a:pt x="2283" y="2922"/>
                    <a:pt x="2922" y="2283"/>
                    <a:pt x="2922" y="1461"/>
                  </a:cubicBezTo>
                  <a:cubicBezTo>
                    <a:pt x="2922" y="662"/>
                    <a:pt x="2283"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3"/>
            <p:cNvSpPr/>
            <p:nvPr/>
          </p:nvSpPr>
          <p:spPr>
            <a:xfrm>
              <a:off x="5732175" y="319450"/>
              <a:ext cx="1118450" cy="1117475"/>
            </a:xfrm>
            <a:custGeom>
              <a:avLst/>
              <a:gdLst/>
              <a:ahLst/>
              <a:cxnLst/>
              <a:rect l="l" t="t" r="r" b="b"/>
              <a:pathLst>
                <a:path w="44738" h="44699" extrusionOk="0">
                  <a:moveTo>
                    <a:pt x="44532" y="1"/>
                  </a:moveTo>
                  <a:cubicBezTo>
                    <a:pt x="44481" y="1"/>
                    <a:pt x="44430" y="18"/>
                    <a:pt x="44395" y="52"/>
                  </a:cubicBezTo>
                  <a:lnTo>
                    <a:pt x="91" y="44356"/>
                  </a:lnTo>
                  <a:cubicBezTo>
                    <a:pt x="0" y="44447"/>
                    <a:pt x="0" y="44562"/>
                    <a:pt x="91" y="44630"/>
                  </a:cubicBezTo>
                  <a:cubicBezTo>
                    <a:pt x="114" y="44676"/>
                    <a:pt x="160" y="44699"/>
                    <a:pt x="228" y="44699"/>
                  </a:cubicBezTo>
                  <a:cubicBezTo>
                    <a:pt x="274" y="44699"/>
                    <a:pt x="320" y="44676"/>
                    <a:pt x="342" y="44630"/>
                  </a:cubicBezTo>
                  <a:lnTo>
                    <a:pt x="44669" y="326"/>
                  </a:lnTo>
                  <a:cubicBezTo>
                    <a:pt x="44738" y="258"/>
                    <a:pt x="44738" y="121"/>
                    <a:pt x="44669" y="52"/>
                  </a:cubicBezTo>
                  <a:cubicBezTo>
                    <a:pt x="44635" y="18"/>
                    <a:pt x="44584" y="1"/>
                    <a:pt x="445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3"/>
            <p:cNvSpPr/>
            <p:nvPr/>
          </p:nvSpPr>
          <p:spPr>
            <a:xfrm>
              <a:off x="5870250" y="381100"/>
              <a:ext cx="1118475" cy="1117450"/>
            </a:xfrm>
            <a:custGeom>
              <a:avLst/>
              <a:gdLst/>
              <a:ahLst/>
              <a:cxnLst/>
              <a:rect l="l" t="t" r="r" b="b"/>
              <a:pathLst>
                <a:path w="44739" h="44698" extrusionOk="0">
                  <a:moveTo>
                    <a:pt x="44522" y="0"/>
                  </a:moveTo>
                  <a:cubicBezTo>
                    <a:pt x="44476" y="0"/>
                    <a:pt x="44430" y="17"/>
                    <a:pt x="44396" y="51"/>
                  </a:cubicBezTo>
                  <a:lnTo>
                    <a:pt x="69" y="44378"/>
                  </a:lnTo>
                  <a:cubicBezTo>
                    <a:pt x="1" y="44447"/>
                    <a:pt x="1" y="44561"/>
                    <a:pt x="69" y="44629"/>
                  </a:cubicBezTo>
                  <a:cubicBezTo>
                    <a:pt x="115" y="44675"/>
                    <a:pt x="161" y="44698"/>
                    <a:pt x="206" y="44698"/>
                  </a:cubicBezTo>
                  <a:cubicBezTo>
                    <a:pt x="252" y="44698"/>
                    <a:pt x="298" y="44675"/>
                    <a:pt x="343" y="44629"/>
                  </a:cubicBezTo>
                  <a:lnTo>
                    <a:pt x="44647" y="325"/>
                  </a:lnTo>
                  <a:cubicBezTo>
                    <a:pt x="44738" y="257"/>
                    <a:pt x="44738" y="120"/>
                    <a:pt x="44647" y="51"/>
                  </a:cubicBezTo>
                  <a:cubicBezTo>
                    <a:pt x="44613" y="17"/>
                    <a:pt x="44567" y="0"/>
                    <a:pt x="445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3"/>
            <p:cNvSpPr/>
            <p:nvPr/>
          </p:nvSpPr>
          <p:spPr>
            <a:xfrm>
              <a:off x="4775775" y="1974875"/>
              <a:ext cx="2300825" cy="706600"/>
            </a:xfrm>
            <a:custGeom>
              <a:avLst/>
              <a:gdLst/>
              <a:ahLst/>
              <a:cxnLst/>
              <a:rect l="l" t="t" r="r" b="b"/>
              <a:pathLst>
                <a:path w="92033" h="28264" extrusionOk="0">
                  <a:moveTo>
                    <a:pt x="206" y="0"/>
                  </a:moveTo>
                  <a:cubicBezTo>
                    <a:pt x="155" y="0"/>
                    <a:pt x="104" y="17"/>
                    <a:pt x="69" y="51"/>
                  </a:cubicBezTo>
                  <a:cubicBezTo>
                    <a:pt x="1" y="120"/>
                    <a:pt x="1" y="234"/>
                    <a:pt x="69" y="325"/>
                  </a:cubicBezTo>
                  <a:lnTo>
                    <a:pt x="28007" y="28263"/>
                  </a:lnTo>
                  <a:lnTo>
                    <a:pt x="91850" y="28263"/>
                  </a:lnTo>
                  <a:cubicBezTo>
                    <a:pt x="91941" y="28263"/>
                    <a:pt x="92032" y="28172"/>
                    <a:pt x="92032" y="28058"/>
                  </a:cubicBezTo>
                  <a:cubicBezTo>
                    <a:pt x="92032" y="27967"/>
                    <a:pt x="91941" y="27875"/>
                    <a:pt x="91850" y="27875"/>
                  </a:cubicBezTo>
                  <a:lnTo>
                    <a:pt x="28167" y="27875"/>
                  </a:lnTo>
                  <a:lnTo>
                    <a:pt x="343" y="51"/>
                  </a:lnTo>
                  <a:cubicBezTo>
                    <a:pt x="309" y="17"/>
                    <a:pt x="258" y="0"/>
                    <a:pt x="2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33"/>
            <p:cNvSpPr/>
            <p:nvPr/>
          </p:nvSpPr>
          <p:spPr>
            <a:xfrm>
              <a:off x="3518100" y="2023500"/>
              <a:ext cx="149550" cy="93050"/>
            </a:xfrm>
            <a:custGeom>
              <a:avLst/>
              <a:gdLst/>
              <a:ahLst/>
              <a:cxnLst/>
              <a:rect l="l" t="t" r="r" b="b"/>
              <a:pathLst>
                <a:path w="5982" h="3722" extrusionOk="0">
                  <a:moveTo>
                    <a:pt x="1" y="1"/>
                  </a:moveTo>
                  <a:lnTo>
                    <a:pt x="3607" y="3721"/>
                  </a:lnTo>
                  <a:lnTo>
                    <a:pt x="5981" y="3721"/>
                  </a:lnTo>
                  <a:lnTo>
                    <a:pt x="23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3"/>
            <p:cNvSpPr/>
            <p:nvPr/>
          </p:nvSpPr>
          <p:spPr>
            <a:xfrm>
              <a:off x="3630525" y="2023500"/>
              <a:ext cx="148950" cy="93050"/>
            </a:xfrm>
            <a:custGeom>
              <a:avLst/>
              <a:gdLst/>
              <a:ahLst/>
              <a:cxnLst/>
              <a:rect l="l" t="t" r="r" b="b"/>
              <a:pathLst>
                <a:path w="5958" h="3722" extrusionOk="0">
                  <a:moveTo>
                    <a:pt x="0"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3"/>
            <p:cNvSpPr/>
            <p:nvPr/>
          </p:nvSpPr>
          <p:spPr>
            <a:xfrm>
              <a:off x="3742375" y="2023500"/>
              <a:ext cx="149525" cy="93050"/>
            </a:xfrm>
            <a:custGeom>
              <a:avLst/>
              <a:gdLst/>
              <a:ahLst/>
              <a:cxnLst/>
              <a:rect l="l" t="t" r="r" b="b"/>
              <a:pathLst>
                <a:path w="5981" h="3722" extrusionOk="0">
                  <a:moveTo>
                    <a:pt x="0" y="1"/>
                  </a:moveTo>
                  <a:lnTo>
                    <a:pt x="3584" y="3721"/>
                  </a:lnTo>
                  <a:lnTo>
                    <a:pt x="5980"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3"/>
            <p:cNvSpPr/>
            <p:nvPr/>
          </p:nvSpPr>
          <p:spPr>
            <a:xfrm>
              <a:off x="38547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3"/>
            <p:cNvSpPr/>
            <p:nvPr/>
          </p:nvSpPr>
          <p:spPr>
            <a:xfrm>
              <a:off x="3966625" y="2023500"/>
              <a:ext cx="148950" cy="93050"/>
            </a:xfrm>
            <a:custGeom>
              <a:avLst/>
              <a:gdLst/>
              <a:ahLst/>
              <a:cxnLst/>
              <a:rect l="l" t="t" r="r" b="b"/>
              <a:pathLst>
                <a:path w="5958" h="3722" extrusionOk="0">
                  <a:moveTo>
                    <a:pt x="1"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3"/>
            <p:cNvSpPr/>
            <p:nvPr/>
          </p:nvSpPr>
          <p:spPr>
            <a:xfrm>
              <a:off x="4078475" y="2023500"/>
              <a:ext cx="149525" cy="93050"/>
            </a:xfrm>
            <a:custGeom>
              <a:avLst/>
              <a:gdLst/>
              <a:ahLst/>
              <a:cxnLst/>
              <a:rect l="l" t="t" r="r" b="b"/>
              <a:pathLst>
                <a:path w="5981" h="3722" extrusionOk="0">
                  <a:moveTo>
                    <a:pt x="0" y="1"/>
                  </a:moveTo>
                  <a:lnTo>
                    <a:pt x="3607" y="3721"/>
                  </a:lnTo>
                  <a:lnTo>
                    <a:pt x="5981" y="3721"/>
                  </a:lnTo>
                  <a:lnTo>
                    <a:pt x="239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3"/>
            <p:cNvSpPr/>
            <p:nvPr/>
          </p:nvSpPr>
          <p:spPr>
            <a:xfrm>
              <a:off x="41908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3"/>
            <p:cNvSpPr/>
            <p:nvPr/>
          </p:nvSpPr>
          <p:spPr>
            <a:xfrm>
              <a:off x="4302725" y="2023500"/>
              <a:ext cx="149525" cy="93050"/>
            </a:xfrm>
            <a:custGeom>
              <a:avLst/>
              <a:gdLst/>
              <a:ahLst/>
              <a:cxnLst/>
              <a:rect l="l" t="t" r="r" b="b"/>
              <a:pathLst>
                <a:path w="5981" h="3722" extrusionOk="0">
                  <a:moveTo>
                    <a:pt x="1" y="1"/>
                  </a:moveTo>
                  <a:lnTo>
                    <a:pt x="3584" y="3721"/>
                  </a:lnTo>
                  <a:lnTo>
                    <a:pt x="5981"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3"/>
            <p:cNvSpPr/>
            <p:nvPr/>
          </p:nvSpPr>
          <p:spPr>
            <a:xfrm>
              <a:off x="2718075" y="2800150"/>
              <a:ext cx="276800" cy="172925"/>
            </a:xfrm>
            <a:custGeom>
              <a:avLst/>
              <a:gdLst/>
              <a:ahLst/>
              <a:cxnLst/>
              <a:rect l="l" t="t" r="r" b="b"/>
              <a:pathLst>
                <a:path w="11072"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3"/>
            <p:cNvSpPr/>
            <p:nvPr/>
          </p:nvSpPr>
          <p:spPr>
            <a:xfrm>
              <a:off x="2925800" y="2800150"/>
              <a:ext cx="276775" cy="172925"/>
            </a:xfrm>
            <a:custGeom>
              <a:avLst/>
              <a:gdLst/>
              <a:ahLst/>
              <a:cxnLst/>
              <a:rect l="l" t="t" r="r" b="b"/>
              <a:pathLst>
                <a:path w="11071" h="6917" extrusionOk="0">
                  <a:moveTo>
                    <a:pt x="0" y="0"/>
                  </a:moveTo>
                  <a:lnTo>
                    <a:pt x="6665" y="6916"/>
                  </a:lnTo>
                  <a:lnTo>
                    <a:pt x="11070" y="6916"/>
                  </a:lnTo>
                  <a:lnTo>
                    <a:pt x="4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3"/>
            <p:cNvSpPr/>
            <p:nvPr/>
          </p:nvSpPr>
          <p:spPr>
            <a:xfrm>
              <a:off x="3133500" y="2800150"/>
              <a:ext cx="276775" cy="172925"/>
            </a:xfrm>
            <a:custGeom>
              <a:avLst/>
              <a:gdLst/>
              <a:ahLst/>
              <a:cxnLst/>
              <a:rect l="l" t="t" r="r" b="b"/>
              <a:pathLst>
                <a:path w="11071" h="6917" extrusionOk="0">
                  <a:moveTo>
                    <a:pt x="1" y="0"/>
                  </a:moveTo>
                  <a:lnTo>
                    <a:pt x="6666" y="6916"/>
                  </a:lnTo>
                  <a:lnTo>
                    <a:pt x="11071" y="6916"/>
                  </a:lnTo>
                  <a:lnTo>
                    <a:pt x="44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3"/>
            <p:cNvSpPr/>
            <p:nvPr/>
          </p:nvSpPr>
          <p:spPr>
            <a:xfrm>
              <a:off x="3341775" y="2800150"/>
              <a:ext cx="276800" cy="172925"/>
            </a:xfrm>
            <a:custGeom>
              <a:avLst/>
              <a:gdLst/>
              <a:ahLst/>
              <a:cxnLst/>
              <a:rect l="l" t="t" r="r" b="b"/>
              <a:pathLst>
                <a:path w="11072" h="6917" extrusionOk="0">
                  <a:moveTo>
                    <a:pt x="1" y="0"/>
                  </a:moveTo>
                  <a:lnTo>
                    <a:pt x="6643"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3"/>
            <p:cNvSpPr/>
            <p:nvPr/>
          </p:nvSpPr>
          <p:spPr>
            <a:xfrm>
              <a:off x="3549500" y="2800150"/>
              <a:ext cx="276775" cy="172925"/>
            </a:xfrm>
            <a:custGeom>
              <a:avLst/>
              <a:gdLst/>
              <a:ahLst/>
              <a:cxnLst/>
              <a:rect l="l" t="t" r="r" b="b"/>
              <a:pathLst>
                <a:path w="11071" h="6917" extrusionOk="0">
                  <a:moveTo>
                    <a:pt x="0" y="0"/>
                  </a:moveTo>
                  <a:lnTo>
                    <a:pt x="6665"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3"/>
            <p:cNvSpPr/>
            <p:nvPr/>
          </p:nvSpPr>
          <p:spPr>
            <a:xfrm>
              <a:off x="3757200" y="2800150"/>
              <a:ext cx="276775" cy="172925"/>
            </a:xfrm>
            <a:custGeom>
              <a:avLst/>
              <a:gdLst/>
              <a:ahLst/>
              <a:cxnLst/>
              <a:rect l="l" t="t" r="r" b="b"/>
              <a:pathLst>
                <a:path w="11071"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3"/>
            <p:cNvSpPr/>
            <p:nvPr/>
          </p:nvSpPr>
          <p:spPr>
            <a:xfrm>
              <a:off x="61139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3"/>
            <p:cNvSpPr/>
            <p:nvPr/>
          </p:nvSpPr>
          <p:spPr>
            <a:xfrm>
              <a:off x="5906200" y="435450"/>
              <a:ext cx="276800" cy="172925"/>
            </a:xfrm>
            <a:custGeom>
              <a:avLst/>
              <a:gdLst/>
              <a:ahLst/>
              <a:cxnLst/>
              <a:rect l="l" t="t" r="r" b="b"/>
              <a:pathLst>
                <a:path w="11072"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3"/>
            <p:cNvSpPr/>
            <p:nvPr/>
          </p:nvSpPr>
          <p:spPr>
            <a:xfrm>
              <a:off x="5698500" y="435450"/>
              <a:ext cx="276775" cy="172925"/>
            </a:xfrm>
            <a:custGeom>
              <a:avLst/>
              <a:gdLst/>
              <a:ahLst/>
              <a:cxnLst/>
              <a:rect l="l" t="t" r="r" b="b"/>
              <a:pathLst>
                <a:path w="11071" h="6917" extrusionOk="0">
                  <a:moveTo>
                    <a:pt x="6643"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3"/>
            <p:cNvSpPr/>
            <p:nvPr/>
          </p:nvSpPr>
          <p:spPr>
            <a:xfrm>
              <a:off x="54902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3"/>
            <p:cNvSpPr/>
            <p:nvPr/>
          </p:nvSpPr>
          <p:spPr>
            <a:xfrm>
              <a:off x="5282500" y="435450"/>
              <a:ext cx="276775" cy="172925"/>
            </a:xfrm>
            <a:custGeom>
              <a:avLst/>
              <a:gdLst/>
              <a:ahLst/>
              <a:cxnLst/>
              <a:rect l="l" t="t" r="r" b="b"/>
              <a:pathLst>
                <a:path w="11071"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3"/>
            <p:cNvSpPr/>
            <p:nvPr/>
          </p:nvSpPr>
          <p:spPr>
            <a:xfrm>
              <a:off x="5074800" y="435450"/>
              <a:ext cx="276775" cy="172925"/>
            </a:xfrm>
            <a:custGeom>
              <a:avLst/>
              <a:gdLst/>
              <a:ahLst/>
              <a:cxnLst/>
              <a:rect l="l" t="t" r="r" b="b"/>
              <a:pathLst>
                <a:path w="11071" h="6917" extrusionOk="0">
                  <a:moveTo>
                    <a:pt x="6665"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33"/>
            <p:cNvSpPr/>
            <p:nvPr/>
          </p:nvSpPr>
          <p:spPr>
            <a:xfrm>
              <a:off x="4867075" y="435450"/>
              <a:ext cx="276800" cy="172925"/>
            </a:xfrm>
            <a:custGeom>
              <a:avLst/>
              <a:gdLst/>
              <a:ahLst/>
              <a:cxnLst/>
              <a:rect l="l" t="t" r="r" b="b"/>
              <a:pathLst>
                <a:path w="11072" h="6917" extrusionOk="0">
                  <a:moveTo>
                    <a:pt x="6643"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3"/>
            <p:cNvSpPr/>
            <p:nvPr/>
          </p:nvSpPr>
          <p:spPr>
            <a:xfrm>
              <a:off x="4658800" y="435450"/>
              <a:ext cx="276775" cy="172925"/>
            </a:xfrm>
            <a:custGeom>
              <a:avLst/>
              <a:gdLst/>
              <a:ahLst/>
              <a:cxnLst/>
              <a:rect l="l" t="t" r="r" b="b"/>
              <a:pathLst>
                <a:path w="11071" h="6917" extrusionOk="0">
                  <a:moveTo>
                    <a:pt x="6666" y="0"/>
                  </a:moveTo>
                  <a:lnTo>
                    <a:pt x="1" y="6916"/>
                  </a:lnTo>
                  <a:lnTo>
                    <a:pt x="4429"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3"/>
            <p:cNvSpPr/>
            <p:nvPr/>
          </p:nvSpPr>
          <p:spPr>
            <a:xfrm>
              <a:off x="4853400"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3"/>
            <p:cNvSpPr/>
            <p:nvPr/>
          </p:nvSpPr>
          <p:spPr>
            <a:xfrm>
              <a:off x="4940700"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3"/>
            <p:cNvSpPr/>
            <p:nvPr/>
          </p:nvSpPr>
          <p:spPr>
            <a:xfrm>
              <a:off x="5028000"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3"/>
            <p:cNvSpPr/>
            <p:nvPr/>
          </p:nvSpPr>
          <p:spPr>
            <a:xfrm>
              <a:off x="5115300" y="927325"/>
              <a:ext cx="143825" cy="155250"/>
            </a:xfrm>
            <a:custGeom>
              <a:avLst/>
              <a:gdLst/>
              <a:ahLst/>
              <a:cxnLst/>
              <a:rect l="l" t="t" r="r" b="b"/>
              <a:pathLst>
                <a:path w="5753" h="6210" extrusionOk="0">
                  <a:moveTo>
                    <a:pt x="1" y="1"/>
                  </a:moveTo>
                  <a:lnTo>
                    <a:pt x="3516" y="3265"/>
                  </a:lnTo>
                  <a:lnTo>
                    <a:pt x="366"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3"/>
            <p:cNvSpPr/>
            <p:nvPr/>
          </p:nvSpPr>
          <p:spPr>
            <a:xfrm>
              <a:off x="5202625" y="927325"/>
              <a:ext cx="143825" cy="155250"/>
            </a:xfrm>
            <a:custGeom>
              <a:avLst/>
              <a:gdLst/>
              <a:ahLst/>
              <a:cxnLst/>
              <a:rect l="l" t="t" r="r" b="b"/>
              <a:pathLst>
                <a:path w="5753" h="6210" extrusionOk="0">
                  <a:moveTo>
                    <a:pt x="0" y="1"/>
                  </a:moveTo>
                  <a:lnTo>
                    <a:pt x="3515"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33"/>
            <p:cNvSpPr/>
            <p:nvPr/>
          </p:nvSpPr>
          <p:spPr>
            <a:xfrm>
              <a:off x="5289925" y="927325"/>
              <a:ext cx="143825" cy="155250"/>
            </a:xfrm>
            <a:custGeom>
              <a:avLst/>
              <a:gdLst/>
              <a:ahLst/>
              <a:cxnLst/>
              <a:rect l="l" t="t" r="r" b="b"/>
              <a:pathLst>
                <a:path w="5753" h="6210" extrusionOk="0">
                  <a:moveTo>
                    <a:pt x="0" y="1"/>
                  </a:moveTo>
                  <a:lnTo>
                    <a:pt x="3516"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33"/>
            <p:cNvSpPr/>
            <p:nvPr/>
          </p:nvSpPr>
          <p:spPr>
            <a:xfrm>
              <a:off x="5377225" y="927325"/>
              <a:ext cx="143825" cy="155250"/>
            </a:xfrm>
            <a:custGeom>
              <a:avLst/>
              <a:gdLst/>
              <a:ahLst/>
              <a:cxnLst/>
              <a:rect l="l" t="t" r="r" b="b"/>
              <a:pathLst>
                <a:path w="5753" h="6210" extrusionOk="0">
                  <a:moveTo>
                    <a:pt x="1" y="1"/>
                  </a:moveTo>
                  <a:lnTo>
                    <a:pt x="3516" y="3265"/>
                  </a:lnTo>
                  <a:lnTo>
                    <a:pt x="389"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3"/>
            <p:cNvSpPr/>
            <p:nvPr/>
          </p:nvSpPr>
          <p:spPr>
            <a:xfrm>
              <a:off x="5465100" y="927325"/>
              <a:ext cx="143250" cy="155250"/>
            </a:xfrm>
            <a:custGeom>
              <a:avLst/>
              <a:gdLst/>
              <a:ahLst/>
              <a:cxnLst/>
              <a:rect l="l" t="t" r="r" b="b"/>
              <a:pathLst>
                <a:path w="5730" h="6210" extrusionOk="0">
                  <a:moveTo>
                    <a:pt x="1" y="1"/>
                  </a:moveTo>
                  <a:lnTo>
                    <a:pt x="3493" y="3265"/>
                  </a:lnTo>
                  <a:lnTo>
                    <a:pt x="366" y="6209"/>
                  </a:lnTo>
                  <a:lnTo>
                    <a:pt x="2603" y="6209"/>
                  </a:lnTo>
                  <a:lnTo>
                    <a:pt x="5730"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3"/>
            <p:cNvSpPr/>
            <p:nvPr/>
          </p:nvSpPr>
          <p:spPr>
            <a:xfrm>
              <a:off x="5552425"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3"/>
            <p:cNvSpPr/>
            <p:nvPr/>
          </p:nvSpPr>
          <p:spPr>
            <a:xfrm>
              <a:off x="5639725"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3"/>
            <p:cNvSpPr/>
            <p:nvPr/>
          </p:nvSpPr>
          <p:spPr>
            <a:xfrm>
              <a:off x="5727025"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3" name="Google Shape;653;p33"/>
          <p:cNvGrpSpPr/>
          <p:nvPr/>
        </p:nvGrpSpPr>
        <p:grpSpPr>
          <a:xfrm>
            <a:off x="-64791" y="3334954"/>
            <a:ext cx="2438787" cy="1857515"/>
            <a:chOff x="-64791" y="3334954"/>
            <a:chExt cx="2438787" cy="1857515"/>
          </a:xfrm>
        </p:grpSpPr>
        <p:sp>
          <p:nvSpPr>
            <p:cNvPr id="654" name="Google Shape;654;p33"/>
            <p:cNvSpPr/>
            <p:nvPr/>
          </p:nvSpPr>
          <p:spPr>
            <a:xfrm>
              <a:off x="153233" y="4953367"/>
              <a:ext cx="101" cy="101"/>
            </a:xfrm>
            <a:custGeom>
              <a:avLst/>
              <a:gdLst/>
              <a:ahLst/>
              <a:cxnLst/>
              <a:rect l="l" t="t" r="r" b="b"/>
              <a:pathLst>
                <a:path w="1" h="1" fill="none" extrusionOk="0">
                  <a:moveTo>
                    <a:pt x="0" y="0"/>
                  </a:moveTo>
                  <a:lnTo>
                    <a:pt x="0" y="0"/>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3"/>
            <p:cNvSpPr/>
            <p:nvPr/>
          </p:nvSpPr>
          <p:spPr>
            <a:xfrm>
              <a:off x="735872" y="4953367"/>
              <a:ext cx="101" cy="101"/>
            </a:xfrm>
            <a:custGeom>
              <a:avLst/>
              <a:gdLst/>
              <a:ahLst/>
              <a:cxnLst/>
              <a:rect l="l" t="t" r="r" b="b"/>
              <a:pathLst>
                <a:path w="1" h="1" fill="none" extrusionOk="0">
                  <a:moveTo>
                    <a:pt x="0" y="0"/>
                  </a:moveTo>
                  <a:lnTo>
                    <a:pt x="0" y="0"/>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3"/>
            <p:cNvSpPr/>
            <p:nvPr/>
          </p:nvSpPr>
          <p:spPr>
            <a:xfrm>
              <a:off x="173449" y="4953367"/>
              <a:ext cx="527044" cy="101"/>
            </a:xfrm>
            <a:custGeom>
              <a:avLst/>
              <a:gdLst/>
              <a:ahLst/>
              <a:cxnLst/>
              <a:rect l="l" t="t" r="r" b="b"/>
              <a:pathLst>
                <a:path w="5214" h="1" fill="none" extrusionOk="0">
                  <a:moveTo>
                    <a:pt x="5214" y="0"/>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3"/>
            <p:cNvSpPr/>
            <p:nvPr/>
          </p:nvSpPr>
          <p:spPr>
            <a:xfrm>
              <a:off x="-26784" y="4811455"/>
              <a:ext cx="106541" cy="101"/>
            </a:xfrm>
            <a:custGeom>
              <a:avLst/>
              <a:gdLst/>
              <a:ahLst/>
              <a:cxnLst/>
              <a:rect l="l" t="t" r="r" b="b"/>
              <a:pathLst>
                <a:path w="1054" h="1" fill="none" extrusionOk="0">
                  <a:moveTo>
                    <a:pt x="1054" y="1"/>
                  </a:moveTo>
                  <a:lnTo>
                    <a:pt x="1"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3"/>
            <p:cNvSpPr/>
            <p:nvPr/>
          </p:nvSpPr>
          <p:spPr>
            <a:xfrm>
              <a:off x="1115" y="4735444"/>
              <a:ext cx="78642" cy="101"/>
            </a:xfrm>
            <a:custGeom>
              <a:avLst/>
              <a:gdLst/>
              <a:ahLst/>
              <a:cxnLst/>
              <a:rect l="l" t="t" r="r" b="b"/>
              <a:pathLst>
                <a:path w="778" h="1" fill="none" extrusionOk="0">
                  <a:moveTo>
                    <a:pt x="778" y="1"/>
                  </a:moveTo>
                  <a:lnTo>
                    <a:pt x="1"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3"/>
            <p:cNvSpPr/>
            <p:nvPr/>
          </p:nvSpPr>
          <p:spPr>
            <a:xfrm>
              <a:off x="811974" y="4755761"/>
              <a:ext cx="53372" cy="101"/>
            </a:xfrm>
            <a:custGeom>
              <a:avLst/>
              <a:gdLst/>
              <a:ahLst/>
              <a:cxnLst/>
              <a:rect l="l" t="t" r="r" b="b"/>
              <a:pathLst>
                <a:path w="528" h="1" fill="none" extrusionOk="0">
                  <a:moveTo>
                    <a:pt x="1" y="0"/>
                  </a:moveTo>
                  <a:lnTo>
                    <a:pt x="527"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3"/>
            <p:cNvSpPr/>
            <p:nvPr/>
          </p:nvSpPr>
          <p:spPr>
            <a:xfrm>
              <a:off x="459715" y="5029378"/>
              <a:ext cx="101" cy="114116"/>
            </a:xfrm>
            <a:custGeom>
              <a:avLst/>
              <a:gdLst/>
              <a:ahLst/>
              <a:cxnLst/>
              <a:rect l="l" t="t" r="r" b="b"/>
              <a:pathLst>
                <a:path w="1" h="1129" fill="none" extrusionOk="0">
                  <a:moveTo>
                    <a:pt x="1" y="0"/>
                  </a:moveTo>
                  <a:lnTo>
                    <a:pt x="1" y="1128"/>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3"/>
            <p:cNvSpPr/>
            <p:nvPr/>
          </p:nvSpPr>
          <p:spPr>
            <a:xfrm>
              <a:off x="335585" y="5029378"/>
              <a:ext cx="101" cy="53268"/>
            </a:xfrm>
            <a:custGeom>
              <a:avLst/>
              <a:gdLst/>
              <a:ahLst/>
              <a:cxnLst/>
              <a:rect l="l" t="t" r="r" b="b"/>
              <a:pathLst>
                <a:path w="1" h="527" fill="none" extrusionOk="0">
                  <a:moveTo>
                    <a:pt x="1" y="0"/>
                  </a:moveTo>
                  <a:lnTo>
                    <a:pt x="1" y="5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3"/>
            <p:cNvSpPr/>
            <p:nvPr/>
          </p:nvSpPr>
          <p:spPr>
            <a:xfrm>
              <a:off x="244409" y="5029378"/>
              <a:ext cx="101" cy="83692"/>
            </a:xfrm>
            <a:custGeom>
              <a:avLst/>
              <a:gdLst/>
              <a:ahLst/>
              <a:cxnLst/>
              <a:rect l="l" t="t" r="r" b="b"/>
              <a:pathLst>
                <a:path w="1" h="828" fill="none" extrusionOk="0">
                  <a:moveTo>
                    <a:pt x="0" y="0"/>
                  </a:moveTo>
                  <a:lnTo>
                    <a:pt x="0" y="8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3"/>
            <p:cNvSpPr/>
            <p:nvPr/>
          </p:nvSpPr>
          <p:spPr>
            <a:xfrm>
              <a:off x="611743" y="5029378"/>
              <a:ext cx="101" cy="83692"/>
            </a:xfrm>
            <a:custGeom>
              <a:avLst/>
              <a:gdLst/>
              <a:ahLst/>
              <a:cxnLst/>
              <a:rect l="l" t="t" r="r" b="b"/>
              <a:pathLst>
                <a:path w="1" h="828" fill="none" extrusionOk="0">
                  <a:moveTo>
                    <a:pt x="0" y="0"/>
                  </a:moveTo>
                  <a:lnTo>
                    <a:pt x="0" y="8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3"/>
            <p:cNvSpPr/>
            <p:nvPr/>
          </p:nvSpPr>
          <p:spPr>
            <a:xfrm>
              <a:off x="535729" y="5029378"/>
              <a:ext cx="101" cy="63376"/>
            </a:xfrm>
            <a:custGeom>
              <a:avLst/>
              <a:gdLst/>
              <a:ahLst/>
              <a:cxnLst/>
              <a:rect l="l" t="t" r="r" b="b"/>
              <a:pathLst>
                <a:path w="1" h="627" fill="none" extrusionOk="0">
                  <a:moveTo>
                    <a:pt x="1" y="0"/>
                  </a:moveTo>
                  <a:lnTo>
                    <a:pt x="1" y="627"/>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3"/>
            <p:cNvSpPr/>
            <p:nvPr/>
          </p:nvSpPr>
          <p:spPr>
            <a:xfrm rot="5400000" flipH="1">
              <a:off x="1339300" y="4319646"/>
              <a:ext cx="345501" cy="1400147"/>
            </a:xfrm>
            <a:custGeom>
              <a:avLst/>
              <a:gdLst/>
              <a:ahLst/>
              <a:cxnLst/>
              <a:rect l="l" t="t" r="r" b="b"/>
              <a:pathLst>
                <a:path w="1330" h="5390" fill="none" extrusionOk="0">
                  <a:moveTo>
                    <a:pt x="1329" y="5389"/>
                  </a:moveTo>
                  <a:lnTo>
                    <a:pt x="1329" y="2808"/>
                  </a:lnTo>
                  <a:lnTo>
                    <a:pt x="1" y="1504"/>
                  </a:lnTo>
                  <a:lnTo>
                    <a:pt x="1" y="1"/>
                  </a:lnTo>
                </a:path>
              </a:pathLst>
            </a:custGeom>
            <a:noFill/>
            <a:ln w="9525"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3"/>
            <p:cNvSpPr/>
            <p:nvPr/>
          </p:nvSpPr>
          <p:spPr>
            <a:xfrm>
              <a:off x="201348" y="4418870"/>
              <a:ext cx="486510" cy="486486"/>
            </a:xfrm>
            <a:custGeom>
              <a:avLst/>
              <a:gdLst/>
              <a:ahLst/>
              <a:cxnLst/>
              <a:rect l="l" t="t" r="r" b="b"/>
              <a:pathLst>
                <a:path w="4813" h="4813" fill="none" extrusionOk="0">
                  <a:moveTo>
                    <a:pt x="0" y="0"/>
                  </a:moveTo>
                  <a:lnTo>
                    <a:pt x="4812" y="0"/>
                  </a:lnTo>
                  <a:lnTo>
                    <a:pt x="4812" y="4812"/>
                  </a:lnTo>
                  <a:lnTo>
                    <a:pt x="0" y="4812"/>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3"/>
            <p:cNvSpPr/>
            <p:nvPr/>
          </p:nvSpPr>
          <p:spPr>
            <a:xfrm>
              <a:off x="282416" y="4499934"/>
              <a:ext cx="324374" cy="324358"/>
            </a:xfrm>
            <a:custGeom>
              <a:avLst/>
              <a:gdLst/>
              <a:ahLst/>
              <a:cxnLst/>
              <a:rect l="l" t="t" r="r" b="b"/>
              <a:pathLst>
                <a:path w="3209" h="3209" extrusionOk="0">
                  <a:moveTo>
                    <a:pt x="0" y="0"/>
                  </a:moveTo>
                  <a:lnTo>
                    <a:pt x="0" y="3208"/>
                  </a:lnTo>
                  <a:lnTo>
                    <a:pt x="3208" y="3208"/>
                  </a:lnTo>
                  <a:lnTo>
                    <a:pt x="3208" y="0"/>
                  </a:lnTo>
                  <a:close/>
                </a:path>
              </a:pathLst>
            </a:custGeom>
            <a:solidFill>
              <a:schemeClr val="dk2"/>
            </a:solid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3"/>
            <p:cNvSpPr/>
            <p:nvPr/>
          </p:nvSpPr>
          <p:spPr>
            <a:xfrm>
              <a:off x="153233" y="4388445"/>
              <a:ext cx="101" cy="527018"/>
            </a:xfrm>
            <a:custGeom>
              <a:avLst/>
              <a:gdLst/>
              <a:ahLst/>
              <a:cxnLst/>
              <a:rect l="l" t="t" r="r" b="b"/>
              <a:pathLst>
                <a:path w="1" h="5214" fill="none" extrusionOk="0">
                  <a:moveTo>
                    <a:pt x="0" y="5213"/>
                  </a:moveTo>
                  <a:lnTo>
                    <a:pt x="0"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3"/>
            <p:cNvSpPr/>
            <p:nvPr/>
          </p:nvSpPr>
          <p:spPr>
            <a:xfrm>
              <a:off x="153233" y="4370656"/>
              <a:ext cx="101" cy="101"/>
            </a:xfrm>
            <a:custGeom>
              <a:avLst/>
              <a:gdLst/>
              <a:ahLst/>
              <a:cxnLst/>
              <a:rect l="l" t="t" r="r" b="b"/>
              <a:pathLst>
                <a:path w="1" h="1" fill="none" extrusionOk="0">
                  <a:moveTo>
                    <a:pt x="0" y="1"/>
                  </a:moveTo>
                  <a:lnTo>
                    <a:pt x="0" y="1"/>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3"/>
            <p:cNvSpPr/>
            <p:nvPr/>
          </p:nvSpPr>
          <p:spPr>
            <a:xfrm>
              <a:off x="191139" y="4370656"/>
              <a:ext cx="527145" cy="101"/>
            </a:xfrm>
            <a:custGeom>
              <a:avLst/>
              <a:gdLst/>
              <a:ahLst/>
              <a:cxnLst/>
              <a:rect l="l" t="t" r="r" b="b"/>
              <a:pathLst>
                <a:path w="5215" h="1" fill="none" extrusionOk="0">
                  <a:moveTo>
                    <a:pt x="1" y="1"/>
                  </a:moveTo>
                  <a:lnTo>
                    <a:pt x="5214"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3"/>
            <p:cNvSpPr/>
            <p:nvPr/>
          </p:nvSpPr>
          <p:spPr>
            <a:xfrm>
              <a:off x="735872" y="4370656"/>
              <a:ext cx="101" cy="101"/>
            </a:xfrm>
            <a:custGeom>
              <a:avLst/>
              <a:gdLst/>
              <a:ahLst/>
              <a:cxnLst/>
              <a:rect l="l" t="t" r="r" b="b"/>
              <a:pathLst>
                <a:path w="1" h="1" fill="none" extrusionOk="0">
                  <a:moveTo>
                    <a:pt x="0" y="1"/>
                  </a:moveTo>
                  <a:lnTo>
                    <a:pt x="0" y="1"/>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3"/>
            <p:cNvSpPr/>
            <p:nvPr/>
          </p:nvSpPr>
          <p:spPr>
            <a:xfrm>
              <a:off x="735872" y="4406134"/>
              <a:ext cx="101" cy="527018"/>
            </a:xfrm>
            <a:custGeom>
              <a:avLst/>
              <a:gdLst/>
              <a:ahLst/>
              <a:cxnLst/>
              <a:rect l="l" t="t" r="r" b="b"/>
              <a:pathLst>
                <a:path w="1" h="5214" fill="none" extrusionOk="0">
                  <a:moveTo>
                    <a:pt x="0" y="1"/>
                  </a:moveTo>
                  <a:lnTo>
                    <a:pt x="0" y="5214"/>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3"/>
            <p:cNvSpPr/>
            <p:nvPr/>
          </p:nvSpPr>
          <p:spPr>
            <a:xfrm>
              <a:off x="79746" y="4297273"/>
              <a:ext cx="732242" cy="729678"/>
            </a:xfrm>
            <a:custGeom>
              <a:avLst/>
              <a:gdLst/>
              <a:ahLst/>
              <a:cxnLst/>
              <a:rect l="l" t="t" r="r" b="b"/>
              <a:pathLst>
                <a:path w="7244" h="7219" fill="none" extrusionOk="0">
                  <a:moveTo>
                    <a:pt x="0" y="0"/>
                  </a:moveTo>
                  <a:lnTo>
                    <a:pt x="7243" y="0"/>
                  </a:lnTo>
                  <a:lnTo>
                    <a:pt x="7243" y="7218"/>
                  </a:lnTo>
                  <a:lnTo>
                    <a:pt x="0" y="7218"/>
                  </a:lnTo>
                  <a:close/>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3"/>
            <p:cNvSpPr/>
            <p:nvPr/>
          </p:nvSpPr>
          <p:spPr>
            <a:xfrm>
              <a:off x="331917" y="3334954"/>
              <a:ext cx="201068" cy="201068"/>
            </a:xfrm>
            <a:custGeom>
              <a:avLst/>
              <a:gdLst/>
              <a:ahLst/>
              <a:cxnLst/>
              <a:rect l="l" t="t" r="r" b="b"/>
              <a:pathLst>
                <a:path w="1204" h="1204" fill="none" extrusionOk="0">
                  <a:moveTo>
                    <a:pt x="602" y="0"/>
                  </a:moveTo>
                  <a:cubicBezTo>
                    <a:pt x="928" y="0"/>
                    <a:pt x="1204" y="276"/>
                    <a:pt x="1204" y="602"/>
                  </a:cubicBezTo>
                  <a:cubicBezTo>
                    <a:pt x="1204" y="928"/>
                    <a:pt x="928" y="1203"/>
                    <a:pt x="602" y="1203"/>
                  </a:cubicBezTo>
                  <a:cubicBezTo>
                    <a:pt x="276" y="1203"/>
                    <a:pt x="1" y="928"/>
                    <a:pt x="1" y="602"/>
                  </a:cubicBezTo>
                  <a:cubicBezTo>
                    <a:pt x="1" y="276"/>
                    <a:pt x="276" y="0"/>
                    <a:pt x="602" y="0"/>
                  </a:cubicBezTo>
                  <a:close/>
                </a:path>
              </a:pathLst>
            </a:custGeom>
            <a:noFill/>
            <a:ln w="19050" cap="flat" cmpd="sng">
              <a:solidFill>
                <a:schemeClr val="accent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75" name="Google Shape;675;p33"/>
            <p:cNvCxnSpPr/>
            <p:nvPr/>
          </p:nvCxnSpPr>
          <p:spPr>
            <a:xfrm rot="10800000">
              <a:off x="432450" y="3536025"/>
              <a:ext cx="0" cy="764700"/>
            </a:xfrm>
            <a:prstGeom prst="straightConnector1">
              <a:avLst/>
            </a:prstGeom>
            <a:noFill/>
            <a:ln w="19050" cap="flat" cmpd="sng">
              <a:solidFill>
                <a:schemeClr val="accent2"/>
              </a:solidFill>
              <a:prstDash val="solid"/>
              <a:round/>
              <a:headEnd type="none" w="med" len="med"/>
              <a:tailEnd type="none" w="med" len="med"/>
            </a:ln>
          </p:spPr>
        </p:cxnSp>
        <p:sp>
          <p:nvSpPr>
            <p:cNvPr id="676" name="Google Shape;676;p33"/>
            <p:cNvSpPr/>
            <p:nvPr/>
          </p:nvSpPr>
          <p:spPr>
            <a:xfrm>
              <a:off x="553421" y="3371325"/>
              <a:ext cx="163326" cy="921005"/>
            </a:xfrm>
            <a:custGeom>
              <a:avLst/>
              <a:gdLst/>
              <a:ahLst/>
              <a:cxnLst/>
              <a:rect l="l" t="t" r="r" b="b"/>
              <a:pathLst>
                <a:path w="978" h="5515" fill="none" extrusionOk="0">
                  <a:moveTo>
                    <a:pt x="0" y="5514"/>
                  </a:moveTo>
                  <a:lnTo>
                    <a:pt x="0" y="3509"/>
                  </a:lnTo>
                  <a:lnTo>
                    <a:pt x="977" y="2532"/>
                  </a:lnTo>
                  <a:lnTo>
                    <a:pt x="977"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3"/>
            <p:cNvSpPr/>
            <p:nvPr/>
          </p:nvSpPr>
          <p:spPr>
            <a:xfrm>
              <a:off x="133388" y="3392200"/>
              <a:ext cx="222110" cy="900130"/>
            </a:xfrm>
            <a:custGeom>
              <a:avLst/>
              <a:gdLst/>
              <a:ahLst/>
              <a:cxnLst/>
              <a:rect l="l" t="t" r="r" b="b"/>
              <a:pathLst>
                <a:path w="1330" h="5390" fill="none" extrusionOk="0">
                  <a:moveTo>
                    <a:pt x="1329" y="5389"/>
                  </a:moveTo>
                  <a:lnTo>
                    <a:pt x="1329" y="2808"/>
                  </a:lnTo>
                  <a:lnTo>
                    <a:pt x="1" y="1504"/>
                  </a:lnTo>
                  <a:lnTo>
                    <a:pt x="1" y="1"/>
                  </a:lnTo>
                </a:path>
              </a:pathLst>
            </a:custGeom>
            <a:noFill/>
            <a:ln w="9525"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3"/>
            <p:cNvSpPr/>
            <p:nvPr/>
          </p:nvSpPr>
          <p:spPr>
            <a:xfrm>
              <a:off x="279842" y="3919750"/>
              <a:ext cx="167" cy="372577"/>
            </a:xfrm>
            <a:custGeom>
              <a:avLst/>
              <a:gdLst/>
              <a:ahLst/>
              <a:cxnLst/>
              <a:rect l="l" t="t" r="r" b="b"/>
              <a:pathLst>
                <a:path w="1" h="2231" fill="none" extrusionOk="0">
                  <a:moveTo>
                    <a:pt x="1" y="2231"/>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3"/>
            <p:cNvSpPr/>
            <p:nvPr/>
          </p:nvSpPr>
          <p:spPr>
            <a:xfrm>
              <a:off x="647217" y="3919750"/>
              <a:ext cx="167" cy="372577"/>
            </a:xfrm>
            <a:custGeom>
              <a:avLst/>
              <a:gdLst/>
              <a:ahLst/>
              <a:cxnLst/>
              <a:rect l="l" t="t" r="r" b="b"/>
              <a:pathLst>
                <a:path w="1" h="2231" fill="none" extrusionOk="0">
                  <a:moveTo>
                    <a:pt x="0" y="2231"/>
                  </a:moveTo>
                  <a:lnTo>
                    <a:pt x="0"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3"/>
            <p:cNvSpPr/>
            <p:nvPr/>
          </p:nvSpPr>
          <p:spPr>
            <a:xfrm>
              <a:off x="-64791" y="4659535"/>
              <a:ext cx="144548" cy="101"/>
            </a:xfrm>
            <a:custGeom>
              <a:avLst/>
              <a:gdLst/>
              <a:ahLst/>
              <a:cxnLst/>
              <a:rect l="l" t="t" r="r" b="b"/>
              <a:pathLst>
                <a:path w="1430" h="1" fill="none" extrusionOk="0">
                  <a:moveTo>
                    <a:pt x="1430" y="0"/>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3"/>
            <p:cNvSpPr/>
            <p:nvPr/>
          </p:nvSpPr>
          <p:spPr>
            <a:xfrm>
              <a:off x="11223" y="4537939"/>
              <a:ext cx="68534" cy="101"/>
            </a:xfrm>
            <a:custGeom>
              <a:avLst/>
              <a:gdLst/>
              <a:ahLst/>
              <a:cxnLst/>
              <a:rect l="l" t="t" r="r" b="b"/>
              <a:pathLst>
                <a:path w="678" h="1" fill="none" extrusionOk="0">
                  <a:moveTo>
                    <a:pt x="678" y="0"/>
                  </a:moveTo>
                  <a:lnTo>
                    <a:pt x="1" y="0"/>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3"/>
            <p:cNvSpPr/>
            <p:nvPr/>
          </p:nvSpPr>
          <p:spPr>
            <a:xfrm>
              <a:off x="-26784" y="4444139"/>
              <a:ext cx="106541" cy="101"/>
            </a:xfrm>
            <a:custGeom>
              <a:avLst/>
              <a:gdLst/>
              <a:ahLst/>
              <a:cxnLst/>
              <a:rect l="l" t="t" r="r" b="b"/>
              <a:pathLst>
                <a:path w="1054" h="1" fill="none" extrusionOk="0">
                  <a:moveTo>
                    <a:pt x="1054" y="1"/>
                  </a:moveTo>
                  <a:lnTo>
                    <a:pt x="1"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3"/>
            <p:cNvSpPr/>
            <p:nvPr/>
          </p:nvSpPr>
          <p:spPr>
            <a:xfrm>
              <a:off x="811974" y="4479617"/>
              <a:ext cx="83696" cy="101"/>
            </a:xfrm>
            <a:custGeom>
              <a:avLst/>
              <a:gdLst/>
              <a:ahLst/>
              <a:cxnLst/>
              <a:rect l="l" t="t" r="r" b="b"/>
              <a:pathLst>
                <a:path w="828" h="1" fill="none" extrusionOk="0">
                  <a:moveTo>
                    <a:pt x="1" y="1"/>
                  </a:moveTo>
                  <a:lnTo>
                    <a:pt x="828"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3"/>
            <p:cNvSpPr/>
            <p:nvPr/>
          </p:nvSpPr>
          <p:spPr>
            <a:xfrm>
              <a:off x="811974" y="4555627"/>
              <a:ext cx="63480" cy="101"/>
            </a:xfrm>
            <a:custGeom>
              <a:avLst/>
              <a:gdLst/>
              <a:ahLst/>
              <a:cxnLst/>
              <a:rect l="l" t="t" r="r" b="b"/>
              <a:pathLst>
                <a:path w="628" h="1" fill="none" extrusionOk="0">
                  <a:moveTo>
                    <a:pt x="1" y="1"/>
                  </a:moveTo>
                  <a:lnTo>
                    <a:pt x="627" y="1"/>
                  </a:lnTo>
                </a:path>
              </a:pathLst>
            </a:cu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3"/>
            <p:cNvSpPr/>
            <p:nvPr/>
          </p:nvSpPr>
          <p:spPr>
            <a:xfrm rot="5400000">
              <a:off x="2172928" y="4531170"/>
              <a:ext cx="201068" cy="201068"/>
            </a:xfrm>
            <a:custGeom>
              <a:avLst/>
              <a:gdLst/>
              <a:ahLst/>
              <a:cxnLst/>
              <a:rect l="l" t="t" r="r" b="b"/>
              <a:pathLst>
                <a:path w="1204" h="1204" fill="none" extrusionOk="0">
                  <a:moveTo>
                    <a:pt x="602" y="0"/>
                  </a:moveTo>
                  <a:cubicBezTo>
                    <a:pt x="928" y="0"/>
                    <a:pt x="1204" y="276"/>
                    <a:pt x="1204" y="602"/>
                  </a:cubicBezTo>
                  <a:cubicBezTo>
                    <a:pt x="1204" y="928"/>
                    <a:pt x="928" y="1203"/>
                    <a:pt x="602" y="1203"/>
                  </a:cubicBezTo>
                  <a:cubicBezTo>
                    <a:pt x="276" y="1203"/>
                    <a:pt x="1" y="928"/>
                    <a:pt x="1" y="602"/>
                  </a:cubicBezTo>
                  <a:cubicBezTo>
                    <a:pt x="1" y="276"/>
                    <a:pt x="276" y="0"/>
                    <a:pt x="602" y="0"/>
                  </a:cubicBezTo>
                  <a:close/>
                </a:path>
              </a:pathLst>
            </a:custGeom>
            <a:noFill/>
            <a:ln w="19050" cap="flat" cmpd="sng">
              <a:solidFill>
                <a:schemeClr val="accent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86" name="Google Shape;686;p33"/>
            <p:cNvCxnSpPr/>
            <p:nvPr/>
          </p:nvCxnSpPr>
          <p:spPr>
            <a:xfrm>
              <a:off x="809451" y="4631704"/>
              <a:ext cx="1366200" cy="0"/>
            </a:xfrm>
            <a:prstGeom prst="straightConnector1">
              <a:avLst/>
            </a:prstGeom>
            <a:noFill/>
            <a:ln w="19050" cap="flat" cmpd="sng">
              <a:solidFill>
                <a:schemeClr val="accent2"/>
              </a:solidFill>
              <a:prstDash val="solid"/>
              <a:round/>
              <a:headEnd type="none" w="med" len="med"/>
              <a:tailEnd type="none" w="med" len="med"/>
            </a:ln>
          </p:spPr>
        </p:cxnSp>
      </p:grpSp>
      <p:grpSp>
        <p:nvGrpSpPr>
          <p:cNvPr id="687" name="Google Shape;687;p33"/>
          <p:cNvGrpSpPr/>
          <p:nvPr/>
        </p:nvGrpSpPr>
        <p:grpSpPr>
          <a:xfrm>
            <a:off x="5266248" y="4568869"/>
            <a:ext cx="3157758" cy="296582"/>
            <a:chOff x="5266248" y="4230494"/>
            <a:chExt cx="3157758" cy="296582"/>
          </a:xfrm>
        </p:grpSpPr>
        <p:sp>
          <p:nvSpPr>
            <p:cNvPr id="688" name="Google Shape;688;p33"/>
            <p:cNvSpPr/>
            <p:nvPr/>
          </p:nvSpPr>
          <p:spPr>
            <a:xfrm>
              <a:off x="5266248"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3"/>
            <p:cNvSpPr/>
            <p:nvPr/>
          </p:nvSpPr>
          <p:spPr>
            <a:xfrm>
              <a:off x="5459599" y="4230494"/>
              <a:ext cx="103232" cy="296582"/>
            </a:xfrm>
            <a:custGeom>
              <a:avLst/>
              <a:gdLst/>
              <a:ahLst/>
              <a:cxnLst/>
              <a:rect l="l" t="t" r="r" b="b"/>
              <a:pathLst>
                <a:path w="803" h="2307" extrusionOk="0">
                  <a:moveTo>
                    <a:pt x="0" y="0"/>
                  </a:moveTo>
                  <a:lnTo>
                    <a:pt x="0" y="2306"/>
                  </a:lnTo>
                  <a:lnTo>
                    <a:pt x="802" y="2306"/>
                  </a:lnTo>
                  <a:lnTo>
                    <a:pt x="8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3"/>
            <p:cNvSpPr/>
            <p:nvPr/>
          </p:nvSpPr>
          <p:spPr>
            <a:xfrm>
              <a:off x="5649735" y="4230494"/>
              <a:ext cx="103232" cy="296582"/>
            </a:xfrm>
            <a:custGeom>
              <a:avLst/>
              <a:gdLst/>
              <a:ahLst/>
              <a:cxnLst/>
              <a:rect l="l" t="t" r="r" b="b"/>
              <a:pathLst>
                <a:path w="803" h="2307" extrusionOk="0">
                  <a:moveTo>
                    <a:pt x="0" y="0"/>
                  </a:moveTo>
                  <a:lnTo>
                    <a:pt x="0" y="2306"/>
                  </a:lnTo>
                  <a:lnTo>
                    <a:pt x="802" y="2306"/>
                  </a:lnTo>
                  <a:lnTo>
                    <a:pt x="8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3"/>
            <p:cNvSpPr/>
            <p:nvPr/>
          </p:nvSpPr>
          <p:spPr>
            <a:xfrm>
              <a:off x="5839743"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3"/>
            <p:cNvSpPr/>
            <p:nvPr/>
          </p:nvSpPr>
          <p:spPr>
            <a:xfrm>
              <a:off x="6029880"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3"/>
            <p:cNvSpPr/>
            <p:nvPr/>
          </p:nvSpPr>
          <p:spPr>
            <a:xfrm>
              <a:off x="6220016" y="4230494"/>
              <a:ext cx="106446" cy="296582"/>
            </a:xfrm>
            <a:custGeom>
              <a:avLst/>
              <a:gdLst/>
              <a:ahLst/>
              <a:cxnLst/>
              <a:rect l="l" t="t" r="r" b="b"/>
              <a:pathLst>
                <a:path w="828" h="2307" extrusionOk="0">
                  <a:moveTo>
                    <a:pt x="0" y="0"/>
                  </a:moveTo>
                  <a:lnTo>
                    <a:pt x="0" y="2306"/>
                  </a:lnTo>
                  <a:lnTo>
                    <a:pt x="827" y="2306"/>
                  </a:lnTo>
                  <a:lnTo>
                    <a:pt x="8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3"/>
            <p:cNvSpPr/>
            <p:nvPr/>
          </p:nvSpPr>
          <p:spPr>
            <a:xfrm>
              <a:off x="6413238"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3"/>
            <p:cNvSpPr/>
            <p:nvPr/>
          </p:nvSpPr>
          <p:spPr>
            <a:xfrm>
              <a:off x="6603375"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3"/>
            <p:cNvSpPr/>
            <p:nvPr/>
          </p:nvSpPr>
          <p:spPr>
            <a:xfrm>
              <a:off x="6793511"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3"/>
            <p:cNvSpPr/>
            <p:nvPr/>
          </p:nvSpPr>
          <p:spPr>
            <a:xfrm>
              <a:off x="6983648"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3"/>
            <p:cNvSpPr/>
            <p:nvPr/>
          </p:nvSpPr>
          <p:spPr>
            <a:xfrm>
              <a:off x="7176870"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3"/>
            <p:cNvSpPr/>
            <p:nvPr/>
          </p:nvSpPr>
          <p:spPr>
            <a:xfrm>
              <a:off x="7367006"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3"/>
            <p:cNvSpPr/>
            <p:nvPr/>
          </p:nvSpPr>
          <p:spPr>
            <a:xfrm>
              <a:off x="7557143"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3"/>
            <p:cNvSpPr/>
            <p:nvPr/>
          </p:nvSpPr>
          <p:spPr>
            <a:xfrm>
              <a:off x="7747151"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3"/>
            <p:cNvSpPr/>
            <p:nvPr/>
          </p:nvSpPr>
          <p:spPr>
            <a:xfrm>
              <a:off x="7940501"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3"/>
            <p:cNvSpPr/>
            <p:nvPr/>
          </p:nvSpPr>
          <p:spPr>
            <a:xfrm>
              <a:off x="8130638"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3"/>
            <p:cNvSpPr/>
            <p:nvPr/>
          </p:nvSpPr>
          <p:spPr>
            <a:xfrm>
              <a:off x="8320774"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5" name="Google Shape;705;p33"/>
          <p:cNvGrpSpPr/>
          <p:nvPr/>
        </p:nvGrpSpPr>
        <p:grpSpPr>
          <a:xfrm>
            <a:off x="7723214" y="1254245"/>
            <a:ext cx="1068186" cy="967252"/>
            <a:chOff x="7723214" y="1254245"/>
            <a:chExt cx="1068186" cy="967252"/>
          </a:xfrm>
        </p:grpSpPr>
        <p:grpSp>
          <p:nvGrpSpPr>
            <p:cNvPr id="706" name="Google Shape;706;p33"/>
            <p:cNvGrpSpPr/>
            <p:nvPr/>
          </p:nvGrpSpPr>
          <p:grpSpPr>
            <a:xfrm>
              <a:off x="7883587" y="1867634"/>
              <a:ext cx="352280" cy="353863"/>
              <a:chOff x="1448125" y="1450525"/>
              <a:chExt cx="133500" cy="134100"/>
            </a:xfrm>
          </p:grpSpPr>
          <p:sp>
            <p:nvSpPr>
              <p:cNvPr id="707" name="Google Shape;707;p33"/>
              <p:cNvSpPr/>
              <p:nvPr/>
            </p:nvSpPr>
            <p:spPr>
              <a:xfrm>
                <a:off x="1448125" y="1450525"/>
                <a:ext cx="133500" cy="134100"/>
              </a:xfrm>
              <a:custGeom>
                <a:avLst/>
                <a:gdLst/>
                <a:ahLst/>
                <a:cxnLst/>
                <a:rect l="l" t="t" r="r" b="b"/>
                <a:pathLst>
                  <a:path w="5340" h="5364" extrusionOk="0">
                    <a:moveTo>
                      <a:pt x="2457" y="1"/>
                    </a:moveTo>
                    <a:lnTo>
                      <a:pt x="2256" y="452"/>
                    </a:lnTo>
                    <a:cubicBezTo>
                      <a:pt x="2056" y="502"/>
                      <a:pt x="1855" y="577"/>
                      <a:pt x="1680" y="652"/>
                    </a:cubicBezTo>
                    <a:lnTo>
                      <a:pt x="1229" y="427"/>
                    </a:lnTo>
                    <a:cubicBezTo>
                      <a:pt x="1003" y="552"/>
                      <a:pt x="803" y="727"/>
                      <a:pt x="627" y="928"/>
                    </a:cubicBezTo>
                    <a:lnTo>
                      <a:pt x="828" y="1404"/>
                    </a:lnTo>
                    <a:cubicBezTo>
                      <a:pt x="703" y="1579"/>
                      <a:pt x="602" y="1755"/>
                      <a:pt x="527" y="1955"/>
                    </a:cubicBezTo>
                    <a:lnTo>
                      <a:pt x="51" y="2081"/>
                    </a:lnTo>
                    <a:cubicBezTo>
                      <a:pt x="26" y="2281"/>
                      <a:pt x="1" y="2482"/>
                      <a:pt x="1" y="2682"/>
                    </a:cubicBezTo>
                    <a:cubicBezTo>
                      <a:pt x="1" y="2757"/>
                      <a:pt x="1" y="2808"/>
                      <a:pt x="1" y="2883"/>
                    </a:cubicBezTo>
                    <a:lnTo>
                      <a:pt x="452" y="3083"/>
                    </a:lnTo>
                    <a:cubicBezTo>
                      <a:pt x="502" y="3284"/>
                      <a:pt x="552" y="3484"/>
                      <a:pt x="652" y="3685"/>
                    </a:cubicBezTo>
                    <a:lnTo>
                      <a:pt x="402" y="4111"/>
                    </a:lnTo>
                    <a:cubicBezTo>
                      <a:pt x="552" y="4336"/>
                      <a:pt x="728" y="4537"/>
                      <a:pt x="928" y="4712"/>
                    </a:cubicBezTo>
                    <a:lnTo>
                      <a:pt x="1379" y="4537"/>
                    </a:lnTo>
                    <a:cubicBezTo>
                      <a:pt x="1555" y="4637"/>
                      <a:pt x="1755" y="4737"/>
                      <a:pt x="1956" y="4813"/>
                    </a:cubicBezTo>
                    <a:lnTo>
                      <a:pt x="2081" y="5289"/>
                    </a:lnTo>
                    <a:cubicBezTo>
                      <a:pt x="2282" y="5339"/>
                      <a:pt x="2457" y="5364"/>
                      <a:pt x="2657" y="5364"/>
                    </a:cubicBezTo>
                    <a:cubicBezTo>
                      <a:pt x="2733" y="5364"/>
                      <a:pt x="2808" y="5364"/>
                      <a:pt x="2883" y="5339"/>
                    </a:cubicBezTo>
                    <a:lnTo>
                      <a:pt x="3084" y="4888"/>
                    </a:lnTo>
                    <a:cubicBezTo>
                      <a:pt x="3284" y="4863"/>
                      <a:pt x="3485" y="4787"/>
                      <a:pt x="3660" y="4687"/>
                    </a:cubicBezTo>
                    <a:lnTo>
                      <a:pt x="4111" y="4938"/>
                    </a:lnTo>
                    <a:cubicBezTo>
                      <a:pt x="4337" y="4787"/>
                      <a:pt x="4537" y="4612"/>
                      <a:pt x="4713" y="4412"/>
                    </a:cubicBezTo>
                    <a:lnTo>
                      <a:pt x="4512" y="3960"/>
                    </a:lnTo>
                    <a:cubicBezTo>
                      <a:pt x="4637" y="3785"/>
                      <a:pt x="4738" y="3610"/>
                      <a:pt x="4813" y="3409"/>
                    </a:cubicBezTo>
                    <a:lnTo>
                      <a:pt x="5289" y="3259"/>
                    </a:lnTo>
                    <a:cubicBezTo>
                      <a:pt x="5314" y="3083"/>
                      <a:pt x="5339" y="2883"/>
                      <a:pt x="5339" y="2682"/>
                    </a:cubicBezTo>
                    <a:cubicBezTo>
                      <a:pt x="5339" y="2607"/>
                      <a:pt x="5339" y="2532"/>
                      <a:pt x="5339" y="2482"/>
                    </a:cubicBezTo>
                    <a:lnTo>
                      <a:pt x="4888" y="2281"/>
                    </a:lnTo>
                    <a:cubicBezTo>
                      <a:pt x="4838" y="2056"/>
                      <a:pt x="4788" y="1855"/>
                      <a:pt x="4688" y="1680"/>
                    </a:cubicBezTo>
                    <a:lnTo>
                      <a:pt x="4938" y="1254"/>
                    </a:lnTo>
                    <a:cubicBezTo>
                      <a:pt x="4788" y="1028"/>
                      <a:pt x="4612" y="828"/>
                      <a:pt x="4412" y="652"/>
                    </a:cubicBezTo>
                    <a:lnTo>
                      <a:pt x="3961" y="828"/>
                    </a:lnTo>
                    <a:cubicBezTo>
                      <a:pt x="3785" y="702"/>
                      <a:pt x="3585" y="602"/>
                      <a:pt x="3384" y="552"/>
                    </a:cubicBezTo>
                    <a:lnTo>
                      <a:pt x="3259" y="76"/>
                    </a:lnTo>
                    <a:cubicBezTo>
                      <a:pt x="3058" y="26"/>
                      <a:pt x="2883" y="1"/>
                      <a:pt x="26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3"/>
              <p:cNvSpPr/>
              <p:nvPr/>
            </p:nvSpPr>
            <p:spPr>
              <a:xfrm>
                <a:off x="1476325" y="1479350"/>
                <a:ext cx="77100" cy="76475"/>
              </a:xfrm>
              <a:custGeom>
                <a:avLst/>
                <a:gdLst/>
                <a:ahLst/>
                <a:cxnLst/>
                <a:rect l="l" t="t" r="r" b="b"/>
                <a:pathLst>
                  <a:path w="3084" h="3059" extrusionOk="0">
                    <a:moveTo>
                      <a:pt x="1529" y="0"/>
                    </a:moveTo>
                    <a:cubicBezTo>
                      <a:pt x="702" y="0"/>
                      <a:pt x="1" y="677"/>
                      <a:pt x="1" y="1529"/>
                    </a:cubicBezTo>
                    <a:cubicBezTo>
                      <a:pt x="1" y="2381"/>
                      <a:pt x="702" y="3058"/>
                      <a:pt x="1529" y="3058"/>
                    </a:cubicBezTo>
                    <a:cubicBezTo>
                      <a:pt x="2382" y="3058"/>
                      <a:pt x="3083" y="2381"/>
                      <a:pt x="3083" y="1529"/>
                    </a:cubicBezTo>
                    <a:cubicBezTo>
                      <a:pt x="3083" y="677"/>
                      <a:pt x="2382" y="0"/>
                      <a:pt x="15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9" name="Google Shape;709;p33"/>
            <p:cNvGrpSpPr/>
            <p:nvPr/>
          </p:nvGrpSpPr>
          <p:grpSpPr>
            <a:xfrm>
              <a:off x="8239099" y="1536926"/>
              <a:ext cx="552301" cy="552301"/>
              <a:chOff x="1582850" y="1325200"/>
              <a:chExt cx="209300" cy="209300"/>
            </a:xfrm>
          </p:grpSpPr>
          <p:sp>
            <p:nvSpPr>
              <p:cNvPr id="710" name="Google Shape;710;p33"/>
              <p:cNvSpPr/>
              <p:nvPr/>
            </p:nvSpPr>
            <p:spPr>
              <a:xfrm>
                <a:off x="1582850" y="1325200"/>
                <a:ext cx="209300" cy="209300"/>
              </a:xfrm>
              <a:custGeom>
                <a:avLst/>
                <a:gdLst/>
                <a:ahLst/>
                <a:cxnLst/>
                <a:rect l="l" t="t" r="r" b="b"/>
                <a:pathLst>
                  <a:path w="8372" h="8372" extrusionOk="0">
                    <a:moveTo>
                      <a:pt x="4111" y="1"/>
                    </a:moveTo>
                    <a:cubicBezTo>
                      <a:pt x="3810" y="1"/>
                      <a:pt x="3509" y="26"/>
                      <a:pt x="3208" y="101"/>
                    </a:cubicBezTo>
                    <a:cubicBezTo>
                      <a:pt x="3083" y="126"/>
                      <a:pt x="2983" y="176"/>
                      <a:pt x="2883" y="201"/>
                    </a:cubicBezTo>
                    <a:lnTo>
                      <a:pt x="2757" y="953"/>
                    </a:lnTo>
                    <a:cubicBezTo>
                      <a:pt x="2456" y="1104"/>
                      <a:pt x="2181" y="1279"/>
                      <a:pt x="1930" y="1480"/>
                    </a:cubicBezTo>
                    <a:lnTo>
                      <a:pt x="1178" y="1279"/>
                    </a:lnTo>
                    <a:cubicBezTo>
                      <a:pt x="878" y="1580"/>
                      <a:pt x="652" y="1931"/>
                      <a:pt x="451" y="2282"/>
                    </a:cubicBezTo>
                    <a:lnTo>
                      <a:pt x="903" y="2933"/>
                    </a:lnTo>
                    <a:cubicBezTo>
                      <a:pt x="777" y="3234"/>
                      <a:pt x="702" y="3560"/>
                      <a:pt x="677" y="3886"/>
                    </a:cubicBezTo>
                    <a:lnTo>
                      <a:pt x="0" y="4262"/>
                    </a:lnTo>
                    <a:cubicBezTo>
                      <a:pt x="0" y="4562"/>
                      <a:pt x="50" y="4863"/>
                      <a:pt x="126" y="5189"/>
                    </a:cubicBezTo>
                    <a:cubicBezTo>
                      <a:pt x="151" y="5289"/>
                      <a:pt x="176" y="5389"/>
                      <a:pt x="201" y="5490"/>
                    </a:cubicBezTo>
                    <a:lnTo>
                      <a:pt x="978" y="5615"/>
                    </a:lnTo>
                    <a:cubicBezTo>
                      <a:pt x="1103" y="5941"/>
                      <a:pt x="1279" y="6217"/>
                      <a:pt x="1504" y="6442"/>
                    </a:cubicBezTo>
                    <a:lnTo>
                      <a:pt x="1279" y="7194"/>
                    </a:lnTo>
                    <a:cubicBezTo>
                      <a:pt x="1579" y="7495"/>
                      <a:pt x="1930" y="7745"/>
                      <a:pt x="2306" y="7921"/>
                    </a:cubicBezTo>
                    <a:lnTo>
                      <a:pt x="2933" y="7470"/>
                    </a:lnTo>
                    <a:cubicBezTo>
                      <a:pt x="3233" y="7595"/>
                      <a:pt x="3559" y="7670"/>
                      <a:pt x="3885" y="7695"/>
                    </a:cubicBezTo>
                    <a:lnTo>
                      <a:pt x="4261" y="8372"/>
                    </a:lnTo>
                    <a:cubicBezTo>
                      <a:pt x="4562" y="8372"/>
                      <a:pt x="4888" y="8322"/>
                      <a:pt x="5188" y="8247"/>
                    </a:cubicBezTo>
                    <a:cubicBezTo>
                      <a:pt x="5289" y="8222"/>
                      <a:pt x="5389" y="8196"/>
                      <a:pt x="5489" y="8171"/>
                    </a:cubicBezTo>
                    <a:lnTo>
                      <a:pt x="5639" y="7394"/>
                    </a:lnTo>
                    <a:cubicBezTo>
                      <a:pt x="5940" y="7269"/>
                      <a:pt x="6216" y="7094"/>
                      <a:pt x="6467" y="6893"/>
                    </a:cubicBezTo>
                    <a:lnTo>
                      <a:pt x="7218" y="7094"/>
                    </a:lnTo>
                    <a:cubicBezTo>
                      <a:pt x="7494" y="6793"/>
                      <a:pt x="7745" y="6442"/>
                      <a:pt x="7920" y="6066"/>
                    </a:cubicBezTo>
                    <a:lnTo>
                      <a:pt x="7494" y="5440"/>
                    </a:lnTo>
                    <a:cubicBezTo>
                      <a:pt x="7594" y="5139"/>
                      <a:pt x="7670" y="4813"/>
                      <a:pt x="7695" y="4487"/>
                    </a:cubicBezTo>
                    <a:lnTo>
                      <a:pt x="8371" y="4111"/>
                    </a:lnTo>
                    <a:cubicBezTo>
                      <a:pt x="8371" y="3810"/>
                      <a:pt x="8346" y="3485"/>
                      <a:pt x="8271" y="3184"/>
                    </a:cubicBezTo>
                    <a:cubicBezTo>
                      <a:pt x="8246" y="3084"/>
                      <a:pt x="8196" y="2983"/>
                      <a:pt x="8171" y="2883"/>
                    </a:cubicBezTo>
                    <a:lnTo>
                      <a:pt x="7419" y="2758"/>
                    </a:lnTo>
                    <a:cubicBezTo>
                      <a:pt x="7269" y="2432"/>
                      <a:pt x="7093" y="2156"/>
                      <a:pt x="6893" y="1906"/>
                    </a:cubicBezTo>
                    <a:lnTo>
                      <a:pt x="7093" y="1179"/>
                    </a:lnTo>
                    <a:cubicBezTo>
                      <a:pt x="6792" y="878"/>
                      <a:pt x="6467" y="628"/>
                      <a:pt x="6091" y="452"/>
                    </a:cubicBezTo>
                    <a:lnTo>
                      <a:pt x="5439" y="903"/>
                    </a:lnTo>
                    <a:cubicBezTo>
                      <a:pt x="5138" y="778"/>
                      <a:pt x="4812" y="703"/>
                      <a:pt x="4487" y="678"/>
                    </a:cubicBezTo>
                    <a:lnTo>
                      <a:pt x="4111" y="1"/>
                    </a:ln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33"/>
              <p:cNvSpPr/>
              <p:nvPr/>
            </p:nvSpPr>
            <p:spPr>
              <a:xfrm>
                <a:off x="1621075" y="1369750"/>
                <a:ext cx="132850" cy="120200"/>
              </a:xfrm>
              <a:custGeom>
                <a:avLst/>
                <a:gdLst/>
                <a:ahLst/>
                <a:cxnLst/>
                <a:rect l="l" t="t" r="r" b="b"/>
                <a:pathLst>
                  <a:path w="5314" h="4808" extrusionOk="0">
                    <a:moveTo>
                      <a:pt x="2667" y="1"/>
                    </a:moveTo>
                    <a:cubicBezTo>
                      <a:pt x="2474" y="1"/>
                      <a:pt x="2277" y="24"/>
                      <a:pt x="2080" y="74"/>
                    </a:cubicBezTo>
                    <a:cubicBezTo>
                      <a:pt x="802" y="374"/>
                      <a:pt x="0" y="1678"/>
                      <a:pt x="326" y="2981"/>
                    </a:cubicBezTo>
                    <a:cubicBezTo>
                      <a:pt x="603" y="4066"/>
                      <a:pt x="1584" y="4808"/>
                      <a:pt x="2656" y="4808"/>
                    </a:cubicBezTo>
                    <a:cubicBezTo>
                      <a:pt x="2847" y="4808"/>
                      <a:pt x="3040" y="4784"/>
                      <a:pt x="3233" y="4735"/>
                    </a:cubicBezTo>
                    <a:cubicBezTo>
                      <a:pt x="4511" y="4435"/>
                      <a:pt x="5313" y="3131"/>
                      <a:pt x="4988" y="1828"/>
                    </a:cubicBezTo>
                    <a:cubicBezTo>
                      <a:pt x="4732" y="743"/>
                      <a:pt x="3754" y="1"/>
                      <a:pt x="2667"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3"/>
              <p:cNvSpPr/>
              <p:nvPr/>
            </p:nvSpPr>
            <p:spPr>
              <a:xfrm>
                <a:off x="1643000" y="1389100"/>
                <a:ext cx="89625" cy="81300"/>
              </a:xfrm>
              <a:custGeom>
                <a:avLst/>
                <a:gdLst/>
                <a:ahLst/>
                <a:cxnLst/>
                <a:rect l="l" t="t" r="r" b="b"/>
                <a:pathLst>
                  <a:path w="3585" h="3252" extrusionOk="0">
                    <a:moveTo>
                      <a:pt x="1801" y="1"/>
                    </a:moveTo>
                    <a:cubicBezTo>
                      <a:pt x="1670" y="1"/>
                      <a:pt x="1537" y="17"/>
                      <a:pt x="1404" y="51"/>
                    </a:cubicBezTo>
                    <a:cubicBezTo>
                      <a:pt x="527" y="252"/>
                      <a:pt x="0" y="1154"/>
                      <a:pt x="201" y="2006"/>
                    </a:cubicBezTo>
                    <a:cubicBezTo>
                      <a:pt x="394" y="2758"/>
                      <a:pt x="1066" y="3252"/>
                      <a:pt x="1806" y="3252"/>
                    </a:cubicBezTo>
                    <a:cubicBezTo>
                      <a:pt x="1930" y="3252"/>
                      <a:pt x="2055" y="3238"/>
                      <a:pt x="2181" y="3209"/>
                    </a:cubicBezTo>
                    <a:cubicBezTo>
                      <a:pt x="3033" y="2984"/>
                      <a:pt x="3584" y="2107"/>
                      <a:pt x="3359" y="1254"/>
                    </a:cubicBezTo>
                    <a:cubicBezTo>
                      <a:pt x="3189" y="510"/>
                      <a:pt x="2532" y="1"/>
                      <a:pt x="18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3"/>
              <p:cNvSpPr/>
              <p:nvPr/>
            </p:nvSpPr>
            <p:spPr>
              <a:xfrm>
                <a:off x="1664925" y="1409050"/>
                <a:ext cx="45775" cy="41425"/>
              </a:xfrm>
              <a:custGeom>
                <a:avLst/>
                <a:gdLst/>
                <a:ahLst/>
                <a:cxnLst/>
                <a:rect l="l" t="t" r="r" b="b"/>
                <a:pathLst>
                  <a:path w="1831" h="1657" extrusionOk="0">
                    <a:moveTo>
                      <a:pt x="922" y="0"/>
                    </a:moveTo>
                    <a:cubicBezTo>
                      <a:pt x="850" y="0"/>
                      <a:pt x="776" y="10"/>
                      <a:pt x="702" y="30"/>
                    </a:cubicBezTo>
                    <a:cubicBezTo>
                      <a:pt x="276" y="131"/>
                      <a:pt x="1" y="582"/>
                      <a:pt x="101" y="1033"/>
                    </a:cubicBezTo>
                    <a:cubicBezTo>
                      <a:pt x="186" y="1418"/>
                      <a:pt x="527" y="1656"/>
                      <a:pt x="905" y="1656"/>
                    </a:cubicBezTo>
                    <a:cubicBezTo>
                      <a:pt x="970" y="1656"/>
                      <a:pt x="1037" y="1649"/>
                      <a:pt x="1103" y="1634"/>
                    </a:cubicBezTo>
                    <a:cubicBezTo>
                      <a:pt x="1554" y="1534"/>
                      <a:pt x="1830" y="1083"/>
                      <a:pt x="1705" y="632"/>
                    </a:cubicBezTo>
                    <a:cubicBezTo>
                      <a:pt x="1621" y="255"/>
                      <a:pt x="1292" y="0"/>
                      <a:pt x="9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4" name="Google Shape;714;p33"/>
            <p:cNvGrpSpPr/>
            <p:nvPr/>
          </p:nvGrpSpPr>
          <p:grpSpPr>
            <a:xfrm>
              <a:off x="7723214" y="1254245"/>
              <a:ext cx="552301" cy="552301"/>
              <a:chOff x="1387350" y="1218075"/>
              <a:chExt cx="209300" cy="209300"/>
            </a:xfrm>
          </p:grpSpPr>
          <p:sp>
            <p:nvSpPr>
              <p:cNvPr id="715" name="Google Shape;715;p33"/>
              <p:cNvSpPr/>
              <p:nvPr/>
            </p:nvSpPr>
            <p:spPr>
              <a:xfrm>
                <a:off x="1387350" y="1218075"/>
                <a:ext cx="209300" cy="209300"/>
              </a:xfrm>
              <a:custGeom>
                <a:avLst/>
                <a:gdLst/>
                <a:ahLst/>
                <a:cxnLst/>
                <a:rect l="l" t="t" r="r" b="b"/>
                <a:pathLst>
                  <a:path w="8372" h="8372" extrusionOk="0">
                    <a:moveTo>
                      <a:pt x="3860" y="0"/>
                    </a:moveTo>
                    <a:lnTo>
                      <a:pt x="3560" y="727"/>
                    </a:lnTo>
                    <a:cubicBezTo>
                      <a:pt x="3234" y="777"/>
                      <a:pt x="2908" y="877"/>
                      <a:pt x="2632" y="1028"/>
                    </a:cubicBezTo>
                    <a:lnTo>
                      <a:pt x="1956" y="652"/>
                    </a:lnTo>
                    <a:cubicBezTo>
                      <a:pt x="1605" y="877"/>
                      <a:pt x="1279" y="1153"/>
                      <a:pt x="1003" y="1454"/>
                    </a:cubicBezTo>
                    <a:lnTo>
                      <a:pt x="1279" y="2181"/>
                    </a:lnTo>
                    <a:cubicBezTo>
                      <a:pt x="1103" y="2456"/>
                      <a:pt x="953" y="2757"/>
                      <a:pt x="853" y="3058"/>
                    </a:cubicBezTo>
                    <a:lnTo>
                      <a:pt x="101" y="3258"/>
                    </a:lnTo>
                    <a:cubicBezTo>
                      <a:pt x="26" y="3559"/>
                      <a:pt x="1" y="3860"/>
                      <a:pt x="1" y="4186"/>
                    </a:cubicBezTo>
                    <a:cubicBezTo>
                      <a:pt x="1" y="4286"/>
                      <a:pt x="1" y="4411"/>
                      <a:pt x="26" y="4512"/>
                    </a:cubicBezTo>
                    <a:lnTo>
                      <a:pt x="728" y="4812"/>
                    </a:lnTo>
                    <a:cubicBezTo>
                      <a:pt x="778" y="5163"/>
                      <a:pt x="878" y="5464"/>
                      <a:pt x="1028" y="5765"/>
                    </a:cubicBezTo>
                    <a:lnTo>
                      <a:pt x="652" y="6441"/>
                    </a:lnTo>
                    <a:cubicBezTo>
                      <a:pt x="878" y="6792"/>
                      <a:pt x="1154" y="7093"/>
                      <a:pt x="1454" y="7369"/>
                    </a:cubicBezTo>
                    <a:lnTo>
                      <a:pt x="2181" y="7093"/>
                    </a:lnTo>
                    <a:cubicBezTo>
                      <a:pt x="2457" y="7268"/>
                      <a:pt x="2758" y="7419"/>
                      <a:pt x="3058" y="7519"/>
                    </a:cubicBezTo>
                    <a:lnTo>
                      <a:pt x="3284" y="8271"/>
                    </a:lnTo>
                    <a:cubicBezTo>
                      <a:pt x="3560" y="8346"/>
                      <a:pt x="3885" y="8371"/>
                      <a:pt x="4186" y="8371"/>
                    </a:cubicBezTo>
                    <a:lnTo>
                      <a:pt x="4512" y="8371"/>
                    </a:lnTo>
                    <a:lnTo>
                      <a:pt x="4838" y="7644"/>
                    </a:lnTo>
                    <a:cubicBezTo>
                      <a:pt x="5164" y="7594"/>
                      <a:pt x="5464" y="7494"/>
                      <a:pt x="5765" y="7344"/>
                    </a:cubicBezTo>
                    <a:lnTo>
                      <a:pt x="6442" y="7720"/>
                    </a:lnTo>
                    <a:cubicBezTo>
                      <a:pt x="6793" y="7519"/>
                      <a:pt x="7093" y="7243"/>
                      <a:pt x="7369" y="6918"/>
                    </a:cubicBezTo>
                    <a:lnTo>
                      <a:pt x="7093" y="6191"/>
                    </a:lnTo>
                    <a:cubicBezTo>
                      <a:pt x="7269" y="5915"/>
                      <a:pt x="7419" y="5639"/>
                      <a:pt x="7545" y="5314"/>
                    </a:cubicBezTo>
                    <a:lnTo>
                      <a:pt x="8271" y="5113"/>
                    </a:lnTo>
                    <a:cubicBezTo>
                      <a:pt x="8347" y="4812"/>
                      <a:pt x="8372" y="4512"/>
                      <a:pt x="8372" y="4186"/>
                    </a:cubicBezTo>
                    <a:cubicBezTo>
                      <a:pt x="8372" y="4085"/>
                      <a:pt x="8372" y="3985"/>
                      <a:pt x="8372" y="3860"/>
                    </a:cubicBezTo>
                    <a:lnTo>
                      <a:pt x="7670" y="3559"/>
                    </a:lnTo>
                    <a:cubicBezTo>
                      <a:pt x="7595" y="3233"/>
                      <a:pt x="7494" y="2907"/>
                      <a:pt x="7344" y="2632"/>
                    </a:cubicBezTo>
                    <a:lnTo>
                      <a:pt x="7745" y="1955"/>
                    </a:lnTo>
                    <a:cubicBezTo>
                      <a:pt x="7520" y="1604"/>
                      <a:pt x="7244" y="1278"/>
                      <a:pt x="6918" y="1003"/>
                    </a:cubicBezTo>
                    <a:lnTo>
                      <a:pt x="6191" y="1278"/>
                    </a:lnTo>
                    <a:cubicBezTo>
                      <a:pt x="5941" y="1103"/>
                      <a:pt x="5640" y="953"/>
                      <a:pt x="5314" y="852"/>
                    </a:cubicBezTo>
                    <a:lnTo>
                      <a:pt x="5114" y="100"/>
                    </a:lnTo>
                    <a:cubicBezTo>
                      <a:pt x="4813" y="25"/>
                      <a:pt x="4512" y="0"/>
                      <a:pt x="4186"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3"/>
              <p:cNvSpPr/>
              <p:nvPr/>
            </p:nvSpPr>
            <p:spPr>
              <a:xfrm>
                <a:off x="1387350" y="1218075"/>
                <a:ext cx="209300" cy="209300"/>
              </a:xfrm>
              <a:custGeom>
                <a:avLst/>
                <a:gdLst/>
                <a:ahLst/>
                <a:cxnLst/>
                <a:rect l="l" t="t" r="r" b="b"/>
                <a:pathLst>
                  <a:path w="8372" h="8372" fill="none" extrusionOk="0">
                    <a:moveTo>
                      <a:pt x="8372" y="4186"/>
                    </a:moveTo>
                    <a:cubicBezTo>
                      <a:pt x="8372" y="4512"/>
                      <a:pt x="8347" y="4812"/>
                      <a:pt x="8271" y="5113"/>
                    </a:cubicBezTo>
                    <a:lnTo>
                      <a:pt x="7545" y="5314"/>
                    </a:lnTo>
                    <a:cubicBezTo>
                      <a:pt x="7419" y="5639"/>
                      <a:pt x="7269" y="5915"/>
                      <a:pt x="7093" y="6191"/>
                    </a:cubicBezTo>
                    <a:lnTo>
                      <a:pt x="7369" y="6918"/>
                    </a:lnTo>
                    <a:cubicBezTo>
                      <a:pt x="7093" y="7243"/>
                      <a:pt x="6793" y="7519"/>
                      <a:pt x="6442" y="7720"/>
                    </a:cubicBezTo>
                    <a:lnTo>
                      <a:pt x="5765" y="7344"/>
                    </a:lnTo>
                    <a:cubicBezTo>
                      <a:pt x="5464" y="7494"/>
                      <a:pt x="5164" y="7594"/>
                      <a:pt x="4838" y="7644"/>
                    </a:cubicBezTo>
                    <a:lnTo>
                      <a:pt x="4512" y="8371"/>
                    </a:lnTo>
                    <a:cubicBezTo>
                      <a:pt x="4412" y="8371"/>
                      <a:pt x="4312" y="8371"/>
                      <a:pt x="4186" y="8371"/>
                    </a:cubicBezTo>
                    <a:cubicBezTo>
                      <a:pt x="3885" y="8371"/>
                      <a:pt x="3560" y="8346"/>
                      <a:pt x="3284" y="8271"/>
                    </a:cubicBezTo>
                    <a:lnTo>
                      <a:pt x="3058" y="7519"/>
                    </a:lnTo>
                    <a:cubicBezTo>
                      <a:pt x="2758" y="7419"/>
                      <a:pt x="2457" y="7268"/>
                      <a:pt x="2181" y="7093"/>
                    </a:cubicBezTo>
                    <a:lnTo>
                      <a:pt x="1454" y="7369"/>
                    </a:lnTo>
                    <a:cubicBezTo>
                      <a:pt x="1154" y="7093"/>
                      <a:pt x="878" y="6792"/>
                      <a:pt x="652" y="6441"/>
                    </a:cubicBezTo>
                    <a:lnTo>
                      <a:pt x="1028" y="5765"/>
                    </a:lnTo>
                    <a:cubicBezTo>
                      <a:pt x="878" y="5464"/>
                      <a:pt x="778" y="5163"/>
                      <a:pt x="728" y="4812"/>
                    </a:cubicBezTo>
                    <a:lnTo>
                      <a:pt x="26" y="4512"/>
                    </a:lnTo>
                    <a:cubicBezTo>
                      <a:pt x="1" y="4411"/>
                      <a:pt x="1" y="4286"/>
                      <a:pt x="1" y="4186"/>
                    </a:cubicBezTo>
                    <a:cubicBezTo>
                      <a:pt x="1" y="3860"/>
                      <a:pt x="26" y="3559"/>
                      <a:pt x="101" y="3258"/>
                    </a:cubicBezTo>
                    <a:lnTo>
                      <a:pt x="853" y="3058"/>
                    </a:lnTo>
                    <a:cubicBezTo>
                      <a:pt x="953" y="2757"/>
                      <a:pt x="1103" y="2456"/>
                      <a:pt x="1279" y="2181"/>
                    </a:cubicBezTo>
                    <a:lnTo>
                      <a:pt x="1003" y="1454"/>
                    </a:lnTo>
                    <a:cubicBezTo>
                      <a:pt x="1279" y="1153"/>
                      <a:pt x="1605" y="877"/>
                      <a:pt x="1956" y="652"/>
                    </a:cubicBezTo>
                    <a:lnTo>
                      <a:pt x="2632" y="1028"/>
                    </a:lnTo>
                    <a:cubicBezTo>
                      <a:pt x="2908" y="877"/>
                      <a:pt x="3234" y="777"/>
                      <a:pt x="3560" y="727"/>
                    </a:cubicBezTo>
                    <a:lnTo>
                      <a:pt x="3860" y="0"/>
                    </a:lnTo>
                    <a:cubicBezTo>
                      <a:pt x="3986" y="0"/>
                      <a:pt x="4086" y="0"/>
                      <a:pt x="4186" y="0"/>
                    </a:cubicBezTo>
                    <a:cubicBezTo>
                      <a:pt x="4512" y="0"/>
                      <a:pt x="4813" y="25"/>
                      <a:pt x="5114" y="100"/>
                    </a:cubicBezTo>
                    <a:lnTo>
                      <a:pt x="5314" y="852"/>
                    </a:lnTo>
                    <a:cubicBezTo>
                      <a:pt x="5640" y="953"/>
                      <a:pt x="5941" y="1103"/>
                      <a:pt x="6191" y="1278"/>
                    </a:cubicBezTo>
                    <a:lnTo>
                      <a:pt x="6918" y="1003"/>
                    </a:lnTo>
                    <a:cubicBezTo>
                      <a:pt x="7244" y="1278"/>
                      <a:pt x="7520" y="1604"/>
                      <a:pt x="7745" y="1955"/>
                    </a:cubicBezTo>
                    <a:lnTo>
                      <a:pt x="7344" y="2632"/>
                    </a:lnTo>
                    <a:cubicBezTo>
                      <a:pt x="7494" y="2907"/>
                      <a:pt x="7595" y="3233"/>
                      <a:pt x="7670" y="3559"/>
                    </a:cubicBezTo>
                    <a:lnTo>
                      <a:pt x="8372" y="3860"/>
                    </a:lnTo>
                    <a:cubicBezTo>
                      <a:pt x="8372" y="3985"/>
                      <a:pt x="8372" y="4085"/>
                      <a:pt x="8372" y="4186"/>
                    </a:cubicBezTo>
                    <a:close/>
                  </a:path>
                </a:pathLst>
              </a:custGeom>
              <a:noFill/>
              <a:ln w="19050" cap="flat" cmpd="sng">
                <a:solidFill>
                  <a:schemeClr val="accent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3"/>
              <p:cNvSpPr/>
              <p:nvPr/>
            </p:nvSpPr>
            <p:spPr>
              <a:xfrm>
                <a:off x="1431850" y="1262550"/>
                <a:ext cx="120325" cy="120325"/>
              </a:xfrm>
              <a:custGeom>
                <a:avLst/>
                <a:gdLst/>
                <a:ahLst/>
                <a:cxnLst/>
                <a:rect l="l" t="t" r="r" b="b"/>
                <a:pathLst>
                  <a:path w="4813" h="4813" extrusionOk="0">
                    <a:moveTo>
                      <a:pt x="2406" y="1"/>
                    </a:moveTo>
                    <a:cubicBezTo>
                      <a:pt x="1078" y="1"/>
                      <a:pt x="0" y="1078"/>
                      <a:pt x="0" y="2407"/>
                    </a:cubicBezTo>
                    <a:cubicBezTo>
                      <a:pt x="0" y="3735"/>
                      <a:pt x="1078" y="4813"/>
                      <a:pt x="2406" y="4813"/>
                    </a:cubicBezTo>
                    <a:cubicBezTo>
                      <a:pt x="3735" y="4813"/>
                      <a:pt x="4812" y="3735"/>
                      <a:pt x="4812" y="2407"/>
                    </a:cubicBezTo>
                    <a:cubicBezTo>
                      <a:pt x="4812" y="1078"/>
                      <a:pt x="3735" y="1"/>
                      <a:pt x="240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3"/>
              <p:cNvSpPr/>
              <p:nvPr/>
            </p:nvSpPr>
            <p:spPr>
              <a:xfrm>
                <a:off x="1451275" y="1281975"/>
                <a:ext cx="81475" cy="81475"/>
              </a:xfrm>
              <a:custGeom>
                <a:avLst/>
                <a:gdLst/>
                <a:ahLst/>
                <a:cxnLst/>
                <a:rect l="l" t="t" r="r" b="b"/>
                <a:pathLst>
                  <a:path w="3259" h="3259" fill="none" extrusionOk="0">
                    <a:moveTo>
                      <a:pt x="3258" y="1630"/>
                    </a:moveTo>
                    <a:cubicBezTo>
                      <a:pt x="3258" y="2532"/>
                      <a:pt x="2531" y="3259"/>
                      <a:pt x="1629" y="3259"/>
                    </a:cubicBezTo>
                    <a:cubicBezTo>
                      <a:pt x="727" y="3259"/>
                      <a:pt x="0" y="2532"/>
                      <a:pt x="0" y="1630"/>
                    </a:cubicBezTo>
                    <a:cubicBezTo>
                      <a:pt x="0" y="727"/>
                      <a:pt x="727" y="1"/>
                      <a:pt x="1629" y="1"/>
                    </a:cubicBezTo>
                    <a:cubicBezTo>
                      <a:pt x="2531" y="1"/>
                      <a:pt x="3258" y="727"/>
                      <a:pt x="3258" y="1630"/>
                    </a:cubicBezTo>
                    <a:close/>
                  </a:path>
                </a:pathLst>
              </a:custGeom>
              <a:solidFill>
                <a:schemeClr val="lt1"/>
              </a:solidFill>
              <a:ln w="9525" cap="flat" cmpd="sng">
                <a:solidFill>
                  <a:schemeClr val="dk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719" name="Google Shape;719;p33"/>
          <p:cNvSpPr txBox="1">
            <a:spLocks noGrp="1"/>
          </p:cNvSpPr>
          <p:nvPr>
            <p:ph type="title"/>
          </p:nvPr>
        </p:nvSpPr>
        <p:spPr>
          <a:xfrm>
            <a:off x="2549400" y="2221500"/>
            <a:ext cx="4045200" cy="754800"/>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47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720" name="Google Shape;720;p33"/>
          <p:cNvSpPr txBox="1">
            <a:spLocks noGrp="1"/>
          </p:cNvSpPr>
          <p:nvPr>
            <p:ph type="subTitle" idx="1"/>
          </p:nvPr>
        </p:nvSpPr>
        <p:spPr>
          <a:xfrm>
            <a:off x="2549400" y="3230175"/>
            <a:ext cx="4045200" cy="7005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721" name="Google Shape;721;p33"/>
          <p:cNvSpPr txBox="1">
            <a:spLocks noGrp="1"/>
          </p:cNvSpPr>
          <p:nvPr>
            <p:ph type="title" idx="2" hasCustomPrompt="1"/>
          </p:nvPr>
        </p:nvSpPr>
        <p:spPr>
          <a:xfrm>
            <a:off x="3647325" y="1212825"/>
            <a:ext cx="1926600" cy="754800"/>
          </a:xfrm>
          <a:prstGeom prst="rect">
            <a:avLst/>
          </a:prstGeom>
        </p:spPr>
        <p:txBody>
          <a:bodyPr spcFirstLastPara="1" wrap="square" lIns="0" tIns="0" rIns="0" bIns="0" anchor="ctr" anchorCtr="0">
            <a:noAutofit/>
          </a:bodyPr>
          <a:lstStyle>
            <a:lvl1pPr lvl="0" algn="ctr" rtl="0">
              <a:spcBef>
                <a:spcPts val="0"/>
              </a:spcBef>
              <a:spcAft>
                <a:spcPts val="0"/>
              </a:spcAft>
              <a:buSzPts val="3000"/>
              <a:buNone/>
              <a:defRPr sz="7200">
                <a:solidFill>
                  <a:schemeClr val="dk1"/>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22"/>
        <p:cNvGrpSpPr/>
        <p:nvPr/>
      </p:nvGrpSpPr>
      <p:grpSpPr>
        <a:xfrm>
          <a:off x="0" y="0"/>
          <a:ext cx="0" cy="0"/>
          <a:chOff x="0" y="0"/>
          <a:chExt cx="0" cy="0"/>
        </a:xfrm>
      </p:grpSpPr>
      <p:grpSp>
        <p:nvGrpSpPr>
          <p:cNvPr id="723" name="Google Shape;723;p34"/>
          <p:cNvGrpSpPr/>
          <p:nvPr/>
        </p:nvGrpSpPr>
        <p:grpSpPr>
          <a:xfrm flipH="1">
            <a:off x="1510279" y="-831315"/>
            <a:ext cx="8377976" cy="1614718"/>
            <a:chOff x="-566246" y="-831315"/>
            <a:chExt cx="8377976" cy="1614718"/>
          </a:xfrm>
        </p:grpSpPr>
        <p:sp>
          <p:nvSpPr>
            <p:cNvPr id="724" name="Google Shape;724;p34"/>
            <p:cNvSpPr/>
            <p:nvPr/>
          </p:nvSpPr>
          <p:spPr>
            <a:xfrm rot="10800000">
              <a:off x="-178627" y="-831315"/>
              <a:ext cx="5711267" cy="1569921"/>
            </a:xfrm>
            <a:custGeom>
              <a:avLst/>
              <a:gdLst/>
              <a:ahLst/>
              <a:cxnLst/>
              <a:rect l="l" t="t" r="r" b="b"/>
              <a:pathLst>
                <a:path w="187670" h="51587" extrusionOk="0">
                  <a:moveTo>
                    <a:pt x="187453" y="1"/>
                  </a:moveTo>
                  <a:cubicBezTo>
                    <a:pt x="187407" y="1"/>
                    <a:pt x="187362" y="24"/>
                    <a:pt x="187327" y="69"/>
                  </a:cubicBezTo>
                  <a:lnTo>
                    <a:pt x="143594" y="43780"/>
                  </a:lnTo>
                  <a:lnTo>
                    <a:pt x="103992" y="43780"/>
                  </a:lnTo>
                  <a:lnTo>
                    <a:pt x="87444" y="27232"/>
                  </a:lnTo>
                  <a:lnTo>
                    <a:pt x="46838" y="27232"/>
                  </a:lnTo>
                  <a:lnTo>
                    <a:pt x="22871" y="51198"/>
                  </a:lnTo>
                  <a:lnTo>
                    <a:pt x="183" y="51198"/>
                  </a:lnTo>
                  <a:cubicBezTo>
                    <a:pt x="91" y="51198"/>
                    <a:pt x="0" y="51289"/>
                    <a:pt x="0" y="51403"/>
                  </a:cubicBezTo>
                  <a:cubicBezTo>
                    <a:pt x="0" y="51495"/>
                    <a:pt x="91" y="51586"/>
                    <a:pt x="183" y="51586"/>
                  </a:cubicBezTo>
                  <a:lnTo>
                    <a:pt x="23031" y="51586"/>
                  </a:lnTo>
                  <a:lnTo>
                    <a:pt x="46997" y="27620"/>
                  </a:lnTo>
                  <a:lnTo>
                    <a:pt x="87284" y="27620"/>
                  </a:lnTo>
                  <a:lnTo>
                    <a:pt x="103833" y="44168"/>
                  </a:lnTo>
                  <a:lnTo>
                    <a:pt x="143754" y="44168"/>
                  </a:lnTo>
                  <a:lnTo>
                    <a:pt x="187579" y="321"/>
                  </a:lnTo>
                  <a:cubicBezTo>
                    <a:pt x="187670" y="252"/>
                    <a:pt x="187670" y="138"/>
                    <a:pt x="187579" y="69"/>
                  </a:cubicBezTo>
                  <a:cubicBezTo>
                    <a:pt x="187544" y="24"/>
                    <a:pt x="187499" y="1"/>
                    <a:pt x="1874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4"/>
            <p:cNvSpPr/>
            <p:nvPr/>
          </p:nvSpPr>
          <p:spPr>
            <a:xfrm rot="10800000">
              <a:off x="2097663" y="-149871"/>
              <a:ext cx="3817027" cy="933273"/>
            </a:xfrm>
            <a:custGeom>
              <a:avLst/>
              <a:gdLst/>
              <a:ahLst/>
              <a:cxnLst/>
              <a:rect l="l" t="t" r="r" b="b"/>
              <a:pathLst>
                <a:path w="125426" h="30667" extrusionOk="0">
                  <a:moveTo>
                    <a:pt x="125014" y="1"/>
                  </a:moveTo>
                  <a:cubicBezTo>
                    <a:pt x="124917" y="1"/>
                    <a:pt x="124820" y="35"/>
                    <a:pt x="124741" y="103"/>
                  </a:cubicBezTo>
                  <a:lnTo>
                    <a:pt x="111936" y="12931"/>
                  </a:lnTo>
                  <a:lnTo>
                    <a:pt x="47020" y="12931"/>
                  </a:lnTo>
                  <a:lnTo>
                    <a:pt x="30016" y="29913"/>
                  </a:lnTo>
                  <a:lnTo>
                    <a:pt x="388" y="29913"/>
                  </a:lnTo>
                  <a:cubicBezTo>
                    <a:pt x="160" y="29913"/>
                    <a:pt x="0" y="30073"/>
                    <a:pt x="0" y="30301"/>
                  </a:cubicBezTo>
                  <a:cubicBezTo>
                    <a:pt x="0" y="30507"/>
                    <a:pt x="160" y="30666"/>
                    <a:pt x="388" y="30666"/>
                  </a:cubicBezTo>
                  <a:lnTo>
                    <a:pt x="30335" y="30666"/>
                  </a:lnTo>
                  <a:lnTo>
                    <a:pt x="47340" y="13685"/>
                  </a:lnTo>
                  <a:lnTo>
                    <a:pt x="112255" y="13685"/>
                  </a:lnTo>
                  <a:lnTo>
                    <a:pt x="125288" y="651"/>
                  </a:lnTo>
                  <a:cubicBezTo>
                    <a:pt x="125425" y="514"/>
                    <a:pt x="125425" y="263"/>
                    <a:pt x="125288" y="103"/>
                  </a:cubicBezTo>
                  <a:cubicBezTo>
                    <a:pt x="125208" y="35"/>
                    <a:pt x="125111" y="1"/>
                    <a:pt x="1250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4"/>
            <p:cNvSpPr/>
            <p:nvPr/>
          </p:nvSpPr>
          <p:spPr>
            <a:xfrm rot="10800000">
              <a:off x="5347154" y="-352704"/>
              <a:ext cx="2464576" cy="481412"/>
            </a:xfrm>
            <a:custGeom>
              <a:avLst/>
              <a:gdLst/>
              <a:ahLst/>
              <a:cxnLst/>
              <a:rect l="l" t="t" r="r" b="b"/>
              <a:pathLst>
                <a:path w="80985" h="15819" extrusionOk="0">
                  <a:moveTo>
                    <a:pt x="206" y="1"/>
                  </a:moveTo>
                  <a:cubicBezTo>
                    <a:pt x="92" y="1"/>
                    <a:pt x="0" y="92"/>
                    <a:pt x="0" y="183"/>
                  </a:cubicBezTo>
                  <a:cubicBezTo>
                    <a:pt x="0" y="297"/>
                    <a:pt x="92" y="389"/>
                    <a:pt x="206" y="389"/>
                  </a:cubicBezTo>
                  <a:lnTo>
                    <a:pt x="37297" y="389"/>
                  </a:lnTo>
                  <a:lnTo>
                    <a:pt x="52750" y="15818"/>
                  </a:lnTo>
                  <a:lnTo>
                    <a:pt x="80779" y="15818"/>
                  </a:lnTo>
                  <a:cubicBezTo>
                    <a:pt x="80893" y="15818"/>
                    <a:pt x="80985" y="15727"/>
                    <a:pt x="80985" y="15636"/>
                  </a:cubicBezTo>
                  <a:cubicBezTo>
                    <a:pt x="80985" y="15522"/>
                    <a:pt x="80893" y="15430"/>
                    <a:pt x="80779" y="15430"/>
                  </a:cubicBezTo>
                  <a:lnTo>
                    <a:pt x="52909" y="15430"/>
                  </a:lnTo>
                  <a:lnTo>
                    <a:pt x="3745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4"/>
            <p:cNvSpPr/>
            <p:nvPr/>
          </p:nvSpPr>
          <p:spPr>
            <a:xfrm rot="10800000">
              <a:off x="5904951" y="-196402"/>
              <a:ext cx="115339" cy="115339"/>
            </a:xfrm>
            <a:custGeom>
              <a:avLst/>
              <a:gdLst/>
              <a:ahLst/>
              <a:cxnLst/>
              <a:rect l="l" t="t" r="r" b="b"/>
              <a:pathLst>
                <a:path w="3790" h="3790" extrusionOk="0">
                  <a:moveTo>
                    <a:pt x="1895" y="366"/>
                  </a:moveTo>
                  <a:cubicBezTo>
                    <a:pt x="2717" y="366"/>
                    <a:pt x="3402" y="1051"/>
                    <a:pt x="3402" y="1895"/>
                  </a:cubicBezTo>
                  <a:cubicBezTo>
                    <a:pt x="3402" y="2717"/>
                    <a:pt x="2717" y="3402"/>
                    <a:pt x="1895" y="3402"/>
                  </a:cubicBezTo>
                  <a:cubicBezTo>
                    <a:pt x="1051" y="3402"/>
                    <a:pt x="366" y="2717"/>
                    <a:pt x="366" y="1895"/>
                  </a:cubicBezTo>
                  <a:cubicBezTo>
                    <a:pt x="366" y="1051"/>
                    <a:pt x="1051" y="366"/>
                    <a:pt x="1895" y="366"/>
                  </a:cubicBezTo>
                  <a:close/>
                  <a:moveTo>
                    <a:pt x="1895" y="1"/>
                  </a:moveTo>
                  <a:cubicBezTo>
                    <a:pt x="845" y="1"/>
                    <a:pt x="1" y="845"/>
                    <a:pt x="1" y="1895"/>
                  </a:cubicBezTo>
                  <a:cubicBezTo>
                    <a:pt x="1" y="2922"/>
                    <a:pt x="845" y="3790"/>
                    <a:pt x="1895" y="3790"/>
                  </a:cubicBezTo>
                  <a:cubicBezTo>
                    <a:pt x="2922" y="3790"/>
                    <a:pt x="3790" y="2922"/>
                    <a:pt x="3790" y="1895"/>
                  </a:cubicBezTo>
                  <a:cubicBezTo>
                    <a:pt x="3790" y="845"/>
                    <a:pt x="2922" y="1"/>
                    <a:pt x="1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4"/>
            <p:cNvSpPr/>
            <p:nvPr/>
          </p:nvSpPr>
          <p:spPr>
            <a:xfrm rot="10800000">
              <a:off x="5926467" y="-174886"/>
              <a:ext cx="72977" cy="72977"/>
            </a:xfrm>
            <a:custGeom>
              <a:avLst/>
              <a:gdLst/>
              <a:ahLst/>
              <a:cxnLst/>
              <a:rect l="l" t="t" r="r" b="b"/>
              <a:pathLst>
                <a:path w="2398" h="2398" extrusionOk="0">
                  <a:moveTo>
                    <a:pt x="1210" y="1"/>
                  </a:moveTo>
                  <a:cubicBezTo>
                    <a:pt x="548" y="1"/>
                    <a:pt x="1" y="548"/>
                    <a:pt x="1" y="1210"/>
                  </a:cubicBezTo>
                  <a:cubicBezTo>
                    <a:pt x="1" y="1872"/>
                    <a:pt x="548" y="2397"/>
                    <a:pt x="1210" y="2397"/>
                  </a:cubicBezTo>
                  <a:cubicBezTo>
                    <a:pt x="1872" y="2397"/>
                    <a:pt x="2397" y="1872"/>
                    <a:pt x="2397" y="1210"/>
                  </a:cubicBezTo>
                  <a:cubicBezTo>
                    <a:pt x="2397" y="548"/>
                    <a:pt x="1872" y="1"/>
                    <a:pt x="12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4"/>
            <p:cNvSpPr/>
            <p:nvPr/>
          </p:nvSpPr>
          <p:spPr>
            <a:xfrm rot="10800000">
              <a:off x="1516950" y="116870"/>
              <a:ext cx="3646848" cy="11838"/>
            </a:xfrm>
            <a:custGeom>
              <a:avLst/>
              <a:gdLst/>
              <a:ahLst/>
              <a:cxnLst/>
              <a:rect l="l" t="t" r="r" b="b"/>
              <a:pathLst>
                <a:path w="119834" h="389" extrusionOk="0">
                  <a:moveTo>
                    <a:pt x="183" y="1"/>
                  </a:moveTo>
                  <a:cubicBezTo>
                    <a:pt x="69" y="1"/>
                    <a:pt x="0" y="92"/>
                    <a:pt x="0" y="183"/>
                  </a:cubicBezTo>
                  <a:cubicBezTo>
                    <a:pt x="0" y="297"/>
                    <a:pt x="69" y="389"/>
                    <a:pt x="183" y="389"/>
                  </a:cubicBezTo>
                  <a:lnTo>
                    <a:pt x="119628" y="389"/>
                  </a:lnTo>
                  <a:cubicBezTo>
                    <a:pt x="119742" y="389"/>
                    <a:pt x="119833" y="297"/>
                    <a:pt x="119833" y="183"/>
                  </a:cubicBezTo>
                  <a:cubicBezTo>
                    <a:pt x="119833" y="92"/>
                    <a:pt x="119742" y="1"/>
                    <a:pt x="119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4"/>
            <p:cNvSpPr/>
            <p:nvPr/>
          </p:nvSpPr>
          <p:spPr>
            <a:xfrm rot="10800000">
              <a:off x="5146391" y="78677"/>
              <a:ext cx="88954" cy="88924"/>
            </a:xfrm>
            <a:custGeom>
              <a:avLst/>
              <a:gdLst/>
              <a:ahLst/>
              <a:cxnLst/>
              <a:rect l="l" t="t" r="r" b="b"/>
              <a:pathLst>
                <a:path w="2923" h="2922" extrusionOk="0">
                  <a:moveTo>
                    <a:pt x="1461" y="0"/>
                  </a:moveTo>
                  <a:cubicBezTo>
                    <a:pt x="640" y="0"/>
                    <a:pt x="0" y="662"/>
                    <a:pt x="0" y="1461"/>
                  </a:cubicBezTo>
                  <a:cubicBezTo>
                    <a:pt x="0" y="2283"/>
                    <a:pt x="640" y="2922"/>
                    <a:pt x="1461" y="2922"/>
                  </a:cubicBezTo>
                  <a:cubicBezTo>
                    <a:pt x="2260" y="2922"/>
                    <a:pt x="2922" y="2283"/>
                    <a:pt x="2922" y="1461"/>
                  </a:cubicBezTo>
                  <a:cubicBezTo>
                    <a:pt x="2922" y="662"/>
                    <a:pt x="2260" y="0"/>
                    <a:pt x="14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4"/>
            <p:cNvSpPr/>
            <p:nvPr/>
          </p:nvSpPr>
          <p:spPr>
            <a:xfrm rot="10800000">
              <a:off x="1478757" y="78677"/>
              <a:ext cx="88924" cy="88924"/>
            </a:xfrm>
            <a:custGeom>
              <a:avLst/>
              <a:gdLst/>
              <a:ahLst/>
              <a:cxnLst/>
              <a:rect l="l" t="t" r="r" b="b"/>
              <a:pathLst>
                <a:path w="2922" h="2922" extrusionOk="0">
                  <a:moveTo>
                    <a:pt x="1461" y="0"/>
                  </a:moveTo>
                  <a:cubicBezTo>
                    <a:pt x="662" y="0"/>
                    <a:pt x="0" y="662"/>
                    <a:pt x="0" y="1461"/>
                  </a:cubicBezTo>
                  <a:cubicBezTo>
                    <a:pt x="0" y="2283"/>
                    <a:pt x="662" y="2922"/>
                    <a:pt x="1461" y="2922"/>
                  </a:cubicBezTo>
                  <a:cubicBezTo>
                    <a:pt x="2283" y="2922"/>
                    <a:pt x="2922" y="2283"/>
                    <a:pt x="2922" y="1461"/>
                  </a:cubicBezTo>
                  <a:cubicBezTo>
                    <a:pt x="2922" y="662"/>
                    <a:pt x="2283" y="0"/>
                    <a:pt x="146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4"/>
            <p:cNvSpPr/>
            <p:nvPr/>
          </p:nvSpPr>
          <p:spPr>
            <a:xfrm rot="10800000">
              <a:off x="-398137" y="-606937"/>
              <a:ext cx="1361489" cy="1360302"/>
            </a:xfrm>
            <a:custGeom>
              <a:avLst/>
              <a:gdLst/>
              <a:ahLst/>
              <a:cxnLst/>
              <a:rect l="l" t="t" r="r" b="b"/>
              <a:pathLst>
                <a:path w="44738" h="44699" extrusionOk="0">
                  <a:moveTo>
                    <a:pt x="44532" y="1"/>
                  </a:moveTo>
                  <a:cubicBezTo>
                    <a:pt x="44481" y="1"/>
                    <a:pt x="44430" y="18"/>
                    <a:pt x="44395" y="52"/>
                  </a:cubicBezTo>
                  <a:lnTo>
                    <a:pt x="91" y="44356"/>
                  </a:lnTo>
                  <a:cubicBezTo>
                    <a:pt x="0" y="44447"/>
                    <a:pt x="0" y="44562"/>
                    <a:pt x="91" y="44630"/>
                  </a:cubicBezTo>
                  <a:cubicBezTo>
                    <a:pt x="114" y="44676"/>
                    <a:pt x="160" y="44699"/>
                    <a:pt x="228" y="44699"/>
                  </a:cubicBezTo>
                  <a:cubicBezTo>
                    <a:pt x="274" y="44699"/>
                    <a:pt x="320" y="44676"/>
                    <a:pt x="342" y="44630"/>
                  </a:cubicBezTo>
                  <a:lnTo>
                    <a:pt x="44669" y="326"/>
                  </a:lnTo>
                  <a:cubicBezTo>
                    <a:pt x="44738" y="258"/>
                    <a:pt x="44738" y="121"/>
                    <a:pt x="44669" y="52"/>
                  </a:cubicBezTo>
                  <a:cubicBezTo>
                    <a:pt x="44635" y="18"/>
                    <a:pt x="44584" y="1"/>
                    <a:pt x="445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4"/>
            <p:cNvSpPr/>
            <p:nvPr/>
          </p:nvSpPr>
          <p:spPr>
            <a:xfrm rot="10800000">
              <a:off x="-566246" y="-681953"/>
              <a:ext cx="1361520" cy="1360272"/>
            </a:xfrm>
            <a:custGeom>
              <a:avLst/>
              <a:gdLst/>
              <a:ahLst/>
              <a:cxnLst/>
              <a:rect l="l" t="t" r="r" b="b"/>
              <a:pathLst>
                <a:path w="44739" h="44698" extrusionOk="0">
                  <a:moveTo>
                    <a:pt x="44522" y="0"/>
                  </a:moveTo>
                  <a:cubicBezTo>
                    <a:pt x="44476" y="0"/>
                    <a:pt x="44430" y="17"/>
                    <a:pt x="44396" y="51"/>
                  </a:cubicBezTo>
                  <a:lnTo>
                    <a:pt x="69" y="44378"/>
                  </a:lnTo>
                  <a:cubicBezTo>
                    <a:pt x="1" y="44447"/>
                    <a:pt x="1" y="44561"/>
                    <a:pt x="69" y="44629"/>
                  </a:cubicBezTo>
                  <a:cubicBezTo>
                    <a:pt x="115" y="44675"/>
                    <a:pt x="161" y="44698"/>
                    <a:pt x="206" y="44698"/>
                  </a:cubicBezTo>
                  <a:cubicBezTo>
                    <a:pt x="252" y="44698"/>
                    <a:pt x="298" y="44675"/>
                    <a:pt x="343" y="44629"/>
                  </a:cubicBezTo>
                  <a:lnTo>
                    <a:pt x="44647" y="325"/>
                  </a:lnTo>
                  <a:cubicBezTo>
                    <a:pt x="44738" y="257"/>
                    <a:pt x="44738" y="120"/>
                    <a:pt x="44647" y="51"/>
                  </a:cubicBezTo>
                  <a:cubicBezTo>
                    <a:pt x="44613" y="17"/>
                    <a:pt x="44567" y="0"/>
                    <a:pt x="445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4"/>
            <p:cNvSpPr/>
            <p:nvPr/>
          </p:nvSpPr>
          <p:spPr>
            <a:xfrm rot="10800000">
              <a:off x="161730" y="401657"/>
              <a:ext cx="336918" cy="210502"/>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4"/>
            <p:cNvSpPr/>
            <p:nvPr/>
          </p:nvSpPr>
          <p:spPr>
            <a:xfrm rot="10800000">
              <a:off x="414563" y="401657"/>
              <a:ext cx="336949" cy="210502"/>
            </a:xfrm>
            <a:custGeom>
              <a:avLst/>
              <a:gdLst/>
              <a:ahLst/>
              <a:cxnLst/>
              <a:rect l="l" t="t" r="r" b="b"/>
              <a:pathLst>
                <a:path w="11072"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4"/>
            <p:cNvSpPr/>
            <p:nvPr/>
          </p:nvSpPr>
          <p:spPr>
            <a:xfrm rot="10800000">
              <a:off x="667426" y="401657"/>
              <a:ext cx="336918" cy="210502"/>
            </a:xfrm>
            <a:custGeom>
              <a:avLst/>
              <a:gdLst/>
              <a:ahLst/>
              <a:cxnLst/>
              <a:rect l="l" t="t" r="r" b="b"/>
              <a:pathLst>
                <a:path w="11071" h="6917" extrusionOk="0">
                  <a:moveTo>
                    <a:pt x="6643"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4"/>
            <p:cNvSpPr/>
            <p:nvPr/>
          </p:nvSpPr>
          <p:spPr>
            <a:xfrm rot="10800000">
              <a:off x="920960" y="401657"/>
              <a:ext cx="336918" cy="210502"/>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4"/>
            <p:cNvSpPr/>
            <p:nvPr/>
          </p:nvSpPr>
          <p:spPr>
            <a:xfrm rot="10800000">
              <a:off x="1173823" y="401657"/>
              <a:ext cx="336918" cy="210502"/>
            </a:xfrm>
            <a:custGeom>
              <a:avLst/>
              <a:gdLst/>
              <a:ahLst/>
              <a:cxnLst/>
              <a:rect l="l" t="t" r="r" b="b"/>
              <a:pathLst>
                <a:path w="11071"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4"/>
            <p:cNvSpPr/>
            <p:nvPr/>
          </p:nvSpPr>
          <p:spPr>
            <a:xfrm rot="10800000">
              <a:off x="1426656" y="401657"/>
              <a:ext cx="336918" cy="210502"/>
            </a:xfrm>
            <a:custGeom>
              <a:avLst/>
              <a:gdLst/>
              <a:ahLst/>
              <a:cxnLst/>
              <a:rect l="l" t="t" r="r" b="b"/>
              <a:pathLst>
                <a:path w="11071" h="6917" extrusionOk="0">
                  <a:moveTo>
                    <a:pt x="6665"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4"/>
            <p:cNvSpPr/>
            <p:nvPr/>
          </p:nvSpPr>
          <p:spPr>
            <a:xfrm rot="10800000">
              <a:off x="1679490" y="401657"/>
              <a:ext cx="336949" cy="210502"/>
            </a:xfrm>
            <a:custGeom>
              <a:avLst/>
              <a:gdLst/>
              <a:ahLst/>
              <a:cxnLst/>
              <a:rect l="l" t="t" r="r" b="b"/>
              <a:pathLst>
                <a:path w="11072" h="6917" extrusionOk="0">
                  <a:moveTo>
                    <a:pt x="6643"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4"/>
            <p:cNvSpPr/>
            <p:nvPr/>
          </p:nvSpPr>
          <p:spPr>
            <a:xfrm rot="10800000">
              <a:off x="1933053" y="401657"/>
              <a:ext cx="336918" cy="210502"/>
            </a:xfrm>
            <a:custGeom>
              <a:avLst/>
              <a:gdLst/>
              <a:ahLst/>
              <a:cxnLst/>
              <a:rect l="l" t="t" r="r" b="b"/>
              <a:pathLst>
                <a:path w="11071" h="6917" extrusionOk="0">
                  <a:moveTo>
                    <a:pt x="6666" y="0"/>
                  </a:moveTo>
                  <a:lnTo>
                    <a:pt x="1" y="6916"/>
                  </a:lnTo>
                  <a:lnTo>
                    <a:pt x="4429"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4"/>
            <p:cNvSpPr/>
            <p:nvPr/>
          </p:nvSpPr>
          <p:spPr>
            <a:xfrm rot="10800000">
              <a:off x="1858707" y="-175586"/>
              <a:ext cx="174378" cy="188986"/>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4"/>
            <p:cNvSpPr/>
            <p:nvPr/>
          </p:nvSpPr>
          <p:spPr>
            <a:xfrm rot="10800000">
              <a:off x="1751736" y="-175586"/>
              <a:ext cx="175078" cy="188986"/>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34"/>
            <p:cNvSpPr/>
            <p:nvPr/>
          </p:nvSpPr>
          <p:spPr>
            <a:xfrm rot="10800000">
              <a:off x="1645466" y="-175586"/>
              <a:ext cx="175078" cy="188986"/>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4"/>
            <p:cNvSpPr/>
            <p:nvPr/>
          </p:nvSpPr>
          <p:spPr>
            <a:xfrm rot="10800000">
              <a:off x="1539196" y="-175586"/>
              <a:ext cx="175078" cy="188986"/>
            </a:xfrm>
            <a:custGeom>
              <a:avLst/>
              <a:gdLst/>
              <a:ahLst/>
              <a:cxnLst/>
              <a:rect l="l" t="t" r="r" b="b"/>
              <a:pathLst>
                <a:path w="5753" h="6210" extrusionOk="0">
                  <a:moveTo>
                    <a:pt x="1" y="1"/>
                  </a:moveTo>
                  <a:lnTo>
                    <a:pt x="3516" y="3265"/>
                  </a:lnTo>
                  <a:lnTo>
                    <a:pt x="366"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34"/>
            <p:cNvSpPr/>
            <p:nvPr/>
          </p:nvSpPr>
          <p:spPr>
            <a:xfrm rot="10800000">
              <a:off x="1432895" y="-175586"/>
              <a:ext cx="175078" cy="188986"/>
            </a:xfrm>
            <a:custGeom>
              <a:avLst/>
              <a:gdLst/>
              <a:ahLst/>
              <a:cxnLst/>
              <a:rect l="l" t="t" r="r" b="b"/>
              <a:pathLst>
                <a:path w="5753" h="6210" extrusionOk="0">
                  <a:moveTo>
                    <a:pt x="0" y="1"/>
                  </a:moveTo>
                  <a:lnTo>
                    <a:pt x="3515"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34"/>
            <p:cNvSpPr/>
            <p:nvPr/>
          </p:nvSpPr>
          <p:spPr>
            <a:xfrm rot="10800000">
              <a:off x="1326625" y="-175586"/>
              <a:ext cx="175078" cy="188986"/>
            </a:xfrm>
            <a:custGeom>
              <a:avLst/>
              <a:gdLst/>
              <a:ahLst/>
              <a:cxnLst/>
              <a:rect l="l" t="t" r="r" b="b"/>
              <a:pathLst>
                <a:path w="5753" h="6210" extrusionOk="0">
                  <a:moveTo>
                    <a:pt x="0" y="1"/>
                  </a:moveTo>
                  <a:lnTo>
                    <a:pt x="3516"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4"/>
            <p:cNvSpPr/>
            <p:nvPr/>
          </p:nvSpPr>
          <p:spPr>
            <a:xfrm rot="10800000">
              <a:off x="1220355" y="-175586"/>
              <a:ext cx="175078" cy="188986"/>
            </a:xfrm>
            <a:custGeom>
              <a:avLst/>
              <a:gdLst/>
              <a:ahLst/>
              <a:cxnLst/>
              <a:rect l="l" t="t" r="r" b="b"/>
              <a:pathLst>
                <a:path w="5753" h="6210" extrusionOk="0">
                  <a:moveTo>
                    <a:pt x="1" y="1"/>
                  </a:moveTo>
                  <a:lnTo>
                    <a:pt x="3516" y="3265"/>
                  </a:lnTo>
                  <a:lnTo>
                    <a:pt x="389"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4"/>
            <p:cNvSpPr/>
            <p:nvPr/>
          </p:nvSpPr>
          <p:spPr>
            <a:xfrm rot="10800000">
              <a:off x="1114084" y="-175586"/>
              <a:ext cx="174378" cy="188986"/>
            </a:xfrm>
            <a:custGeom>
              <a:avLst/>
              <a:gdLst/>
              <a:ahLst/>
              <a:cxnLst/>
              <a:rect l="l" t="t" r="r" b="b"/>
              <a:pathLst>
                <a:path w="5730" h="6210" extrusionOk="0">
                  <a:moveTo>
                    <a:pt x="1" y="1"/>
                  </a:moveTo>
                  <a:lnTo>
                    <a:pt x="3493" y="3265"/>
                  </a:lnTo>
                  <a:lnTo>
                    <a:pt x="366" y="6209"/>
                  </a:lnTo>
                  <a:lnTo>
                    <a:pt x="2603" y="6209"/>
                  </a:lnTo>
                  <a:lnTo>
                    <a:pt x="5730"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4"/>
            <p:cNvSpPr/>
            <p:nvPr/>
          </p:nvSpPr>
          <p:spPr>
            <a:xfrm rot="10800000">
              <a:off x="1007784" y="-175586"/>
              <a:ext cx="174378" cy="188986"/>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34"/>
            <p:cNvSpPr/>
            <p:nvPr/>
          </p:nvSpPr>
          <p:spPr>
            <a:xfrm rot="10800000">
              <a:off x="900813" y="-175586"/>
              <a:ext cx="175078" cy="188986"/>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34"/>
            <p:cNvSpPr/>
            <p:nvPr/>
          </p:nvSpPr>
          <p:spPr>
            <a:xfrm rot="10800000">
              <a:off x="794543" y="-175586"/>
              <a:ext cx="175078" cy="188986"/>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3" name="Google Shape;753;p34"/>
          <p:cNvSpPr txBox="1">
            <a:spLocks noGrp="1"/>
          </p:cNvSpPr>
          <p:nvPr>
            <p:ph type="title"/>
          </p:nvPr>
        </p:nvSpPr>
        <p:spPr>
          <a:xfrm>
            <a:off x="720000" y="461875"/>
            <a:ext cx="7704000" cy="4884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754" name="Google Shape;754;p34"/>
          <p:cNvGrpSpPr/>
          <p:nvPr/>
        </p:nvGrpSpPr>
        <p:grpSpPr>
          <a:xfrm rot="5400000" flipH="1">
            <a:off x="-113625" y="3210625"/>
            <a:ext cx="536425" cy="3475150"/>
            <a:chOff x="327125" y="2375600"/>
            <a:chExt cx="536425" cy="3475150"/>
          </a:xfrm>
        </p:grpSpPr>
        <p:sp>
          <p:nvSpPr>
            <p:cNvPr id="755" name="Google Shape;755;p34"/>
            <p:cNvSpPr/>
            <p:nvPr/>
          </p:nvSpPr>
          <p:spPr>
            <a:xfrm>
              <a:off x="531425" y="2394425"/>
              <a:ext cx="115850" cy="3456325"/>
            </a:xfrm>
            <a:custGeom>
              <a:avLst/>
              <a:gdLst/>
              <a:ahLst/>
              <a:cxnLst/>
              <a:rect l="l" t="t" r="r" b="b"/>
              <a:pathLst>
                <a:path w="4634" h="138253" fill="none" extrusionOk="0">
                  <a:moveTo>
                    <a:pt x="3150" y="138253"/>
                  </a:moveTo>
                  <a:lnTo>
                    <a:pt x="3150" y="54872"/>
                  </a:lnTo>
                  <a:lnTo>
                    <a:pt x="0" y="51722"/>
                  </a:lnTo>
                  <a:lnTo>
                    <a:pt x="0" y="28714"/>
                  </a:lnTo>
                  <a:lnTo>
                    <a:pt x="4634" y="24058"/>
                  </a:lnTo>
                  <a:lnTo>
                    <a:pt x="4634"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4"/>
            <p:cNvSpPr/>
            <p:nvPr/>
          </p:nvSpPr>
          <p:spPr>
            <a:xfrm>
              <a:off x="627275" y="2375600"/>
              <a:ext cx="39975" cy="39950"/>
            </a:xfrm>
            <a:custGeom>
              <a:avLst/>
              <a:gdLst/>
              <a:ahLst/>
              <a:cxnLst/>
              <a:rect l="l" t="t" r="r" b="b"/>
              <a:pathLst>
                <a:path w="1599" h="1598" extrusionOk="0">
                  <a:moveTo>
                    <a:pt x="800" y="0"/>
                  </a:moveTo>
                  <a:cubicBezTo>
                    <a:pt x="366" y="0"/>
                    <a:pt x="1" y="365"/>
                    <a:pt x="1" y="799"/>
                  </a:cubicBezTo>
                  <a:cubicBezTo>
                    <a:pt x="1" y="1233"/>
                    <a:pt x="366" y="1598"/>
                    <a:pt x="800" y="1598"/>
                  </a:cubicBezTo>
                  <a:cubicBezTo>
                    <a:pt x="1256" y="1598"/>
                    <a:pt x="1599" y="1233"/>
                    <a:pt x="1599" y="799"/>
                  </a:cubicBezTo>
                  <a:cubicBezTo>
                    <a:pt x="1599" y="365"/>
                    <a:pt x="1256" y="0"/>
                    <a:pt x="80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4"/>
            <p:cNvSpPr/>
            <p:nvPr/>
          </p:nvSpPr>
          <p:spPr>
            <a:xfrm>
              <a:off x="347100" y="2923975"/>
              <a:ext cx="112450" cy="2344175"/>
            </a:xfrm>
            <a:custGeom>
              <a:avLst/>
              <a:gdLst/>
              <a:ahLst/>
              <a:cxnLst/>
              <a:rect l="l" t="t" r="r" b="b"/>
              <a:pathLst>
                <a:path w="4498" h="93767" fill="none" extrusionOk="0">
                  <a:moveTo>
                    <a:pt x="4497" y="93766"/>
                  </a:moveTo>
                  <a:lnTo>
                    <a:pt x="4497" y="50855"/>
                  </a:lnTo>
                  <a:lnTo>
                    <a:pt x="1" y="46358"/>
                  </a:lnTo>
                  <a:lnTo>
                    <a:pt x="1" y="0"/>
                  </a:lnTo>
                </a:path>
              </a:pathLst>
            </a:custGeom>
            <a:solidFill>
              <a:schemeClr val="accent1"/>
            </a:solidFill>
            <a:ln w="13125" cap="flat" cmpd="sng">
              <a:solidFill>
                <a:schemeClr val="accent1"/>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4"/>
            <p:cNvSpPr/>
            <p:nvPr/>
          </p:nvSpPr>
          <p:spPr>
            <a:xfrm>
              <a:off x="327125" y="2904575"/>
              <a:ext cx="39975" cy="39950"/>
            </a:xfrm>
            <a:custGeom>
              <a:avLst/>
              <a:gdLst/>
              <a:ahLst/>
              <a:cxnLst/>
              <a:rect l="l" t="t" r="r" b="b"/>
              <a:pathLst>
                <a:path w="1599" h="1598" extrusionOk="0">
                  <a:moveTo>
                    <a:pt x="800" y="0"/>
                  </a:moveTo>
                  <a:cubicBezTo>
                    <a:pt x="366" y="0"/>
                    <a:pt x="1" y="365"/>
                    <a:pt x="1" y="799"/>
                  </a:cubicBezTo>
                  <a:cubicBezTo>
                    <a:pt x="1" y="1255"/>
                    <a:pt x="366" y="1598"/>
                    <a:pt x="800" y="1598"/>
                  </a:cubicBezTo>
                  <a:cubicBezTo>
                    <a:pt x="1233" y="1598"/>
                    <a:pt x="1599" y="1255"/>
                    <a:pt x="1599" y="799"/>
                  </a:cubicBezTo>
                  <a:cubicBezTo>
                    <a:pt x="1599" y="365"/>
                    <a:pt x="1233" y="0"/>
                    <a:pt x="800"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4"/>
            <p:cNvSpPr/>
            <p:nvPr/>
          </p:nvSpPr>
          <p:spPr>
            <a:xfrm>
              <a:off x="347100" y="2676875"/>
              <a:ext cx="192900" cy="374375"/>
            </a:xfrm>
            <a:custGeom>
              <a:avLst/>
              <a:gdLst/>
              <a:ahLst/>
              <a:cxnLst/>
              <a:rect l="l" t="t" r="r" b="b"/>
              <a:pathLst>
                <a:path w="7716" h="14975" fill="none" extrusionOk="0">
                  <a:moveTo>
                    <a:pt x="1" y="14974"/>
                  </a:moveTo>
                  <a:lnTo>
                    <a:pt x="7716" y="7259"/>
                  </a:lnTo>
                  <a:lnTo>
                    <a:pt x="7716" y="1"/>
                  </a:lnTo>
                </a:path>
              </a:pathLst>
            </a:custGeom>
            <a:solidFill>
              <a:schemeClr val="accent1"/>
            </a:solidFill>
            <a:ln w="13125" cap="flat" cmpd="sng">
              <a:solidFill>
                <a:schemeClr val="accent1"/>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4"/>
            <p:cNvSpPr/>
            <p:nvPr/>
          </p:nvSpPr>
          <p:spPr>
            <a:xfrm>
              <a:off x="520000" y="2658050"/>
              <a:ext cx="39975" cy="39975"/>
            </a:xfrm>
            <a:custGeom>
              <a:avLst/>
              <a:gdLst/>
              <a:ahLst/>
              <a:cxnLst/>
              <a:rect l="l" t="t" r="r" b="b"/>
              <a:pathLst>
                <a:path w="1599" h="1599" extrusionOk="0">
                  <a:moveTo>
                    <a:pt x="800" y="1"/>
                  </a:moveTo>
                  <a:cubicBezTo>
                    <a:pt x="366" y="1"/>
                    <a:pt x="1" y="366"/>
                    <a:pt x="1" y="799"/>
                  </a:cubicBezTo>
                  <a:cubicBezTo>
                    <a:pt x="1" y="1233"/>
                    <a:pt x="366" y="1598"/>
                    <a:pt x="800" y="1598"/>
                  </a:cubicBezTo>
                  <a:cubicBezTo>
                    <a:pt x="1233" y="1598"/>
                    <a:pt x="1598" y="1233"/>
                    <a:pt x="1598" y="799"/>
                  </a:cubicBezTo>
                  <a:cubicBezTo>
                    <a:pt x="1598" y="366"/>
                    <a:pt x="1233" y="1"/>
                    <a:pt x="800"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4"/>
            <p:cNvSpPr/>
            <p:nvPr/>
          </p:nvSpPr>
          <p:spPr>
            <a:xfrm>
              <a:off x="347100" y="4357400"/>
              <a:ext cx="25" cy="971225"/>
            </a:xfrm>
            <a:custGeom>
              <a:avLst/>
              <a:gdLst/>
              <a:ahLst/>
              <a:cxnLst/>
              <a:rect l="l" t="t" r="r" b="b"/>
              <a:pathLst>
                <a:path w="1" h="38849" fill="none" extrusionOk="0">
                  <a:moveTo>
                    <a:pt x="1" y="38849"/>
                  </a:moveTo>
                  <a:lnTo>
                    <a:pt x="1"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4"/>
            <p:cNvSpPr/>
            <p:nvPr/>
          </p:nvSpPr>
          <p:spPr>
            <a:xfrm>
              <a:off x="327125" y="4338550"/>
              <a:ext cx="39975" cy="39975"/>
            </a:xfrm>
            <a:custGeom>
              <a:avLst/>
              <a:gdLst/>
              <a:ahLst/>
              <a:cxnLst/>
              <a:rect l="l" t="t" r="r" b="b"/>
              <a:pathLst>
                <a:path w="1599" h="1599" extrusionOk="0">
                  <a:moveTo>
                    <a:pt x="800" y="1"/>
                  </a:moveTo>
                  <a:cubicBezTo>
                    <a:pt x="366" y="1"/>
                    <a:pt x="1" y="343"/>
                    <a:pt x="1" y="800"/>
                  </a:cubicBezTo>
                  <a:cubicBezTo>
                    <a:pt x="1" y="1234"/>
                    <a:pt x="366" y="1599"/>
                    <a:pt x="800" y="1599"/>
                  </a:cubicBezTo>
                  <a:cubicBezTo>
                    <a:pt x="1233" y="1599"/>
                    <a:pt x="1599" y="1234"/>
                    <a:pt x="1599" y="800"/>
                  </a:cubicBezTo>
                  <a:cubicBezTo>
                    <a:pt x="1599" y="343"/>
                    <a:pt x="1233" y="1"/>
                    <a:pt x="800"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4"/>
            <p:cNvSpPr/>
            <p:nvPr/>
          </p:nvSpPr>
          <p:spPr>
            <a:xfrm>
              <a:off x="690625" y="3227550"/>
              <a:ext cx="172925" cy="2083400"/>
            </a:xfrm>
            <a:custGeom>
              <a:avLst/>
              <a:gdLst/>
              <a:ahLst/>
              <a:cxnLst/>
              <a:rect l="l" t="t" r="r" b="b"/>
              <a:pathLst>
                <a:path w="6917" h="83336" fill="none" extrusionOk="0">
                  <a:moveTo>
                    <a:pt x="6917" y="83335"/>
                  </a:moveTo>
                  <a:lnTo>
                    <a:pt x="0" y="76396"/>
                  </a:lnTo>
                  <a:lnTo>
                    <a:pt x="0" y="15841"/>
                  </a:lnTo>
                  <a:lnTo>
                    <a:pt x="4954" y="10865"/>
                  </a:lnTo>
                  <a:lnTo>
                    <a:pt x="4954" y="0"/>
                  </a:lnTo>
                </a:path>
              </a:pathLst>
            </a:custGeom>
            <a:solidFill>
              <a:schemeClr val="accent1"/>
            </a:solidFill>
            <a:ln w="13125" cap="flat" cmpd="sng">
              <a:solidFill>
                <a:schemeClr val="accent1"/>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4"/>
            <p:cNvSpPr/>
            <p:nvPr/>
          </p:nvSpPr>
          <p:spPr>
            <a:xfrm>
              <a:off x="794475" y="3208700"/>
              <a:ext cx="39975" cy="39975"/>
            </a:xfrm>
            <a:custGeom>
              <a:avLst/>
              <a:gdLst/>
              <a:ahLst/>
              <a:cxnLst/>
              <a:rect l="l" t="t" r="r" b="b"/>
              <a:pathLst>
                <a:path w="1599" h="1599" extrusionOk="0">
                  <a:moveTo>
                    <a:pt x="800" y="1"/>
                  </a:moveTo>
                  <a:cubicBezTo>
                    <a:pt x="366" y="1"/>
                    <a:pt x="1" y="343"/>
                    <a:pt x="1" y="800"/>
                  </a:cubicBezTo>
                  <a:cubicBezTo>
                    <a:pt x="1" y="1234"/>
                    <a:pt x="366" y="1599"/>
                    <a:pt x="800" y="1599"/>
                  </a:cubicBezTo>
                  <a:cubicBezTo>
                    <a:pt x="1256" y="1599"/>
                    <a:pt x="1598" y="1234"/>
                    <a:pt x="1598" y="800"/>
                  </a:cubicBezTo>
                  <a:cubicBezTo>
                    <a:pt x="1598" y="343"/>
                    <a:pt x="1256" y="1"/>
                    <a:pt x="800"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4"/>
            <p:cNvSpPr/>
            <p:nvPr/>
          </p:nvSpPr>
          <p:spPr>
            <a:xfrm>
              <a:off x="776800" y="3899750"/>
              <a:ext cx="25" cy="1084800"/>
            </a:xfrm>
            <a:custGeom>
              <a:avLst/>
              <a:gdLst/>
              <a:ahLst/>
              <a:cxnLst/>
              <a:rect l="l" t="t" r="r" b="b"/>
              <a:pathLst>
                <a:path w="1" h="43392" fill="none" extrusionOk="0">
                  <a:moveTo>
                    <a:pt x="0" y="43391"/>
                  </a:moveTo>
                  <a:lnTo>
                    <a:pt x="0" y="0"/>
                  </a:lnTo>
                </a:path>
              </a:pathLst>
            </a:custGeom>
            <a:solidFill>
              <a:schemeClr val="accent2"/>
            </a:solidFill>
            <a:ln w="13125"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4"/>
            <p:cNvSpPr/>
            <p:nvPr/>
          </p:nvSpPr>
          <p:spPr>
            <a:xfrm>
              <a:off x="756825" y="4963400"/>
              <a:ext cx="40525" cy="39975"/>
            </a:xfrm>
            <a:custGeom>
              <a:avLst/>
              <a:gdLst/>
              <a:ahLst/>
              <a:cxnLst/>
              <a:rect l="l" t="t" r="r" b="b"/>
              <a:pathLst>
                <a:path w="1621" h="1599" extrusionOk="0">
                  <a:moveTo>
                    <a:pt x="799" y="1"/>
                  </a:moveTo>
                  <a:cubicBezTo>
                    <a:pt x="365" y="1"/>
                    <a:pt x="0" y="366"/>
                    <a:pt x="0" y="800"/>
                  </a:cubicBezTo>
                  <a:cubicBezTo>
                    <a:pt x="0" y="1233"/>
                    <a:pt x="365" y="1598"/>
                    <a:pt x="799" y="1598"/>
                  </a:cubicBezTo>
                  <a:cubicBezTo>
                    <a:pt x="1256" y="1598"/>
                    <a:pt x="1621" y="1233"/>
                    <a:pt x="1621" y="800"/>
                  </a:cubicBezTo>
                  <a:cubicBezTo>
                    <a:pt x="1621" y="366"/>
                    <a:pt x="1256" y="1"/>
                    <a:pt x="79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4"/>
            <p:cNvSpPr/>
            <p:nvPr/>
          </p:nvSpPr>
          <p:spPr>
            <a:xfrm>
              <a:off x="756825" y="3880925"/>
              <a:ext cx="40525" cy="39950"/>
            </a:xfrm>
            <a:custGeom>
              <a:avLst/>
              <a:gdLst/>
              <a:ahLst/>
              <a:cxnLst/>
              <a:rect l="l" t="t" r="r" b="b"/>
              <a:pathLst>
                <a:path w="1621" h="1598" extrusionOk="0">
                  <a:moveTo>
                    <a:pt x="799" y="0"/>
                  </a:moveTo>
                  <a:cubicBezTo>
                    <a:pt x="365" y="0"/>
                    <a:pt x="0" y="342"/>
                    <a:pt x="0" y="799"/>
                  </a:cubicBezTo>
                  <a:cubicBezTo>
                    <a:pt x="0" y="1233"/>
                    <a:pt x="365" y="1598"/>
                    <a:pt x="799" y="1598"/>
                  </a:cubicBezTo>
                  <a:cubicBezTo>
                    <a:pt x="1256" y="1598"/>
                    <a:pt x="1621" y="1233"/>
                    <a:pt x="1621" y="799"/>
                  </a:cubicBezTo>
                  <a:cubicBezTo>
                    <a:pt x="1621" y="342"/>
                    <a:pt x="1256" y="0"/>
                    <a:pt x="79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68"/>
        <p:cNvGrpSpPr/>
        <p:nvPr/>
      </p:nvGrpSpPr>
      <p:grpSpPr>
        <a:xfrm>
          <a:off x="0" y="0"/>
          <a:ext cx="0" cy="0"/>
          <a:chOff x="0" y="0"/>
          <a:chExt cx="0" cy="0"/>
        </a:xfrm>
      </p:grpSpPr>
      <p:grpSp>
        <p:nvGrpSpPr>
          <p:cNvPr id="769" name="Google Shape;769;p35"/>
          <p:cNvGrpSpPr/>
          <p:nvPr/>
        </p:nvGrpSpPr>
        <p:grpSpPr>
          <a:xfrm>
            <a:off x="5266248" y="4568869"/>
            <a:ext cx="3157758" cy="296582"/>
            <a:chOff x="5266248" y="4230494"/>
            <a:chExt cx="3157758" cy="296582"/>
          </a:xfrm>
        </p:grpSpPr>
        <p:sp>
          <p:nvSpPr>
            <p:cNvPr id="770" name="Google Shape;770;p35"/>
            <p:cNvSpPr/>
            <p:nvPr/>
          </p:nvSpPr>
          <p:spPr>
            <a:xfrm>
              <a:off x="5266248"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35"/>
            <p:cNvSpPr/>
            <p:nvPr/>
          </p:nvSpPr>
          <p:spPr>
            <a:xfrm>
              <a:off x="5459599" y="4230494"/>
              <a:ext cx="103232" cy="296582"/>
            </a:xfrm>
            <a:custGeom>
              <a:avLst/>
              <a:gdLst/>
              <a:ahLst/>
              <a:cxnLst/>
              <a:rect l="l" t="t" r="r" b="b"/>
              <a:pathLst>
                <a:path w="803" h="2307" extrusionOk="0">
                  <a:moveTo>
                    <a:pt x="0" y="0"/>
                  </a:moveTo>
                  <a:lnTo>
                    <a:pt x="0" y="2306"/>
                  </a:lnTo>
                  <a:lnTo>
                    <a:pt x="802" y="2306"/>
                  </a:lnTo>
                  <a:lnTo>
                    <a:pt x="8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35"/>
            <p:cNvSpPr/>
            <p:nvPr/>
          </p:nvSpPr>
          <p:spPr>
            <a:xfrm>
              <a:off x="5649735" y="4230494"/>
              <a:ext cx="103232" cy="296582"/>
            </a:xfrm>
            <a:custGeom>
              <a:avLst/>
              <a:gdLst/>
              <a:ahLst/>
              <a:cxnLst/>
              <a:rect l="l" t="t" r="r" b="b"/>
              <a:pathLst>
                <a:path w="803" h="2307" extrusionOk="0">
                  <a:moveTo>
                    <a:pt x="0" y="0"/>
                  </a:moveTo>
                  <a:lnTo>
                    <a:pt x="0" y="2306"/>
                  </a:lnTo>
                  <a:lnTo>
                    <a:pt x="802" y="2306"/>
                  </a:lnTo>
                  <a:lnTo>
                    <a:pt x="8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5"/>
            <p:cNvSpPr/>
            <p:nvPr/>
          </p:nvSpPr>
          <p:spPr>
            <a:xfrm>
              <a:off x="5839743"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5"/>
            <p:cNvSpPr/>
            <p:nvPr/>
          </p:nvSpPr>
          <p:spPr>
            <a:xfrm>
              <a:off x="6029880" y="4230494"/>
              <a:ext cx="103232" cy="296582"/>
            </a:xfrm>
            <a:custGeom>
              <a:avLst/>
              <a:gdLst/>
              <a:ahLst/>
              <a:cxnLst/>
              <a:rect l="l" t="t" r="r" b="b"/>
              <a:pathLst>
                <a:path w="803" h="2307" extrusionOk="0">
                  <a:moveTo>
                    <a:pt x="1" y="0"/>
                  </a:moveTo>
                  <a:lnTo>
                    <a:pt x="1" y="2306"/>
                  </a:lnTo>
                  <a:lnTo>
                    <a:pt x="803" y="2306"/>
                  </a:lnTo>
                  <a:lnTo>
                    <a:pt x="8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5"/>
            <p:cNvSpPr/>
            <p:nvPr/>
          </p:nvSpPr>
          <p:spPr>
            <a:xfrm>
              <a:off x="6220016" y="4230494"/>
              <a:ext cx="106446" cy="296582"/>
            </a:xfrm>
            <a:custGeom>
              <a:avLst/>
              <a:gdLst/>
              <a:ahLst/>
              <a:cxnLst/>
              <a:rect l="l" t="t" r="r" b="b"/>
              <a:pathLst>
                <a:path w="828" h="2307" extrusionOk="0">
                  <a:moveTo>
                    <a:pt x="0" y="0"/>
                  </a:moveTo>
                  <a:lnTo>
                    <a:pt x="0" y="2306"/>
                  </a:lnTo>
                  <a:lnTo>
                    <a:pt x="827" y="2306"/>
                  </a:lnTo>
                  <a:lnTo>
                    <a:pt x="8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5"/>
            <p:cNvSpPr/>
            <p:nvPr/>
          </p:nvSpPr>
          <p:spPr>
            <a:xfrm>
              <a:off x="6413238"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5"/>
            <p:cNvSpPr/>
            <p:nvPr/>
          </p:nvSpPr>
          <p:spPr>
            <a:xfrm>
              <a:off x="6603375"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5"/>
            <p:cNvSpPr/>
            <p:nvPr/>
          </p:nvSpPr>
          <p:spPr>
            <a:xfrm>
              <a:off x="6793511"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5"/>
            <p:cNvSpPr/>
            <p:nvPr/>
          </p:nvSpPr>
          <p:spPr>
            <a:xfrm>
              <a:off x="6983648"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5"/>
            <p:cNvSpPr/>
            <p:nvPr/>
          </p:nvSpPr>
          <p:spPr>
            <a:xfrm>
              <a:off x="7176870"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5"/>
            <p:cNvSpPr/>
            <p:nvPr/>
          </p:nvSpPr>
          <p:spPr>
            <a:xfrm>
              <a:off x="7367006"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5"/>
            <p:cNvSpPr/>
            <p:nvPr/>
          </p:nvSpPr>
          <p:spPr>
            <a:xfrm>
              <a:off x="7557143"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35"/>
            <p:cNvSpPr/>
            <p:nvPr/>
          </p:nvSpPr>
          <p:spPr>
            <a:xfrm>
              <a:off x="7747151"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5"/>
            <p:cNvSpPr/>
            <p:nvPr/>
          </p:nvSpPr>
          <p:spPr>
            <a:xfrm>
              <a:off x="7940501" y="4230494"/>
              <a:ext cx="103232" cy="296582"/>
            </a:xfrm>
            <a:custGeom>
              <a:avLst/>
              <a:gdLst/>
              <a:ahLst/>
              <a:cxnLst/>
              <a:rect l="l" t="t" r="r" b="b"/>
              <a:pathLst>
                <a:path w="803" h="2307" extrusionOk="0">
                  <a:moveTo>
                    <a:pt x="1" y="0"/>
                  </a:moveTo>
                  <a:lnTo>
                    <a:pt x="1" y="2306"/>
                  </a:lnTo>
                  <a:lnTo>
                    <a:pt x="803" y="2306"/>
                  </a:lnTo>
                  <a:lnTo>
                    <a:pt x="803"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5"/>
            <p:cNvSpPr/>
            <p:nvPr/>
          </p:nvSpPr>
          <p:spPr>
            <a:xfrm>
              <a:off x="8130638"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5"/>
            <p:cNvSpPr/>
            <p:nvPr/>
          </p:nvSpPr>
          <p:spPr>
            <a:xfrm>
              <a:off x="8320774" y="4230494"/>
              <a:ext cx="103232" cy="296582"/>
            </a:xfrm>
            <a:custGeom>
              <a:avLst/>
              <a:gdLst/>
              <a:ahLst/>
              <a:cxnLst/>
              <a:rect l="l" t="t" r="r" b="b"/>
              <a:pathLst>
                <a:path w="803" h="2307" extrusionOk="0">
                  <a:moveTo>
                    <a:pt x="0" y="0"/>
                  </a:moveTo>
                  <a:lnTo>
                    <a:pt x="0" y="2306"/>
                  </a:lnTo>
                  <a:lnTo>
                    <a:pt x="802" y="2306"/>
                  </a:lnTo>
                  <a:lnTo>
                    <a:pt x="802" y="0"/>
                  </a:lnTo>
                  <a:close/>
                </a:path>
              </a:pathLst>
            </a:cu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7" name="Google Shape;787;p35"/>
          <p:cNvGrpSpPr/>
          <p:nvPr/>
        </p:nvGrpSpPr>
        <p:grpSpPr>
          <a:xfrm>
            <a:off x="-364925" y="-1720950"/>
            <a:ext cx="9644000" cy="3383025"/>
            <a:chOff x="-364925" y="-1720950"/>
            <a:chExt cx="9644000" cy="3383025"/>
          </a:xfrm>
        </p:grpSpPr>
        <p:grpSp>
          <p:nvGrpSpPr>
            <p:cNvPr id="788" name="Google Shape;788;p35"/>
            <p:cNvGrpSpPr/>
            <p:nvPr/>
          </p:nvGrpSpPr>
          <p:grpSpPr>
            <a:xfrm flipH="1">
              <a:off x="-364925" y="-1720950"/>
              <a:ext cx="7767703" cy="3383025"/>
              <a:chOff x="24125" y="294775"/>
              <a:chExt cx="7767703" cy="3383025"/>
            </a:xfrm>
          </p:grpSpPr>
          <p:sp>
            <p:nvSpPr>
              <p:cNvPr id="789" name="Google Shape;789;p35"/>
              <p:cNvSpPr/>
              <p:nvPr/>
            </p:nvSpPr>
            <p:spPr>
              <a:xfrm>
                <a:off x="1686375" y="607200"/>
                <a:ext cx="142125" cy="129550"/>
              </a:xfrm>
              <a:custGeom>
                <a:avLst/>
                <a:gdLst/>
                <a:ahLst/>
                <a:cxnLst/>
                <a:rect l="l" t="t" r="r" b="b"/>
                <a:pathLst>
                  <a:path w="5685" h="5182" extrusionOk="0">
                    <a:moveTo>
                      <a:pt x="2834" y="1"/>
                    </a:moveTo>
                    <a:cubicBezTo>
                      <a:pt x="2169" y="1"/>
                      <a:pt x="1507" y="252"/>
                      <a:pt x="1005" y="754"/>
                    </a:cubicBezTo>
                    <a:cubicBezTo>
                      <a:pt x="1" y="1781"/>
                      <a:pt x="1" y="3402"/>
                      <a:pt x="1005" y="4429"/>
                    </a:cubicBezTo>
                    <a:cubicBezTo>
                      <a:pt x="1507" y="4931"/>
                      <a:pt x="2169" y="5182"/>
                      <a:pt x="2834" y="5182"/>
                    </a:cubicBezTo>
                    <a:cubicBezTo>
                      <a:pt x="3499" y="5182"/>
                      <a:pt x="4166" y="4931"/>
                      <a:pt x="4680" y="4429"/>
                    </a:cubicBezTo>
                    <a:cubicBezTo>
                      <a:pt x="5684" y="3402"/>
                      <a:pt x="5684" y="1781"/>
                      <a:pt x="4680" y="754"/>
                    </a:cubicBezTo>
                    <a:cubicBezTo>
                      <a:pt x="4166" y="252"/>
                      <a:pt x="3499" y="1"/>
                      <a:pt x="28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5"/>
              <p:cNvSpPr/>
              <p:nvPr/>
            </p:nvSpPr>
            <p:spPr>
              <a:xfrm>
                <a:off x="66098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5"/>
              <p:cNvSpPr/>
              <p:nvPr/>
            </p:nvSpPr>
            <p:spPr>
              <a:xfrm>
                <a:off x="6721650" y="3191600"/>
                <a:ext cx="149525" cy="93025"/>
              </a:xfrm>
              <a:custGeom>
                <a:avLst/>
                <a:gdLst/>
                <a:ahLst/>
                <a:cxnLst/>
                <a:rect l="l" t="t" r="r" b="b"/>
                <a:pathLst>
                  <a:path w="5981" h="3721" extrusionOk="0">
                    <a:moveTo>
                      <a:pt x="0" y="0"/>
                    </a:moveTo>
                    <a:lnTo>
                      <a:pt x="3584" y="3721"/>
                    </a:lnTo>
                    <a:lnTo>
                      <a:pt x="5980"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5"/>
              <p:cNvSpPr/>
              <p:nvPr/>
            </p:nvSpPr>
            <p:spPr>
              <a:xfrm>
                <a:off x="68340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5"/>
              <p:cNvSpPr/>
              <p:nvPr/>
            </p:nvSpPr>
            <p:spPr>
              <a:xfrm>
                <a:off x="6945900" y="3191600"/>
                <a:ext cx="148950" cy="93025"/>
              </a:xfrm>
              <a:custGeom>
                <a:avLst/>
                <a:gdLst/>
                <a:ahLst/>
                <a:cxnLst/>
                <a:rect l="l" t="t" r="r" b="b"/>
                <a:pathLst>
                  <a:path w="5958" h="3721" extrusionOk="0">
                    <a:moveTo>
                      <a:pt x="0" y="0"/>
                    </a:moveTo>
                    <a:lnTo>
                      <a:pt x="3584" y="3721"/>
                    </a:lnTo>
                    <a:lnTo>
                      <a:pt x="5958"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5"/>
              <p:cNvSpPr/>
              <p:nvPr/>
            </p:nvSpPr>
            <p:spPr>
              <a:xfrm>
                <a:off x="7057750" y="3191600"/>
                <a:ext cx="149525" cy="93025"/>
              </a:xfrm>
              <a:custGeom>
                <a:avLst/>
                <a:gdLst/>
                <a:ahLst/>
                <a:cxnLst/>
                <a:rect l="l" t="t" r="r" b="b"/>
                <a:pathLst>
                  <a:path w="5981" h="3721" extrusionOk="0">
                    <a:moveTo>
                      <a:pt x="0" y="0"/>
                    </a:moveTo>
                    <a:lnTo>
                      <a:pt x="3607" y="3721"/>
                    </a:lnTo>
                    <a:lnTo>
                      <a:pt x="5980" y="3721"/>
                    </a:lnTo>
                    <a:lnTo>
                      <a:pt x="23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5"/>
              <p:cNvSpPr/>
              <p:nvPr/>
            </p:nvSpPr>
            <p:spPr>
              <a:xfrm>
                <a:off x="7170150" y="3191600"/>
                <a:ext cx="148975" cy="93025"/>
              </a:xfrm>
              <a:custGeom>
                <a:avLst/>
                <a:gdLst/>
                <a:ahLst/>
                <a:cxnLst/>
                <a:rect l="l" t="t" r="r" b="b"/>
                <a:pathLst>
                  <a:path w="5959" h="3721" extrusionOk="0">
                    <a:moveTo>
                      <a:pt x="1" y="0"/>
                    </a:moveTo>
                    <a:lnTo>
                      <a:pt x="3584" y="3721"/>
                    </a:lnTo>
                    <a:lnTo>
                      <a:pt x="5958" y="3721"/>
                    </a:lnTo>
                    <a:lnTo>
                      <a:pt x="2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5"/>
              <p:cNvSpPr/>
              <p:nvPr/>
            </p:nvSpPr>
            <p:spPr>
              <a:xfrm>
                <a:off x="7282000" y="3191600"/>
                <a:ext cx="149525" cy="93025"/>
              </a:xfrm>
              <a:custGeom>
                <a:avLst/>
                <a:gdLst/>
                <a:ahLst/>
                <a:cxnLst/>
                <a:rect l="l" t="t" r="r" b="b"/>
                <a:pathLst>
                  <a:path w="5981" h="3721" extrusionOk="0">
                    <a:moveTo>
                      <a:pt x="1" y="0"/>
                    </a:moveTo>
                    <a:lnTo>
                      <a:pt x="3584" y="3721"/>
                    </a:lnTo>
                    <a:lnTo>
                      <a:pt x="5981" y="3721"/>
                    </a:lnTo>
                    <a:lnTo>
                      <a:pt x="23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5"/>
              <p:cNvSpPr/>
              <p:nvPr/>
            </p:nvSpPr>
            <p:spPr>
              <a:xfrm>
                <a:off x="2406525" y="1218350"/>
                <a:ext cx="5385303" cy="1110475"/>
              </a:xfrm>
              <a:custGeom>
                <a:avLst/>
                <a:gdLst/>
                <a:ahLst/>
                <a:cxnLst/>
                <a:rect l="l" t="t" r="r" b="b"/>
                <a:pathLst>
                  <a:path w="206136" h="44419" extrusionOk="0">
                    <a:moveTo>
                      <a:pt x="183" y="0"/>
                    </a:moveTo>
                    <a:cubicBezTo>
                      <a:pt x="91" y="0"/>
                      <a:pt x="0" y="92"/>
                      <a:pt x="0" y="206"/>
                    </a:cubicBezTo>
                    <a:cubicBezTo>
                      <a:pt x="0" y="297"/>
                      <a:pt x="91" y="388"/>
                      <a:pt x="183" y="388"/>
                    </a:cubicBezTo>
                    <a:lnTo>
                      <a:pt x="31887" y="388"/>
                    </a:lnTo>
                    <a:lnTo>
                      <a:pt x="54507" y="23031"/>
                    </a:lnTo>
                    <a:lnTo>
                      <a:pt x="101870" y="23031"/>
                    </a:lnTo>
                    <a:lnTo>
                      <a:pt x="123257" y="44418"/>
                    </a:lnTo>
                    <a:lnTo>
                      <a:pt x="205930" y="44418"/>
                    </a:lnTo>
                    <a:cubicBezTo>
                      <a:pt x="206044" y="44418"/>
                      <a:pt x="206136" y="44327"/>
                      <a:pt x="206136" y="44213"/>
                    </a:cubicBezTo>
                    <a:cubicBezTo>
                      <a:pt x="206136" y="44122"/>
                      <a:pt x="206044" y="44030"/>
                      <a:pt x="205930" y="44030"/>
                    </a:cubicBezTo>
                    <a:lnTo>
                      <a:pt x="123417" y="44030"/>
                    </a:lnTo>
                    <a:lnTo>
                      <a:pt x="102029" y="22643"/>
                    </a:lnTo>
                    <a:lnTo>
                      <a:pt x="54667" y="22643"/>
                    </a:lnTo>
                    <a:lnTo>
                      <a:pt x="320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5"/>
              <p:cNvSpPr/>
              <p:nvPr/>
            </p:nvSpPr>
            <p:spPr>
              <a:xfrm>
                <a:off x="987925" y="355975"/>
                <a:ext cx="6210225" cy="1468400"/>
              </a:xfrm>
              <a:custGeom>
                <a:avLst/>
                <a:gdLst/>
                <a:ahLst/>
                <a:cxnLst/>
                <a:rect l="l" t="t" r="r" b="b"/>
                <a:pathLst>
                  <a:path w="248409" h="58736" extrusionOk="0">
                    <a:moveTo>
                      <a:pt x="248203" y="1"/>
                    </a:moveTo>
                    <a:cubicBezTo>
                      <a:pt x="248151" y="1"/>
                      <a:pt x="248100" y="18"/>
                      <a:pt x="248066" y="52"/>
                    </a:cubicBezTo>
                    <a:lnTo>
                      <a:pt x="196663" y="51455"/>
                    </a:lnTo>
                    <a:lnTo>
                      <a:pt x="175778" y="51455"/>
                    </a:lnTo>
                    <a:lnTo>
                      <a:pt x="155760" y="31460"/>
                    </a:lnTo>
                    <a:lnTo>
                      <a:pt x="121112" y="31460"/>
                    </a:lnTo>
                    <a:lnTo>
                      <a:pt x="94200" y="58371"/>
                    </a:lnTo>
                    <a:lnTo>
                      <a:pt x="183" y="58371"/>
                    </a:lnTo>
                    <a:cubicBezTo>
                      <a:pt x="92" y="58371"/>
                      <a:pt x="0" y="58439"/>
                      <a:pt x="0" y="58553"/>
                    </a:cubicBezTo>
                    <a:cubicBezTo>
                      <a:pt x="0" y="58645"/>
                      <a:pt x="92" y="58736"/>
                      <a:pt x="183" y="58736"/>
                    </a:cubicBezTo>
                    <a:lnTo>
                      <a:pt x="94360" y="58736"/>
                    </a:lnTo>
                    <a:lnTo>
                      <a:pt x="121248" y="31848"/>
                    </a:lnTo>
                    <a:lnTo>
                      <a:pt x="155623" y="31848"/>
                    </a:lnTo>
                    <a:lnTo>
                      <a:pt x="175618" y="51843"/>
                    </a:lnTo>
                    <a:lnTo>
                      <a:pt x="196823" y="51843"/>
                    </a:lnTo>
                    <a:lnTo>
                      <a:pt x="248340" y="326"/>
                    </a:lnTo>
                    <a:cubicBezTo>
                      <a:pt x="248408" y="235"/>
                      <a:pt x="248408" y="121"/>
                      <a:pt x="248340" y="52"/>
                    </a:cubicBezTo>
                    <a:cubicBezTo>
                      <a:pt x="248306" y="18"/>
                      <a:pt x="248254" y="1"/>
                      <a:pt x="2482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5"/>
              <p:cNvSpPr/>
              <p:nvPr/>
            </p:nvSpPr>
            <p:spPr>
              <a:xfrm>
                <a:off x="1265250" y="1389550"/>
                <a:ext cx="6299250" cy="1955000"/>
              </a:xfrm>
              <a:custGeom>
                <a:avLst/>
                <a:gdLst/>
                <a:ahLst/>
                <a:cxnLst/>
                <a:rect l="l" t="t" r="r" b="b"/>
                <a:pathLst>
                  <a:path w="251970" h="78200" extrusionOk="0">
                    <a:moveTo>
                      <a:pt x="389" y="0"/>
                    </a:moveTo>
                    <a:cubicBezTo>
                      <a:pt x="160" y="0"/>
                      <a:pt x="1" y="183"/>
                      <a:pt x="1" y="388"/>
                    </a:cubicBezTo>
                    <a:cubicBezTo>
                      <a:pt x="1" y="593"/>
                      <a:pt x="160" y="776"/>
                      <a:pt x="389" y="776"/>
                    </a:cubicBezTo>
                    <a:lnTo>
                      <a:pt x="66217" y="776"/>
                    </a:lnTo>
                    <a:lnTo>
                      <a:pt x="89179" y="23738"/>
                    </a:lnTo>
                    <a:lnTo>
                      <a:pt x="125197" y="23738"/>
                    </a:lnTo>
                    <a:lnTo>
                      <a:pt x="179659" y="78199"/>
                    </a:lnTo>
                    <a:lnTo>
                      <a:pt x="251581" y="78199"/>
                    </a:lnTo>
                    <a:cubicBezTo>
                      <a:pt x="251787" y="78199"/>
                      <a:pt x="251969" y="78040"/>
                      <a:pt x="251969" y="77834"/>
                    </a:cubicBezTo>
                    <a:cubicBezTo>
                      <a:pt x="251969" y="77606"/>
                      <a:pt x="251787" y="77446"/>
                      <a:pt x="251581" y="77446"/>
                    </a:cubicBezTo>
                    <a:lnTo>
                      <a:pt x="179978" y="77446"/>
                    </a:lnTo>
                    <a:lnTo>
                      <a:pt x="125517" y="22962"/>
                    </a:lnTo>
                    <a:lnTo>
                      <a:pt x="89499" y="22962"/>
                    </a:lnTo>
                    <a:lnTo>
                      <a:pt x="665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5"/>
              <p:cNvSpPr/>
              <p:nvPr/>
            </p:nvSpPr>
            <p:spPr>
              <a:xfrm>
                <a:off x="1631600" y="1974425"/>
                <a:ext cx="6160000" cy="1095650"/>
              </a:xfrm>
              <a:custGeom>
                <a:avLst/>
                <a:gdLst/>
                <a:ahLst/>
                <a:cxnLst/>
                <a:rect l="l" t="t" r="r" b="b"/>
                <a:pathLst>
                  <a:path w="246400" h="43826" extrusionOk="0">
                    <a:moveTo>
                      <a:pt x="183" y="1"/>
                    </a:moveTo>
                    <a:cubicBezTo>
                      <a:pt x="69" y="1"/>
                      <a:pt x="0" y="92"/>
                      <a:pt x="0" y="206"/>
                    </a:cubicBezTo>
                    <a:cubicBezTo>
                      <a:pt x="0" y="298"/>
                      <a:pt x="69" y="389"/>
                      <a:pt x="183" y="389"/>
                    </a:cubicBezTo>
                    <a:lnTo>
                      <a:pt x="61286" y="389"/>
                    </a:lnTo>
                    <a:lnTo>
                      <a:pt x="104723" y="43825"/>
                    </a:lnTo>
                    <a:lnTo>
                      <a:pt x="165210" y="43825"/>
                    </a:lnTo>
                    <a:lnTo>
                      <a:pt x="207414" y="1599"/>
                    </a:lnTo>
                    <a:lnTo>
                      <a:pt x="246217" y="1599"/>
                    </a:lnTo>
                    <a:cubicBezTo>
                      <a:pt x="246308" y="1599"/>
                      <a:pt x="246400" y="1507"/>
                      <a:pt x="246400" y="1416"/>
                    </a:cubicBezTo>
                    <a:cubicBezTo>
                      <a:pt x="246400" y="1302"/>
                      <a:pt x="246308" y="1233"/>
                      <a:pt x="246217" y="1233"/>
                    </a:cubicBezTo>
                    <a:lnTo>
                      <a:pt x="207254" y="1233"/>
                    </a:lnTo>
                    <a:lnTo>
                      <a:pt x="165050" y="43437"/>
                    </a:lnTo>
                    <a:lnTo>
                      <a:pt x="104883" y="43437"/>
                    </a:lnTo>
                    <a:lnTo>
                      <a:pt x="6144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5"/>
              <p:cNvSpPr/>
              <p:nvPr/>
            </p:nvSpPr>
            <p:spPr>
              <a:xfrm>
                <a:off x="1978550" y="331575"/>
                <a:ext cx="4691750" cy="1289675"/>
              </a:xfrm>
              <a:custGeom>
                <a:avLst/>
                <a:gdLst/>
                <a:ahLst/>
                <a:cxnLst/>
                <a:rect l="l" t="t" r="r" b="b"/>
                <a:pathLst>
                  <a:path w="187670" h="51587" extrusionOk="0">
                    <a:moveTo>
                      <a:pt x="187453" y="1"/>
                    </a:moveTo>
                    <a:cubicBezTo>
                      <a:pt x="187407" y="1"/>
                      <a:pt x="187362" y="24"/>
                      <a:pt x="187327" y="69"/>
                    </a:cubicBezTo>
                    <a:lnTo>
                      <a:pt x="143594" y="43780"/>
                    </a:lnTo>
                    <a:lnTo>
                      <a:pt x="103992" y="43780"/>
                    </a:lnTo>
                    <a:lnTo>
                      <a:pt x="87444" y="27232"/>
                    </a:lnTo>
                    <a:lnTo>
                      <a:pt x="46838" y="27232"/>
                    </a:lnTo>
                    <a:lnTo>
                      <a:pt x="22871" y="51198"/>
                    </a:lnTo>
                    <a:lnTo>
                      <a:pt x="183" y="51198"/>
                    </a:lnTo>
                    <a:cubicBezTo>
                      <a:pt x="91" y="51198"/>
                      <a:pt x="0" y="51289"/>
                      <a:pt x="0" y="51403"/>
                    </a:cubicBezTo>
                    <a:cubicBezTo>
                      <a:pt x="0" y="51495"/>
                      <a:pt x="91" y="51586"/>
                      <a:pt x="183" y="51586"/>
                    </a:cubicBezTo>
                    <a:lnTo>
                      <a:pt x="23031" y="51586"/>
                    </a:lnTo>
                    <a:lnTo>
                      <a:pt x="46997" y="27620"/>
                    </a:lnTo>
                    <a:lnTo>
                      <a:pt x="87284" y="27620"/>
                    </a:lnTo>
                    <a:lnTo>
                      <a:pt x="103833" y="44168"/>
                    </a:lnTo>
                    <a:lnTo>
                      <a:pt x="143754" y="44168"/>
                    </a:lnTo>
                    <a:lnTo>
                      <a:pt x="187579" y="321"/>
                    </a:lnTo>
                    <a:cubicBezTo>
                      <a:pt x="187670" y="252"/>
                      <a:pt x="187670" y="138"/>
                      <a:pt x="187579" y="69"/>
                    </a:cubicBezTo>
                    <a:cubicBezTo>
                      <a:pt x="187544" y="24"/>
                      <a:pt x="187499" y="1"/>
                      <a:pt x="1874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5"/>
              <p:cNvSpPr/>
              <p:nvPr/>
            </p:nvSpPr>
            <p:spPr>
              <a:xfrm>
                <a:off x="937150" y="2104550"/>
                <a:ext cx="6622775" cy="1510475"/>
              </a:xfrm>
              <a:custGeom>
                <a:avLst/>
                <a:gdLst/>
                <a:ahLst/>
                <a:cxnLst/>
                <a:rect l="l" t="t" r="r" b="b"/>
                <a:pathLst>
                  <a:path w="264911" h="60419" extrusionOk="0">
                    <a:moveTo>
                      <a:pt x="183" y="0"/>
                    </a:moveTo>
                    <a:cubicBezTo>
                      <a:pt x="91" y="0"/>
                      <a:pt x="0" y="69"/>
                      <a:pt x="0" y="183"/>
                    </a:cubicBezTo>
                    <a:cubicBezTo>
                      <a:pt x="0" y="297"/>
                      <a:pt x="91" y="365"/>
                      <a:pt x="183" y="365"/>
                    </a:cubicBezTo>
                    <a:lnTo>
                      <a:pt x="57177" y="365"/>
                    </a:lnTo>
                    <a:lnTo>
                      <a:pt x="70941" y="14129"/>
                    </a:lnTo>
                    <a:lnTo>
                      <a:pt x="129214" y="14129"/>
                    </a:lnTo>
                    <a:lnTo>
                      <a:pt x="175504" y="60419"/>
                    </a:lnTo>
                    <a:lnTo>
                      <a:pt x="203419" y="60419"/>
                    </a:lnTo>
                    <a:lnTo>
                      <a:pt x="232316" y="31499"/>
                    </a:lnTo>
                    <a:lnTo>
                      <a:pt x="264705" y="31499"/>
                    </a:lnTo>
                    <a:cubicBezTo>
                      <a:pt x="264819" y="31499"/>
                      <a:pt x="264911" y="31430"/>
                      <a:pt x="264911" y="31316"/>
                    </a:cubicBezTo>
                    <a:cubicBezTo>
                      <a:pt x="264911" y="31225"/>
                      <a:pt x="264819" y="31134"/>
                      <a:pt x="264705" y="31134"/>
                    </a:cubicBezTo>
                    <a:lnTo>
                      <a:pt x="232156" y="31134"/>
                    </a:lnTo>
                    <a:lnTo>
                      <a:pt x="203259" y="60031"/>
                    </a:lnTo>
                    <a:lnTo>
                      <a:pt x="175664" y="60031"/>
                    </a:lnTo>
                    <a:lnTo>
                      <a:pt x="129374" y="13764"/>
                    </a:lnTo>
                    <a:lnTo>
                      <a:pt x="71101" y="13764"/>
                    </a:lnTo>
                    <a:lnTo>
                      <a:pt x="5733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5"/>
              <p:cNvSpPr/>
              <p:nvPr/>
            </p:nvSpPr>
            <p:spPr>
              <a:xfrm>
                <a:off x="1664700" y="294775"/>
                <a:ext cx="3135650" cy="766675"/>
              </a:xfrm>
              <a:custGeom>
                <a:avLst/>
                <a:gdLst/>
                <a:ahLst/>
                <a:cxnLst/>
                <a:rect l="l" t="t" r="r" b="b"/>
                <a:pathLst>
                  <a:path w="125426" h="30667" extrusionOk="0">
                    <a:moveTo>
                      <a:pt x="125014" y="1"/>
                    </a:moveTo>
                    <a:cubicBezTo>
                      <a:pt x="124917" y="1"/>
                      <a:pt x="124820" y="35"/>
                      <a:pt x="124741" y="103"/>
                    </a:cubicBezTo>
                    <a:lnTo>
                      <a:pt x="111936" y="12931"/>
                    </a:lnTo>
                    <a:lnTo>
                      <a:pt x="47020" y="12931"/>
                    </a:lnTo>
                    <a:lnTo>
                      <a:pt x="30016" y="29913"/>
                    </a:lnTo>
                    <a:lnTo>
                      <a:pt x="388" y="29913"/>
                    </a:lnTo>
                    <a:cubicBezTo>
                      <a:pt x="160" y="29913"/>
                      <a:pt x="0" y="30073"/>
                      <a:pt x="0" y="30301"/>
                    </a:cubicBezTo>
                    <a:cubicBezTo>
                      <a:pt x="0" y="30507"/>
                      <a:pt x="160" y="30666"/>
                      <a:pt x="388" y="30666"/>
                    </a:cubicBezTo>
                    <a:lnTo>
                      <a:pt x="30335" y="30666"/>
                    </a:lnTo>
                    <a:lnTo>
                      <a:pt x="47340" y="13685"/>
                    </a:lnTo>
                    <a:lnTo>
                      <a:pt x="112255" y="13685"/>
                    </a:lnTo>
                    <a:lnTo>
                      <a:pt x="125288" y="651"/>
                    </a:lnTo>
                    <a:cubicBezTo>
                      <a:pt x="125425" y="514"/>
                      <a:pt x="125425" y="263"/>
                      <a:pt x="125288" y="103"/>
                    </a:cubicBezTo>
                    <a:cubicBezTo>
                      <a:pt x="125208" y="35"/>
                      <a:pt x="125111" y="1"/>
                      <a:pt x="1250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5"/>
              <p:cNvSpPr/>
              <p:nvPr/>
            </p:nvSpPr>
            <p:spPr>
              <a:xfrm>
                <a:off x="100600" y="2193550"/>
                <a:ext cx="3410675" cy="530725"/>
              </a:xfrm>
              <a:custGeom>
                <a:avLst/>
                <a:gdLst/>
                <a:ahLst/>
                <a:cxnLst/>
                <a:rect l="l" t="t" r="r" b="b"/>
                <a:pathLst>
                  <a:path w="136427" h="21229" extrusionOk="0">
                    <a:moveTo>
                      <a:pt x="20748" y="1"/>
                    </a:moveTo>
                    <a:lnTo>
                      <a:pt x="160" y="20589"/>
                    </a:lnTo>
                    <a:cubicBezTo>
                      <a:pt x="0" y="20726"/>
                      <a:pt x="0" y="20977"/>
                      <a:pt x="160" y="21114"/>
                    </a:cubicBezTo>
                    <a:cubicBezTo>
                      <a:pt x="228" y="21205"/>
                      <a:pt x="342" y="21228"/>
                      <a:pt x="434" y="21228"/>
                    </a:cubicBezTo>
                    <a:cubicBezTo>
                      <a:pt x="525" y="21228"/>
                      <a:pt x="616" y="21205"/>
                      <a:pt x="708" y="21114"/>
                    </a:cubicBezTo>
                    <a:lnTo>
                      <a:pt x="21045" y="777"/>
                    </a:lnTo>
                    <a:lnTo>
                      <a:pt x="85390" y="777"/>
                    </a:lnTo>
                    <a:lnTo>
                      <a:pt x="103307" y="18672"/>
                    </a:lnTo>
                    <a:lnTo>
                      <a:pt x="136039" y="18672"/>
                    </a:lnTo>
                    <a:cubicBezTo>
                      <a:pt x="136267" y="18672"/>
                      <a:pt x="136427" y="18512"/>
                      <a:pt x="136427" y="18307"/>
                    </a:cubicBezTo>
                    <a:cubicBezTo>
                      <a:pt x="136427" y="18078"/>
                      <a:pt x="136267" y="17919"/>
                      <a:pt x="136039" y="17919"/>
                    </a:cubicBezTo>
                    <a:lnTo>
                      <a:pt x="103627" y="17919"/>
                    </a:lnTo>
                    <a:lnTo>
                      <a:pt x="8570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5"/>
              <p:cNvSpPr/>
              <p:nvPr/>
            </p:nvSpPr>
            <p:spPr>
              <a:xfrm>
                <a:off x="106300" y="832600"/>
                <a:ext cx="2024625" cy="395475"/>
              </a:xfrm>
              <a:custGeom>
                <a:avLst/>
                <a:gdLst/>
                <a:ahLst/>
                <a:cxnLst/>
                <a:rect l="l" t="t" r="r" b="b"/>
                <a:pathLst>
                  <a:path w="80985" h="15819" extrusionOk="0">
                    <a:moveTo>
                      <a:pt x="206" y="1"/>
                    </a:moveTo>
                    <a:cubicBezTo>
                      <a:pt x="92" y="1"/>
                      <a:pt x="0" y="92"/>
                      <a:pt x="0" y="183"/>
                    </a:cubicBezTo>
                    <a:cubicBezTo>
                      <a:pt x="0" y="297"/>
                      <a:pt x="92" y="389"/>
                      <a:pt x="206" y="389"/>
                    </a:cubicBezTo>
                    <a:lnTo>
                      <a:pt x="37297" y="389"/>
                    </a:lnTo>
                    <a:lnTo>
                      <a:pt x="52750" y="15818"/>
                    </a:lnTo>
                    <a:lnTo>
                      <a:pt x="80779" y="15818"/>
                    </a:lnTo>
                    <a:cubicBezTo>
                      <a:pt x="80893" y="15818"/>
                      <a:pt x="80985" y="15727"/>
                      <a:pt x="80985" y="15636"/>
                    </a:cubicBezTo>
                    <a:cubicBezTo>
                      <a:pt x="80985" y="15522"/>
                      <a:pt x="80893" y="15430"/>
                      <a:pt x="80779" y="15430"/>
                    </a:cubicBezTo>
                    <a:lnTo>
                      <a:pt x="52909" y="15430"/>
                    </a:lnTo>
                    <a:lnTo>
                      <a:pt x="3745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5"/>
              <p:cNvSpPr/>
              <p:nvPr/>
            </p:nvSpPr>
            <p:spPr>
              <a:xfrm>
                <a:off x="24125" y="1108225"/>
                <a:ext cx="1654850" cy="513025"/>
              </a:xfrm>
              <a:custGeom>
                <a:avLst/>
                <a:gdLst/>
                <a:ahLst/>
                <a:cxnLst/>
                <a:rect l="l" t="t" r="r" b="b"/>
                <a:pathLst>
                  <a:path w="66194" h="20521" extrusionOk="0">
                    <a:moveTo>
                      <a:pt x="183" y="0"/>
                    </a:moveTo>
                    <a:cubicBezTo>
                      <a:pt x="92" y="0"/>
                      <a:pt x="1" y="91"/>
                      <a:pt x="1" y="206"/>
                    </a:cubicBezTo>
                    <a:cubicBezTo>
                      <a:pt x="1" y="297"/>
                      <a:pt x="92" y="388"/>
                      <a:pt x="183" y="388"/>
                    </a:cubicBezTo>
                    <a:lnTo>
                      <a:pt x="25245" y="388"/>
                    </a:lnTo>
                    <a:lnTo>
                      <a:pt x="45377" y="20520"/>
                    </a:lnTo>
                    <a:lnTo>
                      <a:pt x="66011" y="20520"/>
                    </a:lnTo>
                    <a:cubicBezTo>
                      <a:pt x="66103" y="20520"/>
                      <a:pt x="66194" y="20429"/>
                      <a:pt x="66194" y="20337"/>
                    </a:cubicBezTo>
                    <a:cubicBezTo>
                      <a:pt x="66194" y="20223"/>
                      <a:pt x="66103" y="20132"/>
                      <a:pt x="66011" y="20132"/>
                    </a:cubicBezTo>
                    <a:lnTo>
                      <a:pt x="45537" y="20132"/>
                    </a:lnTo>
                    <a:lnTo>
                      <a:pt x="25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5"/>
              <p:cNvSpPr/>
              <p:nvPr/>
            </p:nvSpPr>
            <p:spPr>
              <a:xfrm>
                <a:off x="24125" y="1371850"/>
                <a:ext cx="979225" cy="451975"/>
              </a:xfrm>
              <a:custGeom>
                <a:avLst/>
                <a:gdLst/>
                <a:ahLst/>
                <a:cxnLst/>
                <a:rect l="l" t="t" r="r" b="b"/>
                <a:pathLst>
                  <a:path w="39169" h="18079" extrusionOk="0">
                    <a:moveTo>
                      <a:pt x="183" y="0"/>
                    </a:moveTo>
                    <a:cubicBezTo>
                      <a:pt x="92" y="0"/>
                      <a:pt x="1" y="92"/>
                      <a:pt x="1" y="206"/>
                    </a:cubicBezTo>
                    <a:cubicBezTo>
                      <a:pt x="1" y="297"/>
                      <a:pt x="92" y="388"/>
                      <a:pt x="183" y="388"/>
                    </a:cubicBezTo>
                    <a:lnTo>
                      <a:pt x="21182" y="388"/>
                    </a:lnTo>
                    <a:lnTo>
                      <a:pt x="38826" y="18010"/>
                    </a:lnTo>
                    <a:cubicBezTo>
                      <a:pt x="38849" y="18055"/>
                      <a:pt x="38895" y="18078"/>
                      <a:pt x="38940" y="18078"/>
                    </a:cubicBezTo>
                    <a:cubicBezTo>
                      <a:pt x="39009" y="18078"/>
                      <a:pt x="39055" y="18055"/>
                      <a:pt x="39077" y="18010"/>
                    </a:cubicBezTo>
                    <a:cubicBezTo>
                      <a:pt x="39169" y="17941"/>
                      <a:pt x="39169" y="17827"/>
                      <a:pt x="39077" y="17736"/>
                    </a:cubicBezTo>
                    <a:lnTo>
                      <a:pt x="2134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5"/>
              <p:cNvSpPr/>
              <p:nvPr/>
            </p:nvSpPr>
            <p:spPr>
              <a:xfrm>
                <a:off x="5585500" y="1408375"/>
                <a:ext cx="1529900" cy="580350"/>
              </a:xfrm>
              <a:custGeom>
                <a:avLst/>
                <a:gdLst/>
                <a:ahLst/>
                <a:cxnLst/>
                <a:rect l="l" t="t" r="r" b="b"/>
                <a:pathLst>
                  <a:path w="61196" h="23214" extrusionOk="0">
                    <a:moveTo>
                      <a:pt x="49121" y="0"/>
                    </a:moveTo>
                    <a:lnTo>
                      <a:pt x="26661" y="22460"/>
                    </a:lnTo>
                    <a:lnTo>
                      <a:pt x="389" y="22460"/>
                    </a:lnTo>
                    <a:cubicBezTo>
                      <a:pt x="161" y="22460"/>
                      <a:pt x="1" y="22620"/>
                      <a:pt x="1" y="22848"/>
                    </a:cubicBezTo>
                    <a:cubicBezTo>
                      <a:pt x="1" y="23054"/>
                      <a:pt x="161" y="23214"/>
                      <a:pt x="389" y="23214"/>
                    </a:cubicBezTo>
                    <a:lnTo>
                      <a:pt x="26980" y="23214"/>
                    </a:lnTo>
                    <a:lnTo>
                      <a:pt x="49441" y="776"/>
                    </a:lnTo>
                    <a:lnTo>
                      <a:pt x="60808" y="776"/>
                    </a:lnTo>
                    <a:cubicBezTo>
                      <a:pt x="61013" y="776"/>
                      <a:pt x="61196" y="594"/>
                      <a:pt x="61196" y="388"/>
                    </a:cubicBezTo>
                    <a:cubicBezTo>
                      <a:pt x="61196" y="183"/>
                      <a:pt x="61013" y="0"/>
                      <a:pt x="60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5"/>
              <p:cNvSpPr/>
              <p:nvPr/>
            </p:nvSpPr>
            <p:spPr>
              <a:xfrm>
                <a:off x="5953000" y="3543100"/>
                <a:ext cx="134700" cy="134700"/>
              </a:xfrm>
              <a:custGeom>
                <a:avLst/>
                <a:gdLst/>
                <a:ahLst/>
                <a:cxnLst/>
                <a:rect l="l" t="t" r="r" b="b"/>
                <a:pathLst>
                  <a:path w="5388" h="5388" extrusionOk="0">
                    <a:moveTo>
                      <a:pt x="2694" y="366"/>
                    </a:moveTo>
                    <a:cubicBezTo>
                      <a:pt x="3972" y="366"/>
                      <a:pt x="5022" y="1416"/>
                      <a:pt x="5022" y="2694"/>
                    </a:cubicBezTo>
                    <a:cubicBezTo>
                      <a:pt x="5022" y="3949"/>
                      <a:pt x="3972" y="4999"/>
                      <a:pt x="2694" y="4999"/>
                    </a:cubicBezTo>
                    <a:cubicBezTo>
                      <a:pt x="1416" y="4999"/>
                      <a:pt x="388" y="3949"/>
                      <a:pt x="388" y="2694"/>
                    </a:cubicBezTo>
                    <a:cubicBezTo>
                      <a:pt x="388" y="1416"/>
                      <a:pt x="1416" y="366"/>
                      <a:pt x="2694" y="366"/>
                    </a:cubicBezTo>
                    <a:close/>
                    <a:moveTo>
                      <a:pt x="2694" y="1"/>
                    </a:moveTo>
                    <a:cubicBezTo>
                      <a:pt x="1210" y="1"/>
                      <a:pt x="0" y="1187"/>
                      <a:pt x="0" y="2694"/>
                    </a:cubicBezTo>
                    <a:cubicBezTo>
                      <a:pt x="0" y="4178"/>
                      <a:pt x="1210" y="5387"/>
                      <a:pt x="2694" y="5387"/>
                    </a:cubicBezTo>
                    <a:cubicBezTo>
                      <a:pt x="4177" y="5387"/>
                      <a:pt x="5387" y="4178"/>
                      <a:pt x="5387" y="2694"/>
                    </a:cubicBezTo>
                    <a:cubicBezTo>
                      <a:pt x="5387" y="1187"/>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5"/>
              <p:cNvSpPr/>
              <p:nvPr/>
            </p:nvSpPr>
            <p:spPr>
              <a:xfrm>
                <a:off x="5976400" y="3566500"/>
                <a:ext cx="87900" cy="87325"/>
              </a:xfrm>
              <a:custGeom>
                <a:avLst/>
                <a:gdLst/>
                <a:ahLst/>
                <a:cxnLst/>
                <a:rect l="l" t="t" r="r" b="b"/>
                <a:pathLst>
                  <a:path w="3516" h="3493" extrusionOk="0">
                    <a:moveTo>
                      <a:pt x="1758" y="0"/>
                    </a:moveTo>
                    <a:cubicBezTo>
                      <a:pt x="799" y="0"/>
                      <a:pt x="0" y="776"/>
                      <a:pt x="0" y="1758"/>
                    </a:cubicBezTo>
                    <a:cubicBezTo>
                      <a:pt x="0" y="2717"/>
                      <a:pt x="799" y="3493"/>
                      <a:pt x="1758" y="3493"/>
                    </a:cubicBezTo>
                    <a:cubicBezTo>
                      <a:pt x="2739" y="3493"/>
                      <a:pt x="3515" y="2717"/>
                      <a:pt x="3515" y="1758"/>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5"/>
              <p:cNvSpPr/>
              <p:nvPr/>
            </p:nvSpPr>
            <p:spPr>
              <a:xfrm>
                <a:off x="5421175" y="2256325"/>
                <a:ext cx="134700" cy="134700"/>
              </a:xfrm>
              <a:custGeom>
                <a:avLst/>
                <a:gdLst/>
                <a:ahLst/>
                <a:cxnLst/>
                <a:rect l="l" t="t" r="r" b="b"/>
                <a:pathLst>
                  <a:path w="5388" h="5388" extrusionOk="0">
                    <a:moveTo>
                      <a:pt x="2694" y="389"/>
                    </a:moveTo>
                    <a:cubicBezTo>
                      <a:pt x="3972" y="389"/>
                      <a:pt x="4999" y="1416"/>
                      <a:pt x="4999" y="2694"/>
                    </a:cubicBezTo>
                    <a:cubicBezTo>
                      <a:pt x="4999" y="3972"/>
                      <a:pt x="3972" y="5022"/>
                      <a:pt x="2694" y="5022"/>
                    </a:cubicBezTo>
                    <a:cubicBezTo>
                      <a:pt x="1415" y="5022"/>
                      <a:pt x="365" y="3972"/>
                      <a:pt x="365" y="2694"/>
                    </a:cubicBezTo>
                    <a:cubicBezTo>
                      <a:pt x="365" y="1416"/>
                      <a:pt x="1415" y="389"/>
                      <a:pt x="2694" y="389"/>
                    </a:cubicBezTo>
                    <a:close/>
                    <a:moveTo>
                      <a:pt x="2694" y="1"/>
                    </a:moveTo>
                    <a:cubicBezTo>
                      <a:pt x="1210" y="1"/>
                      <a:pt x="0" y="1210"/>
                      <a:pt x="0" y="2694"/>
                    </a:cubicBezTo>
                    <a:cubicBezTo>
                      <a:pt x="0" y="4178"/>
                      <a:pt x="1210" y="5387"/>
                      <a:pt x="2694" y="5387"/>
                    </a:cubicBezTo>
                    <a:cubicBezTo>
                      <a:pt x="4177" y="5387"/>
                      <a:pt x="5387" y="4178"/>
                      <a:pt x="5387" y="2694"/>
                    </a:cubicBezTo>
                    <a:cubicBezTo>
                      <a:pt x="5387" y="1210"/>
                      <a:pt x="4177"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5"/>
              <p:cNvSpPr/>
              <p:nvPr/>
            </p:nvSpPr>
            <p:spPr>
              <a:xfrm>
                <a:off x="5444575" y="2279725"/>
                <a:ext cx="87900" cy="87900"/>
              </a:xfrm>
              <a:custGeom>
                <a:avLst/>
                <a:gdLst/>
                <a:ahLst/>
                <a:cxnLst/>
                <a:rect l="l" t="t" r="r" b="b"/>
                <a:pathLst>
                  <a:path w="3516" h="3516" extrusionOk="0">
                    <a:moveTo>
                      <a:pt x="1758" y="0"/>
                    </a:moveTo>
                    <a:cubicBezTo>
                      <a:pt x="776" y="0"/>
                      <a:pt x="0" y="799"/>
                      <a:pt x="0" y="1758"/>
                    </a:cubicBezTo>
                    <a:cubicBezTo>
                      <a:pt x="0" y="2739"/>
                      <a:pt x="776" y="3516"/>
                      <a:pt x="1758" y="3516"/>
                    </a:cubicBezTo>
                    <a:cubicBezTo>
                      <a:pt x="2716" y="3516"/>
                      <a:pt x="3515" y="2739"/>
                      <a:pt x="3515" y="1758"/>
                    </a:cubicBezTo>
                    <a:cubicBezTo>
                      <a:pt x="3515" y="799"/>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5"/>
              <p:cNvSpPr/>
              <p:nvPr/>
            </p:nvSpPr>
            <p:spPr>
              <a:xfrm>
                <a:off x="5459400" y="1912225"/>
                <a:ext cx="134700" cy="134700"/>
              </a:xfrm>
              <a:custGeom>
                <a:avLst/>
                <a:gdLst/>
                <a:ahLst/>
                <a:cxnLst/>
                <a:rect l="l" t="t" r="r" b="b"/>
                <a:pathLst>
                  <a:path w="5388" h="5388" extrusionOk="0">
                    <a:moveTo>
                      <a:pt x="2694" y="366"/>
                    </a:moveTo>
                    <a:cubicBezTo>
                      <a:pt x="3972" y="366"/>
                      <a:pt x="4999" y="1416"/>
                      <a:pt x="4999" y="2694"/>
                    </a:cubicBezTo>
                    <a:cubicBezTo>
                      <a:pt x="4999" y="3973"/>
                      <a:pt x="3972" y="5000"/>
                      <a:pt x="2694" y="5000"/>
                    </a:cubicBezTo>
                    <a:cubicBezTo>
                      <a:pt x="1416" y="5000"/>
                      <a:pt x="389" y="3973"/>
                      <a:pt x="389" y="2694"/>
                    </a:cubicBezTo>
                    <a:cubicBezTo>
                      <a:pt x="389" y="1416"/>
                      <a:pt x="1416" y="366"/>
                      <a:pt x="2694" y="366"/>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5"/>
              <p:cNvSpPr/>
              <p:nvPr/>
            </p:nvSpPr>
            <p:spPr>
              <a:xfrm>
                <a:off x="5482800" y="1935625"/>
                <a:ext cx="87900" cy="87900"/>
              </a:xfrm>
              <a:custGeom>
                <a:avLst/>
                <a:gdLst/>
                <a:ahLst/>
                <a:cxnLst/>
                <a:rect l="l" t="t" r="r" b="b"/>
                <a:pathLst>
                  <a:path w="3516" h="3516" extrusionOk="0">
                    <a:moveTo>
                      <a:pt x="1758" y="1"/>
                    </a:moveTo>
                    <a:cubicBezTo>
                      <a:pt x="799" y="1"/>
                      <a:pt x="0" y="777"/>
                      <a:pt x="0" y="1758"/>
                    </a:cubicBezTo>
                    <a:cubicBezTo>
                      <a:pt x="0" y="2717"/>
                      <a:pt x="799" y="3516"/>
                      <a:pt x="1758" y="3516"/>
                    </a:cubicBezTo>
                    <a:cubicBezTo>
                      <a:pt x="2739" y="3516"/>
                      <a:pt x="3515" y="2717"/>
                      <a:pt x="3515" y="1758"/>
                    </a:cubicBezTo>
                    <a:cubicBezTo>
                      <a:pt x="3515" y="777"/>
                      <a:pt x="2739"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5"/>
              <p:cNvSpPr/>
              <p:nvPr/>
            </p:nvSpPr>
            <p:spPr>
              <a:xfrm>
                <a:off x="4736975" y="1935625"/>
                <a:ext cx="87900" cy="87900"/>
              </a:xfrm>
              <a:custGeom>
                <a:avLst/>
                <a:gdLst/>
                <a:ahLst/>
                <a:cxnLst/>
                <a:rect l="l" t="t" r="r" b="b"/>
                <a:pathLst>
                  <a:path w="3516" h="3516" extrusionOk="0">
                    <a:moveTo>
                      <a:pt x="1758" y="1"/>
                    </a:moveTo>
                    <a:cubicBezTo>
                      <a:pt x="777" y="1"/>
                      <a:pt x="1" y="777"/>
                      <a:pt x="1" y="1758"/>
                    </a:cubicBezTo>
                    <a:cubicBezTo>
                      <a:pt x="1" y="2717"/>
                      <a:pt x="777"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5"/>
              <p:cNvSpPr/>
              <p:nvPr/>
            </p:nvSpPr>
            <p:spPr>
              <a:xfrm>
                <a:off x="7044625" y="2632950"/>
                <a:ext cx="87900" cy="87325"/>
              </a:xfrm>
              <a:custGeom>
                <a:avLst/>
                <a:gdLst/>
                <a:ahLst/>
                <a:cxnLst/>
                <a:rect l="l" t="t" r="r" b="b"/>
                <a:pathLst>
                  <a:path w="3516" h="3493" extrusionOk="0">
                    <a:moveTo>
                      <a:pt x="1758" y="0"/>
                    </a:moveTo>
                    <a:cubicBezTo>
                      <a:pt x="799" y="0"/>
                      <a:pt x="0" y="776"/>
                      <a:pt x="0" y="1735"/>
                    </a:cubicBezTo>
                    <a:cubicBezTo>
                      <a:pt x="0" y="2716"/>
                      <a:pt x="799" y="3493"/>
                      <a:pt x="1758" y="3493"/>
                    </a:cubicBezTo>
                    <a:cubicBezTo>
                      <a:pt x="2739" y="3493"/>
                      <a:pt x="3515" y="2716"/>
                      <a:pt x="3515" y="1735"/>
                    </a:cubicBezTo>
                    <a:cubicBezTo>
                      <a:pt x="3515" y="776"/>
                      <a:pt x="2739"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5"/>
              <p:cNvSpPr/>
              <p:nvPr/>
            </p:nvSpPr>
            <p:spPr>
              <a:xfrm>
                <a:off x="4222850" y="1085400"/>
                <a:ext cx="134675" cy="134675"/>
              </a:xfrm>
              <a:custGeom>
                <a:avLst/>
                <a:gdLst/>
                <a:ahLst/>
                <a:cxnLst/>
                <a:rect l="l" t="t" r="r" b="b"/>
                <a:pathLst>
                  <a:path w="5387" h="5387" extrusionOk="0">
                    <a:moveTo>
                      <a:pt x="2694" y="388"/>
                    </a:moveTo>
                    <a:cubicBezTo>
                      <a:pt x="3972" y="388"/>
                      <a:pt x="5022" y="1415"/>
                      <a:pt x="5022" y="2694"/>
                    </a:cubicBezTo>
                    <a:cubicBezTo>
                      <a:pt x="5022" y="3972"/>
                      <a:pt x="3972" y="4999"/>
                      <a:pt x="2694" y="4999"/>
                    </a:cubicBezTo>
                    <a:cubicBezTo>
                      <a:pt x="1415" y="4999"/>
                      <a:pt x="388" y="3972"/>
                      <a:pt x="388" y="2694"/>
                    </a:cubicBezTo>
                    <a:cubicBezTo>
                      <a:pt x="388" y="1415"/>
                      <a:pt x="1415" y="388"/>
                      <a:pt x="2694" y="388"/>
                    </a:cubicBezTo>
                    <a:close/>
                    <a:moveTo>
                      <a:pt x="2694" y="0"/>
                    </a:moveTo>
                    <a:cubicBezTo>
                      <a:pt x="1210" y="0"/>
                      <a:pt x="0" y="1210"/>
                      <a:pt x="0" y="2694"/>
                    </a:cubicBezTo>
                    <a:cubicBezTo>
                      <a:pt x="0" y="4177"/>
                      <a:pt x="1210" y="5387"/>
                      <a:pt x="2694" y="5387"/>
                    </a:cubicBezTo>
                    <a:cubicBezTo>
                      <a:pt x="4177" y="5387"/>
                      <a:pt x="5387" y="4177"/>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5"/>
              <p:cNvSpPr/>
              <p:nvPr/>
            </p:nvSpPr>
            <p:spPr>
              <a:xfrm>
                <a:off x="4246800" y="1108775"/>
                <a:ext cx="87350" cy="87925"/>
              </a:xfrm>
              <a:custGeom>
                <a:avLst/>
                <a:gdLst/>
                <a:ahLst/>
                <a:cxnLst/>
                <a:rect l="l" t="t" r="r" b="b"/>
                <a:pathLst>
                  <a:path w="3494" h="3517" extrusionOk="0">
                    <a:moveTo>
                      <a:pt x="1736" y="1"/>
                    </a:moveTo>
                    <a:cubicBezTo>
                      <a:pt x="777" y="1"/>
                      <a:pt x="1" y="800"/>
                      <a:pt x="1" y="1759"/>
                    </a:cubicBezTo>
                    <a:cubicBezTo>
                      <a:pt x="1" y="2717"/>
                      <a:pt x="777" y="3516"/>
                      <a:pt x="1736" y="3516"/>
                    </a:cubicBezTo>
                    <a:cubicBezTo>
                      <a:pt x="2717" y="3516"/>
                      <a:pt x="3493" y="2717"/>
                      <a:pt x="3493" y="1759"/>
                    </a:cubicBezTo>
                    <a:cubicBezTo>
                      <a:pt x="3493" y="800"/>
                      <a:pt x="2717" y="1"/>
                      <a:pt x="17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5"/>
              <p:cNvSpPr/>
              <p:nvPr/>
            </p:nvSpPr>
            <p:spPr>
              <a:xfrm>
                <a:off x="3502700" y="2585000"/>
                <a:ext cx="134700" cy="134700"/>
              </a:xfrm>
              <a:custGeom>
                <a:avLst/>
                <a:gdLst/>
                <a:ahLst/>
                <a:cxnLst/>
                <a:rect l="l" t="t" r="r" b="b"/>
                <a:pathLst>
                  <a:path w="5388" h="5388" extrusionOk="0">
                    <a:moveTo>
                      <a:pt x="2694" y="389"/>
                    </a:moveTo>
                    <a:cubicBezTo>
                      <a:pt x="3972" y="389"/>
                      <a:pt x="4999" y="1416"/>
                      <a:pt x="4999" y="2694"/>
                    </a:cubicBezTo>
                    <a:cubicBezTo>
                      <a:pt x="4999" y="3973"/>
                      <a:pt x="3972" y="5000"/>
                      <a:pt x="2694" y="5000"/>
                    </a:cubicBezTo>
                    <a:cubicBezTo>
                      <a:pt x="1416" y="5000"/>
                      <a:pt x="389" y="3973"/>
                      <a:pt x="389" y="2694"/>
                    </a:cubicBezTo>
                    <a:cubicBezTo>
                      <a:pt x="389" y="1416"/>
                      <a:pt x="1416" y="389"/>
                      <a:pt x="2694" y="389"/>
                    </a:cubicBezTo>
                    <a:close/>
                    <a:moveTo>
                      <a:pt x="2694" y="1"/>
                    </a:moveTo>
                    <a:cubicBezTo>
                      <a:pt x="1210" y="1"/>
                      <a:pt x="1" y="1211"/>
                      <a:pt x="1" y="2694"/>
                    </a:cubicBezTo>
                    <a:cubicBezTo>
                      <a:pt x="1" y="4178"/>
                      <a:pt x="1210" y="5388"/>
                      <a:pt x="2694" y="5388"/>
                    </a:cubicBezTo>
                    <a:cubicBezTo>
                      <a:pt x="4178" y="5388"/>
                      <a:pt x="5387" y="4178"/>
                      <a:pt x="5387" y="2694"/>
                    </a:cubicBezTo>
                    <a:cubicBezTo>
                      <a:pt x="5387" y="1211"/>
                      <a:pt x="4178" y="1"/>
                      <a:pt x="26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5"/>
              <p:cNvSpPr/>
              <p:nvPr/>
            </p:nvSpPr>
            <p:spPr>
              <a:xfrm>
                <a:off x="3526100" y="2608400"/>
                <a:ext cx="87900" cy="87900"/>
              </a:xfrm>
              <a:custGeom>
                <a:avLst/>
                <a:gdLst/>
                <a:ahLst/>
                <a:cxnLst/>
                <a:rect l="l" t="t" r="r" b="b"/>
                <a:pathLst>
                  <a:path w="3516" h="3516" extrusionOk="0">
                    <a:moveTo>
                      <a:pt x="1758" y="1"/>
                    </a:moveTo>
                    <a:cubicBezTo>
                      <a:pt x="776" y="1"/>
                      <a:pt x="0" y="777"/>
                      <a:pt x="0" y="1758"/>
                    </a:cubicBezTo>
                    <a:cubicBezTo>
                      <a:pt x="0" y="2717"/>
                      <a:pt x="776" y="3516"/>
                      <a:pt x="1758" y="3516"/>
                    </a:cubicBezTo>
                    <a:cubicBezTo>
                      <a:pt x="2717" y="3516"/>
                      <a:pt x="3516" y="2717"/>
                      <a:pt x="3516" y="1758"/>
                    </a:cubicBezTo>
                    <a:cubicBezTo>
                      <a:pt x="3516" y="777"/>
                      <a:pt x="2717" y="1"/>
                      <a:pt x="17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5"/>
              <p:cNvSpPr/>
              <p:nvPr/>
            </p:nvSpPr>
            <p:spPr>
              <a:xfrm>
                <a:off x="2281550" y="1156150"/>
                <a:ext cx="134700" cy="134700"/>
              </a:xfrm>
              <a:custGeom>
                <a:avLst/>
                <a:gdLst/>
                <a:ahLst/>
                <a:cxnLst/>
                <a:rect l="l" t="t" r="r" b="b"/>
                <a:pathLst>
                  <a:path w="5388" h="5388" extrusionOk="0">
                    <a:moveTo>
                      <a:pt x="2694" y="366"/>
                    </a:moveTo>
                    <a:cubicBezTo>
                      <a:pt x="3972" y="366"/>
                      <a:pt x="4999" y="1416"/>
                      <a:pt x="4999" y="2694"/>
                    </a:cubicBezTo>
                    <a:cubicBezTo>
                      <a:pt x="4999" y="3972"/>
                      <a:pt x="3972" y="4999"/>
                      <a:pt x="2694" y="4999"/>
                    </a:cubicBezTo>
                    <a:cubicBezTo>
                      <a:pt x="1416" y="4999"/>
                      <a:pt x="366" y="3972"/>
                      <a:pt x="366" y="2694"/>
                    </a:cubicBezTo>
                    <a:cubicBezTo>
                      <a:pt x="366" y="1416"/>
                      <a:pt x="1416" y="366"/>
                      <a:pt x="2694" y="366"/>
                    </a:cubicBezTo>
                    <a:close/>
                    <a:moveTo>
                      <a:pt x="2694" y="0"/>
                    </a:moveTo>
                    <a:cubicBezTo>
                      <a:pt x="1210" y="0"/>
                      <a:pt x="0" y="1210"/>
                      <a:pt x="0" y="2694"/>
                    </a:cubicBezTo>
                    <a:cubicBezTo>
                      <a:pt x="0" y="4178"/>
                      <a:pt x="1210" y="5387"/>
                      <a:pt x="2694" y="5387"/>
                    </a:cubicBezTo>
                    <a:cubicBezTo>
                      <a:pt x="4177" y="5387"/>
                      <a:pt x="5387" y="4178"/>
                      <a:pt x="5387" y="2694"/>
                    </a:cubicBezTo>
                    <a:cubicBezTo>
                      <a:pt x="5387" y="1210"/>
                      <a:pt x="4177" y="0"/>
                      <a:pt x="26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5"/>
              <p:cNvSpPr/>
              <p:nvPr/>
            </p:nvSpPr>
            <p:spPr>
              <a:xfrm>
                <a:off x="2304950" y="1179550"/>
                <a:ext cx="87325" cy="87900"/>
              </a:xfrm>
              <a:custGeom>
                <a:avLst/>
                <a:gdLst/>
                <a:ahLst/>
                <a:cxnLst/>
                <a:rect l="l" t="t" r="r" b="b"/>
                <a:pathLst>
                  <a:path w="3493" h="3516" extrusionOk="0">
                    <a:moveTo>
                      <a:pt x="1758" y="0"/>
                    </a:moveTo>
                    <a:cubicBezTo>
                      <a:pt x="776" y="0"/>
                      <a:pt x="0" y="776"/>
                      <a:pt x="0" y="1758"/>
                    </a:cubicBezTo>
                    <a:cubicBezTo>
                      <a:pt x="0" y="2717"/>
                      <a:pt x="776" y="3515"/>
                      <a:pt x="1758" y="3515"/>
                    </a:cubicBezTo>
                    <a:cubicBezTo>
                      <a:pt x="2716" y="3515"/>
                      <a:pt x="3493" y="2717"/>
                      <a:pt x="3493" y="1758"/>
                    </a:cubicBezTo>
                    <a:cubicBezTo>
                      <a:pt x="3493" y="776"/>
                      <a:pt x="2716" y="0"/>
                      <a:pt x="17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5"/>
              <p:cNvSpPr/>
              <p:nvPr/>
            </p:nvSpPr>
            <p:spPr>
              <a:xfrm>
                <a:off x="1577950" y="1004925"/>
                <a:ext cx="94750" cy="94750"/>
              </a:xfrm>
              <a:custGeom>
                <a:avLst/>
                <a:gdLst/>
                <a:ahLst/>
                <a:cxnLst/>
                <a:rect l="l" t="t" r="r" b="b"/>
                <a:pathLst>
                  <a:path w="3790" h="3790" extrusionOk="0">
                    <a:moveTo>
                      <a:pt x="1895" y="366"/>
                    </a:moveTo>
                    <a:cubicBezTo>
                      <a:pt x="2717" y="366"/>
                      <a:pt x="3402" y="1051"/>
                      <a:pt x="3402" y="1895"/>
                    </a:cubicBezTo>
                    <a:cubicBezTo>
                      <a:pt x="3402" y="2717"/>
                      <a:pt x="2717" y="3402"/>
                      <a:pt x="1895" y="3402"/>
                    </a:cubicBezTo>
                    <a:cubicBezTo>
                      <a:pt x="1051" y="3402"/>
                      <a:pt x="366" y="2717"/>
                      <a:pt x="366" y="1895"/>
                    </a:cubicBezTo>
                    <a:cubicBezTo>
                      <a:pt x="366" y="1051"/>
                      <a:pt x="1051" y="366"/>
                      <a:pt x="1895" y="366"/>
                    </a:cubicBezTo>
                    <a:close/>
                    <a:moveTo>
                      <a:pt x="1895" y="1"/>
                    </a:moveTo>
                    <a:cubicBezTo>
                      <a:pt x="845" y="1"/>
                      <a:pt x="1" y="845"/>
                      <a:pt x="1" y="1895"/>
                    </a:cubicBezTo>
                    <a:cubicBezTo>
                      <a:pt x="1" y="2922"/>
                      <a:pt x="845" y="3790"/>
                      <a:pt x="1895" y="3790"/>
                    </a:cubicBezTo>
                    <a:cubicBezTo>
                      <a:pt x="2922" y="3790"/>
                      <a:pt x="3790" y="2922"/>
                      <a:pt x="3790" y="1895"/>
                    </a:cubicBezTo>
                    <a:cubicBezTo>
                      <a:pt x="3790" y="845"/>
                      <a:pt x="2922" y="1"/>
                      <a:pt x="1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5"/>
              <p:cNvSpPr/>
              <p:nvPr/>
            </p:nvSpPr>
            <p:spPr>
              <a:xfrm>
                <a:off x="1595075" y="1022050"/>
                <a:ext cx="59950" cy="59950"/>
              </a:xfrm>
              <a:custGeom>
                <a:avLst/>
                <a:gdLst/>
                <a:ahLst/>
                <a:cxnLst/>
                <a:rect l="l" t="t" r="r" b="b"/>
                <a:pathLst>
                  <a:path w="2398" h="2398" extrusionOk="0">
                    <a:moveTo>
                      <a:pt x="1210" y="1"/>
                    </a:moveTo>
                    <a:cubicBezTo>
                      <a:pt x="548" y="1"/>
                      <a:pt x="1" y="548"/>
                      <a:pt x="1" y="1210"/>
                    </a:cubicBezTo>
                    <a:cubicBezTo>
                      <a:pt x="1" y="1872"/>
                      <a:pt x="548" y="2397"/>
                      <a:pt x="1210" y="2397"/>
                    </a:cubicBezTo>
                    <a:cubicBezTo>
                      <a:pt x="1872" y="2397"/>
                      <a:pt x="2397" y="1872"/>
                      <a:pt x="2397" y="1210"/>
                    </a:cubicBezTo>
                    <a:cubicBezTo>
                      <a:pt x="2397" y="548"/>
                      <a:pt x="1872" y="1"/>
                      <a:pt x="12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5"/>
              <p:cNvSpPr/>
              <p:nvPr/>
            </p:nvSpPr>
            <p:spPr>
              <a:xfrm>
                <a:off x="2892125" y="11704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310" y="4246"/>
                      <a:pt x="4246" y="3287"/>
                      <a:pt x="4246" y="2123"/>
                    </a:cubicBezTo>
                    <a:cubicBezTo>
                      <a:pt x="4246" y="936"/>
                      <a:pt x="3310"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5"/>
              <p:cNvSpPr/>
              <p:nvPr/>
            </p:nvSpPr>
            <p:spPr>
              <a:xfrm>
                <a:off x="7004675" y="1366150"/>
                <a:ext cx="106150" cy="106150"/>
              </a:xfrm>
              <a:custGeom>
                <a:avLst/>
                <a:gdLst/>
                <a:ahLst/>
                <a:cxnLst/>
                <a:rect l="l" t="t" r="r" b="b"/>
                <a:pathLst>
                  <a:path w="4246" h="4246" extrusionOk="0">
                    <a:moveTo>
                      <a:pt x="2123" y="0"/>
                    </a:moveTo>
                    <a:cubicBezTo>
                      <a:pt x="936" y="0"/>
                      <a:pt x="0" y="959"/>
                      <a:pt x="0" y="2123"/>
                    </a:cubicBezTo>
                    <a:cubicBezTo>
                      <a:pt x="0" y="3310"/>
                      <a:pt x="936" y="4246"/>
                      <a:pt x="2123" y="4246"/>
                    </a:cubicBezTo>
                    <a:cubicBezTo>
                      <a:pt x="3287" y="4246"/>
                      <a:pt x="4246" y="3310"/>
                      <a:pt x="4246" y="2123"/>
                    </a:cubicBezTo>
                    <a:cubicBezTo>
                      <a:pt x="4246" y="959"/>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5"/>
              <p:cNvSpPr/>
              <p:nvPr/>
            </p:nvSpPr>
            <p:spPr>
              <a:xfrm>
                <a:off x="6446600" y="2270600"/>
                <a:ext cx="106150" cy="106150"/>
              </a:xfrm>
              <a:custGeom>
                <a:avLst/>
                <a:gdLst/>
                <a:ahLst/>
                <a:cxnLst/>
                <a:rect l="l" t="t" r="r" b="b"/>
                <a:pathLst>
                  <a:path w="4246" h="4246" extrusionOk="0">
                    <a:moveTo>
                      <a:pt x="2123" y="0"/>
                    </a:moveTo>
                    <a:cubicBezTo>
                      <a:pt x="959" y="0"/>
                      <a:pt x="0" y="959"/>
                      <a:pt x="0" y="2123"/>
                    </a:cubicBezTo>
                    <a:cubicBezTo>
                      <a:pt x="0" y="3310"/>
                      <a:pt x="959" y="4246"/>
                      <a:pt x="2123" y="4246"/>
                    </a:cubicBezTo>
                    <a:cubicBezTo>
                      <a:pt x="3310" y="4246"/>
                      <a:pt x="4246" y="3310"/>
                      <a:pt x="4246" y="2123"/>
                    </a:cubicBezTo>
                    <a:cubicBezTo>
                      <a:pt x="4246" y="959"/>
                      <a:pt x="3310" y="0"/>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5"/>
              <p:cNvSpPr/>
              <p:nvPr/>
            </p:nvSpPr>
            <p:spPr>
              <a:xfrm>
                <a:off x="6258275" y="3300575"/>
                <a:ext cx="69650" cy="69650"/>
              </a:xfrm>
              <a:custGeom>
                <a:avLst/>
                <a:gdLst/>
                <a:ahLst/>
                <a:cxnLst/>
                <a:rect l="l" t="t" r="r" b="b"/>
                <a:pathLst>
                  <a:path w="2786" h="2786" extrusionOk="0">
                    <a:moveTo>
                      <a:pt x="1393" y="1"/>
                    </a:moveTo>
                    <a:cubicBezTo>
                      <a:pt x="617" y="1"/>
                      <a:pt x="1" y="617"/>
                      <a:pt x="1" y="1393"/>
                    </a:cubicBezTo>
                    <a:cubicBezTo>
                      <a:pt x="1" y="2146"/>
                      <a:pt x="617" y="2786"/>
                      <a:pt x="1393" y="2786"/>
                    </a:cubicBezTo>
                    <a:cubicBezTo>
                      <a:pt x="2169" y="2786"/>
                      <a:pt x="2786" y="2146"/>
                      <a:pt x="2786" y="1393"/>
                    </a:cubicBezTo>
                    <a:cubicBezTo>
                      <a:pt x="2786" y="617"/>
                      <a:pt x="2169" y="1"/>
                      <a:pt x="13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5"/>
              <p:cNvSpPr/>
              <p:nvPr/>
            </p:nvSpPr>
            <p:spPr>
              <a:xfrm>
                <a:off x="4746100" y="3030675"/>
                <a:ext cx="69650" cy="69075"/>
              </a:xfrm>
              <a:custGeom>
                <a:avLst/>
                <a:gdLst/>
                <a:ahLst/>
                <a:cxnLst/>
                <a:rect l="l" t="t" r="r" b="b"/>
                <a:pathLst>
                  <a:path w="2786" h="2763" extrusionOk="0">
                    <a:moveTo>
                      <a:pt x="1393" y="0"/>
                    </a:moveTo>
                    <a:cubicBezTo>
                      <a:pt x="617" y="0"/>
                      <a:pt x="1" y="617"/>
                      <a:pt x="1" y="1393"/>
                    </a:cubicBezTo>
                    <a:cubicBezTo>
                      <a:pt x="1" y="2146"/>
                      <a:pt x="617" y="2762"/>
                      <a:pt x="1393" y="2762"/>
                    </a:cubicBezTo>
                    <a:cubicBezTo>
                      <a:pt x="2169" y="2762"/>
                      <a:pt x="2786" y="2146"/>
                      <a:pt x="2786" y="1393"/>
                    </a:cubicBezTo>
                    <a:cubicBezTo>
                      <a:pt x="2786" y="617"/>
                      <a:pt x="2169" y="0"/>
                      <a:pt x="13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5"/>
              <p:cNvSpPr/>
              <p:nvPr/>
            </p:nvSpPr>
            <p:spPr>
              <a:xfrm>
                <a:off x="5111875" y="1378700"/>
                <a:ext cx="106175" cy="106150"/>
              </a:xfrm>
              <a:custGeom>
                <a:avLst/>
                <a:gdLst/>
                <a:ahLst/>
                <a:cxnLst/>
                <a:rect l="l" t="t" r="r" b="b"/>
                <a:pathLst>
                  <a:path w="4247" h="4246" extrusionOk="0">
                    <a:moveTo>
                      <a:pt x="2124" y="0"/>
                    </a:moveTo>
                    <a:cubicBezTo>
                      <a:pt x="960" y="0"/>
                      <a:pt x="1" y="959"/>
                      <a:pt x="1" y="2123"/>
                    </a:cubicBezTo>
                    <a:cubicBezTo>
                      <a:pt x="1" y="3310"/>
                      <a:pt x="960" y="4246"/>
                      <a:pt x="2124" y="4246"/>
                    </a:cubicBezTo>
                    <a:cubicBezTo>
                      <a:pt x="3288" y="4246"/>
                      <a:pt x="4246" y="3310"/>
                      <a:pt x="4246" y="2123"/>
                    </a:cubicBezTo>
                    <a:cubicBezTo>
                      <a:pt x="4246" y="959"/>
                      <a:pt x="3288" y="0"/>
                      <a:pt x="2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5"/>
              <p:cNvSpPr/>
              <p:nvPr/>
            </p:nvSpPr>
            <p:spPr>
              <a:xfrm>
                <a:off x="5692225" y="1404950"/>
                <a:ext cx="75350" cy="74775"/>
              </a:xfrm>
              <a:custGeom>
                <a:avLst/>
                <a:gdLst/>
                <a:ahLst/>
                <a:cxnLst/>
                <a:rect l="l" t="t" r="r" b="b"/>
                <a:pathLst>
                  <a:path w="3014" h="2991" extrusionOk="0">
                    <a:moveTo>
                      <a:pt x="1507" y="0"/>
                    </a:moveTo>
                    <a:cubicBezTo>
                      <a:pt x="685" y="0"/>
                      <a:pt x="0" y="662"/>
                      <a:pt x="0" y="1507"/>
                    </a:cubicBezTo>
                    <a:cubicBezTo>
                      <a:pt x="0" y="2328"/>
                      <a:pt x="685" y="2990"/>
                      <a:pt x="1507" y="2990"/>
                    </a:cubicBezTo>
                    <a:cubicBezTo>
                      <a:pt x="2328" y="2990"/>
                      <a:pt x="3013" y="2328"/>
                      <a:pt x="3013" y="1507"/>
                    </a:cubicBezTo>
                    <a:cubicBezTo>
                      <a:pt x="3013" y="662"/>
                      <a:pt x="2328" y="0"/>
                      <a:pt x="150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5"/>
              <p:cNvSpPr/>
              <p:nvPr/>
            </p:nvSpPr>
            <p:spPr>
              <a:xfrm>
                <a:off x="5821750" y="1469425"/>
                <a:ext cx="79350" cy="79350"/>
              </a:xfrm>
              <a:custGeom>
                <a:avLst/>
                <a:gdLst/>
                <a:ahLst/>
                <a:cxnLst/>
                <a:rect l="l" t="t" r="r" b="b"/>
                <a:pathLst>
                  <a:path w="3174" h="3174" extrusionOk="0">
                    <a:moveTo>
                      <a:pt x="1598" y="1"/>
                    </a:moveTo>
                    <a:cubicBezTo>
                      <a:pt x="708" y="1"/>
                      <a:pt x="1" y="708"/>
                      <a:pt x="1" y="1575"/>
                    </a:cubicBezTo>
                    <a:cubicBezTo>
                      <a:pt x="1" y="2466"/>
                      <a:pt x="708" y="3173"/>
                      <a:pt x="1598" y="3173"/>
                    </a:cubicBezTo>
                    <a:cubicBezTo>
                      <a:pt x="2466" y="3173"/>
                      <a:pt x="3173" y="2466"/>
                      <a:pt x="3173" y="1575"/>
                    </a:cubicBezTo>
                    <a:cubicBezTo>
                      <a:pt x="3173" y="708"/>
                      <a:pt x="2466" y="1"/>
                      <a:pt x="15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5"/>
              <p:cNvSpPr/>
              <p:nvPr/>
            </p:nvSpPr>
            <p:spPr>
              <a:xfrm>
                <a:off x="3572900" y="2384150"/>
                <a:ext cx="139825" cy="139250"/>
              </a:xfrm>
              <a:custGeom>
                <a:avLst/>
                <a:gdLst/>
                <a:ahLst/>
                <a:cxnLst/>
                <a:rect l="l" t="t" r="r" b="b"/>
                <a:pathLst>
                  <a:path w="5593" h="5570" extrusionOk="0">
                    <a:moveTo>
                      <a:pt x="2808" y="0"/>
                    </a:moveTo>
                    <a:cubicBezTo>
                      <a:pt x="1255" y="0"/>
                      <a:pt x="0" y="1233"/>
                      <a:pt x="0" y="2785"/>
                    </a:cubicBezTo>
                    <a:cubicBezTo>
                      <a:pt x="0" y="4314"/>
                      <a:pt x="1255" y="5570"/>
                      <a:pt x="2808" y="5570"/>
                    </a:cubicBezTo>
                    <a:cubicBezTo>
                      <a:pt x="4337" y="5570"/>
                      <a:pt x="5592" y="4314"/>
                      <a:pt x="5592" y="2785"/>
                    </a:cubicBezTo>
                    <a:cubicBezTo>
                      <a:pt x="5592" y="1233"/>
                      <a:pt x="4337" y="0"/>
                      <a:pt x="2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5"/>
              <p:cNvSpPr/>
              <p:nvPr/>
            </p:nvSpPr>
            <p:spPr>
              <a:xfrm>
                <a:off x="5419450" y="2995300"/>
                <a:ext cx="139825" cy="139825"/>
              </a:xfrm>
              <a:custGeom>
                <a:avLst/>
                <a:gdLst/>
                <a:ahLst/>
                <a:cxnLst/>
                <a:rect l="l" t="t" r="r" b="b"/>
                <a:pathLst>
                  <a:path w="5593" h="5593" extrusionOk="0">
                    <a:moveTo>
                      <a:pt x="2785" y="0"/>
                    </a:moveTo>
                    <a:cubicBezTo>
                      <a:pt x="1256" y="0"/>
                      <a:pt x="1" y="1256"/>
                      <a:pt x="1" y="2808"/>
                    </a:cubicBezTo>
                    <a:cubicBezTo>
                      <a:pt x="1" y="4337"/>
                      <a:pt x="1256" y="5592"/>
                      <a:pt x="2785" y="5592"/>
                    </a:cubicBezTo>
                    <a:cubicBezTo>
                      <a:pt x="4338" y="5592"/>
                      <a:pt x="5593" y="4337"/>
                      <a:pt x="5593" y="2808"/>
                    </a:cubicBezTo>
                    <a:cubicBezTo>
                      <a:pt x="5593" y="1256"/>
                      <a:pt x="4338" y="0"/>
                      <a:pt x="2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5"/>
              <p:cNvSpPr/>
              <p:nvPr/>
            </p:nvSpPr>
            <p:spPr>
              <a:xfrm>
                <a:off x="3311550" y="1787275"/>
                <a:ext cx="65075" cy="65075"/>
              </a:xfrm>
              <a:custGeom>
                <a:avLst/>
                <a:gdLst/>
                <a:ahLst/>
                <a:cxnLst/>
                <a:rect l="l" t="t" r="r" b="b"/>
                <a:pathLst>
                  <a:path w="2603" h="2603" extrusionOk="0">
                    <a:moveTo>
                      <a:pt x="1301" y="0"/>
                    </a:moveTo>
                    <a:cubicBezTo>
                      <a:pt x="594" y="0"/>
                      <a:pt x="0" y="571"/>
                      <a:pt x="0" y="1301"/>
                    </a:cubicBezTo>
                    <a:cubicBezTo>
                      <a:pt x="0" y="2009"/>
                      <a:pt x="594" y="2602"/>
                      <a:pt x="1301" y="2602"/>
                    </a:cubicBezTo>
                    <a:cubicBezTo>
                      <a:pt x="2009" y="2602"/>
                      <a:pt x="2602" y="2009"/>
                      <a:pt x="2602" y="1301"/>
                    </a:cubicBezTo>
                    <a:cubicBezTo>
                      <a:pt x="2602" y="571"/>
                      <a:pt x="2009" y="0"/>
                      <a:pt x="13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5"/>
              <p:cNvSpPr/>
              <p:nvPr/>
            </p:nvSpPr>
            <p:spPr>
              <a:xfrm>
                <a:off x="3501550" y="1519075"/>
                <a:ext cx="143825" cy="144400"/>
              </a:xfrm>
              <a:custGeom>
                <a:avLst/>
                <a:gdLst/>
                <a:ahLst/>
                <a:cxnLst/>
                <a:rect l="l" t="t" r="r" b="b"/>
                <a:pathLst>
                  <a:path w="5753" h="5776" extrusionOk="0">
                    <a:moveTo>
                      <a:pt x="2877" y="388"/>
                    </a:moveTo>
                    <a:cubicBezTo>
                      <a:pt x="4246" y="388"/>
                      <a:pt x="5388" y="1507"/>
                      <a:pt x="5388" y="2899"/>
                    </a:cubicBezTo>
                    <a:cubicBezTo>
                      <a:pt x="5388" y="4269"/>
                      <a:pt x="4246" y="5410"/>
                      <a:pt x="2877" y="5410"/>
                    </a:cubicBezTo>
                    <a:cubicBezTo>
                      <a:pt x="1485" y="5410"/>
                      <a:pt x="366" y="4269"/>
                      <a:pt x="366" y="2899"/>
                    </a:cubicBezTo>
                    <a:cubicBezTo>
                      <a:pt x="366" y="1507"/>
                      <a:pt x="1485" y="388"/>
                      <a:pt x="2877" y="388"/>
                    </a:cubicBezTo>
                    <a:close/>
                    <a:moveTo>
                      <a:pt x="2877" y="0"/>
                    </a:moveTo>
                    <a:cubicBezTo>
                      <a:pt x="1279" y="0"/>
                      <a:pt x="1" y="1301"/>
                      <a:pt x="1" y="2899"/>
                    </a:cubicBezTo>
                    <a:cubicBezTo>
                      <a:pt x="1" y="4497"/>
                      <a:pt x="1279" y="5775"/>
                      <a:pt x="2877" y="5775"/>
                    </a:cubicBezTo>
                    <a:cubicBezTo>
                      <a:pt x="4475" y="5775"/>
                      <a:pt x="5753" y="4497"/>
                      <a:pt x="5753" y="2899"/>
                    </a:cubicBezTo>
                    <a:cubicBezTo>
                      <a:pt x="5753" y="1301"/>
                      <a:pt x="4475" y="0"/>
                      <a:pt x="28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5"/>
              <p:cNvSpPr/>
              <p:nvPr/>
            </p:nvSpPr>
            <p:spPr>
              <a:xfrm>
                <a:off x="3526675" y="1544750"/>
                <a:ext cx="93600" cy="93050"/>
              </a:xfrm>
              <a:custGeom>
                <a:avLst/>
                <a:gdLst/>
                <a:ahLst/>
                <a:cxnLst/>
                <a:rect l="l" t="t" r="r" b="b"/>
                <a:pathLst>
                  <a:path w="3744" h="3722" extrusionOk="0">
                    <a:moveTo>
                      <a:pt x="1872" y="0"/>
                    </a:moveTo>
                    <a:cubicBezTo>
                      <a:pt x="845" y="0"/>
                      <a:pt x="0" y="845"/>
                      <a:pt x="0" y="1872"/>
                    </a:cubicBezTo>
                    <a:cubicBezTo>
                      <a:pt x="0" y="2899"/>
                      <a:pt x="845" y="3721"/>
                      <a:pt x="1872" y="3721"/>
                    </a:cubicBezTo>
                    <a:cubicBezTo>
                      <a:pt x="2899" y="3721"/>
                      <a:pt x="3744" y="2899"/>
                      <a:pt x="3744" y="1872"/>
                    </a:cubicBezTo>
                    <a:cubicBezTo>
                      <a:pt x="3744" y="845"/>
                      <a:pt x="2899" y="0"/>
                      <a:pt x="18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5"/>
              <p:cNvSpPr/>
              <p:nvPr/>
            </p:nvSpPr>
            <p:spPr>
              <a:xfrm>
                <a:off x="1930050" y="1563575"/>
                <a:ext cx="106150" cy="106175"/>
              </a:xfrm>
              <a:custGeom>
                <a:avLst/>
                <a:gdLst/>
                <a:ahLst/>
                <a:cxnLst/>
                <a:rect l="l" t="t" r="r" b="b"/>
                <a:pathLst>
                  <a:path w="4246" h="4247" extrusionOk="0">
                    <a:moveTo>
                      <a:pt x="2123" y="1"/>
                    </a:moveTo>
                    <a:cubicBezTo>
                      <a:pt x="959" y="1"/>
                      <a:pt x="0" y="937"/>
                      <a:pt x="0" y="2123"/>
                    </a:cubicBezTo>
                    <a:cubicBezTo>
                      <a:pt x="0" y="3288"/>
                      <a:pt x="959" y="4246"/>
                      <a:pt x="2123" y="4246"/>
                    </a:cubicBezTo>
                    <a:cubicBezTo>
                      <a:pt x="3310" y="4246"/>
                      <a:pt x="4246" y="3288"/>
                      <a:pt x="4246" y="2123"/>
                    </a:cubicBezTo>
                    <a:cubicBezTo>
                      <a:pt x="4246" y="937"/>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5"/>
              <p:cNvSpPr/>
              <p:nvPr/>
            </p:nvSpPr>
            <p:spPr>
              <a:xfrm>
                <a:off x="1621325" y="1563575"/>
                <a:ext cx="106175" cy="106175"/>
              </a:xfrm>
              <a:custGeom>
                <a:avLst/>
                <a:gdLst/>
                <a:ahLst/>
                <a:cxnLst/>
                <a:rect l="l" t="t" r="r" b="b"/>
                <a:pathLst>
                  <a:path w="4247" h="4247" extrusionOk="0">
                    <a:moveTo>
                      <a:pt x="2123" y="1"/>
                    </a:moveTo>
                    <a:cubicBezTo>
                      <a:pt x="936" y="1"/>
                      <a:pt x="1" y="937"/>
                      <a:pt x="1" y="2123"/>
                    </a:cubicBezTo>
                    <a:cubicBezTo>
                      <a:pt x="1" y="3288"/>
                      <a:pt x="936" y="4246"/>
                      <a:pt x="2123" y="4246"/>
                    </a:cubicBezTo>
                    <a:cubicBezTo>
                      <a:pt x="3287" y="4246"/>
                      <a:pt x="4246" y="3288"/>
                      <a:pt x="4246" y="2123"/>
                    </a:cubicBezTo>
                    <a:cubicBezTo>
                      <a:pt x="4246" y="937"/>
                      <a:pt x="3287"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5"/>
              <p:cNvSpPr/>
              <p:nvPr/>
            </p:nvSpPr>
            <p:spPr>
              <a:xfrm>
                <a:off x="944550" y="1765575"/>
                <a:ext cx="106175" cy="106175"/>
              </a:xfrm>
              <a:custGeom>
                <a:avLst/>
                <a:gdLst/>
                <a:ahLst/>
                <a:cxnLst/>
                <a:rect l="l" t="t" r="r" b="b"/>
                <a:pathLst>
                  <a:path w="4247" h="4247" extrusionOk="0">
                    <a:moveTo>
                      <a:pt x="2123" y="1"/>
                    </a:moveTo>
                    <a:cubicBezTo>
                      <a:pt x="959" y="1"/>
                      <a:pt x="1" y="960"/>
                      <a:pt x="1" y="2124"/>
                    </a:cubicBezTo>
                    <a:cubicBezTo>
                      <a:pt x="1" y="3311"/>
                      <a:pt x="959" y="4246"/>
                      <a:pt x="2123" y="4246"/>
                    </a:cubicBezTo>
                    <a:cubicBezTo>
                      <a:pt x="3310" y="4246"/>
                      <a:pt x="4246" y="3311"/>
                      <a:pt x="4246" y="2124"/>
                    </a:cubicBezTo>
                    <a:cubicBezTo>
                      <a:pt x="4246" y="960"/>
                      <a:pt x="3310" y="1"/>
                      <a:pt x="21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5"/>
              <p:cNvSpPr/>
              <p:nvPr/>
            </p:nvSpPr>
            <p:spPr>
              <a:xfrm>
                <a:off x="496050" y="1323925"/>
                <a:ext cx="106150" cy="106150"/>
              </a:xfrm>
              <a:custGeom>
                <a:avLst/>
                <a:gdLst/>
                <a:ahLst/>
                <a:cxnLst/>
                <a:rect l="l" t="t" r="r" b="b"/>
                <a:pathLst>
                  <a:path w="4246" h="4246" extrusionOk="0">
                    <a:moveTo>
                      <a:pt x="2123" y="0"/>
                    </a:moveTo>
                    <a:cubicBezTo>
                      <a:pt x="959" y="0"/>
                      <a:pt x="0" y="936"/>
                      <a:pt x="0" y="2123"/>
                    </a:cubicBezTo>
                    <a:cubicBezTo>
                      <a:pt x="0" y="3287"/>
                      <a:pt x="959" y="4246"/>
                      <a:pt x="2123" y="4246"/>
                    </a:cubicBezTo>
                    <a:cubicBezTo>
                      <a:pt x="3287" y="4246"/>
                      <a:pt x="4246" y="3287"/>
                      <a:pt x="4246" y="2123"/>
                    </a:cubicBezTo>
                    <a:cubicBezTo>
                      <a:pt x="4246" y="936"/>
                      <a:pt x="3287" y="0"/>
                      <a:pt x="2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5"/>
              <p:cNvSpPr/>
              <p:nvPr/>
            </p:nvSpPr>
            <p:spPr>
              <a:xfrm>
                <a:off x="3168300" y="1186975"/>
                <a:ext cx="72500" cy="73050"/>
              </a:xfrm>
              <a:custGeom>
                <a:avLst/>
                <a:gdLst/>
                <a:ahLst/>
                <a:cxnLst/>
                <a:rect l="l" t="t" r="r" b="b"/>
                <a:pathLst>
                  <a:path w="2900" h="2922" extrusionOk="0">
                    <a:moveTo>
                      <a:pt x="1462" y="0"/>
                    </a:moveTo>
                    <a:cubicBezTo>
                      <a:pt x="640" y="0"/>
                      <a:pt x="1" y="639"/>
                      <a:pt x="1" y="1461"/>
                    </a:cubicBezTo>
                    <a:cubicBezTo>
                      <a:pt x="1" y="2260"/>
                      <a:pt x="640" y="2922"/>
                      <a:pt x="1462" y="2922"/>
                    </a:cubicBezTo>
                    <a:cubicBezTo>
                      <a:pt x="2261" y="2922"/>
                      <a:pt x="2900" y="2260"/>
                      <a:pt x="2900" y="1461"/>
                    </a:cubicBezTo>
                    <a:cubicBezTo>
                      <a:pt x="2900" y="639"/>
                      <a:pt x="2261"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5"/>
              <p:cNvSpPr/>
              <p:nvPr/>
            </p:nvSpPr>
            <p:spPr>
              <a:xfrm>
                <a:off x="1238425" y="1362725"/>
                <a:ext cx="73075" cy="73050"/>
              </a:xfrm>
              <a:custGeom>
                <a:avLst/>
                <a:gdLst/>
                <a:ahLst/>
                <a:cxnLst/>
                <a:rect l="l" t="t" r="r" b="b"/>
                <a:pathLst>
                  <a:path w="2923" h="2922" extrusionOk="0">
                    <a:moveTo>
                      <a:pt x="1462" y="0"/>
                    </a:moveTo>
                    <a:cubicBezTo>
                      <a:pt x="640" y="0"/>
                      <a:pt x="1" y="662"/>
                      <a:pt x="1" y="1461"/>
                    </a:cubicBezTo>
                    <a:cubicBezTo>
                      <a:pt x="1" y="2260"/>
                      <a:pt x="640" y="2922"/>
                      <a:pt x="1462" y="2922"/>
                    </a:cubicBezTo>
                    <a:cubicBezTo>
                      <a:pt x="2260" y="2922"/>
                      <a:pt x="2922" y="2260"/>
                      <a:pt x="2922" y="1461"/>
                    </a:cubicBezTo>
                    <a:cubicBezTo>
                      <a:pt x="2922" y="662"/>
                      <a:pt x="2260" y="0"/>
                      <a:pt x="14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5"/>
              <p:cNvSpPr/>
              <p:nvPr/>
            </p:nvSpPr>
            <p:spPr>
              <a:xfrm>
                <a:off x="2281550" y="832600"/>
                <a:ext cx="2995850" cy="9725"/>
              </a:xfrm>
              <a:custGeom>
                <a:avLst/>
                <a:gdLst/>
                <a:ahLst/>
                <a:cxnLst/>
                <a:rect l="l" t="t" r="r" b="b"/>
                <a:pathLst>
                  <a:path w="119834" h="389" extrusionOk="0">
                    <a:moveTo>
                      <a:pt x="183" y="1"/>
                    </a:moveTo>
                    <a:cubicBezTo>
                      <a:pt x="69" y="1"/>
                      <a:pt x="0" y="92"/>
                      <a:pt x="0" y="183"/>
                    </a:cubicBezTo>
                    <a:cubicBezTo>
                      <a:pt x="0" y="297"/>
                      <a:pt x="69" y="389"/>
                      <a:pt x="183" y="389"/>
                    </a:cubicBezTo>
                    <a:lnTo>
                      <a:pt x="119628" y="389"/>
                    </a:lnTo>
                    <a:cubicBezTo>
                      <a:pt x="119742" y="389"/>
                      <a:pt x="119833" y="297"/>
                      <a:pt x="119833" y="183"/>
                    </a:cubicBezTo>
                    <a:cubicBezTo>
                      <a:pt x="119833" y="92"/>
                      <a:pt x="119742" y="1"/>
                      <a:pt x="1196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5"/>
              <p:cNvSpPr/>
              <p:nvPr/>
            </p:nvSpPr>
            <p:spPr>
              <a:xfrm>
                <a:off x="2222775" y="800650"/>
                <a:ext cx="73075" cy="73050"/>
              </a:xfrm>
              <a:custGeom>
                <a:avLst/>
                <a:gdLst/>
                <a:ahLst/>
                <a:cxnLst/>
                <a:rect l="l" t="t" r="r" b="b"/>
                <a:pathLst>
                  <a:path w="2923" h="2922" extrusionOk="0">
                    <a:moveTo>
                      <a:pt x="1461" y="0"/>
                    </a:moveTo>
                    <a:cubicBezTo>
                      <a:pt x="640" y="0"/>
                      <a:pt x="0" y="662"/>
                      <a:pt x="0" y="1461"/>
                    </a:cubicBezTo>
                    <a:cubicBezTo>
                      <a:pt x="0" y="2283"/>
                      <a:pt x="640" y="2922"/>
                      <a:pt x="1461" y="2922"/>
                    </a:cubicBezTo>
                    <a:cubicBezTo>
                      <a:pt x="2260" y="2922"/>
                      <a:pt x="2922" y="2283"/>
                      <a:pt x="2922" y="1461"/>
                    </a:cubicBezTo>
                    <a:cubicBezTo>
                      <a:pt x="2922" y="662"/>
                      <a:pt x="2260"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5"/>
              <p:cNvSpPr/>
              <p:nvPr/>
            </p:nvSpPr>
            <p:spPr>
              <a:xfrm>
                <a:off x="5235725" y="800650"/>
                <a:ext cx="73050" cy="73050"/>
              </a:xfrm>
              <a:custGeom>
                <a:avLst/>
                <a:gdLst/>
                <a:ahLst/>
                <a:cxnLst/>
                <a:rect l="l" t="t" r="r" b="b"/>
                <a:pathLst>
                  <a:path w="2922" h="2922" extrusionOk="0">
                    <a:moveTo>
                      <a:pt x="1461" y="0"/>
                    </a:moveTo>
                    <a:cubicBezTo>
                      <a:pt x="662" y="0"/>
                      <a:pt x="0" y="662"/>
                      <a:pt x="0" y="1461"/>
                    </a:cubicBezTo>
                    <a:cubicBezTo>
                      <a:pt x="0" y="2283"/>
                      <a:pt x="662" y="2922"/>
                      <a:pt x="1461" y="2922"/>
                    </a:cubicBezTo>
                    <a:cubicBezTo>
                      <a:pt x="2283" y="2922"/>
                      <a:pt x="2922" y="2283"/>
                      <a:pt x="2922" y="1461"/>
                    </a:cubicBezTo>
                    <a:cubicBezTo>
                      <a:pt x="2922" y="662"/>
                      <a:pt x="2283" y="0"/>
                      <a:pt x="14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5"/>
              <p:cNvSpPr/>
              <p:nvPr/>
            </p:nvSpPr>
            <p:spPr>
              <a:xfrm>
                <a:off x="5732175" y="319450"/>
                <a:ext cx="1118450" cy="1117475"/>
              </a:xfrm>
              <a:custGeom>
                <a:avLst/>
                <a:gdLst/>
                <a:ahLst/>
                <a:cxnLst/>
                <a:rect l="l" t="t" r="r" b="b"/>
                <a:pathLst>
                  <a:path w="44738" h="44699" extrusionOk="0">
                    <a:moveTo>
                      <a:pt x="44532" y="1"/>
                    </a:moveTo>
                    <a:cubicBezTo>
                      <a:pt x="44481" y="1"/>
                      <a:pt x="44430" y="18"/>
                      <a:pt x="44395" y="52"/>
                    </a:cubicBezTo>
                    <a:lnTo>
                      <a:pt x="91" y="44356"/>
                    </a:lnTo>
                    <a:cubicBezTo>
                      <a:pt x="0" y="44447"/>
                      <a:pt x="0" y="44562"/>
                      <a:pt x="91" y="44630"/>
                    </a:cubicBezTo>
                    <a:cubicBezTo>
                      <a:pt x="114" y="44676"/>
                      <a:pt x="160" y="44699"/>
                      <a:pt x="228" y="44699"/>
                    </a:cubicBezTo>
                    <a:cubicBezTo>
                      <a:pt x="274" y="44699"/>
                      <a:pt x="320" y="44676"/>
                      <a:pt x="342" y="44630"/>
                    </a:cubicBezTo>
                    <a:lnTo>
                      <a:pt x="44669" y="326"/>
                    </a:lnTo>
                    <a:cubicBezTo>
                      <a:pt x="44738" y="258"/>
                      <a:pt x="44738" y="121"/>
                      <a:pt x="44669" y="52"/>
                    </a:cubicBezTo>
                    <a:cubicBezTo>
                      <a:pt x="44635" y="18"/>
                      <a:pt x="44584" y="1"/>
                      <a:pt x="445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5"/>
              <p:cNvSpPr/>
              <p:nvPr/>
            </p:nvSpPr>
            <p:spPr>
              <a:xfrm>
                <a:off x="5870250" y="381100"/>
                <a:ext cx="1118475" cy="1117450"/>
              </a:xfrm>
              <a:custGeom>
                <a:avLst/>
                <a:gdLst/>
                <a:ahLst/>
                <a:cxnLst/>
                <a:rect l="l" t="t" r="r" b="b"/>
                <a:pathLst>
                  <a:path w="44739" h="44698" extrusionOk="0">
                    <a:moveTo>
                      <a:pt x="44522" y="0"/>
                    </a:moveTo>
                    <a:cubicBezTo>
                      <a:pt x="44476" y="0"/>
                      <a:pt x="44430" y="17"/>
                      <a:pt x="44396" y="51"/>
                    </a:cubicBezTo>
                    <a:lnTo>
                      <a:pt x="69" y="44378"/>
                    </a:lnTo>
                    <a:cubicBezTo>
                      <a:pt x="1" y="44447"/>
                      <a:pt x="1" y="44561"/>
                      <a:pt x="69" y="44629"/>
                    </a:cubicBezTo>
                    <a:cubicBezTo>
                      <a:pt x="115" y="44675"/>
                      <a:pt x="161" y="44698"/>
                      <a:pt x="206" y="44698"/>
                    </a:cubicBezTo>
                    <a:cubicBezTo>
                      <a:pt x="252" y="44698"/>
                      <a:pt x="298" y="44675"/>
                      <a:pt x="343" y="44629"/>
                    </a:cubicBezTo>
                    <a:lnTo>
                      <a:pt x="44647" y="325"/>
                    </a:lnTo>
                    <a:cubicBezTo>
                      <a:pt x="44738" y="257"/>
                      <a:pt x="44738" y="120"/>
                      <a:pt x="44647" y="51"/>
                    </a:cubicBezTo>
                    <a:cubicBezTo>
                      <a:pt x="44613" y="17"/>
                      <a:pt x="44567" y="0"/>
                      <a:pt x="445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5"/>
              <p:cNvSpPr/>
              <p:nvPr/>
            </p:nvSpPr>
            <p:spPr>
              <a:xfrm>
                <a:off x="4775775" y="1974875"/>
                <a:ext cx="2300825" cy="706600"/>
              </a:xfrm>
              <a:custGeom>
                <a:avLst/>
                <a:gdLst/>
                <a:ahLst/>
                <a:cxnLst/>
                <a:rect l="l" t="t" r="r" b="b"/>
                <a:pathLst>
                  <a:path w="92033" h="28264" extrusionOk="0">
                    <a:moveTo>
                      <a:pt x="206" y="0"/>
                    </a:moveTo>
                    <a:cubicBezTo>
                      <a:pt x="155" y="0"/>
                      <a:pt x="104" y="17"/>
                      <a:pt x="69" y="51"/>
                    </a:cubicBezTo>
                    <a:cubicBezTo>
                      <a:pt x="1" y="120"/>
                      <a:pt x="1" y="234"/>
                      <a:pt x="69" y="325"/>
                    </a:cubicBezTo>
                    <a:lnTo>
                      <a:pt x="28007" y="28263"/>
                    </a:lnTo>
                    <a:lnTo>
                      <a:pt x="91850" y="28263"/>
                    </a:lnTo>
                    <a:cubicBezTo>
                      <a:pt x="91941" y="28263"/>
                      <a:pt x="92032" y="28172"/>
                      <a:pt x="92032" y="28058"/>
                    </a:cubicBezTo>
                    <a:cubicBezTo>
                      <a:pt x="92032" y="27967"/>
                      <a:pt x="91941" y="27875"/>
                      <a:pt x="91850" y="27875"/>
                    </a:cubicBezTo>
                    <a:lnTo>
                      <a:pt x="28167" y="27875"/>
                    </a:lnTo>
                    <a:lnTo>
                      <a:pt x="343" y="51"/>
                    </a:lnTo>
                    <a:cubicBezTo>
                      <a:pt x="309" y="17"/>
                      <a:pt x="258" y="0"/>
                      <a:pt x="2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5"/>
              <p:cNvSpPr/>
              <p:nvPr/>
            </p:nvSpPr>
            <p:spPr>
              <a:xfrm>
                <a:off x="3518100" y="2023500"/>
                <a:ext cx="149550" cy="93050"/>
              </a:xfrm>
              <a:custGeom>
                <a:avLst/>
                <a:gdLst/>
                <a:ahLst/>
                <a:cxnLst/>
                <a:rect l="l" t="t" r="r" b="b"/>
                <a:pathLst>
                  <a:path w="5982" h="3722" extrusionOk="0">
                    <a:moveTo>
                      <a:pt x="1" y="1"/>
                    </a:moveTo>
                    <a:lnTo>
                      <a:pt x="3607" y="3721"/>
                    </a:lnTo>
                    <a:lnTo>
                      <a:pt x="5981" y="3721"/>
                    </a:lnTo>
                    <a:lnTo>
                      <a:pt x="239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5"/>
              <p:cNvSpPr/>
              <p:nvPr/>
            </p:nvSpPr>
            <p:spPr>
              <a:xfrm>
                <a:off x="3630525" y="2023500"/>
                <a:ext cx="148950" cy="93050"/>
              </a:xfrm>
              <a:custGeom>
                <a:avLst/>
                <a:gdLst/>
                <a:ahLst/>
                <a:cxnLst/>
                <a:rect l="l" t="t" r="r" b="b"/>
                <a:pathLst>
                  <a:path w="5958" h="3722" extrusionOk="0">
                    <a:moveTo>
                      <a:pt x="0"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5"/>
              <p:cNvSpPr/>
              <p:nvPr/>
            </p:nvSpPr>
            <p:spPr>
              <a:xfrm>
                <a:off x="3742375" y="2023500"/>
                <a:ext cx="149525" cy="93050"/>
              </a:xfrm>
              <a:custGeom>
                <a:avLst/>
                <a:gdLst/>
                <a:ahLst/>
                <a:cxnLst/>
                <a:rect l="l" t="t" r="r" b="b"/>
                <a:pathLst>
                  <a:path w="5981" h="3722" extrusionOk="0">
                    <a:moveTo>
                      <a:pt x="0" y="1"/>
                    </a:moveTo>
                    <a:lnTo>
                      <a:pt x="3584" y="3721"/>
                    </a:lnTo>
                    <a:lnTo>
                      <a:pt x="5980"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5"/>
              <p:cNvSpPr/>
              <p:nvPr/>
            </p:nvSpPr>
            <p:spPr>
              <a:xfrm>
                <a:off x="38547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5"/>
              <p:cNvSpPr/>
              <p:nvPr/>
            </p:nvSpPr>
            <p:spPr>
              <a:xfrm>
                <a:off x="3966625" y="2023500"/>
                <a:ext cx="148950" cy="93050"/>
              </a:xfrm>
              <a:custGeom>
                <a:avLst/>
                <a:gdLst/>
                <a:ahLst/>
                <a:cxnLst/>
                <a:rect l="l" t="t" r="r" b="b"/>
                <a:pathLst>
                  <a:path w="5958" h="3722" extrusionOk="0">
                    <a:moveTo>
                      <a:pt x="1" y="1"/>
                    </a:moveTo>
                    <a:lnTo>
                      <a:pt x="3584" y="3721"/>
                    </a:lnTo>
                    <a:lnTo>
                      <a:pt x="5958"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35"/>
              <p:cNvSpPr/>
              <p:nvPr/>
            </p:nvSpPr>
            <p:spPr>
              <a:xfrm>
                <a:off x="4078475" y="2023500"/>
                <a:ext cx="149525" cy="93050"/>
              </a:xfrm>
              <a:custGeom>
                <a:avLst/>
                <a:gdLst/>
                <a:ahLst/>
                <a:cxnLst/>
                <a:rect l="l" t="t" r="r" b="b"/>
                <a:pathLst>
                  <a:path w="5981" h="3722" extrusionOk="0">
                    <a:moveTo>
                      <a:pt x="0" y="1"/>
                    </a:moveTo>
                    <a:lnTo>
                      <a:pt x="3607" y="3721"/>
                    </a:lnTo>
                    <a:lnTo>
                      <a:pt x="5981" y="3721"/>
                    </a:lnTo>
                    <a:lnTo>
                      <a:pt x="239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35"/>
              <p:cNvSpPr/>
              <p:nvPr/>
            </p:nvSpPr>
            <p:spPr>
              <a:xfrm>
                <a:off x="4190875" y="2023500"/>
                <a:ext cx="148975" cy="93050"/>
              </a:xfrm>
              <a:custGeom>
                <a:avLst/>
                <a:gdLst/>
                <a:ahLst/>
                <a:cxnLst/>
                <a:rect l="l" t="t" r="r" b="b"/>
                <a:pathLst>
                  <a:path w="5959" h="3722" extrusionOk="0">
                    <a:moveTo>
                      <a:pt x="1" y="1"/>
                    </a:moveTo>
                    <a:lnTo>
                      <a:pt x="3584" y="3721"/>
                    </a:lnTo>
                    <a:lnTo>
                      <a:pt x="5958" y="3721"/>
                    </a:lnTo>
                    <a:lnTo>
                      <a:pt x="23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35"/>
              <p:cNvSpPr/>
              <p:nvPr/>
            </p:nvSpPr>
            <p:spPr>
              <a:xfrm>
                <a:off x="4302725" y="2023500"/>
                <a:ext cx="149525" cy="93050"/>
              </a:xfrm>
              <a:custGeom>
                <a:avLst/>
                <a:gdLst/>
                <a:ahLst/>
                <a:cxnLst/>
                <a:rect l="l" t="t" r="r" b="b"/>
                <a:pathLst>
                  <a:path w="5981" h="3722" extrusionOk="0">
                    <a:moveTo>
                      <a:pt x="1" y="1"/>
                    </a:moveTo>
                    <a:lnTo>
                      <a:pt x="3584" y="3721"/>
                    </a:lnTo>
                    <a:lnTo>
                      <a:pt x="5981" y="3721"/>
                    </a:lnTo>
                    <a:lnTo>
                      <a:pt x="23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5"/>
              <p:cNvSpPr/>
              <p:nvPr/>
            </p:nvSpPr>
            <p:spPr>
              <a:xfrm>
                <a:off x="2718075" y="2800150"/>
                <a:ext cx="276800" cy="172925"/>
              </a:xfrm>
              <a:custGeom>
                <a:avLst/>
                <a:gdLst/>
                <a:ahLst/>
                <a:cxnLst/>
                <a:rect l="l" t="t" r="r" b="b"/>
                <a:pathLst>
                  <a:path w="11072"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35"/>
              <p:cNvSpPr/>
              <p:nvPr/>
            </p:nvSpPr>
            <p:spPr>
              <a:xfrm>
                <a:off x="2925800" y="2800150"/>
                <a:ext cx="276775" cy="172925"/>
              </a:xfrm>
              <a:custGeom>
                <a:avLst/>
                <a:gdLst/>
                <a:ahLst/>
                <a:cxnLst/>
                <a:rect l="l" t="t" r="r" b="b"/>
                <a:pathLst>
                  <a:path w="11071" h="6917" extrusionOk="0">
                    <a:moveTo>
                      <a:pt x="0" y="0"/>
                    </a:moveTo>
                    <a:lnTo>
                      <a:pt x="6665" y="6916"/>
                    </a:lnTo>
                    <a:lnTo>
                      <a:pt x="11070" y="6916"/>
                    </a:lnTo>
                    <a:lnTo>
                      <a:pt x="44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35"/>
              <p:cNvSpPr/>
              <p:nvPr/>
            </p:nvSpPr>
            <p:spPr>
              <a:xfrm>
                <a:off x="3133500" y="2800150"/>
                <a:ext cx="276775" cy="172925"/>
              </a:xfrm>
              <a:custGeom>
                <a:avLst/>
                <a:gdLst/>
                <a:ahLst/>
                <a:cxnLst/>
                <a:rect l="l" t="t" r="r" b="b"/>
                <a:pathLst>
                  <a:path w="11071" h="6917" extrusionOk="0">
                    <a:moveTo>
                      <a:pt x="1" y="0"/>
                    </a:moveTo>
                    <a:lnTo>
                      <a:pt x="6666" y="6916"/>
                    </a:lnTo>
                    <a:lnTo>
                      <a:pt x="11071" y="6916"/>
                    </a:lnTo>
                    <a:lnTo>
                      <a:pt x="44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35"/>
              <p:cNvSpPr/>
              <p:nvPr/>
            </p:nvSpPr>
            <p:spPr>
              <a:xfrm>
                <a:off x="3341775" y="2800150"/>
                <a:ext cx="276800" cy="172925"/>
              </a:xfrm>
              <a:custGeom>
                <a:avLst/>
                <a:gdLst/>
                <a:ahLst/>
                <a:cxnLst/>
                <a:rect l="l" t="t" r="r" b="b"/>
                <a:pathLst>
                  <a:path w="11072" h="6917" extrusionOk="0">
                    <a:moveTo>
                      <a:pt x="1" y="0"/>
                    </a:moveTo>
                    <a:lnTo>
                      <a:pt x="6643"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35"/>
              <p:cNvSpPr/>
              <p:nvPr/>
            </p:nvSpPr>
            <p:spPr>
              <a:xfrm>
                <a:off x="3549500" y="2800150"/>
                <a:ext cx="276775" cy="172925"/>
              </a:xfrm>
              <a:custGeom>
                <a:avLst/>
                <a:gdLst/>
                <a:ahLst/>
                <a:cxnLst/>
                <a:rect l="l" t="t" r="r" b="b"/>
                <a:pathLst>
                  <a:path w="11071" h="6917" extrusionOk="0">
                    <a:moveTo>
                      <a:pt x="0" y="0"/>
                    </a:moveTo>
                    <a:lnTo>
                      <a:pt x="6665"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35"/>
              <p:cNvSpPr/>
              <p:nvPr/>
            </p:nvSpPr>
            <p:spPr>
              <a:xfrm>
                <a:off x="3757200" y="2800150"/>
                <a:ext cx="276775" cy="172925"/>
              </a:xfrm>
              <a:custGeom>
                <a:avLst/>
                <a:gdLst/>
                <a:ahLst/>
                <a:cxnLst/>
                <a:rect l="l" t="t" r="r" b="b"/>
                <a:pathLst>
                  <a:path w="11071" h="6917" extrusionOk="0">
                    <a:moveTo>
                      <a:pt x="1" y="0"/>
                    </a:moveTo>
                    <a:lnTo>
                      <a:pt x="6666" y="6916"/>
                    </a:lnTo>
                    <a:lnTo>
                      <a:pt x="11071" y="6916"/>
                    </a:lnTo>
                    <a:lnTo>
                      <a:pt x="44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35"/>
              <p:cNvSpPr/>
              <p:nvPr/>
            </p:nvSpPr>
            <p:spPr>
              <a:xfrm>
                <a:off x="61139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35"/>
              <p:cNvSpPr/>
              <p:nvPr/>
            </p:nvSpPr>
            <p:spPr>
              <a:xfrm>
                <a:off x="5906200" y="435450"/>
                <a:ext cx="276800" cy="172925"/>
              </a:xfrm>
              <a:custGeom>
                <a:avLst/>
                <a:gdLst/>
                <a:ahLst/>
                <a:cxnLst/>
                <a:rect l="l" t="t" r="r" b="b"/>
                <a:pathLst>
                  <a:path w="11072"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35"/>
              <p:cNvSpPr/>
              <p:nvPr/>
            </p:nvSpPr>
            <p:spPr>
              <a:xfrm>
                <a:off x="5698500" y="435450"/>
                <a:ext cx="276775" cy="172925"/>
              </a:xfrm>
              <a:custGeom>
                <a:avLst/>
                <a:gdLst/>
                <a:ahLst/>
                <a:cxnLst/>
                <a:rect l="l" t="t" r="r" b="b"/>
                <a:pathLst>
                  <a:path w="11071" h="6917" extrusionOk="0">
                    <a:moveTo>
                      <a:pt x="6643"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35"/>
              <p:cNvSpPr/>
              <p:nvPr/>
            </p:nvSpPr>
            <p:spPr>
              <a:xfrm>
                <a:off x="5490225" y="435450"/>
                <a:ext cx="276775" cy="172925"/>
              </a:xfrm>
              <a:custGeom>
                <a:avLst/>
                <a:gdLst/>
                <a:ahLst/>
                <a:cxnLst/>
                <a:rect l="l" t="t" r="r" b="b"/>
                <a:pathLst>
                  <a:path w="11071" h="6917" extrusionOk="0">
                    <a:moveTo>
                      <a:pt x="6665" y="0"/>
                    </a:moveTo>
                    <a:lnTo>
                      <a:pt x="0" y="6916"/>
                    </a:lnTo>
                    <a:lnTo>
                      <a:pt x="4428" y="6916"/>
                    </a:lnTo>
                    <a:lnTo>
                      <a:pt x="110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35"/>
              <p:cNvSpPr/>
              <p:nvPr/>
            </p:nvSpPr>
            <p:spPr>
              <a:xfrm>
                <a:off x="5282500" y="435450"/>
                <a:ext cx="276775" cy="172925"/>
              </a:xfrm>
              <a:custGeom>
                <a:avLst/>
                <a:gdLst/>
                <a:ahLst/>
                <a:cxnLst/>
                <a:rect l="l" t="t" r="r" b="b"/>
                <a:pathLst>
                  <a:path w="11071" h="6917" extrusionOk="0">
                    <a:moveTo>
                      <a:pt x="6666"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35"/>
              <p:cNvSpPr/>
              <p:nvPr/>
            </p:nvSpPr>
            <p:spPr>
              <a:xfrm>
                <a:off x="5074800" y="435450"/>
                <a:ext cx="276775" cy="172925"/>
              </a:xfrm>
              <a:custGeom>
                <a:avLst/>
                <a:gdLst/>
                <a:ahLst/>
                <a:cxnLst/>
                <a:rect l="l" t="t" r="r" b="b"/>
                <a:pathLst>
                  <a:path w="11071" h="6917" extrusionOk="0">
                    <a:moveTo>
                      <a:pt x="6665" y="0"/>
                    </a:moveTo>
                    <a:lnTo>
                      <a:pt x="0"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35"/>
              <p:cNvSpPr/>
              <p:nvPr/>
            </p:nvSpPr>
            <p:spPr>
              <a:xfrm>
                <a:off x="4867075" y="435450"/>
                <a:ext cx="276800" cy="172925"/>
              </a:xfrm>
              <a:custGeom>
                <a:avLst/>
                <a:gdLst/>
                <a:ahLst/>
                <a:cxnLst/>
                <a:rect l="l" t="t" r="r" b="b"/>
                <a:pathLst>
                  <a:path w="11072" h="6917" extrusionOk="0">
                    <a:moveTo>
                      <a:pt x="6643" y="0"/>
                    </a:moveTo>
                    <a:lnTo>
                      <a:pt x="1" y="6916"/>
                    </a:lnTo>
                    <a:lnTo>
                      <a:pt x="4406"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35"/>
              <p:cNvSpPr/>
              <p:nvPr/>
            </p:nvSpPr>
            <p:spPr>
              <a:xfrm>
                <a:off x="4658800" y="435450"/>
                <a:ext cx="276775" cy="172925"/>
              </a:xfrm>
              <a:custGeom>
                <a:avLst/>
                <a:gdLst/>
                <a:ahLst/>
                <a:cxnLst/>
                <a:rect l="l" t="t" r="r" b="b"/>
                <a:pathLst>
                  <a:path w="11071" h="6917" extrusionOk="0">
                    <a:moveTo>
                      <a:pt x="6666" y="0"/>
                    </a:moveTo>
                    <a:lnTo>
                      <a:pt x="1" y="6916"/>
                    </a:lnTo>
                    <a:lnTo>
                      <a:pt x="4429" y="6916"/>
                    </a:lnTo>
                    <a:lnTo>
                      <a:pt x="110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35"/>
              <p:cNvSpPr/>
              <p:nvPr/>
            </p:nvSpPr>
            <p:spPr>
              <a:xfrm>
                <a:off x="4853400"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35"/>
              <p:cNvSpPr/>
              <p:nvPr/>
            </p:nvSpPr>
            <p:spPr>
              <a:xfrm>
                <a:off x="4940700"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35"/>
              <p:cNvSpPr/>
              <p:nvPr/>
            </p:nvSpPr>
            <p:spPr>
              <a:xfrm>
                <a:off x="5028000"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35"/>
              <p:cNvSpPr/>
              <p:nvPr/>
            </p:nvSpPr>
            <p:spPr>
              <a:xfrm>
                <a:off x="5115300" y="927325"/>
                <a:ext cx="143825" cy="155250"/>
              </a:xfrm>
              <a:custGeom>
                <a:avLst/>
                <a:gdLst/>
                <a:ahLst/>
                <a:cxnLst/>
                <a:rect l="l" t="t" r="r" b="b"/>
                <a:pathLst>
                  <a:path w="5753" h="6210" extrusionOk="0">
                    <a:moveTo>
                      <a:pt x="1" y="1"/>
                    </a:moveTo>
                    <a:lnTo>
                      <a:pt x="3516" y="3265"/>
                    </a:lnTo>
                    <a:lnTo>
                      <a:pt x="366"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35"/>
              <p:cNvSpPr/>
              <p:nvPr/>
            </p:nvSpPr>
            <p:spPr>
              <a:xfrm>
                <a:off x="5202625" y="927325"/>
                <a:ext cx="143825" cy="155250"/>
              </a:xfrm>
              <a:custGeom>
                <a:avLst/>
                <a:gdLst/>
                <a:ahLst/>
                <a:cxnLst/>
                <a:rect l="l" t="t" r="r" b="b"/>
                <a:pathLst>
                  <a:path w="5753" h="6210" extrusionOk="0">
                    <a:moveTo>
                      <a:pt x="0" y="1"/>
                    </a:moveTo>
                    <a:lnTo>
                      <a:pt x="3515"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35"/>
              <p:cNvSpPr/>
              <p:nvPr/>
            </p:nvSpPr>
            <p:spPr>
              <a:xfrm>
                <a:off x="5289925" y="927325"/>
                <a:ext cx="143825" cy="155250"/>
              </a:xfrm>
              <a:custGeom>
                <a:avLst/>
                <a:gdLst/>
                <a:ahLst/>
                <a:cxnLst/>
                <a:rect l="l" t="t" r="r" b="b"/>
                <a:pathLst>
                  <a:path w="5753" h="6210" extrusionOk="0">
                    <a:moveTo>
                      <a:pt x="0" y="1"/>
                    </a:moveTo>
                    <a:lnTo>
                      <a:pt x="3516" y="3265"/>
                    </a:lnTo>
                    <a:lnTo>
                      <a:pt x="388" y="6209"/>
                    </a:lnTo>
                    <a:lnTo>
                      <a:pt x="2625"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35"/>
              <p:cNvSpPr/>
              <p:nvPr/>
            </p:nvSpPr>
            <p:spPr>
              <a:xfrm>
                <a:off x="5377225" y="927325"/>
                <a:ext cx="143825" cy="155250"/>
              </a:xfrm>
              <a:custGeom>
                <a:avLst/>
                <a:gdLst/>
                <a:ahLst/>
                <a:cxnLst/>
                <a:rect l="l" t="t" r="r" b="b"/>
                <a:pathLst>
                  <a:path w="5753" h="6210" extrusionOk="0">
                    <a:moveTo>
                      <a:pt x="1" y="1"/>
                    </a:moveTo>
                    <a:lnTo>
                      <a:pt x="3516" y="3265"/>
                    </a:lnTo>
                    <a:lnTo>
                      <a:pt x="389" y="6209"/>
                    </a:lnTo>
                    <a:lnTo>
                      <a:pt x="2626"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35"/>
              <p:cNvSpPr/>
              <p:nvPr/>
            </p:nvSpPr>
            <p:spPr>
              <a:xfrm>
                <a:off x="5465100" y="927325"/>
                <a:ext cx="143250" cy="155250"/>
              </a:xfrm>
              <a:custGeom>
                <a:avLst/>
                <a:gdLst/>
                <a:ahLst/>
                <a:cxnLst/>
                <a:rect l="l" t="t" r="r" b="b"/>
                <a:pathLst>
                  <a:path w="5730" h="6210" extrusionOk="0">
                    <a:moveTo>
                      <a:pt x="1" y="1"/>
                    </a:moveTo>
                    <a:lnTo>
                      <a:pt x="3493" y="3265"/>
                    </a:lnTo>
                    <a:lnTo>
                      <a:pt x="366" y="6209"/>
                    </a:lnTo>
                    <a:lnTo>
                      <a:pt x="2603" y="6209"/>
                    </a:lnTo>
                    <a:lnTo>
                      <a:pt x="5730"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35"/>
              <p:cNvSpPr/>
              <p:nvPr/>
            </p:nvSpPr>
            <p:spPr>
              <a:xfrm>
                <a:off x="5552425" y="927325"/>
                <a:ext cx="143250" cy="155250"/>
              </a:xfrm>
              <a:custGeom>
                <a:avLst/>
                <a:gdLst/>
                <a:ahLst/>
                <a:cxnLst/>
                <a:rect l="l" t="t" r="r" b="b"/>
                <a:pathLst>
                  <a:path w="5730" h="6210" extrusionOk="0">
                    <a:moveTo>
                      <a:pt x="0" y="1"/>
                    </a:moveTo>
                    <a:lnTo>
                      <a:pt x="3492" y="3265"/>
                    </a:lnTo>
                    <a:lnTo>
                      <a:pt x="365" y="6209"/>
                    </a:lnTo>
                    <a:lnTo>
                      <a:pt x="2602" y="6209"/>
                    </a:lnTo>
                    <a:lnTo>
                      <a:pt x="5729"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35"/>
              <p:cNvSpPr/>
              <p:nvPr/>
            </p:nvSpPr>
            <p:spPr>
              <a:xfrm>
                <a:off x="5639725" y="927325"/>
                <a:ext cx="143825" cy="155250"/>
              </a:xfrm>
              <a:custGeom>
                <a:avLst/>
                <a:gdLst/>
                <a:ahLst/>
                <a:cxnLst/>
                <a:rect l="l" t="t" r="r" b="b"/>
                <a:pathLst>
                  <a:path w="5753" h="6210" extrusionOk="0">
                    <a:moveTo>
                      <a:pt x="0" y="1"/>
                    </a:moveTo>
                    <a:lnTo>
                      <a:pt x="3493" y="3265"/>
                    </a:lnTo>
                    <a:lnTo>
                      <a:pt x="366" y="6209"/>
                    </a:lnTo>
                    <a:lnTo>
                      <a:pt x="2602" y="6209"/>
                    </a:lnTo>
                    <a:lnTo>
                      <a:pt x="5752" y="3265"/>
                    </a:lnTo>
                    <a:lnTo>
                      <a:pt x="22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35"/>
              <p:cNvSpPr/>
              <p:nvPr/>
            </p:nvSpPr>
            <p:spPr>
              <a:xfrm>
                <a:off x="5727025" y="927325"/>
                <a:ext cx="143825" cy="155250"/>
              </a:xfrm>
              <a:custGeom>
                <a:avLst/>
                <a:gdLst/>
                <a:ahLst/>
                <a:cxnLst/>
                <a:rect l="l" t="t" r="r" b="b"/>
                <a:pathLst>
                  <a:path w="5753" h="6210" extrusionOk="0">
                    <a:moveTo>
                      <a:pt x="1" y="1"/>
                    </a:moveTo>
                    <a:lnTo>
                      <a:pt x="3516" y="3265"/>
                    </a:lnTo>
                    <a:lnTo>
                      <a:pt x="366" y="6209"/>
                    </a:lnTo>
                    <a:lnTo>
                      <a:pt x="2603" y="6209"/>
                    </a:lnTo>
                    <a:lnTo>
                      <a:pt x="5753" y="3265"/>
                    </a:ln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883" name="Google Shape;883;p35"/>
            <p:cNvCxnSpPr/>
            <p:nvPr/>
          </p:nvCxnSpPr>
          <p:spPr>
            <a:xfrm>
              <a:off x="7315575" y="705500"/>
              <a:ext cx="1963500" cy="0"/>
            </a:xfrm>
            <a:prstGeom prst="straightConnector1">
              <a:avLst/>
            </a:prstGeom>
            <a:noFill/>
            <a:ln w="19050" cap="flat" cmpd="sng">
              <a:solidFill>
                <a:schemeClr val="accent1"/>
              </a:solidFill>
              <a:prstDash val="solid"/>
              <a:round/>
              <a:headEnd type="none" w="med" len="med"/>
              <a:tailEnd type="none" w="med" len="med"/>
            </a:ln>
          </p:spPr>
        </p:cxnSp>
      </p:grpSp>
      <p:sp>
        <p:nvSpPr>
          <p:cNvPr id="884" name="Google Shape;884;p35"/>
          <p:cNvSpPr txBox="1">
            <a:spLocks noGrp="1"/>
          </p:cNvSpPr>
          <p:nvPr>
            <p:ph type="title" hasCustomPrompt="1"/>
          </p:nvPr>
        </p:nvSpPr>
        <p:spPr>
          <a:xfrm>
            <a:off x="311700" y="1106125"/>
            <a:ext cx="8520600" cy="1963500"/>
          </a:xfrm>
          <a:prstGeom prst="rect">
            <a:avLst/>
          </a:prstGeom>
        </p:spPr>
        <p:txBody>
          <a:bodyPr spcFirstLastPara="1" wrap="square" lIns="0" tIns="0" rIns="0" bIns="0"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885" name="Google Shape;885;p35"/>
          <p:cNvSpPr txBox="1">
            <a:spLocks noGrp="1"/>
          </p:cNvSpPr>
          <p:nvPr>
            <p:ph type="subTitle" idx="1"/>
          </p:nvPr>
        </p:nvSpPr>
        <p:spPr>
          <a:xfrm>
            <a:off x="2549400" y="2893950"/>
            <a:ext cx="4045200" cy="12351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88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subTitle" idx="1"/>
          </p:nvPr>
        </p:nvSpPr>
        <p:spPr>
          <a:xfrm>
            <a:off x="1181425" y="2303125"/>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20" name="Google Shape;20;p5"/>
          <p:cNvSpPr txBox="1">
            <a:spLocks noGrp="1"/>
          </p:cNvSpPr>
          <p:nvPr>
            <p:ph type="subTitle" idx="2"/>
          </p:nvPr>
        </p:nvSpPr>
        <p:spPr>
          <a:xfrm>
            <a:off x="4836300" y="2303125"/>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1pPr>
            <a:lvl2pPr lvl="1"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a:endParaRPr/>
          </a:p>
        </p:txBody>
      </p:sp>
      <p:sp>
        <p:nvSpPr>
          <p:cNvPr id="21" name="Google Shape;21;p5"/>
          <p:cNvSpPr txBox="1">
            <a:spLocks noGrp="1"/>
          </p:cNvSpPr>
          <p:nvPr>
            <p:ph type="subTitle" idx="3"/>
          </p:nvPr>
        </p:nvSpPr>
        <p:spPr>
          <a:xfrm>
            <a:off x="1181425" y="2917150"/>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 name="Google Shape;22;p5"/>
          <p:cNvSpPr txBox="1">
            <a:spLocks noGrp="1"/>
          </p:cNvSpPr>
          <p:nvPr>
            <p:ph type="subTitle" idx="4"/>
          </p:nvPr>
        </p:nvSpPr>
        <p:spPr>
          <a:xfrm>
            <a:off x="4836300" y="2917150"/>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 name="Google Shape;23;p5"/>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
        <p:cNvGrpSpPr/>
        <p:nvPr/>
      </p:nvGrpSpPr>
      <p:grpSpPr>
        <a:xfrm>
          <a:off x="0" y="0"/>
          <a:ext cx="0" cy="0"/>
          <a:chOff x="0" y="0"/>
          <a:chExt cx="0" cy="0"/>
        </a:xfrm>
      </p:grpSpPr>
      <p:sp>
        <p:nvSpPr>
          <p:cNvPr id="27" name="Google Shape;27;p7"/>
          <p:cNvSpPr txBox="1">
            <a:spLocks noGrp="1"/>
          </p:cNvSpPr>
          <p:nvPr>
            <p:ph type="title"/>
          </p:nvPr>
        </p:nvSpPr>
        <p:spPr>
          <a:xfrm>
            <a:off x="720000" y="535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28" name="Google Shape;28;p7"/>
          <p:cNvSpPr txBox="1">
            <a:spLocks noGrp="1"/>
          </p:cNvSpPr>
          <p:nvPr>
            <p:ph type="body" idx="1"/>
          </p:nvPr>
        </p:nvSpPr>
        <p:spPr>
          <a:xfrm>
            <a:off x="715100" y="1679050"/>
            <a:ext cx="4061100" cy="29295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rgbClr val="434343"/>
              </a:buClr>
              <a:buSzPts val="1400"/>
              <a:buChar char="●"/>
              <a:defRPr sz="1400">
                <a:solidFill>
                  <a:srgbClr val="434343"/>
                </a:solidFill>
              </a:defRPr>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0"/>
              </a:spcBef>
              <a:spcAft>
                <a:spcPts val="0"/>
              </a:spcAft>
              <a:buClr>
                <a:srgbClr val="434343"/>
              </a:buClr>
              <a:buSzPts val="1400"/>
              <a:buChar char="■"/>
              <a:defRPr>
                <a:solidFill>
                  <a:srgbClr val="434343"/>
                </a:solidFill>
              </a:defRPr>
            </a:lvl3pPr>
            <a:lvl4pPr marL="1828800" lvl="3" indent="-317500" rtl="0">
              <a:lnSpc>
                <a:spcPct val="115000"/>
              </a:lnSpc>
              <a:spcBef>
                <a:spcPts val="0"/>
              </a:spcBef>
              <a:spcAft>
                <a:spcPts val="0"/>
              </a:spcAft>
              <a:buClr>
                <a:srgbClr val="434343"/>
              </a:buClr>
              <a:buSzPts val="1400"/>
              <a:buChar char="●"/>
              <a:defRPr>
                <a:solidFill>
                  <a:srgbClr val="434343"/>
                </a:solidFill>
              </a:defRPr>
            </a:lvl4pPr>
            <a:lvl5pPr marL="2286000" lvl="4" indent="-317500" rtl="0">
              <a:lnSpc>
                <a:spcPct val="115000"/>
              </a:lnSpc>
              <a:spcBef>
                <a:spcPts val="0"/>
              </a:spcBef>
              <a:spcAft>
                <a:spcPts val="0"/>
              </a:spcAft>
              <a:buClr>
                <a:srgbClr val="434343"/>
              </a:buClr>
              <a:buSzPts val="1400"/>
              <a:buChar char="○"/>
              <a:defRPr>
                <a:solidFill>
                  <a:srgbClr val="434343"/>
                </a:solidFill>
              </a:defRPr>
            </a:lvl5pPr>
            <a:lvl6pPr marL="2743200" lvl="5" indent="-317500" rtl="0">
              <a:lnSpc>
                <a:spcPct val="115000"/>
              </a:lnSpc>
              <a:spcBef>
                <a:spcPts val="0"/>
              </a:spcBef>
              <a:spcAft>
                <a:spcPts val="0"/>
              </a:spcAft>
              <a:buClr>
                <a:srgbClr val="434343"/>
              </a:buClr>
              <a:buSzPts val="1400"/>
              <a:buChar char="■"/>
              <a:defRPr>
                <a:solidFill>
                  <a:srgbClr val="434343"/>
                </a:solidFill>
              </a:defRPr>
            </a:lvl6pPr>
            <a:lvl7pPr marL="3200400" lvl="6" indent="-317500" rtl="0">
              <a:lnSpc>
                <a:spcPct val="115000"/>
              </a:lnSpc>
              <a:spcBef>
                <a:spcPts val="0"/>
              </a:spcBef>
              <a:spcAft>
                <a:spcPts val="0"/>
              </a:spcAft>
              <a:buClr>
                <a:srgbClr val="434343"/>
              </a:buClr>
              <a:buSzPts val="1400"/>
              <a:buChar char="●"/>
              <a:defRPr>
                <a:solidFill>
                  <a:srgbClr val="434343"/>
                </a:solidFill>
              </a:defRPr>
            </a:lvl7pPr>
            <a:lvl8pPr marL="3657600" lvl="7" indent="-317500" rtl="0">
              <a:lnSpc>
                <a:spcPct val="115000"/>
              </a:lnSpc>
              <a:spcBef>
                <a:spcPts val="0"/>
              </a:spcBef>
              <a:spcAft>
                <a:spcPts val="0"/>
              </a:spcAft>
              <a:buClr>
                <a:srgbClr val="434343"/>
              </a:buClr>
              <a:buSzPts val="1400"/>
              <a:buChar char="○"/>
              <a:defRPr>
                <a:solidFill>
                  <a:srgbClr val="434343"/>
                </a:solidFill>
              </a:defRPr>
            </a:lvl8pPr>
            <a:lvl9pPr marL="4114800" lvl="8" indent="-317500" rtl="0">
              <a:lnSpc>
                <a:spcPct val="115000"/>
              </a:lnSpc>
              <a:spcBef>
                <a:spcPts val="0"/>
              </a:spcBef>
              <a:spcAft>
                <a:spcPts val="0"/>
              </a:spcAft>
              <a:buClr>
                <a:srgbClr val="434343"/>
              </a:buClr>
              <a:buSzPts val="1400"/>
              <a:buChar char="■"/>
              <a:defRPr>
                <a:solidFill>
                  <a:srgbClr val="434343"/>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1388100" y="1307100"/>
            <a:ext cx="63678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title"/>
          </p:nvPr>
        </p:nvSpPr>
        <p:spPr>
          <a:xfrm>
            <a:off x="720100" y="534998"/>
            <a:ext cx="77040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3" name="Google Shape;33;p9"/>
          <p:cNvSpPr txBox="1">
            <a:spLocks noGrp="1"/>
          </p:cNvSpPr>
          <p:nvPr>
            <p:ph type="subTitle" idx="1"/>
          </p:nvPr>
        </p:nvSpPr>
        <p:spPr>
          <a:xfrm>
            <a:off x="2241550" y="2207325"/>
            <a:ext cx="4661100" cy="168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10"/>
          <p:cNvSpPr txBox="1">
            <a:spLocks noGrp="1"/>
          </p:cNvSpPr>
          <p:nvPr>
            <p:ph type="title"/>
          </p:nvPr>
        </p:nvSpPr>
        <p:spPr>
          <a:xfrm>
            <a:off x="720000" y="403580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SzPts val="3600"/>
              <a:buNone/>
              <a:defRPr/>
            </a:lvl2pPr>
            <a:lvl3pPr lvl="2" algn="ctr" rtl="0">
              <a:spcBef>
                <a:spcPts val="0"/>
              </a:spcBef>
              <a:spcAft>
                <a:spcPts val="0"/>
              </a:spcAft>
              <a:buSzPts val="3600"/>
              <a:buNone/>
              <a:defRPr/>
            </a:lvl3pPr>
            <a:lvl4pPr lvl="3" algn="ctr" rtl="0">
              <a:spcBef>
                <a:spcPts val="0"/>
              </a:spcBef>
              <a:spcAft>
                <a:spcPts val="0"/>
              </a:spcAft>
              <a:buSzPts val="3600"/>
              <a:buNone/>
              <a:defRPr/>
            </a:lvl4pPr>
            <a:lvl5pPr lvl="4" algn="ctr" rtl="0">
              <a:spcBef>
                <a:spcPts val="0"/>
              </a:spcBef>
              <a:spcAft>
                <a:spcPts val="0"/>
              </a:spcAft>
              <a:buSzPts val="3600"/>
              <a:buNone/>
              <a:defRPr/>
            </a:lvl5pPr>
            <a:lvl6pPr lvl="5" algn="ctr" rtl="0">
              <a:spcBef>
                <a:spcPts val="0"/>
              </a:spcBef>
              <a:spcAft>
                <a:spcPts val="0"/>
              </a:spcAft>
              <a:buSzPts val="3600"/>
              <a:buNone/>
              <a:defRPr/>
            </a:lvl6pPr>
            <a:lvl7pPr lvl="6" algn="ctr" rtl="0">
              <a:spcBef>
                <a:spcPts val="0"/>
              </a:spcBef>
              <a:spcAft>
                <a:spcPts val="0"/>
              </a:spcAft>
              <a:buSzPts val="3600"/>
              <a:buNone/>
              <a:defRPr/>
            </a:lvl7pPr>
            <a:lvl8pPr lvl="7" algn="ctr" rtl="0">
              <a:spcBef>
                <a:spcPts val="0"/>
              </a:spcBef>
              <a:spcAft>
                <a:spcPts val="0"/>
              </a:spcAft>
              <a:buSzPts val="3600"/>
              <a:buNone/>
              <a:defRPr/>
            </a:lvl8pPr>
            <a:lvl9pPr lvl="8" algn="ctr" rtl="0">
              <a:spcBef>
                <a:spcPts val="0"/>
              </a:spcBef>
              <a:spcAft>
                <a:spcPts val="0"/>
              </a:spcAft>
              <a:buSzPts val="36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2.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5100" y="535000"/>
            <a:ext cx="77139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1pPr>
            <a:lvl2pPr lvl="1"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2pPr>
            <a:lvl3pPr lvl="2"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3pPr>
            <a:lvl4pPr lvl="3"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4pPr>
            <a:lvl5pPr lvl="4"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5pPr>
            <a:lvl6pPr lvl="5"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6pPr>
            <a:lvl7pPr lvl="6"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7pPr>
            <a:lvl8pPr lvl="7"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8pPr>
            <a:lvl9pPr lvl="8" algn="ctr" rt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5100" y="1152475"/>
            <a:ext cx="77139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50">
          <p15:clr>
            <a:srgbClr val="EA4335"/>
          </p15:clr>
        </p15:guide>
        <p15:guide id="2" orient="horz" pos="337">
          <p15:clr>
            <a:srgbClr val="EA4335"/>
          </p15:clr>
        </p15:guide>
        <p15:guide id="3" pos="5310">
          <p15:clr>
            <a:srgbClr val="EA4335"/>
          </p15:clr>
        </p15:guide>
        <p15:guide id="4" orient="horz" pos="2903">
          <p15:clr>
            <a:srgbClr val="EA4335"/>
          </p15:clr>
        </p15:guide>
        <p15:guide id="5" pos="2880">
          <p15:clr>
            <a:srgbClr val="EA4335"/>
          </p15:clr>
        </p15:guide>
        <p15:guide id="6" orient="horz" pos="726">
          <p15:clr>
            <a:srgbClr val="EA4335"/>
          </p15:clr>
        </p15:guide>
        <p15:guide id="7" orient="horz" pos="1816">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720000" y="461875"/>
            <a:ext cx="7704000" cy="4884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Clr>
                <a:schemeClr val="dk2"/>
              </a:buClr>
              <a:buSzPts val="3600"/>
              <a:buFont typeface="Bebas Neue"/>
              <a:buNone/>
              <a:defRPr sz="3600">
                <a:solidFill>
                  <a:schemeClr val="dk2"/>
                </a:solidFill>
                <a:latin typeface="Bebas Neue"/>
                <a:ea typeface="Bebas Neue"/>
                <a:cs typeface="Bebas Neue"/>
                <a:sym typeface="Bebas Neue"/>
              </a:defRPr>
            </a:lvl1pPr>
            <a:lvl2pPr lvl="1" rtl="0">
              <a:spcBef>
                <a:spcPts val="0"/>
              </a:spcBef>
              <a:spcAft>
                <a:spcPts val="0"/>
              </a:spcAft>
              <a:buClr>
                <a:schemeClr val="dk2"/>
              </a:buClr>
              <a:buSzPts val="2800"/>
              <a:buNone/>
              <a:defRPr sz="2800">
                <a:solidFill>
                  <a:schemeClr val="dk2"/>
                </a:solidFill>
              </a:defRPr>
            </a:lvl2pPr>
            <a:lvl3pPr lvl="2" rtl="0">
              <a:spcBef>
                <a:spcPts val="0"/>
              </a:spcBef>
              <a:spcAft>
                <a:spcPts val="0"/>
              </a:spcAft>
              <a:buClr>
                <a:schemeClr val="dk2"/>
              </a:buClr>
              <a:buSzPts val="2800"/>
              <a:buNone/>
              <a:defRPr sz="2800">
                <a:solidFill>
                  <a:schemeClr val="dk2"/>
                </a:solidFill>
              </a:defRPr>
            </a:lvl3pPr>
            <a:lvl4pPr lvl="3" rtl="0">
              <a:spcBef>
                <a:spcPts val="0"/>
              </a:spcBef>
              <a:spcAft>
                <a:spcPts val="0"/>
              </a:spcAft>
              <a:buClr>
                <a:schemeClr val="dk2"/>
              </a:buClr>
              <a:buSzPts val="2800"/>
              <a:buNone/>
              <a:defRPr sz="2800">
                <a:solidFill>
                  <a:schemeClr val="dk2"/>
                </a:solidFill>
              </a:defRPr>
            </a:lvl4pPr>
            <a:lvl5pPr lvl="4" rtl="0">
              <a:spcBef>
                <a:spcPts val="0"/>
              </a:spcBef>
              <a:spcAft>
                <a:spcPts val="0"/>
              </a:spcAft>
              <a:buClr>
                <a:schemeClr val="dk2"/>
              </a:buClr>
              <a:buSzPts val="2800"/>
              <a:buNone/>
              <a:defRPr sz="2800">
                <a:solidFill>
                  <a:schemeClr val="dk2"/>
                </a:solidFill>
              </a:defRPr>
            </a:lvl5pPr>
            <a:lvl6pPr lvl="5" rtl="0">
              <a:spcBef>
                <a:spcPts val="0"/>
              </a:spcBef>
              <a:spcAft>
                <a:spcPts val="0"/>
              </a:spcAft>
              <a:buClr>
                <a:schemeClr val="dk2"/>
              </a:buClr>
              <a:buSzPts val="2800"/>
              <a:buNone/>
              <a:defRPr sz="2800">
                <a:solidFill>
                  <a:schemeClr val="dk2"/>
                </a:solidFill>
              </a:defRPr>
            </a:lvl6pPr>
            <a:lvl7pPr lvl="6" rtl="0">
              <a:spcBef>
                <a:spcPts val="0"/>
              </a:spcBef>
              <a:spcAft>
                <a:spcPts val="0"/>
              </a:spcAft>
              <a:buClr>
                <a:schemeClr val="dk2"/>
              </a:buClr>
              <a:buSzPts val="2800"/>
              <a:buNone/>
              <a:defRPr sz="2800">
                <a:solidFill>
                  <a:schemeClr val="dk2"/>
                </a:solidFill>
              </a:defRPr>
            </a:lvl7pPr>
            <a:lvl8pPr lvl="7" rtl="0">
              <a:spcBef>
                <a:spcPts val="0"/>
              </a:spcBef>
              <a:spcAft>
                <a:spcPts val="0"/>
              </a:spcAft>
              <a:buClr>
                <a:schemeClr val="dk2"/>
              </a:buClr>
              <a:buSzPts val="2800"/>
              <a:buNone/>
              <a:defRPr sz="2800">
                <a:solidFill>
                  <a:schemeClr val="dk2"/>
                </a:solidFill>
              </a:defRPr>
            </a:lvl8pPr>
            <a:lvl9pPr lvl="8" rtl="0">
              <a:spcBef>
                <a:spcPts val="0"/>
              </a:spcBef>
              <a:spcAft>
                <a:spcPts val="0"/>
              </a:spcAft>
              <a:buClr>
                <a:schemeClr val="dk2"/>
              </a:buClr>
              <a:buSzPts val="2800"/>
              <a:buNone/>
              <a:defRPr sz="2800">
                <a:solidFill>
                  <a:schemeClr val="dk2"/>
                </a:solidFill>
              </a:defRPr>
            </a:lvl9pPr>
          </a:lstStyle>
          <a:p>
            <a:endParaRPr/>
          </a:p>
        </p:txBody>
      </p:sp>
      <p:sp>
        <p:nvSpPr>
          <p:cNvPr id="133" name="Google Shape;133;p25"/>
          <p:cNvSpPr txBox="1">
            <a:spLocks noGrp="1"/>
          </p:cNvSpPr>
          <p:nvPr>
            <p:ph type="body" idx="1"/>
          </p:nvPr>
        </p:nvSpPr>
        <p:spPr>
          <a:xfrm>
            <a:off x="720000" y="1617575"/>
            <a:ext cx="7704000" cy="2951400"/>
          </a:xfrm>
          <a:prstGeom prst="rect">
            <a:avLst/>
          </a:prstGeom>
          <a:noFill/>
          <a:ln>
            <a:noFill/>
          </a:ln>
        </p:spPr>
        <p:txBody>
          <a:bodyPr spcFirstLastPara="1" wrap="square" lIns="0" tIns="0" rIns="0" bIns="0" anchor="t" anchorCtr="0">
            <a:noAutofit/>
          </a:bodyPr>
          <a:lstStyle>
            <a:lvl1pPr marL="457200" lvl="0"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1pPr>
            <a:lvl2pPr marL="914400" lvl="1"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2pPr>
            <a:lvl3pPr marL="1371600" lvl="2"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3pPr>
            <a:lvl4pPr marL="1828800" lvl="3"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4pPr>
            <a:lvl5pPr marL="2286000" lvl="4"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5pPr>
            <a:lvl6pPr marL="2743200" lvl="5"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6pPr>
            <a:lvl7pPr marL="3200400" lvl="6"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7pPr>
            <a:lvl8pPr marL="3657600" lvl="7"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8pPr>
            <a:lvl9pPr marL="4114800" lvl="8" indent="-330200" rtl="0">
              <a:lnSpc>
                <a:spcPct val="100000"/>
              </a:lnSpc>
              <a:spcBef>
                <a:spcPts val="0"/>
              </a:spcBef>
              <a:spcAft>
                <a:spcPts val="0"/>
              </a:spcAft>
              <a:buClr>
                <a:schemeClr val="dk1"/>
              </a:buClr>
              <a:buSzPts val="1600"/>
              <a:buFont typeface="Roboto"/>
              <a:buChar char="■"/>
              <a:defRPr sz="1600">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6" r:id="rId5"/>
    <p:sldLayoutId id="2147483677" r:id="rId6"/>
    <p:sldLayoutId id="2147483678" r:id="rId7"/>
    <p:sldLayoutId id="2147483679" r:id="rId8"/>
    <p:sldLayoutId id="2147483680" r:id="rId9"/>
    <p:sldLayoutId id="2147483681"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fif"/><Relationship Id="rId1" Type="http://schemas.openxmlformats.org/officeDocument/2006/relationships/slideLayout" Target="../slideLayouts/slideLayout26.xml"/><Relationship Id="rId6" Type="http://schemas.openxmlformats.org/officeDocument/2006/relationships/image" Target="../media/image6.jfif"/><Relationship Id="rId5" Type="http://schemas.openxmlformats.org/officeDocument/2006/relationships/image" Target="../media/image5.jfif"/><Relationship Id="rId4" Type="http://schemas.openxmlformats.org/officeDocument/2006/relationships/image" Target="../media/image4.jf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15.jfif"/><Relationship Id="rId2" Type="http://schemas.openxmlformats.org/officeDocument/2006/relationships/image" Target="../media/image14.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grpSp>
        <p:nvGrpSpPr>
          <p:cNvPr id="897" name="Google Shape;897;p39"/>
          <p:cNvGrpSpPr/>
          <p:nvPr/>
        </p:nvGrpSpPr>
        <p:grpSpPr>
          <a:xfrm>
            <a:off x="-223784" y="-6"/>
            <a:ext cx="2284525" cy="985488"/>
            <a:chOff x="-223784" y="-6"/>
            <a:chExt cx="2284525" cy="985488"/>
          </a:xfrm>
        </p:grpSpPr>
        <p:sp>
          <p:nvSpPr>
            <p:cNvPr id="898" name="Google Shape;898;p39"/>
            <p:cNvSpPr/>
            <p:nvPr/>
          </p:nvSpPr>
          <p:spPr>
            <a:xfrm rot="5400000">
              <a:off x="751670" y="-653904"/>
              <a:ext cx="291159" cy="1770887"/>
            </a:xfrm>
            <a:custGeom>
              <a:avLst/>
              <a:gdLst/>
              <a:ahLst/>
              <a:cxnLst/>
              <a:rect l="l" t="t" r="r" b="b"/>
              <a:pathLst>
                <a:path w="3309" h="20126" fill="none" extrusionOk="0">
                  <a:moveTo>
                    <a:pt x="3309" y="20126"/>
                  </a:moveTo>
                  <a:lnTo>
                    <a:pt x="3309" y="10627"/>
                  </a:lnTo>
                  <a:lnTo>
                    <a:pt x="1" y="7293"/>
                  </a:lnTo>
                  <a:lnTo>
                    <a:pt x="1" y="0"/>
                  </a:lnTo>
                </a:path>
              </a:pathLst>
            </a:custGeom>
            <a:noFill/>
            <a:ln w="19050" cap="rnd" cmpd="sng">
              <a:solidFill>
                <a:schemeClr val="accent1"/>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39"/>
            <p:cNvSpPr/>
            <p:nvPr/>
          </p:nvSpPr>
          <p:spPr>
            <a:xfrm rot="5400000">
              <a:off x="294064" y="-86060"/>
              <a:ext cx="88" cy="564632"/>
            </a:xfrm>
            <a:custGeom>
              <a:avLst/>
              <a:gdLst/>
              <a:ahLst/>
              <a:cxnLst/>
              <a:rect l="l" t="t" r="r" b="b"/>
              <a:pathLst>
                <a:path w="1" h="6417" fill="none" extrusionOk="0">
                  <a:moveTo>
                    <a:pt x="1" y="6416"/>
                  </a:moveTo>
                  <a:lnTo>
                    <a:pt x="1" y="0"/>
                  </a:lnTo>
                </a:path>
              </a:pathLst>
            </a:custGeom>
            <a:noFill/>
            <a:ln w="19050" cap="rnd" cmpd="sng">
              <a:solidFill>
                <a:schemeClr val="accent1"/>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39"/>
            <p:cNvSpPr/>
            <p:nvPr/>
          </p:nvSpPr>
          <p:spPr>
            <a:xfrm rot="5400000">
              <a:off x="575332" y="113545"/>
              <a:ext cx="167709" cy="165509"/>
            </a:xfrm>
            <a:custGeom>
              <a:avLst/>
              <a:gdLst/>
              <a:ahLst/>
              <a:cxnLst/>
              <a:rect l="l" t="t" r="r" b="b"/>
              <a:pathLst>
                <a:path w="1906" h="1881" extrusionOk="0">
                  <a:moveTo>
                    <a:pt x="953" y="1"/>
                  </a:moveTo>
                  <a:cubicBezTo>
                    <a:pt x="426" y="1"/>
                    <a:pt x="0" y="402"/>
                    <a:pt x="0" y="928"/>
                  </a:cubicBezTo>
                  <a:cubicBezTo>
                    <a:pt x="0" y="1455"/>
                    <a:pt x="426" y="1881"/>
                    <a:pt x="953" y="1881"/>
                  </a:cubicBezTo>
                  <a:cubicBezTo>
                    <a:pt x="1479" y="1881"/>
                    <a:pt x="1905" y="1455"/>
                    <a:pt x="1905" y="928"/>
                  </a:cubicBezTo>
                  <a:cubicBezTo>
                    <a:pt x="1905" y="402"/>
                    <a:pt x="1479" y="1"/>
                    <a:pt x="953"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39"/>
            <p:cNvSpPr/>
            <p:nvPr/>
          </p:nvSpPr>
          <p:spPr>
            <a:xfrm rot="5400000">
              <a:off x="873382" y="-351369"/>
              <a:ext cx="147899" cy="1895787"/>
            </a:xfrm>
            <a:custGeom>
              <a:avLst/>
              <a:gdLst/>
              <a:ahLst/>
              <a:cxnLst/>
              <a:rect l="l" t="t" r="r" b="b"/>
              <a:pathLst>
                <a:path w="1681" h="21405" fill="none" extrusionOk="0">
                  <a:moveTo>
                    <a:pt x="1" y="21405"/>
                  </a:moveTo>
                  <a:lnTo>
                    <a:pt x="1" y="5114"/>
                  </a:lnTo>
                  <a:lnTo>
                    <a:pt x="1680" y="3434"/>
                  </a:lnTo>
                  <a:lnTo>
                    <a:pt x="1680" y="1"/>
                  </a:lnTo>
                </a:path>
              </a:pathLst>
            </a:custGeom>
            <a:noFill/>
            <a:ln w="9525" cap="rnd" cmpd="sng">
              <a:solidFill>
                <a:schemeClr val="dk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39"/>
            <p:cNvSpPr/>
            <p:nvPr/>
          </p:nvSpPr>
          <p:spPr>
            <a:xfrm rot="5400000">
              <a:off x="551408" y="-235203"/>
              <a:ext cx="361727" cy="1912111"/>
            </a:xfrm>
            <a:custGeom>
              <a:avLst/>
              <a:gdLst/>
              <a:ahLst/>
              <a:cxnLst/>
              <a:rect l="l" t="t" r="r" b="b"/>
              <a:pathLst>
                <a:path w="4111" h="21731" fill="none" extrusionOk="0">
                  <a:moveTo>
                    <a:pt x="0" y="21730"/>
                  </a:moveTo>
                  <a:lnTo>
                    <a:pt x="0" y="14562"/>
                  </a:lnTo>
                  <a:lnTo>
                    <a:pt x="4110" y="10427"/>
                  </a:lnTo>
                  <a:lnTo>
                    <a:pt x="4110" y="1"/>
                  </a:lnTo>
                </a:path>
              </a:pathLst>
            </a:custGeom>
            <a:noFill/>
            <a:ln w="19050" cap="rnd" cmpd="sng">
              <a:solidFill>
                <a:schemeClr val="accent1"/>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39"/>
            <p:cNvSpPr/>
            <p:nvPr/>
          </p:nvSpPr>
          <p:spPr>
            <a:xfrm rot="5400000">
              <a:off x="1689436" y="818961"/>
              <a:ext cx="165421" cy="167621"/>
            </a:xfrm>
            <a:custGeom>
              <a:avLst/>
              <a:gdLst/>
              <a:ahLst/>
              <a:cxnLst/>
              <a:rect l="l" t="t" r="r" b="b"/>
              <a:pathLst>
                <a:path w="1880" h="1905" extrusionOk="0">
                  <a:moveTo>
                    <a:pt x="927" y="0"/>
                  </a:moveTo>
                  <a:cubicBezTo>
                    <a:pt x="401" y="0"/>
                    <a:pt x="0" y="426"/>
                    <a:pt x="0" y="952"/>
                  </a:cubicBezTo>
                  <a:cubicBezTo>
                    <a:pt x="0" y="1479"/>
                    <a:pt x="401" y="1905"/>
                    <a:pt x="927" y="1905"/>
                  </a:cubicBezTo>
                  <a:cubicBezTo>
                    <a:pt x="1454" y="1905"/>
                    <a:pt x="1880" y="1479"/>
                    <a:pt x="1880" y="952"/>
                  </a:cubicBezTo>
                  <a:cubicBezTo>
                    <a:pt x="1880" y="426"/>
                    <a:pt x="1454" y="0"/>
                    <a:pt x="927" y="0"/>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39"/>
            <p:cNvSpPr/>
            <p:nvPr/>
          </p:nvSpPr>
          <p:spPr>
            <a:xfrm rot="5400000">
              <a:off x="1894132" y="585435"/>
              <a:ext cx="167709" cy="165509"/>
            </a:xfrm>
            <a:custGeom>
              <a:avLst/>
              <a:gdLst/>
              <a:ahLst/>
              <a:cxnLst/>
              <a:rect l="l" t="t" r="r" b="b"/>
              <a:pathLst>
                <a:path w="1906" h="1881" extrusionOk="0">
                  <a:moveTo>
                    <a:pt x="953" y="0"/>
                  </a:moveTo>
                  <a:cubicBezTo>
                    <a:pt x="427" y="0"/>
                    <a:pt x="1" y="426"/>
                    <a:pt x="1" y="928"/>
                  </a:cubicBezTo>
                  <a:cubicBezTo>
                    <a:pt x="1" y="1454"/>
                    <a:pt x="427" y="1880"/>
                    <a:pt x="953" y="1880"/>
                  </a:cubicBezTo>
                  <a:cubicBezTo>
                    <a:pt x="1479" y="1880"/>
                    <a:pt x="1905" y="1454"/>
                    <a:pt x="1905" y="928"/>
                  </a:cubicBezTo>
                  <a:cubicBezTo>
                    <a:pt x="1905" y="426"/>
                    <a:pt x="1479" y="0"/>
                    <a:pt x="95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39"/>
            <p:cNvSpPr/>
            <p:nvPr/>
          </p:nvSpPr>
          <p:spPr>
            <a:xfrm rot="5400000">
              <a:off x="1782751" y="-50"/>
              <a:ext cx="167621" cy="167709"/>
            </a:xfrm>
            <a:custGeom>
              <a:avLst/>
              <a:gdLst/>
              <a:ahLst/>
              <a:cxnLst/>
              <a:rect l="l" t="t" r="r" b="b"/>
              <a:pathLst>
                <a:path w="1905" h="1906" extrusionOk="0">
                  <a:moveTo>
                    <a:pt x="952" y="1"/>
                  </a:moveTo>
                  <a:cubicBezTo>
                    <a:pt x="426" y="1"/>
                    <a:pt x="0" y="427"/>
                    <a:pt x="0" y="953"/>
                  </a:cubicBezTo>
                  <a:cubicBezTo>
                    <a:pt x="0" y="1480"/>
                    <a:pt x="426" y="1906"/>
                    <a:pt x="952" y="1906"/>
                  </a:cubicBezTo>
                  <a:cubicBezTo>
                    <a:pt x="1479" y="1906"/>
                    <a:pt x="1905" y="1480"/>
                    <a:pt x="1905" y="953"/>
                  </a:cubicBezTo>
                  <a:cubicBezTo>
                    <a:pt x="1905" y="427"/>
                    <a:pt x="1479" y="1"/>
                    <a:pt x="9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6" name="Google Shape;906;p39"/>
          <p:cNvGrpSpPr/>
          <p:nvPr/>
        </p:nvGrpSpPr>
        <p:grpSpPr>
          <a:xfrm>
            <a:off x="5876365" y="118125"/>
            <a:ext cx="3316597" cy="2830576"/>
            <a:chOff x="5876365" y="118125"/>
            <a:chExt cx="3316597" cy="2830576"/>
          </a:xfrm>
        </p:grpSpPr>
        <p:sp>
          <p:nvSpPr>
            <p:cNvPr id="907" name="Google Shape;907;p39"/>
            <p:cNvSpPr/>
            <p:nvPr/>
          </p:nvSpPr>
          <p:spPr>
            <a:xfrm rot="10800000">
              <a:off x="9025253" y="996438"/>
              <a:ext cx="167709" cy="165509"/>
            </a:xfrm>
            <a:custGeom>
              <a:avLst/>
              <a:gdLst/>
              <a:ahLst/>
              <a:cxnLst/>
              <a:rect l="l" t="t" r="r" b="b"/>
              <a:pathLst>
                <a:path w="1906" h="1881" extrusionOk="0">
                  <a:moveTo>
                    <a:pt x="953" y="1"/>
                  </a:moveTo>
                  <a:cubicBezTo>
                    <a:pt x="426" y="1"/>
                    <a:pt x="0" y="402"/>
                    <a:pt x="0" y="928"/>
                  </a:cubicBezTo>
                  <a:cubicBezTo>
                    <a:pt x="0" y="1455"/>
                    <a:pt x="426" y="1881"/>
                    <a:pt x="953" y="1881"/>
                  </a:cubicBezTo>
                  <a:cubicBezTo>
                    <a:pt x="1479" y="1881"/>
                    <a:pt x="1905" y="1455"/>
                    <a:pt x="1905" y="928"/>
                  </a:cubicBezTo>
                  <a:cubicBezTo>
                    <a:pt x="1905" y="402"/>
                    <a:pt x="1479" y="1"/>
                    <a:pt x="9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39"/>
            <p:cNvSpPr/>
            <p:nvPr/>
          </p:nvSpPr>
          <p:spPr>
            <a:xfrm>
              <a:off x="6008817" y="118125"/>
              <a:ext cx="3134824" cy="182018"/>
            </a:xfrm>
            <a:custGeom>
              <a:avLst/>
              <a:gdLst/>
              <a:ahLst/>
              <a:cxnLst/>
              <a:rect l="l" t="t" r="r" b="b"/>
              <a:pathLst>
                <a:path w="25490" h="1480" fill="none" extrusionOk="0">
                  <a:moveTo>
                    <a:pt x="1" y="1479"/>
                  </a:moveTo>
                  <a:lnTo>
                    <a:pt x="13710" y="1479"/>
                  </a:lnTo>
                  <a:lnTo>
                    <a:pt x="15164" y="0"/>
                  </a:lnTo>
                  <a:lnTo>
                    <a:pt x="25490" y="0"/>
                  </a:lnTo>
                </a:path>
              </a:pathLst>
            </a:custGeom>
            <a:noFill/>
            <a:ln w="9525"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39"/>
            <p:cNvSpPr/>
            <p:nvPr/>
          </p:nvSpPr>
          <p:spPr>
            <a:xfrm>
              <a:off x="5876365" y="182815"/>
              <a:ext cx="234282" cy="234409"/>
            </a:xfrm>
            <a:custGeom>
              <a:avLst/>
              <a:gdLst/>
              <a:ahLst/>
              <a:cxnLst/>
              <a:rect l="l" t="t" r="r" b="b"/>
              <a:pathLst>
                <a:path w="1905" h="1906" extrusionOk="0">
                  <a:moveTo>
                    <a:pt x="953" y="1"/>
                  </a:moveTo>
                  <a:cubicBezTo>
                    <a:pt x="426" y="1"/>
                    <a:pt x="0" y="427"/>
                    <a:pt x="0" y="953"/>
                  </a:cubicBezTo>
                  <a:cubicBezTo>
                    <a:pt x="0" y="1479"/>
                    <a:pt x="426" y="1905"/>
                    <a:pt x="953" y="1905"/>
                  </a:cubicBezTo>
                  <a:cubicBezTo>
                    <a:pt x="1479" y="1905"/>
                    <a:pt x="1905" y="1479"/>
                    <a:pt x="1905" y="953"/>
                  </a:cubicBezTo>
                  <a:cubicBezTo>
                    <a:pt x="1905" y="427"/>
                    <a:pt x="1479" y="1"/>
                    <a:pt x="9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39"/>
            <p:cNvSpPr/>
            <p:nvPr/>
          </p:nvSpPr>
          <p:spPr>
            <a:xfrm rot="10800000">
              <a:off x="9109108" y="515661"/>
              <a:ext cx="88" cy="564632"/>
            </a:xfrm>
            <a:custGeom>
              <a:avLst/>
              <a:gdLst/>
              <a:ahLst/>
              <a:cxnLst/>
              <a:rect l="l" t="t" r="r" b="b"/>
              <a:pathLst>
                <a:path w="1" h="6417" fill="none" extrusionOk="0">
                  <a:moveTo>
                    <a:pt x="1" y="6416"/>
                  </a:moveTo>
                  <a:lnTo>
                    <a:pt x="1" y="0"/>
                  </a:lnTo>
                </a:path>
              </a:pathLst>
            </a:custGeom>
            <a:noFill/>
            <a:ln w="19050" cap="rnd" cmpd="sng">
              <a:solidFill>
                <a:schemeClr val="accent1"/>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39"/>
            <p:cNvSpPr/>
            <p:nvPr/>
          </p:nvSpPr>
          <p:spPr>
            <a:xfrm rot="10800000">
              <a:off x="8441048" y="515657"/>
              <a:ext cx="361727" cy="2369168"/>
            </a:xfrm>
            <a:custGeom>
              <a:avLst/>
              <a:gdLst/>
              <a:ahLst/>
              <a:cxnLst/>
              <a:rect l="l" t="t" r="r" b="b"/>
              <a:pathLst>
                <a:path w="4111" h="21731" fill="none" extrusionOk="0">
                  <a:moveTo>
                    <a:pt x="0" y="21730"/>
                  </a:moveTo>
                  <a:lnTo>
                    <a:pt x="0" y="14562"/>
                  </a:lnTo>
                  <a:lnTo>
                    <a:pt x="4110" y="10427"/>
                  </a:lnTo>
                  <a:lnTo>
                    <a:pt x="4110" y="1"/>
                  </a:lnTo>
                </a:path>
              </a:pathLst>
            </a:custGeom>
            <a:noFill/>
            <a:ln w="9525" cap="rnd" cmpd="sng">
              <a:solidFill>
                <a:schemeClr val="dk2"/>
              </a:solidFill>
              <a:prstDash val="solid"/>
              <a:miter lim="2506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39"/>
            <p:cNvSpPr/>
            <p:nvPr/>
          </p:nvSpPr>
          <p:spPr>
            <a:xfrm rot="10800000">
              <a:off x="8357275" y="2781081"/>
              <a:ext cx="165421" cy="167621"/>
            </a:xfrm>
            <a:custGeom>
              <a:avLst/>
              <a:gdLst/>
              <a:ahLst/>
              <a:cxnLst/>
              <a:rect l="l" t="t" r="r" b="b"/>
              <a:pathLst>
                <a:path w="1880" h="1905" extrusionOk="0">
                  <a:moveTo>
                    <a:pt x="927" y="0"/>
                  </a:moveTo>
                  <a:cubicBezTo>
                    <a:pt x="401" y="0"/>
                    <a:pt x="0" y="426"/>
                    <a:pt x="0" y="952"/>
                  </a:cubicBezTo>
                  <a:cubicBezTo>
                    <a:pt x="0" y="1479"/>
                    <a:pt x="401" y="1905"/>
                    <a:pt x="927" y="1905"/>
                  </a:cubicBezTo>
                  <a:cubicBezTo>
                    <a:pt x="1454" y="1905"/>
                    <a:pt x="1880" y="1479"/>
                    <a:pt x="1880" y="952"/>
                  </a:cubicBezTo>
                  <a:cubicBezTo>
                    <a:pt x="1880" y="426"/>
                    <a:pt x="1454" y="0"/>
                    <a:pt x="9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Subtitle 2">
            <a:extLst>
              <a:ext uri="{FF2B5EF4-FFF2-40B4-BE49-F238E27FC236}">
                <a16:creationId xmlns:a16="http://schemas.microsoft.com/office/drawing/2014/main" id="{827AD5D3-ABBE-8766-E3F6-4ED9487016B0}"/>
              </a:ext>
            </a:extLst>
          </p:cNvPr>
          <p:cNvSpPr>
            <a:spLocks noGrp="1"/>
          </p:cNvSpPr>
          <p:nvPr>
            <p:ph type="subTitle" idx="1"/>
          </p:nvPr>
        </p:nvSpPr>
        <p:spPr/>
        <p:txBody>
          <a:bodyPr/>
          <a:lstStyle/>
          <a:p>
            <a:r>
              <a:rPr lang="en-US" dirty="0">
                <a:solidFill>
                  <a:srgbClr val="FF0000"/>
                </a:solidFill>
              </a:rPr>
              <a:t>By: Mohamed Sayed Ibrahim </a:t>
            </a:r>
          </a:p>
        </p:txBody>
      </p:sp>
      <p:sp>
        <p:nvSpPr>
          <p:cNvPr id="5" name="Title 4">
            <a:extLst>
              <a:ext uri="{FF2B5EF4-FFF2-40B4-BE49-F238E27FC236}">
                <a16:creationId xmlns:a16="http://schemas.microsoft.com/office/drawing/2014/main" id="{9FDC4A25-60BC-AFD8-032B-8D1420CC73FE}"/>
              </a:ext>
            </a:extLst>
          </p:cNvPr>
          <p:cNvSpPr>
            <a:spLocks noGrp="1"/>
          </p:cNvSpPr>
          <p:nvPr>
            <p:ph type="ctrTitle"/>
          </p:nvPr>
        </p:nvSpPr>
        <p:spPr/>
        <p:txBody>
          <a:bodyPr/>
          <a:lstStyle/>
          <a:p>
            <a:r>
              <a:rPr lang="en-US" sz="2800" b="0" i="0" dirty="0">
                <a:effectLst/>
                <a:latin typeface="Inter"/>
              </a:rPr>
              <a:t>Open-Source Software in Academic Libraries: Benefits &amp; Service </a:t>
            </a:r>
            <a:br>
              <a:rPr lang="en-US" sz="2800" b="0" i="0" dirty="0">
                <a:effectLst/>
                <a:latin typeface="Inter"/>
              </a:rPr>
            </a:br>
            <a:r>
              <a:rPr lang="en-US" sz="2800" b="0" i="0" dirty="0">
                <a:effectLst/>
                <a:latin typeface="Inter"/>
              </a:rPr>
              <a:t>  (Galala University) Case Study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A39585C-E35B-9A91-9951-6D090B7D8F61}"/>
              </a:ext>
            </a:extLst>
          </p:cNvPr>
          <p:cNvSpPr>
            <a:spLocks noGrp="1"/>
          </p:cNvSpPr>
          <p:nvPr>
            <p:ph type="body" idx="1"/>
          </p:nvPr>
        </p:nvSpPr>
        <p:spPr>
          <a:xfrm>
            <a:off x="190500" y="166100"/>
            <a:ext cx="7508100" cy="4558300"/>
          </a:xfrm>
        </p:spPr>
        <p:txBody>
          <a:bodyPr/>
          <a:lstStyle/>
          <a:p>
            <a:pPr marL="127000" indent="0">
              <a:buNone/>
            </a:pPr>
            <a:r>
              <a:rPr lang="en-US" u="sng" dirty="0">
                <a:solidFill>
                  <a:srgbClr val="00B0F0"/>
                </a:solidFill>
              </a:rPr>
              <a:t>language:</a:t>
            </a:r>
            <a:r>
              <a:rPr lang="en-US" dirty="0"/>
              <a:t> </a:t>
            </a:r>
          </a:p>
          <a:p>
            <a:pPr marL="127000" indent="0">
              <a:buNone/>
            </a:pPr>
            <a:endParaRPr lang="en-US" dirty="0"/>
          </a:p>
          <a:p>
            <a:pPr marL="127000" indent="0">
              <a:buNone/>
            </a:pPr>
            <a:r>
              <a:rPr lang="en-US" dirty="0"/>
              <a:t> </a:t>
            </a:r>
            <a:r>
              <a:rPr lang="en-US" dirty="0">
                <a:solidFill>
                  <a:srgbClr val="00B0F0"/>
                </a:solidFill>
              </a:rPr>
              <a:t>you can insert more than 25 languages to make staff and OPAC translate to this language and this problem was a big problem specific in the mean region because the Arabic language and in the closed source take a big effort and time to do but when the problem appears all developers in many countries try to solve it and solve it in 2010 and development more and more to 2016 it is a perfect way and do this in the system by this link:</a:t>
            </a:r>
          </a:p>
          <a:p>
            <a:pPr marL="127000" indent="0">
              <a:buNone/>
            </a:pPr>
            <a:r>
              <a:rPr lang="en-US" dirty="0">
                <a:solidFill>
                  <a:srgbClr val="00B0F0"/>
                </a:solidFill>
              </a:rPr>
              <a:t>https://wiki.koha-community.org/wiki/Correcting_Search_of_Arabic_records.</a:t>
            </a:r>
          </a:p>
          <a:p>
            <a:pPr marL="127000" indent="0">
              <a:buNone/>
            </a:pPr>
            <a:r>
              <a:rPr lang="en-US" dirty="0">
                <a:solidFill>
                  <a:srgbClr val="00B0F0"/>
                </a:solidFill>
              </a:rPr>
              <a:t>And we can put multiple languages in system very easy with the instructor in this link:</a:t>
            </a:r>
          </a:p>
          <a:p>
            <a:pPr marL="127000" indent="0">
              <a:buNone/>
            </a:pPr>
            <a:r>
              <a:rPr lang="en-US" dirty="0">
                <a:solidFill>
                  <a:srgbClr val="00B0F0"/>
                </a:solidFill>
              </a:rPr>
              <a:t>http://kohageek.blogspot.com/2013/05/how-to-add-new-language-translation.html#comment-form.</a:t>
            </a:r>
          </a:p>
          <a:p>
            <a:pPr marL="127000" indent="0">
              <a:buNone/>
            </a:pPr>
            <a:endParaRPr lang="en-US" dirty="0">
              <a:solidFill>
                <a:srgbClr val="00B0F0"/>
              </a:solidFill>
            </a:endParaRPr>
          </a:p>
          <a:p>
            <a:pPr marL="127000" indent="0">
              <a:buNone/>
            </a:pPr>
            <a:r>
              <a:rPr lang="en-US" u="sng" dirty="0">
                <a:solidFill>
                  <a:srgbClr val="00B0F0"/>
                </a:solidFill>
              </a:rPr>
              <a:t>Catalog (update) : </a:t>
            </a:r>
          </a:p>
          <a:p>
            <a:pPr marL="127000" indent="0">
              <a:buNone/>
            </a:pPr>
            <a:r>
              <a:rPr lang="en-US" dirty="0">
                <a:solidFill>
                  <a:srgbClr val="00B0F0"/>
                </a:solidFill>
              </a:rPr>
              <a:t>in this part, I mean that the koha system is more flexible in keeping up any updates in cataloging standards like  RDA we can change 50% of the RDA standard in every catalog record with very easy without taking time from more than one way for example from the system in MARC modification templates we can make a template to transfer data from the field to another like 260 to 264 and else field or export data out of the system and use application marc edit and change data and return to the system. </a:t>
            </a:r>
          </a:p>
        </p:txBody>
      </p:sp>
    </p:spTree>
    <p:extLst>
      <p:ext uri="{BB962C8B-B14F-4D97-AF65-F5344CB8AC3E}">
        <p14:creationId xmlns:p14="http://schemas.microsoft.com/office/powerpoint/2010/main" val="2940634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D2FE4-463E-432A-BC70-A0D446FE3F8E}"/>
              </a:ext>
            </a:extLst>
          </p:cNvPr>
          <p:cNvSpPr>
            <a:spLocks noGrp="1"/>
          </p:cNvSpPr>
          <p:nvPr>
            <p:ph type="title"/>
          </p:nvPr>
        </p:nvSpPr>
        <p:spPr>
          <a:xfrm>
            <a:off x="0" y="104775"/>
            <a:ext cx="1832700" cy="233450"/>
          </a:xfrm>
        </p:spPr>
        <p:txBody>
          <a:bodyPr/>
          <a:lstStyle/>
          <a:p>
            <a:pPr algn="l"/>
            <a:r>
              <a:rPr lang="en-US" sz="1400" dirty="0">
                <a:solidFill>
                  <a:srgbClr val="00B0F0"/>
                </a:solidFill>
                <a:latin typeface="Roboto"/>
                <a:ea typeface="Roboto"/>
                <a:sym typeface="Roboto"/>
              </a:rPr>
              <a:t>For the librarians:</a:t>
            </a:r>
          </a:p>
        </p:txBody>
      </p:sp>
      <p:sp>
        <p:nvSpPr>
          <p:cNvPr id="3" name="Text Placeholder 2">
            <a:extLst>
              <a:ext uri="{FF2B5EF4-FFF2-40B4-BE49-F238E27FC236}">
                <a16:creationId xmlns:a16="http://schemas.microsoft.com/office/drawing/2014/main" id="{BA4DEC52-9CB2-73AB-C1D6-9C0C6B922558}"/>
              </a:ext>
            </a:extLst>
          </p:cNvPr>
          <p:cNvSpPr>
            <a:spLocks noGrp="1"/>
          </p:cNvSpPr>
          <p:nvPr>
            <p:ph type="body" idx="1"/>
          </p:nvPr>
        </p:nvSpPr>
        <p:spPr>
          <a:xfrm>
            <a:off x="0" y="523981"/>
            <a:ext cx="2476072" cy="359595"/>
          </a:xfrm>
        </p:spPr>
        <p:txBody>
          <a:bodyPr/>
          <a:lstStyle/>
          <a:p>
            <a:pPr marL="127000" indent="0">
              <a:buNone/>
            </a:pPr>
            <a:endParaRPr lang="en-US" dirty="0"/>
          </a:p>
          <a:p>
            <a:pPr marL="127000" indent="0">
              <a:buNone/>
            </a:pPr>
            <a:r>
              <a:rPr lang="en-US" u="sng" dirty="0">
                <a:solidFill>
                  <a:srgbClr val="00B0F0"/>
                </a:solidFill>
              </a:rPr>
              <a:t>Cataloging :</a:t>
            </a:r>
          </a:p>
          <a:p>
            <a:pPr marL="127000" indent="0">
              <a:buNone/>
            </a:pPr>
            <a:endParaRPr lang="en-US" u="sng" dirty="0">
              <a:solidFill>
                <a:srgbClr val="00B0F0"/>
              </a:solidFill>
            </a:endParaRPr>
          </a:p>
        </p:txBody>
      </p:sp>
      <p:pic>
        <p:nvPicPr>
          <p:cNvPr id="4" name="Picture 3">
            <a:extLst>
              <a:ext uri="{FF2B5EF4-FFF2-40B4-BE49-F238E27FC236}">
                <a16:creationId xmlns:a16="http://schemas.microsoft.com/office/drawing/2014/main" id="{C46E71FE-8705-91B0-8F99-70A2305FB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073046"/>
            <a:ext cx="4314825" cy="3965679"/>
          </a:xfrm>
          <a:prstGeom prst="rect">
            <a:avLst/>
          </a:prstGeom>
        </p:spPr>
      </p:pic>
      <p:pic>
        <p:nvPicPr>
          <p:cNvPr id="5" name="Picture 4">
            <a:extLst>
              <a:ext uri="{FF2B5EF4-FFF2-40B4-BE49-F238E27FC236}">
                <a16:creationId xmlns:a16="http://schemas.microsoft.com/office/drawing/2014/main" id="{C7292EA6-6368-DD24-FD20-F582661D5F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9305" y="1073046"/>
            <a:ext cx="4459305" cy="3983019"/>
          </a:xfrm>
          <a:prstGeom prst="rect">
            <a:avLst/>
          </a:prstGeom>
        </p:spPr>
      </p:pic>
    </p:spTree>
    <p:extLst>
      <p:ext uri="{BB962C8B-B14F-4D97-AF65-F5344CB8AC3E}">
        <p14:creationId xmlns:p14="http://schemas.microsoft.com/office/powerpoint/2010/main" val="4121665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C616453-F1F5-E64D-E38B-9CD796E61357}"/>
              </a:ext>
            </a:extLst>
          </p:cNvPr>
          <p:cNvSpPr>
            <a:spLocks noGrp="1"/>
          </p:cNvSpPr>
          <p:nvPr>
            <p:ph type="body" idx="1"/>
          </p:nvPr>
        </p:nvSpPr>
        <p:spPr>
          <a:xfrm>
            <a:off x="103524" y="156574"/>
            <a:ext cx="8697575" cy="4758325"/>
          </a:xfrm>
        </p:spPr>
        <p:txBody>
          <a:bodyPr/>
          <a:lstStyle/>
          <a:p>
            <a:pPr marL="127000" indent="0">
              <a:buNone/>
            </a:pPr>
            <a:r>
              <a:rPr lang="en-US" u="sng" dirty="0">
                <a:solidFill>
                  <a:srgbClr val="00B0F0"/>
                </a:solidFill>
              </a:rPr>
              <a:t>Report: </a:t>
            </a:r>
          </a:p>
          <a:p>
            <a:pPr marL="127000" indent="0">
              <a:buNone/>
            </a:pPr>
            <a:endParaRPr lang="en-US" dirty="0">
              <a:solidFill>
                <a:srgbClr val="00B0F0"/>
              </a:solidFill>
            </a:endParaRPr>
          </a:p>
          <a:p>
            <a:endParaRPr lang="en-US" dirty="0"/>
          </a:p>
        </p:txBody>
      </p:sp>
      <p:pic>
        <p:nvPicPr>
          <p:cNvPr id="5" name="Picture 4">
            <a:extLst>
              <a:ext uri="{FF2B5EF4-FFF2-40B4-BE49-F238E27FC236}">
                <a16:creationId xmlns:a16="http://schemas.microsoft.com/office/drawing/2014/main" id="{164C3665-9DD7-988F-5568-4E14F26AAFA5}"/>
              </a:ext>
            </a:extLst>
          </p:cNvPr>
          <p:cNvPicPr>
            <a:picLocks noChangeAspect="1"/>
          </p:cNvPicPr>
          <p:nvPr/>
        </p:nvPicPr>
        <p:blipFill>
          <a:blip r:embed="rId2"/>
          <a:stretch>
            <a:fillRect/>
          </a:stretch>
        </p:blipFill>
        <p:spPr>
          <a:xfrm>
            <a:off x="52657" y="472502"/>
            <a:ext cx="8799308" cy="4442397"/>
          </a:xfrm>
          <a:prstGeom prst="rect">
            <a:avLst/>
          </a:prstGeom>
        </p:spPr>
      </p:pic>
    </p:spTree>
    <p:extLst>
      <p:ext uri="{BB962C8B-B14F-4D97-AF65-F5344CB8AC3E}">
        <p14:creationId xmlns:p14="http://schemas.microsoft.com/office/powerpoint/2010/main" val="2269955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7580FC6-581A-A7FC-1B49-897AD4476F7E}"/>
              </a:ext>
            </a:extLst>
          </p:cNvPr>
          <p:cNvSpPr>
            <a:spLocks noGrp="1"/>
          </p:cNvSpPr>
          <p:nvPr>
            <p:ph type="body" idx="1"/>
          </p:nvPr>
        </p:nvSpPr>
        <p:spPr>
          <a:xfrm>
            <a:off x="76199" y="133350"/>
            <a:ext cx="8372475" cy="4743450"/>
          </a:xfrm>
        </p:spPr>
        <p:txBody>
          <a:bodyPr/>
          <a:lstStyle/>
          <a:p>
            <a:pPr marL="127000" indent="0">
              <a:buNone/>
            </a:pPr>
            <a:endParaRPr lang="en-US" dirty="0"/>
          </a:p>
          <a:p>
            <a:pPr marL="127000" indent="0">
              <a:buNone/>
            </a:pPr>
            <a:r>
              <a:rPr lang="en-US" u="sng" dirty="0">
                <a:solidFill>
                  <a:srgbClr val="00B0F0"/>
                </a:solidFill>
              </a:rPr>
              <a:t>opac user:</a:t>
            </a:r>
          </a:p>
          <a:p>
            <a:pPr marL="127000" indent="0">
              <a:buNone/>
            </a:pPr>
            <a:endParaRPr lang="en-US" dirty="0">
              <a:solidFill>
                <a:srgbClr val="00B0F0"/>
              </a:solidFill>
            </a:endParaRPr>
          </a:p>
          <a:p>
            <a:pPr marL="127000" indent="0">
              <a:buNone/>
            </a:pPr>
            <a:r>
              <a:rPr lang="en-US" dirty="0">
                <a:solidFill>
                  <a:srgbClr val="FFC000"/>
                </a:solidFill>
              </a:rPr>
              <a:t>Chatbot: </a:t>
            </a:r>
          </a:p>
        </p:txBody>
      </p:sp>
      <p:pic>
        <p:nvPicPr>
          <p:cNvPr id="4" name="Picture 3">
            <a:extLst>
              <a:ext uri="{FF2B5EF4-FFF2-40B4-BE49-F238E27FC236}">
                <a16:creationId xmlns:a16="http://schemas.microsoft.com/office/drawing/2014/main" id="{7C513223-150F-3CFE-8069-1F4CFE79D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99" y="1171255"/>
            <a:ext cx="4286249" cy="3705546"/>
          </a:xfrm>
          <a:prstGeom prst="rect">
            <a:avLst/>
          </a:prstGeom>
        </p:spPr>
      </p:pic>
      <p:pic>
        <p:nvPicPr>
          <p:cNvPr id="5" name="Picture 4">
            <a:extLst>
              <a:ext uri="{FF2B5EF4-FFF2-40B4-BE49-F238E27FC236}">
                <a16:creationId xmlns:a16="http://schemas.microsoft.com/office/drawing/2014/main" id="{9598BC0C-A6DD-16DE-764E-D4655BD61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171255"/>
            <a:ext cx="4286250" cy="3705544"/>
          </a:xfrm>
          <a:prstGeom prst="rect">
            <a:avLst/>
          </a:prstGeom>
        </p:spPr>
      </p:pic>
    </p:spTree>
    <p:extLst>
      <p:ext uri="{BB962C8B-B14F-4D97-AF65-F5344CB8AC3E}">
        <p14:creationId xmlns:p14="http://schemas.microsoft.com/office/powerpoint/2010/main" val="1209362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AB904C-53CB-20DE-6466-B530ACB83C3B}"/>
              </a:ext>
            </a:extLst>
          </p:cNvPr>
          <p:cNvSpPr>
            <a:spLocks noGrp="1"/>
          </p:cNvSpPr>
          <p:nvPr>
            <p:ph type="body" idx="1"/>
          </p:nvPr>
        </p:nvSpPr>
        <p:spPr>
          <a:xfrm>
            <a:off x="74949" y="89900"/>
            <a:ext cx="8449925" cy="5053600"/>
          </a:xfrm>
        </p:spPr>
        <p:txBody>
          <a:bodyPr/>
          <a:lstStyle/>
          <a:p>
            <a:pPr marL="127000" indent="0">
              <a:buNone/>
            </a:pPr>
            <a:r>
              <a:rPr lang="en-US" dirty="0">
                <a:solidFill>
                  <a:srgbClr val="FFC000"/>
                </a:solidFill>
              </a:rPr>
              <a:t>E-book: </a:t>
            </a: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endParaRPr lang="en-US" dirty="0">
              <a:solidFill>
                <a:srgbClr val="FFC000"/>
              </a:solidFill>
            </a:endParaRPr>
          </a:p>
          <a:p>
            <a:pPr marL="127000" indent="0">
              <a:buNone/>
            </a:pPr>
            <a:r>
              <a:rPr lang="en-US" dirty="0">
                <a:solidFill>
                  <a:srgbClr val="FFC000"/>
                </a:solidFill>
              </a:rPr>
              <a:t>My account: </a:t>
            </a:r>
          </a:p>
          <a:p>
            <a:pPr marL="127000" indent="0">
              <a:buNone/>
            </a:pPr>
            <a:endParaRPr lang="en-US" dirty="0">
              <a:solidFill>
                <a:srgbClr val="FFC000"/>
              </a:solidFill>
            </a:endParaRPr>
          </a:p>
        </p:txBody>
      </p:sp>
      <p:pic>
        <p:nvPicPr>
          <p:cNvPr id="4" name="Picture 3">
            <a:extLst>
              <a:ext uri="{FF2B5EF4-FFF2-40B4-BE49-F238E27FC236}">
                <a16:creationId xmlns:a16="http://schemas.microsoft.com/office/drawing/2014/main" id="{C5C796EA-ECF9-0607-657C-D2D0853953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78" y="333376"/>
            <a:ext cx="8857147" cy="2238374"/>
          </a:xfrm>
          <a:prstGeom prst="rect">
            <a:avLst/>
          </a:prstGeom>
        </p:spPr>
      </p:pic>
      <p:pic>
        <p:nvPicPr>
          <p:cNvPr id="5" name="Picture 4">
            <a:extLst>
              <a:ext uri="{FF2B5EF4-FFF2-40B4-BE49-F238E27FC236}">
                <a16:creationId xmlns:a16="http://schemas.microsoft.com/office/drawing/2014/main" id="{8B74BB3F-E04F-9FFF-FF49-D4A5137060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8750" y="2874169"/>
            <a:ext cx="7362825" cy="2252662"/>
          </a:xfrm>
          <a:prstGeom prst="rect">
            <a:avLst/>
          </a:prstGeom>
        </p:spPr>
      </p:pic>
    </p:spTree>
    <p:extLst>
      <p:ext uri="{BB962C8B-B14F-4D97-AF65-F5344CB8AC3E}">
        <p14:creationId xmlns:p14="http://schemas.microsoft.com/office/powerpoint/2010/main" val="4262973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40BDD5-AA26-5CF7-7B70-04C3911938D7}"/>
              </a:ext>
            </a:extLst>
          </p:cNvPr>
          <p:cNvSpPr>
            <a:spLocks noGrp="1"/>
          </p:cNvSpPr>
          <p:nvPr>
            <p:ph type="body" idx="1"/>
          </p:nvPr>
        </p:nvSpPr>
        <p:spPr>
          <a:xfrm>
            <a:off x="179724" y="-1"/>
            <a:ext cx="8545175" cy="5019675"/>
          </a:xfrm>
        </p:spPr>
        <p:txBody>
          <a:bodyPr/>
          <a:lstStyle/>
          <a:p>
            <a:pPr marL="127000" indent="0">
              <a:buNone/>
            </a:pPr>
            <a:endParaRPr lang="en-US" dirty="0"/>
          </a:p>
          <a:p>
            <a:pPr marL="127000" indent="0">
              <a:buNone/>
            </a:pPr>
            <a:r>
              <a:rPr lang="en-US" dirty="0">
                <a:solidFill>
                  <a:srgbClr val="FFC000"/>
                </a:solidFill>
              </a:rPr>
              <a:t>Data record</a:t>
            </a:r>
          </a:p>
        </p:txBody>
      </p:sp>
      <p:pic>
        <p:nvPicPr>
          <p:cNvPr id="6" name="Picture 5">
            <a:extLst>
              <a:ext uri="{FF2B5EF4-FFF2-40B4-BE49-F238E27FC236}">
                <a16:creationId xmlns:a16="http://schemas.microsoft.com/office/drawing/2014/main" id="{BC1646C2-782F-19D5-9471-11FE1552B1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686" y="661035"/>
            <a:ext cx="8477250" cy="2720340"/>
          </a:xfrm>
          <a:prstGeom prst="rect">
            <a:avLst/>
          </a:prstGeom>
        </p:spPr>
      </p:pic>
      <p:pic>
        <p:nvPicPr>
          <p:cNvPr id="7" name="Picture 6">
            <a:extLst>
              <a:ext uri="{FF2B5EF4-FFF2-40B4-BE49-F238E27FC236}">
                <a16:creationId xmlns:a16="http://schemas.microsoft.com/office/drawing/2014/main" id="{A2E10F44-D5C0-04A8-9079-95774A5EEC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375" y="3249612"/>
            <a:ext cx="8477250" cy="1770062"/>
          </a:xfrm>
          <a:prstGeom prst="rect">
            <a:avLst/>
          </a:prstGeom>
        </p:spPr>
      </p:pic>
    </p:spTree>
    <p:extLst>
      <p:ext uri="{BB962C8B-B14F-4D97-AF65-F5344CB8AC3E}">
        <p14:creationId xmlns:p14="http://schemas.microsoft.com/office/powerpoint/2010/main" val="39981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C05E1-8556-ED2F-0F4C-40A39209D4E1}"/>
              </a:ext>
            </a:extLst>
          </p:cNvPr>
          <p:cNvSpPr>
            <a:spLocks noGrp="1"/>
          </p:cNvSpPr>
          <p:nvPr>
            <p:ph type="title"/>
          </p:nvPr>
        </p:nvSpPr>
        <p:spPr>
          <a:xfrm>
            <a:off x="84667" y="52313"/>
            <a:ext cx="1396476" cy="362255"/>
          </a:xfrm>
        </p:spPr>
        <p:txBody>
          <a:bodyPr/>
          <a:lstStyle/>
          <a:p>
            <a:r>
              <a:rPr lang="en-US" sz="1800" b="1" dirty="0">
                <a:solidFill>
                  <a:srgbClr val="70AD47"/>
                </a:solidFill>
                <a:effectLst/>
                <a:latin typeface="Cambria" panose="02040503050406030204" pitchFamily="18" charset="0"/>
                <a:ea typeface="Times New Roman" panose="02020603050405020304" pitchFamily="18" charset="0"/>
              </a:rPr>
              <a:t>(Dspace)</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Text Placeholder 2">
            <a:extLst>
              <a:ext uri="{FF2B5EF4-FFF2-40B4-BE49-F238E27FC236}">
                <a16:creationId xmlns:a16="http://schemas.microsoft.com/office/drawing/2014/main" id="{D133A2E3-82E2-1B41-7291-8FFE9CDE73A8}"/>
              </a:ext>
            </a:extLst>
          </p:cNvPr>
          <p:cNvSpPr>
            <a:spLocks noGrp="1"/>
          </p:cNvSpPr>
          <p:nvPr>
            <p:ph type="body" idx="1"/>
          </p:nvPr>
        </p:nvSpPr>
        <p:spPr>
          <a:xfrm>
            <a:off x="82606" y="414568"/>
            <a:ext cx="9000162" cy="827154"/>
          </a:xfrm>
        </p:spPr>
        <p:txBody>
          <a:bodyPr/>
          <a:lstStyle/>
          <a:p>
            <a:pPr marL="127000" indent="0">
              <a:buNone/>
            </a:pPr>
            <a:r>
              <a:rPr lang="en-US" dirty="0">
                <a:solidFill>
                  <a:srgbClr val="00B0F0"/>
                </a:solidFill>
              </a:rPr>
              <a:t>The definition that </a:t>
            </a:r>
            <a:r>
              <a:rPr lang="en-US" dirty="0" err="1">
                <a:solidFill>
                  <a:srgbClr val="00B0F0"/>
                </a:solidFill>
              </a:rPr>
              <a:t>DSpace</a:t>
            </a:r>
            <a:r>
              <a:rPr lang="en-US" dirty="0">
                <a:solidFill>
                  <a:srgbClr val="00B0F0"/>
                </a:solidFill>
              </a:rPr>
              <a:t> is a digital repository for the institutions so we can use this software for all data in the academic institutions for example the University’s intellectual and research products for the professor and the academic staff, and the student projects, now I will some of services and features in this system.</a:t>
            </a:r>
          </a:p>
          <a:p>
            <a:pPr marL="127000" indent="0">
              <a:buNone/>
            </a:pPr>
            <a:r>
              <a:rPr lang="en-US" dirty="0">
                <a:solidFill>
                  <a:srgbClr val="00B0F0"/>
                </a:solidFill>
              </a:rPr>
              <a:t>* Notice: Total Known Installations 3,051 all around the world </a:t>
            </a:r>
          </a:p>
          <a:p>
            <a:endParaRPr lang="en-US" dirty="0"/>
          </a:p>
        </p:txBody>
      </p:sp>
      <p:sp>
        <p:nvSpPr>
          <p:cNvPr id="5" name="TextBox 4">
            <a:extLst>
              <a:ext uri="{FF2B5EF4-FFF2-40B4-BE49-F238E27FC236}">
                <a16:creationId xmlns:a16="http://schemas.microsoft.com/office/drawing/2014/main" id="{42E9BF55-2438-7C35-0DC0-C685C72EF472}"/>
              </a:ext>
            </a:extLst>
          </p:cNvPr>
          <p:cNvSpPr txBox="1"/>
          <p:nvPr/>
        </p:nvSpPr>
        <p:spPr>
          <a:xfrm>
            <a:off x="112516" y="1296200"/>
            <a:ext cx="1340778" cy="307777"/>
          </a:xfrm>
          <a:prstGeom prst="rect">
            <a:avLst/>
          </a:prstGeom>
          <a:noFill/>
        </p:spPr>
        <p:txBody>
          <a:bodyPr wrap="square">
            <a:spAutoFit/>
          </a:bodyPr>
          <a:lstStyle/>
          <a:p>
            <a:pPr marL="127000" indent="0">
              <a:buNone/>
            </a:pPr>
            <a:r>
              <a:rPr lang="en-US" b="1" dirty="0">
                <a:solidFill>
                  <a:srgbClr val="92D050"/>
                </a:solidFill>
              </a:rPr>
              <a:t>SERVICES: </a:t>
            </a:r>
          </a:p>
        </p:txBody>
      </p:sp>
      <p:pic>
        <p:nvPicPr>
          <p:cNvPr id="6" name="Picture 5">
            <a:extLst>
              <a:ext uri="{FF2B5EF4-FFF2-40B4-BE49-F238E27FC236}">
                <a16:creationId xmlns:a16="http://schemas.microsoft.com/office/drawing/2014/main" id="{97F65038-07A9-5CEE-3A02-F1136EF21F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06" y="1797498"/>
            <a:ext cx="4487333" cy="3293689"/>
          </a:xfrm>
          <a:prstGeom prst="rect">
            <a:avLst/>
          </a:prstGeom>
        </p:spPr>
      </p:pic>
      <p:pic>
        <p:nvPicPr>
          <p:cNvPr id="7" name="Picture 6">
            <a:extLst>
              <a:ext uri="{FF2B5EF4-FFF2-40B4-BE49-F238E27FC236}">
                <a16:creationId xmlns:a16="http://schemas.microsoft.com/office/drawing/2014/main" id="{F4913611-EC61-3C33-73C5-7195B335C097}"/>
              </a:ext>
            </a:extLst>
          </p:cNvPr>
          <p:cNvPicPr>
            <a:picLocks noChangeAspect="1"/>
          </p:cNvPicPr>
          <p:nvPr/>
        </p:nvPicPr>
        <p:blipFill>
          <a:blip r:embed="rId3"/>
          <a:stretch>
            <a:fillRect/>
          </a:stretch>
        </p:blipFill>
        <p:spPr>
          <a:xfrm>
            <a:off x="4641668" y="1797497"/>
            <a:ext cx="4487333" cy="3346001"/>
          </a:xfrm>
          <a:prstGeom prst="rect">
            <a:avLst/>
          </a:prstGeom>
        </p:spPr>
      </p:pic>
    </p:spTree>
    <p:extLst>
      <p:ext uri="{BB962C8B-B14F-4D97-AF65-F5344CB8AC3E}">
        <p14:creationId xmlns:p14="http://schemas.microsoft.com/office/powerpoint/2010/main" val="1594185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FD7806-CC0B-950C-8488-C5018E8385CE}"/>
              </a:ext>
            </a:extLst>
          </p:cNvPr>
          <p:cNvSpPr>
            <a:spLocks noGrp="1"/>
          </p:cNvSpPr>
          <p:nvPr>
            <p:ph type="body" idx="1"/>
          </p:nvPr>
        </p:nvSpPr>
        <p:spPr>
          <a:xfrm>
            <a:off x="-1" y="101600"/>
            <a:ext cx="9059333" cy="4910667"/>
          </a:xfrm>
        </p:spPr>
        <p:txBody>
          <a:bodyPr/>
          <a:lstStyle/>
          <a:p>
            <a:pPr marL="127000" indent="0">
              <a:buNone/>
            </a:pPr>
            <a:r>
              <a:rPr lang="en-US" dirty="0">
                <a:solidFill>
                  <a:srgbClr val="00B0F0"/>
                </a:solidFill>
              </a:rPr>
              <a:t>2-Manage and preserve all format of digital content (PDF, Word, JPEG, MPEG, TIFF files): that mean we can put all format in system without no problem.                              (https://dspace.lyrasis.org/features/)</a:t>
            </a:r>
          </a:p>
          <a:p>
            <a:pPr marL="127000" indent="0">
              <a:buNone/>
            </a:pPr>
            <a:r>
              <a:rPr lang="en-US" dirty="0">
                <a:solidFill>
                  <a:srgbClr val="00B0F0"/>
                </a:solidFill>
              </a:rPr>
              <a:t>3-Interface available in 22 languages: in this site we will found that dspace is support Arabic language in interface we can se this in this link “ https://repo-nu.maktabat-online.com/home”</a:t>
            </a:r>
            <a:r>
              <a:rPr lang="en-US" dirty="0"/>
              <a:t>	</a:t>
            </a:r>
          </a:p>
        </p:txBody>
      </p:sp>
      <p:pic>
        <p:nvPicPr>
          <p:cNvPr id="4" name="Picture 3">
            <a:extLst>
              <a:ext uri="{FF2B5EF4-FFF2-40B4-BE49-F238E27FC236}">
                <a16:creationId xmlns:a16="http://schemas.microsoft.com/office/drawing/2014/main" id="{D3FC38EA-DFCC-5325-DA35-01F69DFA83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172" y="1076869"/>
            <a:ext cx="8885160" cy="3935397"/>
          </a:xfrm>
          <a:prstGeom prst="rect">
            <a:avLst/>
          </a:prstGeom>
        </p:spPr>
      </p:pic>
    </p:spTree>
    <p:extLst>
      <p:ext uri="{BB962C8B-B14F-4D97-AF65-F5344CB8AC3E}">
        <p14:creationId xmlns:p14="http://schemas.microsoft.com/office/powerpoint/2010/main" val="752938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AECBC62-9E78-EC8C-055E-5DA94D596F39}"/>
              </a:ext>
            </a:extLst>
          </p:cNvPr>
          <p:cNvSpPr>
            <a:spLocks noGrp="1"/>
          </p:cNvSpPr>
          <p:nvPr>
            <p:ph type="body" idx="1"/>
          </p:nvPr>
        </p:nvSpPr>
        <p:spPr>
          <a:xfrm>
            <a:off x="59267" y="118533"/>
            <a:ext cx="8932333" cy="4800600"/>
          </a:xfrm>
        </p:spPr>
        <p:txBody>
          <a:bodyPr/>
          <a:lstStyle/>
          <a:p>
            <a:pPr marL="0" marR="0" indent="0">
              <a:buNone/>
            </a:pPr>
            <a:r>
              <a:rPr lang="en-US" dirty="0">
                <a:solidFill>
                  <a:srgbClr val="00B0F0"/>
                </a:solidFill>
              </a:rPr>
              <a:t>4-Optimized for Google Scholar indexing. </a:t>
            </a:r>
          </a:p>
          <a:p>
            <a:pPr marL="0" marR="0" indent="0">
              <a:buNone/>
            </a:pPr>
            <a:r>
              <a:rPr lang="en-US" dirty="0">
                <a:solidFill>
                  <a:srgbClr val="00B0F0"/>
                </a:solidFill>
              </a:rPr>
              <a:t>5- ORCID Integration with </a:t>
            </a:r>
            <a:r>
              <a:rPr lang="en-US" dirty="0" err="1">
                <a:solidFill>
                  <a:srgbClr val="00B0F0"/>
                </a:solidFill>
              </a:rPr>
              <a:t>dspace</a:t>
            </a:r>
            <a:r>
              <a:rPr lang="en-US" dirty="0">
                <a:solidFill>
                  <a:srgbClr val="00B0F0"/>
                </a:solidFill>
              </a:rPr>
              <a:t>:</a:t>
            </a:r>
            <a:endParaRPr lang="en-US" dirty="0"/>
          </a:p>
        </p:txBody>
      </p:sp>
      <p:pic>
        <p:nvPicPr>
          <p:cNvPr id="4" name="Picture 3">
            <a:extLst>
              <a:ext uri="{FF2B5EF4-FFF2-40B4-BE49-F238E27FC236}">
                <a16:creationId xmlns:a16="http://schemas.microsoft.com/office/drawing/2014/main" id="{4810EF96-5D99-CEDC-CE4A-53010DF3C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63414"/>
            <a:ext cx="9084733" cy="2688859"/>
          </a:xfrm>
          <a:prstGeom prst="rect">
            <a:avLst/>
          </a:prstGeom>
        </p:spPr>
      </p:pic>
    </p:spTree>
    <p:extLst>
      <p:ext uri="{BB962C8B-B14F-4D97-AF65-F5344CB8AC3E}">
        <p14:creationId xmlns:p14="http://schemas.microsoft.com/office/powerpoint/2010/main" val="2388534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4D517-4C85-E8DC-0627-C422E3E59488}"/>
              </a:ext>
            </a:extLst>
          </p:cNvPr>
          <p:cNvSpPr>
            <a:spLocks noGrp="1"/>
          </p:cNvSpPr>
          <p:nvPr>
            <p:ph type="title"/>
          </p:nvPr>
        </p:nvSpPr>
        <p:spPr/>
        <p:txBody>
          <a:bodyPr/>
          <a:lstStyle/>
          <a:p>
            <a:r>
              <a:rPr lang="en-US" sz="1800" b="1" dirty="0">
                <a:solidFill>
                  <a:srgbClr val="70AD47"/>
                </a:solidFill>
                <a:effectLst/>
                <a:latin typeface="Cambria" panose="02040503050406030204" pitchFamily="18" charset="0"/>
                <a:ea typeface="Times New Roman" panose="02020603050405020304" pitchFamily="18" charset="0"/>
              </a:rPr>
              <a:t>Conclusion</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Text Placeholder 2">
            <a:extLst>
              <a:ext uri="{FF2B5EF4-FFF2-40B4-BE49-F238E27FC236}">
                <a16:creationId xmlns:a16="http://schemas.microsoft.com/office/drawing/2014/main" id="{D5B5533D-1A3A-CE55-92BE-A4FBFDA7EBA6}"/>
              </a:ext>
            </a:extLst>
          </p:cNvPr>
          <p:cNvSpPr>
            <a:spLocks noGrp="1"/>
          </p:cNvSpPr>
          <p:nvPr>
            <p:ph type="body" idx="1"/>
          </p:nvPr>
        </p:nvSpPr>
        <p:spPr>
          <a:xfrm>
            <a:off x="63262" y="1211602"/>
            <a:ext cx="9080738" cy="1654887"/>
          </a:xfrm>
        </p:spPr>
        <p:txBody>
          <a:bodyPr/>
          <a:lstStyle/>
          <a:p>
            <a:pPr marL="127000" indent="0">
              <a:buNone/>
            </a:pPr>
            <a:r>
              <a:rPr lang="en-US" dirty="0">
                <a:solidFill>
                  <a:srgbClr val="00B0F0"/>
                </a:solidFill>
              </a:rPr>
              <a:t>In this paper, I explain the difference between open source and closed sources and provide an example of this system in an academic library, obtaining the following results:</a:t>
            </a:r>
          </a:p>
          <a:p>
            <a:pPr marL="127000" indent="0">
              <a:buNone/>
            </a:pPr>
            <a:r>
              <a:rPr lang="en-US" dirty="0">
                <a:solidFill>
                  <a:srgbClr val="00B0F0"/>
                </a:solidFill>
              </a:rPr>
              <a:t>1-Because of the low cost, support, and ease of use, open-source software is the best option for academic libraries.</a:t>
            </a:r>
          </a:p>
          <a:p>
            <a:pPr marL="127000" indent="0">
              <a:buNone/>
            </a:pPr>
            <a:r>
              <a:rPr lang="en-US" dirty="0">
                <a:solidFill>
                  <a:srgbClr val="00B0F0"/>
                </a:solidFill>
              </a:rPr>
              <a:t>2-Based on the statistics in the paper, I believe that open-source systems will be the future of systems in all fields in 5 or 10 years, depending on human resource technology development.</a:t>
            </a:r>
          </a:p>
        </p:txBody>
      </p:sp>
    </p:spTree>
    <p:extLst>
      <p:ext uri="{BB962C8B-B14F-4D97-AF65-F5344CB8AC3E}">
        <p14:creationId xmlns:p14="http://schemas.microsoft.com/office/powerpoint/2010/main" val="464060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6"/>
        <p:cNvGrpSpPr/>
        <p:nvPr/>
      </p:nvGrpSpPr>
      <p:grpSpPr>
        <a:xfrm>
          <a:off x="0" y="0"/>
          <a:ext cx="0" cy="0"/>
          <a:chOff x="0" y="0"/>
          <a:chExt cx="0" cy="0"/>
        </a:xfrm>
      </p:grpSpPr>
      <p:sp>
        <p:nvSpPr>
          <p:cNvPr id="917" name="Google Shape;917;p40"/>
          <p:cNvSpPr txBox="1">
            <a:spLocks noGrp="1"/>
          </p:cNvSpPr>
          <p:nvPr>
            <p:ph type="title"/>
          </p:nvPr>
        </p:nvSpPr>
        <p:spPr>
          <a:xfrm>
            <a:off x="720000" y="461875"/>
            <a:ext cx="7704000" cy="488400"/>
          </a:xfrm>
          <a:prstGeom prst="rect">
            <a:avLst/>
          </a:prstGeom>
        </p:spPr>
        <p:txBody>
          <a:bodyPr spcFirstLastPara="1" wrap="square" lIns="0" tIns="0" rIns="0" bIns="0" anchor="t" anchorCtr="0">
            <a:noAutofit/>
          </a:bodyPr>
          <a:lstStyle/>
          <a:p>
            <a:pPr marL="0" marR="0" algn="ctr">
              <a:spcBef>
                <a:spcPts val="0"/>
              </a:spcBef>
              <a:spcAft>
                <a:spcPts val="0"/>
              </a:spcAft>
            </a:pPr>
            <a:r>
              <a:rPr lang="en-US" sz="1800" b="1" dirty="0">
                <a:solidFill>
                  <a:srgbClr val="70AD47"/>
                </a:solidFill>
                <a:effectLst/>
                <a:latin typeface="Cambria" panose="02040503050406030204" pitchFamily="18" charset="0"/>
                <a:ea typeface="Times New Roman" panose="02020603050405020304" pitchFamily="18" charset="0"/>
                <a:cs typeface="Times New Roman" panose="02020603050405020304" pitchFamily="18" charset="0"/>
              </a:rPr>
              <a:t>Introduction and definition</a:t>
            </a:r>
            <a:endParaRPr lang="en-US" sz="1800" dirty="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918" name="Google Shape;918;p40"/>
          <p:cNvSpPr txBox="1">
            <a:spLocks noGrp="1"/>
          </p:cNvSpPr>
          <p:nvPr>
            <p:ph type="body" idx="1"/>
          </p:nvPr>
        </p:nvSpPr>
        <p:spPr>
          <a:xfrm>
            <a:off x="93133" y="1103277"/>
            <a:ext cx="6527800" cy="3326700"/>
          </a:xfrm>
          <a:prstGeom prst="rect">
            <a:avLst/>
          </a:prstGeom>
        </p:spPr>
        <p:txBody>
          <a:bodyPr spcFirstLastPara="1" wrap="square" lIns="0" tIns="0" rIns="0" bIns="0" anchor="t" anchorCtr="0">
            <a:noAutofit/>
          </a:bodyPr>
          <a:lstStyle/>
          <a:p>
            <a:pPr marL="139700" lvl="0" indent="0" algn="l" rtl="0">
              <a:spcBef>
                <a:spcPts val="0"/>
              </a:spcBef>
              <a:spcAft>
                <a:spcPts val="0"/>
              </a:spcAft>
              <a:buSzPts val="1400"/>
              <a:buNone/>
            </a:pPr>
            <a:r>
              <a:rPr lang="en-US" dirty="0">
                <a:solidFill>
                  <a:srgbClr val="00B0F0"/>
                </a:solidFill>
              </a:rPr>
              <a:t>This introduction provides an overview of open-source software (OSS).First, we found multiple definitions of (OSS), but all of them speak about the same major topics: it is free, accessible, and developing. For example, in 1997, Bruce Perens established The Open-Source Definition and published it in the Debian Free Software Guidelines with many licenses and conditions, such as Free Redistribution, Source Code, and License Distribution, among others.</a:t>
            </a:r>
          </a:p>
          <a:p>
            <a:pPr marL="139700" lvl="0" indent="0" algn="l" rtl="0">
              <a:spcBef>
                <a:spcPts val="0"/>
              </a:spcBef>
              <a:spcAft>
                <a:spcPts val="0"/>
              </a:spcAft>
              <a:buSzPts val="1400"/>
              <a:buNone/>
            </a:pPr>
            <a:r>
              <a:rPr lang="en-US" dirty="0">
                <a:solidFill>
                  <a:srgbClr val="00B0F0"/>
                </a:solidFill>
              </a:rPr>
              <a:t>                                                                                                             </a:t>
            </a:r>
            <a:r>
              <a:rPr lang="ar-EG" dirty="0">
                <a:solidFill>
                  <a:srgbClr val="00B0F0"/>
                </a:solidFill>
              </a:rPr>
              <a:t> </a:t>
            </a:r>
            <a:r>
              <a:rPr lang="en-US" dirty="0">
                <a:solidFill>
                  <a:srgbClr val="00B0F0"/>
                </a:solidFill>
              </a:rPr>
              <a:t>(Kavanagh, 2004)</a:t>
            </a:r>
          </a:p>
          <a:p>
            <a:pPr marL="139700" lvl="0" indent="0" algn="l" rtl="0">
              <a:spcBef>
                <a:spcPts val="0"/>
              </a:spcBef>
              <a:spcAft>
                <a:spcPts val="0"/>
              </a:spcAft>
              <a:buSzPts val="1400"/>
              <a:buNone/>
            </a:pPr>
            <a:r>
              <a:rPr lang="en-US" dirty="0">
                <a:solidFill>
                  <a:srgbClr val="00B0F0"/>
                </a:solidFill>
              </a:rPr>
              <a:t>Second, the purpose of this paper or why at this time we chose this topic, there are many reasons for that, but we believe that the main reason is financial funding because closed software has a high cost and in third world countries it is not easy to provide the financial cost and that is why we explain the greatest benefit from software Open source is low cost.</a:t>
            </a:r>
          </a:p>
          <a:p>
            <a:pPr marL="139700" lvl="0" indent="0" algn="l" rtl="0">
              <a:spcBef>
                <a:spcPts val="0"/>
              </a:spcBef>
              <a:spcAft>
                <a:spcPts val="0"/>
              </a:spcAft>
              <a:buSzPts val="1400"/>
              <a:buNone/>
            </a:pPr>
            <a:endParaRPr lang="en-US" dirty="0"/>
          </a:p>
        </p:txBody>
      </p:sp>
      <p:pic>
        <p:nvPicPr>
          <p:cNvPr id="3" name="Picture 2">
            <a:extLst>
              <a:ext uri="{FF2B5EF4-FFF2-40B4-BE49-F238E27FC236}">
                <a16:creationId xmlns:a16="http://schemas.microsoft.com/office/drawing/2014/main" id="{C232E7F9-351A-9A93-1368-CC056A9FD52F}"/>
              </a:ext>
            </a:extLst>
          </p:cNvPr>
          <p:cNvPicPr>
            <a:picLocks noChangeAspect="1"/>
          </p:cNvPicPr>
          <p:nvPr/>
        </p:nvPicPr>
        <p:blipFill>
          <a:blip r:embed="rId3"/>
          <a:stretch>
            <a:fillRect/>
          </a:stretch>
        </p:blipFill>
        <p:spPr>
          <a:xfrm>
            <a:off x="6722533" y="1011173"/>
            <a:ext cx="2328334" cy="33267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89458-F122-4159-6D4B-14AE44B0269E}"/>
              </a:ext>
            </a:extLst>
          </p:cNvPr>
          <p:cNvSpPr>
            <a:spLocks noGrp="1"/>
          </p:cNvSpPr>
          <p:nvPr>
            <p:ph type="title"/>
          </p:nvPr>
        </p:nvSpPr>
        <p:spPr/>
        <p:txBody>
          <a:bodyPr/>
          <a:lstStyle/>
          <a:p>
            <a:r>
              <a:rPr lang="en-US" sz="1800" b="1" dirty="0">
                <a:solidFill>
                  <a:srgbClr val="70AD47"/>
                </a:solidFill>
                <a:effectLst/>
                <a:latin typeface="Cambria" panose="02040503050406030204" pitchFamily="18" charset="0"/>
                <a:ea typeface="Times New Roman" panose="02020603050405020304" pitchFamily="18" charset="0"/>
              </a:rPr>
              <a:t>Comparison between open and closed source</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Text Placeholder 2">
            <a:extLst>
              <a:ext uri="{FF2B5EF4-FFF2-40B4-BE49-F238E27FC236}">
                <a16:creationId xmlns:a16="http://schemas.microsoft.com/office/drawing/2014/main" id="{381C278C-A005-9117-61CE-96EF7A51D654}"/>
              </a:ext>
            </a:extLst>
          </p:cNvPr>
          <p:cNvSpPr>
            <a:spLocks noGrp="1"/>
          </p:cNvSpPr>
          <p:nvPr>
            <p:ph type="body" idx="1"/>
          </p:nvPr>
        </p:nvSpPr>
        <p:spPr>
          <a:xfrm>
            <a:off x="104775" y="711200"/>
            <a:ext cx="8776758" cy="4346575"/>
          </a:xfrm>
        </p:spPr>
        <p:txBody>
          <a:bodyPr/>
          <a:lstStyle/>
          <a:p>
            <a:pPr marL="127000" indent="0">
              <a:buNone/>
            </a:pPr>
            <a:r>
              <a:rPr lang="en-US" dirty="0">
                <a:solidFill>
                  <a:srgbClr val="00B0F0"/>
                </a:solidFill>
              </a:rPr>
              <a:t>There are many values used for comparison between open and closed source but I will use some distinct issue categories so I will explain 5 them cost, service, support, innovation, usability Security.            </a:t>
            </a:r>
            <a:endParaRPr lang="ar-EG" dirty="0">
              <a:solidFill>
                <a:srgbClr val="00B0F0"/>
              </a:solidFill>
            </a:endParaRPr>
          </a:p>
          <a:p>
            <a:pPr marL="127000" indent="0">
              <a:buNone/>
            </a:pPr>
            <a:r>
              <a:rPr lang="en-US" dirty="0">
                <a:solidFill>
                  <a:srgbClr val="00B0F0"/>
                </a:solidFill>
              </a:rPr>
              <a:t>                                                                                                         </a:t>
            </a:r>
            <a:r>
              <a:rPr lang="ar-EG" dirty="0">
                <a:solidFill>
                  <a:srgbClr val="00B0F0"/>
                </a:solidFill>
              </a:rPr>
              <a:t>                       </a:t>
            </a:r>
            <a:r>
              <a:rPr lang="en-US" dirty="0">
                <a:solidFill>
                  <a:srgbClr val="00B0F0"/>
                </a:solidFill>
              </a:rPr>
              <a:t>           (Lile, 2015)</a:t>
            </a:r>
            <a:endParaRPr lang="ar-EG" dirty="0">
              <a:solidFill>
                <a:srgbClr val="00B0F0"/>
              </a:solidFill>
            </a:endParaRPr>
          </a:p>
          <a:p>
            <a:pPr marL="127000" indent="0">
              <a:buNone/>
            </a:pPr>
            <a:endParaRPr lang="ar-EG" dirty="0">
              <a:solidFill>
                <a:srgbClr val="00B0F0"/>
              </a:solidFill>
            </a:endParaRPr>
          </a:p>
          <a:p>
            <a:pPr marL="127000" indent="0">
              <a:buNone/>
            </a:pPr>
            <a:endParaRPr lang="ar-EG" dirty="0">
              <a:solidFill>
                <a:srgbClr val="00B0F0"/>
              </a:solidFill>
            </a:endParaRPr>
          </a:p>
          <a:p>
            <a:pPr marL="127000" indent="0">
              <a:buNone/>
            </a:pPr>
            <a:r>
              <a:rPr lang="en-US" dirty="0">
                <a:solidFill>
                  <a:srgbClr val="00B0F0"/>
                </a:solidFill>
              </a:rPr>
              <a:t>1.Cost</a:t>
            </a: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r>
              <a:rPr lang="en-US" dirty="0">
                <a:solidFill>
                  <a:srgbClr val="00B0F0"/>
                </a:solidFill>
              </a:rPr>
              <a:t>2. Service and Support</a:t>
            </a: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r>
              <a:rPr lang="en-US" dirty="0">
                <a:solidFill>
                  <a:srgbClr val="00B0F0"/>
                </a:solidFill>
              </a:rPr>
              <a:t>3. Innovation (development)</a:t>
            </a: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r>
              <a:rPr lang="en-US" dirty="0">
                <a:solidFill>
                  <a:srgbClr val="00B0F0"/>
                </a:solidFill>
              </a:rPr>
              <a:t>4. Usability</a:t>
            </a:r>
          </a:p>
          <a:p>
            <a:pPr marL="469900" indent="-342900">
              <a:buAutoNum type="arabicPeriod"/>
            </a:pPr>
            <a:endParaRPr lang="en-US" dirty="0">
              <a:solidFill>
                <a:srgbClr val="00B0F0"/>
              </a:solidFill>
            </a:endParaRPr>
          </a:p>
          <a:p>
            <a:pPr marL="469900" indent="-342900">
              <a:buAutoNum type="arabicPeriod"/>
            </a:pPr>
            <a:endParaRPr lang="en-US" dirty="0">
              <a:solidFill>
                <a:srgbClr val="00B0F0"/>
              </a:solidFill>
            </a:endParaRPr>
          </a:p>
          <a:p>
            <a:pPr marL="127000" indent="0">
              <a:buNone/>
            </a:pPr>
            <a:r>
              <a:rPr lang="en-US" dirty="0">
                <a:solidFill>
                  <a:srgbClr val="00B0F0"/>
                </a:solidFill>
              </a:rPr>
              <a:t>5. Security</a:t>
            </a:r>
          </a:p>
          <a:p>
            <a:pPr marL="127000" indent="0">
              <a:buNone/>
            </a:pPr>
            <a:endParaRPr lang="en-US" dirty="0">
              <a:solidFill>
                <a:srgbClr val="00B0F0"/>
              </a:solidFill>
            </a:endParaRPr>
          </a:p>
          <a:p>
            <a:pPr marL="127000" indent="0">
              <a:buNone/>
            </a:pPr>
            <a:endParaRPr lang="en-US" dirty="0">
              <a:solidFill>
                <a:srgbClr val="00B0F0"/>
              </a:solidFill>
            </a:endParaRPr>
          </a:p>
        </p:txBody>
      </p:sp>
      <p:pic>
        <p:nvPicPr>
          <p:cNvPr id="5" name="Picture 4">
            <a:extLst>
              <a:ext uri="{FF2B5EF4-FFF2-40B4-BE49-F238E27FC236}">
                <a16:creationId xmlns:a16="http://schemas.microsoft.com/office/drawing/2014/main" id="{4D818707-00E1-1AC9-729B-5D6233FAD8E1}"/>
              </a:ext>
            </a:extLst>
          </p:cNvPr>
          <p:cNvPicPr>
            <a:picLocks noChangeAspect="1"/>
          </p:cNvPicPr>
          <p:nvPr/>
        </p:nvPicPr>
        <p:blipFill>
          <a:blip r:embed="rId2"/>
          <a:stretch>
            <a:fillRect/>
          </a:stretch>
        </p:blipFill>
        <p:spPr>
          <a:xfrm>
            <a:off x="6239933" y="1658808"/>
            <a:ext cx="2470149" cy="390125"/>
          </a:xfrm>
          <a:prstGeom prst="rect">
            <a:avLst/>
          </a:prstGeom>
        </p:spPr>
      </p:pic>
      <p:pic>
        <p:nvPicPr>
          <p:cNvPr id="4" name="Picture 3">
            <a:extLst>
              <a:ext uri="{FF2B5EF4-FFF2-40B4-BE49-F238E27FC236}">
                <a16:creationId xmlns:a16="http://schemas.microsoft.com/office/drawing/2014/main" id="{80ED1F12-660F-FACB-D6E1-D2614590C9D9}"/>
              </a:ext>
            </a:extLst>
          </p:cNvPr>
          <p:cNvPicPr>
            <a:picLocks noChangeAspect="1"/>
          </p:cNvPicPr>
          <p:nvPr/>
        </p:nvPicPr>
        <p:blipFill>
          <a:blip r:embed="rId3"/>
          <a:stretch>
            <a:fillRect/>
          </a:stretch>
        </p:blipFill>
        <p:spPr>
          <a:xfrm>
            <a:off x="6215591" y="2232024"/>
            <a:ext cx="2470149" cy="500085"/>
          </a:xfrm>
          <a:prstGeom prst="rect">
            <a:avLst/>
          </a:prstGeom>
        </p:spPr>
      </p:pic>
      <p:pic>
        <p:nvPicPr>
          <p:cNvPr id="6" name="Picture 5">
            <a:extLst>
              <a:ext uri="{FF2B5EF4-FFF2-40B4-BE49-F238E27FC236}">
                <a16:creationId xmlns:a16="http://schemas.microsoft.com/office/drawing/2014/main" id="{FA476F0A-0A6C-9CAC-B392-AC3DC9CA3A49}"/>
              </a:ext>
            </a:extLst>
          </p:cNvPr>
          <p:cNvPicPr>
            <a:picLocks noChangeAspect="1"/>
          </p:cNvPicPr>
          <p:nvPr/>
        </p:nvPicPr>
        <p:blipFill>
          <a:blip r:embed="rId4"/>
          <a:stretch>
            <a:fillRect/>
          </a:stretch>
        </p:blipFill>
        <p:spPr>
          <a:xfrm>
            <a:off x="6239932" y="2844091"/>
            <a:ext cx="2470149" cy="579905"/>
          </a:xfrm>
          <a:prstGeom prst="rect">
            <a:avLst/>
          </a:prstGeom>
        </p:spPr>
      </p:pic>
      <p:pic>
        <p:nvPicPr>
          <p:cNvPr id="7" name="Picture 6">
            <a:extLst>
              <a:ext uri="{FF2B5EF4-FFF2-40B4-BE49-F238E27FC236}">
                <a16:creationId xmlns:a16="http://schemas.microsoft.com/office/drawing/2014/main" id="{4372D365-C0EC-1473-EE8B-CD43A154F278}"/>
              </a:ext>
            </a:extLst>
          </p:cNvPr>
          <p:cNvPicPr>
            <a:picLocks noChangeAspect="1"/>
          </p:cNvPicPr>
          <p:nvPr/>
        </p:nvPicPr>
        <p:blipFill>
          <a:blip r:embed="rId5"/>
          <a:stretch>
            <a:fillRect/>
          </a:stretch>
        </p:blipFill>
        <p:spPr>
          <a:xfrm>
            <a:off x="6316131" y="3538378"/>
            <a:ext cx="2369609" cy="579905"/>
          </a:xfrm>
          <a:prstGeom prst="rect">
            <a:avLst/>
          </a:prstGeom>
        </p:spPr>
      </p:pic>
      <p:pic>
        <p:nvPicPr>
          <p:cNvPr id="8" name="Picture 7">
            <a:extLst>
              <a:ext uri="{FF2B5EF4-FFF2-40B4-BE49-F238E27FC236}">
                <a16:creationId xmlns:a16="http://schemas.microsoft.com/office/drawing/2014/main" id="{9A535883-1819-5A84-59E7-EE604751E862}"/>
              </a:ext>
            </a:extLst>
          </p:cNvPr>
          <p:cNvPicPr>
            <a:picLocks noChangeAspect="1"/>
          </p:cNvPicPr>
          <p:nvPr/>
        </p:nvPicPr>
        <p:blipFill>
          <a:blip r:embed="rId6"/>
          <a:stretch>
            <a:fillRect/>
          </a:stretch>
        </p:blipFill>
        <p:spPr>
          <a:xfrm>
            <a:off x="6316130" y="4232665"/>
            <a:ext cx="2369609" cy="579905"/>
          </a:xfrm>
          <a:prstGeom prst="rect">
            <a:avLst/>
          </a:prstGeom>
        </p:spPr>
      </p:pic>
    </p:spTree>
    <p:extLst>
      <p:ext uri="{BB962C8B-B14F-4D97-AF65-F5344CB8AC3E}">
        <p14:creationId xmlns:p14="http://schemas.microsoft.com/office/powerpoint/2010/main" val="2384304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53B7A28-4C30-942D-3666-92C3747906F0}"/>
              </a:ext>
            </a:extLst>
          </p:cNvPr>
          <p:cNvSpPr>
            <a:spLocks noGrp="1"/>
          </p:cNvSpPr>
          <p:nvPr>
            <p:ph type="body" idx="1"/>
          </p:nvPr>
        </p:nvSpPr>
        <p:spPr>
          <a:xfrm>
            <a:off x="0" y="0"/>
            <a:ext cx="9144000" cy="5143499"/>
          </a:xfrm>
        </p:spPr>
        <p:txBody>
          <a:bodyPr/>
          <a:lstStyle/>
          <a:p>
            <a:pPr marL="127000" indent="0">
              <a:buNone/>
            </a:pPr>
            <a:endParaRPr lang="ar-EG" dirty="0">
              <a:solidFill>
                <a:srgbClr val="00B0F0"/>
              </a:solidFill>
            </a:endParaRPr>
          </a:p>
          <a:p>
            <a:pPr marL="127000" indent="0">
              <a:buNone/>
            </a:pPr>
            <a:endParaRPr lang="ar-EG" dirty="0">
              <a:solidFill>
                <a:srgbClr val="00B0F0"/>
              </a:solidFill>
            </a:endParaRPr>
          </a:p>
          <a:p>
            <a:pPr marL="127000" indent="0">
              <a:buNone/>
            </a:pPr>
            <a:endParaRPr lang="ar-EG"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r>
              <a:rPr lang="en-US" dirty="0">
                <a:solidFill>
                  <a:srgbClr val="00B0F0"/>
                </a:solidFill>
              </a:rPr>
              <a:t>.</a:t>
            </a:r>
          </a:p>
          <a:p>
            <a:pPr marL="127000" indent="0">
              <a:buNone/>
            </a:pPr>
            <a:r>
              <a:rPr lang="ar-EG" dirty="0">
                <a:solidFill>
                  <a:srgbClr val="00B0F0"/>
                </a:solidFill>
              </a:rPr>
              <a:t>                                                                                                                                                                                        </a:t>
            </a: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marL="127000" indent="0">
              <a:buNone/>
            </a:pPr>
            <a:endParaRPr lang="en-US" dirty="0">
              <a:solidFill>
                <a:srgbClr val="00B0F0"/>
              </a:solidFill>
            </a:endParaRPr>
          </a:p>
          <a:p>
            <a:pPr>
              <a:buFont typeface="Arial" panose="020B0604020202020204" pitchFamily="34" charset="0"/>
              <a:buChar char="•"/>
            </a:pPr>
            <a:r>
              <a:rPr lang="en-US" dirty="0">
                <a:solidFill>
                  <a:srgbClr val="00B0F0"/>
                </a:solidFill>
              </a:rPr>
              <a:t>From this comparison, I found that open-source software best than closed-source software from the five distinct I take it in comparison, I will explain the Open-source system for the library with two  (</a:t>
            </a:r>
            <a:r>
              <a:rPr lang="en-US" dirty="0" err="1">
                <a:solidFill>
                  <a:srgbClr val="00B0F0"/>
                </a:solidFill>
              </a:rPr>
              <a:t>koha-Dspace</a:t>
            </a:r>
            <a:r>
              <a:rPr lang="en-US" dirty="0">
                <a:solidFill>
                  <a:srgbClr val="00B0F0"/>
                </a:solidFill>
              </a:rPr>
              <a:t>)</a:t>
            </a:r>
            <a:br>
              <a:rPr lang="en-US" dirty="0">
                <a:solidFill>
                  <a:srgbClr val="00B0F0"/>
                </a:solidFill>
              </a:rPr>
            </a:br>
            <a:endParaRPr lang="en-US" dirty="0">
              <a:solidFill>
                <a:srgbClr val="00B0F0"/>
              </a:solidFill>
            </a:endParaRPr>
          </a:p>
          <a:p>
            <a:pPr marL="127000" indent="0">
              <a:buNone/>
            </a:pPr>
            <a:r>
              <a:rPr lang="en-US" dirty="0">
                <a:solidFill>
                  <a:srgbClr val="00B0F0"/>
                </a:solidFill>
              </a:rPr>
              <a:t>  </a:t>
            </a:r>
          </a:p>
        </p:txBody>
      </p:sp>
      <p:graphicFrame>
        <p:nvGraphicFramePr>
          <p:cNvPr id="4" name="Table 5">
            <a:extLst>
              <a:ext uri="{FF2B5EF4-FFF2-40B4-BE49-F238E27FC236}">
                <a16:creationId xmlns:a16="http://schemas.microsoft.com/office/drawing/2014/main" id="{B2AADA76-61B2-0BBE-1F16-3BDF020B3B5C}"/>
              </a:ext>
            </a:extLst>
          </p:cNvPr>
          <p:cNvGraphicFramePr>
            <a:graphicFrameLocks noGrp="1"/>
          </p:cNvGraphicFramePr>
          <p:nvPr>
            <p:extLst>
              <p:ext uri="{D42A27DB-BD31-4B8C-83A1-F6EECF244321}">
                <p14:modId xmlns:p14="http://schemas.microsoft.com/office/powerpoint/2010/main" val="3125910615"/>
              </p:ext>
            </p:extLst>
          </p:nvPr>
        </p:nvGraphicFramePr>
        <p:xfrm>
          <a:off x="143838" y="236308"/>
          <a:ext cx="8835777" cy="3862293"/>
        </p:xfrm>
        <a:graphic>
          <a:graphicData uri="http://schemas.openxmlformats.org/drawingml/2006/table">
            <a:tbl>
              <a:tblPr firstRow="1" bandRow="1">
                <a:effectLst>
                  <a:outerShdw blurRad="50800" dist="50800" dir="5400000" algn="ctr" rotWithShape="0">
                    <a:srgbClr val="92D050"/>
                  </a:outerShdw>
                </a:effectLst>
                <a:tableStyleId>{7EB1F399-FA6E-4E64-9FD2-808C5A879C1F}</a:tableStyleId>
              </a:tblPr>
              <a:tblGrid>
                <a:gridCol w="2945259">
                  <a:extLst>
                    <a:ext uri="{9D8B030D-6E8A-4147-A177-3AD203B41FA5}">
                      <a16:colId xmlns:a16="http://schemas.microsoft.com/office/drawing/2014/main" val="2542600798"/>
                    </a:ext>
                  </a:extLst>
                </a:gridCol>
                <a:gridCol w="2945259">
                  <a:extLst>
                    <a:ext uri="{9D8B030D-6E8A-4147-A177-3AD203B41FA5}">
                      <a16:colId xmlns:a16="http://schemas.microsoft.com/office/drawing/2014/main" val="338205606"/>
                    </a:ext>
                  </a:extLst>
                </a:gridCol>
                <a:gridCol w="2945259">
                  <a:extLst>
                    <a:ext uri="{9D8B030D-6E8A-4147-A177-3AD203B41FA5}">
                      <a16:colId xmlns:a16="http://schemas.microsoft.com/office/drawing/2014/main" val="1464898681"/>
                    </a:ext>
                  </a:extLst>
                </a:gridCol>
              </a:tblGrid>
              <a:tr h="373031">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Distinct</a:t>
                      </a:r>
                    </a:p>
                  </a:txBody>
                  <a:tcPr>
                    <a:noFill/>
                  </a:tcPr>
                </a:tc>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sym typeface="Bebas Neue"/>
                        </a:rPr>
                        <a:t>Open source</a:t>
                      </a:r>
                    </a:p>
                  </a:txBody>
                  <a:tcPr>
                    <a:noFill/>
                  </a:tcPr>
                </a:tc>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Closed source </a:t>
                      </a:r>
                    </a:p>
                  </a:txBody>
                  <a:tcPr/>
                </a:tc>
                <a:extLst>
                  <a:ext uri="{0D108BD9-81ED-4DB2-BD59-A6C34878D82A}">
                    <a16:rowId xmlns:a16="http://schemas.microsoft.com/office/drawing/2014/main" val="2037014999"/>
                  </a:ext>
                </a:extLst>
              </a:tr>
              <a:tr h="373031">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1.Cost </a:t>
                      </a:r>
                    </a:p>
                  </a:txBody>
                  <a:tcPr/>
                </a:tc>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low</a:t>
                      </a:r>
                    </a:p>
                  </a:txBody>
                  <a:tcPr/>
                </a:tc>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high</a:t>
                      </a:r>
                    </a:p>
                  </a:txBody>
                  <a:tcPr/>
                </a:tc>
                <a:extLst>
                  <a:ext uri="{0D108BD9-81ED-4DB2-BD59-A6C34878D82A}">
                    <a16:rowId xmlns:a16="http://schemas.microsoft.com/office/drawing/2014/main" val="2707902222"/>
                  </a:ext>
                </a:extLst>
              </a:tr>
              <a:tr h="635469">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2.Service and Support</a:t>
                      </a:r>
                    </a:p>
                  </a:txBody>
                  <a:tcPr/>
                </a:tc>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Easy way from the community</a:t>
                      </a:r>
                    </a:p>
                  </a:txBody>
                  <a:tcPr/>
                </a:tc>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Easy way from the installation company</a:t>
                      </a:r>
                    </a:p>
                  </a:txBody>
                  <a:tcPr/>
                </a:tc>
                <a:extLst>
                  <a:ext uri="{0D108BD9-81ED-4DB2-BD59-A6C34878D82A}">
                    <a16:rowId xmlns:a16="http://schemas.microsoft.com/office/drawing/2014/main" val="1848752430"/>
                  </a:ext>
                </a:extLst>
              </a:tr>
              <a:tr h="907813">
                <a:tc>
                  <a:txBody>
                    <a:bodyPr/>
                    <a:lstStyle/>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 3.Innovation (development)</a:t>
                      </a:r>
                    </a:p>
                    <a:p>
                      <a:pPr marR="0" algn="ctr" rtl="0">
                        <a:lnSpc>
                          <a:spcPct val="100000"/>
                        </a:lnSpc>
                        <a:spcBef>
                          <a:spcPts val="0"/>
                        </a:spcBef>
                        <a:spcAft>
                          <a:spcPts val="0"/>
                        </a:spcAft>
                        <a:buClr>
                          <a:schemeClr val="dk2"/>
                        </a:buClr>
                        <a:buSzPts val="3600"/>
                        <a:buFont typeface="Bebas Neue"/>
                        <a:buNone/>
                      </a:pPr>
                      <a:endParaRPr lang="en-US" sz="1800" b="1" i="0" u="none" strike="noStrike" cap="none" dirty="0">
                        <a:solidFill>
                          <a:srgbClr val="70AD47"/>
                        </a:solidFill>
                        <a:effectLst/>
                        <a:latin typeface="Cambria" panose="02040503050406030204" pitchFamily="18" charset="0"/>
                        <a:cs typeface="Arial"/>
                        <a:sym typeface="Arial"/>
                      </a:endParaRPr>
                    </a:p>
                  </a:txBody>
                  <a:tcPr/>
                </a:tc>
                <a:tc>
                  <a:txBody>
                    <a:bodyPr/>
                    <a:lstStyle/>
                    <a:p>
                      <a:pPr marR="0" algn="ctr" rtl="0">
                        <a:lnSpc>
                          <a:spcPct val="100000"/>
                        </a:lnSpc>
                        <a:spcBef>
                          <a:spcPts val="0"/>
                        </a:spcBef>
                        <a:spcAft>
                          <a:spcPts val="0"/>
                        </a:spcAft>
                        <a:buClr>
                          <a:schemeClr val="dk2"/>
                        </a:buClr>
                        <a:buSzPts val="3600"/>
                        <a:buFont typeface="Bebas Neue"/>
                        <a:buNone/>
                      </a:pPr>
                      <a:endParaRPr lang="en-US" sz="1800" b="1" i="0" u="none" strike="noStrike" cap="none" dirty="0">
                        <a:solidFill>
                          <a:srgbClr val="70AD47"/>
                        </a:solidFill>
                        <a:effectLst/>
                        <a:latin typeface="Cambria" panose="02040503050406030204" pitchFamily="18" charset="0"/>
                        <a:cs typeface="Arial"/>
                        <a:sym typeface="Arial"/>
                      </a:endParaRPr>
                    </a:p>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Less time and fund </a:t>
                      </a:r>
                    </a:p>
                  </a:txBody>
                  <a:tcPr/>
                </a:tc>
                <a:tc>
                  <a:txBody>
                    <a:bodyPr/>
                    <a:lstStyle/>
                    <a:p>
                      <a:pPr marR="0" algn="ctr" rtl="0">
                        <a:lnSpc>
                          <a:spcPct val="100000"/>
                        </a:lnSpc>
                        <a:spcBef>
                          <a:spcPts val="0"/>
                        </a:spcBef>
                        <a:spcAft>
                          <a:spcPts val="0"/>
                        </a:spcAft>
                        <a:buClr>
                          <a:schemeClr val="dk2"/>
                        </a:buClr>
                        <a:buSzPts val="3600"/>
                        <a:buFont typeface="Bebas Neue"/>
                        <a:buNone/>
                      </a:pPr>
                      <a:endParaRPr lang="en-US" sz="1800" b="1" i="0" u="none" strike="noStrike" cap="none" dirty="0">
                        <a:solidFill>
                          <a:srgbClr val="70AD47"/>
                        </a:solidFill>
                        <a:effectLst/>
                        <a:latin typeface="Cambria" panose="02040503050406030204" pitchFamily="18" charset="0"/>
                        <a:cs typeface="Arial"/>
                        <a:sym typeface="Arial"/>
                      </a:endParaRPr>
                    </a:p>
                    <a:p>
                      <a:pPr marR="0" algn="ctr" rtl="0">
                        <a:lnSpc>
                          <a:spcPct val="100000"/>
                        </a:lnSpc>
                        <a:spcBef>
                          <a:spcPts val="0"/>
                        </a:spcBef>
                        <a:spcAft>
                          <a:spcPts val="0"/>
                        </a:spcAft>
                        <a:buClr>
                          <a:schemeClr val="dk2"/>
                        </a:buClr>
                        <a:buSzPts val="3600"/>
                        <a:buFont typeface="Bebas Neue"/>
                        <a:buNone/>
                      </a:pPr>
                      <a:r>
                        <a:rPr lang="en-US" sz="1800" b="1" i="0" u="none" strike="noStrike" cap="none" dirty="0">
                          <a:solidFill>
                            <a:srgbClr val="70AD47"/>
                          </a:solidFill>
                          <a:effectLst/>
                          <a:latin typeface="Cambria" panose="02040503050406030204" pitchFamily="18" charset="0"/>
                          <a:cs typeface="Arial"/>
                          <a:sym typeface="Arial"/>
                        </a:rPr>
                        <a:t>Take time and fund </a:t>
                      </a:r>
                    </a:p>
                  </a:txBody>
                  <a:tcPr/>
                </a:tc>
                <a:extLst>
                  <a:ext uri="{0D108BD9-81ED-4DB2-BD59-A6C34878D82A}">
                    <a16:rowId xmlns:a16="http://schemas.microsoft.com/office/drawing/2014/main" val="3416399227"/>
                  </a:ext>
                </a:extLst>
              </a:tr>
              <a:tr h="1180157">
                <a:tc>
                  <a:txBody>
                    <a:bodyPr/>
                    <a:lstStyle/>
                    <a:p>
                      <a:pPr marR="0" algn="ctr" rtl="0">
                        <a:lnSpc>
                          <a:spcPct val="100000"/>
                        </a:lnSpc>
                        <a:spcBef>
                          <a:spcPts val="0"/>
                        </a:spcBef>
                        <a:spcAft>
                          <a:spcPts val="0"/>
                        </a:spcAft>
                        <a:buClr>
                          <a:srgbClr val="000000"/>
                        </a:buClr>
                        <a:buFont typeface="Arial"/>
                      </a:pPr>
                      <a:r>
                        <a:rPr lang="en-US" sz="1800" b="1" i="0" u="none" strike="noStrike" cap="none" dirty="0">
                          <a:solidFill>
                            <a:srgbClr val="70AD47"/>
                          </a:solidFill>
                          <a:effectLst/>
                          <a:latin typeface="Cambria" panose="02040503050406030204" pitchFamily="18" charset="0"/>
                          <a:cs typeface="Arial"/>
                          <a:sym typeface="Arial"/>
                        </a:rPr>
                        <a:t>4.Usability</a:t>
                      </a: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b="1" i="0" u="none" strike="noStrike" cap="none" dirty="0">
                          <a:solidFill>
                            <a:srgbClr val="70AD47"/>
                          </a:solidFill>
                          <a:effectLst/>
                          <a:latin typeface="Cambria" panose="02040503050406030204" pitchFamily="18" charset="0"/>
                          <a:cs typeface="Arial"/>
                          <a:sym typeface="Arial"/>
                        </a:rPr>
                        <a:t>Easy way from the community and manual </a:t>
                      </a: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b="1" i="0" u="none" strike="noStrike" cap="none" dirty="0">
                          <a:solidFill>
                            <a:srgbClr val="70AD47"/>
                          </a:solidFill>
                          <a:effectLst/>
                          <a:latin typeface="Cambria" panose="02040503050406030204" pitchFamily="18" charset="0"/>
                          <a:cs typeface="Arial"/>
                          <a:sym typeface="Arial"/>
                        </a:rPr>
                        <a:t>Easy way from the installation company and manual</a:t>
                      </a:r>
                    </a:p>
                    <a:p>
                      <a:pPr marR="0" algn="ctr" rtl="0">
                        <a:lnSpc>
                          <a:spcPct val="100000"/>
                        </a:lnSpc>
                        <a:spcBef>
                          <a:spcPts val="0"/>
                        </a:spcBef>
                        <a:spcAft>
                          <a:spcPts val="0"/>
                        </a:spcAft>
                        <a:buClr>
                          <a:srgbClr val="000000"/>
                        </a:buClr>
                        <a:buFont typeface="Arial"/>
                      </a:pPr>
                      <a:endParaRPr lang="en-US" sz="1800" b="1" i="0" u="none" strike="noStrike" cap="none" dirty="0">
                        <a:solidFill>
                          <a:srgbClr val="70AD47"/>
                        </a:solidFill>
                        <a:effectLst/>
                        <a:latin typeface="Cambria" panose="02040503050406030204" pitchFamily="18" charset="0"/>
                        <a:cs typeface="Arial"/>
                        <a:sym typeface="Arial"/>
                      </a:endParaRPr>
                    </a:p>
                  </a:txBody>
                  <a:tcPr/>
                </a:tc>
                <a:extLst>
                  <a:ext uri="{0D108BD9-81ED-4DB2-BD59-A6C34878D82A}">
                    <a16:rowId xmlns:a16="http://schemas.microsoft.com/office/drawing/2014/main" val="852356001"/>
                  </a:ext>
                </a:extLst>
              </a:tr>
              <a:tr h="373031">
                <a:tc>
                  <a:txBody>
                    <a:bodyPr/>
                    <a:lstStyle/>
                    <a:p>
                      <a:pPr marR="0" algn="ctr" rtl="0">
                        <a:lnSpc>
                          <a:spcPct val="100000"/>
                        </a:lnSpc>
                        <a:spcBef>
                          <a:spcPts val="0"/>
                        </a:spcBef>
                        <a:spcAft>
                          <a:spcPts val="0"/>
                        </a:spcAft>
                        <a:buClr>
                          <a:srgbClr val="000000"/>
                        </a:buClr>
                        <a:buFont typeface="Arial"/>
                      </a:pPr>
                      <a:r>
                        <a:rPr lang="en-US" sz="1800" b="1" i="0" u="none" strike="noStrike" cap="none" dirty="0">
                          <a:solidFill>
                            <a:srgbClr val="70AD47"/>
                          </a:solidFill>
                          <a:effectLst/>
                          <a:latin typeface="Cambria" panose="02040503050406030204" pitchFamily="18" charset="0"/>
                          <a:cs typeface="Arial"/>
                          <a:sym typeface="Arial"/>
                        </a:rPr>
                        <a:t>5. Security</a:t>
                      </a:r>
                    </a:p>
                  </a:txBody>
                  <a:tcPr/>
                </a:tc>
                <a:tc>
                  <a:txBody>
                    <a:bodyPr/>
                    <a:lstStyle/>
                    <a:p>
                      <a:pPr marR="0" algn="ctr" rtl="0">
                        <a:lnSpc>
                          <a:spcPct val="100000"/>
                        </a:lnSpc>
                        <a:spcBef>
                          <a:spcPts val="0"/>
                        </a:spcBef>
                        <a:spcAft>
                          <a:spcPts val="0"/>
                        </a:spcAft>
                        <a:buClr>
                          <a:srgbClr val="000000"/>
                        </a:buClr>
                        <a:buFont typeface="Arial"/>
                      </a:pPr>
                      <a:r>
                        <a:rPr lang="en-US" sz="1800" b="1" i="0" u="none" strike="noStrike" cap="none" dirty="0">
                          <a:solidFill>
                            <a:srgbClr val="70AD47"/>
                          </a:solidFill>
                          <a:effectLst/>
                          <a:latin typeface="Cambria" panose="02040503050406030204" pitchFamily="18" charset="0"/>
                          <a:cs typeface="Arial"/>
                          <a:sym typeface="Arial"/>
                        </a:rPr>
                        <a:t> Good</a:t>
                      </a:r>
                    </a:p>
                  </a:txBody>
                  <a:tcPr/>
                </a:tc>
                <a:tc>
                  <a:txBody>
                    <a:bodyPr/>
                    <a:lstStyle/>
                    <a:p>
                      <a:pPr marR="0" algn="ctr" rtl="0">
                        <a:lnSpc>
                          <a:spcPct val="100000"/>
                        </a:lnSpc>
                        <a:spcBef>
                          <a:spcPts val="0"/>
                        </a:spcBef>
                        <a:spcAft>
                          <a:spcPts val="0"/>
                        </a:spcAft>
                        <a:buClr>
                          <a:srgbClr val="000000"/>
                        </a:buClr>
                        <a:buFont typeface="Arial"/>
                      </a:pPr>
                      <a:r>
                        <a:rPr lang="en-US" sz="1800" b="1" i="0" u="none" strike="noStrike" cap="none" dirty="0">
                          <a:solidFill>
                            <a:srgbClr val="70AD47"/>
                          </a:solidFill>
                          <a:effectLst/>
                          <a:latin typeface="Cambria" panose="02040503050406030204" pitchFamily="18" charset="0"/>
                          <a:cs typeface="Arial"/>
                          <a:sym typeface="Arial"/>
                        </a:rPr>
                        <a:t>Good </a:t>
                      </a:r>
                    </a:p>
                  </a:txBody>
                  <a:tcPr/>
                </a:tc>
                <a:extLst>
                  <a:ext uri="{0D108BD9-81ED-4DB2-BD59-A6C34878D82A}">
                    <a16:rowId xmlns:a16="http://schemas.microsoft.com/office/drawing/2014/main" val="3642139612"/>
                  </a:ext>
                </a:extLst>
              </a:tr>
            </a:tbl>
          </a:graphicData>
        </a:graphic>
      </p:graphicFrame>
    </p:spTree>
    <p:extLst>
      <p:ext uri="{BB962C8B-B14F-4D97-AF65-F5344CB8AC3E}">
        <p14:creationId xmlns:p14="http://schemas.microsoft.com/office/powerpoint/2010/main" val="817219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1121669-262F-B427-47B2-872DD35C81EF}"/>
              </a:ext>
            </a:extLst>
          </p:cNvPr>
          <p:cNvSpPr txBox="1"/>
          <p:nvPr/>
        </p:nvSpPr>
        <p:spPr>
          <a:xfrm>
            <a:off x="0" y="472164"/>
            <a:ext cx="3092522" cy="646331"/>
          </a:xfrm>
          <a:prstGeom prst="rect">
            <a:avLst/>
          </a:prstGeom>
          <a:noFill/>
        </p:spPr>
        <p:txBody>
          <a:bodyPr wrap="square">
            <a:spAutoFit/>
          </a:bodyPr>
          <a:lstStyle/>
          <a:p>
            <a:pPr algn="justLow"/>
            <a:r>
              <a:rPr lang="en-US" sz="1200" dirty="0">
                <a:solidFill>
                  <a:srgbClr val="FFC000"/>
                </a:solidFill>
              </a:rPr>
              <a:t>Koha has been installed in 3,935 libraries, spanning 5,471 facilities or branches)</a:t>
            </a:r>
          </a:p>
          <a:p>
            <a:pPr algn="justLow"/>
            <a:endParaRPr lang="en-US" sz="1200" dirty="0"/>
          </a:p>
        </p:txBody>
      </p:sp>
      <p:sp>
        <p:nvSpPr>
          <p:cNvPr id="10" name="TextBox 9">
            <a:extLst>
              <a:ext uri="{FF2B5EF4-FFF2-40B4-BE49-F238E27FC236}">
                <a16:creationId xmlns:a16="http://schemas.microsoft.com/office/drawing/2014/main" id="{C112558A-5368-2E96-8F32-8966AF11FCCF}"/>
              </a:ext>
            </a:extLst>
          </p:cNvPr>
          <p:cNvSpPr txBox="1"/>
          <p:nvPr/>
        </p:nvSpPr>
        <p:spPr>
          <a:xfrm>
            <a:off x="506006" y="164387"/>
            <a:ext cx="809087" cy="307777"/>
          </a:xfrm>
          <a:prstGeom prst="rect">
            <a:avLst/>
          </a:prstGeom>
          <a:noFill/>
        </p:spPr>
        <p:txBody>
          <a:bodyPr wrap="square">
            <a:spAutoFit/>
          </a:bodyPr>
          <a:lstStyle/>
          <a:p>
            <a:r>
              <a:rPr lang="en-US" sz="1400" b="1" dirty="0">
                <a:solidFill>
                  <a:srgbClr val="70AD47"/>
                </a:solidFill>
                <a:effectLst/>
                <a:latin typeface="Cambria" panose="02040503050406030204" pitchFamily="18" charset="0"/>
                <a:ea typeface="Times New Roman" panose="02020603050405020304" pitchFamily="18" charset="0"/>
              </a:rPr>
              <a:t>(Koha)</a:t>
            </a:r>
            <a:endParaRPr lang="en-US" dirty="0"/>
          </a:p>
        </p:txBody>
      </p:sp>
      <p:sp>
        <p:nvSpPr>
          <p:cNvPr id="16" name="TextBox 15">
            <a:extLst>
              <a:ext uri="{FF2B5EF4-FFF2-40B4-BE49-F238E27FC236}">
                <a16:creationId xmlns:a16="http://schemas.microsoft.com/office/drawing/2014/main" id="{00D254FB-6E97-A742-EBE2-1B75413C9AE5}"/>
              </a:ext>
            </a:extLst>
          </p:cNvPr>
          <p:cNvSpPr txBox="1"/>
          <p:nvPr/>
        </p:nvSpPr>
        <p:spPr>
          <a:xfrm>
            <a:off x="7048073" y="184711"/>
            <a:ext cx="1150706" cy="307777"/>
          </a:xfrm>
          <a:prstGeom prst="rect">
            <a:avLst/>
          </a:prstGeom>
          <a:noFill/>
        </p:spPr>
        <p:txBody>
          <a:bodyPr wrap="square">
            <a:spAutoFit/>
          </a:bodyPr>
          <a:lstStyle/>
          <a:p>
            <a:r>
              <a:rPr lang="en-US" sz="1400" b="1" dirty="0">
                <a:solidFill>
                  <a:srgbClr val="70AD47"/>
                </a:solidFill>
                <a:effectLst/>
                <a:latin typeface="Cambria" panose="02040503050406030204" pitchFamily="18" charset="0"/>
                <a:ea typeface="Times New Roman" panose="02020603050405020304" pitchFamily="18" charset="0"/>
              </a:rPr>
              <a:t>Symphony</a:t>
            </a:r>
          </a:p>
        </p:txBody>
      </p:sp>
      <p:sp>
        <p:nvSpPr>
          <p:cNvPr id="18" name="TextBox 17">
            <a:extLst>
              <a:ext uri="{FF2B5EF4-FFF2-40B4-BE49-F238E27FC236}">
                <a16:creationId xmlns:a16="http://schemas.microsoft.com/office/drawing/2014/main" id="{25F3947A-DF0F-41FC-4061-FB9EDBB0BA8C}"/>
              </a:ext>
            </a:extLst>
          </p:cNvPr>
          <p:cNvSpPr txBox="1"/>
          <p:nvPr/>
        </p:nvSpPr>
        <p:spPr>
          <a:xfrm>
            <a:off x="5496673" y="565774"/>
            <a:ext cx="3441843" cy="461665"/>
          </a:xfrm>
          <a:prstGeom prst="rect">
            <a:avLst/>
          </a:prstGeom>
          <a:noFill/>
        </p:spPr>
        <p:txBody>
          <a:bodyPr wrap="square">
            <a:spAutoFit/>
          </a:bodyPr>
          <a:lstStyle/>
          <a:p>
            <a:pPr algn="l"/>
            <a:r>
              <a:rPr lang="en-US" sz="1200" dirty="0">
                <a:solidFill>
                  <a:srgbClr val="FFC000"/>
                </a:solidFill>
              </a:rPr>
              <a:t>Symphony has been installed in 3,486 libraries, spanning 12,437 facilities or branches)</a:t>
            </a:r>
          </a:p>
        </p:txBody>
      </p:sp>
      <p:sp>
        <p:nvSpPr>
          <p:cNvPr id="22" name="TextBox 21">
            <a:extLst>
              <a:ext uri="{FF2B5EF4-FFF2-40B4-BE49-F238E27FC236}">
                <a16:creationId xmlns:a16="http://schemas.microsoft.com/office/drawing/2014/main" id="{5E38CB0F-8822-8168-9ACC-A42C64D92036}"/>
              </a:ext>
            </a:extLst>
          </p:cNvPr>
          <p:cNvSpPr txBox="1"/>
          <p:nvPr/>
        </p:nvSpPr>
        <p:spPr>
          <a:xfrm>
            <a:off x="161819" y="1118495"/>
            <a:ext cx="2930703" cy="246221"/>
          </a:xfrm>
          <a:prstGeom prst="rect">
            <a:avLst/>
          </a:prstGeom>
          <a:noFill/>
        </p:spPr>
        <p:txBody>
          <a:bodyPr wrap="square">
            <a:spAutoFit/>
          </a:bodyPr>
          <a:lstStyle/>
          <a:p>
            <a:r>
              <a:rPr lang="en-US" sz="1000" dirty="0">
                <a:solidFill>
                  <a:srgbClr val="00B050"/>
                </a:solidFill>
              </a:rPr>
              <a:t>implementations by Type of Library</a:t>
            </a:r>
          </a:p>
        </p:txBody>
      </p:sp>
      <p:sp>
        <p:nvSpPr>
          <p:cNvPr id="23" name="TextBox 22">
            <a:extLst>
              <a:ext uri="{FF2B5EF4-FFF2-40B4-BE49-F238E27FC236}">
                <a16:creationId xmlns:a16="http://schemas.microsoft.com/office/drawing/2014/main" id="{A7F949D6-0497-7E2A-7219-A3A784945083}"/>
              </a:ext>
            </a:extLst>
          </p:cNvPr>
          <p:cNvSpPr txBox="1"/>
          <p:nvPr/>
        </p:nvSpPr>
        <p:spPr>
          <a:xfrm>
            <a:off x="6007813" y="1099337"/>
            <a:ext cx="2930703" cy="246221"/>
          </a:xfrm>
          <a:prstGeom prst="rect">
            <a:avLst/>
          </a:prstGeom>
          <a:noFill/>
        </p:spPr>
        <p:txBody>
          <a:bodyPr wrap="square">
            <a:spAutoFit/>
          </a:bodyPr>
          <a:lstStyle/>
          <a:p>
            <a:r>
              <a:rPr lang="en-US" sz="1000" dirty="0">
                <a:solidFill>
                  <a:srgbClr val="00B050"/>
                </a:solidFill>
              </a:rPr>
              <a:t>implementations by Type of Library</a:t>
            </a:r>
          </a:p>
        </p:txBody>
      </p:sp>
      <p:pic>
        <p:nvPicPr>
          <p:cNvPr id="25" name="Picture 24">
            <a:extLst>
              <a:ext uri="{FF2B5EF4-FFF2-40B4-BE49-F238E27FC236}">
                <a16:creationId xmlns:a16="http://schemas.microsoft.com/office/drawing/2014/main" id="{E06DB422-3B8F-E94D-4C5A-3CCB10697CBA}"/>
              </a:ext>
            </a:extLst>
          </p:cNvPr>
          <p:cNvPicPr>
            <a:picLocks noChangeAspect="1"/>
          </p:cNvPicPr>
          <p:nvPr/>
        </p:nvPicPr>
        <p:blipFill>
          <a:blip r:embed="rId2"/>
          <a:stretch>
            <a:fillRect/>
          </a:stretch>
        </p:blipFill>
        <p:spPr>
          <a:xfrm>
            <a:off x="431515" y="1345559"/>
            <a:ext cx="4214650" cy="3546816"/>
          </a:xfrm>
          <a:prstGeom prst="rect">
            <a:avLst/>
          </a:prstGeom>
        </p:spPr>
      </p:pic>
      <p:pic>
        <p:nvPicPr>
          <p:cNvPr id="27" name="Picture 26">
            <a:extLst>
              <a:ext uri="{FF2B5EF4-FFF2-40B4-BE49-F238E27FC236}">
                <a16:creationId xmlns:a16="http://schemas.microsoft.com/office/drawing/2014/main" id="{6CA8EB0B-98AA-8E89-9487-AD150C698CD6}"/>
              </a:ext>
            </a:extLst>
          </p:cNvPr>
          <p:cNvPicPr>
            <a:picLocks noChangeAspect="1"/>
          </p:cNvPicPr>
          <p:nvPr/>
        </p:nvPicPr>
        <p:blipFill>
          <a:blip r:embed="rId3"/>
          <a:stretch>
            <a:fillRect/>
          </a:stretch>
        </p:blipFill>
        <p:spPr>
          <a:xfrm>
            <a:off x="4767209" y="1345558"/>
            <a:ext cx="4050263" cy="3613231"/>
          </a:xfrm>
          <a:prstGeom prst="rect">
            <a:avLst/>
          </a:prstGeom>
        </p:spPr>
      </p:pic>
      <p:sp>
        <p:nvSpPr>
          <p:cNvPr id="3" name="TextBox 2">
            <a:extLst>
              <a:ext uri="{FF2B5EF4-FFF2-40B4-BE49-F238E27FC236}">
                <a16:creationId xmlns:a16="http://schemas.microsoft.com/office/drawing/2014/main" id="{61012122-94EF-C93F-9D59-FAE67413FEFE}"/>
              </a:ext>
            </a:extLst>
          </p:cNvPr>
          <p:cNvSpPr txBox="1"/>
          <p:nvPr/>
        </p:nvSpPr>
        <p:spPr>
          <a:xfrm>
            <a:off x="58382" y="4897279"/>
            <a:ext cx="2184234" cy="246221"/>
          </a:xfrm>
          <a:prstGeom prst="rect">
            <a:avLst/>
          </a:prstGeom>
          <a:noFill/>
        </p:spPr>
        <p:txBody>
          <a:bodyPr wrap="square">
            <a:spAutoFit/>
          </a:bodyPr>
          <a:lstStyle>
            <a:defPPr marR="0" lvl="0" algn="l" rtl="0">
              <a:lnSpc>
                <a:spcPct val="100000"/>
              </a:lnSpc>
              <a:spcBef>
                <a:spcPts val="0"/>
              </a:spcBef>
              <a:spcAft>
                <a:spcPts val="0"/>
              </a:spcAft>
              <a:defRPr/>
            </a:defPPr>
            <a:lvl1pPr>
              <a:defRPr>
                <a:solidFill>
                  <a:srgbClr val="00B0F0"/>
                </a:solidFill>
              </a:defRPr>
            </a:lvl1pPr>
          </a:lstStyle>
          <a:p>
            <a:r>
              <a:rPr lang="en-US" sz="1000" dirty="0">
                <a:solidFill>
                  <a:srgbClr val="00B050"/>
                </a:solidFill>
              </a:rPr>
              <a:t> (Library Technology Guides:2020.)</a:t>
            </a:r>
          </a:p>
        </p:txBody>
      </p:sp>
    </p:spTree>
    <p:extLst>
      <p:ext uri="{BB962C8B-B14F-4D97-AF65-F5344CB8AC3E}">
        <p14:creationId xmlns:p14="http://schemas.microsoft.com/office/powerpoint/2010/main" val="1018011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76D9954-6859-376F-51D2-AD90501FF96F}"/>
              </a:ext>
            </a:extLst>
          </p:cNvPr>
          <p:cNvSpPr>
            <a:spLocks noGrp="1"/>
          </p:cNvSpPr>
          <p:nvPr>
            <p:ph type="body" idx="1"/>
          </p:nvPr>
        </p:nvSpPr>
        <p:spPr>
          <a:xfrm>
            <a:off x="0" y="0"/>
            <a:ext cx="9144000" cy="5143500"/>
          </a:xfrm>
        </p:spPr>
        <p:txBody>
          <a:bodyPr/>
          <a:lstStyle/>
          <a:p>
            <a:pPr marL="127000" indent="0">
              <a:buClr>
                <a:srgbClr val="000000"/>
              </a:buClr>
              <a:buNone/>
            </a:pPr>
            <a:endParaRPr lang="en-US" sz="1000" dirty="0">
              <a:solidFill>
                <a:srgbClr val="00B050"/>
              </a:solidFill>
              <a:latin typeface="Arial"/>
              <a:cs typeface="Arial"/>
              <a:sym typeface="Arial"/>
            </a:endParaRPr>
          </a:p>
          <a:p>
            <a:pPr marL="127000" indent="0">
              <a:buClr>
                <a:srgbClr val="000000"/>
              </a:buClr>
              <a:buNone/>
            </a:pPr>
            <a:r>
              <a:rPr lang="en-US" sz="1000" dirty="0">
                <a:solidFill>
                  <a:srgbClr val="00B050"/>
                </a:solidFill>
                <a:latin typeface="Arial"/>
                <a:cs typeface="Arial"/>
                <a:sym typeface="Arial"/>
              </a:rPr>
              <a:t>System migration patterns for Koha                                                                                                                           System migration patterns for Symphony</a:t>
            </a:r>
          </a:p>
          <a:p>
            <a:pPr marL="127000" indent="0">
              <a:buClr>
                <a:srgbClr val="000000"/>
              </a:buClr>
              <a:buNone/>
            </a:pPr>
            <a:endParaRPr lang="en-US" sz="1000" dirty="0">
              <a:solidFill>
                <a:srgbClr val="00B050"/>
              </a:solidFill>
              <a:latin typeface="Arial"/>
              <a:cs typeface="Arial"/>
              <a:sym typeface="Arial"/>
            </a:endParaRPr>
          </a:p>
          <a:p>
            <a:pPr marL="127000" indent="0">
              <a:buClr>
                <a:srgbClr val="000000"/>
              </a:buClr>
              <a:buNone/>
            </a:pPr>
            <a:endParaRPr lang="en-US" sz="1000" dirty="0">
              <a:solidFill>
                <a:srgbClr val="00B050"/>
              </a:solidFill>
              <a:latin typeface="Arial"/>
              <a:cs typeface="Arial"/>
              <a:sym typeface="Arial"/>
            </a:endParaRPr>
          </a:p>
          <a:p>
            <a:pPr marL="127000" indent="0">
              <a:buClr>
                <a:srgbClr val="000000"/>
              </a:buClr>
              <a:buNone/>
            </a:pPr>
            <a:endParaRPr lang="en-US" sz="1000" dirty="0">
              <a:solidFill>
                <a:srgbClr val="00B050"/>
              </a:solidFill>
              <a:latin typeface="Arial"/>
              <a:cs typeface="Arial"/>
              <a:sym typeface="Arial"/>
            </a:endParaRPr>
          </a:p>
          <a:p>
            <a:pPr marL="127000" indent="0">
              <a:buNone/>
            </a:pPr>
            <a:br>
              <a:rPr lang="en-US" dirty="0"/>
            </a:br>
            <a:endParaRPr lang="en-US" dirty="0"/>
          </a:p>
        </p:txBody>
      </p:sp>
      <p:pic>
        <p:nvPicPr>
          <p:cNvPr id="5" name="Picture 4">
            <a:extLst>
              <a:ext uri="{FF2B5EF4-FFF2-40B4-BE49-F238E27FC236}">
                <a16:creationId xmlns:a16="http://schemas.microsoft.com/office/drawing/2014/main" id="{03AB3FB1-866B-23E8-2836-B45806B688A9}"/>
              </a:ext>
            </a:extLst>
          </p:cNvPr>
          <p:cNvPicPr>
            <a:picLocks noChangeAspect="1"/>
          </p:cNvPicPr>
          <p:nvPr/>
        </p:nvPicPr>
        <p:blipFill>
          <a:blip r:embed="rId2"/>
          <a:stretch>
            <a:fillRect/>
          </a:stretch>
        </p:blipFill>
        <p:spPr>
          <a:xfrm>
            <a:off x="1" y="433479"/>
            <a:ext cx="4376790" cy="4031730"/>
          </a:xfrm>
          <a:prstGeom prst="rect">
            <a:avLst/>
          </a:prstGeom>
        </p:spPr>
      </p:pic>
      <p:pic>
        <p:nvPicPr>
          <p:cNvPr id="9" name="Picture 8">
            <a:extLst>
              <a:ext uri="{FF2B5EF4-FFF2-40B4-BE49-F238E27FC236}">
                <a16:creationId xmlns:a16="http://schemas.microsoft.com/office/drawing/2014/main" id="{5DA5FA15-4A3A-C81E-7C55-5891C7F71EB0}"/>
              </a:ext>
            </a:extLst>
          </p:cNvPr>
          <p:cNvPicPr>
            <a:picLocks noChangeAspect="1"/>
          </p:cNvPicPr>
          <p:nvPr/>
        </p:nvPicPr>
        <p:blipFill>
          <a:blip r:embed="rId3"/>
          <a:stretch>
            <a:fillRect/>
          </a:stretch>
        </p:blipFill>
        <p:spPr>
          <a:xfrm>
            <a:off x="4521588" y="410118"/>
            <a:ext cx="4477614" cy="4078451"/>
          </a:xfrm>
          <a:prstGeom prst="rect">
            <a:avLst/>
          </a:prstGeom>
        </p:spPr>
      </p:pic>
      <p:sp>
        <p:nvSpPr>
          <p:cNvPr id="6" name="TextBox 5">
            <a:extLst>
              <a:ext uri="{FF2B5EF4-FFF2-40B4-BE49-F238E27FC236}">
                <a16:creationId xmlns:a16="http://schemas.microsoft.com/office/drawing/2014/main" id="{29D20042-FE0F-7440-AC0D-18B7282CDBC5}"/>
              </a:ext>
            </a:extLst>
          </p:cNvPr>
          <p:cNvSpPr txBox="1"/>
          <p:nvPr/>
        </p:nvSpPr>
        <p:spPr>
          <a:xfrm>
            <a:off x="105104" y="4650324"/>
            <a:ext cx="2184234" cy="246221"/>
          </a:xfrm>
          <a:prstGeom prst="rect">
            <a:avLst/>
          </a:prstGeom>
          <a:noFill/>
        </p:spPr>
        <p:txBody>
          <a:bodyPr wrap="square">
            <a:spAutoFit/>
          </a:bodyPr>
          <a:lstStyle>
            <a:defPPr marR="0" lvl="0" algn="l" rtl="0">
              <a:lnSpc>
                <a:spcPct val="100000"/>
              </a:lnSpc>
              <a:spcBef>
                <a:spcPts val="0"/>
              </a:spcBef>
              <a:spcAft>
                <a:spcPts val="0"/>
              </a:spcAft>
              <a:defRPr/>
            </a:defPPr>
            <a:lvl1pPr>
              <a:defRPr>
                <a:solidFill>
                  <a:srgbClr val="00B0F0"/>
                </a:solidFill>
              </a:defRPr>
            </a:lvl1pPr>
          </a:lstStyle>
          <a:p>
            <a:r>
              <a:rPr lang="en-US" sz="1000" dirty="0">
                <a:solidFill>
                  <a:srgbClr val="00B050"/>
                </a:solidFill>
              </a:rPr>
              <a:t> (Library Technology Guides:2020.)</a:t>
            </a:r>
          </a:p>
        </p:txBody>
      </p:sp>
    </p:spTree>
    <p:extLst>
      <p:ext uri="{BB962C8B-B14F-4D97-AF65-F5344CB8AC3E}">
        <p14:creationId xmlns:p14="http://schemas.microsoft.com/office/powerpoint/2010/main" val="481517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EA57B4-8E76-E900-8DE7-5252FA90F5F3}"/>
              </a:ext>
            </a:extLst>
          </p:cNvPr>
          <p:cNvSpPr txBox="1"/>
          <p:nvPr/>
        </p:nvSpPr>
        <p:spPr>
          <a:xfrm>
            <a:off x="0" y="387261"/>
            <a:ext cx="2008598" cy="400110"/>
          </a:xfrm>
          <a:prstGeom prst="rect">
            <a:avLst/>
          </a:prstGeom>
          <a:noFill/>
        </p:spPr>
        <p:txBody>
          <a:bodyPr wrap="square">
            <a:spAutoFit/>
          </a:bodyPr>
          <a:lstStyle/>
          <a:p>
            <a:r>
              <a:rPr lang="en-US" sz="1000" dirty="0">
                <a:solidFill>
                  <a:srgbClr val="00B050"/>
                </a:solidFill>
              </a:rPr>
              <a:t>Koha Satisfaction Ratings</a:t>
            </a:r>
          </a:p>
          <a:p>
            <a:endParaRPr lang="en-US" sz="1000" dirty="0">
              <a:solidFill>
                <a:srgbClr val="00B050"/>
              </a:solidFill>
            </a:endParaRPr>
          </a:p>
        </p:txBody>
      </p:sp>
      <p:sp>
        <p:nvSpPr>
          <p:cNvPr id="8" name="TextBox 7">
            <a:extLst>
              <a:ext uri="{FF2B5EF4-FFF2-40B4-BE49-F238E27FC236}">
                <a16:creationId xmlns:a16="http://schemas.microsoft.com/office/drawing/2014/main" id="{F6567A28-3407-31D0-06DA-9C58FAC189C6}"/>
              </a:ext>
            </a:extLst>
          </p:cNvPr>
          <p:cNvSpPr txBox="1"/>
          <p:nvPr/>
        </p:nvSpPr>
        <p:spPr>
          <a:xfrm>
            <a:off x="6671353" y="373518"/>
            <a:ext cx="2008598" cy="400110"/>
          </a:xfrm>
          <a:prstGeom prst="rect">
            <a:avLst/>
          </a:prstGeom>
          <a:noFill/>
        </p:spPr>
        <p:txBody>
          <a:bodyPr wrap="square">
            <a:spAutoFit/>
          </a:bodyPr>
          <a:lstStyle/>
          <a:p>
            <a:r>
              <a:rPr lang="en-US" sz="1000" dirty="0">
                <a:solidFill>
                  <a:srgbClr val="00B050"/>
                </a:solidFill>
              </a:rPr>
              <a:t>Symphony Satisfaction Ratings</a:t>
            </a:r>
          </a:p>
          <a:p>
            <a:endParaRPr lang="en-US" sz="1000" dirty="0">
              <a:solidFill>
                <a:srgbClr val="00B050"/>
              </a:solidFill>
            </a:endParaRPr>
          </a:p>
        </p:txBody>
      </p:sp>
      <p:pic>
        <p:nvPicPr>
          <p:cNvPr id="10" name="Picture 9">
            <a:extLst>
              <a:ext uri="{FF2B5EF4-FFF2-40B4-BE49-F238E27FC236}">
                <a16:creationId xmlns:a16="http://schemas.microsoft.com/office/drawing/2014/main" id="{59EFD277-BE44-7743-3EB1-6C31AC9690C4}"/>
              </a:ext>
            </a:extLst>
          </p:cNvPr>
          <p:cNvPicPr>
            <a:picLocks noChangeAspect="1"/>
          </p:cNvPicPr>
          <p:nvPr/>
        </p:nvPicPr>
        <p:blipFill>
          <a:blip r:embed="rId2"/>
          <a:stretch>
            <a:fillRect/>
          </a:stretch>
        </p:blipFill>
        <p:spPr>
          <a:xfrm>
            <a:off x="0" y="664202"/>
            <a:ext cx="4335694" cy="4092037"/>
          </a:xfrm>
          <a:prstGeom prst="rect">
            <a:avLst/>
          </a:prstGeom>
        </p:spPr>
      </p:pic>
      <p:pic>
        <p:nvPicPr>
          <p:cNvPr id="12" name="Picture 11">
            <a:extLst>
              <a:ext uri="{FF2B5EF4-FFF2-40B4-BE49-F238E27FC236}">
                <a16:creationId xmlns:a16="http://schemas.microsoft.com/office/drawing/2014/main" id="{A1D17E17-ADD9-2ACB-E88D-F9FBA7C17A29}"/>
              </a:ext>
            </a:extLst>
          </p:cNvPr>
          <p:cNvPicPr>
            <a:picLocks noChangeAspect="1"/>
          </p:cNvPicPr>
          <p:nvPr/>
        </p:nvPicPr>
        <p:blipFill>
          <a:blip r:embed="rId3"/>
          <a:stretch>
            <a:fillRect/>
          </a:stretch>
        </p:blipFill>
        <p:spPr>
          <a:xfrm>
            <a:off x="4489807" y="658727"/>
            <a:ext cx="4556253" cy="4111256"/>
          </a:xfrm>
          <a:prstGeom prst="rect">
            <a:avLst/>
          </a:prstGeom>
        </p:spPr>
      </p:pic>
      <p:sp>
        <p:nvSpPr>
          <p:cNvPr id="2" name="TextBox 1">
            <a:extLst>
              <a:ext uri="{FF2B5EF4-FFF2-40B4-BE49-F238E27FC236}">
                <a16:creationId xmlns:a16="http://schemas.microsoft.com/office/drawing/2014/main" id="{A8677D64-6DD7-52B8-65EF-BAAADE10F884}"/>
              </a:ext>
            </a:extLst>
          </p:cNvPr>
          <p:cNvSpPr txBox="1"/>
          <p:nvPr/>
        </p:nvSpPr>
        <p:spPr>
          <a:xfrm>
            <a:off x="165174" y="4786959"/>
            <a:ext cx="2184234" cy="246221"/>
          </a:xfrm>
          <a:prstGeom prst="rect">
            <a:avLst/>
          </a:prstGeom>
          <a:noFill/>
        </p:spPr>
        <p:txBody>
          <a:bodyPr wrap="square">
            <a:spAutoFit/>
          </a:bodyPr>
          <a:lstStyle>
            <a:defPPr marR="0" lvl="0" algn="l" rtl="0">
              <a:lnSpc>
                <a:spcPct val="100000"/>
              </a:lnSpc>
              <a:spcBef>
                <a:spcPts val="0"/>
              </a:spcBef>
              <a:spcAft>
                <a:spcPts val="0"/>
              </a:spcAft>
              <a:defRPr/>
            </a:defPPr>
            <a:lvl1pPr>
              <a:defRPr>
                <a:solidFill>
                  <a:srgbClr val="00B0F0"/>
                </a:solidFill>
              </a:defRPr>
            </a:lvl1pPr>
          </a:lstStyle>
          <a:p>
            <a:r>
              <a:rPr lang="en-US" sz="1000" dirty="0">
                <a:solidFill>
                  <a:srgbClr val="00B050"/>
                </a:solidFill>
              </a:rPr>
              <a:t> (Library Technology Guides:2020.)</a:t>
            </a:r>
          </a:p>
        </p:txBody>
      </p:sp>
    </p:spTree>
    <p:extLst>
      <p:ext uri="{BB962C8B-B14F-4D97-AF65-F5344CB8AC3E}">
        <p14:creationId xmlns:p14="http://schemas.microsoft.com/office/powerpoint/2010/main" val="824912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8F067-1E43-5CB9-D51A-E48AC4D99760}"/>
              </a:ext>
            </a:extLst>
          </p:cNvPr>
          <p:cNvSpPr>
            <a:spLocks noGrp="1"/>
          </p:cNvSpPr>
          <p:nvPr>
            <p:ph type="title"/>
          </p:nvPr>
        </p:nvSpPr>
        <p:spPr>
          <a:xfrm>
            <a:off x="102741" y="71919"/>
            <a:ext cx="3411021" cy="297950"/>
          </a:xfrm>
        </p:spPr>
        <p:txBody>
          <a:bodyPr/>
          <a:lstStyle/>
          <a:p>
            <a:r>
              <a:rPr lang="en-US" sz="1800" b="1" dirty="0">
                <a:solidFill>
                  <a:srgbClr val="70AD47"/>
                </a:solidFill>
                <a:effectLst/>
                <a:latin typeface="Cambria" panose="02040503050406030204" pitchFamily="18" charset="0"/>
                <a:ea typeface="Times New Roman" panose="02020603050405020304" pitchFamily="18" charset="0"/>
              </a:rPr>
              <a:t>(Koha services and features</a:t>
            </a:r>
            <a:r>
              <a:rPr lang="en-US" sz="1800" b="1" dirty="0">
                <a:solidFill>
                  <a:srgbClr val="70AD47"/>
                </a:solidFill>
                <a:latin typeface="Cambria" panose="02040503050406030204" pitchFamily="18" charset="0"/>
              </a:rPr>
              <a:t>)</a:t>
            </a:r>
          </a:p>
        </p:txBody>
      </p:sp>
      <p:sp>
        <p:nvSpPr>
          <p:cNvPr id="4" name="TextBox 3">
            <a:extLst>
              <a:ext uri="{FF2B5EF4-FFF2-40B4-BE49-F238E27FC236}">
                <a16:creationId xmlns:a16="http://schemas.microsoft.com/office/drawing/2014/main" id="{21B1A640-7E27-0C83-178D-DF0F3C5E715C}"/>
              </a:ext>
            </a:extLst>
          </p:cNvPr>
          <p:cNvSpPr txBox="1"/>
          <p:nvPr/>
        </p:nvSpPr>
        <p:spPr>
          <a:xfrm>
            <a:off x="3308279" y="71919"/>
            <a:ext cx="5732980" cy="307777"/>
          </a:xfrm>
          <a:prstGeom prst="rect">
            <a:avLst/>
          </a:prstGeom>
          <a:noFill/>
        </p:spPr>
        <p:txBody>
          <a:bodyPr wrap="square" rtlCol="0">
            <a:spAutoFit/>
          </a:bodyPr>
          <a:lstStyle/>
          <a:p>
            <a:r>
              <a:rPr lang="en-US" dirty="0">
                <a:solidFill>
                  <a:srgbClr val="00B0F0"/>
                </a:solidFill>
                <a:latin typeface="Roboto"/>
                <a:ea typeface="Roboto"/>
                <a:sym typeface="Roboto"/>
              </a:rPr>
              <a:t>There are three kind of users for system admin- librarian – opac user</a:t>
            </a:r>
          </a:p>
        </p:txBody>
      </p:sp>
      <p:sp>
        <p:nvSpPr>
          <p:cNvPr id="5" name="TextBox 4">
            <a:extLst>
              <a:ext uri="{FF2B5EF4-FFF2-40B4-BE49-F238E27FC236}">
                <a16:creationId xmlns:a16="http://schemas.microsoft.com/office/drawing/2014/main" id="{06456E41-9A4C-E2F6-92DD-9EBF8C3A3117}"/>
              </a:ext>
            </a:extLst>
          </p:cNvPr>
          <p:cNvSpPr txBox="1"/>
          <p:nvPr/>
        </p:nvSpPr>
        <p:spPr>
          <a:xfrm>
            <a:off x="102741" y="462114"/>
            <a:ext cx="3863084" cy="738664"/>
          </a:xfrm>
          <a:prstGeom prst="rect">
            <a:avLst/>
          </a:prstGeom>
          <a:noFill/>
        </p:spPr>
        <p:txBody>
          <a:bodyPr wrap="square" rtlCol="0">
            <a:spAutoFit/>
          </a:bodyPr>
          <a:lstStyle/>
          <a:p>
            <a:r>
              <a:rPr lang="en-US" dirty="0">
                <a:solidFill>
                  <a:srgbClr val="00B0F0"/>
                </a:solidFill>
                <a:latin typeface="Roboto"/>
                <a:ea typeface="Roboto"/>
              </a:rPr>
              <a:t>Admin : </a:t>
            </a:r>
          </a:p>
          <a:p>
            <a:r>
              <a:rPr lang="en-US" dirty="0">
                <a:solidFill>
                  <a:srgbClr val="00B0F0"/>
                </a:solidFill>
              </a:rPr>
              <a:t>Online public access catalog (OPAC):</a:t>
            </a:r>
            <a:endParaRPr lang="en-US" dirty="0"/>
          </a:p>
          <a:p>
            <a:endParaRPr lang="en-US" dirty="0"/>
          </a:p>
        </p:txBody>
      </p:sp>
      <p:pic>
        <p:nvPicPr>
          <p:cNvPr id="7" name="Picture 6">
            <a:extLst>
              <a:ext uri="{FF2B5EF4-FFF2-40B4-BE49-F238E27FC236}">
                <a16:creationId xmlns:a16="http://schemas.microsoft.com/office/drawing/2014/main" id="{FADB1B38-0B6C-E5E0-262D-57B18C61AD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741" y="1004130"/>
            <a:ext cx="8938518" cy="3495952"/>
          </a:xfrm>
          <a:prstGeom prst="rect">
            <a:avLst/>
          </a:prstGeom>
        </p:spPr>
      </p:pic>
    </p:spTree>
    <p:extLst>
      <p:ext uri="{BB962C8B-B14F-4D97-AF65-F5344CB8AC3E}">
        <p14:creationId xmlns:p14="http://schemas.microsoft.com/office/powerpoint/2010/main" val="2341534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E6FCF2-8D2E-9B4F-48F3-8EEA0A3A5990}"/>
              </a:ext>
            </a:extLst>
          </p:cNvPr>
          <p:cNvSpPr>
            <a:spLocks noGrp="1"/>
          </p:cNvSpPr>
          <p:nvPr>
            <p:ph type="body" idx="1"/>
          </p:nvPr>
        </p:nvSpPr>
        <p:spPr>
          <a:xfrm>
            <a:off x="-1" y="147049"/>
            <a:ext cx="8524875" cy="4663075"/>
          </a:xfrm>
        </p:spPr>
        <p:txBody>
          <a:bodyPr/>
          <a:lstStyle/>
          <a:p>
            <a:pPr marL="127000" indent="0">
              <a:buNone/>
            </a:pPr>
            <a:r>
              <a:rPr lang="en-US" u="sng" dirty="0">
                <a:solidFill>
                  <a:srgbClr val="00B0F0"/>
                </a:solidFill>
              </a:rPr>
              <a:t>Modules (development):</a:t>
            </a:r>
          </a:p>
          <a:p>
            <a:pPr marL="127000" indent="0">
              <a:buNone/>
            </a:pPr>
            <a:endParaRPr lang="en-US" u="sng" dirty="0">
              <a:solidFill>
                <a:srgbClr val="00B0F0"/>
              </a:solidFill>
            </a:endParaRPr>
          </a:p>
        </p:txBody>
      </p:sp>
      <p:pic>
        <p:nvPicPr>
          <p:cNvPr id="4" name="Picture 3">
            <a:extLst>
              <a:ext uri="{FF2B5EF4-FFF2-40B4-BE49-F238E27FC236}">
                <a16:creationId xmlns:a16="http://schemas.microsoft.com/office/drawing/2014/main" id="{01671DA9-D0A5-0E4B-D215-69B3C1D9D0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24" y="456564"/>
            <a:ext cx="3676651" cy="4153536"/>
          </a:xfrm>
          <a:prstGeom prst="rect">
            <a:avLst/>
          </a:prstGeom>
        </p:spPr>
      </p:pic>
      <p:pic>
        <p:nvPicPr>
          <p:cNvPr id="6" name="Picture 5">
            <a:extLst>
              <a:ext uri="{FF2B5EF4-FFF2-40B4-BE49-F238E27FC236}">
                <a16:creationId xmlns:a16="http://schemas.microsoft.com/office/drawing/2014/main" id="{69AF2EDD-B606-1B3C-9F21-A55EBCE81DE3}"/>
              </a:ext>
            </a:extLst>
          </p:cNvPr>
          <p:cNvPicPr>
            <a:picLocks noChangeAspect="1"/>
          </p:cNvPicPr>
          <p:nvPr/>
        </p:nvPicPr>
        <p:blipFill>
          <a:blip r:embed="rId3"/>
          <a:stretch>
            <a:fillRect/>
          </a:stretch>
        </p:blipFill>
        <p:spPr>
          <a:xfrm>
            <a:off x="3981450" y="456563"/>
            <a:ext cx="4324348" cy="4086862"/>
          </a:xfrm>
          <a:prstGeom prst="rect">
            <a:avLst/>
          </a:prstGeom>
        </p:spPr>
      </p:pic>
    </p:spTree>
    <p:extLst>
      <p:ext uri="{BB962C8B-B14F-4D97-AF65-F5344CB8AC3E}">
        <p14:creationId xmlns:p14="http://schemas.microsoft.com/office/powerpoint/2010/main" val="3466019636"/>
      </p:ext>
    </p:extLst>
  </p:cSld>
  <p:clrMapOvr>
    <a:masterClrMapping/>
  </p:clrMapOvr>
</p:sld>
</file>

<file path=ppt/theme/theme1.xml><?xml version="1.0" encoding="utf-8"?>
<a:theme xmlns:a="http://schemas.openxmlformats.org/drawingml/2006/main" name="Computer Science Proposal Infographics by Slidesgo">
  <a:themeElements>
    <a:clrScheme name="Simple Light">
      <a:dk1>
        <a:srgbClr val="000000"/>
      </a:dk1>
      <a:lt1>
        <a:srgbClr val="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mputer Science Proposal Infographics by Slidesgo">
  <a:themeElements>
    <a:clrScheme name="Simple Light">
      <a:dk1>
        <a:srgbClr val="FFFFFF"/>
      </a:dk1>
      <a:lt1>
        <a:srgbClr val="0F3570"/>
      </a:lt1>
      <a:dk2>
        <a:srgbClr val="00F4AD"/>
      </a:dk2>
      <a:lt2>
        <a:srgbClr val="0F3570"/>
      </a:lt2>
      <a:accent1>
        <a:srgbClr val="285293"/>
      </a:accent1>
      <a:accent2>
        <a:srgbClr val="9FC5E8"/>
      </a:accent2>
      <a:accent3>
        <a:srgbClr val="434343"/>
      </a:accent3>
      <a:accent4>
        <a:srgbClr val="00F4AD"/>
      </a:accent4>
      <a:accent5>
        <a:srgbClr val="285293"/>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TotalTime>
  <Words>1001</Words>
  <Application>Microsoft Office PowerPoint</Application>
  <PresentationFormat>On-screen Show (16:9)</PresentationFormat>
  <Paragraphs>133</Paragraphs>
  <Slides>19</Slides>
  <Notes>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Roboto</vt:lpstr>
      <vt:lpstr>Bebas Neue</vt:lpstr>
      <vt:lpstr>Nunito</vt:lpstr>
      <vt:lpstr>Cambria</vt:lpstr>
      <vt:lpstr>Calibri</vt:lpstr>
      <vt:lpstr>Inter</vt:lpstr>
      <vt:lpstr>Times New Roman</vt:lpstr>
      <vt:lpstr>Computer Science Proposal Infographics by Slidesgo</vt:lpstr>
      <vt:lpstr>Computer Science Proposal Infographics by Slidesgo</vt:lpstr>
      <vt:lpstr>Open-Source Software in Academic Libraries: Benefits &amp; Service    (Galala University) Case Study </vt:lpstr>
      <vt:lpstr>Introduction and definition</vt:lpstr>
      <vt:lpstr>Comparison between open and closed source </vt:lpstr>
      <vt:lpstr>PowerPoint Presentation</vt:lpstr>
      <vt:lpstr>PowerPoint Presentation</vt:lpstr>
      <vt:lpstr>PowerPoint Presentation</vt:lpstr>
      <vt:lpstr>PowerPoint Presentation</vt:lpstr>
      <vt:lpstr>(Koha services and features)</vt:lpstr>
      <vt:lpstr>PowerPoint Presentation</vt:lpstr>
      <vt:lpstr>PowerPoint Presentation</vt:lpstr>
      <vt:lpstr>For the librarians:</vt:lpstr>
      <vt:lpstr>PowerPoint Presentation</vt:lpstr>
      <vt:lpstr>PowerPoint Presentation</vt:lpstr>
      <vt:lpstr>PowerPoint Presentation</vt:lpstr>
      <vt:lpstr>PowerPoint Presentation</vt:lpstr>
      <vt:lpstr>(Dspace) </vt:lpstr>
      <vt:lpstr>PowerPoint Presentation</vt:lpstr>
      <vt:lpstr>PowerPoint Presentation</vt:lpstr>
      <vt:lpstr>Conclusion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Open-Source Software in Academic Libraries: Benefits &amp; Service    (Galala University) Case Study</dc:title>
  <dc:creator>User</dc:creator>
  <cp:lastModifiedBy>Ahmed Abdullah Nasser</cp:lastModifiedBy>
  <cp:revision>10</cp:revision>
  <dcterms:modified xsi:type="dcterms:W3CDTF">2022-10-26T08:27:05Z</dcterms:modified>
</cp:coreProperties>
</file>