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y="5143500" cx="9144000"/>
  <p:notesSz cx="6858000" cy="9144000"/>
  <p:embeddedFontLst>
    <p:embeddedFont>
      <p:font typeface="Oswald Light"/>
      <p:regular r:id="rId32"/>
      <p:bold r:id="rId33"/>
    </p:embeddedFont>
    <p:embeddedFont>
      <p:font typeface="Roboto Condensed"/>
      <p:regular r:id="rId34"/>
      <p:bold r:id="rId35"/>
      <p:italic r:id="rId36"/>
      <p:boldItalic r:id="rId37"/>
    </p:embeddedFont>
    <p:embeddedFont>
      <p:font typeface="Roboto Condensed Light"/>
      <p:regular r:id="rId38"/>
      <p:bold r:id="rId39"/>
      <p:italic r:id="rId40"/>
      <p:boldItalic r:id="rId41"/>
    </p:embeddedFont>
    <p:embeddedFont>
      <p:font typeface="Oswald"/>
      <p:regular r:id="rId42"/>
      <p:bold r:id="rId43"/>
    </p:embeddedFont>
    <p:embeddedFont>
      <p:font typeface="Source Sans Pro"/>
      <p:regular r:id="rId44"/>
      <p:bold r:id="rId45"/>
      <p:italic r:id="rId46"/>
      <p:boldItalic r:id="rId47"/>
    </p:embeddedFont>
    <p:embeddedFont>
      <p:font typeface="Open Sans"/>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RobotoCondensedLight-italic.fntdata"/><Relationship Id="rId42" Type="http://schemas.openxmlformats.org/officeDocument/2006/relationships/font" Target="fonts/Oswald-regular.fntdata"/><Relationship Id="rId41" Type="http://schemas.openxmlformats.org/officeDocument/2006/relationships/font" Target="fonts/RobotoCondensedLight-boldItalic.fntdata"/><Relationship Id="rId44" Type="http://schemas.openxmlformats.org/officeDocument/2006/relationships/font" Target="fonts/SourceSansPro-regular.fntdata"/><Relationship Id="rId43" Type="http://schemas.openxmlformats.org/officeDocument/2006/relationships/font" Target="fonts/Oswald-bold.fntdata"/><Relationship Id="rId46" Type="http://schemas.openxmlformats.org/officeDocument/2006/relationships/font" Target="fonts/SourceSansPro-italic.fntdata"/><Relationship Id="rId45" Type="http://schemas.openxmlformats.org/officeDocument/2006/relationships/font" Target="fonts/SourceSansPr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OpenSans-regular.fntdata"/><Relationship Id="rId47" Type="http://schemas.openxmlformats.org/officeDocument/2006/relationships/font" Target="fonts/SourceSansPro-boldItalic.fntdata"/><Relationship Id="rId49" Type="http://schemas.openxmlformats.org/officeDocument/2006/relationships/font" Target="fonts/OpenSans-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font" Target="fonts/OswaldLight-bold.fntdata"/><Relationship Id="rId32" Type="http://schemas.openxmlformats.org/officeDocument/2006/relationships/font" Target="fonts/OswaldLight-regular.fntdata"/><Relationship Id="rId35" Type="http://schemas.openxmlformats.org/officeDocument/2006/relationships/font" Target="fonts/RobotoCondensed-bold.fntdata"/><Relationship Id="rId34" Type="http://schemas.openxmlformats.org/officeDocument/2006/relationships/font" Target="fonts/RobotoCondensed-regular.fntdata"/><Relationship Id="rId37" Type="http://schemas.openxmlformats.org/officeDocument/2006/relationships/font" Target="fonts/RobotoCondensed-boldItalic.fntdata"/><Relationship Id="rId36" Type="http://schemas.openxmlformats.org/officeDocument/2006/relationships/font" Target="fonts/RobotoCondensed-italic.fntdata"/><Relationship Id="rId39" Type="http://schemas.openxmlformats.org/officeDocument/2006/relationships/font" Target="fonts/RobotoCondensedLight-bold.fntdata"/><Relationship Id="rId38" Type="http://schemas.openxmlformats.org/officeDocument/2006/relationships/font" Target="fonts/RobotoCondensedLight-regular.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OpenSans-boldItalic.fntdata"/><Relationship Id="rId50" Type="http://schemas.openxmlformats.org/officeDocument/2006/relationships/font" Target="fonts/OpenSans-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72258508c9_1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72258508c9_1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765de3ff77_0_2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1765de3ff77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765de3ff77_0_2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765de3ff77_0_2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765de3ff77_0_2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g1765de3ff77_0_2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765de3ff77_0_3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 name="Google Shape;187;g1765de3ff77_0_35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t/>
            </a:r>
            <a:endParaRPr/>
          </a:p>
        </p:txBody>
      </p:sp>
      <p:sp>
        <p:nvSpPr>
          <p:cNvPr id="188" name="Google Shape;188;g1765de3ff77_0_35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72258508c9_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72258508c9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765de3ff77_0_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g1765de3ff77_0_5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172258508c9_1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172258508c9_1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765de3ff77_0_6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1765de3ff77_0_6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1765de3ff77_0_6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1765de3ff77_0_6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765de3ff77_0_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g1765de3ff77_0_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a:p>
        </p:txBody>
      </p:sp>
      <p:sp>
        <p:nvSpPr>
          <p:cNvPr id="112" name="Google Shape;112;g1765de3ff77_0_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1765de3ff77_0_6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1765de3ff77_0_6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765de3ff77_0_6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1765de3ff77_0_6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1765de3ff77_0_6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1765de3ff77_0_6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765de3ff77_0_6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1765de3ff77_0_6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1765de3ff77_0_6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1765de3ff77_0_6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1765de3ff77_0_6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1765de3ff77_0_6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765de3ff77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1765de3ff77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73b42175b4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173b42175b4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765de3ff77_0_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g1765de3ff77_0_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a:p>
        </p:txBody>
      </p:sp>
      <p:sp>
        <p:nvSpPr>
          <p:cNvPr id="118" name="Google Shape;118;g1765de3ff77_0_2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765de3ff77_0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g1765de3ff77_0_26:notes"/>
          <p:cNvSpPr txBox="1"/>
          <p:nvPr>
            <p:ph idx="1" type="body"/>
          </p:nvPr>
        </p:nvSpPr>
        <p:spPr>
          <a:xfrm>
            <a:off x="685802" y="4343400"/>
            <a:ext cx="5486400" cy="4114800"/>
          </a:xfrm>
          <a:prstGeom prst="rect">
            <a:avLst/>
          </a:prstGeom>
          <a:noFill/>
          <a:ln>
            <a:noFill/>
          </a:ln>
        </p:spPr>
        <p:txBody>
          <a:bodyPr anchorCtr="0" anchor="t" bIns="91400" lIns="91400" spcFirstLastPara="1" rIns="91400" wrap="square" tIns="91400">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1765de3ff77_0_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g1765de3ff77_0_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solidFill>
                <a:schemeClr val="dk1"/>
              </a:solidFill>
            </a:endParaRPr>
          </a:p>
        </p:txBody>
      </p:sp>
      <p:sp>
        <p:nvSpPr>
          <p:cNvPr id="130" name="Google Shape;130;g1765de3ff77_0_3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765de3ff77_0_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g1765de3ff77_0_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765de3ff77_0_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2" name="Google Shape;142;g1765de3ff77_0_41:notes"/>
          <p:cNvSpPr txBox="1"/>
          <p:nvPr>
            <p:ph idx="1" type="body"/>
          </p:nvPr>
        </p:nvSpPr>
        <p:spPr>
          <a:xfrm>
            <a:off x="685800" y="4343401"/>
            <a:ext cx="5486400" cy="4448100"/>
          </a:xfrm>
          <a:prstGeom prst="rect">
            <a:avLst/>
          </a:prstGeom>
          <a:noFill/>
          <a:ln>
            <a:noFill/>
          </a:ln>
        </p:spPr>
        <p:txBody>
          <a:bodyPr anchorCtr="0" anchor="t" bIns="45700" lIns="91425" spcFirstLastPara="1" rIns="91425" wrap="square" tIns="45700">
            <a:noAutofit/>
          </a:bodyPr>
          <a:lstStyle/>
          <a:p>
            <a:pPr indent="0" lvl="0" marL="142345"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1765de3ff77_0_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g1765de3ff77_0_5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g1765de3ff77_0_5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765de3ff77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1765de3ff77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310896" y="287375"/>
            <a:ext cx="8398500" cy="2052600"/>
          </a:xfrm>
          <a:prstGeom prst="rect">
            <a:avLst/>
          </a:prstGeom>
        </p:spPr>
        <p:txBody>
          <a:bodyPr anchorCtr="0" anchor="b" bIns="91425" lIns="91425" spcFirstLastPara="1" rIns="91425" wrap="square" tIns="91425">
            <a:normAutofit/>
          </a:bodyPr>
          <a:lstStyle>
            <a:lvl1pPr lvl="0">
              <a:spcBef>
                <a:spcPts val="0"/>
              </a:spcBef>
              <a:spcAft>
                <a:spcPts val="0"/>
              </a:spcAft>
              <a:buSzPts val="4000"/>
              <a:buFont typeface="Roboto Condensed"/>
              <a:buNone/>
              <a:defRPr b="1" sz="4000">
                <a:latin typeface="Roboto Condensed"/>
                <a:ea typeface="Roboto Condensed"/>
                <a:cs typeface="Roboto Condensed"/>
                <a:sym typeface="Roboto Condensed"/>
              </a:defRPr>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0" name="Google Shape;10;p2"/>
          <p:cNvSpPr txBox="1"/>
          <p:nvPr>
            <p:ph idx="1" type="subTitle"/>
          </p:nvPr>
        </p:nvSpPr>
        <p:spPr>
          <a:xfrm>
            <a:off x="310896" y="2376925"/>
            <a:ext cx="8398500" cy="792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2200"/>
              <a:buFont typeface="Roboto Condensed"/>
              <a:buNone/>
              <a:defRPr b="1" sz="2200">
                <a:latin typeface="Roboto Condensed"/>
                <a:ea typeface="Roboto Condensed"/>
                <a:cs typeface="Roboto Condensed"/>
                <a:sym typeface="Roboto Condensed"/>
              </a:defRPr>
            </a:lvl1pPr>
            <a:lvl2pPr lvl="1">
              <a:lnSpc>
                <a:spcPct val="100000"/>
              </a:lnSpc>
              <a:spcBef>
                <a:spcPts val="0"/>
              </a:spcBef>
              <a:spcAft>
                <a:spcPts val="0"/>
              </a:spcAft>
              <a:buSzPts val="2800"/>
              <a:buNone/>
              <a:defRPr sz="2800"/>
            </a:lvl2pPr>
            <a:lvl3pPr lvl="2">
              <a:lnSpc>
                <a:spcPct val="100000"/>
              </a:lnSpc>
              <a:spcBef>
                <a:spcPts val="0"/>
              </a:spcBef>
              <a:spcAft>
                <a:spcPts val="0"/>
              </a:spcAft>
              <a:buSzPts val="2800"/>
              <a:buNone/>
              <a:defRPr sz="2800"/>
            </a:lvl3pPr>
            <a:lvl4pPr lvl="3">
              <a:lnSpc>
                <a:spcPct val="100000"/>
              </a:lnSpc>
              <a:spcBef>
                <a:spcPts val="0"/>
              </a:spcBef>
              <a:spcAft>
                <a:spcPts val="0"/>
              </a:spcAft>
              <a:buSzPts val="2800"/>
              <a:buNone/>
              <a:defRPr sz="2800"/>
            </a:lvl4pPr>
            <a:lvl5pPr lvl="4">
              <a:lnSpc>
                <a:spcPct val="100000"/>
              </a:lnSpc>
              <a:spcBef>
                <a:spcPts val="0"/>
              </a:spcBef>
              <a:spcAft>
                <a:spcPts val="0"/>
              </a:spcAft>
              <a:buSzPts val="2800"/>
              <a:buNone/>
              <a:defRPr sz="2800"/>
            </a:lvl5pPr>
            <a:lvl6pPr lvl="5">
              <a:lnSpc>
                <a:spcPct val="100000"/>
              </a:lnSpc>
              <a:spcBef>
                <a:spcPts val="0"/>
              </a:spcBef>
              <a:spcAft>
                <a:spcPts val="0"/>
              </a:spcAft>
              <a:buSzPts val="2800"/>
              <a:buNone/>
              <a:defRPr sz="2800"/>
            </a:lvl6pPr>
            <a:lvl7pPr lvl="6">
              <a:lnSpc>
                <a:spcPct val="100000"/>
              </a:lnSpc>
              <a:spcBef>
                <a:spcPts val="0"/>
              </a:spcBef>
              <a:spcAft>
                <a:spcPts val="0"/>
              </a:spcAft>
              <a:buSzPts val="2800"/>
              <a:buNone/>
              <a:defRPr sz="2800"/>
            </a:lvl7pPr>
            <a:lvl8pPr lvl="7">
              <a:lnSpc>
                <a:spcPct val="100000"/>
              </a:lnSpc>
              <a:spcBef>
                <a:spcPts val="0"/>
              </a:spcBef>
              <a:spcAft>
                <a:spcPts val="0"/>
              </a:spcAft>
              <a:buSzPts val="2800"/>
              <a:buNone/>
              <a:defRPr sz="2800"/>
            </a:lvl8pPr>
            <a:lvl9pPr lvl="8">
              <a:lnSpc>
                <a:spcPct val="100000"/>
              </a:lnSpc>
              <a:spcBef>
                <a:spcPts val="0"/>
              </a:spcBef>
              <a:spcAft>
                <a:spcPts val="0"/>
              </a:spcAft>
              <a:buSzPts val="2800"/>
              <a:buNone/>
              <a:defRPr sz="2800"/>
            </a:lvl9pPr>
          </a:lstStyle>
          <a:p/>
        </p:txBody>
      </p:sp>
      <p:sp>
        <p:nvSpPr>
          <p:cNvPr id="11" name="Google Shape;11;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12" name="Google Shape;12;p2"/>
          <p:cNvSpPr txBox="1"/>
          <p:nvPr>
            <p:ph idx="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3" name="Google Shape;13;p2"/>
          <p:cNvSpPr/>
          <p:nvPr/>
        </p:nvSpPr>
        <p:spPr>
          <a:xfrm>
            <a:off x="0" y="4683475"/>
            <a:ext cx="9144000" cy="457200"/>
          </a:xfrm>
          <a:prstGeom prst="rect">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pic>
        <p:nvPicPr>
          <p:cNvPr id="14" name="Google Shape;14;p2"/>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15" name="Google Shape;15;p2"/>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
        <p:nvSpPr>
          <p:cNvPr id="16" name="Google Shape;16;p2"/>
          <p:cNvSpPr/>
          <p:nvPr/>
        </p:nvSpPr>
        <p:spPr>
          <a:xfrm>
            <a:off x="8686825" y="0"/>
            <a:ext cx="457200" cy="5143500"/>
          </a:xfrm>
          <a:prstGeom prst="rect">
            <a:avLst/>
          </a:prstGeom>
          <a:solidFill>
            <a:srgbClr val="FEEDE9">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Green">
  <p:cSld name="CAPTION_ONLY_2_1_1">
    <p:spTree>
      <p:nvGrpSpPr>
        <p:cNvPr id="69" name="Shape 69"/>
        <p:cNvGrpSpPr/>
        <p:nvPr/>
      </p:nvGrpSpPr>
      <p:grpSpPr>
        <a:xfrm>
          <a:off x="0" y="0"/>
          <a:ext cx="0" cy="0"/>
          <a:chOff x="0" y="0"/>
          <a:chExt cx="0" cy="0"/>
        </a:xfrm>
      </p:grpSpPr>
      <p:sp>
        <p:nvSpPr>
          <p:cNvPr id="70" name="Google Shape;70;p11"/>
          <p:cNvSpPr/>
          <p:nvPr/>
        </p:nvSpPr>
        <p:spPr>
          <a:xfrm>
            <a:off x="25" y="4682275"/>
            <a:ext cx="9144000" cy="457200"/>
          </a:xfrm>
          <a:prstGeom prst="rect">
            <a:avLst/>
          </a:prstGeom>
          <a:solidFill>
            <a:srgbClr val="008000"/>
          </a:solidFill>
          <a:ln cap="flat" cmpd="sng" w="9525">
            <a:solidFill>
              <a:srgbClr val="008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
        <p:nvSpPr>
          <p:cNvPr id="71" name="Google Shape;71;p11"/>
          <p:cNvSpPr txBox="1"/>
          <p:nvPr>
            <p:ph idx="1" type="body"/>
          </p:nvPr>
        </p:nvSpPr>
        <p:spPr>
          <a:xfrm>
            <a:off x="730925" y="4682275"/>
            <a:ext cx="7956000" cy="459600"/>
          </a:xfrm>
          <a:prstGeom prst="rect">
            <a:avLst/>
          </a:prstGeom>
        </p:spPr>
        <p:txBody>
          <a:bodyPr anchorCtr="0" anchor="b" bIns="91425" lIns="91425" spcFirstLastPara="1" rIns="91425" wrap="square" tIns="91425">
            <a:normAutofit/>
          </a:bodyPr>
          <a:lstStyle>
            <a:lvl1pPr indent="-317500" lvl="0" marL="457200" rtl="0" algn="r">
              <a:lnSpc>
                <a:spcPct val="100000"/>
              </a:lnSpc>
              <a:spcBef>
                <a:spcPts val="0"/>
              </a:spcBef>
              <a:spcAft>
                <a:spcPts val="0"/>
              </a:spcAft>
              <a:buClr>
                <a:schemeClr val="lt1"/>
              </a:buClr>
              <a:buSzPts val="1400"/>
              <a:buChar char="●"/>
              <a:defRPr sz="700">
                <a:solidFill>
                  <a:schemeClr val="lt1"/>
                </a:solidFill>
                <a:latin typeface="Source Sans Pro"/>
                <a:ea typeface="Source Sans Pro"/>
                <a:cs typeface="Source Sans Pro"/>
                <a:sym typeface="Source Sans Pro"/>
              </a:defRPr>
            </a:lvl1pPr>
            <a:lvl2pPr indent="-304800" lvl="1" marL="9144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2pPr>
            <a:lvl3pPr indent="-304800" lvl="2" marL="13716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3pPr>
            <a:lvl4pPr indent="-304800" lvl="3" marL="18288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4pPr>
            <a:lvl5pPr indent="-304800" lvl="4" marL="22860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5pPr>
            <a:lvl6pPr indent="-304800" lvl="5" marL="27432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6pPr>
            <a:lvl7pPr indent="-304800" lvl="6" marL="32004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7pPr>
            <a:lvl8pPr indent="-304800" lvl="7" marL="36576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8pPr>
            <a:lvl9pPr indent="-304800" lvl="8" marL="41148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9pPr>
          </a:lstStyle>
          <a:p/>
        </p:txBody>
      </p:sp>
      <p:pic>
        <p:nvPicPr>
          <p:cNvPr id="72" name="Google Shape;72;p11"/>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73" name="Google Shape;73;p11"/>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Light Blue">
  <p:cSld name="CAPTION_ONLY_2_1_1_1">
    <p:spTree>
      <p:nvGrpSpPr>
        <p:cNvPr id="74" name="Shape 74"/>
        <p:cNvGrpSpPr/>
        <p:nvPr/>
      </p:nvGrpSpPr>
      <p:grpSpPr>
        <a:xfrm>
          <a:off x="0" y="0"/>
          <a:ext cx="0" cy="0"/>
          <a:chOff x="0" y="0"/>
          <a:chExt cx="0" cy="0"/>
        </a:xfrm>
      </p:grpSpPr>
      <p:sp>
        <p:nvSpPr>
          <p:cNvPr id="75" name="Google Shape;75;p12"/>
          <p:cNvSpPr/>
          <p:nvPr/>
        </p:nvSpPr>
        <p:spPr>
          <a:xfrm>
            <a:off x="25" y="4682275"/>
            <a:ext cx="9144000" cy="457200"/>
          </a:xfrm>
          <a:prstGeom prst="rect">
            <a:avLst/>
          </a:prstGeom>
          <a:solidFill>
            <a:srgbClr val="05B5DA"/>
          </a:solidFill>
          <a:ln cap="flat" cmpd="sng" w="9525">
            <a:solidFill>
              <a:srgbClr val="05B5D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
        <p:nvSpPr>
          <p:cNvPr id="76" name="Google Shape;76;p12"/>
          <p:cNvSpPr txBox="1"/>
          <p:nvPr>
            <p:ph idx="1" type="body"/>
          </p:nvPr>
        </p:nvSpPr>
        <p:spPr>
          <a:xfrm>
            <a:off x="730925" y="4682275"/>
            <a:ext cx="7956000" cy="459600"/>
          </a:xfrm>
          <a:prstGeom prst="rect">
            <a:avLst/>
          </a:prstGeom>
        </p:spPr>
        <p:txBody>
          <a:bodyPr anchorCtr="0" anchor="b" bIns="91425" lIns="91425" spcFirstLastPara="1" rIns="91425" wrap="square" tIns="91425">
            <a:normAutofit/>
          </a:bodyPr>
          <a:lstStyle>
            <a:lvl1pPr indent="-317500" lvl="0" marL="457200" rtl="0" algn="r">
              <a:lnSpc>
                <a:spcPct val="100000"/>
              </a:lnSpc>
              <a:spcBef>
                <a:spcPts val="0"/>
              </a:spcBef>
              <a:spcAft>
                <a:spcPts val="0"/>
              </a:spcAft>
              <a:buSzPts val="1400"/>
              <a:buChar char="●"/>
              <a:defRPr sz="700">
                <a:solidFill>
                  <a:srgbClr val="333333"/>
                </a:solidFill>
                <a:latin typeface="Source Sans Pro"/>
                <a:ea typeface="Source Sans Pro"/>
                <a:cs typeface="Source Sans Pro"/>
                <a:sym typeface="Source Sans Pro"/>
              </a:defRPr>
            </a:lvl1pPr>
            <a:lvl2pPr indent="-304800" lvl="1" marL="9144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2pPr>
            <a:lvl3pPr indent="-304800" lvl="2" marL="13716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3pPr>
            <a:lvl4pPr indent="-304800" lvl="3" marL="18288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4pPr>
            <a:lvl5pPr indent="-304800" lvl="4" marL="22860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5pPr>
            <a:lvl6pPr indent="-304800" lvl="5" marL="27432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6pPr>
            <a:lvl7pPr indent="-304800" lvl="6" marL="32004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7pPr>
            <a:lvl8pPr indent="-304800" lvl="7" marL="36576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8pPr>
            <a:lvl9pPr indent="-304800" lvl="8" marL="41148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9pPr>
          </a:lstStyle>
          <a:p/>
        </p:txBody>
      </p:sp>
      <p:pic>
        <p:nvPicPr>
          <p:cNvPr id="77" name="Google Shape;77;p12"/>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78" name="Google Shape;78;p12"/>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Blue">
  <p:cSld name="CAPTION_ONLY_1">
    <p:spTree>
      <p:nvGrpSpPr>
        <p:cNvPr id="79" name="Shape 79"/>
        <p:cNvGrpSpPr/>
        <p:nvPr/>
      </p:nvGrpSpPr>
      <p:grpSpPr>
        <a:xfrm>
          <a:off x="0" y="0"/>
          <a:ext cx="0" cy="0"/>
          <a:chOff x="0" y="0"/>
          <a:chExt cx="0" cy="0"/>
        </a:xfrm>
      </p:grpSpPr>
      <p:sp>
        <p:nvSpPr>
          <p:cNvPr id="80" name="Google Shape;80;p13"/>
          <p:cNvSpPr/>
          <p:nvPr/>
        </p:nvSpPr>
        <p:spPr>
          <a:xfrm>
            <a:off x="25" y="4682275"/>
            <a:ext cx="9144000" cy="457200"/>
          </a:xfrm>
          <a:prstGeom prst="rect">
            <a:avLst/>
          </a:prstGeom>
          <a:solidFill>
            <a:srgbClr val="1547A8"/>
          </a:solidFill>
          <a:ln cap="flat" cmpd="sng" w="9525">
            <a:solidFill>
              <a:srgbClr val="1547A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
        <p:nvSpPr>
          <p:cNvPr id="81" name="Google Shape;81;p13"/>
          <p:cNvSpPr txBox="1"/>
          <p:nvPr>
            <p:ph idx="1" type="body"/>
          </p:nvPr>
        </p:nvSpPr>
        <p:spPr>
          <a:xfrm>
            <a:off x="730925" y="4682275"/>
            <a:ext cx="7956000" cy="459600"/>
          </a:xfrm>
          <a:prstGeom prst="rect">
            <a:avLst/>
          </a:prstGeom>
        </p:spPr>
        <p:txBody>
          <a:bodyPr anchorCtr="0" anchor="b" bIns="91425" lIns="91425" spcFirstLastPara="1" rIns="91425" wrap="square" tIns="91425">
            <a:normAutofit/>
          </a:bodyPr>
          <a:lstStyle>
            <a:lvl1pPr indent="-317500" lvl="0" marL="457200" rtl="0" algn="r">
              <a:lnSpc>
                <a:spcPct val="100000"/>
              </a:lnSpc>
              <a:spcBef>
                <a:spcPts val="0"/>
              </a:spcBef>
              <a:spcAft>
                <a:spcPts val="0"/>
              </a:spcAft>
              <a:buClr>
                <a:schemeClr val="lt1"/>
              </a:buClr>
              <a:buSzPts val="1400"/>
              <a:buChar char="●"/>
              <a:defRPr sz="700">
                <a:solidFill>
                  <a:schemeClr val="lt1"/>
                </a:solidFill>
                <a:latin typeface="Source Sans Pro"/>
                <a:ea typeface="Source Sans Pro"/>
                <a:cs typeface="Source Sans Pro"/>
                <a:sym typeface="Source Sans Pro"/>
              </a:defRPr>
            </a:lvl1pPr>
            <a:lvl2pPr indent="-304800" lvl="1" marL="9144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2pPr>
            <a:lvl3pPr indent="-304800" lvl="2" marL="13716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3pPr>
            <a:lvl4pPr indent="-304800" lvl="3" marL="18288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4pPr>
            <a:lvl5pPr indent="-304800" lvl="4" marL="22860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5pPr>
            <a:lvl6pPr indent="-304800" lvl="5" marL="27432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6pPr>
            <a:lvl7pPr indent="-304800" lvl="6" marL="32004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7pPr>
            <a:lvl8pPr indent="-304800" lvl="7" marL="36576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8pPr>
            <a:lvl9pPr indent="-304800" lvl="8" marL="41148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9pPr>
          </a:lstStyle>
          <a:p/>
        </p:txBody>
      </p:sp>
      <p:pic>
        <p:nvPicPr>
          <p:cNvPr id="82" name="Google Shape;82;p13"/>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83" name="Google Shape;83;p13"/>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4" name="Shape 84"/>
        <p:cNvGrpSpPr/>
        <p:nvPr/>
      </p:nvGrpSpPr>
      <p:grpSpPr>
        <a:xfrm>
          <a:off x="0" y="0"/>
          <a:ext cx="0" cy="0"/>
          <a:chOff x="0" y="0"/>
          <a:chExt cx="0" cy="0"/>
        </a:xfrm>
      </p:grpSpPr>
      <p:sp>
        <p:nvSpPr>
          <p:cNvPr id="85" name="Google Shape;85;p14"/>
          <p:cNvSpPr txBox="1"/>
          <p:nvPr>
            <p:ph hasCustomPrompt="1" type="title"/>
          </p:nvPr>
        </p:nvSpPr>
        <p:spPr>
          <a:xfrm>
            <a:off x="0" y="436625"/>
            <a:ext cx="86868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Font typeface="Roboto Condensed"/>
              <a:buNone/>
              <a:defRPr b="1" sz="12000">
                <a:latin typeface="Roboto Condensed"/>
                <a:ea typeface="Roboto Condensed"/>
                <a:cs typeface="Roboto Condensed"/>
                <a:sym typeface="Roboto Condensed"/>
              </a:defRPr>
            </a:lvl1pPr>
            <a:lvl2pPr lvl="1" algn="ctr">
              <a:spcBef>
                <a:spcPts val="0"/>
              </a:spcBef>
              <a:spcAft>
                <a:spcPts val="0"/>
              </a:spcAft>
              <a:buSzPts val="12000"/>
              <a:buFont typeface="Roboto Condensed"/>
              <a:buNone/>
              <a:defRPr b="1" sz="12000">
                <a:latin typeface="Roboto Condensed"/>
                <a:ea typeface="Roboto Condensed"/>
                <a:cs typeface="Roboto Condensed"/>
                <a:sym typeface="Roboto Condensed"/>
              </a:defRPr>
            </a:lvl2pPr>
            <a:lvl3pPr lvl="2" algn="ctr">
              <a:spcBef>
                <a:spcPts val="0"/>
              </a:spcBef>
              <a:spcAft>
                <a:spcPts val="0"/>
              </a:spcAft>
              <a:buSzPts val="12000"/>
              <a:buFont typeface="Roboto Condensed"/>
              <a:buNone/>
              <a:defRPr b="1" sz="12000">
                <a:latin typeface="Roboto Condensed"/>
                <a:ea typeface="Roboto Condensed"/>
                <a:cs typeface="Roboto Condensed"/>
                <a:sym typeface="Roboto Condensed"/>
              </a:defRPr>
            </a:lvl3pPr>
            <a:lvl4pPr lvl="3" algn="ctr">
              <a:spcBef>
                <a:spcPts val="0"/>
              </a:spcBef>
              <a:spcAft>
                <a:spcPts val="0"/>
              </a:spcAft>
              <a:buSzPts val="12000"/>
              <a:buFont typeface="Roboto Condensed"/>
              <a:buNone/>
              <a:defRPr b="1" sz="12000">
                <a:latin typeface="Roboto Condensed"/>
                <a:ea typeface="Roboto Condensed"/>
                <a:cs typeface="Roboto Condensed"/>
                <a:sym typeface="Roboto Condensed"/>
              </a:defRPr>
            </a:lvl4pPr>
            <a:lvl5pPr lvl="4" algn="ctr">
              <a:spcBef>
                <a:spcPts val="0"/>
              </a:spcBef>
              <a:spcAft>
                <a:spcPts val="0"/>
              </a:spcAft>
              <a:buSzPts val="12000"/>
              <a:buFont typeface="Roboto Condensed"/>
              <a:buNone/>
              <a:defRPr b="1" sz="12000">
                <a:latin typeface="Roboto Condensed"/>
                <a:ea typeface="Roboto Condensed"/>
                <a:cs typeface="Roboto Condensed"/>
                <a:sym typeface="Roboto Condensed"/>
              </a:defRPr>
            </a:lvl5pPr>
            <a:lvl6pPr lvl="5" algn="ctr">
              <a:spcBef>
                <a:spcPts val="0"/>
              </a:spcBef>
              <a:spcAft>
                <a:spcPts val="0"/>
              </a:spcAft>
              <a:buSzPts val="12000"/>
              <a:buFont typeface="Roboto Condensed"/>
              <a:buNone/>
              <a:defRPr b="1" sz="12000">
                <a:latin typeface="Roboto Condensed"/>
                <a:ea typeface="Roboto Condensed"/>
                <a:cs typeface="Roboto Condensed"/>
                <a:sym typeface="Roboto Condensed"/>
              </a:defRPr>
            </a:lvl6pPr>
            <a:lvl7pPr lvl="6" algn="ctr">
              <a:spcBef>
                <a:spcPts val="0"/>
              </a:spcBef>
              <a:spcAft>
                <a:spcPts val="0"/>
              </a:spcAft>
              <a:buSzPts val="12000"/>
              <a:buFont typeface="Roboto Condensed"/>
              <a:buNone/>
              <a:defRPr b="1" sz="12000">
                <a:latin typeface="Roboto Condensed"/>
                <a:ea typeface="Roboto Condensed"/>
                <a:cs typeface="Roboto Condensed"/>
                <a:sym typeface="Roboto Condensed"/>
              </a:defRPr>
            </a:lvl7pPr>
            <a:lvl8pPr lvl="7" algn="ctr">
              <a:spcBef>
                <a:spcPts val="0"/>
              </a:spcBef>
              <a:spcAft>
                <a:spcPts val="0"/>
              </a:spcAft>
              <a:buSzPts val="12000"/>
              <a:buFont typeface="Roboto Condensed"/>
              <a:buNone/>
              <a:defRPr b="1" sz="12000">
                <a:latin typeface="Roboto Condensed"/>
                <a:ea typeface="Roboto Condensed"/>
                <a:cs typeface="Roboto Condensed"/>
                <a:sym typeface="Roboto Condensed"/>
              </a:defRPr>
            </a:lvl8pPr>
            <a:lvl9pPr lvl="8" algn="ctr">
              <a:spcBef>
                <a:spcPts val="0"/>
              </a:spcBef>
              <a:spcAft>
                <a:spcPts val="0"/>
              </a:spcAft>
              <a:buSzPts val="12000"/>
              <a:buFont typeface="Roboto Condensed"/>
              <a:buNone/>
              <a:defRPr b="1" sz="12000">
                <a:latin typeface="Roboto Condensed"/>
                <a:ea typeface="Roboto Condensed"/>
                <a:cs typeface="Roboto Condensed"/>
                <a:sym typeface="Roboto Condensed"/>
              </a:defRPr>
            </a:lvl9pPr>
          </a:lstStyle>
          <a:p>
            <a:r>
              <a:t>xx%</a:t>
            </a:r>
          </a:p>
        </p:txBody>
      </p:sp>
      <p:sp>
        <p:nvSpPr>
          <p:cNvPr id="86" name="Google Shape;86;p14"/>
          <p:cNvSpPr txBox="1"/>
          <p:nvPr>
            <p:ph idx="1" type="body"/>
          </p:nvPr>
        </p:nvSpPr>
        <p:spPr>
          <a:xfrm>
            <a:off x="50" y="2324175"/>
            <a:ext cx="8686800" cy="1300800"/>
          </a:xfrm>
          <a:prstGeom prst="rect">
            <a:avLst/>
          </a:prstGeom>
        </p:spPr>
        <p:txBody>
          <a:bodyPr anchorCtr="0" anchor="t" bIns="91425" lIns="91425" spcFirstLastPara="1" rIns="91425" wrap="square" tIns="91425">
            <a:normAutofit/>
          </a:bodyPr>
          <a:lstStyle>
            <a:lvl1pPr indent="-317500" lvl="0" marL="457200" algn="ctr">
              <a:spcBef>
                <a:spcPts val="0"/>
              </a:spcBef>
              <a:spcAft>
                <a:spcPts val="0"/>
              </a:spcAft>
              <a:buSzPts val="1400"/>
              <a:buFont typeface="Open Sans"/>
              <a:buChar char="●"/>
              <a:defRPr>
                <a:latin typeface="Open Sans"/>
                <a:ea typeface="Open Sans"/>
                <a:cs typeface="Open Sans"/>
                <a:sym typeface="Open Sans"/>
              </a:defRPr>
            </a:lvl1pPr>
            <a:lvl2pPr indent="-304800" lvl="1" marL="914400" algn="ctr">
              <a:spcBef>
                <a:spcPts val="0"/>
              </a:spcBef>
              <a:spcAft>
                <a:spcPts val="0"/>
              </a:spcAft>
              <a:buSzPts val="1200"/>
              <a:buFont typeface="Open Sans"/>
              <a:buChar char="○"/>
              <a:defRPr sz="1200">
                <a:latin typeface="Open Sans"/>
                <a:ea typeface="Open Sans"/>
                <a:cs typeface="Open Sans"/>
                <a:sym typeface="Open Sans"/>
              </a:defRPr>
            </a:lvl2pPr>
            <a:lvl3pPr indent="-304800" lvl="2" marL="1371600" algn="ctr">
              <a:spcBef>
                <a:spcPts val="0"/>
              </a:spcBef>
              <a:spcAft>
                <a:spcPts val="0"/>
              </a:spcAft>
              <a:buSzPts val="1200"/>
              <a:buFont typeface="Open Sans"/>
              <a:buChar char="■"/>
              <a:defRPr sz="1200">
                <a:latin typeface="Open Sans"/>
                <a:ea typeface="Open Sans"/>
                <a:cs typeface="Open Sans"/>
                <a:sym typeface="Open Sans"/>
              </a:defRPr>
            </a:lvl3pPr>
            <a:lvl4pPr indent="-304800" lvl="3" marL="1828800" algn="ctr">
              <a:spcBef>
                <a:spcPts val="0"/>
              </a:spcBef>
              <a:spcAft>
                <a:spcPts val="0"/>
              </a:spcAft>
              <a:buSzPts val="1200"/>
              <a:buFont typeface="Open Sans"/>
              <a:buChar char="●"/>
              <a:defRPr sz="1200">
                <a:latin typeface="Open Sans"/>
                <a:ea typeface="Open Sans"/>
                <a:cs typeface="Open Sans"/>
                <a:sym typeface="Open Sans"/>
              </a:defRPr>
            </a:lvl4pPr>
            <a:lvl5pPr indent="-304800" lvl="4" marL="2286000" algn="ctr">
              <a:spcBef>
                <a:spcPts val="0"/>
              </a:spcBef>
              <a:spcAft>
                <a:spcPts val="0"/>
              </a:spcAft>
              <a:buSzPts val="1200"/>
              <a:buFont typeface="Open Sans"/>
              <a:buChar char="○"/>
              <a:defRPr sz="1200">
                <a:latin typeface="Open Sans"/>
                <a:ea typeface="Open Sans"/>
                <a:cs typeface="Open Sans"/>
                <a:sym typeface="Open Sans"/>
              </a:defRPr>
            </a:lvl5pPr>
            <a:lvl6pPr indent="-304800" lvl="5" marL="2743200" algn="ctr">
              <a:spcBef>
                <a:spcPts val="0"/>
              </a:spcBef>
              <a:spcAft>
                <a:spcPts val="0"/>
              </a:spcAft>
              <a:buSzPts val="1200"/>
              <a:buFont typeface="Open Sans"/>
              <a:buChar char="■"/>
              <a:defRPr sz="1200">
                <a:latin typeface="Open Sans"/>
                <a:ea typeface="Open Sans"/>
                <a:cs typeface="Open Sans"/>
                <a:sym typeface="Open Sans"/>
              </a:defRPr>
            </a:lvl6pPr>
            <a:lvl7pPr indent="-304800" lvl="6" marL="3200400" algn="ctr">
              <a:spcBef>
                <a:spcPts val="0"/>
              </a:spcBef>
              <a:spcAft>
                <a:spcPts val="0"/>
              </a:spcAft>
              <a:buSzPts val="1200"/>
              <a:buFont typeface="Open Sans"/>
              <a:buChar char="●"/>
              <a:defRPr sz="1200">
                <a:latin typeface="Open Sans"/>
                <a:ea typeface="Open Sans"/>
                <a:cs typeface="Open Sans"/>
                <a:sym typeface="Open Sans"/>
              </a:defRPr>
            </a:lvl7pPr>
            <a:lvl8pPr indent="-304800" lvl="7" marL="3657600" algn="ctr">
              <a:spcBef>
                <a:spcPts val="0"/>
              </a:spcBef>
              <a:spcAft>
                <a:spcPts val="0"/>
              </a:spcAft>
              <a:buSzPts val="1200"/>
              <a:buFont typeface="Open Sans"/>
              <a:buChar char="○"/>
              <a:defRPr sz="1200">
                <a:latin typeface="Open Sans"/>
                <a:ea typeface="Open Sans"/>
                <a:cs typeface="Open Sans"/>
                <a:sym typeface="Open Sans"/>
              </a:defRPr>
            </a:lvl8pPr>
            <a:lvl9pPr indent="-304800" lvl="8" marL="4114800" algn="ctr">
              <a:spcBef>
                <a:spcPts val="0"/>
              </a:spcBef>
              <a:spcAft>
                <a:spcPts val="0"/>
              </a:spcAft>
              <a:buSzPts val="1200"/>
              <a:buFont typeface="Open Sans"/>
              <a:buChar char="■"/>
              <a:defRPr sz="1200">
                <a:latin typeface="Open Sans"/>
                <a:ea typeface="Open Sans"/>
                <a:cs typeface="Open Sans"/>
                <a:sym typeface="Open Sans"/>
              </a:defRPr>
            </a:lvl9pPr>
          </a:lstStyle>
          <a:p/>
        </p:txBody>
      </p:sp>
      <p:sp>
        <p:nvSpPr>
          <p:cNvPr id="87" name="Google Shape;87;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88" name="Google Shape;88;p14"/>
          <p:cNvSpPr/>
          <p:nvPr/>
        </p:nvSpPr>
        <p:spPr>
          <a:xfrm>
            <a:off x="0" y="4683475"/>
            <a:ext cx="9144000" cy="45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pic>
        <p:nvPicPr>
          <p:cNvPr id="89" name="Google Shape;89;p14"/>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90" name="Google Shape;90;p14"/>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
        <p:nvSpPr>
          <p:cNvPr id="91" name="Google Shape;91;p14"/>
          <p:cNvSpPr/>
          <p:nvPr/>
        </p:nvSpPr>
        <p:spPr>
          <a:xfrm>
            <a:off x="8686800" y="0"/>
            <a:ext cx="457200" cy="5143500"/>
          </a:xfrm>
          <a:prstGeom prst="rect">
            <a:avLst/>
          </a:prstGeom>
          <a:solidFill>
            <a:srgbClr val="B0B0B0">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2" name="Shape 92"/>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3" name="Shape 93"/>
        <p:cNvGrpSpPr/>
        <p:nvPr/>
      </p:nvGrpSpPr>
      <p:grpSpPr>
        <a:xfrm>
          <a:off x="0" y="0"/>
          <a:ext cx="0" cy="0"/>
          <a:chOff x="0" y="0"/>
          <a:chExt cx="0" cy="0"/>
        </a:xfrm>
      </p:grpSpPr>
      <p:sp>
        <p:nvSpPr>
          <p:cNvPr id="94" name="Google Shape;94;p16"/>
          <p:cNvSpPr txBox="1"/>
          <p:nvPr>
            <p:ph type="title"/>
          </p:nvPr>
        </p:nvSpPr>
        <p:spPr>
          <a:xfrm>
            <a:off x="457200" y="205979"/>
            <a:ext cx="8229600" cy="8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p:txBody>
      </p:sp>
      <p:sp>
        <p:nvSpPr>
          <p:cNvPr id="95" name="Google Shape;95;p16"/>
          <p:cNvSpPr txBox="1"/>
          <p:nvPr>
            <p:ph idx="1" type="body"/>
          </p:nvPr>
        </p:nvSpPr>
        <p:spPr>
          <a:xfrm>
            <a:off x="457200" y="1200151"/>
            <a:ext cx="8229600" cy="33945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1200"/>
              </a:spcBef>
              <a:spcAft>
                <a:spcPts val="0"/>
              </a:spcAft>
              <a:buClr>
                <a:schemeClr val="dk1"/>
              </a:buClr>
              <a:buSzPts val="1800"/>
              <a:buChar char="○"/>
              <a:defRPr/>
            </a:lvl2pPr>
            <a:lvl3pPr indent="-342900" lvl="2" marL="1371600" rtl="0" algn="l">
              <a:spcBef>
                <a:spcPts val="1200"/>
              </a:spcBef>
              <a:spcAft>
                <a:spcPts val="0"/>
              </a:spcAft>
              <a:buClr>
                <a:schemeClr val="dk1"/>
              </a:buClr>
              <a:buSzPts val="1800"/>
              <a:buChar char="■"/>
              <a:defRPr/>
            </a:lvl3pPr>
            <a:lvl4pPr indent="-342900" lvl="3" marL="1828800" rtl="0" algn="l">
              <a:spcBef>
                <a:spcPts val="1200"/>
              </a:spcBef>
              <a:spcAft>
                <a:spcPts val="0"/>
              </a:spcAft>
              <a:buClr>
                <a:schemeClr val="dk1"/>
              </a:buClr>
              <a:buSzPts val="1800"/>
              <a:buChar char="●"/>
              <a:defRPr/>
            </a:lvl4pPr>
            <a:lvl5pPr indent="-342900" lvl="4" marL="2286000" rtl="0" algn="l">
              <a:spcBef>
                <a:spcPts val="1200"/>
              </a:spcBef>
              <a:spcAft>
                <a:spcPts val="0"/>
              </a:spcAft>
              <a:buClr>
                <a:schemeClr val="dk1"/>
              </a:buClr>
              <a:buSzPts val="1800"/>
              <a:buChar char="○"/>
              <a:defRPr/>
            </a:lvl5pPr>
            <a:lvl6pPr indent="-342900" lvl="5" marL="2743200" rtl="0" algn="l">
              <a:spcBef>
                <a:spcPts val="1200"/>
              </a:spcBef>
              <a:spcAft>
                <a:spcPts val="0"/>
              </a:spcAft>
              <a:buClr>
                <a:schemeClr val="dk1"/>
              </a:buClr>
              <a:buSzPts val="1800"/>
              <a:buChar char="■"/>
              <a:defRPr/>
            </a:lvl6pPr>
            <a:lvl7pPr indent="-342900" lvl="6" marL="3200400" rtl="0" algn="l">
              <a:spcBef>
                <a:spcPts val="1200"/>
              </a:spcBef>
              <a:spcAft>
                <a:spcPts val="0"/>
              </a:spcAft>
              <a:buClr>
                <a:schemeClr val="dk1"/>
              </a:buClr>
              <a:buSzPts val="1800"/>
              <a:buChar char="●"/>
              <a:defRPr/>
            </a:lvl7pPr>
            <a:lvl8pPr indent="-342900" lvl="7" marL="3657600" rtl="0" algn="l">
              <a:spcBef>
                <a:spcPts val="1200"/>
              </a:spcBef>
              <a:spcAft>
                <a:spcPts val="0"/>
              </a:spcAft>
              <a:buClr>
                <a:schemeClr val="dk1"/>
              </a:buClr>
              <a:buSzPts val="1800"/>
              <a:buChar char="○"/>
              <a:defRPr/>
            </a:lvl8pPr>
            <a:lvl9pPr indent="-342900" lvl="8" marL="4114800" rtl="0" algn="l">
              <a:spcBef>
                <a:spcPts val="1200"/>
              </a:spcBef>
              <a:spcAft>
                <a:spcPts val="1200"/>
              </a:spcAft>
              <a:buClr>
                <a:schemeClr val="dk1"/>
              </a:buClr>
              <a:buSzPts val="1800"/>
              <a:buChar char="■"/>
              <a:defRPr/>
            </a:lvl9pPr>
          </a:lstStyle>
          <a:p/>
        </p:txBody>
      </p:sp>
      <p:sp>
        <p:nvSpPr>
          <p:cNvPr id="96" name="Google Shape;96;p16"/>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7" name="Google Shape;97;p16"/>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8" name="Google Shape;98;p16"/>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9" name="Shape 99"/>
        <p:cNvGrpSpPr/>
        <p:nvPr/>
      </p:nvGrpSpPr>
      <p:grpSpPr>
        <a:xfrm>
          <a:off x="0" y="0"/>
          <a:ext cx="0" cy="0"/>
          <a:chOff x="0" y="0"/>
          <a:chExt cx="0" cy="0"/>
        </a:xfrm>
      </p:grpSpPr>
      <p:sp>
        <p:nvSpPr>
          <p:cNvPr id="100" name="Google Shape;100;p1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1" name="Google Shape;101;p1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02" name="Google Shape;102;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0" y="1948225"/>
            <a:ext cx="86868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Font typeface="Roboto Condensed"/>
              <a:buNone/>
              <a:defRPr b="1" sz="3600">
                <a:latin typeface="Roboto Condensed"/>
                <a:ea typeface="Roboto Condensed"/>
                <a:cs typeface="Roboto Condensed"/>
                <a:sym typeface="Roboto Condensed"/>
              </a:defRPr>
            </a:lvl1pPr>
            <a:lvl2pPr lvl="1" algn="ctr">
              <a:spcBef>
                <a:spcPts val="0"/>
              </a:spcBef>
              <a:spcAft>
                <a:spcPts val="0"/>
              </a:spcAft>
              <a:buSzPts val="3600"/>
              <a:buFont typeface="Roboto Condensed"/>
              <a:buNone/>
              <a:defRPr b="1" sz="3600">
                <a:latin typeface="Roboto Condensed"/>
                <a:ea typeface="Roboto Condensed"/>
                <a:cs typeface="Roboto Condensed"/>
                <a:sym typeface="Roboto Condensed"/>
              </a:defRPr>
            </a:lvl2pPr>
            <a:lvl3pPr lvl="2" algn="ctr">
              <a:spcBef>
                <a:spcPts val="0"/>
              </a:spcBef>
              <a:spcAft>
                <a:spcPts val="0"/>
              </a:spcAft>
              <a:buSzPts val="3600"/>
              <a:buFont typeface="Roboto Condensed"/>
              <a:buNone/>
              <a:defRPr b="1" sz="3600">
                <a:latin typeface="Roboto Condensed"/>
                <a:ea typeface="Roboto Condensed"/>
                <a:cs typeface="Roboto Condensed"/>
                <a:sym typeface="Roboto Condensed"/>
              </a:defRPr>
            </a:lvl3pPr>
            <a:lvl4pPr lvl="3" algn="ctr">
              <a:spcBef>
                <a:spcPts val="0"/>
              </a:spcBef>
              <a:spcAft>
                <a:spcPts val="0"/>
              </a:spcAft>
              <a:buSzPts val="3600"/>
              <a:buFont typeface="Roboto Condensed"/>
              <a:buNone/>
              <a:defRPr b="1" sz="3600">
                <a:latin typeface="Roboto Condensed"/>
                <a:ea typeface="Roboto Condensed"/>
                <a:cs typeface="Roboto Condensed"/>
                <a:sym typeface="Roboto Condensed"/>
              </a:defRPr>
            </a:lvl4pPr>
            <a:lvl5pPr lvl="4" algn="ctr">
              <a:spcBef>
                <a:spcPts val="0"/>
              </a:spcBef>
              <a:spcAft>
                <a:spcPts val="0"/>
              </a:spcAft>
              <a:buSzPts val="3600"/>
              <a:buFont typeface="Roboto Condensed"/>
              <a:buNone/>
              <a:defRPr b="1" sz="3600">
                <a:latin typeface="Roboto Condensed"/>
                <a:ea typeface="Roboto Condensed"/>
                <a:cs typeface="Roboto Condensed"/>
                <a:sym typeface="Roboto Condensed"/>
              </a:defRPr>
            </a:lvl5pPr>
            <a:lvl6pPr lvl="5" algn="ctr">
              <a:spcBef>
                <a:spcPts val="0"/>
              </a:spcBef>
              <a:spcAft>
                <a:spcPts val="0"/>
              </a:spcAft>
              <a:buSzPts val="3600"/>
              <a:buFont typeface="Roboto Condensed"/>
              <a:buNone/>
              <a:defRPr b="1" sz="3600">
                <a:latin typeface="Roboto Condensed"/>
                <a:ea typeface="Roboto Condensed"/>
                <a:cs typeface="Roboto Condensed"/>
                <a:sym typeface="Roboto Condensed"/>
              </a:defRPr>
            </a:lvl6pPr>
            <a:lvl7pPr lvl="6" algn="ctr">
              <a:spcBef>
                <a:spcPts val="0"/>
              </a:spcBef>
              <a:spcAft>
                <a:spcPts val="0"/>
              </a:spcAft>
              <a:buSzPts val="3600"/>
              <a:buFont typeface="Roboto Condensed"/>
              <a:buNone/>
              <a:defRPr b="1" sz="3600">
                <a:latin typeface="Roboto Condensed"/>
                <a:ea typeface="Roboto Condensed"/>
                <a:cs typeface="Roboto Condensed"/>
                <a:sym typeface="Roboto Condensed"/>
              </a:defRPr>
            </a:lvl7pPr>
            <a:lvl8pPr lvl="7" algn="ctr">
              <a:spcBef>
                <a:spcPts val="0"/>
              </a:spcBef>
              <a:spcAft>
                <a:spcPts val="0"/>
              </a:spcAft>
              <a:buSzPts val="3600"/>
              <a:buFont typeface="Roboto Condensed"/>
              <a:buNone/>
              <a:defRPr b="1" sz="3600">
                <a:latin typeface="Roboto Condensed"/>
                <a:ea typeface="Roboto Condensed"/>
                <a:cs typeface="Roboto Condensed"/>
                <a:sym typeface="Roboto Condensed"/>
              </a:defRPr>
            </a:lvl8pPr>
            <a:lvl9pPr lvl="8" algn="ctr">
              <a:spcBef>
                <a:spcPts val="0"/>
              </a:spcBef>
              <a:spcAft>
                <a:spcPts val="0"/>
              </a:spcAft>
              <a:buSzPts val="3600"/>
              <a:buFont typeface="Roboto Condensed"/>
              <a:buNone/>
              <a:defRPr b="1" sz="3600">
                <a:latin typeface="Roboto Condensed"/>
                <a:ea typeface="Roboto Condensed"/>
                <a:cs typeface="Roboto Condensed"/>
                <a:sym typeface="Roboto Condensed"/>
              </a:defRPr>
            </a:lvl9pPr>
          </a:lstStyle>
          <a:p/>
        </p:txBody>
      </p:sp>
      <p:sp>
        <p:nvSpPr>
          <p:cNvPr id="19" name="Google Shape;19;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0" name="Google Shape;20;p3"/>
          <p:cNvSpPr/>
          <p:nvPr/>
        </p:nvSpPr>
        <p:spPr>
          <a:xfrm>
            <a:off x="0" y="4683475"/>
            <a:ext cx="9144000" cy="457200"/>
          </a:xfrm>
          <a:prstGeom prst="rect">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pic>
        <p:nvPicPr>
          <p:cNvPr id="21" name="Google Shape;21;p3"/>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22" name="Google Shape;22;p3"/>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
        <p:nvSpPr>
          <p:cNvPr id="23" name="Google Shape;23;p3"/>
          <p:cNvSpPr/>
          <p:nvPr/>
        </p:nvSpPr>
        <p:spPr>
          <a:xfrm>
            <a:off x="8686825" y="0"/>
            <a:ext cx="457200" cy="5143500"/>
          </a:xfrm>
          <a:prstGeom prst="rect">
            <a:avLst/>
          </a:prstGeom>
          <a:solidFill>
            <a:srgbClr val="FEEDE9">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4" name="Shape 24"/>
        <p:cNvGrpSpPr/>
        <p:nvPr/>
      </p:nvGrpSpPr>
      <p:grpSpPr>
        <a:xfrm>
          <a:off x="0" y="0"/>
          <a:ext cx="0" cy="0"/>
          <a:chOff x="0" y="0"/>
          <a:chExt cx="0" cy="0"/>
        </a:xfrm>
      </p:grpSpPr>
      <p:sp>
        <p:nvSpPr>
          <p:cNvPr id="25" name="Google Shape;25;p4"/>
          <p:cNvSpPr txBox="1"/>
          <p:nvPr>
            <p:ph type="title"/>
          </p:nvPr>
        </p:nvSpPr>
        <p:spPr>
          <a:xfrm>
            <a:off x="311700" y="216425"/>
            <a:ext cx="83751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200"/>
              <a:buFont typeface="Roboto Condensed"/>
              <a:buNone/>
              <a:defRPr b="1" sz="2200">
                <a:latin typeface="Roboto Condensed"/>
                <a:ea typeface="Roboto Condensed"/>
                <a:cs typeface="Roboto Condensed"/>
                <a:sym typeface="Roboto Condensed"/>
              </a:defRPr>
            </a:lvl1pPr>
            <a:lvl2pPr lvl="1">
              <a:spcBef>
                <a:spcPts val="0"/>
              </a:spcBef>
              <a:spcAft>
                <a:spcPts val="0"/>
              </a:spcAft>
              <a:buSzPts val="2200"/>
              <a:buFont typeface="Roboto Condensed"/>
              <a:buNone/>
              <a:defRPr b="1" sz="2200">
                <a:latin typeface="Roboto Condensed"/>
                <a:ea typeface="Roboto Condensed"/>
                <a:cs typeface="Roboto Condensed"/>
                <a:sym typeface="Roboto Condensed"/>
              </a:defRPr>
            </a:lvl2pPr>
            <a:lvl3pPr lvl="2">
              <a:spcBef>
                <a:spcPts val="0"/>
              </a:spcBef>
              <a:spcAft>
                <a:spcPts val="0"/>
              </a:spcAft>
              <a:buSzPts val="2200"/>
              <a:buFont typeface="Roboto Condensed"/>
              <a:buNone/>
              <a:defRPr b="1" sz="2200">
                <a:latin typeface="Roboto Condensed"/>
                <a:ea typeface="Roboto Condensed"/>
                <a:cs typeface="Roboto Condensed"/>
                <a:sym typeface="Roboto Condensed"/>
              </a:defRPr>
            </a:lvl3pPr>
            <a:lvl4pPr lvl="3">
              <a:spcBef>
                <a:spcPts val="0"/>
              </a:spcBef>
              <a:spcAft>
                <a:spcPts val="0"/>
              </a:spcAft>
              <a:buSzPts val="2200"/>
              <a:buFont typeface="Roboto Condensed"/>
              <a:buNone/>
              <a:defRPr b="1" sz="2200">
                <a:latin typeface="Roboto Condensed"/>
                <a:ea typeface="Roboto Condensed"/>
                <a:cs typeface="Roboto Condensed"/>
                <a:sym typeface="Roboto Condensed"/>
              </a:defRPr>
            </a:lvl4pPr>
            <a:lvl5pPr lvl="4">
              <a:spcBef>
                <a:spcPts val="0"/>
              </a:spcBef>
              <a:spcAft>
                <a:spcPts val="0"/>
              </a:spcAft>
              <a:buSzPts val="2200"/>
              <a:buFont typeface="Roboto Condensed"/>
              <a:buNone/>
              <a:defRPr b="1" sz="2200">
                <a:latin typeface="Roboto Condensed"/>
                <a:ea typeface="Roboto Condensed"/>
                <a:cs typeface="Roboto Condensed"/>
                <a:sym typeface="Roboto Condensed"/>
              </a:defRPr>
            </a:lvl5pPr>
            <a:lvl6pPr lvl="5">
              <a:spcBef>
                <a:spcPts val="0"/>
              </a:spcBef>
              <a:spcAft>
                <a:spcPts val="0"/>
              </a:spcAft>
              <a:buSzPts val="2200"/>
              <a:buFont typeface="Roboto Condensed"/>
              <a:buNone/>
              <a:defRPr b="1" sz="2200">
                <a:latin typeface="Roboto Condensed"/>
                <a:ea typeface="Roboto Condensed"/>
                <a:cs typeface="Roboto Condensed"/>
                <a:sym typeface="Roboto Condensed"/>
              </a:defRPr>
            </a:lvl6pPr>
            <a:lvl7pPr lvl="6">
              <a:spcBef>
                <a:spcPts val="0"/>
              </a:spcBef>
              <a:spcAft>
                <a:spcPts val="0"/>
              </a:spcAft>
              <a:buSzPts val="2200"/>
              <a:buFont typeface="Roboto Condensed"/>
              <a:buNone/>
              <a:defRPr b="1" sz="2200">
                <a:latin typeface="Roboto Condensed"/>
                <a:ea typeface="Roboto Condensed"/>
                <a:cs typeface="Roboto Condensed"/>
                <a:sym typeface="Roboto Condensed"/>
              </a:defRPr>
            </a:lvl7pPr>
            <a:lvl8pPr lvl="7">
              <a:spcBef>
                <a:spcPts val="0"/>
              </a:spcBef>
              <a:spcAft>
                <a:spcPts val="0"/>
              </a:spcAft>
              <a:buSzPts val="2200"/>
              <a:buFont typeface="Roboto Condensed"/>
              <a:buNone/>
              <a:defRPr b="1" sz="2200">
                <a:latin typeface="Roboto Condensed"/>
                <a:ea typeface="Roboto Condensed"/>
                <a:cs typeface="Roboto Condensed"/>
                <a:sym typeface="Roboto Condensed"/>
              </a:defRPr>
            </a:lvl8pPr>
            <a:lvl9pPr lvl="8">
              <a:spcBef>
                <a:spcPts val="0"/>
              </a:spcBef>
              <a:spcAft>
                <a:spcPts val="0"/>
              </a:spcAft>
              <a:buSzPts val="2200"/>
              <a:buFont typeface="Roboto Condensed"/>
              <a:buNone/>
              <a:defRPr b="1" sz="2200">
                <a:latin typeface="Roboto Condensed"/>
                <a:ea typeface="Roboto Condensed"/>
                <a:cs typeface="Roboto Condensed"/>
                <a:sym typeface="Roboto Condensed"/>
              </a:defRPr>
            </a:lvl9pPr>
          </a:lstStyle>
          <a:p/>
        </p:txBody>
      </p:sp>
      <p:sp>
        <p:nvSpPr>
          <p:cNvPr id="26" name="Google Shape;26;p4"/>
          <p:cNvSpPr txBox="1"/>
          <p:nvPr>
            <p:ph idx="1" type="body"/>
          </p:nvPr>
        </p:nvSpPr>
        <p:spPr>
          <a:xfrm>
            <a:off x="311700" y="923875"/>
            <a:ext cx="83751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Font typeface="Open Sans"/>
              <a:buChar char="●"/>
              <a:defRPr sz="1400">
                <a:latin typeface="Open Sans"/>
                <a:ea typeface="Open Sans"/>
                <a:cs typeface="Open Sans"/>
                <a:sym typeface="Open Sans"/>
              </a:defRPr>
            </a:lvl1pPr>
            <a:lvl2pPr indent="-304800" lvl="1" marL="914400" rtl="0">
              <a:spcBef>
                <a:spcPts val="0"/>
              </a:spcBef>
              <a:spcAft>
                <a:spcPts val="0"/>
              </a:spcAft>
              <a:buSzPts val="1200"/>
              <a:buFont typeface="Open Sans"/>
              <a:buChar char="○"/>
              <a:defRPr sz="1200">
                <a:latin typeface="Open Sans"/>
                <a:ea typeface="Open Sans"/>
                <a:cs typeface="Open Sans"/>
                <a:sym typeface="Open Sans"/>
              </a:defRPr>
            </a:lvl2pPr>
            <a:lvl3pPr indent="-304800" lvl="2" marL="1371600" rtl="0">
              <a:spcBef>
                <a:spcPts val="0"/>
              </a:spcBef>
              <a:spcAft>
                <a:spcPts val="0"/>
              </a:spcAft>
              <a:buSzPts val="1200"/>
              <a:buFont typeface="Open Sans"/>
              <a:buChar char="■"/>
              <a:defRPr sz="1200">
                <a:latin typeface="Open Sans"/>
                <a:ea typeface="Open Sans"/>
                <a:cs typeface="Open Sans"/>
                <a:sym typeface="Open Sans"/>
              </a:defRPr>
            </a:lvl3pPr>
            <a:lvl4pPr indent="-304800" lvl="3" marL="1828800" rtl="0">
              <a:spcBef>
                <a:spcPts val="0"/>
              </a:spcBef>
              <a:spcAft>
                <a:spcPts val="0"/>
              </a:spcAft>
              <a:buSzPts val="1200"/>
              <a:buFont typeface="Open Sans"/>
              <a:buChar char="●"/>
              <a:defRPr sz="1200">
                <a:latin typeface="Open Sans"/>
                <a:ea typeface="Open Sans"/>
                <a:cs typeface="Open Sans"/>
                <a:sym typeface="Open Sans"/>
              </a:defRPr>
            </a:lvl4pPr>
            <a:lvl5pPr indent="-304800" lvl="4" marL="2286000" rtl="0">
              <a:spcBef>
                <a:spcPts val="0"/>
              </a:spcBef>
              <a:spcAft>
                <a:spcPts val="0"/>
              </a:spcAft>
              <a:buSzPts val="1200"/>
              <a:buFont typeface="Open Sans"/>
              <a:buChar char="○"/>
              <a:defRPr sz="1200">
                <a:latin typeface="Open Sans"/>
                <a:ea typeface="Open Sans"/>
                <a:cs typeface="Open Sans"/>
                <a:sym typeface="Open Sans"/>
              </a:defRPr>
            </a:lvl5pPr>
            <a:lvl6pPr indent="-304800" lvl="5" marL="2743200" rtl="0">
              <a:spcBef>
                <a:spcPts val="0"/>
              </a:spcBef>
              <a:spcAft>
                <a:spcPts val="0"/>
              </a:spcAft>
              <a:buSzPts val="1200"/>
              <a:buFont typeface="Open Sans"/>
              <a:buChar char="■"/>
              <a:defRPr sz="1200">
                <a:latin typeface="Open Sans"/>
                <a:ea typeface="Open Sans"/>
                <a:cs typeface="Open Sans"/>
                <a:sym typeface="Open Sans"/>
              </a:defRPr>
            </a:lvl6pPr>
            <a:lvl7pPr indent="-304800" lvl="6" marL="3200400" rtl="0">
              <a:spcBef>
                <a:spcPts val="0"/>
              </a:spcBef>
              <a:spcAft>
                <a:spcPts val="0"/>
              </a:spcAft>
              <a:buSzPts val="1200"/>
              <a:buFont typeface="Open Sans"/>
              <a:buChar char="●"/>
              <a:defRPr sz="1200">
                <a:latin typeface="Open Sans"/>
                <a:ea typeface="Open Sans"/>
                <a:cs typeface="Open Sans"/>
                <a:sym typeface="Open Sans"/>
              </a:defRPr>
            </a:lvl7pPr>
            <a:lvl8pPr indent="-304800" lvl="7" marL="3657600" rtl="0">
              <a:spcBef>
                <a:spcPts val="0"/>
              </a:spcBef>
              <a:spcAft>
                <a:spcPts val="0"/>
              </a:spcAft>
              <a:buSzPts val="1200"/>
              <a:buFont typeface="Open Sans"/>
              <a:buChar char="○"/>
              <a:defRPr sz="1200">
                <a:latin typeface="Open Sans"/>
                <a:ea typeface="Open Sans"/>
                <a:cs typeface="Open Sans"/>
                <a:sym typeface="Open Sans"/>
              </a:defRPr>
            </a:lvl8pPr>
            <a:lvl9pPr indent="-304800" lvl="8" marL="4114800" rtl="0">
              <a:spcBef>
                <a:spcPts val="0"/>
              </a:spcBef>
              <a:spcAft>
                <a:spcPts val="0"/>
              </a:spcAft>
              <a:buSzPts val="1200"/>
              <a:buFont typeface="Open Sans"/>
              <a:buChar char="■"/>
              <a:defRPr sz="1200">
                <a:latin typeface="Open Sans"/>
                <a:ea typeface="Open Sans"/>
                <a:cs typeface="Open Sans"/>
                <a:sym typeface="Open Sans"/>
              </a:defRPr>
            </a:lvl9pPr>
          </a:lstStyle>
          <a:p/>
        </p:txBody>
      </p:sp>
      <p:sp>
        <p:nvSpPr>
          <p:cNvPr id="27" name="Google Shape;27;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28" name="Google Shape;28;p4"/>
          <p:cNvSpPr/>
          <p:nvPr/>
        </p:nvSpPr>
        <p:spPr>
          <a:xfrm>
            <a:off x="0" y="4683475"/>
            <a:ext cx="9144000" cy="45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pic>
        <p:nvPicPr>
          <p:cNvPr id="29" name="Google Shape;29;p4"/>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30" name="Google Shape;30;p4"/>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
        <p:nvSpPr>
          <p:cNvPr id="31" name="Google Shape;31;p4"/>
          <p:cNvSpPr/>
          <p:nvPr/>
        </p:nvSpPr>
        <p:spPr>
          <a:xfrm>
            <a:off x="8686800" y="0"/>
            <a:ext cx="457200" cy="5143500"/>
          </a:xfrm>
          <a:prstGeom prst="rect">
            <a:avLst/>
          </a:prstGeom>
          <a:solidFill>
            <a:srgbClr val="B0B0B0">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2" name="Shape 32"/>
        <p:cNvGrpSpPr/>
        <p:nvPr/>
      </p:nvGrpSpPr>
      <p:grpSpPr>
        <a:xfrm>
          <a:off x="0" y="0"/>
          <a:ext cx="0" cy="0"/>
          <a:chOff x="0" y="0"/>
          <a:chExt cx="0" cy="0"/>
        </a:xfrm>
      </p:grpSpPr>
      <p:sp>
        <p:nvSpPr>
          <p:cNvPr id="33" name="Google Shape;33;p5"/>
          <p:cNvSpPr txBox="1"/>
          <p:nvPr>
            <p:ph type="title"/>
          </p:nvPr>
        </p:nvSpPr>
        <p:spPr>
          <a:xfrm>
            <a:off x="311700" y="216425"/>
            <a:ext cx="83751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200"/>
              <a:buFont typeface="Roboto Condensed"/>
              <a:buNone/>
              <a:defRPr b="1" sz="2200">
                <a:latin typeface="Roboto Condensed"/>
                <a:ea typeface="Roboto Condensed"/>
                <a:cs typeface="Roboto Condensed"/>
                <a:sym typeface="Roboto Condensed"/>
              </a:defRPr>
            </a:lvl1pPr>
            <a:lvl2pPr lvl="1">
              <a:spcBef>
                <a:spcPts val="0"/>
              </a:spcBef>
              <a:spcAft>
                <a:spcPts val="0"/>
              </a:spcAft>
              <a:buSzPts val="2200"/>
              <a:buFont typeface="Roboto Condensed"/>
              <a:buNone/>
              <a:defRPr b="1" sz="2200">
                <a:latin typeface="Roboto Condensed"/>
                <a:ea typeface="Roboto Condensed"/>
                <a:cs typeface="Roboto Condensed"/>
                <a:sym typeface="Roboto Condensed"/>
              </a:defRPr>
            </a:lvl2pPr>
            <a:lvl3pPr lvl="2">
              <a:spcBef>
                <a:spcPts val="0"/>
              </a:spcBef>
              <a:spcAft>
                <a:spcPts val="0"/>
              </a:spcAft>
              <a:buSzPts val="2200"/>
              <a:buFont typeface="Roboto Condensed"/>
              <a:buNone/>
              <a:defRPr b="1" sz="2200">
                <a:latin typeface="Roboto Condensed"/>
                <a:ea typeface="Roboto Condensed"/>
                <a:cs typeface="Roboto Condensed"/>
                <a:sym typeface="Roboto Condensed"/>
              </a:defRPr>
            </a:lvl3pPr>
            <a:lvl4pPr lvl="3">
              <a:spcBef>
                <a:spcPts val="0"/>
              </a:spcBef>
              <a:spcAft>
                <a:spcPts val="0"/>
              </a:spcAft>
              <a:buSzPts val="2200"/>
              <a:buFont typeface="Roboto Condensed"/>
              <a:buNone/>
              <a:defRPr b="1" sz="2200">
                <a:latin typeface="Roboto Condensed"/>
                <a:ea typeface="Roboto Condensed"/>
                <a:cs typeface="Roboto Condensed"/>
                <a:sym typeface="Roboto Condensed"/>
              </a:defRPr>
            </a:lvl4pPr>
            <a:lvl5pPr lvl="4">
              <a:spcBef>
                <a:spcPts val="0"/>
              </a:spcBef>
              <a:spcAft>
                <a:spcPts val="0"/>
              </a:spcAft>
              <a:buSzPts val="2200"/>
              <a:buFont typeface="Roboto Condensed"/>
              <a:buNone/>
              <a:defRPr b="1" sz="2200">
                <a:latin typeface="Roboto Condensed"/>
                <a:ea typeface="Roboto Condensed"/>
                <a:cs typeface="Roboto Condensed"/>
                <a:sym typeface="Roboto Condensed"/>
              </a:defRPr>
            </a:lvl5pPr>
            <a:lvl6pPr lvl="5">
              <a:spcBef>
                <a:spcPts val="0"/>
              </a:spcBef>
              <a:spcAft>
                <a:spcPts val="0"/>
              </a:spcAft>
              <a:buSzPts val="2200"/>
              <a:buFont typeface="Roboto Condensed"/>
              <a:buNone/>
              <a:defRPr b="1" sz="2200">
                <a:latin typeface="Roboto Condensed"/>
                <a:ea typeface="Roboto Condensed"/>
                <a:cs typeface="Roboto Condensed"/>
                <a:sym typeface="Roboto Condensed"/>
              </a:defRPr>
            </a:lvl6pPr>
            <a:lvl7pPr lvl="6">
              <a:spcBef>
                <a:spcPts val="0"/>
              </a:spcBef>
              <a:spcAft>
                <a:spcPts val="0"/>
              </a:spcAft>
              <a:buSzPts val="2200"/>
              <a:buFont typeface="Roboto Condensed"/>
              <a:buNone/>
              <a:defRPr b="1" sz="2200">
                <a:latin typeface="Roboto Condensed"/>
                <a:ea typeface="Roboto Condensed"/>
                <a:cs typeface="Roboto Condensed"/>
                <a:sym typeface="Roboto Condensed"/>
              </a:defRPr>
            </a:lvl7pPr>
            <a:lvl8pPr lvl="7">
              <a:spcBef>
                <a:spcPts val="0"/>
              </a:spcBef>
              <a:spcAft>
                <a:spcPts val="0"/>
              </a:spcAft>
              <a:buSzPts val="2200"/>
              <a:buFont typeface="Roboto Condensed"/>
              <a:buNone/>
              <a:defRPr b="1" sz="2200">
                <a:latin typeface="Roboto Condensed"/>
                <a:ea typeface="Roboto Condensed"/>
                <a:cs typeface="Roboto Condensed"/>
                <a:sym typeface="Roboto Condensed"/>
              </a:defRPr>
            </a:lvl8pPr>
            <a:lvl9pPr lvl="8">
              <a:spcBef>
                <a:spcPts val="0"/>
              </a:spcBef>
              <a:spcAft>
                <a:spcPts val="0"/>
              </a:spcAft>
              <a:buSzPts val="2200"/>
              <a:buFont typeface="Roboto Condensed"/>
              <a:buNone/>
              <a:defRPr b="1" sz="2200">
                <a:latin typeface="Roboto Condensed"/>
                <a:ea typeface="Roboto Condensed"/>
                <a:cs typeface="Roboto Condensed"/>
                <a:sym typeface="Roboto Condensed"/>
              </a:defRPr>
            </a:lvl9pPr>
          </a:lstStyle>
          <a:p/>
        </p:txBody>
      </p:sp>
      <p:sp>
        <p:nvSpPr>
          <p:cNvPr id="34" name="Google Shape;34;p5"/>
          <p:cNvSpPr txBox="1"/>
          <p:nvPr>
            <p:ph idx="1" type="body"/>
          </p:nvPr>
        </p:nvSpPr>
        <p:spPr>
          <a:xfrm>
            <a:off x="311700" y="9238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Font typeface="Open Sans"/>
              <a:buChar char="●"/>
              <a:defRPr sz="1400">
                <a:latin typeface="Open Sans"/>
                <a:ea typeface="Open Sans"/>
                <a:cs typeface="Open Sans"/>
                <a:sym typeface="Open Sans"/>
              </a:defRPr>
            </a:lvl1pPr>
            <a:lvl2pPr indent="-304800" lvl="1" marL="914400">
              <a:spcBef>
                <a:spcPts val="0"/>
              </a:spcBef>
              <a:spcAft>
                <a:spcPts val="0"/>
              </a:spcAft>
              <a:buSzPts val="1200"/>
              <a:buFont typeface="Open Sans"/>
              <a:buChar char="○"/>
              <a:defRPr sz="1200">
                <a:latin typeface="Open Sans"/>
                <a:ea typeface="Open Sans"/>
                <a:cs typeface="Open Sans"/>
                <a:sym typeface="Open Sans"/>
              </a:defRPr>
            </a:lvl2pPr>
            <a:lvl3pPr indent="-304800" lvl="2" marL="1371600">
              <a:spcBef>
                <a:spcPts val="0"/>
              </a:spcBef>
              <a:spcAft>
                <a:spcPts val="0"/>
              </a:spcAft>
              <a:buSzPts val="1200"/>
              <a:buFont typeface="Open Sans"/>
              <a:buChar char="■"/>
              <a:defRPr sz="1200">
                <a:latin typeface="Open Sans"/>
                <a:ea typeface="Open Sans"/>
                <a:cs typeface="Open Sans"/>
                <a:sym typeface="Open Sans"/>
              </a:defRPr>
            </a:lvl3pPr>
            <a:lvl4pPr indent="-304800" lvl="3" marL="1828800">
              <a:spcBef>
                <a:spcPts val="0"/>
              </a:spcBef>
              <a:spcAft>
                <a:spcPts val="0"/>
              </a:spcAft>
              <a:buSzPts val="1200"/>
              <a:buFont typeface="Open Sans"/>
              <a:buChar char="●"/>
              <a:defRPr sz="1200">
                <a:latin typeface="Open Sans"/>
                <a:ea typeface="Open Sans"/>
                <a:cs typeface="Open Sans"/>
                <a:sym typeface="Open Sans"/>
              </a:defRPr>
            </a:lvl4pPr>
            <a:lvl5pPr indent="-304800" lvl="4" marL="2286000">
              <a:spcBef>
                <a:spcPts val="0"/>
              </a:spcBef>
              <a:spcAft>
                <a:spcPts val="0"/>
              </a:spcAft>
              <a:buSzPts val="1200"/>
              <a:buFont typeface="Open Sans"/>
              <a:buChar char="○"/>
              <a:defRPr sz="1200">
                <a:latin typeface="Open Sans"/>
                <a:ea typeface="Open Sans"/>
                <a:cs typeface="Open Sans"/>
                <a:sym typeface="Open Sans"/>
              </a:defRPr>
            </a:lvl5pPr>
            <a:lvl6pPr indent="-304800" lvl="5" marL="2743200">
              <a:spcBef>
                <a:spcPts val="0"/>
              </a:spcBef>
              <a:spcAft>
                <a:spcPts val="0"/>
              </a:spcAft>
              <a:buSzPts val="1200"/>
              <a:buFont typeface="Open Sans"/>
              <a:buChar char="■"/>
              <a:defRPr sz="1200">
                <a:latin typeface="Open Sans"/>
                <a:ea typeface="Open Sans"/>
                <a:cs typeface="Open Sans"/>
                <a:sym typeface="Open Sans"/>
              </a:defRPr>
            </a:lvl6pPr>
            <a:lvl7pPr indent="-304800" lvl="6" marL="3200400">
              <a:spcBef>
                <a:spcPts val="0"/>
              </a:spcBef>
              <a:spcAft>
                <a:spcPts val="0"/>
              </a:spcAft>
              <a:buSzPts val="1200"/>
              <a:buFont typeface="Open Sans"/>
              <a:buChar char="●"/>
              <a:defRPr sz="1200">
                <a:latin typeface="Open Sans"/>
                <a:ea typeface="Open Sans"/>
                <a:cs typeface="Open Sans"/>
                <a:sym typeface="Open Sans"/>
              </a:defRPr>
            </a:lvl7pPr>
            <a:lvl8pPr indent="-304800" lvl="7" marL="3657600">
              <a:spcBef>
                <a:spcPts val="0"/>
              </a:spcBef>
              <a:spcAft>
                <a:spcPts val="0"/>
              </a:spcAft>
              <a:buSzPts val="1200"/>
              <a:buFont typeface="Open Sans"/>
              <a:buChar char="○"/>
              <a:defRPr sz="1200">
                <a:latin typeface="Open Sans"/>
                <a:ea typeface="Open Sans"/>
                <a:cs typeface="Open Sans"/>
                <a:sym typeface="Open Sans"/>
              </a:defRPr>
            </a:lvl8pPr>
            <a:lvl9pPr indent="-304800" lvl="8" marL="4114800">
              <a:spcBef>
                <a:spcPts val="0"/>
              </a:spcBef>
              <a:spcAft>
                <a:spcPts val="0"/>
              </a:spcAft>
              <a:buSzPts val="1200"/>
              <a:buFont typeface="Open Sans"/>
              <a:buChar char="■"/>
              <a:defRPr sz="1200">
                <a:latin typeface="Open Sans"/>
                <a:ea typeface="Open Sans"/>
                <a:cs typeface="Open Sans"/>
                <a:sym typeface="Open Sans"/>
              </a:defRPr>
            </a:lvl9pPr>
          </a:lstStyle>
          <a:p/>
        </p:txBody>
      </p:sp>
      <p:sp>
        <p:nvSpPr>
          <p:cNvPr id="35" name="Google Shape;35;p5"/>
          <p:cNvSpPr txBox="1"/>
          <p:nvPr>
            <p:ph idx="2" type="body"/>
          </p:nvPr>
        </p:nvSpPr>
        <p:spPr>
          <a:xfrm>
            <a:off x="4686900" y="913800"/>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Font typeface="Open Sans"/>
              <a:buChar char="●"/>
              <a:defRPr sz="1400">
                <a:latin typeface="Open Sans"/>
                <a:ea typeface="Open Sans"/>
                <a:cs typeface="Open Sans"/>
                <a:sym typeface="Open Sans"/>
              </a:defRPr>
            </a:lvl1pPr>
            <a:lvl2pPr indent="-304800" lvl="1" marL="914400">
              <a:spcBef>
                <a:spcPts val="0"/>
              </a:spcBef>
              <a:spcAft>
                <a:spcPts val="0"/>
              </a:spcAft>
              <a:buSzPts val="1200"/>
              <a:buFont typeface="Open Sans"/>
              <a:buChar char="○"/>
              <a:defRPr sz="1200">
                <a:latin typeface="Open Sans"/>
                <a:ea typeface="Open Sans"/>
                <a:cs typeface="Open Sans"/>
                <a:sym typeface="Open Sans"/>
              </a:defRPr>
            </a:lvl2pPr>
            <a:lvl3pPr indent="-304800" lvl="2" marL="1371600">
              <a:spcBef>
                <a:spcPts val="0"/>
              </a:spcBef>
              <a:spcAft>
                <a:spcPts val="0"/>
              </a:spcAft>
              <a:buSzPts val="1200"/>
              <a:buFont typeface="Open Sans"/>
              <a:buChar char="■"/>
              <a:defRPr sz="1200">
                <a:latin typeface="Open Sans"/>
                <a:ea typeface="Open Sans"/>
                <a:cs typeface="Open Sans"/>
                <a:sym typeface="Open Sans"/>
              </a:defRPr>
            </a:lvl3pPr>
            <a:lvl4pPr indent="-304800" lvl="3" marL="1828800">
              <a:spcBef>
                <a:spcPts val="0"/>
              </a:spcBef>
              <a:spcAft>
                <a:spcPts val="0"/>
              </a:spcAft>
              <a:buSzPts val="1200"/>
              <a:buFont typeface="Open Sans"/>
              <a:buChar char="●"/>
              <a:defRPr sz="1200">
                <a:latin typeface="Open Sans"/>
                <a:ea typeface="Open Sans"/>
                <a:cs typeface="Open Sans"/>
                <a:sym typeface="Open Sans"/>
              </a:defRPr>
            </a:lvl4pPr>
            <a:lvl5pPr indent="-304800" lvl="4" marL="2286000">
              <a:spcBef>
                <a:spcPts val="0"/>
              </a:spcBef>
              <a:spcAft>
                <a:spcPts val="0"/>
              </a:spcAft>
              <a:buSzPts val="1200"/>
              <a:buFont typeface="Open Sans"/>
              <a:buChar char="○"/>
              <a:defRPr sz="1200">
                <a:latin typeface="Open Sans"/>
                <a:ea typeface="Open Sans"/>
                <a:cs typeface="Open Sans"/>
                <a:sym typeface="Open Sans"/>
              </a:defRPr>
            </a:lvl5pPr>
            <a:lvl6pPr indent="-304800" lvl="5" marL="2743200">
              <a:spcBef>
                <a:spcPts val="0"/>
              </a:spcBef>
              <a:spcAft>
                <a:spcPts val="0"/>
              </a:spcAft>
              <a:buSzPts val="1200"/>
              <a:buFont typeface="Open Sans"/>
              <a:buChar char="■"/>
              <a:defRPr sz="1200">
                <a:latin typeface="Open Sans"/>
                <a:ea typeface="Open Sans"/>
                <a:cs typeface="Open Sans"/>
                <a:sym typeface="Open Sans"/>
              </a:defRPr>
            </a:lvl6pPr>
            <a:lvl7pPr indent="-304800" lvl="6" marL="3200400">
              <a:spcBef>
                <a:spcPts val="0"/>
              </a:spcBef>
              <a:spcAft>
                <a:spcPts val="0"/>
              </a:spcAft>
              <a:buSzPts val="1200"/>
              <a:buFont typeface="Open Sans"/>
              <a:buChar char="●"/>
              <a:defRPr sz="1200">
                <a:latin typeface="Open Sans"/>
                <a:ea typeface="Open Sans"/>
                <a:cs typeface="Open Sans"/>
                <a:sym typeface="Open Sans"/>
              </a:defRPr>
            </a:lvl7pPr>
            <a:lvl8pPr indent="-304800" lvl="7" marL="3657600">
              <a:spcBef>
                <a:spcPts val="0"/>
              </a:spcBef>
              <a:spcAft>
                <a:spcPts val="0"/>
              </a:spcAft>
              <a:buSzPts val="1200"/>
              <a:buFont typeface="Open Sans"/>
              <a:buChar char="○"/>
              <a:defRPr sz="1200">
                <a:latin typeface="Open Sans"/>
                <a:ea typeface="Open Sans"/>
                <a:cs typeface="Open Sans"/>
                <a:sym typeface="Open Sans"/>
              </a:defRPr>
            </a:lvl8pPr>
            <a:lvl9pPr indent="-304800" lvl="8" marL="4114800">
              <a:spcBef>
                <a:spcPts val="0"/>
              </a:spcBef>
              <a:spcAft>
                <a:spcPts val="0"/>
              </a:spcAft>
              <a:buSzPts val="1200"/>
              <a:buFont typeface="Open Sans"/>
              <a:buChar char="■"/>
              <a:defRPr sz="1200">
                <a:latin typeface="Open Sans"/>
                <a:ea typeface="Open Sans"/>
                <a:cs typeface="Open Sans"/>
                <a:sym typeface="Open Sans"/>
              </a:defRPr>
            </a:lvl9pPr>
          </a:lstStyle>
          <a:p/>
        </p:txBody>
      </p:sp>
      <p:sp>
        <p:nvSpPr>
          <p:cNvPr id="36" name="Google Shape;36;p5"/>
          <p:cNvSpPr/>
          <p:nvPr/>
        </p:nvSpPr>
        <p:spPr>
          <a:xfrm>
            <a:off x="8686800" y="0"/>
            <a:ext cx="457200" cy="5143500"/>
          </a:xfrm>
          <a:prstGeom prst="rect">
            <a:avLst/>
          </a:prstGeom>
          <a:solidFill>
            <a:srgbClr val="B0B0B0">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
        <p:nvSpPr>
          <p:cNvPr id="37" name="Google Shape;37;p5"/>
          <p:cNvSpPr/>
          <p:nvPr/>
        </p:nvSpPr>
        <p:spPr>
          <a:xfrm>
            <a:off x="0" y="4683475"/>
            <a:ext cx="9144000" cy="45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pic>
        <p:nvPicPr>
          <p:cNvPr id="38" name="Google Shape;38;p5"/>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39" name="Google Shape;39;p5"/>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txBox="1"/>
          <p:nvPr>
            <p:ph type="title"/>
          </p:nvPr>
        </p:nvSpPr>
        <p:spPr>
          <a:xfrm>
            <a:off x="311700" y="216425"/>
            <a:ext cx="83751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200"/>
              <a:buFont typeface="Roboto Condensed"/>
              <a:buNone/>
              <a:defRPr b="1" sz="2200">
                <a:latin typeface="Roboto Condensed"/>
                <a:ea typeface="Roboto Condensed"/>
                <a:cs typeface="Roboto Condensed"/>
                <a:sym typeface="Roboto Condensed"/>
              </a:defRPr>
            </a:lvl1pPr>
            <a:lvl2pPr lvl="1">
              <a:spcBef>
                <a:spcPts val="0"/>
              </a:spcBef>
              <a:spcAft>
                <a:spcPts val="0"/>
              </a:spcAft>
              <a:buSzPts val="2200"/>
              <a:buFont typeface="Roboto Condensed"/>
              <a:buNone/>
              <a:defRPr b="1" sz="2200">
                <a:latin typeface="Roboto Condensed"/>
                <a:ea typeface="Roboto Condensed"/>
                <a:cs typeface="Roboto Condensed"/>
                <a:sym typeface="Roboto Condensed"/>
              </a:defRPr>
            </a:lvl2pPr>
            <a:lvl3pPr lvl="2">
              <a:spcBef>
                <a:spcPts val="0"/>
              </a:spcBef>
              <a:spcAft>
                <a:spcPts val="0"/>
              </a:spcAft>
              <a:buSzPts val="2200"/>
              <a:buFont typeface="Roboto Condensed"/>
              <a:buNone/>
              <a:defRPr b="1" sz="2200">
                <a:latin typeface="Roboto Condensed"/>
                <a:ea typeface="Roboto Condensed"/>
                <a:cs typeface="Roboto Condensed"/>
                <a:sym typeface="Roboto Condensed"/>
              </a:defRPr>
            </a:lvl3pPr>
            <a:lvl4pPr lvl="3">
              <a:spcBef>
                <a:spcPts val="0"/>
              </a:spcBef>
              <a:spcAft>
                <a:spcPts val="0"/>
              </a:spcAft>
              <a:buSzPts val="2200"/>
              <a:buFont typeface="Roboto Condensed"/>
              <a:buNone/>
              <a:defRPr b="1" sz="2200">
                <a:latin typeface="Roboto Condensed"/>
                <a:ea typeface="Roboto Condensed"/>
                <a:cs typeface="Roboto Condensed"/>
                <a:sym typeface="Roboto Condensed"/>
              </a:defRPr>
            </a:lvl4pPr>
            <a:lvl5pPr lvl="4">
              <a:spcBef>
                <a:spcPts val="0"/>
              </a:spcBef>
              <a:spcAft>
                <a:spcPts val="0"/>
              </a:spcAft>
              <a:buSzPts val="2200"/>
              <a:buFont typeface="Roboto Condensed"/>
              <a:buNone/>
              <a:defRPr b="1" sz="2200">
                <a:latin typeface="Roboto Condensed"/>
                <a:ea typeface="Roboto Condensed"/>
                <a:cs typeface="Roboto Condensed"/>
                <a:sym typeface="Roboto Condensed"/>
              </a:defRPr>
            </a:lvl5pPr>
            <a:lvl6pPr lvl="5">
              <a:spcBef>
                <a:spcPts val="0"/>
              </a:spcBef>
              <a:spcAft>
                <a:spcPts val="0"/>
              </a:spcAft>
              <a:buSzPts val="2200"/>
              <a:buFont typeface="Roboto Condensed"/>
              <a:buNone/>
              <a:defRPr b="1" sz="2200">
                <a:latin typeface="Roboto Condensed"/>
                <a:ea typeface="Roboto Condensed"/>
                <a:cs typeface="Roboto Condensed"/>
                <a:sym typeface="Roboto Condensed"/>
              </a:defRPr>
            </a:lvl6pPr>
            <a:lvl7pPr lvl="6">
              <a:spcBef>
                <a:spcPts val="0"/>
              </a:spcBef>
              <a:spcAft>
                <a:spcPts val="0"/>
              </a:spcAft>
              <a:buSzPts val="2200"/>
              <a:buFont typeface="Roboto Condensed"/>
              <a:buNone/>
              <a:defRPr b="1" sz="2200">
                <a:latin typeface="Roboto Condensed"/>
                <a:ea typeface="Roboto Condensed"/>
                <a:cs typeface="Roboto Condensed"/>
                <a:sym typeface="Roboto Condensed"/>
              </a:defRPr>
            </a:lvl7pPr>
            <a:lvl8pPr lvl="7">
              <a:spcBef>
                <a:spcPts val="0"/>
              </a:spcBef>
              <a:spcAft>
                <a:spcPts val="0"/>
              </a:spcAft>
              <a:buSzPts val="2200"/>
              <a:buFont typeface="Roboto Condensed"/>
              <a:buNone/>
              <a:defRPr b="1" sz="2200">
                <a:latin typeface="Roboto Condensed"/>
                <a:ea typeface="Roboto Condensed"/>
                <a:cs typeface="Roboto Condensed"/>
                <a:sym typeface="Roboto Condensed"/>
              </a:defRPr>
            </a:lvl8pPr>
            <a:lvl9pPr lvl="8">
              <a:spcBef>
                <a:spcPts val="0"/>
              </a:spcBef>
              <a:spcAft>
                <a:spcPts val="0"/>
              </a:spcAft>
              <a:buSzPts val="2200"/>
              <a:buFont typeface="Roboto Condensed"/>
              <a:buNone/>
              <a:defRPr b="1" sz="2200">
                <a:latin typeface="Roboto Condensed"/>
                <a:ea typeface="Roboto Condensed"/>
                <a:cs typeface="Roboto Condensed"/>
                <a:sym typeface="Roboto Condensed"/>
              </a:defRPr>
            </a:lvl9pPr>
          </a:lstStyle>
          <a:p/>
        </p:txBody>
      </p:sp>
      <p:sp>
        <p:nvSpPr>
          <p:cNvPr id="42" name="Google Shape;42;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43" name="Google Shape;43;p6"/>
          <p:cNvSpPr/>
          <p:nvPr/>
        </p:nvSpPr>
        <p:spPr>
          <a:xfrm>
            <a:off x="0" y="4683475"/>
            <a:ext cx="9144000" cy="45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pic>
        <p:nvPicPr>
          <p:cNvPr id="44" name="Google Shape;44;p6"/>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45" name="Google Shape;45;p6"/>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
        <p:nvSpPr>
          <p:cNvPr id="46" name="Google Shape;46;p6"/>
          <p:cNvSpPr/>
          <p:nvPr/>
        </p:nvSpPr>
        <p:spPr>
          <a:xfrm>
            <a:off x="8686800" y="0"/>
            <a:ext cx="457200" cy="5143500"/>
          </a:xfrm>
          <a:prstGeom prst="rect">
            <a:avLst/>
          </a:prstGeom>
          <a:solidFill>
            <a:srgbClr val="B0B0B0">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7" name="Shape 47"/>
        <p:cNvGrpSpPr/>
        <p:nvPr/>
      </p:nvGrpSpPr>
      <p:grpSpPr>
        <a:xfrm>
          <a:off x="0" y="0"/>
          <a:ext cx="0" cy="0"/>
          <a:chOff x="0" y="0"/>
          <a:chExt cx="0" cy="0"/>
        </a:xfrm>
      </p:grpSpPr>
      <p:sp>
        <p:nvSpPr>
          <p:cNvPr id="48" name="Google Shape;48;p7"/>
          <p:cNvSpPr txBox="1"/>
          <p:nvPr>
            <p:ph type="title"/>
          </p:nvPr>
        </p:nvSpPr>
        <p:spPr>
          <a:xfrm>
            <a:off x="490250" y="0"/>
            <a:ext cx="7719900" cy="46632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Font typeface="Roboto Condensed"/>
              <a:buNone/>
              <a:defRPr b="1" sz="4800">
                <a:latin typeface="Roboto Condensed"/>
                <a:ea typeface="Roboto Condensed"/>
                <a:cs typeface="Roboto Condensed"/>
                <a:sym typeface="Roboto Condensed"/>
              </a:defRPr>
            </a:lvl1pPr>
            <a:lvl2pPr lvl="1">
              <a:spcBef>
                <a:spcPts val="0"/>
              </a:spcBef>
              <a:spcAft>
                <a:spcPts val="0"/>
              </a:spcAft>
              <a:buSzPts val="4800"/>
              <a:buFont typeface="Roboto Condensed"/>
              <a:buNone/>
              <a:defRPr b="1" sz="4800">
                <a:latin typeface="Roboto Condensed"/>
                <a:ea typeface="Roboto Condensed"/>
                <a:cs typeface="Roboto Condensed"/>
                <a:sym typeface="Roboto Condensed"/>
              </a:defRPr>
            </a:lvl2pPr>
            <a:lvl3pPr lvl="2">
              <a:spcBef>
                <a:spcPts val="0"/>
              </a:spcBef>
              <a:spcAft>
                <a:spcPts val="0"/>
              </a:spcAft>
              <a:buSzPts val="4800"/>
              <a:buFont typeface="Roboto Condensed"/>
              <a:buNone/>
              <a:defRPr b="1" sz="4800">
                <a:latin typeface="Roboto Condensed"/>
                <a:ea typeface="Roboto Condensed"/>
                <a:cs typeface="Roboto Condensed"/>
                <a:sym typeface="Roboto Condensed"/>
              </a:defRPr>
            </a:lvl3pPr>
            <a:lvl4pPr lvl="3">
              <a:spcBef>
                <a:spcPts val="0"/>
              </a:spcBef>
              <a:spcAft>
                <a:spcPts val="0"/>
              </a:spcAft>
              <a:buSzPts val="4800"/>
              <a:buFont typeface="Roboto Condensed"/>
              <a:buNone/>
              <a:defRPr b="1" sz="4800">
                <a:latin typeface="Roboto Condensed"/>
                <a:ea typeface="Roboto Condensed"/>
                <a:cs typeface="Roboto Condensed"/>
                <a:sym typeface="Roboto Condensed"/>
              </a:defRPr>
            </a:lvl4pPr>
            <a:lvl5pPr lvl="4">
              <a:spcBef>
                <a:spcPts val="0"/>
              </a:spcBef>
              <a:spcAft>
                <a:spcPts val="0"/>
              </a:spcAft>
              <a:buSzPts val="4800"/>
              <a:buFont typeface="Roboto Condensed"/>
              <a:buNone/>
              <a:defRPr b="1" sz="4800">
                <a:latin typeface="Roboto Condensed"/>
                <a:ea typeface="Roboto Condensed"/>
                <a:cs typeface="Roboto Condensed"/>
                <a:sym typeface="Roboto Condensed"/>
              </a:defRPr>
            </a:lvl5pPr>
            <a:lvl6pPr lvl="5">
              <a:spcBef>
                <a:spcPts val="0"/>
              </a:spcBef>
              <a:spcAft>
                <a:spcPts val="0"/>
              </a:spcAft>
              <a:buSzPts val="4800"/>
              <a:buFont typeface="Roboto Condensed"/>
              <a:buNone/>
              <a:defRPr b="1" sz="4800">
                <a:latin typeface="Roboto Condensed"/>
                <a:ea typeface="Roboto Condensed"/>
                <a:cs typeface="Roboto Condensed"/>
                <a:sym typeface="Roboto Condensed"/>
              </a:defRPr>
            </a:lvl6pPr>
            <a:lvl7pPr lvl="6">
              <a:spcBef>
                <a:spcPts val="0"/>
              </a:spcBef>
              <a:spcAft>
                <a:spcPts val="0"/>
              </a:spcAft>
              <a:buSzPts val="4800"/>
              <a:buFont typeface="Roboto Condensed"/>
              <a:buNone/>
              <a:defRPr b="1" sz="4800">
                <a:latin typeface="Roboto Condensed"/>
                <a:ea typeface="Roboto Condensed"/>
                <a:cs typeface="Roboto Condensed"/>
                <a:sym typeface="Roboto Condensed"/>
              </a:defRPr>
            </a:lvl7pPr>
            <a:lvl8pPr lvl="7">
              <a:spcBef>
                <a:spcPts val="0"/>
              </a:spcBef>
              <a:spcAft>
                <a:spcPts val="0"/>
              </a:spcAft>
              <a:buSzPts val="4800"/>
              <a:buFont typeface="Roboto Condensed"/>
              <a:buNone/>
              <a:defRPr b="1" sz="4800">
                <a:latin typeface="Roboto Condensed"/>
                <a:ea typeface="Roboto Condensed"/>
                <a:cs typeface="Roboto Condensed"/>
                <a:sym typeface="Roboto Condensed"/>
              </a:defRPr>
            </a:lvl8pPr>
            <a:lvl9pPr lvl="8">
              <a:spcBef>
                <a:spcPts val="0"/>
              </a:spcBef>
              <a:spcAft>
                <a:spcPts val="0"/>
              </a:spcAft>
              <a:buSzPts val="4800"/>
              <a:buFont typeface="Roboto Condensed"/>
              <a:buNone/>
              <a:defRPr b="1" sz="4800">
                <a:latin typeface="Roboto Condensed"/>
                <a:ea typeface="Roboto Condensed"/>
                <a:cs typeface="Roboto Condensed"/>
                <a:sym typeface="Roboto Condensed"/>
              </a:defRPr>
            </a:lvl9pPr>
          </a:lstStyle>
          <a:p/>
        </p:txBody>
      </p:sp>
      <p:sp>
        <p:nvSpPr>
          <p:cNvPr id="49" name="Google Shape;49;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50" name="Google Shape;50;p7"/>
          <p:cNvSpPr/>
          <p:nvPr/>
        </p:nvSpPr>
        <p:spPr>
          <a:xfrm>
            <a:off x="0" y="4683475"/>
            <a:ext cx="9144000" cy="457200"/>
          </a:xfrm>
          <a:prstGeom prst="rect">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pic>
        <p:nvPicPr>
          <p:cNvPr id="51" name="Google Shape;51;p7"/>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52" name="Google Shape;52;p7"/>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
        <p:nvSpPr>
          <p:cNvPr id="53" name="Google Shape;53;p7"/>
          <p:cNvSpPr/>
          <p:nvPr/>
        </p:nvSpPr>
        <p:spPr>
          <a:xfrm>
            <a:off x="8686825" y="0"/>
            <a:ext cx="457200" cy="5143500"/>
          </a:xfrm>
          <a:prstGeom prst="rect">
            <a:avLst/>
          </a:prstGeom>
          <a:solidFill>
            <a:srgbClr val="FEEDE9">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Tomato">
  <p:cSld name="CAPTION_ONLY">
    <p:spTree>
      <p:nvGrpSpPr>
        <p:cNvPr id="54" name="Shape 54"/>
        <p:cNvGrpSpPr/>
        <p:nvPr/>
      </p:nvGrpSpPr>
      <p:grpSpPr>
        <a:xfrm>
          <a:off x="0" y="0"/>
          <a:ext cx="0" cy="0"/>
          <a:chOff x="0" y="0"/>
          <a:chExt cx="0" cy="0"/>
        </a:xfrm>
      </p:grpSpPr>
      <p:sp>
        <p:nvSpPr>
          <p:cNvPr id="55" name="Google Shape;55;p8"/>
          <p:cNvSpPr/>
          <p:nvPr/>
        </p:nvSpPr>
        <p:spPr>
          <a:xfrm>
            <a:off x="25" y="4682275"/>
            <a:ext cx="9144000" cy="457200"/>
          </a:xfrm>
          <a:prstGeom prst="rect">
            <a:avLst/>
          </a:prstGeom>
          <a:solidFill>
            <a:srgbClr val="C74200"/>
          </a:solidFill>
          <a:ln cap="flat" cmpd="sng" w="9525">
            <a:solidFill>
              <a:srgbClr val="C742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
        <p:nvSpPr>
          <p:cNvPr id="56" name="Google Shape;56;p8"/>
          <p:cNvSpPr txBox="1"/>
          <p:nvPr>
            <p:ph idx="1" type="body"/>
          </p:nvPr>
        </p:nvSpPr>
        <p:spPr>
          <a:xfrm>
            <a:off x="730925" y="4682275"/>
            <a:ext cx="7956000" cy="459600"/>
          </a:xfrm>
          <a:prstGeom prst="rect">
            <a:avLst/>
          </a:prstGeom>
        </p:spPr>
        <p:txBody>
          <a:bodyPr anchorCtr="0" anchor="b" bIns="91425" lIns="91425" spcFirstLastPara="1" rIns="91425" wrap="square" tIns="91425">
            <a:normAutofit/>
          </a:bodyPr>
          <a:lstStyle>
            <a:lvl1pPr indent="-317500" lvl="0" marL="457200" rtl="0" algn="r">
              <a:lnSpc>
                <a:spcPct val="100000"/>
              </a:lnSpc>
              <a:spcBef>
                <a:spcPts val="0"/>
              </a:spcBef>
              <a:spcAft>
                <a:spcPts val="0"/>
              </a:spcAft>
              <a:buClr>
                <a:schemeClr val="lt1"/>
              </a:buClr>
              <a:buSzPts val="1400"/>
              <a:buChar char="●"/>
              <a:defRPr sz="700">
                <a:solidFill>
                  <a:schemeClr val="lt1"/>
                </a:solidFill>
                <a:latin typeface="Source Sans Pro"/>
                <a:ea typeface="Source Sans Pro"/>
                <a:cs typeface="Source Sans Pro"/>
                <a:sym typeface="Source Sans Pro"/>
              </a:defRPr>
            </a:lvl1pPr>
            <a:lvl2pPr indent="-304800" lvl="1" marL="9144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2pPr>
            <a:lvl3pPr indent="-304800" lvl="2" marL="13716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3pPr>
            <a:lvl4pPr indent="-304800" lvl="3" marL="18288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4pPr>
            <a:lvl5pPr indent="-304800" lvl="4" marL="22860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5pPr>
            <a:lvl6pPr indent="-304800" lvl="5" marL="27432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6pPr>
            <a:lvl7pPr indent="-304800" lvl="6" marL="32004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7pPr>
            <a:lvl8pPr indent="-304800" lvl="7" marL="36576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8pPr>
            <a:lvl9pPr indent="-304800" lvl="8" marL="41148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9pPr>
          </a:lstStyle>
          <a:p/>
        </p:txBody>
      </p:sp>
      <p:pic>
        <p:nvPicPr>
          <p:cNvPr id="57" name="Google Shape;57;p8"/>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58" name="Google Shape;58;p8"/>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Slate">
  <p:cSld name="CAPTION_ONLY_2">
    <p:spTree>
      <p:nvGrpSpPr>
        <p:cNvPr id="59" name="Shape 59"/>
        <p:cNvGrpSpPr/>
        <p:nvPr/>
      </p:nvGrpSpPr>
      <p:grpSpPr>
        <a:xfrm>
          <a:off x="0" y="0"/>
          <a:ext cx="0" cy="0"/>
          <a:chOff x="0" y="0"/>
          <a:chExt cx="0" cy="0"/>
        </a:xfrm>
      </p:grpSpPr>
      <p:sp>
        <p:nvSpPr>
          <p:cNvPr id="60" name="Google Shape;60;p9"/>
          <p:cNvSpPr/>
          <p:nvPr/>
        </p:nvSpPr>
        <p:spPr>
          <a:xfrm>
            <a:off x="0" y="4683475"/>
            <a:ext cx="9144000" cy="45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pic>
        <p:nvPicPr>
          <p:cNvPr id="61" name="Google Shape;61;p9"/>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62" name="Google Shape;62;p9"/>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
        <p:nvSpPr>
          <p:cNvPr id="63" name="Google Shape;63;p9"/>
          <p:cNvSpPr txBox="1"/>
          <p:nvPr>
            <p:ph idx="1" type="body"/>
          </p:nvPr>
        </p:nvSpPr>
        <p:spPr>
          <a:xfrm>
            <a:off x="730925" y="4682275"/>
            <a:ext cx="7956000" cy="459600"/>
          </a:xfrm>
          <a:prstGeom prst="rect">
            <a:avLst/>
          </a:prstGeom>
        </p:spPr>
        <p:txBody>
          <a:bodyPr anchorCtr="0" anchor="b" bIns="91425" lIns="91425" spcFirstLastPara="1" rIns="91425" wrap="square" tIns="91425">
            <a:noAutofit/>
          </a:bodyPr>
          <a:lstStyle>
            <a:lvl1pPr indent="-317500" lvl="0" marL="457200" rtl="0" algn="r">
              <a:lnSpc>
                <a:spcPct val="100000"/>
              </a:lnSpc>
              <a:spcBef>
                <a:spcPts val="0"/>
              </a:spcBef>
              <a:spcAft>
                <a:spcPts val="0"/>
              </a:spcAft>
              <a:buClr>
                <a:schemeClr val="lt1"/>
              </a:buClr>
              <a:buSzPts val="1400"/>
              <a:buChar char="●"/>
              <a:defRPr sz="700">
                <a:solidFill>
                  <a:schemeClr val="lt1"/>
                </a:solidFill>
                <a:latin typeface="Source Sans Pro"/>
                <a:ea typeface="Source Sans Pro"/>
                <a:cs typeface="Source Sans Pro"/>
                <a:sym typeface="Source Sans Pro"/>
              </a:defRPr>
            </a:lvl1pPr>
            <a:lvl2pPr indent="-304800" lvl="1" marL="9144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2pPr>
            <a:lvl3pPr indent="-304800" lvl="2" marL="13716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3pPr>
            <a:lvl4pPr indent="-304800" lvl="3" marL="18288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4pPr>
            <a:lvl5pPr indent="-304800" lvl="4" marL="22860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5pPr>
            <a:lvl6pPr indent="-304800" lvl="5" marL="27432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6pPr>
            <a:lvl7pPr indent="-304800" lvl="6" marL="32004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7pPr>
            <a:lvl8pPr indent="-304800" lvl="7" marL="36576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8pPr>
            <a:lvl9pPr indent="-304800" lvl="8" marL="4114800" rtl="0" algn="r">
              <a:lnSpc>
                <a:spcPct val="100000"/>
              </a:lnSpc>
              <a:spcBef>
                <a:spcPts val="0"/>
              </a:spcBef>
              <a:spcAft>
                <a:spcPts val="0"/>
              </a:spcAft>
              <a:buClr>
                <a:schemeClr val="lt1"/>
              </a:buClr>
              <a:buSzPts val="1200"/>
              <a:buChar char="■"/>
              <a:defRPr sz="700">
                <a:solidFill>
                  <a:schemeClr val="lt1"/>
                </a:solidFill>
                <a:latin typeface="Source Sans Pro"/>
                <a:ea typeface="Source Sans Pro"/>
                <a:cs typeface="Source Sans Pro"/>
                <a:sym typeface="Source Sans Pro"/>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Yellow">
  <p:cSld name="CAPTION_ONLY_2_1">
    <p:spTree>
      <p:nvGrpSpPr>
        <p:cNvPr id="64" name="Shape 64"/>
        <p:cNvGrpSpPr/>
        <p:nvPr/>
      </p:nvGrpSpPr>
      <p:grpSpPr>
        <a:xfrm>
          <a:off x="0" y="0"/>
          <a:ext cx="0" cy="0"/>
          <a:chOff x="0" y="0"/>
          <a:chExt cx="0" cy="0"/>
        </a:xfrm>
      </p:grpSpPr>
      <p:sp>
        <p:nvSpPr>
          <p:cNvPr id="65" name="Google Shape;65;p10"/>
          <p:cNvSpPr/>
          <p:nvPr/>
        </p:nvSpPr>
        <p:spPr>
          <a:xfrm>
            <a:off x="25" y="4682275"/>
            <a:ext cx="9144000" cy="457200"/>
          </a:xfrm>
          <a:prstGeom prst="rect">
            <a:avLst/>
          </a:prstGeom>
          <a:solidFill>
            <a:schemeClr val="accent3"/>
          </a:solidFill>
          <a:ln cap="flat" cmpd="sng" w="952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
        <p:nvSpPr>
          <p:cNvPr id="66" name="Google Shape;66;p10"/>
          <p:cNvSpPr txBox="1"/>
          <p:nvPr>
            <p:ph idx="1" type="body"/>
          </p:nvPr>
        </p:nvSpPr>
        <p:spPr>
          <a:xfrm>
            <a:off x="730925" y="4682275"/>
            <a:ext cx="7956000" cy="459600"/>
          </a:xfrm>
          <a:prstGeom prst="rect">
            <a:avLst/>
          </a:prstGeom>
        </p:spPr>
        <p:txBody>
          <a:bodyPr anchorCtr="0" anchor="b" bIns="91425" lIns="91425" spcFirstLastPara="1" rIns="91425" wrap="square" tIns="91425">
            <a:normAutofit/>
          </a:bodyPr>
          <a:lstStyle>
            <a:lvl1pPr indent="-317500" lvl="0" marL="457200" rtl="0" algn="r">
              <a:lnSpc>
                <a:spcPct val="100000"/>
              </a:lnSpc>
              <a:spcBef>
                <a:spcPts val="0"/>
              </a:spcBef>
              <a:spcAft>
                <a:spcPts val="0"/>
              </a:spcAft>
              <a:buSzPts val="1400"/>
              <a:buChar char="●"/>
              <a:defRPr sz="700">
                <a:solidFill>
                  <a:srgbClr val="333333"/>
                </a:solidFill>
                <a:latin typeface="Source Sans Pro"/>
                <a:ea typeface="Source Sans Pro"/>
                <a:cs typeface="Source Sans Pro"/>
                <a:sym typeface="Source Sans Pro"/>
              </a:defRPr>
            </a:lvl1pPr>
            <a:lvl2pPr indent="-304800" lvl="1" marL="9144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2pPr>
            <a:lvl3pPr indent="-304800" lvl="2" marL="13716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3pPr>
            <a:lvl4pPr indent="-304800" lvl="3" marL="18288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4pPr>
            <a:lvl5pPr indent="-304800" lvl="4" marL="22860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5pPr>
            <a:lvl6pPr indent="-304800" lvl="5" marL="27432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6pPr>
            <a:lvl7pPr indent="-304800" lvl="6" marL="32004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7pPr>
            <a:lvl8pPr indent="-304800" lvl="7" marL="36576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8pPr>
            <a:lvl9pPr indent="-304800" lvl="8" marL="4114800" rtl="0" algn="r">
              <a:lnSpc>
                <a:spcPct val="100000"/>
              </a:lnSpc>
              <a:spcBef>
                <a:spcPts val="0"/>
              </a:spcBef>
              <a:spcAft>
                <a:spcPts val="0"/>
              </a:spcAft>
              <a:buSzPts val="1200"/>
              <a:buChar char="■"/>
              <a:defRPr sz="700">
                <a:solidFill>
                  <a:srgbClr val="333333"/>
                </a:solidFill>
                <a:latin typeface="Source Sans Pro"/>
                <a:ea typeface="Source Sans Pro"/>
                <a:cs typeface="Source Sans Pro"/>
                <a:sym typeface="Source Sans Pro"/>
              </a:defRPr>
            </a:lvl9pPr>
          </a:lstStyle>
          <a:p/>
        </p:txBody>
      </p:sp>
      <p:pic>
        <p:nvPicPr>
          <p:cNvPr id="67" name="Google Shape;67;p10"/>
          <p:cNvPicPr preferRelativeResize="0"/>
          <p:nvPr/>
        </p:nvPicPr>
        <p:blipFill>
          <a:blip r:embed="rId2">
            <a:alphaModFix/>
          </a:blip>
          <a:stretch>
            <a:fillRect/>
          </a:stretch>
        </p:blipFill>
        <p:spPr>
          <a:xfrm>
            <a:off x="78491" y="4773713"/>
            <a:ext cx="274319" cy="274319"/>
          </a:xfrm>
          <a:prstGeom prst="rect">
            <a:avLst/>
          </a:prstGeom>
          <a:noFill/>
          <a:ln>
            <a:noFill/>
          </a:ln>
        </p:spPr>
      </p:pic>
      <p:pic>
        <p:nvPicPr>
          <p:cNvPr id="68" name="Google Shape;68;p10"/>
          <p:cNvPicPr preferRelativeResize="0"/>
          <p:nvPr/>
        </p:nvPicPr>
        <p:blipFill rotWithShape="1">
          <a:blip r:embed="rId3">
            <a:alphaModFix/>
          </a:blip>
          <a:srcRect b="0" l="0" r="0" t="0"/>
          <a:stretch/>
        </p:blipFill>
        <p:spPr>
          <a:xfrm>
            <a:off x="381925" y="4773713"/>
            <a:ext cx="274319" cy="27431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2164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200"/>
              <a:buFont typeface="Roboto Condensed"/>
              <a:buNone/>
              <a:defRPr b="1" sz="2200">
                <a:solidFill>
                  <a:schemeClr val="dk1"/>
                </a:solidFill>
                <a:latin typeface="Roboto Condensed"/>
                <a:ea typeface="Roboto Condensed"/>
                <a:cs typeface="Roboto Condensed"/>
                <a:sym typeface="Roboto Condensed"/>
              </a:defRPr>
            </a:lvl1pPr>
            <a:lvl2pPr lvl="1">
              <a:spcBef>
                <a:spcPts val="0"/>
              </a:spcBef>
              <a:spcAft>
                <a:spcPts val="0"/>
              </a:spcAft>
              <a:buClr>
                <a:schemeClr val="dk1"/>
              </a:buClr>
              <a:buSzPts val="2200"/>
              <a:buFont typeface="Roboto Condensed"/>
              <a:buNone/>
              <a:defRPr b="1" sz="2200">
                <a:solidFill>
                  <a:schemeClr val="dk1"/>
                </a:solidFill>
                <a:latin typeface="Roboto Condensed"/>
                <a:ea typeface="Roboto Condensed"/>
                <a:cs typeface="Roboto Condensed"/>
                <a:sym typeface="Roboto Condensed"/>
              </a:defRPr>
            </a:lvl2pPr>
            <a:lvl3pPr lvl="2">
              <a:spcBef>
                <a:spcPts val="0"/>
              </a:spcBef>
              <a:spcAft>
                <a:spcPts val="0"/>
              </a:spcAft>
              <a:buClr>
                <a:schemeClr val="dk1"/>
              </a:buClr>
              <a:buSzPts val="2200"/>
              <a:buFont typeface="Roboto Condensed"/>
              <a:buNone/>
              <a:defRPr b="1" sz="2200">
                <a:solidFill>
                  <a:schemeClr val="dk1"/>
                </a:solidFill>
                <a:latin typeface="Roboto Condensed"/>
                <a:ea typeface="Roboto Condensed"/>
                <a:cs typeface="Roboto Condensed"/>
                <a:sym typeface="Roboto Condensed"/>
              </a:defRPr>
            </a:lvl3pPr>
            <a:lvl4pPr lvl="3">
              <a:spcBef>
                <a:spcPts val="0"/>
              </a:spcBef>
              <a:spcAft>
                <a:spcPts val="0"/>
              </a:spcAft>
              <a:buClr>
                <a:schemeClr val="dk1"/>
              </a:buClr>
              <a:buSzPts val="2200"/>
              <a:buFont typeface="Roboto Condensed"/>
              <a:buNone/>
              <a:defRPr b="1" sz="2200">
                <a:solidFill>
                  <a:schemeClr val="dk1"/>
                </a:solidFill>
                <a:latin typeface="Roboto Condensed"/>
                <a:ea typeface="Roboto Condensed"/>
                <a:cs typeface="Roboto Condensed"/>
                <a:sym typeface="Roboto Condensed"/>
              </a:defRPr>
            </a:lvl4pPr>
            <a:lvl5pPr lvl="4">
              <a:spcBef>
                <a:spcPts val="0"/>
              </a:spcBef>
              <a:spcAft>
                <a:spcPts val="0"/>
              </a:spcAft>
              <a:buClr>
                <a:schemeClr val="dk1"/>
              </a:buClr>
              <a:buSzPts val="2200"/>
              <a:buFont typeface="Roboto Condensed"/>
              <a:buNone/>
              <a:defRPr b="1" sz="2200">
                <a:solidFill>
                  <a:schemeClr val="dk1"/>
                </a:solidFill>
                <a:latin typeface="Roboto Condensed"/>
                <a:ea typeface="Roboto Condensed"/>
                <a:cs typeface="Roboto Condensed"/>
                <a:sym typeface="Roboto Condensed"/>
              </a:defRPr>
            </a:lvl5pPr>
            <a:lvl6pPr lvl="5">
              <a:spcBef>
                <a:spcPts val="0"/>
              </a:spcBef>
              <a:spcAft>
                <a:spcPts val="0"/>
              </a:spcAft>
              <a:buClr>
                <a:schemeClr val="dk1"/>
              </a:buClr>
              <a:buSzPts val="2200"/>
              <a:buFont typeface="Roboto Condensed"/>
              <a:buNone/>
              <a:defRPr b="1" sz="2200">
                <a:solidFill>
                  <a:schemeClr val="dk1"/>
                </a:solidFill>
                <a:latin typeface="Roboto Condensed"/>
                <a:ea typeface="Roboto Condensed"/>
                <a:cs typeface="Roboto Condensed"/>
                <a:sym typeface="Roboto Condensed"/>
              </a:defRPr>
            </a:lvl6pPr>
            <a:lvl7pPr lvl="6">
              <a:spcBef>
                <a:spcPts val="0"/>
              </a:spcBef>
              <a:spcAft>
                <a:spcPts val="0"/>
              </a:spcAft>
              <a:buClr>
                <a:schemeClr val="dk1"/>
              </a:buClr>
              <a:buSzPts val="2200"/>
              <a:buFont typeface="Roboto Condensed"/>
              <a:buNone/>
              <a:defRPr b="1" sz="2200">
                <a:solidFill>
                  <a:schemeClr val="dk1"/>
                </a:solidFill>
                <a:latin typeface="Roboto Condensed"/>
                <a:ea typeface="Roboto Condensed"/>
                <a:cs typeface="Roboto Condensed"/>
                <a:sym typeface="Roboto Condensed"/>
              </a:defRPr>
            </a:lvl7pPr>
            <a:lvl8pPr lvl="7">
              <a:spcBef>
                <a:spcPts val="0"/>
              </a:spcBef>
              <a:spcAft>
                <a:spcPts val="0"/>
              </a:spcAft>
              <a:buClr>
                <a:schemeClr val="dk1"/>
              </a:buClr>
              <a:buSzPts val="2200"/>
              <a:buFont typeface="Roboto Condensed"/>
              <a:buNone/>
              <a:defRPr b="1" sz="2200">
                <a:solidFill>
                  <a:schemeClr val="dk1"/>
                </a:solidFill>
                <a:latin typeface="Roboto Condensed"/>
                <a:ea typeface="Roboto Condensed"/>
                <a:cs typeface="Roboto Condensed"/>
                <a:sym typeface="Roboto Condensed"/>
              </a:defRPr>
            </a:lvl8pPr>
            <a:lvl9pPr lvl="8">
              <a:spcBef>
                <a:spcPts val="0"/>
              </a:spcBef>
              <a:spcAft>
                <a:spcPts val="0"/>
              </a:spcAft>
              <a:buClr>
                <a:schemeClr val="dk1"/>
              </a:buClr>
              <a:buSzPts val="2200"/>
              <a:buFont typeface="Roboto Condensed"/>
              <a:buNone/>
              <a:defRPr b="1" sz="2200">
                <a:solidFill>
                  <a:schemeClr val="dk1"/>
                </a:solidFill>
                <a:latin typeface="Roboto Condensed"/>
                <a:ea typeface="Roboto Condensed"/>
                <a:cs typeface="Roboto Condensed"/>
                <a:sym typeface="Roboto Condensed"/>
              </a:defRPr>
            </a:lvl9pPr>
          </a:lstStyle>
          <a:p/>
        </p:txBody>
      </p:sp>
      <p:sp>
        <p:nvSpPr>
          <p:cNvPr id="7" name="Google Shape;7;p1"/>
          <p:cNvSpPr txBox="1"/>
          <p:nvPr>
            <p:ph idx="1" type="body"/>
          </p:nvPr>
        </p:nvSpPr>
        <p:spPr>
          <a:xfrm>
            <a:off x="311700" y="923875"/>
            <a:ext cx="8520600" cy="3416400"/>
          </a:xfrm>
          <a:prstGeom prst="rect">
            <a:avLst/>
          </a:prstGeom>
          <a:noFill/>
          <a:ln>
            <a:noFill/>
          </a:ln>
        </p:spPr>
        <p:txBody>
          <a:bodyPr anchorCtr="0" anchor="t" bIns="91425" lIns="91425" spcFirstLastPara="1" rIns="91425" wrap="square" tIns="91425">
            <a:normAutofit/>
          </a:bodyPr>
          <a:lstStyle>
            <a:lvl1pPr indent="-317500" lvl="0" marL="4572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indent="-304800" lvl="1" marL="914400">
              <a:lnSpc>
                <a:spcPct val="115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2pPr>
            <a:lvl3pPr indent="-304800" lvl="2" marL="1371600">
              <a:lnSpc>
                <a:spcPct val="115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3pPr>
            <a:lvl4pPr indent="-304800" lvl="3" marL="1828800">
              <a:lnSpc>
                <a:spcPct val="115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4pPr>
            <a:lvl5pPr indent="-304800" lvl="4" marL="2286000">
              <a:lnSpc>
                <a:spcPct val="115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5pPr>
            <a:lvl6pPr indent="-304800" lvl="5" marL="2743200">
              <a:lnSpc>
                <a:spcPct val="115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6pPr>
            <a:lvl7pPr indent="-304800" lvl="6" marL="3200400">
              <a:lnSpc>
                <a:spcPct val="115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7pPr>
            <a:lvl8pPr indent="-304800" lvl="7" marL="3657600">
              <a:lnSpc>
                <a:spcPct val="115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8pPr>
            <a:lvl9pPr indent="-304800" lvl="8" marL="4114800">
              <a:lnSpc>
                <a:spcPct val="115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creativecommons.org/author/cablecreativecommons-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2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0"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23.png"/><Relationship Id="rId5" Type="http://schemas.openxmlformats.org/officeDocument/2006/relationships/image" Target="../media/image14.png"/><Relationship Id="rId6" Type="http://schemas.openxmlformats.org/officeDocument/2006/relationships/image" Target="../media/image13.png"/><Relationship Id="rId7" Type="http://schemas.openxmlformats.org/officeDocument/2006/relationships/image" Target="../media/image21.png"/><Relationship Id="rId8"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29.png"/><Relationship Id="rId4" Type="http://schemas.openxmlformats.org/officeDocument/2006/relationships/image" Target="../media/image26.png"/><Relationship Id="rId5" Type="http://schemas.openxmlformats.org/officeDocument/2006/relationships/image" Target="../media/image30.png"/><Relationship Id="rId6" Type="http://schemas.openxmlformats.org/officeDocument/2006/relationships/image" Target="../media/image28.png"/><Relationship Id="rId7"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hyperlink" Target="https://openclimatecampaign.org/" TargetMode="Externa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hyperlink" Target="https://creativecommons.org/author/cablecreativecommons-org/" TargetMode="External"/><Relationship Id="rId4" Type="http://schemas.openxmlformats.org/officeDocument/2006/relationships/hyperlink" Target="https://creativecommons.org/" TargetMode="External"/><Relationship Id="rId5" Type="http://schemas.openxmlformats.org/officeDocument/2006/relationships/hyperlink" Target="https://openclimatecampaign.org/" TargetMode="External"/><Relationship Id="rId6"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0" Type="http://schemas.openxmlformats.org/officeDocument/2006/relationships/image" Target="../media/image18.png"/><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19.png"/><Relationship Id="rId4" Type="http://schemas.openxmlformats.org/officeDocument/2006/relationships/image" Target="../media/image15.png"/><Relationship Id="rId9" Type="http://schemas.openxmlformats.org/officeDocument/2006/relationships/image" Target="../media/image4.png"/><Relationship Id="rId5" Type="http://schemas.openxmlformats.org/officeDocument/2006/relationships/image" Target="../media/image11.png"/><Relationship Id="rId6" Type="http://schemas.openxmlformats.org/officeDocument/2006/relationships/image" Target="../media/image3.png"/><Relationship Id="rId7" Type="http://schemas.openxmlformats.org/officeDocument/2006/relationships/image" Target="../media/image7.png"/><Relationship Id="rId8"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8"/>
          <p:cNvSpPr txBox="1"/>
          <p:nvPr>
            <p:ph type="ctrTitle"/>
          </p:nvPr>
        </p:nvSpPr>
        <p:spPr>
          <a:xfrm>
            <a:off x="310900" y="768800"/>
            <a:ext cx="8398500" cy="12663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3500"/>
              <a:t>Open Access Models &amp; Policies:</a:t>
            </a:r>
            <a:endParaRPr sz="3500"/>
          </a:p>
          <a:p>
            <a:pPr indent="0" lvl="0" marL="0" rtl="0" algn="l">
              <a:spcBef>
                <a:spcPts val="0"/>
              </a:spcBef>
              <a:spcAft>
                <a:spcPts val="0"/>
              </a:spcAft>
              <a:buNone/>
            </a:pPr>
            <a:r>
              <a:rPr lang="en" sz="3500"/>
              <a:t>Shifting toward Diamond</a:t>
            </a:r>
            <a:endParaRPr sz="3500"/>
          </a:p>
        </p:txBody>
      </p:sp>
      <p:sp>
        <p:nvSpPr>
          <p:cNvPr id="108" name="Google Shape;108;p18"/>
          <p:cNvSpPr txBox="1"/>
          <p:nvPr>
            <p:ph idx="1" type="subTitle"/>
          </p:nvPr>
        </p:nvSpPr>
        <p:spPr>
          <a:xfrm>
            <a:off x="310896" y="1919725"/>
            <a:ext cx="8398500" cy="79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3"/>
              </a:rPr>
              <a:t>Dr. Cable Green</a:t>
            </a:r>
            <a:endParaRPr/>
          </a:p>
          <a:p>
            <a:pPr indent="0" lvl="0" marL="0" rtl="0" algn="l">
              <a:spcBef>
                <a:spcPts val="0"/>
              </a:spcBef>
              <a:spcAft>
                <a:spcPts val="0"/>
              </a:spcAft>
              <a:buNone/>
            </a:pPr>
            <a:r>
              <a:rPr lang="en"/>
              <a:t>Director of Open Knowledge</a:t>
            </a:r>
            <a:endParaRPr/>
          </a:p>
          <a:p>
            <a:pPr indent="0" lvl="0" marL="0" rtl="0" algn="l">
              <a:spcBef>
                <a:spcPts val="0"/>
              </a:spcBef>
              <a:spcAft>
                <a:spcPts val="0"/>
              </a:spcAft>
              <a:buNone/>
            </a:pPr>
            <a:r>
              <a:rPr lang="en"/>
              <a:t>Creative Commons</a:t>
            </a:r>
            <a:endParaRPr/>
          </a:p>
          <a:p>
            <a:pPr indent="0" lvl="0" marL="0" rtl="0" algn="l">
              <a:spcBef>
                <a:spcPts val="0"/>
              </a:spcBef>
              <a:spcAft>
                <a:spcPts val="0"/>
              </a:spcAft>
              <a:buNone/>
            </a:pPr>
            <a:r>
              <a:rPr lang="en"/>
              <a:t>@cgreen</a:t>
            </a:r>
            <a:endParaRPr/>
          </a:p>
          <a:p>
            <a:pPr indent="0" lvl="0" marL="0" rtl="0" algn="l">
              <a:spcBef>
                <a:spcPts val="0"/>
              </a:spcBef>
              <a:spcAft>
                <a:spcPts val="0"/>
              </a:spcAft>
              <a:buNone/>
            </a:pPr>
            <a:r>
              <a:rPr lang="en"/>
              <a:t>#OpenAccessWeek</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7"/>
          <p:cNvSpPr txBox="1"/>
          <p:nvPr>
            <p:ph idx="4294967295" type="title"/>
          </p:nvPr>
        </p:nvSpPr>
        <p:spPr>
          <a:xfrm>
            <a:off x="712050" y="1766850"/>
            <a:ext cx="7719900" cy="16098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b="0" lang="en" sz="4000">
                <a:solidFill>
                  <a:schemeClr val="dk1"/>
                </a:solidFill>
              </a:rPr>
              <a:t>WHAT ARE THE WORLD’S GREATEST </a:t>
            </a:r>
            <a:r>
              <a:rPr lang="en" sz="4000">
                <a:solidFill>
                  <a:schemeClr val="dk1"/>
                </a:solidFill>
              </a:rPr>
              <a:t>CHALLENGES?</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pic>
        <p:nvPicPr>
          <p:cNvPr id="176" name="Google Shape;176;p28"/>
          <p:cNvPicPr preferRelativeResize="0"/>
          <p:nvPr/>
        </p:nvPicPr>
        <p:blipFill>
          <a:blip r:embed="rId3">
            <a:alphaModFix/>
          </a:blip>
          <a:stretch>
            <a:fillRect/>
          </a:stretch>
        </p:blipFill>
        <p:spPr>
          <a:xfrm>
            <a:off x="3441425" y="359000"/>
            <a:ext cx="5162250" cy="3443225"/>
          </a:xfrm>
          <a:prstGeom prst="rect">
            <a:avLst/>
          </a:prstGeom>
          <a:noFill/>
          <a:ln>
            <a:noFill/>
          </a:ln>
        </p:spPr>
      </p:pic>
      <p:sp>
        <p:nvSpPr>
          <p:cNvPr id="177" name="Google Shape;177;p28"/>
          <p:cNvSpPr txBox="1"/>
          <p:nvPr>
            <p:ph idx="4294967295" type="title"/>
          </p:nvPr>
        </p:nvSpPr>
        <p:spPr>
          <a:xfrm>
            <a:off x="311700" y="495800"/>
            <a:ext cx="2808000" cy="119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700"/>
              <a:t>SUSTAINABLE </a:t>
            </a:r>
            <a:endParaRPr sz="2700"/>
          </a:p>
          <a:p>
            <a:pPr indent="0" lvl="0" marL="0" rtl="0" algn="l">
              <a:spcBef>
                <a:spcPts val="0"/>
              </a:spcBef>
              <a:spcAft>
                <a:spcPts val="0"/>
              </a:spcAft>
              <a:buSzPts val="990"/>
              <a:buNone/>
            </a:pPr>
            <a:r>
              <a:rPr lang="en" sz="2700"/>
              <a:t>DEVELOPMENT </a:t>
            </a:r>
            <a:endParaRPr sz="2700"/>
          </a:p>
          <a:p>
            <a:pPr indent="0" lvl="0" marL="0" rtl="0" algn="l">
              <a:spcBef>
                <a:spcPts val="0"/>
              </a:spcBef>
              <a:spcAft>
                <a:spcPts val="0"/>
              </a:spcAft>
              <a:buSzPts val="990"/>
              <a:buNone/>
            </a:pPr>
            <a:r>
              <a:rPr lang="en" sz="2700"/>
              <a:t>GOALS</a:t>
            </a:r>
            <a:endParaRPr sz="2700"/>
          </a:p>
        </p:txBody>
      </p:sp>
      <p:sp>
        <p:nvSpPr>
          <p:cNvPr id="178" name="Google Shape;178;p28"/>
          <p:cNvSpPr/>
          <p:nvPr/>
        </p:nvSpPr>
        <p:spPr>
          <a:xfrm>
            <a:off x="5350850" y="1408913"/>
            <a:ext cx="1343400" cy="13434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8"/>
          <p:cNvSpPr txBox="1"/>
          <p:nvPr/>
        </p:nvSpPr>
        <p:spPr>
          <a:xfrm>
            <a:off x="311700" y="1938925"/>
            <a:ext cx="2808000" cy="22437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1200"/>
              </a:spcAft>
              <a:buNone/>
            </a:pPr>
            <a:r>
              <a:rPr lang="en" sz="2000">
                <a:solidFill>
                  <a:srgbClr val="595959"/>
                </a:solidFill>
                <a:latin typeface="Roboto Condensed Light"/>
                <a:ea typeface="Roboto Condensed Light"/>
                <a:cs typeface="Roboto Condensed Light"/>
                <a:sym typeface="Roboto Condensed Light"/>
              </a:rPr>
              <a:t>A collection of 17 interlinked global goals designed to be a "shared blueprint for peace and prosperity for people and the planet, now and into the future".</a:t>
            </a:r>
            <a:r>
              <a:rPr lang="en" sz="1200">
                <a:solidFill>
                  <a:srgbClr val="595959"/>
                </a:solidFill>
                <a:latin typeface="Roboto Condensed Light"/>
                <a:ea typeface="Roboto Condensed Light"/>
                <a:cs typeface="Roboto Condensed Light"/>
                <a:sym typeface="Roboto Condensed Light"/>
              </a:rPr>
              <a:t> </a:t>
            </a:r>
            <a:endParaRPr sz="1200">
              <a:solidFill>
                <a:srgbClr val="595959"/>
              </a:solidFill>
              <a:latin typeface="Roboto Condensed Light"/>
              <a:ea typeface="Roboto Condensed Light"/>
              <a:cs typeface="Roboto Condensed Light"/>
              <a:sym typeface="Roboto Condensed 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pic>
        <p:nvPicPr>
          <p:cNvPr id="184" name="Google Shape;184;p29"/>
          <p:cNvPicPr preferRelativeResize="0"/>
          <p:nvPr/>
        </p:nvPicPr>
        <p:blipFill rotWithShape="1">
          <a:blip r:embed="rId3">
            <a:alphaModFix/>
          </a:blip>
          <a:srcRect b="0" l="0" r="0" t="0"/>
          <a:stretch/>
        </p:blipFill>
        <p:spPr>
          <a:xfrm>
            <a:off x="-60074" y="0"/>
            <a:ext cx="9264106"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9" name="Shape 189"/>
        <p:cNvGrpSpPr/>
        <p:nvPr/>
      </p:nvGrpSpPr>
      <p:grpSpPr>
        <a:xfrm>
          <a:off x="0" y="0"/>
          <a:ext cx="0" cy="0"/>
          <a:chOff x="0" y="0"/>
          <a:chExt cx="0" cy="0"/>
        </a:xfrm>
      </p:grpSpPr>
      <p:sp>
        <p:nvSpPr>
          <p:cNvPr id="190" name="Google Shape;190;p30"/>
          <p:cNvSpPr/>
          <p:nvPr/>
        </p:nvSpPr>
        <p:spPr>
          <a:xfrm>
            <a:off x="0" y="49125"/>
            <a:ext cx="9144000" cy="51435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 name="Google Shape;191;p30"/>
          <p:cNvSpPr txBox="1"/>
          <p:nvPr>
            <p:ph type="ctrTitle"/>
          </p:nvPr>
        </p:nvSpPr>
        <p:spPr>
          <a:xfrm>
            <a:off x="480060" y="240030"/>
            <a:ext cx="5019600" cy="29196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100"/>
              <a:buFont typeface="Calibri"/>
              <a:buNone/>
            </a:pPr>
            <a:r>
              <a:rPr b="0" lang="en" sz="3100"/>
              <a:t>If we want to realize the UN SDGs – we need the knowledge (</a:t>
            </a:r>
            <a:r>
              <a:rPr b="0" lang="en" sz="3100"/>
              <a:t>research, data &amp; educational resources) about</a:t>
            </a:r>
            <a:r>
              <a:rPr b="0" lang="en" sz="3100"/>
              <a:t> them to be free and open for everyone.</a:t>
            </a:r>
            <a:endParaRPr b="0"/>
          </a:p>
        </p:txBody>
      </p:sp>
      <p:sp>
        <p:nvSpPr>
          <p:cNvPr id="192" name="Google Shape;192;p30"/>
          <p:cNvSpPr/>
          <p:nvPr/>
        </p:nvSpPr>
        <p:spPr>
          <a:xfrm>
            <a:off x="535921" y="3306950"/>
            <a:ext cx="3182692" cy="13716"/>
          </a:xfrm>
          <a:custGeom>
            <a:rect b="b" l="l" r="r" t="t"/>
            <a:pathLst>
              <a:path extrusionOk="0" fill="none" h="13716" w="3182692">
                <a:moveTo>
                  <a:pt x="0" y="0"/>
                </a:moveTo>
                <a:cubicBezTo>
                  <a:pt x="145195" y="-37571"/>
                  <a:pt x="472618" y="-13696"/>
                  <a:pt x="604711" y="0"/>
                </a:cubicBezTo>
                <a:cubicBezTo>
                  <a:pt x="706652" y="-3280"/>
                  <a:pt x="1039328" y="-8567"/>
                  <a:pt x="1241250" y="0"/>
                </a:cubicBezTo>
                <a:cubicBezTo>
                  <a:pt x="1405712" y="-7891"/>
                  <a:pt x="1711158" y="8053"/>
                  <a:pt x="1909615" y="0"/>
                </a:cubicBezTo>
                <a:cubicBezTo>
                  <a:pt x="2107436" y="-40150"/>
                  <a:pt x="2247192" y="19443"/>
                  <a:pt x="2577981" y="0"/>
                </a:cubicBezTo>
                <a:cubicBezTo>
                  <a:pt x="2894393" y="-5855"/>
                  <a:pt x="3041563" y="17846"/>
                  <a:pt x="3182692" y="0"/>
                </a:cubicBezTo>
                <a:cubicBezTo>
                  <a:pt x="3182187" y="3577"/>
                  <a:pt x="3182507" y="9896"/>
                  <a:pt x="3182692" y="13716"/>
                </a:cubicBezTo>
                <a:cubicBezTo>
                  <a:pt x="2975928" y="52878"/>
                  <a:pt x="2667693" y="14834"/>
                  <a:pt x="2482500" y="13716"/>
                </a:cubicBezTo>
                <a:cubicBezTo>
                  <a:pt x="2299734" y="32340"/>
                  <a:pt x="1925962" y="4731"/>
                  <a:pt x="1782308" y="13716"/>
                </a:cubicBezTo>
                <a:cubicBezTo>
                  <a:pt x="1635580" y="15974"/>
                  <a:pt x="1257854" y="-8235"/>
                  <a:pt x="1145769" y="13716"/>
                </a:cubicBezTo>
                <a:cubicBezTo>
                  <a:pt x="1025065" y="52002"/>
                  <a:pt x="247799" y="-16108"/>
                  <a:pt x="0" y="13716"/>
                </a:cubicBezTo>
                <a:cubicBezTo>
                  <a:pt x="77" y="9528"/>
                  <a:pt x="-88" y="4529"/>
                  <a:pt x="0" y="0"/>
                </a:cubicBezTo>
                <a:close/>
              </a:path>
              <a:path extrusionOk="0" h="13716" w="3182692">
                <a:moveTo>
                  <a:pt x="0" y="0"/>
                </a:moveTo>
                <a:cubicBezTo>
                  <a:pt x="288308" y="19724"/>
                  <a:pt x="431183" y="-26509"/>
                  <a:pt x="604711" y="0"/>
                </a:cubicBezTo>
                <a:cubicBezTo>
                  <a:pt x="795174" y="4405"/>
                  <a:pt x="950067" y="22541"/>
                  <a:pt x="1145769" y="0"/>
                </a:cubicBezTo>
                <a:cubicBezTo>
                  <a:pt x="1301850" y="7702"/>
                  <a:pt x="1499974" y="-70469"/>
                  <a:pt x="1845961" y="0"/>
                </a:cubicBezTo>
                <a:cubicBezTo>
                  <a:pt x="2191264" y="15313"/>
                  <a:pt x="2307232" y="-97"/>
                  <a:pt x="2450673" y="0"/>
                </a:cubicBezTo>
                <a:cubicBezTo>
                  <a:pt x="2596405" y="-19465"/>
                  <a:pt x="3033067" y="-31048"/>
                  <a:pt x="3182692" y="0"/>
                </a:cubicBezTo>
                <a:cubicBezTo>
                  <a:pt x="3181785" y="2997"/>
                  <a:pt x="3182452" y="8915"/>
                  <a:pt x="3182692" y="13716"/>
                </a:cubicBezTo>
                <a:cubicBezTo>
                  <a:pt x="3091120" y="-27594"/>
                  <a:pt x="2811074" y="57121"/>
                  <a:pt x="2546154" y="13716"/>
                </a:cubicBezTo>
                <a:cubicBezTo>
                  <a:pt x="2285186" y="22957"/>
                  <a:pt x="2090205" y="-26893"/>
                  <a:pt x="1845961" y="13716"/>
                </a:cubicBezTo>
                <a:cubicBezTo>
                  <a:pt x="1599794" y="26921"/>
                  <a:pt x="1466284" y="32875"/>
                  <a:pt x="1304904" y="13716"/>
                </a:cubicBezTo>
                <a:cubicBezTo>
                  <a:pt x="1189365" y="39203"/>
                  <a:pt x="952251" y="18889"/>
                  <a:pt x="668365" y="13716"/>
                </a:cubicBezTo>
                <a:cubicBezTo>
                  <a:pt x="407868" y="39023"/>
                  <a:pt x="284672" y="-13977"/>
                  <a:pt x="0" y="13716"/>
                </a:cubicBezTo>
                <a:cubicBezTo>
                  <a:pt x="-131" y="10721"/>
                  <a:pt x="1210" y="5539"/>
                  <a:pt x="0" y="0"/>
                </a:cubicBezTo>
                <a:close/>
              </a:path>
              <a:path extrusionOk="0" fill="none" h="13716" w="3182692">
                <a:moveTo>
                  <a:pt x="0" y="0"/>
                </a:moveTo>
                <a:cubicBezTo>
                  <a:pt x="108839" y="-32375"/>
                  <a:pt x="447732" y="16552"/>
                  <a:pt x="604711" y="0"/>
                </a:cubicBezTo>
                <a:cubicBezTo>
                  <a:pt x="781899" y="-548"/>
                  <a:pt x="1052060" y="7118"/>
                  <a:pt x="1241250" y="0"/>
                </a:cubicBezTo>
                <a:cubicBezTo>
                  <a:pt x="1399482" y="14083"/>
                  <a:pt x="1706293" y="54730"/>
                  <a:pt x="1909615" y="0"/>
                </a:cubicBezTo>
                <a:cubicBezTo>
                  <a:pt x="2085313" y="-24404"/>
                  <a:pt x="2264415" y="16988"/>
                  <a:pt x="2577981" y="0"/>
                </a:cubicBezTo>
                <a:cubicBezTo>
                  <a:pt x="2926098" y="-10318"/>
                  <a:pt x="3036314" y="-14769"/>
                  <a:pt x="3182692" y="0"/>
                </a:cubicBezTo>
                <a:cubicBezTo>
                  <a:pt x="3181757" y="2919"/>
                  <a:pt x="3181706" y="10491"/>
                  <a:pt x="3182692" y="13716"/>
                </a:cubicBezTo>
                <a:cubicBezTo>
                  <a:pt x="2996012" y="-5803"/>
                  <a:pt x="2669008" y="22823"/>
                  <a:pt x="2482500" y="13716"/>
                </a:cubicBezTo>
                <a:cubicBezTo>
                  <a:pt x="2296543" y="16674"/>
                  <a:pt x="1935236" y="3366"/>
                  <a:pt x="1782308" y="13716"/>
                </a:cubicBezTo>
                <a:cubicBezTo>
                  <a:pt x="1607683" y="20918"/>
                  <a:pt x="1291498" y="-3203"/>
                  <a:pt x="1145769" y="13716"/>
                </a:cubicBezTo>
                <a:cubicBezTo>
                  <a:pt x="1015407" y="50753"/>
                  <a:pt x="262557" y="21999"/>
                  <a:pt x="0" y="13716"/>
                </a:cubicBezTo>
                <a:cubicBezTo>
                  <a:pt x="304" y="9505"/>
                  <a:pt x="1021" y="5946"/>
                  <a:pt x="0" y="0"/>
                </a:cubicBezTo>
                <a:close/>
              </a:path>
            </a:pathLst>
          </a:custGeom>
          <a:solidFill>
            <a:schemeClr val="accent2"/>
          </a:solidFill>
          <a:ln cap="rnd" cmpd="sng" w="381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A picture containing window&#10;&#10;Description automatically generated" id="193" name="Google Shape;193;p30"/>
          <p:cNvPicPr preferRelativeResize="0"/>
          <p:nvPr/>
        </p:nvPicPr>
        <p:blipFill rotWithShape="1">
          <a:blip r:embed="rId3">
            <a:alphaModFix/>
          </a:blip>
          <a:srcRect b="0" l="0" r="0" t="0"/>
          <a:stretch/>
        </p:blipFill>
        <p:spPr>
          <a:xfrm>
            <a:off x="5384240" y="1555694"/>
            <a:ext cx="3361492" cy="336149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1"/>
          <p:cNvSpPr txBox="1"/>
          <p:nvPr>
            <p:ph idx="1" type="body"/>
          </p:nvPr>
        </p:nvSpPr>
        <p:spPr>
          <a:xfrm>
            <a:off x="730925" y="4682275"/>
            <a:ext cx="7956000" cy="459600"/>
          </a:xfrm>
          <a:prstGeom prst="rect">
            <a:avLst/>
          </a:prstGeom>
        </p:spPr>
        <p:txBody>
          <a:bodyPr anchorCtr="0" anchor="b" bIns="91425" lIns="91425" spcFirstLastPara="1" rIns="91425" wrap="square" tIns="91425">
            <a:normAutofit/>
          </a:bodyPr>
          <a:lstStyle/>
          <a:p>
            <a:pPr indent="0" lvl="0" marL="0" rtl="0" algn="r">
              <a:spcBef>
                <a:spcPts val="0"/>
              </a:spcBef>
              <a:spcAft>
                <a:spcPts val="0"/>
              </a:spcAft>
              <a:buNone/>
            </a:pPr>
            <a:r>
              <a:rPr lang="en"/>
              <a:t>Source: COKI Climate Dash Demo.</a:t>
            </a:r>
            <a:endParaRPr/>
          </a:p>
        </p:txBody>
      </p:sp>
      <p:grpSp>
        <p:nvGrpSpPr>
          <p:cNvPr id="199" name="Google Shape;199;p31"/>
          <p:cNvGrpSpPr/>
          <p:nvPr/>
        </p:nvGrpSpPr>
        <p:grpSpPr>
          <a:xfrm>
            <a:off x="398010" y="1107827"/>
            <a:ext cx="4575921" cy="1315175"/>
            <a:chOff x="-76353" y="808103"/>
            <a:chExt cx="6101228" cy="1753566"/>
          </a:xfrm>
        </p:grpSpPr>
        <p:pic>
          <p:nvPicPr>
            <p:cNvPr id="200" name="Google Shape;200;p31"/>
            <p:cNvPicPr preferRelativeResize="0"/>
            <p:nvPr/>
          </p:nvPicPr>
          <p:blipFill>
            <a:blip r:embed="rId3">
              <a:alphaModFix/>
            </a:blip>
            <a:stretch>
              <a:fillRect/>
            </a:stretch>
          </p:blipFill>
          <p:spPr>
            <a:xfrm flipH="1">
              <a:off x="-76353" y="808103"/>
              <a:ext cx="1753551" cy="1753566"/>
            </a:xfrm>
            <a:prstGeom prst="rect">
              <a:avLst/>
            </a:prstGeom>
            <a:noFill/>
            <a:ln>
              <a:noFill/>
            </a:ln>
          </p:spPr>
        </p:pic>
        <p:sp>
          <p:nvSpPr>
            <p:cNvPr id="201" name="Google Shape;201;p31"/>
            <p:cNvSpPr txBox="1"/>
            <p:nvPr/>
          </p:nvSpPr>
          <p:spPr>
            <a:xfrm>
              <a:off x="1407575" y="1305225"/>
              <a:ext cx="4617300" cy="759300"/>
            </a:xfrm>
            <a:prstGeom prst="rect">
              <a:avLst/>
            </a:prstGeom>
            <a:noFill/>
            <a:ln>
              <a:noFill/>
            </a:ln>
          </p:spPr>
          <p:txBody>
            <a:bodyPr anchorCtr="0" anchor="t" bIns="68575" lIns="68575" spcFirstLastPara="1" rIns="68575" wrap="square" tIns="68575">
              <a:spAutoFit/>
            </a:bodyPr>
            <a:lstStyle/>
            <a:p>
              <a:pPr indent="0" lvl="0" marL="0" rtl="0" algn="l">
                <a:spcBef>
                  <a:spcPts val="0"/>
                </a:spcBef>
                <a:spcAft>
                  <a:spcPts val="0"/>
                </a:spcAft>
                <a:buNone/>
              </a:pPr>
              <a:r>
                <a:rPr lang="en">
                  <a:latin typeface="Oswald Light"/>
                  <a:ea typeface="Oswald Light"/>
                  <a:cs typeface="Oswald Light"/>
                  <a:sym typeface="Oswald Light"/>
                </a:rPr>
                <a:t>OPEN SHARING OF RESEARCH OUTPUTS IS NOT THE DEFAULT </a:t>
              </a:r>
              <a:endParaRPr>
                <a:latin typeface="Oswald Light"/>
                <a:ea typeface="Oswald Light"/>
                <a:cs typeface="Oswald Light"/>
                <a:sym typeface="Oswald Light"/>
              </a:endParaRPr>
            </a:p>
          </p:txBody>
        </p:sp>
      </p:grpSp>
      <p:pic>
        <p:nvPicPr>
          <p:cNvPr id="202" name="Google Shape;202;p31"/>
          <p:cNvPicPr preferRelativeResize="0"/>
          <p:nvPr/>
        </p:nvPicPr>
        <p:blipFill>
          <a:blip r:embed="rId4">
            <a:alphaModFix/>
          </a:blip>
          <a:stretch>
            <a:fillRect/>
          </a:stretch>
        </p:blipFill>
        <p:spPr>
          <a:xfrm>
            <a:off x="4050219" y="532000"/>
            <a:ext cx="666543" cy="666543"/>
          </a:xfrm>
          <a:prstGeom prst="rect">
            <a:avLst/>
          </a:prstGeom>
          <a:noFill/>
          <a:ln>
            <a:noFill/>
          </a:ln>
        </p:spPr>
      </p:pic>
      <p:sp>
        <p:nvSpPr>
          <p:cNvPr id="203" name="Google Shape;203;p31"/>
          <p:cNvSpPr txBox="1"/>
          <p:nvPr/>
        </p:nvSpPr>
        <p:spPr>
          <a:xfrm>
            <a:off x="596150" y="532000"/>
            <a:ext cx="35415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Oswald"/>
                <a:ea typeface="Oswald"/>
                <a:cs typeface="Oswald"/>
                <a:sym typeface="Oswald"/>
              </a:rPr>
              <a:t>CLIMATE CHANGE</a:t>
            </a:r>
            <a:r>
              <a:rPr lang="en">
                <a:latin typeface="Oswald Light"/>
                <a:ea typeface="Oswald Light"/>
                <a:cs typeface="Oswald Light"/>
                <a:sym typeface="Oswald Light"/>
              </a:rPr>
              <a:t>, AND THE RESULTING HARM TO OUR GLOBAL BIODIVERSITY, IS ONE OF THE WORLD’S MOST PRESSING CHALLENGES</a:t>
            </a:r>
            <a:endParaRPr>
              <a:latin typeface="Oswald Light"/>
              <a:ea typeface="Oswald Light"/>
              <a:cs typeface="Oswald Light"/>
              <a:sym typeface="Oswald Light"/>
            </a:endParaRPr>
          </a:p>
        </p:txBody>
      </p:sp>
      <p:grpSp>
        <p:nvGrpSpPr>
          <p:cNvPr id="204" name="Google Shape;204;p31"/>
          <p:cNvGrpSpPr/>
          <p:nvPr/>
        </p:nvGrpSpPr>
        <p:grpSpPr>
          <a:xfrm>
            <a:off x="635456" y="2040925"/>
            <a:ext cx="3813720" cy="666525"/>
            <a:chOff x="180181" y="1653475"/>
            <a:chExt cx="3813720" cy="666525"/>
          </a:xfrm>
        </p:grpSpPr>
        <p:sp>
          <p:nvSpPr>
            <p:cNvPr id="205" name="Google Shape;205;p31"/>
            <p:cNvSpPr txBox="1"/>
            <p:nvPr/>
          </p:nvSpPr>
          <p:spPr>
            <a:xfrm>
              <a:off x="180181" y="1878844"/>
              <a:ext cx="3462900" cy="354000"/>
            </a:xfrm>
            <a:prstGeom prst="rect">
              <a:avLst/>
            </a:prstGeom>
            <a:noFill/>
            <a:ln>
              <a:noFill/>
            </a:ln>
          </p:spPr>
          <p:txBody>
            <a:bodyPr anchorCtr="0" anchor="t" bIns="68575" lIns="68575" spcFirstLastPara="1" rIns="68575" wrap="square" tIns="68575">
              <a:spAutoFit/>
            </a:bodyPr>
            <a:lstStyle/>
            <a:p>
              <a:pPr indent="0" lvl="0" marL="0" rtl="0" algn="l">
                <a:spcBef>
                  <a:spcPts val="0"/>
                </a:spcBef>
                <a:spcAft>
                  <a:spcPts val="0"/>
                </a:spcAft>
                <a:buNone/>
              </a:pPr>
              <a:r>
                <a:rPr lang="en">
                  <a:latin typeface="Oswald Light"/>
                  <a:ea typeface="Oswald Light"/>
                  <a:cs typeface="Oswald Light"/>
                  <a:sym typeface="Oswald Light"/>
                </a:rPr>
                <a:t>No incentives for scientists to practice in the open </a:t>
              </a:r>
              <a:endParaRPr>
                <a:latin typeface="Oswald Light"/>
                <a:ea typeface="Oswald Light"/>
                <a:cs typeface="Oswald Light"/>
                <a:sym typeface="Oswald Light"/>
              </a:endParaRPr>
            </a:p>
          </p:txBody>
        </p:sp>
        <p:pic>
          <p:nvPicPr>
            <p:cNvPr id="206" name="Google Shape;206;p31"/>
            <p:cNvPicPr preferRelativeResize="0"/>
            <p:nvPr/>
          </p:nvPicPr>
          <p:blipFill>
            <a:blip r:embed="rId5">
              <a:alphaModFix/>
            </a:blip>
            <a:stretch>
              <a:fillRect/>
            </a:stretch>
          </p:blipFill>
          <p:spPr>
            <a:xfrm>
              <a:off x="3327376" y="1653475"/>
              <a:ext cx="666525" cy="666525"/>
            </a:xfrm>
            <a:prstGeom prst="rect">
              <a:avLst/>
            </a:prstGeom>
            <a:noFill/>
            <a:ln>
              <a:noFill/>
            </a:ln>
          </p:spPr>
        </p:pic>
      </p:grpSp>
      <p:sp>
        <p:nvSpPr>
          <p:cNvPr id="207" name="Google Shape;207;p31"/>
          <p:cNvSpPr txBox="1"/>
          <p:nvPr/>
        </p:nvSpPr>
        <p:spPr>
          <a:xfrm>
            <a:off x="596150" y="2826800"/>
            <a:ext cx="4005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400">
                <a:latin typeface="Oswald Light"/>
                <a:ea typeface="Oswald Light"/>
                <a:cs typeface="Oswald Light"/>
                <a:sym typeface="Oswald Light"/>
              </a:rPr>
              <a:t>SO HOW MUCH OF </a:t>
            </a:r>
            <a:endParaRPr sz="2400">
              <a:latin typeface="Oswald Light"/>
              <a:ea typeface="Oswald Light"/>
              <a:cs typeface="Oswald Light"/>
              <a:sym typeface="Oswald Light"/>
            </a:endParaRPr>
          </a:p>
          <a:p>
            <a:pPr indent="0" lvl="0" marL="0" rtl="0" algn="l">
              <a:spcBef>
                <a:spcPts val="0"/>
              </a:spcBef>
              <a:spcAft>
                <a:spcPts val="0"/>
              </a:spcAft>
              <a:buNone/>
            </a:pPr>
            <a:r>
              <a:rPr lang="en" sz="2400">
                <a:latin typeface="Oswald Light"/>
                <a:ea typeface="Oswald Light"/>
                <a:cs typeface="Oswald Light"/>
                <a:sym typeface="Oswald Light"/>
              </a:rPr>
              <a:t>CLIMATE CHANGE KNOWLEDGE (PUBLICATIONS) IS OPEN ACCESS? </a:t>
            </a:r>
            <a:endParaRPr sz="2400">
              <a:latin typeface="Oswald Light"/>
              <a:ea typeface="Oswald Light"/>
              <a:cs typeface="Oswald Light"/>
              <a:sym typeface="Oswald Light"/>
            </a:endParaRPr>
          </a:p>
        </p:txBody>
      </p:sp>
      <p:grpSp>
        <p:nvGrpSpPr>
          <p:cNvPr id="208" name="Google Shape;208;p31"/>
          <p:cNvGrpSpPr/>
          <p:nvPr/>
        </p:nvGrpSpPr>
        <p:grpSpPr>
          <a:xfrm>
            <a:off x="5225775" y="260800"/>
            <a:ext cx="3105300" cy="1129925"/>
            <a:chOff x="5312950" y="144550"/>
            <a:chExt cx="3105300" cy="1129925"/>
          </a:xfrm>
        </p:grpSpPr>
        <p:pic>
          <p:nvPicPr>
            <p:cNvPr id="209" name="Google Shape;209;p31"/>
            <p:cNvPicPr preferRelativeResize="0"/>
            <p:nvPr/>
          </p:nvPicPr>
          <p:blipFill>
            <a:blip r:embed="rId6">
              <a:alphaModFix/>
            </a:blip>
            <a:stretch>
              <a:fillRect/>
            </a:stretch>
          </p:blipFill>
          <p:spPr>
            <a:xfrm>
              <a:off x="5737851" y="144550"/>
              <a:ext cx="831300" cy="831300"/>
            </a:xfrm>
            <a:prstGeom prst="rect">
              <a:avLst/>
            </a:prstGeom>
            <a:noFill/>
            <a:ln>
              <a:noFill/>
            </a:ln>
          </p:spPr>
        </p:pic>
        <p:sp>
          <p:nvSpPr>
            <p:cNvPr id="210" name="Google Shape;210;p31"/>
            <p:cNvSpPr txBox="1"/>
            <p:nvPr/>
          </p:nvSpPr>
          <p:spPr>
            <a:xfrm>
              <a:off x="6564950" y="360100"/>
              <a:ext cx="1571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Oswald Light"/>
                  <a:ea typeface="Oswald Light"/>
                  <a:cs typeface="Oswald Light"/>
                  <a:sym typeface="Oswald Light"/>
                </a:rPr>
                <a:t>From 1980 to 2020</a:t>
              </a:r>
              <a:endParaRPr>
                <a:latin typeface="Oswald Light"/>
                <a:ea typeface="Oswald Light"/>
                <a:cs typeface="Oswald Light"/>
                <a:sym typeface="Oswald Light"/>
              </a:endParaRPr>
            </a:p>
          </p:txBody>
        </p:sp>
        <p:sp>
          <p:nvSpPr>
            <p:cNvPr id="211" name="Google Shape;211;p31"/>
            <p:cNvSpPr txBox="1"/>
            <p:nvPr/>
          </p:nvSpPr>
          <p:spPr>
            <a:xfrm>
              <a:off x="5312950" y="720375"/>
              <a:ext cx="31053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400">
                  <a:latin typeface="Oswald Light"/>
                  <a:ea typeface="Oswald Light"/>
                  <a:cs typeface="Oswald Light"/>
                  <a:sym typeface="Oswald Light"/>
                </a:rPr>
                <a:t>169,135 </a:t>
              </a:r>
              <a:r>
                <a:rPr lang="en">
                  <a:latin typeface="Oswald Light"/>
                  <a:ea typeface="Oswald Light"/>
                  <a:cs typeface="Oswald Light"/>
                  <a:sym typeface="Oswald Light"/>
                </a:rPr>
                <a:t>outputs</a:t>
              </a:r>
              <a:endParaRPr>
                <a:latin typeface="Oswald Light"/>
                <a:ea typeface="Oswald Light"/>
                <a:cs typeface="Oswald Light"/>
                <a:sym typeface="Oswald Light"/>
              </a:endParaRPr>
            </a:p>
          </p:txBody>
        </p:sp>
      </p:grpSp>
      <p:grpSp>
        <p:nvGrpSpPr>
          <p:cNvPr id="212" name="Google Shape;212;p31"/>
          <p:cNvGrpSpPr/>
          <p:nvPr/>
        </p:nvGrpSpPr>
        <p:grpSpPr>
          <a:xfrm>
            <a:off x="5378580" y="1209747"/>
            <a:ext cx="2952500" cy="1388364"/>
            <a:chOff x="5465755" y="1093497"/>
            <a:chExt cx="2952500" cy="1388364"/>
          </a:xfrm>
        </p:grpSpPr>
        <p:pic>
          <p:nvPicPr>
            <p:cNvPr id="213" name="Google Shape;213;p31"/>
            <p:cNvPicPr preferRelativeResize="0"/>
            <p:nvPr/>
          </p:nvPicPr>
          <p:blipFill>
            <a:blip r:embed="rId7">
              <a:alphaModFix/>
            </a:blip>
            <a:stretch>
              <a:fillRect/>
            </a:stretch>
          </p:blipFill>
          <p:spPr>
            <a:xfrm rot="1134388">
              <a:off x="5758688" y="1357661"/>
              <a:ext cx="616046" cy="616046"/>
            </a:xfrm>
            <a:prstGeom prst="rect">
              <a:avLst/>
            </a:prstGeom>
            <a:noFill/>
            <a:ln>
              <a:noFill/>
            </a:ln>
          </p:spPr>
        </p:pic>
        <p:sp>
          <p:nvSpPr>
            <p:cNvPr id="214" name="Google Shape;214;p31"/>
            <p:cNvSpPr txBox="1"/>
            <p:nvPr/>
          </p:nvSpPr>
          <p:spPr>
            <a:xfrm>
              <a:off x="5465755" y="1804263"/>
              <a:ext cx="566700" cy="507900"/>
            </a:xfrm>
            <a:prstGeom prst="rect">
              <a:avLst/>
            </a:prstGeom>
            <a:noFill/>
            <a:ln>
              <a:noFill/>
            </a:ln>
          </p:spPr>
          <p:txBody>
            <a:bodyPr anchorCtr="0" anchor="t" bIns="68575" lIns="68575" spcFirstLastPara="1" rIns="68575" wrap="square" tIns="68575">
              <a:spAutoFit/>
            </a:bodyPr>
            <a:lstStyle/>
            <a:p>
              <a:pPr indent="0" lvl="0" marL="0" rtl="0" algn="ctr">
                <a:spcBef>
                  <a:spcPts val="0"/>
                </a:spcBef>
                <a:spcAft>
                  <a:spcPts val="0"/>
                </a:spcAft>
                <a:buNone/>
              </a:pPr>
              <a:r>
                <a:rPr lang="en" sz="1200">
                  <a:latin typeface="Oswald Light"/>
                  <a:ea typeface="Oswald Light"/>
                  <a:cs typeface="Oswald Light"/>
                  <a:sym typeface="Oswald Light"/>
                </a:rPr>
                <a:t>57.1 %</a:t>
              </a:r>
              <a:endParaRPr sz="1200">
                <a:latin typeface="Oswald Light"/>
                <a:ea typeface="Oswald Light"/>
                <a:cs typeface="Oswald Light"/>
                <a:sym typeface="Oswald Light"/>
              </a:endParaRPr>
            </a:p>
            <a:p>
              <a:pPr indent="0" lvl="0" marL="0" rtl="0" algn="ctr">
                <a:spcBef>
                  <a:spcPts val="0"/>
                </a:spcBef>
                <a:spcAft>
                  <a:spcPts val="0"/>
                </a:spcAft>
                <a:buNone/>
              </a:pPr>
              <a:r>
                <a:rPr lang="en" sz="1200">
                  <a:latin typeface="Oswald Light"/>
                  <a:ea typeface="Oswald Light"/>
                  <a:cs typeface="Oswald Light"/>
                  <a:sym typeface="Oswald Light"/>
                </a:rPr>
                <a:t>CLOSED</a:t>
              </a:r>
              <a:endParaRPr sz="1200">
                <a:latin typeface="Oswald Light"/>
                <a:ea typeface="Oswald Light"/>
                <a:cs typeface="Oswald Light"/>
                <a:sym typeface="Oswald Light"/>
              </a:endParaRPr>
            </a:p>
          </p:txBody>
        </p:sp>
        <p:pic>
          <p:nvPicPr>
            <p:cNvPr id="215" name="Google Shape;215;p31"/>
            <p:cNvPicPr preferRelativeResize="0"/>
            <p:nvPr/>
          </p:nvPicPr>
          <p:blipFill>
            <a:blip r:embed="rId8">
              <a:alphaModFix/>
            </a:blip>
            <a:stretch>
              <a:fillRect/>
            </a:stretch>
          </p:blipFill>
          <p:spPr>
            <a:xfrm>
              <a:off x="6381725" y="1274475"/>
              <a:ext cx="1204876" cy="1207386"/>
            </a:xfrm>
            <a:prstGeom prst="rect">
              <a:avLst/>
            </a:prstGeom>
            <a:noFill/>
            <a:ln>
              <a:noFill/>
            </a:ln>
          </p:spPr>
        </p:pic>
        <p:pic>
          <p:nvPicPr>
            <p:cNvPr id="216" name="Google Shape;216;p31"/>
            <p:cNvPicPr preferRelativeResize="0"/>
            <p:nvPr/>
          </p:nvPicPr>
          <p:blipFill>
            <a:blip r:embed="rId7">
              <a:alphaModFix/>
            </a:blip>
            <a:stretch>
              <a:fillRect/>
            </a:stretch>
          </p:blipFill>
          <p:spPr>
            <a:xfrm flipH="1" rot="-1134388">
              <a:off x="7492238" y="1176686"/>
              <a:ext cx="616046" cy="616046"/>
            </a:xfrm>
            <a:prstGeom prst="rect">
              <a:avLst/>
            </a:prstGeom>
            <a:noFill/>
            <a:ln>
              <a:noFill/>
            </a:ln>
          </p:spPr>
        </p:pic>
        <p:sp>
          <p:nvSpPr>
            <p:cNvPr id="217" name="Google Shape;217;p31"/>
            <p:cNvSpPr txBox="1"/>
            <p:nvPr/>
          </p:nvSpPr>
          <p:spPr>
            <a:xfrm>
              <a:off x="7851555" y="1639500"/>
              <a:ext cx="566700" cy="507900"/>
            </a:xfrm>
            <a:prstGeom prst="rect">
              <a:avLst/>
            </a:prstGeom>
            <a:noFill/>
            <a:ln>
              <a:noFill/>
            </a:ln>
          </p:spPr>
          <p:txBody>
            <a:bodyPr anchorCtr="0" anchor="t" bIns="68575" lIns="68575" spcFirstLastPara="1" rIns="68575" wrap="square" tIns="68575">
              <a:spAutoFit/>
            </a:bodyPr>
            <a:lstStyle/>
            <a:p>
              <a:pPr indent="0" lvl="0" marL="0" rtl="0" algn="ctr">
                <a:spcBef>
                  <a:spcPts val="0"/>
                </a:spcBef>
                <a:spcAft>
                  <a:spcPts val="0"/>
                </a:spcAft>
                <a:buNone/>
              </a:pPr>
              <a:r>
                <a:rPr lang="en" sz="1200">
                  <a:latin typeface="Oswald Light"/>
                  <a:ea typeface="Oswald Light"/>
                  <a:cs typeface="Oswald Light"/>
                  <a:sym typeface="Oswald Light"/>
                </a:rPr>
                <a:t>42.9 %</a:t>
              </a:r>
              <a:endParaRPr sz="1200">
                <a:latin typeface="Oswald Light"/>
                <a:ea typeface="Oswald Light"/>
                <a:cs typeface="Oswald Light"/>
                <a:sym typeface="Oswald Light"/>
              </a:endParaRPr>
            </a:p>
            <a:p>
              <a:pPr indent="0" lvl="0" marL="0" rtl="0" algn="ctr">
                <a:spcBef>
                  <a:spcPts val="0"/>
                </a:spcBef>
                <a:spcAft>
                  <a:spcPts val="0"/>
                </a:spcAft>
                <a:buNone/>
              </a:pPr>
              <a:r>
                <a:rPr lang="en" sz="1200">
                  <a:latin typeface="Oswald Light"/>
                  <a:ea typeface="Oswald Light"/>
                  <a:cs typeface="Oswald Light"/>
                  <a:sym typeface="Oswald Light"/>
                </a:rPr>
                <a:t>OPEN</a:t>
              </a:r>
              <a:endParaRPr sz="1200">
                <a:latin typeface="Oswald Light"/>
                <a:ea typeface="Oswald Light"/>
                <a:cs typeface="Oswald Light"/>
                <a:sym typeface="Oswald Light"/>
              </a:endParaRPr>
            </a:p>
          </p:txBody>
        </p:sp>
      </p:grpSp>
      <p:grpSp>
        <p:nvGrpSpPr>
          <p:cNvPr id="218" name="Google Shape;218;p31"/>
          <p:cNvGrpSpPr/>
          <p:nvPr/>
        </p:nvGrpSpPr>
        <p:grpSpPr>
          <a:xfrm>
            <a:off x="5149580" y="2836232"/>
            <a:ext cx="1719295" cy="1339518"/>
            <a:chOff x="5236755" y="2719982"/>
            <a:chExt cx="1719295" cy="1339518"/>
          </a:xfrm>
        </p:grpSpPr>
        <p:pic>
          <p:nvPicPr>
            <p:cNvPr id="219" name="Google Shape;219;p31"/>
            <p:cNvPicPr preferRelativeResize="0"/>
            <p:nvPr/>
          </p:nvPicPr>
          <p:blipFill>
            <a:blip r:embed="rId9">
              <a:alphaModFix/>
            </a:blip>
            <a:stretch>
              <a:fillRect/>
            </a:stretch>
          </p:blipFill>
          <p:spPr>
            <a:xfrm>
              <a:off x="5929757" y="2719982"/>
              <a:ext cx="831300" cy="878981"/>
            </a:xfrm>
            <a:prstGeom prst="rect">
              <a:avLst/>
            </a:prstGeom>
            <a:noFill/>
            <a:ln>
              <a:noFill/>
            </a:ln>
          </p:spPr>
        </p:pic>
        <p:sp>
          <p:nvSpPr>
            <p:cNvPr id="220" name="Google Shape;220;p31"/>
            <p:cNvSpPr txBox="1"/>
            <p:nvPr/>
          </p:nvSpPr>
          <p:spPr>
            <a:xfrm>
              <a:off x="5236755" y="2920825"/>
              <a:ext cx="566700" cy="507900"/>
            </a:xfrm>
            <a:prstGeom prst="rect">
              <a:avLst/>
            </a:prstGeom>
            <a:noFill/>
            <a:ln>
              <a:noFill/>
            </a:ln>
          </p:spPr>
          <p:txBody>
            <a:bodyPr anchorCtr="0" anchor="t" bIns="68575" lIns="68575" spcFirstLastPara="1" rIns="68575" wrap="square" tIns="68575">
              <a:spAutoFit/>
            </a:bodyPr>
            <a:lstStyle/>
            <a:p>
              <a:pPr indent="0" lvl="0" marL="0" rtl="0" algn="ctr">
                <a:spcBef>
                  <a:spcPts val="0"/>
                </a:spcBef>
                <a:spcAft>
                  <a:spcPts val="0"/>
                </a:spcAft>
                <a:buNone/>
              </a:pPr>
              <a:r>
                <a:rPr lang="en" sz="1200">
                  <a:latin typeface="Oswald Light"/>
                  <a:ea typeface="Oswald Light"/>
                  <a:cs typeface="Oswald Light"/>
                  <a:sym typeface="Oswald Light"/>
                </a:rPr>
                <a:t>27.2%</a:t>
              </a:r>
              <a:endParaRPr sz="1200">
                <a:latin typeface="Oswald Light"/>
                <a:ea typeface="Oswald Light"/>
                <a:cs typeface="Oswald Light"/>
                <a:sym typeface="Oswald Light"/>
              </a:endParaRPr>
            </a:p>
            <a:p>
              <a:pPr indent="0" lvl="0" marL="0" rtl="0" algn="ctr">
                <a:spcBef>
                  <a:spcPts val="0"/>
                </a:spcBef>
                <a:spcAft>
                  <a:spcPts val="0"/>
                </a:spcAft>
                <a:buNone/>
              </a:pPr>
              <a:r>
                <a:rPr lang="en" sz="1200">
                  <a:latin typeface="Oswald Light"/>
                  <a:ea typeface="Oswald Light"/>
                  <a:cs typeface="Oswald Light"/>
                  <a:sym typeface="Oswald Light"/>
                </a:rPr>
                <a:t>OPEN</a:t>
              </a:r>
              <a:endParaRPr sz="1200">
                <a:latin typeface="Oswald Light"/>
                <a:ea typeface="Oswald Light"/>
                <a:cs typeface="Oswald Light"/>
                <a:sym typeface="Oswald Light"/>
              </a:endParaRPr>
            </a:p>
          </p:txBody>
        </p:sp>
        <p:sp>
          <p:nvSpPr>
            <p:cNvPr id="221" name="Google Shape;221;p31"/>
            <p:cNvSpPr txBox="1"/>
            <p:nvPr/>
          </p:nvSpPr>
          <p:spPr>
            <a:xfrm>
              <a:off x="5734750" y="3659300"/>
              <a:ext cx="12213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Oswald Light"/>
                  <a:ea typeface="Oswald Light"/>
                  <a:cs typeface="Oswald Light"/>
                  <a:sym typeface="Oswald Light"/>
                </a:rPr>
                <a:t>via repository</a:t>
              </a:r>
              <a:endParaRPr>
                <a:latin typeface="Oswald Light"/>
                <a:ea typeface="Oswald Light"/>
                <a:cs typeface="Oswald Light"/>
                <a:sym typeface="Oswald Light"/>
              </a:endParaRPr>
            </a:p>
          </p:txBody>
        </p:sp>
      </p:grpSp>
      <p:grpSp>
        <p:nvGrpSpPr>
          <p:cNvPr id="222" name="Google Shape;222;p31"/>
          <p:cNvGrpSpPr/>
          <p:nvPr/>
        </p:nvGrpSpPr>
        <p:grpSpPr>
          <a:xfrm>
            <a:off x="6997625" y="2836563"/>
            <a:ext cx="1542355" cy="1339188"/>
            <a:chOff x="7084800" y="2720313"/>
            <a:chExt cx="1542355" cy="1339188"/>
          </a:xfrm>
        </p:grpSpPr>
        <p:sp>
          <p:nvSpPr>
            <p:cNvPr id="223" name="Google Shape;223;p31"/>
            <p:cNvSpPr txBox="1"/>
            <p:nvPr/>
          </p:nvSpPr>
          <p:spPr>
            <a:xfrm>
              <a:off x="8060455" y="2905525"/>
              <a:ext cx="566700" cy="507900"/>
            </a:xfrm>
            <a:prstGeom prst="rect">
              <a:avLst/>
            </a:prstGeom>
            <a:noFill/>
            <a:ln>
              <a:noFill/>
            </a:ln>
          </p:spPr>
          <p:txBody>
            <a:bodyPr anchorCtr="0" anchor="t" bIns="68575" lIns="68575" spcFirstLastPara="1" rIns="68575" wrap="square" tIns="68575">
              <a:spAutoFit/>
            </a:bodyPr>
            <a:lstStyle/>
            <a:p>
              <a:pPr indent="0" lvl="0" marL="0" rtl="0" algn="ctr">
                <a:spcBef>
                  <a:spcPts val="0"/>
                </a:spcBef>
                <a:spcAft>
                  <a:spcPts val="0"/>
                </a:spcAft>
                <a:buNone/>
              </a:pPr>
              <a:r>
                <a:rPr lang="en" sz="1200">
                  <a:latin typeface="Oswald Light"/>
                  <a:ea typeface="Oswald Light"/>
                  <a:cs typeface="Oswald Light"/>
                  <a:sym typeface="Oswald Light"/>
                </a:rPr>
                <a:t>20.5%</a:t>
              </a:r>
              <a:endParaRPr sz="1200">
                <a:latin typeface="Oswald Light"/>
                <a:ea typeface="Oswald Light"/>
                <a:cs typeface="Oswald Light"/>
                <a:sym typeface="Oswald Light"/>
              </a:endParaRPr>
            </a:p>
            <a:p>
              <a:pPr indent="0" lvl="0" marL="0" rtl="0" algn="ctr">
                <a:spcBef>
                  <a:spcPts val="0"/>
                </a:spcBef>
                <a:spcAft>
                  <a:spcPts val="0"/>
                </a:spcAft>
                <a:buNone/>
              </a:pPr>
              <a:r>
                <a:rPr lang="en" sz="1200">
                  <a:latin typeface="Oswald Light"/>
                  <a:ea typeface="Oswald Light"/>
                  <a:cs typeface="Oswald Light"/>
                  <a:sym typeface="Oswald Light"/>
                </a:rPr>
                <a:t>OPEN</a:t>
              </a:r>
              <a:endParaRPr sz="1200">
                <a:latin typeface="Oswald Light"/>
                <a:ea typeface="Oswald Light"/>
                <a:cs typeface="Oswald Light"/>
                <a:sym typeface="Oswald Light"/>
              </a:endParaRPr>
            </a:p>
          </p:txBody>
        </p:sp>
        <p:sp>
          <p:nvSpPr>
            <p:cNvPr id="224" name="Google Shape;224;p31"/>
            <p:cNvSpPr txBox="1"/>
            <p:nvPr/>
          </p:nvSpPr>
          <p:spPr>
            <a:xfrm>
              <a:off x="7084800" y="3659300"/>
              <a:ext cx="978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Oswald Light"/>
                  <a:ea typeface="Oswald Light"/>
                  <a:cs typeface="Oswald Light"/>
                  <a:sym typeface="Oswald Light"/>
                </a:rPr>
                <a:t>via publisher</a:t>
              </a:r>
              <a:endParaRPr>
                <a:latin typeface="Oswald Light"/>
                <a:ea typeface="Oswald Light"/>
                <a:cs typeface="Oswald Light"/>
                <a:sym typeface="Oswald Light"/>
              </a:endParaRPr>
            </a:p>
          </p:txBody>
        </p:sp>
        <p:pic>
          <p:nvPicPr>
            <p:cNvPr id="225" name="Google Shape;225;p31"/>
            <p:cNvPicPr preferRelativeResize="0"/>
            <p:nvPr/>
          </p:nvPicPr>
          <p:blipFill>
            <a:blip r:embed="rId10">
              <a:alphaModFix/>
            </a:blip>
            <a:stretch>
              <a:fillRect/>
            </a:stretch>
          </p:blipFill>
          <p:spPr>
            <a:xfrm>
              <a:off x="7158050" y="2720313"/>
              <a:ext cx="832104" cy="878332"/>
            </a:xfrm>
            <a:prstGeom prst="rect">
              <a:avLst/>
            </a:prstGeom>
            <a:noFill/>
            <a:ln>
              <a:noFill/>
            </a:ln>
          </p:spPr>
        </p:pic>
      </p:grpSp>
      <p:sp>
        <p:nvSpPr>
          <p:cNvPr id="226" name="Google Shape;226;p31"/>
          <p:cNvSpPr/>
          <p:nvPr/>
        </p:nvSpPr>
        <p:spPr>
          <a:xfrm>
            <a:off x="8686800" y="0"/>
            <a:ext cx="457200" cy="5143500"/>
          </a:xfrm>
          <a:prstGeom prst="rect">
            <a:avLst/>
          </a:prstGeom>
          <a:solidFill>
            <a:srgbClr val="B0B0B0">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id="231" name="Google Shape;231;p32"/>
          <p:cNvPicPr preferRelativeResize="0"/>
          <p:nvPr/>
        </p:nvPicPr>
        <p:blipFill/>
        <p:spPr>
          <a:xfrm>
            <a:off x="0" y="0"/>
            <a:ext cx="9144000" cy="4659325"/>
          </a:xfrm>
          <a:prstGeom prst="rect">
            <a:avLst/>
          </a:prstGeom>
          <a:noFill/>
          <a:ln>
            <a:noFill/>
          </a:ln>
        </p:spPr>
      </p:pic>
    </p:spTree>
  </p:cSld>
  <p:clrMapOvr>
    <a:masterClrMapping/>
  </p:clrMapOvr>
  <mc:AlternateContent>
    <mc:Choice Requires="p14">
      <p:transition spd="slow" p14:dur="1000">
        <p:push/>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33"/>
          <p:cNvSpPr txBox="1"/>
          <p:nvPr>
            <p:ph idx="4294967295" type="title"/>
          </p:nvPr>
        </p:nvSpPr>
        <p:spPr>
          <a:xfrm>
            <a:off x="384438" y="749825"/>
            <a:ext cx="83751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900"/>
              <a:t>Building a coalition</a:t>
            </a:r>
            <a:endParaRPr sz="3900"/>
          </a:p>
        </p:txBody>
      </p:sp>
      <p:pic>
        <p:nvPicPr>
          <p:cNvPr id="237" name="Google Shape;237;p33"/>
          <p:cNvPicPr preferRelativeResize="0"/>
          <p:nvPr/>
        </p:nvPicPr>
        <p:blipFill>
          <a:blip r:embed="rId3">
            <a:alphaModFix/>
          </a:blip>
          <a:stretch>
            <a:fillRect/>
          </a:stretch>
        </p:blipFill>
        <p:spPr>
          <a:xfrm>
            <a:off x="2427427" y="3490772"/>
            <a:ext cx="1653985" cy="465190"/>
          </a:xfrm>
          <a:prstGeom prst="rect">
            <a:avLst/>
          </a:prstGeom>
          <a:noFill/>
          <a:ln>
            <a:noFill/>
          </a:ln>
        </p:spPr>
      </p:pic>
      <p:pic>
        <p:nvPicPr>
          <p:cNvPr id="238" name="Google Shape;238;p33"/>
          <p:cNvPicPr preferRelativeResize="0"/>
          <p:nvPr/>
        </p:nvPicPr>
        <p:blipFill>
          <a:blip r:embed="rId4">
            <a:alphaModFix/>
          </a:blip>
          <a:stretch>
            <a:fillRect/>
          </a:stretch>
        </p:blipFill>
        <p:spPr>
          <a:xfrm>
            <a:off x="1565013" y="1471025"/>
            <a:ext cx="2197090" cy="2197012"/>
          </a:xfrm>
          <a:prstGeom prst="rect">
            <a:avLst/>
          </a:prstGeom>
          <a:noFill/>
          <a:ln>
            <a:noFill/>
          </a:ln>
        </p:spPr>
      </p:pic>
      <p:pic>
        <p:nvPicPr>
          <p:cNvPr id="239" name="Google Shape;239;p33"/>
          <p:cNvPicPr preferRelativeResize="0"/>
          <p:nvPr/>
        </p:nvPicPr>
        <p:blipFill>
          <a:blip r:embed="rId5">
            <a:alphaModFix/>
          </a:blip>
          <a:stretch>
            <a:fillRect/>
          </a:stretch>
        </p:blipFill>
        <p:spPr>
          <a:xfrm>
            <a:off x="3793245" y="1738437"/>
            <a:ext cx="1830213" cy="1830211"/>
          </a:xfrm>
          <a:prstGeom prst="rect">
            <a:avLst/>
          </a:prstGeom>
          <a:noFill/>
          <a:ln>
            <a:noFill/>
          </a:ln>
        </p:spPr>
      </p:pic>
      <p:pic>
        <p:nvPicPr>
          <p:cNvPr id="240" name="Google Shape;240;p33"/>
          <p:cNvPicPr preferRelativeResize="0"/>
          <p:nvPr/>
        </p:nvPicPr>
        <p:blipFill>
          <a:blip r:embed="rId6">
            <a:alphaModFix/>
          </a:blip>
          <a:stretch>
            <a:fillRect/>
          </a:stretch>
        </p:blipFill>
        <p:spPr>
          <a:xfrm>
            <a:off x="5654606" y="1644278"/>
            <a:ext cx="1924374" cy="1924370"/>
          </a:xfrm>
          <a:prstGeom prst="rect">
            <a:avLst/>
          </a:prstGeom>
          <a:noFill/>
          <a:ln>
            <a:noFill/>
          </a:ln>
        </p:spPr>
      </p:pic>
      <p:pic>
        <p:nvPicPr>
          <p:cNvPr id="241" name="Google Shape;241;p33"/>
          <p:cNvPicPr preferRelativeResize="0"/>
          <p:nvPr/>
        </p:nvPicPr>
        <p:blipFill>
          <a:blip r:embed="rId7">
            <a:alphaModFix/>
          </a:blip>
          <a:stretch>
            <a:fillRect/>
          </a:stretch>
        </p:blipFill>
        <p:spPr>
          <a:xfrm>
            <a:off x="4465379" y="3427662"/>
            <a:ext cx="2351620" cy="528300"/>
          </a:xfrm>
          <a:prstGeom prst="rect">
            <a:avLst/>
          </a:prstGeom>
          <a:noFill/>
          <a:ln>
            <a:noFill/>
          </a:ln>
        </p:spPr>
      </p:pic>
      <p:sp>
        <p:nvSpPr>
          <p:cNvPr id="242" name="Google Shape;242;p33"/>
          <p:cNvSpPr/>
          <p:nvPr/>
        </p:nvSpPr>
        <p:spPr>
          <a:xfrm>
            <a:off x="8686800" y="0"/>
            <a:ext cx="457200" cy="5143500"/>
          </a:xfrm>
          <a:prstGeom prst="rect">
            <a:avLst/>
          </a:prstGeom>
          <a:solidFill>
            <a:srgbClr val="B0B0B0">
              <a:alpha val="501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latin typeface="Roboto Condensed"/>
              <a:ea typeface="Roboto Condensed"/>
              <a:cs typeface="Roboto Condensed"/>
              <a:sym typeface="Roboto Condense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34"/>
          <p:cNvSpPr txBox="1"/>
          <p:nvPr>
            <p:ph idx="1" type="body"/>
          </p:nvPr>
        </p:nvSpPr>
        <p:spPr>
          <a:xfrm>
            <a:off x="730925" y="4682275"/>
            <a:ext cx="7956000" cy="459600"/>
          </a:xfrm>
          <a:prstGeom prst="rect">
            <a:avLst/>
          </a:prstGeom>
        </p:spPr>
        <p:txBody>
          <a:bodyPr anchorCtr="0" anchor="b" bIns="91425" lIns="91425" spcFirstLastPara="1" rIns="91425" wrap="square" tIns="91425">
            <a:normAutofit/>
          </a:bodyPr>
          <a:lstStyle/>
          <a:p>
            <a:pPr indent="0" lvl="0" marL="0" rtl="0" algn="r">
              <a:spcBef>
                <a:spcPts val="0"/>
              </a:spcBef>
              <a:spcAft>
                <a:spcPts val="0"/>
              </a:spcAft>
              <a:buNone/>
            </a:pPr>
            <a:r>
              <a:rPr lang="en" u="sng">
                <a:solidFill>
                  <a:schemeClr val="hlink"/>
                </a:solidFill>
                <a:hlinkClick r:id="rId3"/>
              </a:rPr>
              <a:t>openclimatecampaign.org</a:t>
            </a:r>
            <a:endParaRPr/>
          </a:p>
        </p:txBody>
      </p:sp>
      <p:pic>
        <p:nvPicPr>
          <p:cNvPr id="248" name="Google Shape;248;p34"/>
          <p:cNvPicPr preferRelativeResize="0"/>
          <p:nvPr/>
        </p:nvPicPr>
        <p:blipFill>
          <a:blip r:embed="rId4">
            <a:alphaModFix/>
          </a:blip>
          <a:stretch>
            <a:fillRect/>
          </a:stretch>
        </p:blipFill>
        <p:spPr>
          <a:xfrm>
            <a:off x="1353475" y="110300"/>
            <a:ext cx="6437062" cy="4377474"/>
          </a:xfrm>
          <a:prstGeom prst="rect">
            <a:avLst/>
          </a:prstGeom>
          <a:noFill/>
          <a:ln>
            <a:noFill/>
          </a:ln>
        </p:spPr>
      </p:pic>
      <p:sp>
        <p:nvSpPr>
          <p:cNvPr id="249" name="Google Shape;249;p34"/>
          <p:cNvSpPr txBox="1"/>
          <p:nvPr/>
        </p:nvSpPr>
        <p:spPr>
          <a:xfrm>
            <a:off x="5850150" y="4711975"/>
            <a:ext cx="2233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lt1"/>
                </a:solidFill>
                <a:latin typeface="Roboto Condensed"/>
                <a:ea typeface="Roboto Condensed"/>
                <a:cs typeface="Roboto Condensed"/>
                <a:sym typeface="Roboto Condensed"/>
              </a:rPr>
              <a:t>openclimatecampaign.org</a:t>
            </a:r>
            <a:endParaRPr b="1">
              <a:solidFill>
                <a:schemeClr val="lt1"/>
              </a:solidFill>
              <a:latin typeface="Roboto Condensed"/>
              <a:ea typeface="Roboto Condensed"/>
              <a:cs typeface="Roboto Condensed"/>
              <a:sym typeface="Roboto Condense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5"/>
          <p:cNvSpPr txBox="1"/>
          <p:nvPr>
            <p:ph idx="4294967295" type="title"/>
          </p:nvPr>
        </p:nvSpPr>
        <p:spPr>
          <a:xfrm>
            <a:off x="1084200" y="1372025"/>
            <a:ext cx="6975600" cy="2031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 sz="3800">
                <a:solidFill>
                  <a:schemeClr val="dk1"/>
                </a:solidFill>
              </a:rPr>
              <a:t>WH</a:t>
            </a:r>
            <a:r>
              <a:rPr lang="en" sz="3800"/>
              <a:t>Y DO WE DO SCIENCE?</a:t>
            </a:r>
            <a:endParaRPr sz="3800"/>
          </a:p>
          <a:p>
            <a:pPr indent="0" lvl="0" marL="0" rtl="0" algn="ctr">
              <a:spcBef>
                <a:spcPts val="0"/>
              </a:spcBef>
              <a:spcAft>
                <a:spcPts val="0"/>
              </a:spcAft>
              <a:buClr>
                <a:schemeClr val="dk1"/>
              </a:buClr>
              <a:buSzPts val="1100"/>
              <a:buFont typeface="Arial"/>
              <a:buNone/>
            </a:pPr>
            <a:r>
              <a:rPr lang="en" sz="3800"/>
              <a:t> </a:t>
            </a:r>
            <a:endParaRPr sz="3800"/>
          </a:p>
          <a:p>
            <a:pPr indent="0" lvl="0" marL="0" rtl="0" algn="ctr">
              <a:spcBef>
                <a:spcPts val="0"/>
              </a:spcBef>
              <a:spcAft>
                <a:spcPts val="0"/>
              </a:spcAft>
              <a:buClr>
                <a:schemeClr val="dk1"/>
              </a:buClr>
              <a:buSzPts val="1100"/>
              <a:buFont typeface="Arial"/>
              <a:buNone/>
            </a:pPr>
            <a:r>
              <a:rPr lang="en" sz="3800"/>
              <a:t>WHY DO WE PUBLISH RESEARCH?</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6"/>
          <p:cNvSpPr txBox="1"/>
          <p:nvPr>
            <p:ph idx="4294967295" type="title"/>
          </p:nvPr>
        </p:nvSpPr>
        <p:spPr>
          <a:xfrm>
            <a:off x="712050" y="1170050"/>
            <a:ext cx="7719900" cy="2049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 sz="3800"/>
              <a:t>KNOWLEDGE</a:t>
            </a:r>
            <a:r>
              <a:rPr lang="en" sz="3800"/>
              <a:t> IS</a:t>
            </a:r>
            <a:endParaRPr sz="3800"/>
          </a:p>
          <a:p>
            <a:pPr indent="0" lvl="0" marL="0" rtl="0" algn="ctr">
              <a:spcBef>
                <a:spcPts val="0"/>
              </a:spcBef>
              <a:spcAft>
                <a:spcPts val="0"/>
              </a:spcAft>
              <a:buClr>
                <a:schemeClr val="dk1"/>
              </a:buClr>
              <a:buSzPts val="1100"/>
              <a:buFont typeface="Arial"/>
              <a:buNone/>
            </a:pPr>
            <a:r>
              <a:t/>
            </a:r>
            <a:endParaRPr sz="3800"/>
          </a:p>
          <a:p>
            <a:pPr indent="0" lvl="0" marL="0" rtl="0" algn="ctr">
              <a:spcBef>
                <a:spcPts val="0"/>
              </a:spcBef>
              <a:spcAft>
                <a:spcPts val="0"/>
              </a:spcAft>
              <a:buClr>
                <a:schemeClr val="dk1"/>
              </a:buClr>
              <a:buSzPts val="1100"/>
              <a:buFont typeface="Arial"/>
              <a:buNone/>
            </a:pPr>
            <a:r>
              <a:rPr lang="en" sz="3800"/>
              <a:t>A PUBLIC GOOD</a:t>
            </a:r>
            <a:endParaRPr sz="3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9"/>
          <p:cNvSpPr txBox="1"/>
          <p:nvPr>
            <p:ph idx="4294967295" type="ctrTitle"/>
          </p:nvPr>
        </p:nvSpPr>
        <p:spPr>
          <a:xfrm>
            <a:off x="601512" y="1958578"/>
            <a:ext cx="7941000" cy="11025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00B019"/>
              </a:buClr>
              <a:buSzPts val="4000"/>
              <a:buFont typeface="Calibri"/>
              <a:buNone/>
            </a:pPr>
            <a:r>
              <a:rPr lang="en" sz="4000">
                <a:solidFill>
                  <a:srgbClr val="00B019"/>
                </a:solidFill>
              </a:rPr>
              <a:t>Open licenses </a:t>
            </a:r>
            <a:r>
              <a:rPr lang="en" sz="4000"/>
              <a:t>are foundational </a:t>
            </a:r>
            <a:br>
              <a:rPr lang="en" sz="4000"/>
            </a:br>
            <a:r>
              <a:rPr lang="en" sz="4000"/>
              <a:t>to op</a:t>
            </a:r>
            <a:r>
              <a:rPr lang="en" sz="4000"/>
              <a:t>en access research (OA)</a:t>
            </a:r>
            <a:endParaRPr sz="40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7"/>
          <p:cNvSpPr txBox="1"/>
          <p:nvPr>
            <p:ph type="title"/>
          </p:nvPr>
        </p:nvSpPr>
        <p:spPr>
          <a:xfrm>
            <a:off x="490250" y="152400"/>
            <a:ext cx="7890300" cy="4663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lang="en" sz="2720"/>
              <a:t>If we are going to solve the world’s most pressing challenges, we need a </a:t>
            </a:r>
            <a:r>
              <a:rPr lang="en" sz="2720" u="sng"/>
              <a:t>just</a:t>
            </a:r>
            <a:r>
              <a:rPr lang="en" sz="2720"/>
              <a:t> scholarly publishing system.</a:t>
            </a:r>
            <a:endParaRPr sz="2720"/>
          </a:p>
          <a:p>
            <a:pPr indent="0" lvl="0" marL="0" rtl="0" algn="l">
              <a:spcBef>
                <a:spcPts val="0"/>
              </a:spcBef>
              <a:spcAft>
                <a:spcPts val="0"/>
              </a:spcAft>
              <a:buClr>
                <a:schemeClr val="dk1"/>
              </a:buClr>
              <a:buSzPts val="990"/>
              <a:buFont typeface="Arial"/>
              <a:buNone/>
            </a:pPr>
            <a:r>
              <a:t/>
            </a:r>
            <a:endParaRPr b="0" sz="2720"/>
          </a:p>
          <a:p>
            <a:pPr indent="0" lvl="0" marL="0" rtl="0" algn="l">
              <a:spcBef>
                <a:spcPts val="0"/>
              </a:spcBef>
              <a:spcAft>
                <a:spcPts val="0"/>
              </a:spcAft>
              <a:buClr>
                <a:schemeClr val="dk1"/>
              </a:buClr>
              <a:buSzPts val="990"/>
              <a:buFont typeface="Arial"/>
              <a:buNone/>
            </a:pPr>
            <a:r>
              <a:t/>
            </a:r>
            <a:endParaRPr b="0" sz="2720"/>
          </a:p>
          <a:p>
            <a:pPr indent="0" lvl="0" marL="0" rtl="0" algn="l">
              <a:spcBef>
                <a:spcPts val="0"/>
              </a:spcBef>
              <a:spcAft>
                <a:spcPts val="0"/>
              </a:spcAft>
              <a:buClr>
                <a:schemeClr val="dk1"/>
              </a:buClr>
              <a:buSzPts val="990"/>
              <a:buFont typeface="Arial"/>
              <a:buNone/>
            </a:pPr>
            <a:r>
              <a:rPr b="0" lang="en" sz="2720"/>
              <a:t>“A just scholarly publishing ecosystem is transparent, diverse, economically affordable and sustainable, technically interoperable, and steered by the research community and its institutions through coordinated policies.”</a:t>
            </a:r>
            <a:endParaRPr b="0" sz="2720"/>
          </a:p>
          <a:p>
            <a:pPr indent="-401320" lvl="0" marL="2743200" rtl="0" algn="l">
              <a:spcBef>
                <a:spcPts val="0"/>
              </a:spcBef>
              <a:spcAft>
                <a:spcPts val="0"/>
              </a:spcAft>
              <a:buSzPts val="2720"/>
              <a:buChar char="-"/>
            </a:pPr>
            <a:r>
              <a:rPr b="0" lang="en" sz="2720"/>
              <a:t>European University Association</a:t>
            </a:r>
            <a:endParaRPr b="0" sz="272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8"/>
          <p:cNvSpPr txBox="1"/>
          <p:nvPr/>
        </p:nvSpPr>
        <p:spPr>
          <a:xfrm>
            <a:off x="571650" y="1514175"/>
            <a:ext cx="8262600" cy="1662300"/>
          </a:xfrm>
          <a:prstGeom prst="rect">
            <a:avLst/>
          </a:prstGeom>
          <a:noFill/>
          <a:ln>
            <a:noFill/>
          </a:ln>
        </p:spPr>
        <p:txBody>
          <a:bodyPr anchorCtr="0" anchor="ctr" bIns="91425" lIns="91425" spcFirstLastPara="1" rIns="91425" wrap="square" tIns="91425">
            <a:spAutoFit/>
          </a:bodyPr>
          <a:lstStyle/>
          <a:p>
            <a:pPr indent="0" lvl="0" marL="0" rtl="0" algn="l">
              <a:spcBef>
                <a:spcPts val="0"/>
              </a:spcBef>
              <a:spcAft>
                <a:spcPts val="0"/>
              </a:spcAft>
              <a:buNone/>
            </a:pPr>
            <a:r>
              <a:rPr lang="en" sz="3200">
                <a:solidFill>
                  <a:schemeClr val="dk1"/>
                </a:solidFill>
                <a:latin typeface="Roboto Condensed"/>
                <a:ea typeface="Roboto Condensed"/>
                <a:cs typeface="Roboto Condensed"/>
                <a:sym typeface="Roboto Condensed"/>
              </a:rPr>
              <a:t>How do we share knowledge (research, data, educational resources, etc.) in the most effective, efficient, equitable and socially just way?</a:t>
            </a:r>
            <a:endParaRPr sz="800">
              <a:latin typeface="Roboto Condensed"/>
              <a:ea typeface="Roboto Condensed"/>
              <a:cs typeface="Roboto Condensed"/>
              <a:sym typeface="Roboto Condense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9"/>
          <p:cNvSpPr txBox="1"/>
          <p:nvPr/>
        </p:nvSpPr>
        <p:spPr>
          <a:xfrm>
            <a:off x="334200" y="145050"/>
            <a:ext cx="8475600" cy="4225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100">
                <a:latin typeface="Roboto Condensed"/>
                <a:ea typeface="Roboto Condensed"/>
                <a:cs typeface="Roboto Condensed"/>
                <a:sym typeface="Roboto Condensed"/>
              </a:rPr>
              <a:t>Key principles guiding </a:t>
            </a:r>
            <a:r>
              <a:rPr b="1" lang="en" sz="2100">
                <a:latin typeface="Roboto Condensed"/>
                <a:ea typeface="Roboto Condensed"/>
                <a:cs typeface="Roboto Condensed"/>
                <a:sym typeface="Roboto Condensed"/>
              </a:rPr>
              <a:t>Creative Commons’</a:t>
            </a:r>
            <a:r>
              <a:rPr b="1" lang="en" sz="2100">
                <a:latin typeface="Roboto Condensed"/>
                <a:ea typeface="Roboto Condensed"/>
                <a:cs typeface="Roboto Condensed"/>
                <a:sym typeface="Roboto Condensed"/>
              </a:rPr>
              <a:t> Open Knowledge work:</a:t>
            </a:r>
            <a:endParaRPr b="1" sz="2100">
              <a:latin typeface="Roboto Condensed"/>
              <a:ea typeface="Roboto Condensed"/>
              <a:cs typeface="Roboto Condensed"/>
              <a:sym typeface="Roboto Condensed"/>
            </a:endParaRPr>
          </a:p>
          <a:p>
            <a:pPr indent="0" lvl="0" marL="0" rtl="0" algn="l">
              <a:lnSpc>
                <a:spcPct val="115000"/>
              </a:lnSpc>
              <a:spcBef>
                <a:spcPts val="0"/>
              </a:spcBef>
              <a:spcAft>
                <a:spcPts val="0"/>
              </a:spcAft>
              <a:buNone/>
            </a:pPr>
            <a:r>
              <a:t/>
            </a:r>
            <a:endParaRPr sz="2100">
              <a:highlight>
                <a:srgbClr val="FFFFFF"/>
              </a:highlight>
              <a:latin typeface="Roboto Condensed"/>
              <a:ea typeface="Roboto Condensed"/>
              <a:cs typeface="Roboto Condensed"/>
              <a:sym typeface="Roboto Condensed"/>
            </a:endParaRPr>
          </a:p>
          <a:p>
            <a:pPr indent="-361950" lvl="0" marL="457200" rtl="0" algn="l">
              <a:lnSpc>
                <a:spcPct val="115000"/>
              </a:lnSpc>
              <a:spcBef>
                <a:spcPts val="0"/>
              </a:spcBef>
              <a:spcAft>
                <a:spcPts val="0"/>
              </a:spcAft>
              <a:buClr>
                <a:schemeClr val="accent6"/>
              </a:buClr>
              <a:buSzPts val="2100"/>
              <a:buChar char="●"/>
            </a:pPr>
            <a:r>
              <a:rPr lang="en" sz="2100">
                <a:solidFill>
                  <a:schemeClr val="accent6"/>
                </a:solidFill>
                <a:highlight>
                  <a:srgbClr val="FFFFFF"/>
                </a:highlight>
                <a:latin typeface="Roboto Condensed"/>
                <a:ea typeface="Roboto Condensed"/>
                <a:cs typeface="Roboto Condensed"/>
                <a:sym typeface="Roboto Condensed"/>
              </a:rPr>
              <a:t>Publicly funded knowledge (research, educational resources, software, etc.) should be openly licensed by default. For OA research, CC recommends: CC BY on articles, CC0 on data &amp; zero embargo period.</a:t>
            </a:r>
            <a:br>
              <a:rPr lang="en" sz="2100">
                <a:solidFill>
                  <a:schemeClr val="accent6"/>
                </a:solidFill>
                <a:highlight>
                  <a:srgbClr val="FFFFFF"/>
                </a:highlight>
                <a:latin typeface="Roboto Condensed"/>
                <a:ea typeface="Roboto Condensed"/>
                <a:cs typeface="Roboto Condensed"/>
                <a:sym typeface="Roboto Condensed"/>
              </a:rPr>
            </a:br>
            <a:endParaRPr sz="2100">
              <a:solidFill>
                <a:schemeClr val="accent6"/>
              </a:solidFill>
              <a:highlight>
                <a:srgbClr val="FFFFFF"/>
              </a:highlight>
              <a:latin typeface="Roboto Condensed"/>
              <a:ea typeface="Roboto Condensed"/>
              <a:cs typeface="Roboto Condensed"/>
              <a:sym typeface="Roboto Condensed"/>
            </a:endParaRPr>
          </a:p>
          <a:p>
            <a:pPr indent="-361950" lvl="0" marL="457200" rtl="0" algn="l">
              <a:lnSpc>
                <a:spcPct val="115000"/>
              </a:lnSpc>
              <a:spcBef>
                <a:spcPts val="0"/>
              </a:spcBef>
              <a:spcAft>
                <a:spcPts val="0"/>
              </a:spcAft>
              <a:buSzPts val="2100"/>
              <a:buFont typeface="Roboto Condensed"/>
              <a:buChar char="●"/>
            </a:pPr>
            <a:r>
              <a:rPr lang="en" sz="2100">
                <a:highlight>
                  <a:srgbClr val="FFFFFF"/>
                </a:highlight>
                <a:latin typeface="Roboto Condensed"/>
                <a:ea typeface="Roboto Condensed"/>
                <a:cs typeface="Roboto Condensed"/>
                <a:sym typeface="Roboto Condensed"/>
              </a:rPr>
              <a:t>Public funds allocated to produce open knowledge should be spent as effectively and efficiently as possible to maximize the public good.</a:t>
            </a:r>
            <a:br>
              <a:rPr lang="en" sz="2100">
                <a:highlight>
                  <a:srgbClr val="FFFFFF"/>
                </a:highlight>
                <a:latin typeface="Roboto Condensed"/>
                <a:ea typeface="Roboto Condensed"/>
                <a:cs typeface="Roboto Condensed"/>
                <a:sym typeface="Roboto Condensed"/>
              </a:rPr>
            </a:br>
            <a:endParaRPr sz="2100">
              <a:highlight>
                <a:srgbClr val="FFFFFF"/>
              </a:highlight>
              <a:latin typeface="Roboto Condensed"/>
              <a:ea typeface="Roboto Condensed"/>
              <a:cs typeface="Roboto Condensed"/>
              <a:sym typeface="Roboto Condensed"/>
            </a:endParaRPr>
          </a:p>
          <a:p>
            <a:pPr indent="-361950" lvl="0" marL="457200" rtl="0" algn="l">
              <a:lnSpc>
                <a:spcPct val="115000"/>
              </a:lnSpc>
              <a:spcBef>
                <a:spcPts val="0"/>
              </a:spcBef>
              <a:spcAft>
                <a:spcPts val="0"/>
              </a:spcAft>
              <a:buSzPts val="2100"/>
              <a:buFont typeface="Roboto Condensed"/>
              <a:buChar char="●"/>
            </a:pPr>
            <a:r>
              <a:rPr lang="en" sz="2100">
                <a:solidFill>
                  <a:schemeClr val="accent6"/>
                </a:solidFill>
                <a:highlight>
                  <a:srgbClr val="FFFFFF"/>
                </a:highlight>
                <a:latin typeface="Roboto Condensed"/>
                <a:ea typeface="Roboto Condensed"/>
                <a:cs typeface="Roboto Condensed"/>
                <a:sym typeface="Roboto Condensed"/>
              </a:rPr>
              <a:t>Publicly funded knowledge should be stewarded by public institutions, the Academy and/or trusted nonprofit organizations.</a:t>
            </a:r>
            <a:endParaRPr sz="2500">
              <a:latin typeface="Roboto Condensed"/>
              <a:ea typeface="Roboto Condensed"/>
              <a:cs typeface="Roboto Condensed"/>
              <a:sym typeface="Roboto Condense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40"/>
          <p:cNvSpPr txBox="1"/>
          <p:nvPr/>
        </p:nvSpPr>
        <p:spPr>
          <a:xfrm>
            <a:off x="375900" y="267375"/>
            <a:ext cx="8392200" cy="4225200"/>
          </a:xfrm>
          <a:prstGeom prst="rect">
            <a:avLst/>
          </a:prstGeom>
          <a:noFill/>
          <a:ln>
            <a:noFill/>
          </a:ln>
        </p:spPr>
        <p:txBody>
          <a:bodyPr anchorCtr="0" anchor="t" bIns="91425" lIns="91425" spcFirstLastPara="1" rIns="91425" wrap="square" tIns="91425">
            <a:spAutoFit/>
          </a:bodyPr>
          <a:lstStyle/>
          <a:p>
            <a:pPr indent="-361950" lvl="0" marL="457200" rtl="0" algn="l">
              <a:lnSpc>
                <a:spcPct val="115000"/>
              </a:lnSpc>
              <a:spcBef>
                <a:spcPts val="0"/>
              </a:spcBef>
              <a:spcAft>
                <a:spcPts val="0"/>
              </a:spcAft>
              <a:buSzPts val="2100"/>
              <a:buFont typeface="Roboto Condensed"/>
              <a:buChar char="●"/>
            </a:pPr>
            <a:r>
              <a:rPr lang="en" sz="2100">
                <a:highlight>
                  <a:srgbClr val="FFFFFF"/>
                </a:highlight>
                <a:latin typeface="Roboto Condensed"/>
                <a:ea typeface="Roboto Condensed"/>
                <a:cs typeface="Roboto Condensed"/>
                <a:sym typeface="Roboto Condensed"/>
              </a:rPr>
              <a:t>Equity should be at the core of any open knowledge model.</a:t>
            </a:r>
            <a:br>
              <a:rPr lang="en" sz="2100">
                <a:highlight>
                  <a:srgbClr val="FFFFFF"/>
                </a:highlight>
                <a:latin typeface="Roboto Condensed"/>
                <a:ea typeface="Roboto Condensed"/>
                <a:cs typeface="Roboto Condensed"/>
                <a:sym typeface="Roboto Condensed"/>
              </a:rPr>
            </a:br>
            <a:endParaRPr sz="2100">
              <a:highlight>
                <a:srgbClr val="FFFFFF"/>
              </a:highlight>
              <a:latin typeface="Roboto Condensed"/>
              <a:ea typeface="Roboto Condensed"/>
              <a:cs typeface="Roboto Condensed"/>
              <a:sym typeface="Roboto Condensed"/>
            </a:endParaRPr>
          </a:p>
          <a:p>
            <a:pPr indent="-361950" lvl="0" marL="457200" rtl="0" algn="l">
              <a:lnSpc>
                <a:spcPct val="115000"/>
              </a:lnSpc>
              <a:spcBef>
                <a:spcPts val="0"/>
              </a:spcBef>
              <a:spcAft>
                <a:spcPts val="0"/>
              </a:spcAft>
              <a:buSzPts val="2100"/>
              <a:buFont typeface="Roboto Condensed"/>
              <a:buChar char="●"/>
            </a:pPr>
            <a:r>
              <a:rPr lang="en" sz="2100">
                <a:solidFill>
                  <a:schemeClr val="accent6"/>
                </a:solidFill>
                <a:highlight>
                  <a:srgbClr val="FFFFFF"/>
                </a:highlight>
                <a:latin typeface="Roboto Condensed"/>
                <a:ea typeface="Roboto Condensed"/>
                <a:cs typeface="Roboto Condensed"/>
                <a:sym typeface="Roboto Condensed"/>
              </a:rPr>
              <a:t>Commercial organizations should be treated by public institutions and the Academy as “work for hire.” When commercial services are needed, the public should run competitive procurement processes to secure the best services for the best price.</a:t>
            </a:r>
            <a:br>
              <a:rPr lang="en" sz="2100">
                <a:solidFill>
                  <a:schemeClr val="accent6"/>
                </a:solidFill>
                <a:highlight>
                  <a:srgbClr val="FFFFFF"/>
                </a:highlight>
                <a:latin typeface="Roboto Condensed"/>
                <a:ea typeface="Roboto Condensed"/>
                <a:cs typeface="Roboto Condensed"/>
                <a:sym typeface="Roboto Condensed"/>
              </a:rPr>
            </a:br>
            <a:endParaRPr sz="2100">
              <a:highlight>
                <a:srgbClr val="FFFFFF"/>
              </a:highlight>
              <a:latin typeface="Roboto Condensed"/>
              <a:ea typeface="Roboto Condensed"/>
              <a:cs typeface="Roboto Condensed"/>
              <a:sym typeface="Roboto Condensed"/>
            </a:endParaRPr>
          </a:p>
          <a:p>
            <a:pPr indent="-361950" lvl="0" marL="457200" rtl="0" algn="l">
              <a:lnSpc>
                <a:spcPct val="115000"/>
              </a:lnSpc>
              <a:spcBef>
                <a:spcPts val="0"/>
              </a:spcBef>
              <a:spcAft>
                <a:spcPts val="0"/>
              </a:spcAft>
              <a:buSzPts val="2100"/>
              <a:buFont typeface="Roboto Condensed"/>
              <a:buChar char="●"/>
            </a:pPr>
            <a:r>
              <a:rPr lang="en" sz="2100">
                <a:highlight>
                  <a:srgbClr val="FFFFFF"/>
                </a:highlight>
                <a:latin typeface="Roboto Condensed"/>
                <a:ea typeface="Roboto Condensed"/>
                <a:cs typeface="Roboto Condensed"/>
                <a:sym typeface="Roboto Condensed"/>
              </a:rPr>
              <a:t>The copyright to publicly funded knowledge should be held by the author(s) and/or public institution that funded the knowledge. The copyright to publicly funded knowledge should not be transferred to commercial publishers.</a:t>
            </a:r>
            <a:endParaRPr sz="2100">
              <a:latin typeface="Roboto Condensed"/>
              <a:ea typeface="Roboto Condensed"/>
              <a:cs typeface="Roboto Condensed"/>
              <a:sym typeface="Roboto Condense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41"/>
          <p:cNvSpPr txBox="1"/>
          <p:nvPr/>
        </p:nvSpPr>
        <p:spPr>
          <a:xfrm>
            <a:off x="635600" y="481300"/>
            <a:ext cx="7638000" cy="3767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500">
                <a:latin typeface="Roboto Condensed"/>
                <a:ea typeface="Roboto Condensed"/>
                <a:cs typeface="Roboto Condensed"/>
                <a:sym typeface="Roboto Condensed"/>
              </a:rPr>
              <a:t>Diamond Open Access</a:t>
            </a:r>
            <a:endParaRPr sz="2500">
              <a:latin typeface="Roboto Condensed"/>
              <a:ea typeface="Roboto Condensed"/>
              <a:cs typeface="Roboto Condensed"/>
              <a:sym typeface="Roboto Condensed"/>
            </a:endParaRPr>
          </a:p>
          <a:p>
            <a:pPr indent="0" lvl="0" marL="0" rtl="0" algn="l">
              <a:lnSpc>
                <a:spcPct val="115000"/>
              </a:lnSpc>
              <a:spcBef>
                <a:spcPts val="0"/>
              </a:spcBef>
              <a:spcAft>
                <a:spcPts val="0"/>
              </a:spcAft>
              <a:buNone/>
            </a:pPr>
            <a:r>
              <a:t/>
            </a:r>
            <a:endParaRPr sz="2000">
              <a:latin typeface="Roboto Condensed"/>
              <a:ea typeface="Roboto Condensed"/>
              <a:cs typeface="Roboto Condensed"/>
              <a:sym typeface="Roboto Condensed"/>
            </a:endParaRPr>
          </a:p>
          <a:p>
            <a:pPr indent="0" lvl="0" marL="0" rtl="0" algn="l">
              <a:lnSpc>
                <a:spcPct val="115000"/>
              </a:lnSpc>
              <a:spcBef>
                <a:spcPts val="0"/>
              </a:spcBef>
              <a:spcAft>
                <a:spcPts val="0"/>
              </a:spcAft>
              <a:buNone/>
            </a:pPr>
            <a:r>
              <a:rPr lang="en" sz="2000">
                <a:latin typeface="Roboto Condensed"/>
                <a:ea typeface="Roboto Condensed"/>
                <a:cs typeface="Roboto Condensed"/>
                <a:sym typeface="Roboto Condensed"/>
              </a:rPr>
              <a:t>As the Open Access (OA) community considers moving away from expensive subscription fees and/or article processing charges (APCs), Diamond OA is emerging as an interesting model for ensuring inclusive and equitable access to both read and submit research articles to community-driven, academic-led and -owned open access journals. </a:t>
            </a:r>
            <a:endParaRPr sz="2000">
              <a:latin typeface="Roboto Condensed"/>
              <a:ea typeface="Roboto Condensed"/>
              <a:cs typeface="Roboto Condensed"/>
              <a:sym typeface="Roboto Condensed"/>
            </a:endParaRPr>
          </a:p>
          <a:p>
            <a:pPr indent="0" lvl="0" marL="0" rtl="0" algn="l">
              <a:lnSpc>
                <a:spcPct val="115000"/>
              </a:lnSpc>
              <a:spcBef>
                <a:spcPts val="0"/>
              </a:spcBef>
              <a:spcAft>
                <a:spcPts val="0"/>
              </a:spcAft>
              <a:buNone/>
            </a:pPr>
            <a:r>
              <a:t/>
            </a:r>
            <a:endParaRPr sz="2000">
              <a:latin typeface="Roboto Condensed"/>
              <a:ea typeface="Roboto Condensed"/>
              <a:cs typeface="Roboto Condensed"/>
              <a:sym typeface="Roboto Condensed"/>
            </a:endParaRPr>
          </a:p>
          <a:p>
            <a:pPr indent="0" lvl="0" marL="0" rtl="0" algn="l">
              <a:lnSpc>
                <a:spcPct val="115000"/>
              </a:lnSpc>
              <a:spcBef>
                <a:spcPts val="0"/>
              </a:spcBef>
              <a:spcAft>
                <a:spcPts val="0"/>
              </a:spcAft>
              <a:buNone/>
            </a:pPr>
            <a:r>
              <a:rPr lang="en" sz="2000">
                <a:latin typeface="Roboto Condensed"/>
                <a:ea typeface="Roboto Condensed"/>
                <a:cs typeface="Roboto Condensed"/>
                <a:sym typeface="Roboto Condensed"/>
              </a:rPr>
              <a:t>Diamond OA is in line with (a) CC’s principles re: publicly funded knowledge and (b) our Open Climate Campaign goals.</a:t>
            </a:r>
            <a:endParaRPr sz="2400">
              <a:latin typeface="Roboto Condensed"/>
              <a:ea typeface="Roboto Condensed"/>
              <a:cs typeface="Roboto Condensed"/>
              <a:sym typeface="Roboto Condense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2"/>
          <p:cNvSpPr txBox="1"/>
          <p:nvPr/>
        </p:nvSpPr>
        <p:spPr>
          <a:xfrm>
            <a:off x="447150" y="1420375"/>
            <a:ext cx="8249700" cy="1616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3100">
                <a:latin typeface="Roboto Condensed"/>
                <a:ea typeface="Roboto Condensed"/>
                <a:cs typeface="Roboto Condensed"/>
                <a:sym typeface="Roboto Condensed"/>
              </a:rPr>
              <a:t>There is a sustainability model for Diamond OA:</a:t>
            </a:r>
            <a:endParaRPr b="1" sz="3100">
              <a:latin typeface="Roboto Condensed"/>
              <a:ea typeface="Roboto Condensed"/>
              <a:cs typeface="Roboto Condensed"/>
              <a:sym typeface="Roboto Condensed"/>
            </a:endParaRPr>
          </a:p>
          <a:p>
            <a:pPr indent="0" lvl="0" marL="0" rtl="0" algn="ctr">
              <a:spcBef>
                <a:spcPts val="0"/>
              </a:spcBef>
              <a:spcAft>
                <a:spcPts val="0"/>
              </a:spcAft>
              <a:buNone/>
            </a:pPr>
            <a:r>
              <a:t/>
            </a:r>
            <a:endParaRPr b="1" sz="3100">
              <a:latin typeface="Roboto Condensed"/>
              <a:ea typeface="Roboto Condensed"/>
              <a:cs typeface="Roboto Condensed"/>
              <a:sym typeface="Roboto Condensed"/>
            </a:endParaRPr>
          </a:p>
          <a:p>
            <a:pPr indent="0" lvl="0" marL="0" rtl="0" algn="ctr">
              <a:spcBef>
                <a:spcPts val="0"/>
              </a:spcBef>
              <a:spcAft>
                <a:spcPts val="0"/>
              </a:spcAft>
              <a:buNone/>
            </a:pPr>
            <a:r>
              <a:rPr b="1" lang="en" sz="3100">
                <a:latin typeface="Roboto Condensed"/>
                <a:ea typeface="Roboto Condensed"/>
                <a:cs typeface="Roboto Condensed"/>
                <a:sym typeface="Roboto Condensed"/>
              </a:rPr>
              <a:t>Fund Research as a Public Good</a:t>
            </a:r>
            <a:endParaRPr b="1" sz="3100">
              <a:latin typeface="Roboto Condensed"/>
              <a:ea typeface="Roboto Condensed"/>
              <a:cs typeface="Roboto Condensed"/>
              <a:sym typeface="Roboto Condense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43"/>
          <p:cNvSpPr txBox="1"/>
          <p:nvPr/>
        </p:nvSpPr>
        <p:spPr>
          <a:xfrm>
            <a:off x="637200" y="758550"/>
            <a:ext cx="7869600" cy="3016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b="1" lang="en" sz="2200">
                <a:latin typeface="Roboto Condensed"/>
                <a:ea typeface="Roboto Condensed"/>
                <a:cs typeface="Roboto Condensed"/>
                <a:sym typeface="Roboto Condensed"/>
              </a:rPr>
              <a:t>It's hard to change knowledge sharing models ... but we will need to do so if we want to:</a:t>
            </a:r>
            <a:br>
              <a:rPr lang="en" sz="2000">
                <a:latin typeface="Roboto Condensed"/>
                <a:ea typeface="Roboto Condensed"/>
                <a:cs typeface="Roboto Condensed"/>
                <a:sym typeface="Roboto Condensed"/>
              </a:rPr>
            </a:br>
            <a:endParaRPr sz="2000">
              <a:latin typeface="Roboto Condensed"/>
              <a:ea typeface="Roboto Condensed"/>
              <a:cs typeface="Roboto Condensed"/>
              <a:sym typeface="Roboto Condensed"/>
            </a:endParaRPr>
          </a:p>
          <a:p>
            <a:pPr indent="-355600" lvl="0" marL="457200" marR="0" rtl="0" algn="l">
              <a:lnSpc>
                <a:spcPct val="100000"/>
              </a:lnSpc>
              <a:spcBef>
                <a:spcPts val="0"/>
              </a:spcBef>
              <a:spcAft>
                <a:spcPts val="0"/>
              </a:spcAft>
              <a:buSzPts val="2000"/>
              <a:buFont typeface="Roboto Condensed"/>
              <a:buChar char="●"/>
            </a:pPr>
            <a:r>
              <a:rPr lang="en" sz="2000">
                <a:latin typeface="Roboto Condensed"/>
                <a:ea typeface="Roboto Condensed"/>
                <a:cs typeface="Roboto Condensed"/>
                <a:sym typeface="Roboto Condensed"/>
              </a:rPr>
              <a:t>solve the world's most pressing challenges;</a:t>
            </a:r>
            <a:br>
              <a:rPr lang="en" sz="2000">
                <a:latin typeface="Roboto Condensed"/>
                <a:ea typeface="Roboto Condensed"/>
                <a:cs typeface="Roboto Condensed"/>
                <a:sym typeface="Roboto Condensed"/>
              </a:rPr>
            </a:br>
            <a:endParaRPr sz="2000">
              <a:latin typeface="Roboto Condensed"/>
              <a:ea typeface="Roboto Condensed"/>
              <a:cs typeface="Roboto Condensed"/>
              <a:sym typeface="Roboto Condensed"/>
            </a:endParaRPr>
          </a:p>
          <a:p>
            <a:pPr indent="-355600" lvl="0" marL="457200" marR="0" rtl="0" algn="l">
              <a:lnSpc>
                <a:spcPct val="100000"/>
              </a:lnSpc>
              <a:spcBef>
                <a:spcPts val="0"/>
              </a:spcBef>
              <a:spcAft>
                <a:spcPts val="0"/>
              </a:spcAft>
              <a:buSzPts val="2000"/>
              <a:buFont typeface="Roboto Condensed"/>
              <a:buChar char="●"/>
            </a:pPr>
            <a:r>
              <a:rPr lang="en" sz="2000">
                <a:latin typeface="Roboto Condensed"/>
                <a:ea typeface="Roboto Condensed"/>
                <a:cs typeface="Roboto Condensed"/>
                <a:sym typeface="Roboto Condensed"/>
              </a:rPr>
              <a:t>have an equitable model of contributing to and sharing scientific knowledge in which everyone can participate; and</a:t>
            </a:r>
            <a:br>
              <a:rPr lang="en" sz="2000">
                <a:latin typeface="Roboto Condensed"/>
                <a:ea typeface="Roboto Condensed"/>
                <a:cs typeface="Roboto Condensed"/>
                <a:sym typeface="Roboto Condensed"/>
              </a:rPr>
            </a:br>
            <a:endParaRPr sz="2000">
              <a:latin typeface="Roboto Condensed"/>
              <a:ea typeface="Roboto Condensed"/>
              <a:cs typeface="Roboto Condensed"/>
              <a:sym typeface="Roboto Condensed"/>
            </a:endParaRPr>
          </a:p>
          <a:p>
            <a:pPr indent="-355600" lvl="0" marL="457200" marR="0" rtl="0" algn="l">
              <a:lnSpc>
                <a:spcPct val="100000"/>
              </a:lnSpc>
              <a:spcBef>
                <a:spcPts val="0"/>
              </a:spcBef>
              <a:spcAft>
                <a:spcPts val="0"/>
              </a:spcAft>
              <a:buSzPts val="2000"/>
              <a:buFont typeface="Roboto Condensed"/>
              <a:buChar char="●"/>
            </a:pPr>
            <a:r>
              <a:rPr lang="en" sz="2000">
                <a:latin typeface="Roboto Condensed"/>
                <a:ea typeface="Roboto Condensed"/>
                <a:cs typeface="Roboto Condensed"/>
                <a:sym typeface="Roboto Condensed"/>
              </a:rPr>
              <a:t>ensure publicly funded knowledge is a public good accessible to all.</a:t>
            </a:r>
            <a:endParaRPr sz="2000">
              <a:latin typeface="Roboto Condensed"/>
              <a:ea typeface="Roboto Condensed"/>
              <a:cs typeface="Roboto Condensed"/>
              <a:sym typeface="Roboto Condense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4"/>
          <p:cNvSpPr txBox="1"/>
          <p:nvPr>
            <p:ph idx="1" type="subTitle"/>
          </p:nvPr>
        </p:nvSpPr>
        <p:spPr>
          <a:xfrm>
            <a:off x="372746" y="2683900"/>
            <a:ext cx="8398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u="sng">
                <a:solidFill>
                  <a:schemeClr val="accent1"/>
                </a:solidFill>
                <a:hlinkClick r:id="rId3">
                  <a:extLst>
                    <a:ext uri="{A12FA001-AC4F-418D-AE19-62706E023703}">
                      <ahyp:hlinkClr val="tx"/>
                    </a:ext>
                  </a:extLst>
                </a:hlinkClick>
              </a:rPr>
              <a:t>Dr. Cable Green</a:t>
            </a:r>
            <a:endParaRPr/>
          </a:p>
          <a:p>
            <a:pPr indent="0" lvl="0" marL="0" rtl="0" algn="ctr">
              <a:spcBef>
                <a:spcPts val="0"/>
              </a:spcBef>
              <a:spcAft>
                <a:spcPts val="0"/>
              </a:spcAft>
              <a:buNone/>
            </a:pPr>
            <a:r>
              <a:rPr lang="en"/>
              <a:t>Director of Open Knowledge</a:t>
            </a:r>
            <a:endParaRPr/>
          </a:p>
          <a:p>
            <a:pPr indent="0" lvl="0" marL="0" rtl="0" algn="ctr">
              <a:spcBef>
                <a:spcPts val="0"/>
              </a:spcBef>
              <a:spcAft>
                <a:spcPts val="0"/>
              </a:spcAft>
              <a:buNone/>
            </a:pPr>
            <a:r>
              <a:rPr lang="en"/>
              <a:t>Creative Commons: </a:t>
            </a:r>
            <a:r>
              <a:rPr b="0" lang="en" u="sng">
                <a:solidFill>
                  <a:schemeClr val="hlink"/>
                </a:solidFill>
                <a:hlinkClick r:id="rId4"/>
              </a:rPr>
              <a:t>creativecommons.org</a:t>
            </a:r>
            <a:endParaRPr b="0"/>
          </a:p>
          <a:p>
            <a:pPr indent="0" lvl="0" marL="0" rtl="0" algn="ctr">
              <a:spcBef>
                <a:spcPts val="0"/>
              </a:spcBef>
              <a:spcAft>
                <a:spcPts val="0"/>
              </a:spcAft>
              <a:buNone/>
            </a:pPr>
            <a:r>
              <a:rPr lang="en"/>
              <a:t>Open Climate Campaign: </a:t>
            </a:r>
            <a:r>
              <a:rPr b="0" lang="en" u="sng">
                <a:solidFill>
                  <a:schemeClr val="accent1"/>
                </a:solidFill>
                <a:hlinkClick r:id="rId5">
                  <a:extLst>
                    <a:ext uri="{A12FA001-AC4F-418D-AE19-62706E023703}">
                      <ahyp:hlinkClr val="tx"/>
                    </a:ext>
                  </a:extLst>
                </a:hlinkClick>
              </a:rPr>
              <a:t>openclimatecampaign.org</a:t>
            </a:r>
            <a:r>
              <a:rPr lang="en"/>
              <a:t> </a:t>
            </a:r>
            <a:endParaRPr/>
          </a:p>
          <a:p>
            <a:pPr indent="0" lvl="0" marL="0" rtl="0" algn="ctr">
              <a:spcBef>
                <a:spcPts val="0"/>
              </a:spcBef>
              <a:spcAft>
                <a:spcPts val="0"/>
              </a:spcAft>
              <a:buNone/>
            </a:pPr>
            <a:r>
              <a:rPr lang="en"/>
              <a:t>@cgreen</a:t>
            </a:r>
            <a:endParaRPr/>
          </a:p>
        </p:txBody>
      </p:sp>
      <p:pic>
        <p:nvPicPr>
          <p:cNvPr id="300" name="Google Shape;300;p44"/>
          <p:cNvPicPr preferRelativeResize="0"/>
          <p:nvPr/>
        </p:nvPicPr>
        <p:blipFill>
          <a:blip r:embed="rId6">
            <a:alphaModFix/>
          </a:blip>
          <a:stretch>
            <a:fillRect/>
          </a:stretch>
        </p:blipFill>
        <p:spPr>
          <a:xfrm>
            <a:off x="3313828" y="79100"/>
            <a:ext cx="2516349" cy="25163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0"/>
          <p:cNvSpPr txBox="1"/>
          <p:nvPr>
            <p:ph idx="4294967295" type="ctrTitle"/>
          </p:nvPr>
        </p:nvSpPr>
        <p:spPr>
          <a:xfrm>
            <a:off x="904183" y="1501378"/>
            <a:ext cx="7335600" cy="11025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4000"/>
              <a:buFont typeface="Calibri"/>
              <a:buNone/>
            </a:pPr>
            <a:r>
              <a:rPr lang="en" sz="4000"/>
              <a:t>The global OA community uses</a:t>
            </a:r>
            <a:r>
              <a:rPr lang="en" sz="4000"/>
              <a:t> </a:t>
            </a:r>
            <a:r>
              <a:rPr lang="en" sz="4000">
                <a:solidFill>
                  <a:srgbClr val="00B019"/>
                </a:solidFill>
              </a:rPr>
              <a:t>standard, international open licenses</a:t>
            </a:r>
            <a:r>
              <a:rPr lang="en" sz="4000"/>
              <a:t>:</a:t>
            </a:r>
            <a:br>
              <a:rPr lang="en" sz="4000"/>
            </a:br>
            <a:endParaRPr sz="4000">
              <a:solidFill>
                <a:srgbClr val="000000"/>
              </a:solidFill>
            </a:endParaRPr>
          </a:p>
        </p:txBody>
      </p:sp>
      <p:pic>
        <p:nvPicPr>
          <p:cNvPr id="121" name="Google Shape;121;p20"/>
          <p:cNvPicPr preferRelativeResize="0"/>
          <p:nvPr/>
        </p:nvPicPr>
        <p:blipFill rotWithShape="1">
          <a:blip r:embed="rId3">
            <a:alphaModFix/>
          </a:blip>
          <a:srcRect b="0" l="0" r="0" t="0"/>
          <a:stretch/>
        </p:blipFill>
        <p:spPr>
          <a:xfrm>
            <a:off x="2250909" y="2995331"/>
            <a:ext cx="4642182" cy="110251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125" name="Shape 125"/>
        <p:cNvGrpSpPr/>
        <p:nvPr/>
      </p:nvGrpSpPr>
      <p:grpSpPr>
        <a:xfrm>
          <a:off x="0" y="0"/>
          <a:ext cx="0" cy="0"/>
          <a:chOff x="0" y="0"/>
          <a:chExt cx="0" cy="0"/>
        </a:xfrm>
      </p:grpSpPr>
      <p:sp>
        <p:nvSpPr>
          <p:cNvPr id="126" name="Google Shape;126;p21"/>
          <p:cNvSpPr txBox="1"/>
          <p:nvPr>
            <p:ph idx="4294967295" type="title"/>
          </p:nvPr>
        </p:nvSpPr>
        <p:spPr>
          <a:xfrm>
            <a:off x="280961" y="206775"/>
            <a:ext cx="8582100" cy="4730100"/>
          </a:xfrm>
          <a:prstGeom prst="rect">
            <a:avLst/>
          </a:prstGeom>
          <a:noFill/>
          <a:ln>
            <a:noFill/>
          </a:ln>
        </p:spPr>
        <p:txBody>
          <a:bodyPr anchorCtr="0" anchor="ctr" bIns="68550" lIns="68550" spcFirstLastPara="1" rIns="68550" wrap="square" tIns="68550">
            <a:noAutofit/>
          </a:bodyPr>
          <a:lstStyle/>
          <a:p>
            <a:pPr indent="0" lvl="0" marL="0" rtl="0" algn="ctr">
              <a:spcBef>
                <a:spcPts val="0"/>
              </a:spcBef>
              <a:spcAft>
                <a:spcPts val="0"/>
              </a:spcAft>
              <a:buClr>
                <a:srgbClr val="FFFFFF"/>
              </a:buClr>
              <a:buSzPts val="3600"/>
              <a:buNone/>
            </a:pPr>
            <a:r>
              <a:rPr b="0" lang="en" sz="3700">
                <a:solidFill>
                  <a:srgbClr val="FFFFFF"/>
                </a:solidFill>
              </a:rPr>
              <a:t>Nonprofit organization</a:t>
            </a:r>
            <a:br>
              <a:rPr b="0" lang="en" sz="3700">
                <a:solidFill>
                  <a:srgbClr val="FFFFFF"/>
                </a:solidFill>
              </a:rPr>
            </a:br>
            <a:r>
              <a:rPr b="0" lang="en" sz="3700">
                <a:solidFill>
                  <a:srgbClr val="CCFFCC"/>
                </a:solidFill>
              </a:rPr>
              <a:t>Open licenses steward</a:t>
            </a:r>
            <a:endParaRPr b="0" sz="3700">
              <a:solidFill>
                <a:srgbClr val="CCFFCC"/>
              </a:solidFill>
            </a:endParaRPr>
          </a:p>
          <a:p>
            <a:pPr indent="0" lvl="0" marL="0" rtl="0" algn="ctr">
              <a:spcBef>
                <a:spcPts val="0"/>
              </a:spcBef>
              <a:spcAft>
                <a:spcPts val="0"/>
              </a:spcAft>
              <a:buClr>
                <a:srgbClr val="FFFFFF"/>
              </a:buClr>
              <a:buSzPts val="3600"/>
              <a:buNone/>
            </a:pPr>
            <a:r>
              <a:rPr b="0" lang="en" sz="3700">
                <a:solidFill>
                  <a:srgbClr val="FFFFFF"/>
                </a:solidFill>
              </a:rPr>
              <a:t>Founded in 2001</a:t>
            </a:r>
            <a:endParaRPr b="0" sz="3700"/>
          </a:p>
          <a:p>
            <a:pPr indent="0" lvl="0" marL="0" rtl="0" algn="ctr">
              <a:spcBef>
                <a:spcPts val="0"/>
              </a:spcBef>
              <a:spcAft>
                <a:spcPts val="0"/>
              </a:spcAft>
              <a:buClr>
                <a:srgbClr val="CCFFCC"/>
              </a:buClr>
              <a:buSzPts val="3600"/>
              <a:buNone/>
            </a:pPr>
            <a:r>
              <a:rPr b="0" lang="en" sz="3700">
                <a:solidFill>
                  <a:srgbClr val="CCFFCC"/>
                </a:solidFill>
              </a:rPr>
              <a:t>Operates worldwide</a:t>
            </a:r>
            <a:br>
              <a:rPr b="0" lang="en" sz="3700">
                <a:solidFill>
                  <a:srgbClr val="FFFFFF"/>
                </a:solidFill>
              </a:rPr>
            </a:br>
            <a:r>
              <a:rPr b="0" lang="en" sz="3700">
                <a:solidFill>
                  <a:srgbClr val="FFFFFF"/>
                </a:solidFill>
              </a:rPr>
              <a:t>Global network of experts</a:t>
            </a:r>
            <a:endParaRPr b="0" sz="3700">
              <a:solidFill>
                <a:srgbClr val="FFFFFF"/>
              </a:solidFill>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131" name="Shape 131"/>
        <p:cNvGrpSpPr/>
        <p:nvPr/>
      </p:nvGrpSpPr>
      <p:grpSpPr>
        <a:xfrm>
          <a:off x="0" y="0"/>
          <a:ext cx="0" cy="0"/>
          <a:chOff x="0" y="0"/>
          <a:chExt cx="0" cy="0"/>
        </a:xfrm>
      </p:grpSpPr>
      <p:sp>
        <p:nvSpPr>
          <p:cNvPr id="132" name="Google Shape;132;p22"/>
          <p:cNvSpPr txBox="1"/>
          <p:nvPr>
            <p:ph idx="4294967295" type="ctrTitle"/>
          </p:nvPr>
        </p:nvSpPr>
        <p:spPr>
          <a:xfrm>
            <a:off x="472525" y="-66128"/>
            <a:ext cx="8199000" cy="4930800"/>
          </a:xfrm>
          <a:prstGeom prst="rect">
            <a:avLst/>
          </a:prstGeom>
          <a:noFill/>
          <a:ln>
            <a:noFill/>
          </a:ln>
        </p:spPr>
        <p:txBody>
          <a:bodyPr anchorCtr="0" anchor="ctr" bIns="45700" lIns="91425" spcFirstLastPara="1" rIns="91425" wrap="square" tIns="45700">
            <a:noAutofit/>
          </a:bodyPr>
          <a:lstStyle/>
          <a:p>
            <a:pPr indent="0" lvl="0" marL="0" rtl="0" algn="ctr">
              <a:lnSpc>
                <a:spcPct val="150000"/>
              </a:lnSpc>
              <a:spcBef>
                <a:spcPts val="0"/>
              </a:spcBef>
              <a:spcAft>
                <a:spcPts val="0"/>
              </a:spcAft>
              <a:buClr>
                <a:srgbClr val="FFFF00"/>
              </a:buClr>
              <a:buSzPts val="3200"/>
              <a:buFont typeface="Calibri"/>
              <a:buNone/>
            </a:pPr>
            <a:r>
              <a:rPr b="0" lang="en" sz="2700">
                <a:solidFill>
                  <a:srgbClr val="FFFF00"/>
                </a:solidFill>
              </a:rPr>
              <a:t>Free to use forever</a:t>
            </a:r>
            <a:r>
              <a:rPr b="0" lang="en" sz="2700">
                <a:solidFill>
                  <a:srgbClr val="CCFFCC"/>
                </a:solidFill>
              </a:rPr>
              <a:t>: CC licenses in public domain</a:t>
            </a:r>
            <a:br>
              <a:rPr b="0" lang="en" sz="2700">
                <a:solidFill>
                  <a:srgbClr val="CCFFCC"/>
                </a:solidFill>
              </a:rPr>
            </a:br>
            <a:r>
              <a:rPr b="0" lang="en" sz="2700">
                <a:solidFill>
                  <a:schemeClr val="lt1"/>
                </a:solidFill>
              </a:rPr>
              <a:t>Proven over time: 20th Anniversary</a:t>
            </a:r>
            <a:br>
              <a:rPr b="0" lang="en" sz="2700">
                <a:solidFill>
                  <a:schemeClr val="lt1"/>
                </a:solidFill>
              </a:rPr>
            </a:br>
            <a:r>
              <a:rPr b="0" lang="en" sz="2700">
                <a:solidFill>
                  <a:srgbClr val="CCFFCC"/>
                </a:solidFill>
              </a:rPr>
              <a:t>International standard: open copyright licensing</a:t>
            </a:r>
            <a:br>
              <a:rPr b="0" lang="en" sz="2700">
                <a:solidFill>
                  <a:schemeClr val="lt1"/>
                </a:solidFill>
              </a:rPr>
            </a:br>
            <a:r>
              <a:rPr b="0" lang="en" sz="2700">
                <a:solidFill>
                  <a:schemeClr val="lt1"/>
                </a:solidFill>
              </a:rPr>
              <a:t>Built on top of and respects copyright law</a:t>
            </a:r>
            <a:br>
              <a:rPr b="0" lang="en" sz="2700">
                <a:solidFill>
                  <a:schemeClr val="lt1"/>
                </a:solidFill>
              </a:rPr>
            </a:br>
            <a:r>
              <a:rPr b="0" lang="en" sz="2700">
                <a:solidFill>
                  <a:srgbClr val="CCFFCC"/>
                </a:solidFill>
              </a:rPr>
              <a:t>CC licenses have never lost in a court of law</a:t>
            </a:r>
            <a:br>
              <a:rPr b="0" lang="en" sz="2700">
                <a:solidFill>
                  <a:srgbClr val="CCFFCC"/>
                </a:solidFill>
              </a:rPr>
            </a:br>
            <a:r>
              <a:rPr b="0" lang="en" sz="2700">
                <a:solidFill>
                  <a:schemeClr val="lt1"/>
                </a:solidFill>
              </a:rPr>
              <a:t>CC has worked with OA Research for 20 years</a:t>
            </a:r>
            <a:endParaRPr b="0" sz="2700">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136" name="Shape 136"/>
        <p:cNvGrpSpPr/>
        <p:nvPr/>
      </p:nvGrpSpPr>
      <p:grpSpPr>
        <a:xfrm>
          <a:off x="0" y="0"/>
          <a:ext cx="0" cy="0"/>
          <a:chOff x="0" y="0"/>
          <a:chExt cx="0" cy="0"/>
        </a:xfrm>
      </p:grpSpPr>
      <p:sp>
        <p:nvSpPr>
          <p:cNvPr id="137" name="Google Shape;137;p23"/>
          <p:cNvSpPr txBox="1"/>
          <p:nvPr>
            <p:ph type="title"/>
          </p:nvPr>
        </p:nvSpPr>
        <p:spPr>
          <a:xfrm>
            <a:off x="760200" y="755125"/>
            <a:ext cx="7453800" cy="3909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CCFFCC"/>
              </a:buClr>
              <a:buSzPts val="3200"/>
              <a:buFont typeface="Calibri"/>
              <a:buNone/>
            </a:pPr>
            <a:r>
              <a:rPr lang="en" sz="3200">
                <a:solidFill>
                  <a:srgbClr val="CCFFCC"/>
                </a:solidFill>
              </a:rPr>
              <a:t>Creative Commons’ Vision:</a:t>
            </a:r>
            <a:endParaRPr sz="3200">
              <a:solidFill>
                <a:srgbClr val="CCFFCC"/>
              </a:solidFill>
            </a:endParaRPr>
          </a:p>
          <a:p>
            <a:pPr indent="0" lvl="0" marL="0" rtl="0" algn="l">
              <a:lnSpc>
                <a:spcPct val="100000"/>
              </a:lnSpc>
              <a:spcBef>
                <a:spcPts val="0"/>
              </a:spcBef>
              <a:spcAft>
                <a:spcPts val="0"/>
              </a:spcAft>
              <a:buClr>
                <a:srgbClr val="FFFFFF"/>
              </a:buClr>
              <a:buSzPts val="3200"/>
              <a:buFont typeface="Roboto Condensed"/>
              <a:buNone/>
            </a:pPr>
            <a:r>
              <a:t/>
            </a:r>
            <a:endParaRPr sz="3200">
              <a:solidFill>
                <a:schemeClr val="lt1"/>
              </a:solidFill>
            </a:endParaRPr>
          </a:p>
          <a:p>
            <a:pPr indent="0" lvl="0" marL="0" marR="0" rtl="0" algn="l">
              <a:lnSpc>
                <a:spcPct val="100000"/>
              </a:lnSpc>
              <a:spcBef>
                <a:spcPts val="0"/>
              </a:spcBef>
              <a:spcAft>
                <a:spcPts val="0"/>
              </a:spcAft>
              <a:buClr>
                <a:srgbClr val="FFFFFF"/>
              </a:buClr>
              <a:buSzPts val="3600"/>
              <a:buFont typeface="Calibri"/>
              <a:buNone/>
            </a:pPr>
            <a:r>
              <a:rPr b="0" lang="en" sz="3500">
                <a:solidFill>
                  <a:schemeClr val="lt1"/>
                </a:solidFill>
              </a:rPr>
              <a:t>A world where knowledge and culture are equitably shared in ways that serve the public interest.</a:t>
            </a:r>
            <a:endParaRPr b="0" sz="3100">
              <a:solidFill>
                <a:schemeClr val="lt1"/>
              </a:solidFill>
            </a:endParaRPr>
          </a:p>
        </p:txBody>
      </p:sp>
      <p:pic>
        <p:nvPicPr>
          <p:cNvPr id="138" name="Google Shape;138;p23"/>
          <p:cNvPicPr preferRelativeResize="0"/>
          <p:nvPr/>
        </p:nvPicPr>
        <p:blipFill rotWithShape="1">
          <a:blip r:embed="rId3">
            <a:alphaModFix/>
          </a:blip>
          <a:srcRect b="0" l="0" r="0" t="0"/>
          <a:stretch/>
        </p:blipFill>
        <p:spPr>
          <a:xfrm>
            <a:off x="7197708" y="302838"/>
            <a:ext cx="1461856" cy="1485095"/>
          </a:xfrm>
          <a:prstGeom prst="rect">
            <a:avLst/>
          </a:prstGeom>
          <a:noFill/>
          <a:ln>
            <a:noFill/>
          </a:ln>
        </p:spPr>
      </p:pic>
      <p:sp>
        <p:nvSpPr>
          <p:cNvPr id="139" name="Google Shape;139;p23"/>
          <p:cNvSpPr txBox="1"/>
          <p:nvPr/>
        </p:nvSpPr>
        <p:spPr>
          <a:xfrm>
            <a:off x="3601725" y="4664125"/>
            <a:ext cx="5381700" cy="3387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lt1"/>
              </a:buClr>
              <a:buSzPts val="1000"/>
              <a:buFont typeface="Open Sans"/>
              <a:buNone/>
            </a:pPr>
            <a:r>
              <a:rPr lang="en" sz="1000">
                <a:solidFill>
                  <a:schemeClr val="lt1"/>
                </a:solidFill>
                <a:latin typeface="Open Sans"/>
                <a:ea typeface="Open Sans"/>
                <a:cs typeface="Open Sans"/>
                <a:sym typeface="Open Sans"/>
              </a:rPr>
              <a:t>”Mid-level Solar Flare” by NASA Goddard Photo and Video is licensed CC BY 2.0</a:t>
            </a:r>
            <a:endParaRPr sz="1000">
              <a:solidFill>
                <a:schemeClr val="lt1"/>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3" name="Shape 143"/>
        <p:cNvGrpSpPr/>
        <p:nvPr/>
      </p:nvGrpSpPr>
      <p:grpSpPr>
        <a:xfrm>
          <a:off x="0" y="0"/>
          <a:ext cx="0" cy="0"/>
          <a:chOff x="0" y="0"/>
          <a:chExt cx="0" cy="0"/>
        </a:xfrm>
      </p:grpSpPr>
      <p:sp>
        <p:nvSpPr>
          <p:cNvPr id="144" name="Google Shape;144;p24"/>
          <p:cNvSpPr/>
          <p:nvPr/>
        </p:nvSpPr>
        <p:spPr>
          <a:xfrm>
            <a:off x="478631" y="0"/>
            <a:ext cx="2435994" cy="2550312"/>
          </a:xfrm>
          <a:prstGeom prst="flowChartDocumen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 name="Google Shape;145;p24"/>
          <p:cNvSpPr/>
          <p:nvPr/>
        </p:nvSpPr>
        <p:spPr>
          <a:xfrm>
            <a:off x="628650" y="128371"/>
            <a:ext cx="2130000" cy="1778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None/>
            </a:pPr>
            <a:r>
              <a:rPr b="1" lang="en" sz="2400">
                <a:solidFill>
                  <a:srgbClr val="FFFFFF"/>
                </a:solidFill>
                <a:latin typeface="Roboto Condensed"/>
                <a:ea typeface="Roboto Condensed"/>
                <a:cs typeface="Roboto Condensed"/>
                <a:sym typeface="Roboto Condensed"/>
              </a:rPr>
              <a:t>CC Open Licenses</a:t>
            </a:r>
            <a:endParaRPr>
              <a:latin typeface="Roboto Condensed"/>
              <a:ea typeface="Roboto Condensed"/>
              <a:cs typeface="Roboto Condensed"/>
              <a:sym typeface="Roboto Condensed"/>
            </a:endParaRPr>
          </a:p>
        </p:txBody>
      </p:sp>
      <p:pic>
        <p:nvPicPr>
          <p:cNvPr id="146" name="Google Shape;146;p24"/>
          <p:cNvPicPr preferRelativeResize="0"/>
          <p:nvPr/>
        </p:nvPicPr>
        <p:blipFill rotWithShape="1">
          <a:blip r:embed="rId3">
            <a:alphaModFix/>
          </a:blip>
          <a:srcRect b="0" l="0" r="0" t="0"/>
          <a:stretch/>
        </p:blipFill>
        <p:spPr>
          <a:xfrm>
            <a:off x="3510279" y="196351"/>
            <a:ext cx="1982108" cy="693492"/>
          </a:xfrm>
          <a:prstGeom prst="rect">
            <a:avLst/>
          </a:prstGeom>
          <a:noFill/>
          <a:ln>
            <a:noFill/>
          </a:ln>
        </p:spPr>
      </p:pic>
      <p:pic>
        <p:nvPicPr>
          <p:cNvPr id="147" name="Google Shape;147;p24"/>
          <p:cNvPicPr preferRelativeResize="0"/>
          <p:nvPr/>
        </p:nvPicPr>
        <p:blipFill rotWithShape="1">
          <a:blip r:embed="rId4">
            <a:alphaModFix/>
          </a:blip>
          <a:srcRect b="0" l="0" r="0" t="0"/>
          <a:stretch/>
        </p:blipFill>
        <p:spPr>
          <a:xfrm>
            <a:off x="3510281" y="1017551"/>
            <a:ext cx="1982106" cy="693492"/>
          </a:xfrm>
          <a:prstGeom prst="rect">
            <a:avLst/>
          </a:prstGeom>
          <a:noFill/>
          <a:ln>
            <a:noFill/>
          </a:ln>
        </p:spPr>
      </p:pic>
      <p:pic>
        <p:nvPicPr>
          <p:cNvPr id="148" name="Google Shape;148;p24"/>
          <p:cNvPicPr preferRelativeResize="0"/>
          <p:nvPr/>
        </p:nvPicPr>
        <p:blipFill rotWithShape="1">
          <a:blip r:embed="rId5">
            <a:alphaModFix/>
          </a:blip>
          <a:srcRect b="0" l="0" r="0" t="0"/>
          <a:stretch/>
        </p:blipFill>
        <p:spPr>
          <a:xfrm>
            <a:off x="5887718" y="1024364"/>
            <a:ext cx="1982103" cy="693491"/>
          </a:xfrm>
          <a:prstGeom prst="rect">
            <a:avLst/>
          </a:prstGeom>
          <a:noFill/>
          <a:ln>
            <a:noFill/>
          </a:ln>
        </p:spPr>
      </p:pic>
      <p:pic>
        <p:nvPicPr>
          <p:cNvPr id="149" name="Google Shape;149;p24"/>
          <p:cNvPicPr preferRelativeResize="0"/>
          <p:nvPr/>
        </p:nvPicPr>
        <p:blipFill rotWithShape="1">
          <a:blip r:embed="rId6">
            <a:alphaModFix/>
          </a:blip>
          <a:srcRect b="0" l="0" r="0" t="0"/>
          <a:stretch/>
        </p:blipFill>
        <p:spPr>
          <a:xfrm>
            <a:off x="3510281" y="1838751"/>
            <a:ext cx="1982106" cy="693492"/>
          </a:xfrm>
          <a:prstGeom prst="rect">
            <a:avLst/>
          </a:prstGeom>
          <a:noFill/>
          <a:ln>
            <a:noFill/>
          </a:ln>
        </p:spPr>
      </p:pic>
      <p:pic>
        <p:nvPicPr>
          <p:cNvPr id="150" name="Google Shape;150;p24"/>
          <p:cNvPicPr preferRelativeResize="0"/>
          <p:nvPr/>
        </p:nvPicPr>
        <p:blipFill rotWithShape="1">
          <a:blip r:embed="rId7">
            <a:alphaModFix/>
          </a:blip>
          <a:srcRect b="0" l="0" r="0" t="0"/>
          <a:stretch/>
        </p:blipFill>
        <p:spPr>
          <a:xfrm>
            <a:off x="5887719" y="196352"/>
            <a:ext cx="1982103" cy="693491"/>
          </a:xfrm>
          <a:prstGeom prst="rect">
            <a:avLst/>
          </a:prstGeom>
          <a:noFill/>
          <a:ln>
            <a:noFill/>
          </a:ln>
        </p:spPr>
      </p:pic>
      <p:pic>
        <p:nvPicPr>
          <p:cNvPr id="151" name="Google Shape;151;p24"/>
          <p:cNvPicPr preferRelativeResize="0"/>
          <p:nvPr/>
        </p:nvPicPr>
        <p:blipFill rotWithShape="1">
          <a:blip r:embed="rId8">
            <a:alphaModFix/>
          </a:blip>
          <a:srcRect b="0" l="0" r="0" t="0"/>
          <a:stretch/>
        </p:blipFill>
        <p:spPr>
          <a:xfrm>
            <a:off x="5887718" y="1852376"/>
            <a:ext cx="1982103" cy="693491"/>
          </a:xfrm>
          <a:prstGeom prst="rect">
            <a:avLst/>
          </a:prstGeom>
          <a:noFill/>
          <a:ln>
            <a:noFill/>
          </a:ln>
        </p:spPr>
      </p:pic>
      <p:sp>
        <p:nvSpPr>
          <p:cNvPr id="152" name="Google Shape;152;p24"/>
          <p:cNvSpPr/>
          <p:nvPr/>
        </p:nvSpPr>
        <p:spPr>
          <a:xfrm>
            <a:off x="478631" y="2890651"/>
            <a:ext cx="2130000" cy="17784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None/>
            </a:pPr>
            <a:r>
              <a:rPr b="1" lang="en" sz="2400">
                <a:solidFill>
                  <a:schemeClr val="dk1"/>
                </a:solidFill>
                <a:latin typeface="Roboto Condensed"/>
                <a:ea typeface="Roboto Condensed"/>
                <a:cs typeface="Roboto Condensed"/>
                <a:sym typeface="Roboto Condensed"/>
              </a:rPr>
              <a:t>CC Public Domain Tools</a:t>
            </a:r>
            <a:endParaRPr>
              <a:latin typeface="Roboto Condensed"/>
              <a:ea typeface="Roboto Condensed"/>
              <a:cs typeface="Roboto Condensed"/>
              <a:sym typeface="Roboto Condensed"/>
            </a:endParaRPr>
          </a:p>
        </p:txBody>
      </p:sp>
      <p:pic>
        <p:nvPicPr>
          <p:cNvPr id="153" name="Google Shape;153;p24"/>
          <p:cNvPicPr preferRelativeResize="0"/>
          <p:nvPr/>
        </p:nvPicPr>
        <p:blipFill rotWithShape="1">
          <a:blip r:embed="rId9">
            <a:alphaModFix/>
          </a:blip>
          <a:srcRect b="0" l="0" r="0" t="0"/>
          <a:stretch/>
        </p:blipFill>
        <p:spPr>
          <a:xfrm>
            <a:off x="3524233" y="3433086"/>
            <a:ext cx="1968154" cy="693493"/>
          </a:xfrm>
          <a:prstGeom prst="rect">
            <a:avLst/>
          </a:prstGeom>
          <a:noFill/>
          <a:ln>
            <a:noFill/>
          </a:ln>
        </p:spPr>
      </p:pic>
      <p:pic>
        <p:nvPicPr>
          <p:cNvPr id="154" name="Google Shape;154;p24"/>
          <p:cNvPicPr preferRelativeResize="0"/>
          <p:nvPr/>
        </p:nvPicPr>
        <p:blipFill rotWithShape="1">
          <a:blip r:embed="rId10">
            <a:alphaModFix/>
          </a:blip>
          <a:srcRect b="0" l="0" r="0" t="0"/>
          <a:stretch/>
        </p:blipFill>
        <p:spPr>
          <a:xfrm>
            <a:off x="5887718" y="3433086"/>
            <a:ext cx="1968155" cy="69349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5"/>
          <p:cNvSpPr txBox="1"/>
          <p:nvPr>
            <p:ph idx="4294967295" type="ctrTitle"/>
          </p:nvPr>
        </p:nvSpPr>
        <p:spPr>
          <a:xfrm>
            <a:off x="688833" y="2280735"/>
            <a:ext cx="7766400" cy="17454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950"/>
              <a:buFont typeface="Calibri"/>
              <a:buNone/>
            </a:pPr>
            <a:r>
              <a:rPr lang="en" sz="4950"/>
              <a:t>puts the </a:t>
            </a:r>
            <a:r>
              <a:rPr b="1" lang="en" sz="4950"/>
              <a:t>“</a:t>
            </a:r>
            <a:r>
              <a:rPr b="1" lang="en" sz="4950">
                <a:solidFill>
                  <a:srgbClr val="538CD5"/>
                </a:solidFill>
              </a:rPr>
              <a:t>open</a:t>
            </a:r>
            <a:r>
              <a:rPr b="1" lang="en" sz="4950"/>
              <a:t>” </a:t>
            </a:r>
            <a:r>
              <a:rPr lang="en" sz="4950"/>
              <a:t>in </a:t>
            </a:r>
            <a:r>
              <a:rPr lang="en" sz="4950">
                <a:solidFill>
                  <a:srgbClr val="538CD5"/>
                </a:solidFill>
              </a:rPr>
              <a:t>O</a:t>
            </a:r>
            <a:r>
              <a:rPr lang="en" sz="4950"/>
              <a:t>A</a:t>
            </a:r>
            <a:endParaRPr sz="4950">
              <a:solidFill>
                <a:srgbClr val="000000"/>
              </a:solidFill>
            </a:endParaRPr>
          </a:p>
        </p:txBody>
      </p:sp>
      <p:pic>
        <p:nvPicPr>
          <p:cNvPr id="161" name="Google Shape;161;p25"/>
          <p:cNvPicPr preferRelativeResize="0"/>
          <p:nvPr/>
        </p:nvPicPr>
        <p:blipFill rotWithShape="1">
          <a:blip r:embed="rId3">
            <a:alphaModFix/>
          </a:blip>
          <a:srcRect b="0" l="0" r="0" t="0"/>
          <a:stretch/>
        </p:blipFill>
        <p:spPr>
          <a:xfrm>
            <a:off x="2176917" y="1033808"/>
            <a:ext cx="4790165" cy="1143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6"/>
          <p:cNvSpPr txBox="1"/>
          <p:nvPr>
            <p:ph type="title"/>
          </p:nvPr>
        </p:nvSpPr>
        <p:spPr>
          <a:xfrm>
            <a:off x="490250" y="0"/>
            <a:ext cx="7719900" cy="46632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0" lang="en" sz="3800"/>
              <a:t>IF WE ARE GO</a:t>
            </a:r>
            <a:r>
              <a:rPr b="0" lang="en" sz="3800"/>
              <a:t>ING TO SOLVE THE WORLD’S BIGGEST PROBLEMS, </a:t>
            </a:r>
            <a:endParaRPr b="0" sz="3800"/>
          </a:p>
          <a:p>
            <a:pPr indent="0" lvl="0" marL="0" rtl="0" algn="ctr">
              <a:spcBef>
                <a:spcPts val="0"/>
              </a:spcBef>
              <a:spcAft>
                <a:spcPts val="0"/>
              </a:spcAft>
              <a:buNone/>
            </a:pPr>
            <a:r>
              <a:rPr b="0" lang="en" sz="3800"/>
              <a:t>THE KNOWLEDGE &amp; CULTURE ABOUT THEM </a:t>
            </a:r>
            <a:r>
              <a:rPr lang="en" sz="3800"/>
              <a:t>MUST</a:t>
            </a:r>
            <a:r>
              <a:rPr b="0" lang="en" sz="3800"/>
              <a:t> BE OPEN</a:t>
            </a:r>
            <a:endParaRPr b="0" sz="38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C 2022">
  <a:themeElements>
    <a:clrScheme name="Simple Light">
      <a:dk1>
        <a:srgbClr val="333333"/>
      </a:dk1>
      <a:lt1>
        <a:srgbClr val="FFFFFF"/>
      </a:lt1>
      <a:dk2>
        <a:srgbClr val="595959"/>
      </a:dk2>
      <a:lt2>
        <a:srgbClr val="EEEEEE"/>
      </a:lt2>
      <a:accent1>
        <a:srgbClr val="C74200"/>
      </a:accent1>
      <a:accent2>
        <a:srgbClr val="333333"/>
      </a:accent2>
      <a:accent3>
        <a:srgbClr val="FBD43C"/>
      </a:accent3>
      <a:accent4>
        <a:srgbClr val="008000"/>
      </a:accent4>
      <a:accent5>
        <a:srgbClr val="05B5DA"/>
      </a:accent5>
      <a:accent6>
        <a:srgbClr val="1547A8"/>
      </a:accent6>
      <a:hlink>
        <a:srgbClr val="C742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