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7340263" cy="9753600"/>
  <p:notesSz cx="6858000" cy="9144000"/>
  <p:embeddedFontLst>
    <p:embeddedFont>
      <p:font typeface="Tahoma" panose="020B0604030504040204" pitchFamily="34" charset="0"/>
      <p:regular r:id="rId6"/>
      <p:bold r:id="rId7"/>
    </p:embeddedFont>
    <p:embeddedFont>
      <p:font typeface="Helvetica Neue" panose="020B0604020202020204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4" roundtripDataSignature="AMtx7mhT0I5p1P/2KNlkvPBhZDFZ+AZze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3" d="100"/>
          <a:sy n="43" d="100"/>
        </p:scale>
        <p:origin x="79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notesMaster" Target="notesMasters/notesMaster1.xml"/><Relationship Id="rId15" Type="http://schemas.openxmlformats.org/officeDocument/2006/relationships/presProps" Target="presProps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200400" marR="0" lvl="6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657600" marR="0" lvl="7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114800" marR="0" lvl="8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3" name="Google Shape;7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3" name="Google Shape;8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9" name="Google Shape;8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7"/>
          <p:cNvSpPr txBox="1">
            <a:spLocks noGrp="1"/>
          </p:cNvSpPr>
          <p:nvPr>
            <p:ph type="body" idx="1"/>
          </p:nvPr>
        </p:nvSpPr>
        <p:spPr>
          <a:xfrm>
            <a:off x="2461053" y="3232680"/>
            <a:ext cx="13953494" cy="14028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0"/>
              <a:buFont typeface="Tahoma"/>
              <a:buNone/>
              <a:defRPr sz="80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sp>
        <p:nvSpPr>
          <p:cNvPr id="10" name="Google Shape;10;p7"/>
          <p:cNvSpPr txBox="1">
            <a:spLocks noGrp="1"/>
          </p:cNvSpPr>
          <p:nvPr>
            <p:ph type="body" idx="2"/>
          </p:nvPr>
        </p:nvSpPr>
        <p:spPr>
          <a:xfrm>
            <a:off x="2394860" y="5016501"/>
            <a:ext cx="6517946" cy="8101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4C2E9"/>
              </a:buClr>
              <a:buSzPts val="4140"/>
              <a:buFont typeface="Tahoma"/>
              <a:buNone/>
              <a:defRPr sz="4140">
                <a:solidFill>
                  <a:srgbClr val="94C2E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cxnSp>
        <p:nvCxnSpPr>
          <p:cNvPr id="11" name="Google Shape;11;p7"/>
          <p:cNvCxnSpPr/>
          <p:nvPr/>
        </p:nvCxnSpPr>
        <p:spPr>
          <a:xfrm>
            <a:off x="2546956" y="4682067"/>
            <a:ext cx="12699160" cy="1"/>
          </a:xfrm>
          <a:prstGeom prst="straightConnector1">
            <a:avLst/>
          </a:prstGeom>
          <a:noFill/>
          <a:ln w="25400" cap="flat" cmpd="sng">
            <a:solidFill>
              <a:srgbClr val="FFFFFF"/>
            </a:solidFill>
            <a:prstDash val="solid"/>
            <a:miter lim="400000"/>
            <a:headEnd type="none" w="sm" len="sm"/>
            <a:tailEnd type="none" w="sm" len="sm"/>
          </a:ln>
        </p:spPr>
      </p:cxnSp>
      <p:cxnSp>
        <p:nvCxnSpPr>
          <p:cNvPr id="12" name="Google Shape;12;p7"/>
          <p:cNvCxnSpPr/>
          <p:nvPr/>
        </p:nvCxnSpPr>
        <p:spPr>
          <a:xfrm>
            <a:off x="2546956" y="4682067"/>
            <a:ext cx="2068305" cy="1"/>
          </a:xfrm>
          <a:prstGeom prst="straightConnector1">
            <a:avLst/>
          </a:prstGeom>
          <a:noFill/>
          <a:ln w="88900" cap="flat" cmpd="sng">
            <a:solidFill>
              <a:srgbClr val="94C2E9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13" name="Google Shape;13;p7"/>
          <p:cNvSpPr txBox="1"/>
          <p:nvPr/>
        </p:nvSpPr>
        <p:spPr>
          <a:xfrm>
            <a:off x="2946216" y="8189517"/>
            <a:ext cx="1213473" cy="410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Tahoma"/>
              <a:buNone/>
            </a:pPr>
            <a:r>
              <a:rPr lang="en-GB" sz="20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cessda.eu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7"/>
          <p:cNvSpPr txBox="1"/>
          <p:nvPr/>
        </p:nvSpPr>
        <p:spPr>
          <a:xfrm>
            <a:off x="5845801" y="8175179"/>
            <a:ext cx="1917192" cy="410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Tahoma"/>
              <a:buNone/>
            </a:pPr>
            <a:r>
              <a:rPr lang="en-GB" sz="20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@CESSDA_Data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7"/>
          <p:cNvSpPr txBox="1">
            <a:spLocks noGrp="1"/>
          </p:cNvSpPr>
          <p:nvPr>
            <p:ph type="body" idx="3"/>
          </p:nvPr>
        </p:nvSpPr>
        <p:spPr>
          <a:xfrm>
            <a:off x="2394025" y="5981700"/>
            <a:ext cx="5429415" cy="5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Tahoma"/>
              <a:buNone/>
              <a:defRPr sz="2000" i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sp>
        <p:nvSpPr>
          <p:cNvPr id="16" name="Google Shape;16;p7"/>
          <p:cNvSpPr txBox="1">
            <a:spLocks noGrp="1"/>
          </p:cNvSpPr>
          <p:nvPr>
            <p:ph type="body" idx="4"/>
          </p:nvPr>
        </p:nvSpPr>
        <p:spPr>
          <a:xfrm>
            <a:off x="2410958" y="6908800"/>
            <a:ext cx="5429415" cy="5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Tahoma"/>
              <a:buNone/>
              <a:defRPr sz="2000" i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pic>
        <p:nvPicPr>
          <p:cNvPr id="17" name="Google Shape;17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499897" y="626969"/>
            <a:ext cx="2914650" cy="781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271980" y="8212130"/>
            <a:ext cx="417023" cy="3364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9;p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461053" y="8261351"/>
            <a:ext cx="247650" cy="2667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" name="Google Shape;20;p7"/>
          <p:cNvGrpSpPr/>
          <p:nvPr/>
        </p:nvGrpSpPr>
        <p:grpSpPr>
          <a:xfrm>
            <a:off x="1241530" y="8869744"/>
            <a:ext cx="1068804" cy="490158"/>
            <a:chOff x="1241530" y="8869744"/>
            <a:chExt cx="1068804" cy="490158"/>
          </a:xfrm>
        </p:grpSpPr>
        <p:pic>
          <p:nvPicPr>
            <p:cNvPr id="21" name="Google Shape;21;p7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820176" y="8869744"/>
              <a:ext cx="490158" cy="4901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" name="Google Shape;22;p7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1241530" y="8869744"/>
              <a:ext cx="490158" cy="49015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(standard)">
  <p:cSld name="Content (standard)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>
            <a:spLocks noGrp="1"/>
          </p:cNvSpPr>
          <p:nvPr>
            <p:ph type="body" idx="1"/>
          </p:nvPr>
        </p:nvSpPr>
        <p:spPr>
          <a:xfrm>
            <a:off x="908781" y="2496211"/>
            <a:ext cx="14716508" cy="49989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8394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044"/>
              <a:buFont typeface="Tahoma"/>
              <a:buChar char="•"/>
              <a:defRPr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175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1400"/>
              <a:buFont typeface="Tahoma"/>
              <a:buChar char="•"/>
              <a:defRPr>
                <a:latin typeface="Tahoma"/>
                <a:ea typeface="Tahoma"/>
                <a:cs typeface="Tahoma"/>
                <a:sym typeface="Tahoma"/>
              </a:defRPr>
            </a:lvl2pPr>
            <a:lvl3pPr marL="1371600" lvl="2" indent="-3175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1400"/>
              <a:buFont typeface="Tahoma"/>
              <a:buChar char="•"/>
              <a:defRPr>
                <a:latin typeface="Tahoma"/>
                <a:ea typeface="Tahoma"/>
                <a:cs typeface="Tahoma"/>
                <a:sym typeface="Tahoma"/>
              </a:defRPr>
            </a:lvl3pPr>
            <a:lvl4pPr marL="1828800" lvl="3" indent="-3175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1400"/>
              <a:buFont typeface="Tahoma"/>
              <a:buChar char="•"/>
              <a:defRPr>
                <a:latin typeface="Tahoma"/>
                <a:ea typeface="Tahoma"/>
                <a:cs typeface="Tahoma"/>
                <a:sym typeface="Tahoma"/>
              </a:defRPr>
            </a:lvl4pPr>
            <a:lvl5pPr marL="2286000" lvl="4" indent="-3175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1400"/>
              <a:buFont typeface="Tahoma"/>
              <a:buChar char="•"/>
              <a:defRPr>
                <a:latin typeface="Tahoma"/>
                <a:ea typeface="Tahoma"/>
                <a:cs typeface="Tahoma"/>
                <a:sym typeface="Tahoma"/>
              </a:defRPr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8"/>
          <p:cNvSpPr/>
          <p:nvPr/>
        </p:nvSpPr>
        <p:spPr>
          <a:xfrm>
            <a:off x="-1" y="885495"/>
            <a:ext cx="595950" cy="997079"/>
          </a:xfrm>
          <a:prstGeom prst="rect">
            <a:avLst/>
          </a:prstGeom>
          <a:solidFill>
            <a:srgbClr val="6A6C77"/>
          </a:solidFill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Helvetica Neue"/>
              <a:buNone/>
            </a:pPr>
            <a:endParaRPr sz="2200" b="1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26" name="Google Shape;26;p8"/>
          <p:cNvCxnSpPr/>
          <p:nvPr/>
        </p:nvCxnSpPr>
        <p:spPr>
          <a:xfrm>
            <a:off x="1714974" y="9119886"/>
            <a:ext cx="13910316" cy="1"/>
          </a:xfrm>
          <a:prstGeom prst="straightConnector1">
            <a:avLst/>
          </a:prstGeom>
          <a:noFill/>
          <a:ln w="25400" cap="flat" cmpd="sng">
            <a:solidFill>
              <a:srgbClr val="98C5E8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27" name="Google Shape;27;p8"/>
          <p:cNvSpPr txBox="1">
            <a:spLocks noGrp="1"/>
          </p:cNvSpPr>
          <p:nvPr>
            <p:ph type="sldNum" idx="12"/>
          </p:nvPr>
        </p:nvSpPr>
        <p:spPr>
          <a:xfrm>
            <a:off x="15979978" y="8957733"/>
            <a:ext cx="606477" cy="3243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C5E8"/>
              </a:buClr>
              <a:buSzPts val="1200"/>
              <a:buFont typeface="Helvetica Neue"/>
              <a:buNone/>
              <a:defRPr sz="1200" b="1" i="0" u="none" strike="noStrike" cap="none">
                <a:solidFill>
                  <a:srgbClr val="98C5E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C5E8"/>
              </a:buClr>
              <a:buSzPts val="1200"/>
              <a:buFont typeface="Helvetica Neue"/>
              <a:buNone/>
              <a:defRPr sz="1200" b="1" i="0" u="none" strike="noStrike" cap="none">
                <a:solidFill>
                  <a:srgbClr val="98C5E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C5E8"/>
              </a:buClr>
              <a:buSzPts val="1200"/>
              <a:buFont typeface="Helvetica Neue"/>
              <a:buNone/>
              <a:defRPr sz="1200" b="1" i="0" u="none" strike="noStrike" cap="none">
                <a:solidFill>
                  <a:srgbClr val="98C5E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C5E8"/>
              </a:buClr>
              <a:buSzPts val="1200"/>
              <a:buFont typeface="Helvetica Neue"/>
              <a:buNone/>
              <a:defRPr sz="1200" b="1" i="0" u="none" strike="noStrike" cap="none">
                <a:solidFill>
                  <a:srgbClr val="98C5E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C5E8"/>
              </a:buClr>
              <a:buSzPts val="1200"/>
              <a:buFont typeface="Helvetica Neue"/>
              <a:buNone/>
              <a:defRPr sz="1200" b="1" i="0" u="none" strike="noStrike" cap="none">
                <a:solidFill>
                  <a:srgbClr val="98C5E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C5E8"/>
              </a:buClr>
              <a:buSzPts val="1200"/>
              <a:buFont typeface="Helvetica Neue"/>
              <a:buNone/>
              <a:defRPr sz="1200" b="1" i="0" u="none" strike="noStrike" cap="none">
                <a:solidFill>
                  <a:srgbClr val="98C5E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C5E8"/>
              </a:buClr>
              <a:buSzPts val="1200"/>
              <a:buFont typeface="Helvetica Neue"/>
              <a:buNone/>
              <a:defRPr sz="1200" b="1" i="0" u="none" strike="noStrike" cap="none">
                <a:solidFill>
                  <a:srgbClr val="98C5E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C5E8"/>
              </a:buClr>
              <a:buSzPts val="1200"/>
              <a:buFont typeface="Helvetica Neue"/>
              <a:buNone/>
              <a:defRPr sz="1200" b="1" i="0" u="none" strike="noStrike" cap="none">
                <a:solidFill>
                  <a:srgbClr val="98C5E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C5E8"/>
              </a:buClr>
              <a:buSzPts val="1200"/>
              <a:buFont typeface="Helvetica Neue"/>
              <a:buNone/>
              <a:defRPr sz="1200" b="1" i="0" u="none" strike="noStrike" cap="none">
                <a:solidFill>
                  <a:srgbClr val="98C5E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8" name="Google Shape;28;p8"/>
          <p:cNvSpPr txBox="1">
            <a:spLocks noGrp="1"/>
          </p:cNvSpPr>
          <p:nvPr>
            <p:ph type="title"/>
          </p:nvPr>
        </p:nvSpPr>
        <p:spPr>
          <a:xfrm>
            <a:off x="908781" y="885495"/>
            <a:ext cx="14716508" cy="997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5800"/>
              <a:buFont typeface="Tahoma"/>
              <a:buNone/>
              <a:defRPr sz="5800">
                <a:latin typeface="Tahoma"/>
                <a:ea typeface="Tahoma"/>
                <a:cs typeface="Tahoma"/>
                <a:sym typeface="Tahom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1800"/>
              <a:buNone/>
              <a:defRPr/>
            </a:lvl9pPr>
          </a:lstStyle>
          <a:p>
            <a:endParaRPr/>
          </a:p>
        </p:txBody>
      </p:sp>
      <p:pic>
        <p:nvPicPr>
          <p:cNvPr id="29" name="Google Shape;29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980" y="9191482"/>
            <a:ext cx="1511602" cy="4141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 You">
  <p:cSld name="Thank You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Google Shape;31;p9"/>
          <p:cNvCxnSpPr/>
          <p:nvPr/>
        </p:nvCxnSpPr>
        <p:spPr>
          <a:xfrm>
            <a:off x="2546956" y="4682067"/>
            <a:ext cx="12699160" cy="1"/>
          </a:xfrm>
          <a:prstGeom prst="straightConnector1">
            <a:avLst/>
          </a:prstGeom>
          <a:noFill/>
          <a:ln w="25400" cap="flat" cmpd="sng">
            <a:solidFill>
              <a:srgbClr val="FFFFFF"/>
            </a:solidFill>
            <a:prstDash val="solid"/>
            <a:miter lim="400000"/>
            <a:headEnd type="none" w="sm" len="sm"/>
            <a:tailEnd type="none" w="sm" len="sm"/>
          </a:ln>
        </p:spPr>
      </p:cxnSp>
      <p:cxnSp>
        <p:nvCxnSpPr>
          <p:cNvPr id="32" name="Google Shape;32;p9"/>
          <p:cNvCxnSpPr/>
          <p:nvPr/>
        </p:nvCxnSpPr>
        <p:spPr>
          <a:xfrm>
            <a:off x="2546956" y="4682067"/>
            <a:ext cx="2068305" cy="1"/>
          </a:xfrm>
          <a:prstGeom prst="straightConnector1">
            <a:avLst/>
          </a:prstGeom>
          <a:noFill/>
          <a:ln w="88900" cap="flat" cmpd="sng">
            <a:solidFill>
              <a:srgbClr val="94C2E9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33" name="Google Shape;33;p9"/>
          <p:cNvSpPr txBox="1"/>
          <p:nvPr/>
        </p:nvSpPr>
        <p:spPr>
          <a:xfrm>
            <a:off x="2946216" y="8189517"/>
            <a:ext cx="1213473" cy="410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Tahoma"/>
              <a:buNone/>
            </a:pPr>
            <a:r>
              <a:rPr lang="en-GB" sz="20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cessda.eu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9"/>
          <p:cNvSpPr txBox="1"/>
          <p:nvPr/>
        </p:nvSpPr>
        <p:spPr>
          <a:xfrm>
            <a:off x="5845801" y="8175179"/>
            <a:ext cx="1917192" cy="410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Tahoma"/>
              <a:buNone/>
            </a:pPr>
            <a:r>
              <a:rPr lang="en-GB" sz="20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@CESSDA_Data</a:t>
            </a:r>
            <a:endParaRPr sz="2000" b="0" i="0" u="none" strike="noStrike" cap="none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5" name="Google Shape;35;p9"/>
          <p:cNvSpPr txBox="1">
            <a:spLocks noGrp="1"/>
          </p:cNvSpPr>
          <p:nvPr>
            <p:ph type="body" idx="1"/>
          </p:nvPr>
        </p:nvSpPr>
        <p:spPr>
          <a:xfrm>
            <a:off x="2546428" y="3467100"/>
            <a:ext cx="12700388" cy="1214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1600"/>
              <a:buFont typeface="Tahoma"/>
              <a:buNone/>
              <a:defRPr sz="8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lvl="1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4060"/>
              <a:buFont typeface="Tahoma"/>
              <a:buNone/>
              <a:defRPr/>
            </a:lvl2pPr>
            <a:lvl3pPr marL="1371600" lvl="2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9"/>
          <p:cNvSpPr txBox="1">
            <a:spLocks noGrp="1"/>
          </p:cNvSpPr>
          <p:nvPr>
            <p:ph type="body" idx="2"/>
          </p:nvPr>
        </p:nvSpPr>
        <p:spPr>
          <a:xfrm>
            <a:off x="6705804" y="5346700"/>
            <a:ext cx="8540310" cy="8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Tahoma"/>
              <a:buNone/>
              <a:defRPr sz="2000" i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pic>
        <p:nvPicPr>
          <p:cNvPr id="37" name="Google Shape;37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279217" y="8212130"/>
            <a:ext cx="417023" cy="336466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Google Shape;38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76566" y="8261351"/>
            <a:ext cx="247650" cy="2667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9" name="Google Shape;39;p9"/>
          <p:cNvGrpSpPr/>
          <p:nvPr/>
        </p:nvGrpSpPr>
        <p:grpSpPr>
          <a:xfrm>
            <a:off x="1241530" y="8869744"/>
            <a:ext cx="1068804" cy="490158"/>
            <a:chOff x="1241530" y="8869744"/>
            <a:chExt cx="1068804" cy="490158"/>
          </a:xfrm>
        </p:grpSpPr>
        <p:pic>
          <p:nvPicPr>
            <p:cNvPr id="40" name="Google Shape;40;p9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820176" y="8869744"/>
              <a:ext cx="490158" cy="4901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1" name="Google Shape;41;p9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241530" y="8869744"/>
              <a:ext cx="490158" cy="490158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42" name="Google Shape;42;p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3499897" y="626969"/>
            <a:ext cx="2914650" cy="781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(Alternate)">
  <p:cSld name="Title (Alternate)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>
            <a:spLocks noGrp="1"/>
          </p:cNvSpPr>
          <p:nvPr>
            <p:ph type="body" idx="1"/>
          </p:nvPr>
        </p:nvSpPr>
        <p:spPr>
          <a:xfrm>
            <a:off x="2461053" y="3232680"/>
            <a:ext cx="13953494" cy="14028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93"/>
              </a:buClr>
              <a:buSzPts val="8000"/>
              <a:buFont typeface="Tahoma"/>
              <a:buNone/>
              <a:defRPr sz="8000">
                <a:solidFill>
                  <a:srgbClr val="888893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10"/>
          <p:cNvSpPr txBox="1">
            <a:spLocks noGrp="1"/>
          </p:cNvSpPr>
          <p:nvPr>
            <p:ph type="body" idx="2"/>
          </p:nvPr>
        </p:nvSpPr>
        <p:spPr>
          <a:xfrm>
            <a:off x="2394860" y="5016501"/>
            <a:ext cx="6517946" cy="8101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93"/>
              </a:buClr>
              <a:buSzPts val="4140"/>
              <a:buFont typeface="Tahoma"/>
              <a:buNone/>
              <a:defRPr sz="4140">
                <a:solidFill>
                  <a:srgbClr val="888893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cxnSp>
        <p:nvCxnSpPr>
          <p:cNvPr id="46" name="Google Shape;46;p10"/>
          <p:cNvCxnSpPr/>
          <p:nvPr/>
        </p:nvCxnSpPr>
        <p:spPr>
          <a:xfrm>
            <a:off x="2546956" y="4682067"/>
            <a:ext cx="12699160" cy="1"/>
          </a:xfrm>
          <a:prstGeom prst="straightConnector1">
            <a:avLst/>
          </a:prstGeom>
          <a:noFill/>
          <a:ln w="25400" cap="flat" cmpd="sng">
            <a:solidFill>
              <a:srgbClr val="FFFFFF"/>
            </a:solidFill>
            <a:prstDash val="solid"/>
            <a:miter lim="400000"/>
            <a:headEnd type="none" w="sm" len="sm"/>
            <a:tailEnd type="none" w="sm" len="sm"/>
          </a:ln>
        </p:spPr>
      </p:cxnSp>
      <p:cxnSp>
        <p:nvCxnSpPr>
          <p:cNvPr id="47" name="Google Shape;47;p10"/>
          <p:cNvCxnSpPr/>
          <p:nvPr/>
        </p:nvCxnSpPr>
        <p:spPr>
          <a:xfrm>
            <a:off x="2546956" y="4682067"/>
            <a:ext cx="2068305" cy="1"/>
          </a:xfrm>
          <a:prstGeom prst="straightConnector1">
            <a:avLst/>
          </a:prstGeom>
          <a:noFill/>
          <a:ln w="88900" cap="flat" cmpd="sng">
            <a:solidFill>
              <a:srgbClr val="94C2E9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48" name="Google Shape;48;p10"/>
          <p:cNvSpPr txBox="1"/>
          <p:nvPr/>
        </p:nvSpPr>
        <p:spPr>
          <a:xfrm>
            <a:off x="2946216" y="8189517"/>
            <a:ext cx="1213473" cy="410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93"/>
              </a:buClr>
              <a:buSzPts val="2000"/>
              <a:buFont typeface="Tahoma"/>
              <a:buNone/>
            </a:pPr>
            <a:r>
              <a:rPr lang="en-GB" sz="2000" b="0" i="0" u="none" strike="noStrike" cap="none">
                <a:solidFill>
                  <a:srgbClr val="888893"/>
                </a:solidFill>
                <a:latin typeface="Tahoma"/>
                <a:ea typeface="Tahoma"/>
                <a:cs typeface="Tahoma"/>
                <a:sym typeface="Tahoma"/>
              </a:rPr>
              <a:t>cessda.eu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10"/>
          <p:cNvSpPr txBox="1"/>
          <p:nvPr/>
        </p:nvSpPr>
        <p:spPr>
          <a:xfrm>
            <a:off x="5845801" y="8175179"/>
            <a:ext cx="1917192" cy="410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93"/>
              </a:buClr>
              <a:buSzPts val="2000"/>
              <a:buFont typeface="Tahoma"/>
              <a:buNone/>
            </a:pPr>
            <a:r>
              <a:rPr lang="en-GB" sz="2000" b="0" i="0" u="none" strike="noStrike" cap="none">
                <a:solidFill>
                  <a:srgbClr val="888893"/>
                </a:solidFill>
                <a:latin typeface="Tahoma"/>
                <a:ea typeface="Tahoma"/>
                <a:cs typeface="Tahoma"/>
                <a:sym typeface="Tahoma"/>
              </a:rPr>
              <a:t>@CESSDA_Data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10"/>
          <p:cNvSpPr txBox="1">
            <a:spLocks noGrp="1"/>
          </p:cNvSpPr>
          <p:nvPr>
            <p:ph type="body" idx="3"/>
          </p:nvPr>
        </p:nvSpPr>
        <p:spPr>
          <a:xfrm>
            <a:off x="2394025" y="5981700"/>
            <a:ext cx="5429415" cy="5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888893"/>
              </a:buClr>
              <a:buSzPts val="2900"/>
              <a:buFont typeface="Tahoma"/>
              <a:buNone/>
              <a:defRPr sz="2000" i="1">
                <a:solidFill>
                  <a:srgbClr val="888893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10"/>
          <p:cNvSpPr txBox="1">
            <a:spLocks noGrp="1"/>
          </p:cNvSpPr>
          <p:nvPr>
            <p:ph type="body" idx="4"/>
          </p:nvPr>
        </p:nvSpPr>
        <p:spPr>
          <a:xfrm>
            <a:off x="2410958" y="6908800"/>
            <a:ext cx="5429415" cy="5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888893"/>
              </a:buClr>
              <a:buSzPts val="2900"/>
              <a:buFont typeface="Tahoma"/>
              <a:buNone/>
              <a:defRPr sz="2000" i="1">
                <a:solidFill>
                  <a:srgbClr val="888893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pic>
        <p:nvPicPr>
          <p:cNvPr id="52" name="Google Shape;52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61053" y="8261351"/>
            <a:ext cx="24765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Google Shape;53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25665" y="8058696"/>
            <a:ext cx="757121" cy="757121"/>
          </a:xfrm>
          <a:prstGeom prst="rect">
            <a:avLst/>
          </a:prstGeom>
          <a:noFill/>
          <a:ln>
            <a:noFill/>
          </a:ln>
        </p:spPr>
      </p:pic>
      <p:pic>
        <p:nvPicPr>
          <p:cNvPr id="54" name="Google Shape;54;p1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3570437" y="647225"/>
            <a:ext cx="2844110" cy="77927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5" name="Google Shape;55;p10"/>
          <p:cNvGrpSpPr/>
          <p:nvPr/>
        </p:nvGrpSpPr>
        <p:grpSpPr>
          <a:xfrm>
            <a:off x="1241530" y="8869744"/>
            <a:ext cx="1068804" cy="490158"/>
            <a:chOff x="1241530" y="8869744"/>
            <a:chExt cx="1068804" cy="490158"/>
          </a:xfrm>
        </p:grpSpPr>
        <p:pic>
          <p:nvPicPr>
            <p:cNvPr id="56" name="Google Shape;56;p10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820176" y="8869744"/>
              <a:ext cx="490158" cy="4901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7" name="Google Shape;57;p10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1241530" y="8869744"/>
              <a:ext cx="490158" cy="49015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 You (Alternate)">
  <p:cSld name="Thank You (Alternate)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1"/>
          <p:cNvSpPr txBox="1"/>
          <p:nvPr/>
        </p:nvSpPr>
        <p:spPr>
          <a:xfrm>
            <a:off x="2899879" y="8143856"/>
            <a:ext cx="1213473" cy="410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2000"/>
              <a:buFont typeface="Tahoma"/>
              <a:buNone/>
            </a:pPr>
            <a:r>
              <a:rPr lang="en-GB" sz="2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rPr>
              <a:t>cessda.eu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11"/>
          <p:cNvSpPr txBox="1"/>
          <p:nvPr/>
        </p:nvSpPr>
        <p:spPr>
          <a:xfrm>
            <a:off x="5798202" y="8129518"/>
            <a:ext cx="1917192" cy="410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2000"/>
              <a:buFont typeface="Tahoma"/>
              <a:buNone/>
            </a:pPr>
            <a:r>
              <a:rPr lang="en-GB" sz="2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rPr>
              <a:t>@CESSDA_Data</a:t>
            </a:r>
            <a:endParaRPr sz="2000" b="0" i="0" u="none" strike="noStrike" cap="none">
              <a:solidFill>
                <a:srgbClr val="6A6C7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61" name="Google Shape;61;p11" descr="Imag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41446" y="8222847"/>
            <a:ext cx="312486" cy="25238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2" name="Google Shape;62;p11"/>
          <p:cNvCxnSpPr/>
          <p:nvPr/>
        </p:nvCxnSpPr>
        <p:spPr>
          <a:xfrm>
            <a:off x="2546956" y="4682067"/>
            <a:ext cx="12699160" cy="1"/>
          </a:xfrm>
          <a:prstGeom prst="straightConnector1">
            <a:avLst/>
          </a:prstGeom>
          <a:noFill/>
          <a:ln w="25400" cap="flat" cmpd="sng">
            <a:solidFill>
              <a:srgbClr val="6A6C77"/>
            </a:solidFill>
            <a:prstDash val="solid"/>
            <a:miter lim="400000"/>
            <a:headEnd type="none" w="sm" len="sm"/>
            <a:tailEnd type="none" w="sm" len="sm"/>
          </a:ln>
        </p:spPr>
      </p:cxnSp>
      <p:cxnSp>
        <p:nvCxnSpPr>
          <p:cNvPr id="63" name="Google Shape;63;p11"/>
          <p:cNvCxnSpPr/>
          <p:nvPr/>
        </p:nvCxnSpPr>
        <p:spPr>
          <a:xfrm>
            <a:off x="2546956" y="4682067"/>
            <a:ext cx="2068305" cy="1"/>
          </a:xfrm>
          <a:prstGeom prst="straightConnector1">
            <a:avLst/>
          </a:prstGeom>
          <a:noFill/>
          <a:ln w="88900" cap="flat" cmpd="sng">
            <a:solidFill>
              <a:srgbClr val="B7D2EB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64" name="Google Shape;64;p11"/>
          <p:cNvSpPr txBox="1">
            <a:spLocks noGrp="1"/>
          </p:cNvSpPr>
          <p:nvPr>
            <p:ph type="body" idx="1"/>
          </p:nvPr>
        </p:nvSpPr>
        <p:spPr>
          <a:xfrm>
            <a:off x="2546428" y="3467100"/>
            <a:ext cx="12700388" cy="1214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11600"/>
              <a:buFont typeface="Tahoma"/>
              <a:buNone/>
              <a:defRPr sz="8000">
                <a:latin typeface="Tahoma"/>
                <a:ea typeface="Tahoma"/>
                <a:cs typeface="Tahoma"/>
                <a:sym typeface="Tahoma"/>
              </a:defRPr>
            </a:lvl1pPr>
            <a:lvl2pPr marL="914400" lvl="1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4060"/>
              <a:buFont typeface="Tahoma"/>
              <a:buNone/>
              <a:defRPr/>
            </a:lvl2pPr>
            <a:lvl3pPr marL="1371600" lvl="2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body" idx="2"/>
          </p:nvPr>
        </p:nvSpPr>
        <p:spPr>
          <a:xfrm>
            <a:off x="6705804" y="5346700"/>
            <a:ext cx="8540310" cy="8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900"/>
              <a:buFont typeface="Tahoma"/>
              <a:buNone/>
              <a:defRPr sz="2000" i="1"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pic>
        <p:nvPicPr>
          <p:cNvPr id="66" name="Google Shape;66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60245" y="7986661"/>
            <a:ext cx="757121" cy="75712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7" name="Google Shape;67;p11"/>
          <p:cNvGrpSpPr/>
          <p:nvPr/>
        </p:nvGrpSpPr>
        <p:grpSpPr>
          <a:xfrm>
            <a:off x="1241530" y="8869744"/>
            <a:ext cx="1068804" cy="490158"/>
            <a:chOff x="1241530" y="8869744"/>
            <a:chExt cx="1068804" cy="490158"/>
          </a:xfrm>
        </p:grpSpPr>
        <p:pic>
          <p:nvPicPr>
            <p:cNvPr id="68" name="Google Shape;68;p11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820176" y="8869744"/>
              <a:ext cx="490158" cy="4901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9" name="Google Shape;69;p11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241530" y="8869744"/>
              <a:ext cx="490158" cy="490158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70" name="Google Shape;70;p1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3570437" y="647225"/>
            <a:ext cx="2844110" cy="779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7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>
            <a:spLocks noGrp="1"/>
          </p:cNvSpPr>
          <p:nvPr>
            <p:ph type="title"/>
          </p:nvPr>
        </p:nvSpPr>
        <p:spPr>
          <a:xfrm>
            <a:off x="1270039" y="254000"/>
            <a:ext cx="14800185" cy="215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8000"/>
              <a:buFont typeface="Tahoma"/>
              <a:buNone/>
              <a:defRPr sz="8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8000"/>
              <a:buFont typeface="Tahoma"/>
              <a:buNone/>
              <a:defRPr sz="8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8000"/>
              <a:buFont typeface="Tahoma"/>
              <a:buNone/>
              <a:defRPr sz="8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8000"/>
              <a:buFont typeface="Tahoma"/>
              <a:buNone/>
              <a:defRPr sz="8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8000"/>
              <a:buFont typeface="Tahoma"/>
              <a:buNone/>
              <a:defRPr sz="8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8000"/>
              <a:buFont typeface="Tahoma"/>
              <a:buNone/>
              <a:defRPr sz="8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8000"/>
              <a:buFont typeface="Tahoma"/>
              <a:buNone/>
              <a:defRPr sz="8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8000"/>
              <a:buFont typeface="Tahoma"/>
              <a:buNone/>
              <a:defRPr sz="8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8000"/>
              <a:buFont typeface="Tahoma"/>
              <a:buNone/>
              <a:defRPr sz="8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7" name="Google Shape;7;p6"/>
          <p:cNvSpPr txBox="1">
            <a:spLocks noGrp="1"/>
          </p:cNvSpPr>
          <p:nvPr>
            <p:ph type="body" idx="1"/>
          </p:nvPr>
        </p:nvSpPr>
        <p:spPr>
          <a:xfrm>
            <a:off x="1192213" y="2597150"/>
            <a:ext cx="14955837" cy="6188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8641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4060"/>
              <a:buFont typeface="Tahoma"/>
              <a:buChar char="•"/>
              <a:defRPr sz="2800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48641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4060"/>
              <a:buFont typeface="Tahoma"/>
              <a:buChar char="•"/>
              <a:defRPr sz="2800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1371600" marR="0" lvl="2" indent="-48641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4060"/>
              <a:buFont typeface="Tahoma"/>
              <a:buChar char="•"/>
              <a:defRPr sz="2800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828800" marR="0" lvl="3" indent="-48641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4060"/>
              <a:buFont typeface="Tahoma"/>
              <a:buChar char="•"/>
              <a:defRPr sz="2800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2286000" marR="0" lvl="4" indent="-48641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4060"/>
              <a:buFont typeface="Tahoma"/>
              <a:buChar char="•"/>
              <a:defRPr sz="2800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743200" marR="0" lvl="5" indent="-523239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4640"/>
              <a:buFont typeface="Tahoma"/>
              <a:buChar char="•"/>
              <a:defRPr sz="3200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3200400" marR="0" lvl="6" indent="-523239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4640"/>
              <a:buFont typeface="Tahoma"/>
              <a:buChar char="•"/>
              <a:defRPr sz="3200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657600" marR="0" lvl="7" indent="-523239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4640"/>
              <a:buFont typeface="Tahoma"/>
              <a:buChar char="•"/>
              <a:defRPr sz="3200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4114800" marR="0" lvl="8" indent="-52324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4640"/>
              <a:buFont typeface="Tahoma"/>
              <a:buChar char="•"/>
              <a:defRPr sz="3200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"/>
          <p:cNvSpPr txBox="1">
            <a:spLocks noGrp="1"/>
          </p:cNvSpPr>
          <p:nvPr>
            <p:ph type="body" idx="1"/>
          </p:nvPr>
        </p:nvSpPr>
        <p:spPr>
          <a:xfrm>
            <a:off x="2461053" y="3232680"/>
            <a:ext cx="13953494" cy="14028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47500" lnSpcReduction="2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Tahoma"/>
              <a:buNone/>
            </a:pPr>
            <a:r>
              <a:rPr lang="en-GB"/>
              <a:t>Train the Trainer Workshop: How to Ensure Researchers Share Their FAIR Data: Practical Tips and Tools</a:t>
            </a:r>
            <a:endParaRPr/>
          </a:p>
        </p:txBody>
      </p:sp>
      <p:sp>
        <p:nvSpPr>
          <p:cNvPr id="76" name="Google Shape;76;p1"/>
          <p:cNvSpPr txBox="1">
            <a:spLocks noGrp="1"/>
          </p:cNvSpPr>
          <p:nvPr>
            <p:ph type="body" idx="2"/>
          </p:nvPr>
        </p:nvSpPr>
        <p:spPr>
          <a:xfrm>
            <a:off x="2394860" y="5016501"/>
            <a:ext cx="6517946" cy="8101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4C2E9"/>
              </a:buClr>
              <a:buSzPts val="4100"/>
              <a:buFont typeface="Tahoma"/>
              <a:buNone/>
            </a:pPr>
            <a:r>
              <a:rPr lang="en-GB"/>
              <a:t>Close</a:t>
            </a:r>
            <a:endParaRPr/>
          </a:p>
        </p:txBody>
      </p:sp>
      <p:sp>
        <p:nvSpPr>
          <p:cNvPr id="77" name="Google Shape;77;p1"/>
          <p:cNvSpPr txBox="1">
            <a:spLocks noGrp="1"/>
          </p:cNvSpPr>
          <p:nvPr>
            <p:ph type="body" idx="3"/>
          </p:nvPr>
        </p:nvSpPr>
        <p:spPr>
          <a:xfrm>
            <a:off x="2394025" y="5981700"/>
            <a:ext cx="5429415" cy="5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Tahoma"/>
              <a:buNone/>
            </a:pPr>
            <a:r>
              <a:rPr lang="en-GB"/>
              <a:t>Cristina Magder / UK Data Service</a:t>
            </a:r>
            <a:endParaRPr/>
          </a:p>
        </p:txBody>
      </p:sp>
      <p:sp>
        <p:nvSpPr>
          <p:cNvPr id="78" name="Google Shape;78;p1"/>
          <p:cNvSpPr txBox="1">
            <a:spLocks noGrp="1"/>
          </p:cNvSpPr>
          <p:nvPr>
            <p:ph type="body" idx="4"/>
          </p:nvPr>
        </p:nvSpPr>
        <p:spPr>
          <a:xfrm>
            <a:off x="2410958" y="6908800"/>
            <a:ext cx="5429415" cy="5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Tahoma"/>
              <a:buNone/>
            </a:pPr>
            <a:r>
              <a:rPr lang="en-GB"/>
              <a:t>27 October 2022</a:t>
            </a:r>
            <a:endParaRPr/>
          </a:p>
        </p:txBody>
      </p:sp>
      <p:sp>
        <p:nvSpPr>
          <p:cNvPr id="79" name="Google Shape;79;p1"/>
          <p:cNvSpPr txBox="1"/>
          <p:nvPr/>
        </p:nvSpPr>
        <p:spPr>
          <a:xfrm>
            <a:off x="2790265" y="9117106"/>
            <a:ext cx="9144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None/>
            </a:pPr>
            <a:endParaRPr sz="2400" b="0" i="0" u="none" strike="noStrike" cap="none">
              <a:solidFill>
                <a:srgbClr val="393939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98431" y="8963217"/>
            <a:ext cx="36074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sz="1600" dirty="0" smtClean="0">
                <a:solidFill>
                  <a:schemeClr val="accent6"/>
                </a:solidFill>
              </a:rPr>
              <a:t>DOI: 10.5281/zenodo.7296982</a:t>
            </a:r>
            <a:endParaRPr lang="sl-SI" sz="16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"/>
          <p:cNvSpPr txBox="1">
            <a:spLocks noGrp="1"/>
          </p:cNvSpPr>
          <p:nvPr>
            <p:ph type="body" idx="1"/>
          </p:nvPr>
        </p:nvSpPr>
        <p:spPr>
          <a:xfrm>
            <a:off x="908781" y="2496211"/>
            <a:ext cx="14489062" cy="56354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84200" lvl="0" indent="-584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3600"/>
              <a:buFont typeface="Tahoma"/>
              <a:buChar char="•"/>
            </a:pPr>
            <a:r>
              <a:rPr lang="en-GB" sz="3600"/>
              <a:t>Overview of today</a:t>
            </a:r>
            <a:endParaRPr sz="3600"/>
          </a:p>
          <a:p>
            <a:pPr marL="584200" lvl="0" indent="-5842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3600"/>
              <a:buFont typeface="Tahoma"/>
              <a:buChar char="•"/>
            </a:pPr>
            <a:r>
              <a:rPr lang="en-GB" sz="3600"/>
              <a:t>All materials will be available via Zenodo (with a DOI)</a:t>
            </a:r>
            <a:endParaRPr sz="3600"/>
          </a:p>
          <a:p>
            <a:pPr marL="584200" lvl="0" indent="-5842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3600"/>
              <a:buChar char="•"/>
            </a:pPr>
            <a:r>
              <a:rPr lang="en-GB" sz="3600"/>
              <a:t>Recordings will be available on CESSDA Training YouTube Channel </a:t>
            </a:r>
            <a:endParaRPr sz="3600"/>
          </a:p>
          <a:p>
            <a:pPr marL="584200" lvl="0" indent="-5842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3600"/>
              <a:buFont typeface="Tahoma"/>
              <a:buChar char="•"/>
            </a:pPr>
            <a:r>
              <a:rPr lang="en-GB" sz="3600"/>
              <a:t>Participants will receive a follow-up email containing all relevant links</a:t>
            </a:r>
            <a:endParaRPr sz="3600"/>
          </a:p>
          <a:p>
            <a:pPr marL="0" lvl="0" indent="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044"/>
              <a:buFont typeface="Tahoma"/>
              <a:buNone/>
            </a:pPr>
            <a:endParaRPr/>
          </a:p>
        </p:txBody>
      </p:sp>
      <p:sp>
        <p:nvSpPr>
          <p:cNvPr id="86" name="Google Shape;86;p2"/>
          <p:cNvSpPr txBox="1">
            <a:spLocks noGrp="1"/>
          </p:cNvSpPr>
          <p:nvPr>
            <p:ph type="title"/>
          </p:nvPr>
        </p:nvSpPr>
        <p:spPr>
          <a:xfrm>
            <a:off x="908781" y="885495"/>
            <a:ext cx="14716508" cy="997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5800"/>
              <a:buFont typeface="Tahoma"/>
              <a:buNone/>
            </a:pPr>
            <a:r>
              <a:rPr lang="en-GB"/>
              <a:t>Recap and Further Steps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5"/>
          <p:cNvSpPr txBox="1">
            <a:spLocks noGrp="1"/>
          </p:cNvSpPr>
          <p:nvPr>
            <p:ph type="body" idx="1"/>
          </p:nvPr>
        </p:nvSpPr>
        <p:spPr>
          <a:xfrm>
            <a:off x="2546428" y="3467100"/>
            <a:ext cx="12700388" cy="1214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600"/>
              <a:buFont typeface="Tahoma"/>
              <a:buNone/>
            </a:pPr>
            <a:r>
              <a:rPr lang="en-GB"/>
              <a:t>Thank you all!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600"/>
              <a:buFont typeface="Tahoma"/>
              <a:buNone/>
            </a:pPr>
            <a:r>
              <a:rPr lang="en-GB"/>
              <a:t>We’ll be in touch soon.</a:t>
            </a:r>
            <a:endParaRPr/>
          </a:p>
        </p:txBody>
      </p:sp>
      <p:sp>
        <p:nvSpPr>
          <p:cNvPr id="92" name="Google Shape;92;p5"/>
          <p:cNvSpPr txBox="1"/>
          <p:nvPr/>
        </p:nvSpPr>
        <p:spPr>
          <a:xfrm>
            <a:off x="2394860" y="9032789"/>
            <a:ext cx="5842688" cy="3707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 fontScale="92500" lnSpcReduction="2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ahoma"/>
              <a:buNone/>
            </a:pPr>
            <a:r>
              <a:rPr lang="en-GB"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Licence: CC-BY 4.0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hite">
  <a:themeElements>
    <a:clrScheme name="CESSDA">
      <a:dk1>
        <a:srgbClr val="4E4D56"/>
      </a:dk1>
      <a:lt1>
        <a:srgbClr val="A4C9E8"/>
      </a:lt1>
      <a:dk2>
        <a:srgbClr val="454545"/>
      </a:dk2>
      <a:lt2>
        <a:srgbClr val="E6E6E6"/>
      </a:lt2>
      <a:accent1>
        <a:srgbClr val="75B7E8"/>
      </a:accent1>
      <a:accent2>
        <a:srgbClr val="4E4D56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2A8FDB"/>
      </a:hlink>
      <a:folHlink>
        <a:srgbClr val="92919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83</Words>
  <Application>Microsoft Office PowerPoint</Application>
  <PresentationFormat>Custom</PresentationFormat>
  <Paragraphs>13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Tahoma</vt:lpstr>
      <vt:lpstr>Helvetica Neue</vt:lpstr>
      <vt:lpstr>Arial</vt:lpstr>
      <vt:lpstr>White</vt:lpstr>
      <vt:lpstr>PowerPoint Presentation</vt:lpstr>
      <vt:lpstr>Recap and Further Steps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Eleanor Smith</dc:creator>
  <cp:lastModifiedBy>Vipavc, Irena</cp:lastModifiedBy>
  <cp:revision>1</cp:revision>
  <dcterms:created xsi:type="dcterms:W3CDTF">2019-12-04T12:40:52Z</dcterms:created>
  <dcterms:modified xsi:type="dcterms:W3CDTF">2022-11-06T21:51:22Z</dcterms:modified>
</cp:coreProperties>
</file>