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8" r:id="rId3"/>
    <p:sldId id="261" r:id="rId4"/>
    <p:sldId id="263" r:id="rId5"/>
    <p:sldId id="264" r:id="rId6"/>
    <p:sldId id="265" r:id="rId7"/>
    <p:sldId id="268" r:id="rId8"/>
    <p:sldId id="262" r:id="rId9"/>
    <p:sldId id="267" r:id="rId10"/>
    <p:sldId id="259" r:id="rId11"/>
    <p:sldId id="260" r:id="rId12"/>
  </p:sldIdLst>
  <p:sldSz cx="12192000" cy="6858000"/>
  <p:notesSz cx="6858000" cy="9144000"/>
  <p:embeddedFontLst>
    <p:embeddedFont>
      <p:font typeface="Calibri" panose="020F0502020204030204" pitchFamily="34" charset="0"/>
      <p:regular r:id="rId14"/>
      <p:bold r:id="rId15"/>
      <p:italic r:id="rId16"/>
      <p:boldItalic r:id="rId17"/>
    </p:embeddedFont>
    <p:embeddedFont>
      <p:font typeface="Oswald" panose="020B0604020202020204" charset="0"/>
      <p:regular r:id="rId18"/>
      <p:bold r:id="rId19"/>
    </p:embeddedFont>
    <p:embeddedFont>
      <p:font typeface="Quicksand" panose="020B0604020202020204" charset="0"/>
      <p:regular r:id="rId20"/>
      <p:bold r:id="rId21"/>
    </p:embeddedFont>
    <p:embeddedFont>
      <p:font typeface="Roboto" panose="020B0604020202020204" charset="0"/>
      <p:regular r:id="rId22"/>
      <p:bold r:id="rId23"/>
      <p:italic r:id="rId24"/>
      <p:boldItalic r:id="rId25"/>
    </p:embeddedFont>
    <p:embeddedFont>
      <p:font typeface="Roboto Light"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gXZDTyUzi28o5lp+T1wrUyD7kHY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DDBEF5-73BF-48BC-834A-CF9B43F785CC}" v="756" dt="2022-11-03T08:44:36.5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978" autoAdjust="0"/>
  </p:normalViewPr>
  <p:slideViewPr>
    <p:cSldViewPr snapToGrid="0">
      <p:cViewPr varScale="1">
        <p:scale>
          <a:sx n="52" d="100"/>
          <a:sy n="52" d="100"/>
        </p:scale>
        <p:origin x="1204" y="48"/>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customschemas.google.com/relationships/presentationmetadata" Target="metadata"/><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Clare" userId="f42f6e31-e05a-4149-aaaf-3a7cbc672c98" providerId="ADAL" clId="{19DDBEF5-73BF-48BC-834A-CF9B43F785CC}"/>
    <pc:docChg chg="undo custSel addSld delSld modSld">
      <pc:chgData name="Helen Clare" userId="f42f6e31-e05a-4149-aaaf-3a7cbc672c98" providerId="ADAL" clId="{19DDBEF5-73BF-48BC-834A-CF9B43F785CC}" dt="2022-11-03T08:44:45.717" v="2907" actId="1076"/>
      <pc:docMkLst>
        <pc:docMk/>
      </pc:docMkLst>
      <pc:sldChg chg="modNotesTx">
        <pc:chgData name="Helen Clare" userId="f42f6e31-e05a-4149-aaaf-3a7cbc672c98" providerId="ADAL" clId="{19DDBEF5-73BF-48BC-834A-CF9B43F785CC}" dt="2022-11-02T17:33:30.164" v="1935"/>
        <pc:sldMkLst>
          <pc:docMk/>
          <pc:sldMk cId="0" sldId="256"/>
        </pc:sldMkLst>
      </pc:sldChg>
      <pc:sldChg chg="modSp del mod">
        <pc:chgData name="Helen Clare" userId="f42f6e31-e05a-4149-aaaf-3a7cbc672c98" providerId="ADAL" clId="{19DDBEF5-73BF-48BC-834A-CF9B43F785CC}" dt="2022-11-02T17:33:32.222" v="1936" actId="47"/>
        <pc:sldMkLst>
          <pc:docMk/>
          <pc:sldMk cId="0" sldId="257"/>
        </pc:sldMkLst>
        <pc:spChg chg="mod">
          <ac:chgData name="Helen Clare" userId="f42f6e31-e05a-4149-aaaf-3a7cbc672c98" providerId="ADAL" clId="{19DDBEF5-73BF-48BC-834A-CF9B43F785CC}" dt="2022-11-02T13:24:56.937" v="6" actId="27636"/>
          <ac:spMkLst>
            <pc:docMk/>
            <pc:sldMk cId="0" sldId="257"/>
            <ac:spMk id="86" creationId="{00000000-0000-0000-0000-000000000000}"/>
          </ac:spMkLst>
        </pc:spChg>
        <pc:spChg chg="mod">
          <ac:chgData name="Helen Clare" userId="f42f6e31-e05a-4149-aaaf-3a7cbc672c98" providerId="ADAL" clId="{19DDBEF5-73BF-48BC-834A-CF9B43F785CC}" dt="2022-11-02T17:33:24.123" v="1934" actId="21"/>
          <ac:spMkLst>
            <pc:docMk/>
            <pc:sldMk cId="0" sldId="257"/>
            <ac:spMk id="88" creationId="{00000000-0000-0000-0000-000000000000}"/>
          </ac:spMkLst>
        </pc:spChg>
      </pc:sldChg>
      <pc:sldChg chg="addSp delSp modSp mod modClrScheme chgLayout">
        <pc:chgData name="Helen Clare" userId="f42f6e31-e05a-4149-aaaf-3a7cbc672c98" providerId="ADAL" clId="{19DDBEF5-73BF-48BC-834A-CF9B43F785CC}" dt="2022-11-02T13:35:45.420" v="203" actId="20577"/>
        <pc:sldMkLst>
          <pc:docMk/>
          <pc:sldMk cId="0" sldId="258"/>
        </pc:sldMkLst>
        <pc:spChg chg="add del mod ord">
          <ac:chgData name="Helen Clare" userId="f42f6e31-e05a-4149-aaaf-3a7cbc672c98" providerId="ADAL" clId="{19DDBEF5-73BF-48BC-834A-CF9B43F785CC}" dt="2022-11-02T13:31:25.354" v="101" actId="700"/>
          <ac:spMkLst>
            <pc:docMk/>
            <pc:sldMk cId="0" sldId="258"/>
            <ac:spMk id="4" creationId="{4C40FA03-3AB2-454C-5A48-79F9947B30D4}"/>
          </ac:spMkLst>
        </pc:spChg>
        <pc:spChg chg="add del mod ord">
          <ac:chgData name="Helen Clare" userId="f42f6e31-e05a-4149-aaaf-3a7cbc672c98" providerId="ADAL" clId="{19DDBEF5-73BF-48BC-834A-CF9B43F785CC}" dt="2022-11-02T13:31:25.354" v="101" actId="700"/>
          <ac:spMkLst>
            <pc:docMk/>
            <pc:sldMk cId="0" sldId="258"/>
            <ac:spMk id="5" creationId="{A34F9C55-BE54-1D7C-92CD-2ECEFEBD996B}"/>
          </ac:spMkLst>
        </pc:spChg>
        <pc:spChg chg="add del mod ord">
          <ac:chgData name="Helen Clare" userId="f42f6e31-e05a-4149-aaaf-3a7cbc672c98" providerId="ADAL" clId="{19DDBEF5-73BF-48BC-834A-CF9B43F785CC}" dt="2022-11-02T13:31:31.870" v="103" actId="700"/>
          <ac:spMkLst>
            <pc:docMk/>
            <pc:sldMk cId="0" sldId="258"/>
            <ac:spMk id="6" creationId="{B1BD50C1-AF84-B10E-9BEB-9A252DB22685}"/>
          </ac:spMkLst>
        </pc:spChg>
        <pc:spChg chg="add del mod ord">
          <ac:chgData name="Helen Clare" userId="f42f6e31-e05a-4149-aaaf-3a7cbc672c98" providerId="ADAL" clId="{19DDBEF5-73BF-48BC-834A-CF9B43F785CC}" dt="2022-11-02T13:31:31.870" v="103" actId="700"/>
          <ac:spMkLst>
            <pc:docMk/>
            <pc:sldMk cId="0" sldId="258"/>
            <ac:spMk id="7" creationId="{4C98EACC-FC00-E6F2-E06B-FCA4987A17C1}"/>
          </ac:spMkLst>
        </pc:spChg>
        <pc:spChg chg="add del mod ord">
          <ac:chgData name="Helen Clare" userId="f42f6e31-e05a-4149-aaaf-3a7cbc672c98" providerId="ADAL" clId="{19DDBEF5-73BF-48BC-834A-CF9B43F785CC}" dt="2022-11-02T13:31:31.870" v="103" actId="700"/>
          <ac:spMkLst>
            <pc:docMk/>
            <pc:sldMk cId="0" sldId="258"/>
            <ac:spMk id="8" creationId="{BD84297B-0A0C-EEC9-B440-1E8FCEB4FEEC}"/>
          </ac:spMkLst>
        </pc:spChg>
        <pc:spChg chg="add mod ord">
          <ac:chgData name="Helen Clare" userId="f42f6e31-e05a-4149-aaaf-3a7cbc672c98" providerId="ADAL" clId="{19DDBEF5-73BF-48BC-834A-CF9B43F785CC}" dt="2022-11-02T13:32:56.541" v="146" actId="700"/>
          <ac:spMkLst>
            <pc:docMk/>
            <pc:sldMk cId="0" sldId="258"/>
            <ac:spMk id="9" creationId="{5A7087BC-FFF4-38F4-EEFD-AD01354E9791}"/>
          </ac:spMkLst>
        </pc:spChg>
        <pc:spChg chg="add del mod ord">
          <ac:chgData name="Helen Clare" userId="f42f6e31-e05a-4149-aaaf-3a7cbc672c98" providerId="ADAL" clId="{19DDBEF5-73BF-48BC-834A-CF9B43F785CC}" dt="2022-11-02T13:31:43.690" v="107" actId="478"/>
          <ac:spMkLst>
            <pc:docMk/>
            <pc:sldMk cId="0" sldId="258"/>
            <ac:spMk id="10" creationId="{E85B09D1-E0AC-E9BD-4561-46995115171B}"/>
          </ac:spMkLst>
        </pc:spChg>
        <pc:spChg chg="add mod ord">
          <ac:chgData name="Helen Clare" userId="f42f6e31-e05a-4149-aaaf-3a7cbc672c98" providerId="ADAL" clId="{19DDBEF5-73BF-48BC-834A-CF9B43F785CC}" dt="2022-11-02T13:32:56.541" v="146" actId="700"/>
          <ac:spMkLst>
            <pc:docMk/>
            <pc:sldMk cId="0" sldId="258"/>
            <ac:spMk id="11" creationId="{16B6C610-9586-8ED3-B772-38F359BCD00A}"/>
          </ac:spMkLst>
        </pc:spChg>
        <pc:spChg chg="add mod">
          <ac:chgData name="Helen Clare" userId="f42f6e31-e05a-4149-aaaf-3a7cbc672c98" providerId="ADAL" clId="{19DDBEF5-73BF-48BC-834A-CF9B43F785CC}" dt="2022-11-02T13:33:10.064" v="148" actId="1076"/>
          <ac:spMkLst>
            <pc:docMk/>
            <pc:sldMk cId="0" sldId="258"/>
            <ac:spMk id="13" creationId="{0FAE00D6-5BBC-D76D-C0E3-B9055AEB4884}"/>
          </ac:spMkLst>
        </pc:spChg>
        <pc:spChg chg="add mod ord">
          <ac:chgData name="Helen Clare" userId="f42f6e31-e05a-4149-aaaf-3a7cbc672c98" providerId="ADAL" clId="{19DDBEF5-73BF-48BC-834A-CF9B43F785CC}" dt="2022-11-02T13:32:56.541" v="146" actId="700"/>
          <ac:spMkLst>
            <pc:docMk/>
            <pc:sldMk cId="0" sldId="258"/>
            <ac:spMk id="14" creationId="{4B670D40-EEF1-1657-6067-CFC59CF51123}"/>
          </ac:spMkLst>
        </pc:spChg>
        <pc:spChg chg="add mod ord">
          <ac:chgData name="Helen Clare" userId="f42f6e31-e05a-4149-aaaf-3a7cbc672c98" providerId="ADAL" clId="{19DDBEF5-73BF-48BC-834A-CF9B43F785CC}" dt="2022-11-02T13:32:56.541" v="146" actId="700"/>
          <ac:spMkLst>
            <pc:docMk/>
            <pc:sldMk cId="0" sldId="258"/>
            <ac:spMk id="15" creationId="{85D5C375-2F1F-BA73-FB8E-AA7EF18AADD1}"/>
          </ac:spMkLst>
        </pc:spChg>
        <pc:spChg chg="del">
          <ac:chgData name="Helen Clare" userId="f42f6e31-e05a-4149-aaaf-3a7cbc672c98" providerId="ADAL" clId="{19DDBEF5-73BF-48BC-834A-CF9B43F785CC}" dt="2022-11-02T13:30:41.220" v="97"/>
          <ac:spMkLst>
            <pc:docMk/>
            <pc:sldMk cId="0" sldId="258"/>
            <ac:spMk id="95" creationId="{00000000-0000-0000-0000-000000000000}"/>
          </ac:spMkLst>
        </pc:spChg>
        <pc:spChg chg="mod ord">
          <ac:chgData name="Helen Clare" userId="f42f6e31-e05a-4149-aaaf-3a7cbc672c98" providerId="ADAL" clId="{19DDBEF5-73BF-48BC-834A-CF9B43F785CC}" dt="2022-11-02T13:35:45.420" v="203" actId="20577"/>
          <ac:spMkLst>
            <pc:docMk/>
            <pc:sldMk cId="0" sldId="258"/>
            <ac:spMk id="96" creationId="{00000000-0000-0000-0000-000000000000}"/>
          </ac:spMkLst>
        </pc:spChg>
        <pc:spChg chg="del mod ord">
          <ac:chgData name="Helen Clare" userId="f42f6e31-e05a-4149-aaaf-3a7cbc672c98" providerId="ADAL" clId="{19DDBEF5-73BF-48BC-834A-CF9B43F785CC}" dt="2022-11-02T13:30:49.553" v="98" actId="700"/>
          <ac:spMkLst>
            <pc:docMk/>
            <pc:sldMk cId="0" sldId="258"/>
            <ac:spMk id="97" creationId="{00000000-0000-0000-0000-000000000000}"/>
          </ac:spMkLst>
        </pc:spChg>
        <pc:spChg chg="del mod ord">
          <ac:chgData name="Helen Clare" userId="f42f6e31-e05a-4149-aaaf-3a7cbc672c98" providerId="ADAL" clId="{19DDBEF5-73BF-48BC-834A-CF9B43F785CC}" dt="2022-11-02T13:30:49.553" v="98" actId="700"/>
          <ac:spMkLst>
            <pc:docMk/>
            <pc:sldMk cId="0" sldId="258"/>
            <ac:spMk id="98" creationId="{00000000-0000-0000-0000-000000000000}"/>
          </ac:spMkLst>
        </pc:spChg>
        <pc:spChg chg="mod ord">
          <ac:chgData name="Helen Clare" userId="f42f6e31-e05a-4149-aaaf-3a7cbc672c98" providerId="ADAL" clId="{19DDBEF5-73BF-48BC-834A-CF9B43F785CC}" dt="2022-11-02T13:32:56.541" v="146" actId="700"/>
          <ac:spMkLst>
            <pc:docMk/>
            <pc:sldMk cId="0" sldId="258"/>
            <ac:spMk id="99" creationId="{00000000-0000-0000-0000-000000000000}"/>
          </ac:spMkLst>
        </pc:spChg>
        <pc:spChg chg="del">
          <ac:chgData name="Helen Clare" userId="f42f6e31-e05a-4149-aaaf-3a7cbc672c98" providerId="ADAL" clId="{19DDBEF5-73BF-48BC-834A-CF9B43F785CC}" dt="2022-11-02T13:30:49.553" v="98" actId="700"/>
          <ac:spMkLst>
            <pc:docMk/>
            <pc:sldMk cId="0" sldId="258"/>
            <ac:spMk id="100" creationId="{00000000-0000-0000-0000-000000000000}"/>
          </ac:spMkLst>
        </pc:spChg>
        <pc:picChg chg="del">
          <ac:chgData name="Helen Clare" userId="f42f6e31-e05a-4149-aaaf-3a7cbc672c98" providerId="ADAL" clId="{19DDBEF5-73BF-48BC-834A-CF9B43F785CC}" dt="2022-11-02T13:30:30.532" v="94"/>
          <ac:picMkLst>
            <pc:docMk/>
            <pc:sldMk cId="0" sldId="258"/>
            <ac:picMk id="2" creationId="{A4E25345-8E6F-65B5-E3C8-D4926109DAC1}"/>
          </ac:picMkLst>
        </pc:picChg>
        <pc:picChg chg="add del mod ord">
          <ac:chgData name="Helen Clare" userId="f42f6e31-e05a-4149-aaaf-3a7cbc672c98" providerId="ADAL" clId="{19DDBEF5-73BF-48BC-834A-CF9B43F785CC}" dt="2022-11-02T13:30:52.086" v="100" actId="478"/>
          <ac:picMkLst>
            <pc:docMk/>
            <pc:sldMk cId="0" sldId="258"/>
            <ac:picMk id="3" creationId="{1122ED60-AF97-4F4B-29DA-ECFD13766C96}"/>
          </ac:picMkLst>
        </pc:picChg>
        <pc:picChg chg="add mod">
          <ac:chgData name="Helen Clare" userId="f42f6e31-e05a-4149-aaaf-3a7cbc672c98" providerId="ADAL" clId="{19DDBEF5-73BF-48BC-834A-CF9B43F785CC}" dt="2022-11-02T13:33:13.760" v="149" actId="1076"/>
          <ac:picMkLst>
            <pc:docMk/>
            <pc:sldMk cId="0" sldId="258"/>
            <ac:picMk id="12" creationId="{D1651503-63EF-3079-FE12-D43C61049A29}"/>
          </ac:picMkLst>
        </pc:picChg>
      </pc:sldChg>
      <pc:sldChg chg="addSp delSp modSp mod">
        <pc:chgData name="Helen Clare" userId="f42f6e31-e05a-4149-aaaf-3a7cbc672c98" providerId="ADAL" clId="{19DDBEF5-73BF-48BC-834A-CF9B43F785CC}" dt="2022-11-02T21:05:47.336" v="2866" actId="1076"/>
        <pc:sldMkLst>
          <pc:docMk/>
          <pc:sldMk cId="0" sldId="259"/>
        </pc:sldMkLst>
        <pc:spChg chg="add mod">
          <ac:chgData name="Helen Clare" userId="f42f6e31-e05a-4149-aaaf-3a7cbc672c98" providerId="ADAL" clId="{19DDBEF5-73BF-48BC-834A-CF9B43F785CC}" dt="2022-11-02T13:27:10.320" v="86" actId="164"/>
          <ac:spMkLst>
            <pc:docMk/>
            <pc:sldMk cId="0" sldId="259"/>
            <ac:spMk id="2" creationId="{E4D2936C-F09F-DCBA-7269-A31E1F659E95}"/>
          </ac:spMkLst>
        </pc:spChg>
        <pc:spChg chg="mod">
          <ac:chgData name="Helen Clare" userId="f42f6e31-e05a-4149-aaaf-3a7cbc672c98" providerId="ADAL" clId="{19DDBEF5-73BF-48BC-834A-CF9B43F785CC}" dt="2022-11-02T13:25:11.254" v="9"/>
          <ac:spMkLst>
            <pc:docMk/>
            <pc:sldMk cId="0" sldId="259"/>
            <ac:spMk id="6" creationId="{10248A63-A985-5D6C-5465-A607E17299A8}"/>
          </ac:spMkLst>
        </pc:spChg>
        <pc:spChg chg="mod">
          <ac:chgData name="Helen Clare" userId="f42f6e31-e05a-4149-aaaf-3a7cbc672c98" providerId="ADAL" clId="{19DDBEF5-73BF-48BC-834A-CF9B43F785CC}" dt="2022-11-02T13:25:11.254" v="9"/>
          <ac:spMkLst>
            <pc:docMk/>
            <pc:sldMk cId="0" sldId="259"/>
            <ac:spMk id="9" creationId="{9AF2C83F-C5D7-AA7C-2D56-E83855206724}"/>
          </ac:spMkLst>
        </pc:spChg>
        <pc:spChg chg="mod">
          <ac:chgData name="Helen Clare" userId="f42f6e31-e05a-4149-aaaf-3a7cbc672c98" providerId="ADAL" clId="{19DDBEF5-73BF-48BC-834A-CF9B43F785CC}" dt="2022-11-02T13:25:11.254" v="9"/>
          <ac:spMkLst>
            <pc:docMk/>
            <pc:sldMk cId="0" sldId="259"/>
            <ac:spMk id="10" creationId="{A8011528-598D-AEA9-2CE3-DAE0B5578845}"/>
          </ac:spMkLst>
        </pc:spChg>
        <pc:spChg chg="mod">
          <ac:chgData name="Helen Clare" userId="f42f6e31-e05a-4149-aaaf-3a7cbc672c98" providerId="ADAL" clId="{19DDBEF5-73BF-48BC-834A-CF9B43F785CC}" dt="2022-11-02T13:37:54.321" v="272" actId="1076"/>
          <ac:spMkLst>
            <pc:docMk/>
            <pc:sldMk cId="0" sldId="259"/>
            <ac:spMk id="13" creationId="{F128DE41-D57A-898A-5C3B-12E22100D40A}"/>
          </ac:spMkLst>
        </pc:spChg>
        <pc:spChg chg="mod">
          <ac:chgData name="Helen Clare" userId="f42f6e31-e05a-4149-aaaf-3a7cbc672c98" providerId="ADAL" clId="{19DDBEF5-73BF-48BC-834A-CF9B43F785CC}" dt="2022-11-02T13:37:19.328" v="224" actId="1076"/>
          <ac:spMkLst>
            <pc:docMk/>
            <pc:sldMk cId="0" sldId="259"/>
            <ac:spMk id="14" creationId="{22960A17-8812-7D88-09A7-6E836B962457}"/>
          </ac:spMkLst>
        </pc:spChg>
        <pc:spChg chg="mod">
          <ac:chgData name="Helen Clare" userId="f42f6e31-e05a-4149-aaaf-3a7cbc672c98" providerId="ADAL" clId="{19DDBEF5-73BF-48BC-834A-CF9B43F785CC}" dt="2022-11-02T13:37:32.721" v="228" actId="1076"/>
          <ac:spMkLst>
            <pc:docMk/>
            <pc:sldMk cId="0" sldId="259"/>
            <ac:spMk id="15" creationId="{BA34101D-55BB-2DF6-5028-463BEE21BBE9}"/>
          </ac:spMkLst>
        </pc:spChg>
        <pc:spChg chg="mod">
          <ac:chgData name="Helen Clare" userId="f42f6e31-e05a-4149-aaaf-3a7cbc672c98" providerId="ADAL" clId="{19DDBEF5-73BF-48BC-834A-CF9B43F785CC}" dt="2022-11-02T13:37:50.184" v="271" actId="1076"/>
          <ac:spMkLst>
            <pc:docMk/>
            <pc:sldMk cId="0" sldId="259"/>
            <ac:spMk id="16" creationId="{5E27D199-CE1D-4132-6F15-D3B595D45FAD}"/>
          </ac:spMkLst>
        </pc:spChg>
        <pc:spChg chg="mod">
          <ac:chgData name="Helen Clare" userId="f42f6e31-e05a-4149-aaaf-3a7cbc672c98" providerId="ADAL" clId="{19DDBEF5-73BF-48BC-834A-CF9B43F785CC}" dt="2022-11-02T13:37:24.993" v="226" actId="1076"/>
          <ac:spMkLst>
            <pc:docMk/>
            <pc:sldMk cId="0" sldId="259"/>
            <ac:spMk id="17" creationId="{16AD020C-66C7-E5B4-ED78-5E7E2076C353}"/>
          </ac:spMkLst>
        </pc:spChg>
        <pc:spChg chg="mod">
          <ac:chgData name="Helen Clare" userId="f42f6e31-e05a-4149-aaaf-3a7cbc672c98" providerId="ADAL" clId="{19DDBEF5-73BF-48BC-834A-CF9B43F785CC}" dt="2022-11-02T13:38:13.905" v="274" actId="1076"/>
          <ac:spMkLst>
            <pc:docMk/>
            <pc:sldMk cId="0" sldId="259"/>
            <ac:spMk id="18" creationId="{C1CE6965-2805-8868-F3BF-FFBD41B64ECB}"/>
          </ac:spMkLst>
        </pc:spChg>
        <pc:spChg chg="mod">
          <ac:chgData name="Helen Clare" userId="f42f6e31-e05a-4149-aaaf-3a7cbc672c98" providerId="ADAL" clId="{19DDBEF5-73BF-48BC-834A-CF9B43F785CC}" dt="2022-11-02T13:38:17.208" v="275" actId="1076"/>
          <ac:spMkLst>
            <pc:docMk/>
            <pc:sldMk cId="0" sldId="259"/>
            <ac:spMk id="19" creationId="{A0CCEAFE-3E6A-3A7C-EB83-C37308380276}"/>
          </ac:spMkLst>
        </pc:spChg>
        <pc:spChg chg="add mod">
          <ac:chgData name="Helen Clare" userId="f42f6e31-e05a-4149-aaaf-3a7cbc672c98" providerId="ADAL" clId="{19DDBEF5-73BF-48BC-834A-CF9B43F785CC}" dt="2022-11-02T13:27:10.320" v="86" actId="164"/>
          <ac:spMkLst>
            <pc:docMk/>
            <pc:sldMk cId="0" sldId="259"/>
            <ac:spMk id="20" creationId="{30167B45-608A-45A9-D0C3-94B9F62D9C38}"/>
          </ac:spMkLst>
        </pc:spChg>
        <pc:spChg chg="del mod">
          <ac:chgData name="Helen Clare" userId="f42f6e31-e05a-4149-aaaf-3a7cbc672c98" providerId="ADAL" clId="{19DDBEF5-73BF-48BC-834A-CF9B43F785CC}" dt="2022-11-02T13:36:31.647" v="209" actId="478"/>
          <ac:spMkLst>
            <pc:docMk/>
            <pc:sldMk cId="0" sldId="259"/>
            <ac:spMk id="25" creationId="{E75CF346-A861-DBD2-E287-09B20FC0E44F}"/>
          </ac:spMkLst>
        </pc:spChg>
        <pc:spChg chg="del mod">
          <ac:chgData name="Helen Clare" userId="f42f6e31-e05a-4149-aaaf-3a7cbc672c98" providerId="ADAL" clId="{19DDBEF5-73BF-48BC-834A-CF9B43F785CC}" dt="2022-11-02T13:36:36.372" v="211" actId="478"/>
          <ac:spMkLst>
            <pc:docMk/>
            <pc:sldMk cId="0" sldId="259"/>
            <ac:spMk id="27" creationId="{6B17218F-EFCF-6FEC-2707-9D9057A509A4}"/>
          </ac:spMkLst>
        </pc:spChg>
        <pc:spChg chg="del mod">
          <ac:chgData name="Helen Clare" userId="f42f6e31-e05a-4149-aaaf-3a7cbc672c98" providerId="ADAL" clId="{19DDBEF5-73BF-48BC-834A-CF9B43F785CC}" dt="2022-11-02T13:36:38.870" v="212" actId="478"/>
          <ac:spMkLst>
            <pc:docMk/>
            <pc:sldMk cId="0" sldId="259"/>
            <ac:spMk id="28" creationId="{3A63241A-B554-900C-1462-6C7CDA126FB0}"/>
          </ac:spMkLst>
        </pc:spChg>
        <pc:spChg chg="del mod">
          <ac:chgData name="Helen Clare" userId="f42f6e31-e05a-4149-aaaf-3a7cbc672c98" providerId="ADAL" clId="{19DDBEF5-73BF-48BC-834A-CF9B43F785CC}" dt="2022-11-02T13:36:50.518" v="218" actId="478"/>
          <ac:spMkLst>
            <pc:docMk/>
            <pc:sldMk cId="0" sldId="259"/>
            <ac:spMk id="29" creationId="{070D0FBB-4EB5-7010-77F9-927B06863AC7}"/>
          </ac:spMkLst>
        </pc:spChg>
        <pc:spChg chg="del mod">
          <ac:chgData name="Helen Clare" userId="f42f6e31-e05a-4149-aaaf-3a7cbc672c98" providerId="ADAL" clId="{19DDBEF5-73BF-48BC-834A-CF9B43F785CC}" dt="2022-11-02T13:36:46.812" v="217" actId="478"/>
          <ac:spMkLst>
            <pc:docMk/>
            <pc:sldMk cId="0" sldId="259"/>
            <ac:spMk id="30" creationId="{11CA7C90-88CE-EA1D-F68C-5DFD7DD649F6}"/>
          </ac:spMkLst>
        </pc:spChg>
        <pc:spChg chg="del mod">
          <ac:chgData name="Helen Clare" userId="f42f6e31-e05a-4149-aaaf-3a7cbc672c98" providerId="ADAL" clId="{19DDBEF5-73BF-48BC-834A-CF9B43F785CC}" dt="2022-11-02T13:36:42.351" v="215" actId="478"/>
          <ac:spMkLst>
            <pc:docMk/>
            <pc:sldMk cId="0" sldId="259"/>
            <ac:spMk id="31" creationId="{EA41FF43-9EE3-09E0-0FE1-5B328A882DE4}"/>
          </ac:spMkLst>
        </pc:spChg>
        <pc:spChg chg="del mod">
          <ac:chgData name="Helen Clare" userId="f42f6e31-e05a-4149-aaaf-3a7cbc672c98" providerId="ADAL" clId="{19DDBEF5-73BF-48BC-834A-CF9B43F785CC}" dt="2022-11-02T13:36:44.608" v="216" actId="478"/>
          <ac:spMkLst>
            <pc:docMk/>
            <pc:sldMk cId="0" sldId="259"/>
            <ac:spMk id="32" creationId="{28B403BC-3E8F-7EF6-7FF8-B1670CD1E4CC}"/>
          </ac:spMkLst>
        </pc:spChg>
        <pc:spChg chg="mod">
          <ac:chgData name="Helen Clare" userId="f42f6e31-e05a-4149-aaaf-3a7cbc672c98" providerId="ADAL" clId="{19DDBEF5-73BF-48BC-834A-CF9B43F785CC}" dt="2022-11-02T13:25:11.254" v="9"/>
          <ac:spMkLst>
            <pc:docMk/>
            <pc:sldMk cId="0" sldId="259"/>
            <ac:spMk id="34" creationId="{23495F18-0B2A-3634-99EF-497393424138}"/>
          </ac:spMkLst>
        </pc:spChg>
        <pc:spChg chg="mod">
          <ac:chgData name="Helen Clare" userId="f42f6e31-e05a-4149-aaaf-3a7cbc672c98" providerId="ADAL" clId="{19DDBEF5-73BF-48BC-834A-CF9B43F785CC}" dt="2022-11-02T13:25:11.254" v="9"/>
          <ac:spMkLst>
            <pc:docMk/>
            <pc:sldMk cId="0" sldId="259"/>
            <ac:spMk id="35" creationId="{6457C273-7491-F035-E312-64498B7A4AB7}"/>
          </ac:spMkLst>
        </pc:spChg>
        <pc:spChg chg="add mod">
          <ac:chgData name="Helen Clare" userId="f42f6e31-e05a-4149-aaaf-3a7cbc672c98" providerId="ADAL" clId="{19DDBEF5-73BF-48BC-834A-CF9B43F785CC}" dt="2022-11-02T13:27:10.320" v="86" actId="164"/>
          <ac:spMkLst>
            <pc:docMk/>
            <pc:sldMk cId="0" sldId="259"/>
            <ac:spMk id="39" creationId="{5F81E42C-80D5-9A12-9EF3-EAD9AD0E60FE}"/>
          </ac:spMkLst>
        </pc:spChg>
        <pc:spChg chg="mod">
          <ac:chgData name="Helen Clare" userId="f42f6e31-e05a-4149-aaaf-3a7cbc672c98" providerId="ADAL" clId="{19DDBEF5-73BF-48BC-834A-CF9B43F785CC}" dt="2022-11-02T13:25:11.254" v="9"/>
          <ac:spMkLst>
            <pc:docMk/>
            <pc:sldMk cId="0" sldId="259"/>
            <ac:spMk id="42" creationId="{C55A2AAE-82A9-64D8-3136-6CC89536EF65}"/>
          </ac:spMkLst>
        </pc:spChg>
        <pc:spChg chg="add mod">
          <ac:chgData name="Helen Clare" userId="f42f6e31-e05a-4149-aaaf-3a7cbc672c98" providerId="ADAL" clId="{19DDBEF5-73BF-48BC-834A-CF9B43F785CC}" dt="2022-11-02T13:37:22.001" v="225" actId="1076"/>
          <ac:spMkLst>
            <pc:docMk/>
            <pc:sldMk cId="0" sldId="259"/>
            <ac:spMk id="43" creationId="{C11D8DE9-9A0C-49B0-F600-E07533470EF0}"/>
          </ac:spMkLst>
        </pc:spChg>
        <pc:spChg chg="add mod">
          <ac:chgData name="Helen Clare" userId="f42f6e31-e05a-4149-aaaf-3a7cbc672c98" providerId="ADAL" clId="{19DDBEF5-73BF-48BC-834A-CF9B43F785CC}" dt="2022-11-02T13:26:54.436" v="85" actId="571"/>
          <ac:spMkLst>
            <pc:docMk/>
            <pc:sldMk cId="0" sldId="259"/>
            <ac:spMk id="45" creationId="{3ED14401-E9B3-EC54-7A4B-0AE0FE6DA15D}"/>
          </ac:spMkLst>
        </pc:spChg>
        <pc:spChg chg="add mod">
          <ac:chgData name="Helen Clare" userId="f42f6e31-e05a-4149-aaaf-3a7cbc672c98" providerId="ADAL" clId="{19DDBEF5-73BF-48BC-834A-CF9B43F785CC}" dt="2022-11-02T13:26:54.436" v="85" actId="571"/>
          <ac:spMkLst>
            <pc:docMk/>
            <pc:sldMk cId="0" sldId="259"/>
            <ac:spMk id="46" creationId="{CA7599B0-F475-6537-3A9E-4A55AEDCB627}"/>
          </ac:spMkLst>
        </pc:spChg>
        <pc:spChg chg="mod">
          <ac:chgData name="Helen Clare" userId="f42f6e31-e05a-4149-aaaf-3a7cbc672c98" providerId="ADAL" clId="{19DDBEF5-73BF-48BC-834A-CF9B43F785CC}" dt="2022-11-02T13:26:54.436" v="85" actId="571"/>
          <ac:spMkLst>
            <pc:docMk/>
            <pc:sldMk cId="0" sldId="259"/>
            <ac:spMk id="50" creationId="{E93CFFA2-66E8-78B3-B11B-2003C73663C8}"/>
          </ac:spMkLst>
        </pc:spChg>
        <pc:spChg chg="mod">
          <ac:chgData name="Helen Clare" userId="f42f6e31-e05a-4149-aaaf-3a7cbc672c98" providerId="ADAL" clId="{19DDBEF5-73BF-48BC-834A-CF9B43F785CC}" dt="2022-11-02T13:26:54.436" v="85" actId="571"/>
          <ac:spMkLst>
            <pc:docMk/>
            <pc:sldMk cId="0" sldId="259"/>
            <ac:spMk id="53" creationId="{E0764E2E-1F84-1B13-C021-F04450764F6E}"/>
          </ac:spMkLst>
        </pc:spChg>
        <pc:spChg chg="mod">
          <ac:chgData name="Helen Clare" userId="f42f6e31-e05a-4149-aaaf-3a7cbc672c98" providerId="ADAL" clId="{19DDBEF5-73BF-48BC-834A-CF9B43F785CC}" dt="2022-11-02T13:26:54.436" v="85" actId="571"/>
          <ac:spMkLst>
            <pc:docMk/>
            <pc:sldMk cId="0" sldId="259"/>
            <ac:spMk id="54" creationId="{3FAC0DE4-8565-97AF-968B-26ACCE76EC80}"/>
          </ac:spMkLst>
        </pc:spChg>
        <pc:spChg chg="mod">
          <ac:chgData name="Helen Clare" userId="f42f6e31-e05a-4149-aaaf-3a7cbc672c98" providerId="ADAL" clId="{19DDBEF5-73BF-48BC-834A-CF9B43F785CC}" dt="2022-11-02T13:26:54.436" v="85" actId="571"/>
          <ac:spMkLst>
            <pc:docMk/>
            <pc:sldMk cId="0" sldId="259"/>
            <ac:spMk id="57" creationId="{9AF70DD5-1273-0F9E-89D7-EDD6B1791EE9}"/>
          </ac:spMkLst>
        </pc:spChg>
        <pc:spChg chg="mod">
          <ac:chgData name="Helen Clare" userId="f42f6e31-e05a-4149-aaaf-3a7cbc672c98" providerId="ADAL" clId="{19DDBEF5-73BF-48BC-834A-CF9B43F785CC}" dt="2022-11-02T13:26:54.436" v="85" actId="571"/>
          <ac:spMkLst>
            <pc:docMk/>
            <pc:sldMk cId="0" sldId="259"/>
            <ac:spMk id="58" creationId="{5B6A9A63-28BC-B71D-1685-E3BAC63AEE64}"/>
          </ac:spMkLst>
        </pc:spChg>
        <pc:spChg chg="mod">
          <ac:chgData name="Helen Clare" userId="f42f6e31-e05a-4149-aaaf-3a7cbc672c98" providerId="ADAL" clId="{19DDBEF5-73BF-48BC-834A-CF9B43F785CC}" dt="2022-11-02T13:26:54.436" v="85" actId="571"/>
          <ac:spMkLst>
            <pc:docMk/>
            <pc:sldMk cId="0" sldId="259"/>
            <ac:spMk id="59" creationId="{23FB51BA-3B15-A264-4C7D-A1B7648C0CBC}"/>
          </ac:spMkLst>
        </pc:spChg>
        <pc:spChg chg="mod">
          <ac:chgData name="Helen Clare" userId="f42f6e31-e05a-4149-aaaf-3a7cbc672c98" providerId="ADAL" clId="{19DDBEF5-73BF-48BC-834A-CF9B43F785CC}" dt="2022-11-02T13:26:54.436" v="85" actId="571"/>
          <ac:spMkLst>
            <pc:docMk/>
            <pc:sldMk cId="0" sldId="259"/>
            <ac:spMk id="60" creationId="{4BB7FD9E-2ADF-0688-5C98-E61ED6D214D2}"/>
          </ac:spMkLst>
        </pc:spChg>
        <pc:spChg chg="mod">
          <ac:chgData name="Helen Clare" userId="f42f6e31-e05a-4149-aaaf-3a7cbc672c98" providerId="ADAL" clId="{19DDBEF5-73BF-48BC-834A-CF9B43F785CC}" dt="2022-11-02T13:26:54.436" v="85" actId="571"/>
          <ac:spMkLst>
            <pc:docMk/>
            <pc:sldMk cId="0" sldId="259"/>
            <ac:spMk id="61" creationId="{65015011-AF5D-33C0-CD36-78A1D9D1B0F7}"/>
          </ac:spMkLst>
        </pc:spChg>
        <pc:spChg chg="mod">
          <ac:chgData name="Helen Clare" userId="f42f6e31-e05a-4149-aaaf-3a7cbc672c98" providerId="ADAL" clId="{19DDBEF5-73BF-48BC-834A-CF9B43F785CC}" dt="2022-11-02T13:26:54.436" v="85" actId="571"/>
          <ac:spMkLst>
            <pc:docMk/>
            <pc:sldMk cId="0" sldId="259"/>
            <ac:spMk id="62" creationId="{4ECB1273-822C-4CA7-E71E-E9E74663B11D}"/>
          </ac:spMkLst>
        </pc:spChg>
        <pc:spChg chg="mod">
          <ac:chgData name="Helen Clare" userId="f42f6e31-e05a-4149-aaaf-3a7cbc672c98" providerId="ADAL" clId="{19DDBEF5-73BF-48BC-834A-CF9B43F785CC}" dt="2022-11-02T13:26:54.436" v="85" actId="571"/>
          <ac:spMkLst>
            <pc:docMk/>
            <pc:sldMk cId="0" sldId="259"/>
            <ac:spMk id="63" creationId="{2754029E-3F2F-E1B9-B25C-C5243B0A79F9}"/>
          </ac:spMkLst>
        </pc:spChg>
        <pc:spChg chg="add mod">
          <ac:chgData name="Helen Clare" userId="f42f6e31-e05a-4149-aaaf-3a7cbc672c98" providerId="ADAL" clId="{19DDBEF5-73BF-48BC-834A-CF9B43F785CC}" dt="2022-11-02T13:26:54.436" v="85" actId="571"/>
          <ac:spMkLst>
            <pc:docMk/>
            <pc:sldMk cId="0" sldId="259"/>
            <ac:spMk id="64" creationId="{856AF586-E3DC-EC99-808F-4D2E5C0E04DE}"/>
          </ac:spMkLst>
        </pc:spChg>
        <pc:spChg chg="mod">
          <ac:chgData name="Helen Clare" userId="f42f6e31-e05a-4149-aaaf-3a7cbc672c98" providerId="ADAL" clId="{19DDBEF5-73BF-48BC-834A-CF9B43F785CC}" dt="2022-11-02T13:26:54.436" v="85" actId="571"/>
          <ac:spMkLst>
            <pc:docMk/>
            <pc:sldMk cId="0" sldId="259"/>
            <ac:spMk id="69" creationId="{7AF94703-913A-1F06-DF17-A914C44AB7FA}"/>
          </ac:spMkLst>
        </pc:spChg>
        <pc:spChg chg="mod">
          <ac:chgData name="Helen Clare" userId="f42f6e31-e05a-4149-aaaf-3a7cbc672c98" providerId="ADAL" clId="{19DDBEF5-73BF-48BC-834A-CF9B43F785CC}" dt="2022-11-02T13:26:54.436" v="85" actId="571"/>
          <ac:spMkLst>
            <pc:docMk/>
            <pc:sldMk cId="0" sldId="259"/>
            <ac:spMk id="71" creationId="{F505EEA0-4C66-C520-8A4C-F4262EEE317C}"/>
          </ac:spMkLst>
        </pc:spChg>
        <pc:spChg chg="mod">
          <ac:chgData name="Helen Clare" userId="f42f6e31-e05a-4149-aaaf-3a7cbc672c98" providerId="ADAL" clId="{19DDBEF5-73BF-48BC-834A-CF9B43F785CC}" dt="2022-11-02T13:26:54.436" v="85" actId="571"/>
          <ac:spMkLst>
            <pc:docMk/>
            <pc:sldMk cId="0" sldId="259"/>
            <ac:spMk id="72" creationId="{2A2DA2A8-7B0B-6F42-62AE-C19826F58F26}"/>
          </ac:spMkLst>
        </pc:spChg>
        <pc:spChg chg="mod">
          <ac:chgData name="Helen Clare" userId="f42f6e31-e05a-4149-aaaf-3a7cbc672c98" providerId="ADAL" clId="{19DDBEF5-73BF-48BC-834A-CF9B43F785CC}" dt="2022-11-02T13:26:54.436" v="85" actId="571"/>
          <ac:spMkLst>
            <pc:docMk/>
            <pc:sldMk cId="0" sldId="259"/>
            <ac:spMk id="73" creationId="{4F812FC5-C8BA-9805-D019-10CF0F348369}"/>
          </ac:spMkLst>
        </pc:spChg>
        <pc:spChg chg="mod">
          <ac:chgData name="Helen Clare" userId="f42f6e31-e05a-4149-aaaf-3a7cbc672c98" providerId="ADAL" clId="{19DDBEF5-73BF-48BC-834A-CF9B43F785CC}" dt="2022-11-02T13:26:54.436" v="85" actId="571"/>
          <ac:spMkLst>
            <pc:docMk/>
            <pc:sldMk cId="0" sldId="259"/>
            <ac:spMk id="74" creationId="{58818077-04B1-E564-DE9E-DDDC255B57AF}"/>
          </ac:spMkLst>
        </pc:spChg>
        <pc:spChg chg="mod">
          <ac:chgData name="Helen Clare" userId="f42f6e31-e05a-4149-aaaf-3a7cbc672c98" providerId="ADAL" clId="{19DDBEF5-73BF-48BC-834A-CF9B43F785CC}" dt="2022-11-02T13:26:54.436" v="85" actId="571"/>
          <ac:spMkLst>
            <pc:docMk/>
            <pc:sldMk cId="0" sldId="259"/>
            <ac:spMk id="75" creationId="{B22624A8-DC27-E5B3-A504-CC18E667F27A}"/>
          </ac:spMkLst>
        </pc:spChg>
        <pc:spChg chg="mod">
          <ac:chgData name="Helen Clare" userId="f42f6e31-e05a-4149-aaaf-3a7cbc672c98" providerId="ADAL" clId="{19DDBEF5-73BF-48BC-834A-CF9B43F785CC}" dt="2022-11-02T13:26:54.436" v="85" actId="571"/>
          <ac:spMkLst>
            <pc:docMk/>
            <pc:sldMk cId="0" sldId="259"/>
            <ac:spMk id="76" creationId="{53CCC9FA-7B36-E96B-6B45-3FBC4C96683B}"/>
          </ac:spMkLst>
        </pc:spChg>
        <pc:spChg chg="mod">
          <ac:chgData name="Helen Clare" userId="f42f6e31-e05a-4149-aaaf-3a7cbc672c98" providerId="ADAL" clId="{19DDBEF5-73BF-48BC-834A-CF9B43F785CC}" dt="2022-11-02T13:26:54.436" v="85" actId="571"/>
          <ac:spMkLst>
            <pc:docMk/>
            <pc:sldMk cId="0" sldId="259"/>
            <ac:spMk id="78" creationId="{E4B48C53-077E-28ED-B4F9-1670AE8EFE6E}"/>
          </ac:spMkLst>
        </pc:spChg>
        <pc:spChg chg="mod">
          <ac:chgData name="Helen Clare" userId="f42f6e31-e05a-4149-aaaf-3a7cbc672c98" providerId="ADAL" clId="{19DDBEF5-73BF-48BC-834A-CF9B43F785CC}" dt="2022-11-02T13:26:54.436" v="85" actId="571"/>
          <ac:spMkLst>
            <pc:docMk/>
            <pc:sldMk cId="0" sldId="259"/>
            <ac:spMk id="79" creationId="{2A9903EF-AFBD-8A13-D357-F6705446C5E4}"/>
          </ac:spMkLst>
        </pc:spChg>
        <pc:spChg chg="add mod">
          <ac:chgData name="Helen Clare" userId="f42f6e31-e05a-4149-aaaf-3a7cbc672c98" providerId="ADAL" clId="{19DDBEF5-73BF-48BC-834A-CF9B43F785CC}" dt="2022-11-02T13:26:54.436" v="85" actId="571"/>
          <ac:spMkLst>
            <pc:docMk/>
            <pc:sldMk cId="0" sldId="259"/>
            <ac:spMk id="82" creationId="{EB94AF60-CF64-3EDE-BE63-C1F3CA6FDC76}"/>
          </ac:spMkLst>
        </pc:spChg>
        <pc:spChg chg="mod">
          <ac:chgData name="Helen Clare" userId="f42f6e31-e05a-4149-aaaf-3a7cbc672c98" providerId="ADAL" clId="{19DDBEF5-73BF-48BC-834A-CF9B43F785CC}" dt="2022-11-02T13:26:54.436" v="85" actId="571"/>
          <ac:spMkLst>
            <pc:docMk/>
            <pc:sldMk cId="0" sldId="259"/>
            <ac:spMk id="85" creationId="{CDBEB550-00AA-9ADC-8730-0FB510FB5D1B}"/>
          </ac:spMkLst>
        </pc:spChg>
        <pc:spChg chg="add mod">
          <ac:chgData name="Helen Clare" userId="f42f6e31-e05a-4149-aaaf-3a7cbc672c98" providerId="ADAL" clId="{19DDBEF5-73BF-48BC-834A-CF9B43F785CC}" dt="2022-11-02T13:26:54.436" v="85" actId="571"/>
          <ac:spMkLst>
            <pc:docMk/>
            <pc:sldMk cId="0" sldId="259"/>
            <ac:spMk id="86" creationId="{317F469F-03DA-0D8A-4D88-BB737C30BD9F}"/>
          </ac:spMkLst>
        </pc:spChg>
        <pc:spChg chg="add mod">
          <ac:chgData name="Helen Clare" userId="f42f6e31-e05a-4149-aaaf-3a7cbc672c98" providerId="ADAL" clId="{19DDBEF5-73BF-48BC-834A-CF9B43F785CC}" dt="2022-11-02T21:05:47.336" v="2866" actId="1076"/>
          <ac:spMkLst>
            <pc:docMk/>
            <pc:sldMk cId="0" sldId="259"/>
            <ac:spMk id="90" creationId="{6A2C13A3-1F51-CE9F-17F7-3AA88D28ACA0}"/>
          </ac:spMkLst>
        </pc:spChg>
        <pc:spChg chg="del">
          <ac:chgData name="Helen Clare" userId="f42f6e31-e05a-4149-aaaf-3a7cbc672c98" providerId="ADAL" clId="{19DDBEF5-73BF-48BC-834A-CF9B43F785CC}" dt="2022-11-02T21:04:08.640" v="2849" actId="478"/>
          <ac:spMkLst>
            <pc:docMk/>
            <pc:sldMk cId="0" sldId="259"/>
            <ac:spMk id="106" creationId="{00000000-0000-0000-0000-000000000000}"/>
          </ac:spMkLst>
        </pc:spChg>
        <pc:spChg chg="mod">
          <ac:chgData name="Helen Clare" userId="f42f6e31-e05a-4149-aaaf-3a7cbc672c98" providerId="ADAL" clId="{19DDBEF5-73BF-48BC-834A-CF9B43F785CC}" dt="2022-11-02T21:03:58.616" v="2847" actId="1076"/>
          <ac:spMkLst>
            <pc:docMk/>
            <pc:sldMk cId="0" sldId="259"/>
            <ac:spMk id="108" creationId="{00000000-0000-0000-0000-000000000000}"/>
          </ac:spMkLst>
        </pc:spChg>
        <pc:spChg chg="del mod">
          <ac:chgData name="Helen Clare" userId="f42f6e31-e05a-4149-aaaf-3a7cbc672c98" providerId="ADAL" clId="{19DDBEF5-73BF-48BC-834A-CF9B43F785CC}" dt="2022-11-02T13:26:13.181" v="81" actId="478"/>
          <ac:spMkLst>
            <pc:docMk/>
            <pc:sldMk cId="0" sldId="259"/>
            <ac:spMk id="109" creationId="{00000000-0000-0000-0000-000000000000}"/>
          </ac:spMkLst>
        </pc:spChg>
        <pc:grpChg chg="add mod">
          <ac:chgData name="Helen Clare" userId="f42f6e31-e05a-4149-aaaf-3a7cbc672c98" providerId="ADAL" clId="{19DDBEF5-73BF-48BC-834A-CF9B43F785CC}" dt="2022-11-02T13:27:10.320" v="86" actId="164"/>
          <ac:grpSpMkLst>
            <pc:docMk/>
            <pc:sldMk cId="0" sldId="259"/>
            <ac:grpSpMk id="5" creationId="{3C698B7E-8B8A-B793-4BFE-4571E4ACC1AD}"/>
          </ac:grpSpMkLst>
        </pc:grpChg>
        <pc:grpChg chg="add mod">
          <ac:chgData name="Helen Clare" userId="f42f6e31-e05a-4149-aaaf-3a7cbc672c98" providerId="ADAL" clId="{19DDBEF5-73BF-48BC-834A-CF9B43F785CC}" dt="2022-11-02T13:27:10.320" v="86" actId="164"/>
          <ac:grpSpMkLst>
            <pc:docMk/>
            <pc:sldMk cId="0" sldId="259"/>
            <ac:grpSpMk id="11" creationId="{92D55E69-838C-F2DA-B2F1-D007EFCD5ABE}"/>
          </ac:grpSpMkLst>
        </pc:grpChg>
        <pc:grpChg chg="mod">
          <ac:chgData name="Helen Clare" userId="f42f6e31-e05a-4149-aaaf-3a7cbc672c98" providerId="ADAL" clId="{19DDBEF5-73BF-48BC-834A-CF9B43F785CC}" dt="2022-11-02T13:25:11.254" v="9"/>
          <ac:grpSpMkLst>
            <pc:docMk/>
            <pc:sldMk cId="0" sldId="259"/>
            <ac:grpSpMk id="12" creationId="{57A7F6BA-CA62-F579-FF26-10CF0B15DE1B}"/>
          </ac:grpSpMkLst>
        </pc:grpChg>
        <pc:grpChg chg="add del mod">
          <ac:chgData name="Helen Clare" userId="f42f6e31-e05a-4149-aaaf-3a7cbc672c98" providerId="ADAL" clId="{19DDBEF5-73BF-48BC-834A-CF9B43F785CC}" dt="2022-11-02T13:36:50.518" v="218" actId="478"/>
          <ac:grpSpMkLst>
            <pc:docMk/>
            <pc:sldMk cId="0" sldId="259"/>
            <ac:grpSpMk id="21" creationId="{739BCD00-436D-B40B-40D2-6D6C6A3F65B2}"/>
          </ac:grpSpMkLst>
        </pc:grpChg>
        <pc:grpChg chg="del mod">
          <ac:chgData name="Helen Clare" userId="f42f6e31-e05a-4149-aaaf-3a7cbc672c98" providerId="ADAL" clId="{19DDBEF5-73BF-48BC-834A-CF9B43F785CC}" dt="2022-11-02T13:36:31.647" v="209" actId="478"/>
          <ac:grpSpMkLst>
            <pc:docMk/>
            <pc:sldMk cId="0" sldId="259"/>
            <ac:grpSpMk id="22" creationId="{3464C1F7-3679-F18C-02B6-E1029D54822D}"/>
          </ac:grpSpMkLst>
        </pc:grpChg>
        <pc:grpChg chg="del mod">
          <ac:chgData name="Helen Clare" userId="f42f6e31-e05a-4149-aaaf-3a7cbc672c98" providerId="ADAL" clId="{19DDBEF5-73BF-48BC-834A-CF9B43F785CC}" dt="2022-11-02T13:36:36.372" v="211" actId="478"/>
          <ac:grpSpMkLst>
            <pc:docMk/>
            <pc:sldMk cId="0" sldId="259"/>
            <ac:grpSpMk id="24" creationId="{482256D7-AF93-F238-0CD4-2FDAEF4C215E}"/>
          </ac:grpSpMkLst>
        </pc:grpChg>
        <pc:grpChg chg="del mod">
          <ac:chgData name="Helen Clare" userId="f42f6e31-e05a-4149-aaaf-3a7cbc672c98" providerId="ADAL" clId="{19DDBEF5-73BF-48BC-834A-CF9B43F785CC}" dt="2022-11-02T13:36:46.812" v="217" actId="478"/>
          <ac:grpSpMkLst>
            <pc:docMk/>
            <pc:sldMk cId="0" sldId="259"/>
            <ac:grpSpMk id="26" creationId="{1068C627-B408-9E8A-8E4A-9308B2C71CA1}"/>
          </ac:grpSpMkLst>
        </pc:grpChg>
        <pc:grpChg chg="add mod">
          <ac:chgData name="Helen Clare" userId="f42f6e31-e05a-4149-aaaf-3a7cbc672c98" providerId="ADAL" clId="{19DDBEF5-73BF-48BC-834A-CF9B43F785CC}" dt="2022-11-02T13:27:10.320" v="86" actId="164"/>
          <ac:grpSpMkLst>
            <pc:docMk/>
            <pc:sldMk cId="0" sldId="259"/>
            <ac:grpSpMk id="33" creationId="{7F348A46-0209-3BC5-A3AF-ED41233668A6}"/>
          </ac:grpSpMkLst>
        </pc:grpChg>
        <pc:grpChg chg="add mod">
          <ac:chgData name="Helen Clare" userId="f42f6e31-e05a-4149-aaaf-3a7cbc672c98" providerId="ADAL" clId="{19DDBEF5-73BF-48BC-834A-CF9B43F785CC}" dt="2022-11-02T13:27:10.320" v="86" actId="164"/>
          <ac:grpSpMkLst>
            <pc:docMk/>
            <pc:sldMk cId="0" sldId="259"/>
            <ac:grpSpMk id="40" creationId="{F5F5EEB4-B792-066B-D6E4-FB19469FF12B}"/>
          </ac:grpSpMkLst>
        </pc:grpChg>
        <pc:grpChg chg="add mod">
          <ac:chgData name="Helen Clare" userId="f42f6e31-e05a-4149-aaaf-3a7cbc672c98" providerId="ADAL" clId="{19DDBEF5-73BF-48BC-834A-CF9B43F785CC}" dt="2022-11-02T13:26:54.436" v="85" actId="571"/>
          <ac:grpSpMkLst>
            <pc:docMk/>
            <pc:sldMk cId="0" sldId="259"/>
            <ac:grpSpMk id="49" creationId="{0CC74239-AFC3-5B68-27F1-D6D1A63783AF}"/>
          </ac:grpSpMkLst>
        </pc:grpChg>
        <pc:grpChg chg="add mod">
          <ac:chgData name="Helen Clare" userId="f42f6e31-e05a-4149-aaaf-3a7cbc672c98" providerId="ADAL" clId="{19DDBEF5-73BF-48BC-834A-CF9B43F785CC}" dt="2022-11-02T13:26:54.436" v="85" actId="571"/>
          <ac:grpSpMkLst>
            <pc:docMk/>
            <pc:sldMk cId="0" sldId="259"/>
            <ac:grpSpMk id="55" creationId="{A8B25981-9C78-4B4A-7BB4-A733920BC658}"/>
          </ac:grpSpMkLst>
        </pc:grpChg>
        <pc:grpChg chg="mod">
          <ac:chgData name="Helen Clare" userId="f42f6e31-e05a-4149-aaaf-3a7cbc672c98" providerId="ADAL" clId="{19DDBEF5-73BF-48BC-834A-CF9B43F785CC}" dt="2022-11-02T13:26:54.436" v="85" actId="571"/>
          <ac:grpSpMkLst>
            <pc:docMk/>
            <pc:sldMk cId="0" sldId="259"/>
            <ac:grpSpMk id="56" creationId="{C666F144-D23F-F020-2548-42F39ABBBCA9}"/>
          </ac:grpSpMkLst>
        </pc:grpChg>
        <pc:grpChg chg="add mod">
          <ac:chgData name="Helen Clare" userId="f42f6e31-e05a-4149-aaaf-3a7cbc672c98" providerId="ADAL" clId="{19DDBEF5-73BF-48BC-834A-CF9B43F785CC}" dt="2022-11-02T13:26:54.436" v="85" actId="571"/>
          <ac:grpSpMkLst>
            <pc:docMk/>
            <pc:sldMk cId="0" sldId="259"/>
            <ac:grpSpMk id="65" creationId="{2993C9C3-3EBD-C61B-20A5-B9CA4E33D884}"/>
          </ac:grpSpMkLst>
        </pc:grpChg>
        <pc:grpChg chg="mod">
          <ac:chgData name="Helen Clare" userId="f42f6e31-e05a-4149-aaaf-3a7cbc672c98" providerId="ADAL" clId="{19DDBEF5-73BF-48BC-834A-CF9B43F785CC}" dt="2022-11-02T13:26:54.436" v="85" actId="571"/>
          <ac:grpSpMkLst>
            <pc:docMk/>
            <pc:sldMk cId="0" sldId="259"/>
            <ac:grpSpMk id="66" creationId="{4E0990E4-AD8D-EE11-64E2-93A9BB38FC74}"/>
          </ac:grpSpMkLst>
        </pc:grpChg>
        <pc:grpChg chg="mod">
          <ac:chgData name="Helen Clare" userId="f42f6e31-e05a-4149-aaaf-3a7cbc672c98" providerId="ADAL" clId="{19DDBEF5-73BF-48BC-834A-CF9B43F785CC}" dt="2022-11-02T13:26:54.436" v="85" actId="571"/>
          <ac:grpSpMkLst>
            <pc:docMk/>
            <pc:sldMk cId="0" sldId="259"/>
            <ac:grpSpMk id="68" creationId="{383B1D34-D6FD-FF63-91D3-71AAF16133AF}"/>
          </ac:grpSpMkLst>
        </pc:grpChg>
        <pc:grpChg chg="mod">
          <ac:chgData name="Helen Clare" userId="f42f6e31-e05a-4149-aaaf-3a7cbc672c98" providerId="ADAL" clId="{19DDBEF5-73BF-48BC-834A-CF9B43F785CC}" dt="2022-11-02T13:26:54.436" v="85" actId="571"/>
          <ac:grpSpMkLst>
            <pc:docMk/>
            <pc:sldMk cId="0" sldId="259"/>
            <ac:grpSpMk id="70" creationId="{B5DF3A00-0EC7-B43E-DAA6-30CBA3B1C63A}"/>
          </ac:grpSpMkLst>
        </pc:grpChg>
        <pc:grpChg chg="add mod">
          <ac:chgData name="Helen Clare" userId="f42f6e31-e05a-4149-aaaf-3a7cbc672c98" providerId="ADAL" clId="{19DDBEF5-73BF-48BC-834A-CF9B43F785CC}" dt="2022-11-02T13:26:54.436" v="85" actId="571"/>
          <ac:grpSpMkLst>
            <pc:docMk/>
            <pc:sldMk cId="0" sldId="259"/>
            <ac:grpSpMk id="77" creationId="{6BB64320-B47C-8F77-9027-746319332A40}"/>
          </ac:grpSpMkLst>
        </pc:grpChg>
        <pc:grpChg chg="add mod">
          <ac:chgData name="Helen Clare" userId="f42f6e31-e05a-4149-aaaf-3a7cbc672c98" providerId="ADAL" clId="{19DDBEF5-73BF-48BC-834A-CF9B43F785CC}" dt="2022-11-02T13:26:54.436" v="85" actId="571"/>
          <ac:grpSpMkLst>
            <pc:docMk/>
            <pc:sldMk cId="0" sldId="259"/>
            <ac:grpSpMk id="83" creationId="{E57084D4-F090-6341-1985-AC447425918F}"/>
          </ac:grpSpMkLst>
        </pc:grpChg>
        <pc:grpChg chg="add mod">
          <ac:chgData name="Helen Clare" userId="f42f6e31-e05a-4149-aaaf-3a7cbc672c98" providerId="ADAL" clId="{19DDBEF5-73BF-48BC-834A-CF9B43F785CC}" dt="2022-11-02T21:04:12.673" v="2850" actId="1076"/>
          <ac:grpSpMkLst>
            <pc:docMk/>
            <pc:sldMk cId="0" sldId="259"/>
            <ac:grpSpMk id="88" creationId="{989C898C-B4F6-84B6-93FA-004A8EDAB16F}"/>
          </ac:grpSpMkLst>
        </pc:grpChg>
        <pc:picChg chg="add mod">
          <ac:chgData name="Helen Clare" userId="f42f6e31-e05a-4149-aaaf-3a7cbc672c98" providerId="ADAL" clId="{19DDBEF5-73BF-48BC-834A-CF9B43F785CC}" dt="2022-11-02T13:37:15.785" v="223" actId="1076"/>
          <ac:picMkLst>
            <pc:docMk/>
            <pc:sldMk cId="0" sldId="259"/>
            <ac:picMk id="3" creationId="{CD547B0F-666E-13AB-FDFB-77E9BD39C2CF}"/>
          </ac:picMkLst>
        </pc:picChg>
        <pc:picChg chg="add mod">
          <ac:chgData name="Helen Clare" userId="f42f6e31-e05a-4149-aaaf-3a7cbc672c98" providerId="ADAL" clId="{19DDBEF5-73BF-48BC-834A-CF9B43F785CC}" dt="2022-11-02T13:36:59.737" v="219" actId="1076"/>
          <ac:picMkLst>
            <pc:docMk/>
            <pc:sldMk cId="0" sldId="259"/>
            <ac:picMk id="4" creationId="{5DA70A03-A6D9-FFF4-ECFB-8E79AA16D83C}"/>
          </ac:picMkLst>
        </pc:picChg>
        <pc:picChg chg="mod">
          <ac:chgData name="Helen Clare" userId="f42f6e31-e05a-4149-aaaf-3a7cbc672c98" providerId="ADAL" clId="{19DDBEF5-73BF-48BC-834A-CF9B43F785CC}" dt="2022-11-02T13:25:11.254" v="9"/>
          <ac:picMkLst>
            <pc:docMk/>
            <pc:sldMk cId="0" sldId="259"/>
            <ac:picMk id="7" creationId="{E9C3377E-0ED3-F628-2AF4-C05D4FBA24D9}"/>
          </ac:picMkLst>
        </pc:picChg>
        <pc:picChg chg="mod">
          <ac:chgData name="Helen Clare" userId="f42f6e31-e05a-4149-aaaf-3a7cbc672c98" providerId="ADAL" clId="{19DDBEF5-73BF-48BC-834A-CF9B43F785CC}" dt="2022-11-02T13:25:11.254" v="9"/>
          <ac:picMkLst>
            <pc:docMk/>
            <pc:sldMk cId="0" sldId="259"/>
            <ac:picMk id="8" creationId="{7B719180-1486-4E73-B70D-13F935C1C7D9}"/>
          </ac:picMkLst>
        </pc:picChg>
        <pc:picChg chg="mod">
          <ac:chgData name="Helen Clare" userId="f42f6e31-e05a-4149-aaaf-3a7cbc672c98" providerId="ADAL" clId="{19DDBEF5-73BF-48BC-834A-CF9B43F785CC}" dt="2022-11-02T13:25:11.254" v="9"/>
          <ac:picMkLst>
            <pc:docMk/>
            <pc:sldMk cId="0" sldId="259"/>
            <ac:picMk id="23" creationId="{939D22E9-B378-1346-8564-88F35E5BD885}"/>
          </ac:picMkLst>
        </pc:picChg>
        <pc:picChg chg="mod">
          <ac:chgData name="Helen Clare" userId="f42f6e31-e05a-4149-aaaf-3a7cbc672c98" providerId="ADAL" clId="{19DDBEF5-73BF-48BC-834A-CF9B43F785CC}" dt="2022-11-02T13:25:11.254" v="9"/>
          <ac:picMkLst>
            <pc:docMk/>
            <pc:sldMk cId="0" sldId="259"/>
            <ac:picMk id="36" creationId="{A162329A-F6F9-8994-D8B9-E5612D35596A}"/>
          </ac:picMkLst>
        </pc:picChg>
        <pc:picChg chg="mod">
          <ac:chgData name="Helen Clare" userId="f42f6e31-e05a-4149-aaaf-3a7cbc672c98" providerId="ADAL" clId="{19DDBEF5-73BF-48BC-834A-CF9B43F785CC}" dt="2022-11-02T13:25:11.254" v="9"/>
          <ac:picMkLst>
            <pc:docMk/>
            <pc:sldMk cId="0" sldId="259"/>
            <ac:picMk id="37" creationId="{3A80C7F3-3DB4-B9E8-910C-DEB23EF63359}"/>
          </ac:picMkLst>
        </pc:picChg>
        <pc:picChg chg="add mod">
          <ac:chgData name="Helen Clare" userId="f42f6e31-e05a-4149-aaaf-3a7cbc672c98" providerId="ADAL" clId="{19DDBEF5-73BF-48BC-834A-CF9B43F785CC}" dt="2022-11-02T13:27:10.320" v="86" actId="164"/>
          <ac:picMkLst>
            <pc:docMk/>
            <pc:sldMk cId="0" sldId="259"/>
            <ac:picMk id="38" creationId="{15B53D0A-3944-42C5-85F6-FF0B045E4ED9}"/>
          </ac:picMkLst>
        </pc:picChg>
        <pc:picChg chg="mod">
          <ac:chgData name="Helen Clare" userId="f42f6e31-e05a-4149-aaaf-3a7cbc672c98" providerId="ADAL" clId="{19DDBEF5-73BF-48BC-834A-CF9B43F785CC}" dt="2022-11-02T13:25:11.254" v="9"/>
          <ac:picMkLst>
            <pc:docMk/>
            <pc:sldMk cId="0" sldId="259"/>
            <ac:picMk id="41" creationId="{0C475578-85EA-3984-C2BE-A32559B058B4}"/>
          </ac:picMkLst>
        </pc:picChg>
        <pc:picChg chg="add mod">
          <ac:chgData name="Helen Clare" userId="f42f6e31-e05a-4149-aaaf-3a7cbc672c98" providerId="ADAL" clId="{19DDBEF5-73BF-48BC-834A-CF9B43F785CC}" dt="2022-11-02T13:27:10.320" v="86" actId="164"/>
          <ac:picMkLst>
            <pc:docMk/>
            <pc:sldMk cId="0" sldId="259"/>
            <ac:picMk id="44" creationId="{39C885C1-3890-4187-218E-6D4DFA3ADFB1}"/>
          </ac:picMkLst>
        </pc:picChg>
        <pc:picChg chg="add mod">
          <ac:chgData name="Helen Clare" userId="f42f6e31-e05a-4149-aaaf-3a7cbc672c98" providerId="ADAL" clId="{19DDBEF5-73BF-48BC-834A-CF9B43F785CC}" dt="2022-11-02T13:26:54.436" v="85" actId="571"/>
          <ac:picMkLst>
            <pc:docMk/>
            <pc:sldMk cId="0" sldId="259"/>
            <ac:picMk id="47" creationId="{4D9C1F43-51AA-DB3E-E39D-7BC848EB1CDB}"/>
          </ac:picMkLst>
        </pc:picChg>
        <pc:picChg chg="add mod">
          <ac:chgData name="Helen Clare" userId="f42f6e31-e05a-4149-aaaf-3a7cbc672c98" providerId="ADAL" clId="{19DDBEF5-73BF-48BC-834A-CF9B43F785CC}" dt="2022-11-02T13:26:54.436" v="85" actId="571"/>
          <ac:picMkLst>
            <pc:docMk/>
            <pc:sldMk cId="0" sldId="259"/>
            <ac:picMk id="48" creationId="{E1AA27B4-353D-17EE-10AD-5F10A632E867}"/>
          </ac:picMkLst>
        </pc:picChg>
        <pc:picChg chg="mod">
          <ac:chgData name="Helen Clare" userId="f42f6e31-e05a-4149-aaaf-3a7cbc672c98" providerId="ADAL" clId="{19DDBEF5-73BF-48BC-834A-CF9B43F785CC}" dt="2022-11-02T13:26:54.436" v="85" actId="571"/>
          <ac:picMkLst>
            <pc:docMk/>
            <pc:sldMk cId="0" sldId="259"/>
            <ac:picMk id="51" creationId="{41122F08-8C61-34C8-199A-EA7EF52B318D}"/>
          </ac:picMkLst>
        </pc:picChg>
        <pc:picChg chg="mod">
          <ac:chgData name="Helen Clare" userId="f42f6e31-e05a-4149-aaaf-3a7cbc672c98" providerId="ADAL" clId="{19DDBEF5-73BF-48BC-834A-CF9B43F785CC}" dt="2022-11-02T13:26:54.436" v="85" actId="571"/>
          <ac:picMkLst>
            <pc:docMk/>
            <pc:sldMk cId="0" sldId="259"/>
            <ac:picMk id="52" creationId="{6D1BDD83-8246-66E3-3C81-C9820E4CEEE1}"/>
          </ac:picMkLst>
        </pc:picChg>
        <pc:picChg chg="mod">
          <ac:chgData name="Helen Clare" userId="f42f6e31-e05a-4149-aaaf-3a7cbc672c98" providerId="ADAL" clId="{19DDBEF5-73BF-48BC-834A-CF9B43F785CC}" dt="2022-11-02T13:26:54.436" v="85" actId="571"/>
          <ac:picMkLst>
            <pc:docMk/>
            <pc:sldMk cId="0" sldId="259"/>
            <ac:picMk id="67" creationId="{B0EF7013-0741-8C6B-5C55-2DE84651E5BC}"/>
          </ac:picMkLst>
        </pc:picChg>
        <pc:picChg chg="mod">
          <ac:chgData name="Helen Clare" userId="f42f6e31-e05a-4149-aaaf-3a7cbc672c98" providerId="ADAL" clId="{19DDBEF5-73BF-48BC-834A-CF9B43F785CC}" dt="2022-11-02T13:26:54.436" v="85" actId="571"/>
          <ac:picMkLst>
            <pc:docMk/>
            <pc:sldMk cId="0" sldId="259"/>
            <ac:picMk id="80" creationId="{C347EE46-0809-9D72-C9D8-24B6E87C0596}"/>
          </ac:picMkLst>
        </pc:picChg>
        <pc:picChg chg="mod">
          <ac:chgData name="Helen Clare" userId="f42f6e31-e05a-4149-aaaf-3a7cbc672c98" providerId="ADAL" clId="{19DDBEF5-73BF-48BC-834A-CF9B43F785CC}" dt="2022-11-02T13:26:54.436" v="85" actId="571"/>
          <ac:picMkLst>
            <pc:docMk/>
            <pc:sldMk cId="0" sldId="259"/>
            <ac:picMk id="81" creationId="{C511C7CC-2137-9267-BFB7-195EAD3B4D14}"/>
          </ac:picMkLst>
        </pc:picChg>
        <pc:picChg chg="mod">
          <ac:chgData name="Helen Clare" userId="f42f6e31-e05a-4149-aaaf-3a7cbc672c98" providerId="ADAL" clId="{19DDBEF5-73BF-48BC-834A-CF9B43F785CC}" dt="2022-11-02T13:26:54.436" v="85" actId="571"/>
          <ac:picMkLst>
            <pc:docMk/>
            <pc:sldMk cId="0" sldId="259"/>
            <ac:picMk id="84" creationId="{A350050E-0CDF-A823-4AFC-15EAEC529A2B}"/>
          </ac:picMkLst>
        </pc:picChg>
        <pc:picChg chg="add mod">
          <ac:chgData name="Helen Clare" userId="f42f6e31-e05a-4149-aaaf-3a7cbc672c98" providerId="ADAL" clId="{19DDBEF5-73BF-48BC-834A-CF9B43F785CC}" dt="2022-11-02T13:26:54.436" v="85" actId="571"/>
          <ac:picMkLst>
            <pc:docMk/>
            <pc:sldMk cId="0" sldId="259"/>
            <ac:picMk id="87" creationId="{9119E408-3B0F-7B60-C3A3-BF50C0F1A333}"/>
          </ac:picMkLst>
        </pc:picChg>
      </pc:sldChg>
      <pc:sldChg chg="addSp modSp mod">
        <pc:chgData name="Helen Clare" userId="f42f6e31-e05a-4149-aaaf-3a7cbc672c98" providerId="ADAL" clId="{19DDBEF5-73BF-48BC-834A-CF9B43F785CC}" dt="2022-11-02T21:10:35.873" v="2889" actId="1076"/>
        <pc:sldMkLst>
          <pc:docMk/>
          <pc:sldMk cId="0" sldId="260"/>
        </pc:sldMkLst>
        <pc:spChg chg="add mod">
          <ac:chgData name="Helen Clare" userId="f42f6e31-e05a-4149-aaaf-3a7cbc672c98" providerId="ADAL" clId="{19DDBEF5-73BF-48BC-834A-CF9B43F785CC}" dt="2022-11-02T21:10:21.459" v="2887" actId="3626"/>
          <ac:spMkLst>
            <pc:docMk/>
            <pc:sldMk cId="0" sldId="260"/>
            <ac:spMk id="2" creationId="{3C668040-C1AA-5FDB-614D-A1BC54F6220F}"/>
          </ac:spMkLst>
        </pc:spChg>
        <pc:picChg chg="add mod">
          <ac:chgData name="Helen Clare" userId="f42f6e31-e05a-4149-aaaf-3a7cbc672c98" providerId="ADAL" clId="{19DDBEF5-73BF-48BC-834A-CF9B43F785CC}" dt="2022-11-02T21:10:35.873" v="2889" actId="1076"/>
          <ac:picMkLst>
            <pc:docMk/>
            <pc:sldMk cId="0" sldId="260"/>
            <ac:picMk id="3" creationId="{638C14A8-BEBA-E8EF-54C6-C2B9D128E252}"/>
          </ac:picMkLst>
        </pc:picChg>
      </pc:sldChg>
      <pc:sldChg chg="addSp delSp modSp new mod modClrScheme chgLayout">
        <pc:chgData name="Helen Clare" userId="f42f6e31-e05a-4149-aaaf-3a7cbc672c98" providerId="ADAL" clId="{19DDBEF5-73BF-48BC-834A-CF9B43F785CC}" dt="2022-11-02T13:35:13.296" v="201" actId="27636"/>
        <pc:sldMkLst>
          <pc:docMk/>
          <pc:sldMk cId="2781586428" sldId="261"/>
        </pc:sldMkLst>
        <pc:spChg chg="del">
          <ac:chgData name="Helen Clare" userId="f42f6e31-e05a-4149-aaaf-3a7cbc672c98" providerId="ADAL" clId="{19DDBEF5-73BF-48BC-834A-CF9B43F785CC}" dt="2022-11-02T13:33:35.332" v="150" actId="478"/>
          <ac:spMkLst>
            <pc:docMk/>
            <pc:sldMk cId="2781586428" sldId="261"/>
            <ac:spMk id="2" creationId="{B38D25FA-FC47-86AC-7449-3D6A6C828722}"/>
          </ac:spMkLst>
        </pc:spChg>
        <pc:spChg chg="del mod ord">
          <ac:chgData name="Helen Clare" userId="f42f6e31-e05a-4149-aaaf-3a7cbc672c98" providerId="ADAL" clId="{19DDBEF5-73BF-48BC-834A-CF9B43F785CC}" dt="2022-11-02T13:33:41.271" v="151" actId="700"/>
          <ac:spMkLst>
            <pc:docMk/>
            <pc:sldMk cId="2781586428" sldId="261"/>
            <ac:spMk id="3" creationId="{0164D051-B9A6-2EEC-C73D-522683C0716C}"/>
          </ac:spMkLst>
        </pc:spChg>
        <pc:spChg chg="del mod ord">
          <ac:chgData name="Helen Clare" userId="f42f6e31-e05a-4149-aaaf-3a7cbc672c98" providerId="ADAL" clId="{19DDBEF5-73BF-48BC-834A-CF9B43F785CC}" dt="2022-11-02T13:33:41.271" v="151" actId="700"/>
          <ac:spMkLst>
            <pc:docMk/>
            <pc:sldMk cId="2781586428" sldId="261"/>
            <ac:spMk id="4" creationId="{0B6247F3-E6CD-0DF2-1C34-EF6489F51AE3}"/>
          </ac:spMkLst>
        </pc:spChg>
        <pc:spChg chg="del mod ord">
          <ac:chgData name="Helen Clare" userId="f42f6e31-e05a-4149-aaaf-3a7cbc672c98" providerId="ADAL" clId="{19DDBEF5-73BF-48BC-834A-CF9B43F785CC}" dt="2022-11-02T13:33:41.271" v="151" actId="700"/>
          <ac:spMkLst>
            <pc:docMk/>
            <pc:sldMk cId="2781586428" sldId="261"/>
            <ac:spMk id="5" creationId="{6DF2D145-0ABB-D621-9275-C489B9C80AD8}"/>
          </ac:spMkLst>
        </pc:spChg>
        <pc:spChg chg="del">
          <ac:chgData name="Helen Clare" userId="f42f6e31-e05a-4149-aaaf-3a7cbc672c98" providerId="ADAL" clId="{19DDBEF5-73BF-48BC-834A-CF9B43F785CC}" dt="2022-11-02T13:33:41.271" v="151" actId="700"/>
          <ac:spMkLst>
            <pc:docMk/>
            <pc:sldMk cId="2781586428" sldId="261"/>
            <ac:spMk id="6" creationId="{F895E6D9-DAA0-F31E-7213-3B77CFB3D614}"/>
          </ac:spMkLst>
        </pc:spChg>
        <pc:spChg chg="mod ord">
          <ac:chgData name="Helen Clare" userId="f42f6e31-e05a-4149-aaaf-3a7cbc672c98" providerId="ADAL" clId="{19DDBEF5-73BF-48BC-834A-CF9B43F785CC}" dt="2022-11-02T13:33:41.271" v="151" actId="700"/>
          <ac:spMkLst>
            <pc:docMk/>
            <pc:sldMk cId="2781586428" sldId="261"/>
            <ac:spMk id="7" creationId="{38A2A597-BC28-C669-CCAC-A692787A1C33}"/>
          </ac:spMkLst>
        </pc:spChg>
        <pc:spChg chg="add mod ord">
          <ac:chgData name="Helen Clare" userId="f42f6e31-e05a-4149-aaaf-3a7cbc672c98" providerId="ADAL" clId="{19DDBEF5-73BF-48BC-834A-CF9B43F785CC}" dt="2022-11-02T13:34:08.059" v="173" actId="20577"/>
          <ac:spMkLst>
            <pc:docMk/>
            <pc:sldMk cId="2781586428" sldId="261"/>
            <ac:spMk id="8" creationId="{6A2C1200-6E61-B952-3185-651404267901}"/>
          </ac:spMkLst>
        </pc:spChg>
        <pc:spChg chg="add del mod ord">
          <ac:chgData name="Helen Clare" userId="f42f6e31-e05a-4149-aaaf-3a7cbc672c98" providerId="ADAL" clId="{19DDBEF5-73BF-48BC-834A-CF9B43F785CC}" dt="2022-11-02T13:34:52.022" v="188" actId="478"/>
          <ac:spMkLst>
            <pc:docMk/>
            <pc:sldMk cId="2781586428" sldId="261"/>
            <ac:spMk id="9" creationId="{3CDB6F46-1167-0063-F4CA-BA08265CCA42}"/>
          </ac:spMkLst>
        </pc:spChg>
        <pc:spChg chg="add mod ord">
          <ac:chgData name="Helen Clare" userId="f42f6e31-e05a-4149-aaaf-3a7cbc672c98" providerId="ADAL" clId="{19DDBEF5-73BF-48BC-834A-CF9B43F785CC}" dt="2022-11-02T13:33:41.271" v="151" actId="700"/>
          <ac:spMkLst>
            <pc:docMk/>
            <pc:sldMk cId="2781586428" sldId="261"/>
            <ac:spMk id="10" creationId="{93827D60-2A5F-C784-2B7C-FC9A695404AD}"/>
          </ac:spMkLst>
        </pc:spChg>
        <pc:spChg chg="add mod ord">
          <ac:chgData name="Helen Clare" userId="f42f6e31-e05a-4149-aaaf-3a7cbc672c98" providerId="ADAL" clId="{19DDBEF5-73BF-48BC-834A-CF9B43F785CC}" dt="2022-11-02T13:35:13.296" v="201" actId="27636"/>
          <ac:spMkLst>
            <pc:docMk/>
            <pc:sldMk cId="2781586428" sldId="261"/>
            <ac:spMk id="11" creationId="{8A3CCA59-8598-D193-53D7-36A0020068C1}"/>
          </ac:spMkLst>
        </pc:spChg>
        <pc:spChg chg="add mod">
          <ac:chgData name="Helen Clare" userId="f42f6e31-e05a-4149-aaaf-3a7cbc672c98" providerId="ADAL" clId="{19DDBEF5-73BF-48BC-834A-CF9B43F785CC}" dt="2022-11-02T13:34:00.247" v="156" actId="1076"/>
          <ac:spMkLst>
            <pc:docMk/>
            <pc:sldMk cId="2781586428" sldId="261"/>
            <ac:spMk id="13" creationId="{DE417091-571E-6B35-BFE2-07F09A872E16}"/>
          </ac:spMkLst>
        </pc:spChg>
        <pc:picChg chg="add mod">
          <ac:chgData name="Helen Clare" userId="f42f6e31-e05a-4149-aaaf-3a7cbc672c98" providerId="ADAL" clId="{19DDBEF5-73BF-48BC-834A-CF9B43F785CC}" dt="2022-11-02T13:33:55.270" v="155" actId="1076"/>
          <ac:picMkLst>
            <pc:docMk/>
            <pc:sldMk cId="2781586428" sldId="261"/>
            <ac:picMk id="12" creationId="{CB17447D-1C80-BBE1-544B-7ED30D33E1DA}"/>
          </ac:picMkLst>
        </pc:picChg>
      </pc:sldChg>
      <pc:sldChg chg="addSp delSp modSp new mod modClrScheme chgLayout modNotesTx">
        <pc:chgData name="Helen Clare" userId="f42f6e31-e05a-4149-aaaf-3a7cbc672c98" providerId="ADAL" clId="{19DDBEF5-73BF-48BC-834A-CF9B43F785CC}" dt="2022-11-02T21:03:24.456" v="2845" actId="1076"/>
        <pc:sldMkLst>
          <pc:docMk/>
          <pc:sldMk cId="3084319843" sldId="262"/>
        </pc:sldMkLst>
        <pc:spChg chg="del">
          <ac:chgData name="Helen Clare" userId="f42f6e31-e05a-4149-aaaf-3a7cbc672c98" providerId="ADAL" clId="{19DDBEF5-73BF-48BC-834A-CF9B43F785CC}" dt="2022-11-02T13:45:25.554" v="436" actId="700"/>
          <ac:spMkLst>
            <pc:docMk/>
            <pc:sldMk cId="3084319843" sldId="262"/>
            <ac:spMk id="2" creationId="{57C339F7-AA4D-55A2-996D-0AD114C76B0E}"/>
          </ac:spMkLst>
        </pc:spChg>
        <pc:spChg chg="del mod ord">
          <ac:chgData name="Helen Clare" userId="f42f6e31-e05a-4149-aaaf-3a7cbc672c98" providerId="ADAL" clId="{19DDBEF5-73BF-48BC-834A-CF9B43F785CC}" dt="2022-11-02T13:45:25.554" v="436" actId="700"/>
          <ac:spMkLst>
            <pc:docMk/>
            <pc:sldMk cId="3084319843" sldId="262"/>
            <ac:spMk id="3" creationId="{C8F63550-8356-1FC9-C121-155E5834E83B}"/>
          </ac:spMkLst>
        </pc:spChg>
        <pc:spChg chg="del mod ord">
          <ac:chgData name="Helen Clare" userId="f42f6e31-e05a-4149-aaaf-3a7cbc672c98" providerId="ADAL" clId="{19DDBEF5-73BF-48BC-834A-CF9B43F785CC}" dt="2022-11-02T13:45:25.554" v="436" actId="700"/>
          <ac:spMkLst>
            <pc:docMk/>
            <pc:sldMk cId="3084319843" sldId="262"/>
            <ac:spMk id="4" creationId="{957C1EE8-CABC-2172-580B-82B6A4136396}"/>
          </ac:spMkLst>
        </pc:spChg>
        <pc:spChg chg="del mod ord">
          <ac:chgData name="Helen Clare" userId="f42f6e31-e05a-4149-aaaf-3a7cbc672c98" providerId="ADAL" clId="{19DDBEF5-73BF-48BC-834A-CF9B43F785CC}" dt="2022-11-02T13:45:25.554" v="436" actId="700"/>
          <ac:spMkLst>
            <pc:docMk/>
            <pc:sldMk cId="3084319843" sldId="262"/>
            <ac:spMk id="5" creationId="{F2649893-FF1A-1AD2-F3EB-B585BAC2CC2F}"/>
          </ac:spMkLst>
        </pc:spChg>
        <pc:spChg chg="mod ord">
          <ac:chgData name="Helen Clare" userId="f42f6e31-e05a-4149-aaaf-3a7cbc672c98" providerId="ADAL" clId="{19DDBEF5-73BF-48BC-834A-CF9B43F785CC}" dt="2022-11-02T13:48:45.487" v="522" actId="700"/>
          <ac:spMkLst>
            <pc:docMk/>
            <pc:sldMk cId="3084319843" sldId="262"/>
            <ac:spMk id="6" creationId="{7A0BB55E-21F2-CF87-E747-07147477AB9F}"/>
          </ac:spMkLst>
        </pc:spChg>
        <pc:spChg chg="add mod ord">
          <ac:chgData name="Helen Clare" userId="f42f6e31-e05a-4149-aaaf-3a7cbc672c98" providerId="ADAL" clId="{19DDBEF5-73BF-48BC-834A-CF9B43F785CC}" dt="2022-11-02T21:03:24.456" v="2845" actId="1076"/>
          <ac:spMkLst>
            <pc:docMk/>
            <pc:sldMk cId="3084319843" sldId="262"/>
            <ac:spMk id="7" creationId="{972F90F5-1D16-ECD8-B81E-E491685C3388}"/>
          </ac:spMkLst>
        </pc:spChg>
        <pc:spChg chg="add del mod ord">
          <ac:chgData name="Helen Clare" userId="f42f6e31-e05a-4149-aaaf-3a7cbc672c98" providerId="ADAL" clId="{19DDBEF5-73BF-48BC-834A-CF9B43F785CC}" dt="2022-11-02T13:48:45.487" v="522" actId="700"/>
          <ac:spMkLst>
            <pc:docMk/>
            <pc:sldMk cId="3084319843" sldId="262"/>
            <ac:spMk id="8" creationId="{97819CD0-C0E5-EB16-6E91-64A9ADB54A47}"/>
          </ac:spMkLst>
        </pc:spChg>
        <pc:spChg chg="add del mod ord">
          <ac:chgData name="Helen Clare" userId="f42f6e31-e05a-4149-aaaf-3a7cbc672c98" providerId="ADAL" clId="{19DDBEF5-73BF-48BC-834A-CF9B43F785CC}" dt="2022-11-02T13:48:45.487" v="522" actId="700"/>
          <ac:spMkLst>
            <pc:docMk/>
            <pc:sldMk cId="3084319843" sldId="262"/>
            <ac:spMk id="9" creationId="{6B8F9412-012A-6039-BEE1-1B467948AED3}"/>
          </ac:spMkLst>
        </pc:spChg>
        <pc:spChg chg="add mod ord">
          <ac:chgData name="Helen Clare" userId="f42f6e31-e05a-4149-aaaf-3a7cbc672c98" providerId="ADAL" clId="{19DDBEF5-73BF-48BC-834A-CF9B43F785CC}" dt="2022-11-02T17:58:29.921" v="2256" actId="27636"/>
          <ac:spMkLst>
            <pc:docMk/>
            <pc:sldMk cId="3084319843" sldId="262"/>
            <ac:spMk id="10" creationId="{BF22B3B9-535D-F9CA-BB76-D3805F5C90BB}"/>
          </ac:spMkLst>
        </pc:spChg>
        <pc:spChg chg="add del mod ord">
          <ac:chgData name="Helen Clare" userId="f42f6e31-e05a-4149-aaaf-3a7cbc672c98" providerId="ADAL" clId="{19DDBEF5-73BF-48BC-834A-CF9B43F785CC}" dt="2022-11-02T13:48:55.558" v="526" actId="478"/>
          <ac:spMkLst>
            <pc:docMk/>
            <pc:sldMk cId="3084319843" sldId="262"/>
            <ac:spMk id="11" creationId="{3E81B7FE-305F-3476-6245-85D81FE2196D}"/>
          </ac:spMkLst>
        </pc:spChg>
        <pc:spChg chg="add mod ord">
          <ac:chgData name="Helen Clare" userId="f42f6e31-e05a-4149-aaaf-3a7cbc672c98" providerId="ADAL" clId="{19DDBEF5-73BF-48BC-834A-CF9B43F785CC}" dt="2022-11-02T13:56:13.208" v="716" actId="20577"/>
          <ac:spMkLst>
            <pc:docMk/>
            <pc:sldMk cId="3084319843" sldId="262"/>
            <ac:spMk id="12" creationId="{DCE7624F-970A-6306-C3C1-58605DC1108E}"/>
          </ac:spMkLst>
        </pc:spChg>
        <pc:spChg chg="add mod">
          <ac:chgData name="Helen Clare" userId="f42f6e31-e05a-4149-aaaf-3a7cbc672c98" providerId="ADAL" clId="{19DDBEF5-73BF-48BC-834A-CF9B43F785CC}" dt="2022-11-02T17:58:41.414" v="2258" actId="403"/>
          <ac:spMkLst>
            <pc:docMk/>
            <pc:sldMk cId="3084319843" sldId="262"/>
            <ac:spMk id="13" creationId="{D4375CB4-BDC8-8002-747D-ED23D49059A3}"/>
          </ac:spMkLst>
        </pc:spChg>
        <pc:spChg chg="add del mod">
          <ac:chgData name="Helen Clare" userId="f42f6e31-e05a-4149-aaaf-3a7cbc672c98" providerId="ADAL" clId="{19DDBEF5-73BF-48BC-834A-CF9B43F785CC}" dt="2022-11-02T13:56:20.568" v="717" actId="478"/>
          <ac:spMkLst>
            <pc:docMk/>
            <pc:sldMk cId="3084319843" sldId="262"/>
            <ac:spMk id="15" creationId="{CAA67B1C-6DC3-568B-3E3A-224CBCF1D2CA}"/>
          </ac:spMkLst>
        </pc:spChg>
      </pc:sldChg>
      <pc:sldChg chg="addSp delSp modSp new mod modClrScheme chgLayout">
        <pc:chgData name="Helen Clare" userId="f42f6e31-e05a-4149-aaaf-3a7cbc672c98" providerId="ADAL" clId="{19DDBEF5-73BF-48BC-834A-CF9B43F785CC}" dt="2022-11-02T21:01:50.217" v="2836" actId="1076"/>
        <pc:sldMkLst>
          <pc:docMk/>
          <pc:sldMk cId="459546722" sldId="263"/>
        </pc:sldMkLst>
        <pc:spChg chg="del mod ord">
          <ac:chgData name="Helen Clare" userId="f42f6e31-e05a-4149-aaaf-3a7cbc672c98" providerId="ADAL" clId="{19DDBEF5-73BF-48BC-834A-CF9B43F785CC}" dt="2022-11-02T13:57:17.205" v="719" actId="700"/>
          <ac:spMkLst>
            <pc:docMk/>
            <pc:sldMk cId="459546722" sldId="263"/>
            <ac:spMk id="2" creationId="{D048ADAE-96E6-441C-E6F5-A4411643A4D7}"/>
          </ac:spMkLst>
        </pc:spChg>
        <pc:spChg chg="del mod ord">
          <ac:chgData name="Helen Clare" userId="f42f6e31-e05a-4149-aaaf-3a7cbc672c98" providerId="ADAL" clId="{19DDBEF5-73BF-48BC-834A-CF9B43F785CC}" dt="2022-11-02T13:57:17.205" v="719" actId="700"/>
          <ac:spMkLst>
            <pc:docMk/>
            <pc:sldMk cId="459546722" sldId="263"/>
            <ac:spMk id="3" creationId="{3D364512-CD34-DEF1-91DF-4A8BECC37F34}"/>
          </ac:spMkLst>
        </pc:spChg>
        <pc:spChg chg="del mod ord">
          <ac:chgData name="Helen Clare" userId="f42f6e31-e05a-4149-aaaf-3a7cbc672c98" providerId="ADAL" clId="{19DDBEF5-73BF-48BC-834A-CF9B43F785CC}" dt="2022-11-02T13:57:17.205" v="719" actId="700"/>
          <ac:spMkLst>
            <pc:docMk/>
            <pc:sldMk cId="459546722" sldId="263"/>
            <ac:spMk id="4" creationId="{5E1A8DC9-F71A-5A6B-A40E-B1EAD399F8D6}"/>
          </ac:spMkLst>
        </pc:spChg>
        <pc:spChg chg="del mod ord">
          <ac:chgData name="Helen Clare" userId="f42f6e31-e05a-4149-aaaf-3a7cbc672c98" providerId="ADAL" clId="{19DDBEF5-73BF-48BC-834A-CF9B43F785CC}" dt="2022-11-02T13:57:17.205" v="719" actId="700"/>
          <ac:spMkLst>
            <pc:docMk/>
            <pc:sldMk cId="459546722" sldId="263"/>
            <ac:spMk id="5" creationId="{79A64229-1A49-FE23-D727-736A63FE87BA}"/>
          </ac:spMkLst>
        </pc:spChg>
        <pc:spChg chg="mod ord">
          <ac:chgData name="Helen Clare" userId="f42f6e31-e05a-4149-aaaf-3a7cbc672c98" providerId="ADAL" clId="{19DDBEF5-73BF-48BC-834A-CF9B43F785CC}" dt="2022-11-02T13:57:17.205" v="719" actId="700"/>
          <ac:spMkLst>
            <pc:docMk/>
            <pc:sldMk cId="459546722" sldId="263"/>
            <ac:spMk id="6" creationId="{256DCF24-9FD0-F824-93FD-3E64B8728FA4}"/>
          </ac:spMkLst>
        </pc:spChg>
        <pc:spChg chg="add mod ord">
          <ac:chgData name="Helen Clare" userId="f42f6e31-e05a-4149-aaaf-3a7cbc672c98" providerId="ADAL" clId="{19DDBEF5-73BF-48BC-834A-CF9B43F785CC}" dt="2022-11-02T21:01:50.217" v="2836" actId="1076"/>
          <ac:spMkLst>
            <pc:docMk/>
            <pc:sldMk cId="459546722" sldId="263"/>
            <ac:spMk id="7" creationId="{05ED9CF5-9AB4-B155-0173-A2FA1B686424}"/>
          </ac:spMkLst>
        </pc:spChg>
        <pc:spChg chg="add mod ord">
          <ac:chgData name="Helen Clare" userId="f42f6e31-e05a-4149-aaaf-3a7cbc672c98" providerId="ADAL" clId="{19DDBEF5-73BF-48BC-834A-CF9B43F785CC}" dt="2022-11-02T13:57:32.700" v="740" actId="27636"/>
          <ac:spMkLst>
            <pc:docMk/>
            <pc:sldMk cId="459546722" sldId="263"/>
            <ac:spMk id="8" creationId="{989B66FE-45ED-BF66-4E34-BAB12B19E761}"/>
          </ac:spMkLst>
        </pc:spChg>
        <pc:spChg chg="add del mod ord">
          <ac:chgData name="Helen Clare" userId="f42f6e31-e05a-4149-aaaf-3a7cbc672c98" providerId="ADAL" clId="{19DDBEF5-73BF-48BC-834A-CF9B43F785CC}" dt="2022-11-02T13:57:48.994" v="745" actId="478"/>
          <ac:spMkLst>
            <pc:docMk/>
            <pc:sldMk cId="459546722" sldId="263"/>
            <ac:spMk id="9" creationId="{3892FD25-08AF-7E98-D336-364FBAD4D013}"/>
          </ac:spMkLst>
        </pc:spChg>
        <pc:spChg chg="add del mod ord">
          <ac:chgData name="Helen Clare" userId="f42f6e31-e05a-4149-aaaf-3a7cbc672c98" providerId="ADAL" clId="{19DDBEF5-73BF-48BC-834A-CF9B43F785CC}" dt="2022-11-02T13:57:51.415" v="746" actId="478"/>
          <ac:spMkLst>
            <pc:docMk/>
            <pc:sldMk cId="459546722" sldId="263"/>
            <ac:spMk id="10" creationId="{AF789C17-39DB-8466-482F-F19C847370CF}"/>
          </ac:spMkLst>
        </pc:spChg>
        <pc:spChg chg="add mod">
          <ac:chgData name="Helen Clare" userId="f42f6e31-e05a-4149-aaaf-3a7cbc672c98" providerId="ADAL" clId="{19DDBEF5-73BF-48BC-834A-CF9B43F785CC}" dt="2022-11-02T13:58:20.018" v="752" actId="14100"/>
          <ac:spMkLst>
            <pc:docMk/>
            <pc:sldMk cId="459546722" sldId="263"/>
            <ac:spMk id="13" creationId="{EE6C856E-F5AF-9F58-0AC1-3A62548484B7}"/>
          </ac:spMkLst>
        </pc:spChg>
        <pc:picChg chg="add mod">
          <ac:chgData name="Helen Clare" userId="f42f6e31-e05a-4149-aaaf-3a7cbc672c98" providerId="ADAL" clId="{19DDBEF5-73BF-48BC-834A-CF9B43F785CC}" dt="2022-11-02T13:57:45.265" v="744" actId="1076"/>
          <ac:picMkLst>
            <pc:docMk/>
            <pc:sldMk cId="459546722" sldId="263"/>
            <ac:picMk id="11" creationId="{50271592-5F80-1D66-92F0-746B4FCD9ECD}"/>
          </ac:picMkLst>
        </pc:picChg>
      </pc:sldChg>
      <pc:sldChg chg="addSp delSp modSp new mod modClrScheme chgLayout">
        <pc:chgData name="Helen Clare" userId="f42f6e31-e05a-4149-aaaf-3a7cbc672c98" providerId="ADAL" clId="{19DDBEF5-73BF-48BC-834A-CF9B43F785CC}" dt="2022-11-02T21:02:18.666" v="2841" actId="1076"/>
        <pc:sldMkLst>
          <pc:docMk/>
          <pc:sldMk cId="2099616842" sldId="264"/>
        </pc:sldMkLst>
        <pc:spChg chg="del mod ord">
          <ac:chgData name="Helen Clare" userId="f42f6e31-e05a-4149-aaaf-3a7cbc672c98" providerId="ADAL" clId="{19DDBEF5-73BF-48BC-834A-CF9B43F785CC}" dt="2022-11-02T14:11:40.472" v="961" actId="700"/>
          <ac:spMkLst>
            <pc:docMk/>
            <pc:sldMk cId="2099616842" sldId="264"/>
            <ac:spMk id="2" creationId="{3DD8789F-2282-2AE3-7217-67589B43DA2E}"/>
          </ac:spMkLst>
        </pc:spChg>
        <pc:spChg chg="del">
          <ac:chgData name="Helen Clare" userId="f42f6e31-e05a-4149-aaaf-3a7cbc672c98" providerId="ADAL" clId="{19DDBEF5-73BF-48BC-834A-CF9B43F785CC}" dt="2022-11-02T14:11:40.472" v="961" actId="700"/>
          <ac:spMkLst>
            <pc:docMk/>
            <pc:sldMk cId="2099616842" sldId="264"/>
            <ac:spMk id="3" creationId="{38918C98-216C-1662-3A01-80181888191B}"/>
          </ac:spMkLst>
        </pc:spChg>
        <pc:spChg chg="mod ord">
          <ac:chgData name="Helen Clare" userId="f42f6e31-e05a-4149-aaaf-3a7cbc672c98" providerId="ADAL" clId="{19DDBEF5-73BF-48BC-834A-CF9B43F785CC}" dt="2022-11-02T14:11:40.472" v="961" actId="700"/>
          <ac:spMkLst>
            <pc:docMk/>
            <pc:sldMk cId="2099616842" sldId="264"/>
            <ac:spMk id="4" creationId="{02BF18A4-A574-F4E9-65DB-3572E932CE66}"/>
          </ac:spMkLst>
        </pc:spChg>
        <pc:spChg chg="mod ord">
          <ac:chgData name="Helen Clare" userId="f42f6e31-e05a-4149-aaaf-3a7cbc672c98" providerId="ADAL" clId="{19DDBEF5-73BF-48BC-834A-CF9B43F785CC}" dt="2022-11-02T21:02:10.810" v="2838" actId="1076"/>
          <ac:spMkLst>
            <pc:docMk/>
            <pc:sldMk cId="2099616842" sldId="264"/>
            <ac:spMk id="5" creationId="{B0FCF1BE-1D2B-CF31-5064-A5D0E333F109}"/>
          </ac:spMkLst>
        </pc:spChg>
        <pc:spChg chg="del mod ord">
          <ac:chgData name="Helen Clare" userId="f42f6e31-e05a-4149-aaaf-3a7cbc672c98" providerId="ADAL" clId="{19DDBEF5-73BF-48BC-834A-CF9B43F785CC}" dt="2022-11-02T14:11:40.472" v="961" actId="700"/>
          <ac:spMkLst>
            <pc:docMk/>
            <pc:sldMk cId="2099616842" sldId="264"/>
            <ac:spMk id="6" creationId="{4805E997-E98B-3B2B-BE1C-83623C24BB92}"/>
          </ac:spMkLst>
        </pc:spChg>
        <pc:spChg chg="add del mod ord">
          <ac:chgData name="Helen Clare" userId="f42f6e31-e05a-4149-aaaf-3a7cbc672c98" providerId="ADAL" clId="{19DDBEF5-73BF-48BC-834A-CF9B43F785CC}" dt="2022-11-02T14:13:10.982" v="976" actId="478"/>
          <ac:spMkLst>
            <pc:docMk/>
            <pc:sldMk cId="2099616842" sldId="264"/>
            <ac:spMk id="7" creationId="{C282D12F-7AD0-6E1C-B73F-214F4F5A4DEB}"/>
          </ac:spMkLst>
        </pc:spChg>
        <pc:spChg chg="add mod ord">
          <ac:chgData name="Helen Clare" userId="f42f6e31-e05a-4149-aaaf-3a7cbc672c98" providerId="ADAL" clId="{19DDBEF5-73BF-48BC-834A-CF9B43F785CC}" dt="2022-11-02T17:32:26.626" v="1931" actId="20577"/>
          <ac:spMkLst>
            <pc:docMk/>
            <pc:sldMk cId="2099616842" sldId="264"/>
            <ac:spMk id="8" creationId="{E7871AFD-BA4E-798F-BD0D-E05D8DDD1DC1}"/>
          </ac:spMkLst>
        </pc:spChg>
        <pc:spChg chg="add del">
          <ac:chgData name="Helen Clare" userId="f42f6e31-e05a-4149-aaaf-3a7cbc672c98" providerId="ADAL" clId="{19DDBEF5-73BF-48BC-834A-CF9B43F785CC}" dt="2022-11-02T18:30:51.976" v="2471" actId="478"/>
          <ac:spMkLst>
            <pc:docMk/>
            <pc:sldMk cId="2099616842" sldId="264"/>
            <ac:spMk id="23" creationId="{A4E204B8-1C24-DFDB-D595-50D0103D316B}"/>
          </ac:spMkLst>
        </pc:spChg>
        <pc:graphicFrameChg chg="add del mod modGraphic">
          <ac:chgData name="Helen Clare" userId="f42f6e31-e05a-4149-aaaf-3a7cbc672c98" providerId="ADAL" clId="{19DDBEF5-73BF-48BC-834A-CF9B43F785CC}" dt="2022-11-02T18:30:38.155" v="2469" actId="478"/>
          <ac:graphicFrameMkLst>
            <pc:docMk/>
            <pc:sldMk cId="2099616842" sldId="264"/>
            <ac:graphicFrameMk id="22" creationId="{C009113F-FC8D-0D80-055C-F676F63214D9}"/>
          </ac:graphicFrameMkLst>
        </pc:graphicFrameChg>
        <pc:picChg chg="add del mod">
          <ac:chgData name="Helen Clare" userId="f42f6e31-e05a-4149-aaaf-3a7cbc672c98" providerId="ADAL" clId="{19DDBEF5-73BF-48BC-834A-CF9B43F785CC}" dt="2022-11-02T14:12:16.620" v="967" actId="478"/>
          <ac:picMkLst>
            <pc:docMk/>
            <pc:sldMk cId="2099616842" sldId="264"/>
            <ac:picMk id="9" creationId="{29F37B6B-C187-79E9-9E95-35158FBE3591}"/>
          </ac:picMkLst>
        </pc:picChg>
        <pc:picChg chg="add del mod">
          <ac:chgData name="Helen Clare" userId="f42f6e31-e05a-4149-aaaf-3a7cbc672c98" providerId="ADAL" clId="{19DDBEF5-73BF-48BC-834A-CF9B43F785CC}" dt="2022-11-02T14:12:17.554" v="968" actId="478"/>
          <ac:picMkLst>
            <pc:docMk/>
            <pc:sldMk cId="2099616842" sldId="264"/>
            <ac:picMk id="10" creationId="{25F8FFC6-4E67-BEF2-A264-4C744DED6C71}"/>
          </ac:picMkLst>
        </pc:picChg>
        <pc:picChg chg="add mod">
          <ac:chgData name="Helen Clare" userId="f42f6e31-e05a-4149-aaaf-3a7cbc672c98" providerId="ADAL" clId="{19DDBEF5-73BF-48BC-834A-CF9B43F785CC}" dt="2022-11-02T21:02:15.296" v="2839" actId="1076"/>
          <ac:picMkLst>
            <pc:docMk/>
            <pc:sldMk cId="2099616842" sldId="264"/>
            <ac:picMk id="11" creationId="{F4DF7AAE-027C-B3A0-8AAA-341C784CF8A4}"/>
          </ac:picMkLst>
        </pc:picChg>
        <pc:picChg chg="add mod">
          <ac:chgData name="Helen Clare" userId="f42f6e31-e05a-4149-aaaf-3a7cbc672c98" providerId="ADAL" clId="{19DDBEF5-73BF-48BC-834A-CF9B43F785CC}" dt="2022-11-02T17:57:44.772" v="2246" actId="1076"/>
          <ac:picMkLst>
            <pc:docMk/>
            <pc:sldMk cId="2099616842" sldId="264"/>
            <ac:picMk id="12" creationId="{5F22CE63-7C2B-30BB-375C-B3C6AFD40115}"/>
          </ac:picMkLst>
        </pc:picChg>
        <pc:picChg chg="add mod">
          <ac:chgData name="Helen Clare" userId="f42f6e31-e05a-4149-aaaf-3a7cbc672c98" providerId="ADAL" clId="{19DDBEF5-73BF-48BC-834A-CF9B43F785CC}" dt="2022-11-02T21:02:18.666" v="2841" actId="1076"/>
          <ac:picMkLst>
            <pc:docMk/>
            <pc:sldMk cId="2099616842" sldId="264"/>
            <ac:picMk id="13" creationId="{C733334F-074E-9D8C-FDD7-79F38E8CAAD6}"/>
          </ac:picMkLst>
        </pc:picChg>
        <pc:picChg chg="add mod">
          <ac:chgData name="Helen Clare" userId="f42f6e31-e05a-4149-aaaf-3a7cbc672c98" providerId="ADAL" clId="{19DDBEF5-73BF-48BC-834A-CF9B43F785CC}" dt="2022-11-02T17:31:56.169" v="1908" actId="1076"/>
          <ac:picMkLst>
            <pc:docMk/>
            <pc:sldMk cId="2099616842" sldId="264"/>
            <ac:picMk id="14" creationId="{2B1381C1-86B3-3164-B466-0388D2664F52}"/>
          </ac:picMkLst>
        </pc:picChg>
        <pc:picChg chg="add mod">
          <ac:chgData name="Helen Clare" userId="f42f6e31-e05a-4149-aaaf-3a7cbc672c98" providerId="ADAL" clId="{19DDBEF5-73BF-48BC-834A-CF9B43F785CC}" dt="2022-11-02T17:57:56.472" v="2251" actId="1076"/>
          <ac:picMkLst>
            <pc:docMk/>
            <pc:sldMk cId="2099616842" sldId="264"/>
            <ac:picMk id="15" creationId="{7E1C60A9-8D6C-7829-940E-EB4D165AD3F7}"/>
          </ac:picMkLst>
        </pc:picChg>
        <pc:picChg chg="add mod">
          <ac:chgData name="Helen Clare" userId="f42f6e31-e05a-4149-aaaf-3a7cbc672c98" providerId="ADAL" clId="{19DDBEF5-73BF-48BC-834A-CF9B43F785CC}" dt="2022-11-02T21:02:16.296" v="2840" actId="1076"/>
          <ac:picMkLst>
            <pc:docMk/>
            <pc:sldMk cId="2099616842" sldId="264"/>
            <ac:picMk id="16" creationId="{DD3CD4A6-A8E4-0539-8632-ADCE9C367572}"/>
          </ac:picMkLst>
        </pc:picChg>
        <pc:picChg chg="add mod">
          <ac:chgData name="Helen Clare" userId="f42f6e31-e05a-4149-aaaf-3a7cbc672c98" providerId="ADAL" clId="{19DDBEF5-73BF-48BC-834A-CF9B43F785CC}" dt="2022-11-02T17:57:43.892" v="2245" actId="1076"/>
          <ac:picMkLst>
            <pc:docMk/>
            <pc:sldMk cId="2099616842" sldId="264"/>
            <ac:picMk id="17" creationId="{6B6B978B-C9EA-6D3C-50B9-B036DA540221}"/>
          </ac:picMkLst>
        </pc:picChg>
        <pc:picChg chg="add mod">
          <ac:chgData name="Helen Clare" userId="f42f6e31-e05a-4149-aaaf-3a7cbc672c98" providerId="ADAL" clId="{19DDBEF5-73BF-48BC-834A-CF9B43F785CC}" dt="2022-11-02T17:58:01.351" v="2253" actId="1076"/>
          <ac:picMkLst>
            <pc:docMk/>
            <pc:sldMk cId="2099616842" sldId="264"/>
            <ac:picMk id="18" creationId="{C82F70D0-77B2-519E-49D0-AAE9FF018481}"/>
          </ac:picMkLst>
        </pc:picChg>
        <pc:picChg chg="add del mod">
          <ac:chgData name="Helen Clare" userId="f42f6e31-e05a-4149-aaaf-3a7cbc672c98" providerId="ADAL" clId="{19DDBEF5-73BF-48BC-834A-CF9B43F785CC}" dt="2022-11-02T17:31:13.269" v="1882" actId="478"/>
          <ac:picMkLst>
            <pc:docMk/>
            <pc:sldMk cId="2099616842" sldId="264"/>
            <ac:picMk id="19" creationId="{1471EB67-A0F4-8049-90E7-7B06149C7598}"/>
          </ac:picMkLst>
        </pc:picChg>
        <pc:picChg chg="add mod">
          <ac:chgData name="Helen Clare" userId="f42f6e31-e05a-4149-aaaf-3a7cbc672c98" providerId="ADAL" clId="{19DDBEF5-73BF-48BC-834A-CF9B43F785CC}" dt="2022-11-02T17:57:53.616" v="2249" actId="1076"/>
          <ac:picMkLst>
            <pc:docMk/>
            <pc:sldMk cId="2099616842" sldId="264"/>
            <ac:picMk id="20" creationId="{92F139C8-F137-213F-F5BA-A3F8A95F95E4}"/>
          </ac:picMkLst>
        </pc:picChg>
        <pc:picChg chg="add mod">
          <ac:chgData name="Helen Clare" userId="f42f6e31-e05a-4149-aaaf-3a7cbc672c98" providerId="ADAL" clId="{19DDBEF5-73BF-48BC-834A-CF9B43F785CC}" dt="2022-11-02T17:57:55.105" v="2250" actId="1076"/>
          <ac:picMkLst>
            <pc:docMk/>
            <pc:sldMk cId="2099616842" sldId="264"/>
            <ac:picMk id="21" creationId="{26CBD6BC-3DC2-87AD-B858-B0DE6A402444}"/>
          </ac:picMkLst>
        </pc:picChg>
        <pc:picChg chg="add mod">
          <ac:chgData name="Helen Clare" userId="f42f6e31-e05a-4149-aaaf-3a7cbc672c98" providerId="ADAL" clId="{19DDBEF5-73BF-48BC-834A-CF9B43F785CC}" dt="2022-11-02T17:58:04.825" v="2254" actId="1076"/>
          <ac:picMkLst>
            <pc:docMk/>
            <pc:sldMk cId="2099616842" sldId="264"/>
            <ac:picMk id="1026" creationId="{9DB2BAB3-D940-EC55-3FD3-8D1FF0429AF6}"/>
          </ac:picMkLst>
        </pc:picChg>
        <pc:picChg chg="add mod">
          <ac:chgData name="Helen Clare" userId="f42f6e31-e05a-4149-aaaf-3a7cbc672c98" providerId="ADAL" clId="{19DDBEF5-73BF-48BC-834A-CF9B43F785CC}" dt="2022-11-02T17:57:58.064" v="2252" actId="1076"/>
          <ac:picMkLst>
            <pc:docMk/>
            <pc:sldMk cId="2099616842" sldId="264"/>
            <ac:picMk id="1028" creationId="{A281D960-0A93-E239-2BCE-2BA4AE6A3B24}"/>
          </ac:picMkLst>
        </pc:picChg>
      </pc:sldChg>
      <pc:sldChg chg="addSp delSp modSp new mod modNotesTx">
        <pc:chgData name="Helen Clare" userId="f42f6e31-e05a-4149-aaaf-3a7cbc672c98" providerId="ADAL" clId="{19DDBEF5-73BF-48BC-834A-CF9B43F785CC}" dt="2022-11-03T08:44:45.717" v="2907" actId="1076"/>
        <pc:sldMkLst>
          <pc:docMk/>
          <pc:sldMk cId="3557849145" sldId="265"/>
        </pc:sldMkLst>
        <pc:spChg chg="del">
          <ac:chgData name="Helen Clare" userId="f42f6e31-e05a-4149-aaaf-3a7cbc672c98" providerId="ADAL" clId="{19DDBEF5-73BF-48BC-834A-CF9B43F785CC}" dt="2022-11-02T14:16:56.313" v="1048" actId="478"/>
          <ac:spMkLst>
            <pc:docMk/>
            <pc:sldMk cId="3557849145" sldId="265"/>
            <ac:spMk id="2" creationId="{4FC93B2E-17AF-3A91-9FCB-8044DD08BC78}"/>
          </ac:spMkLst>
        </pc:spChg>
        <pc:spChg chg="del mod">
          <ac:chgData name="Helen Clare" userId="f42f6e31-e05a-4149-aaaf-3a7cbc672c98" providerId="ADAL" clId="{19DDBEF5-73BF-48BC-834A-CF9B43F785CC}" dt="2022-11-02T14:05:13.302" v="944" actId="478"/>
          <ac:spMkLst>
            <pc:docMk/>
            <pc:sldMk cId="3557849145" sldId="265"/>
            <ac:spMk id="3" creationId="{03A2C60C-6C4E-87A2-EC94-556E885D4C09}"/>
          </ac:spMkLst>
        </pc:spChg>
        <pc:spChg chg="mod">
          <ac:chgData name="Helen Clare" userId="f42f6e31-e05a-4149-aaaf-3a7cbc672c98" providerId="ADAL" clId="{19DDBEF5-73BF-48BC-834A-CF9B43F785CC}" dt="2022-11-02T17:44:18.953" v="2164" actId="1076"/>
          <ac:spMkLst>
            <pc:docMk/>
            <pc:sldMk cId="3557849145" sldId="265"/>
            <ac:spMk id="5" creationId="{656C583B-52A3-DDA5-720A-4B23F4905FBC}"/>
          </ac:spMkLst>
        </pc:spChg>
        <pc:spChg chg="del">
          <ac:chgData name="Helen Clare" userId="f42f6e31-e05a-4149-aaaf-3a7cbc672c98" providerId="ADAL" clId="{19DDBEF5-73BF-48BC-834A-CF9B43F785CC}" dt="2022-11-02T16:45:32.903" v="1367" actId="478"/>
          <ac:spMkLst>
            <pc:docMk/>
            <pc:sldMk cId="3557849145" sldId="265"/>
            <ac:spMk id="6" creationId="{64D5BBFF-5880-D73C-89CB-B1137D82B3E3}"/>
          </ac:spMkLst>
        </pc:spChg>
        <pc:spChg chg="add del mod">
          <ac:chgData name="Helen Clare" userId="f42f6e31-e05a-4149-aaaf-3a7cbc672c98" providerId="ADAL" clId="{19DDBEF5-73BF-48BC-834A-CF9B43F785CC}" dt="2022-11-02T16:30:52.414" v="1207" actId="478"/>
          <ac:spMkLst>
            <pc:docMk/>
            <pc:sldMk cId="3557849145" sldId="265"/>
            <ac:spMk id="11" creationId="{37B61E98-8426-6FA7-D784-2F35AFE384A5}"/>
          </ac:spMkLst>
        </pc:spChg>
        <pc:spChg chg="add del mod">
          <ac:chgData name="Helen Clare" userId="f42f6e31-e05a-4149-aaaf-3a7cbc672c98" providerId="ADAL" clId="{19DDBEF5-73BF-48BC-834A-CF9B43F785CC}" dt="2022-11-02T16:44:50.885" v="1351" actId="478"/>
          <ac:spMkLst>
            <pc:docMk/>
            <pc:sldMk cId="3557849145" sldId="265"/>
            <ac:spMk id="12" creationId="{F46BE4AD-38CF-0237-C505-0A6C1FFAADB8}"/>
          </ac:spMkLst>
        </pc:spChg>
        <pc:spChg chg="add del">
          <ac:chgData name="Helen Clare" userId="f42f6e31-e05a-4149-aaaf-3a7cbc672c98" providerId="ADAL" clId="{19DDBEF5-73BF-48BC-834A-CF9B43F785CC}" dt="2022-11-02T14:26:42.936" v="1138"/>
          <ac:spMkLst>
            <pc:docMk/>
            <pc:sldMk cId="3557849145" sldId="265"/>
            <ac:spMk id="13" creationId="{8980C49D-229D-02C9-6A6E-C89DAA8E7901}"/>
          </ac:spMkLst>
        </pc:spChg>
        <pc:spChg chg="add mod">
          <ac:chgData name="Helen Clare" userId="f42f6e31-e05a-4149-aaaf-3a7cbc672c98" providerId="ADAL" clId="{19DDBEF5-73BF-48BC-834A-CF9B43F785CC}" dt="2022-11-02T18:13:04.130" v="2343" actId="2711"/>
          <ac:spMkLst>
            <pc:docMk/>
            <pc:sldMk cId="3557849145" sldId="265"/>
            <ac:spMk id="19" creationId="{C44396BB-F61B-4470-BCB8-CCBEFF0C66A2}"/>
          </ac:spMkLst>
        </pc:spChg>
        <pc:spChg chg="add mod">
          <ac:chgData name="Helen Clare" userId="f42f6e31-e05a-4149-aaaf-3a7cbc672c98" providerId="ADAL" clId="{19DDBEF5-73BF-48BC-834A-CF9B43F785CC}" dt="2022-11-02T18:13:08.749" v="2344" actId="2711"/>
          <ac:spMkLst>
            <pc:docMk/>
            <pc:sldMk cId="3557849145" sldId="265"/>
            <ac:spMk id="20" creationId="{F1D6716F-8BD2-F15D-4F2B-48AB0D93154F}"/>
          </ac:spMkLst>
        </pc:spChg>
        <pc:spChg chg="add mod">
          <ac:chgData name="Helen Clare" userId="f42f6e31-e05a-4149-aaaf-3a7cbc672c98" providerId="ADAL" clId="{19DDBEF5-73BF-48BC-834A-CF9B43F785CC}" dt="2022-11-02T18:12:58.490" v="2342" actId="2711"/>
          <ac:spMkLst>
            <pc:docMk/>
            <pc:sldMk cId="3557849145" sldId="265"/>
            <ac:spMk id="21" creationId="{3C93F22A-E0BF-DD97-F598-1EAE9AEF8B2A}"/>
          </ac:spMkLst>
        </pc:spChg>
        <pc:spChg chg="add mod">
          <ac:chgData name="Helen Clare" userId="f42f6e31-e05a-4149-aaaf-3a7cbc672c98" providerId="ADAL" clId="{19DDBEF5-73BF-48BC-834A-CF9B43F785CC}" dt="2022-11-02T18:13:14.184" v="2345" actId="2711"/>
          <ac:spMkLst>
            <pc:docMk/>
            <pc:sldMk cId="3557849145" sldId="265"/>
            <ac:spMk id="22" creationId="{F51D1DC2-C954-EFEE-41F7-D1F6FF5E7EDA}"/>
          </ac:spMkLst>
        </pc:spChg>
        <pc:spChg chg="add mod">
          <ac:chgData name="Helen Clare" userId="f42f6e31-e05a-4149-aaaf-3a7cbc672c98" providerId="ADAL" clId="{19DDBEF5-73BF-48BC-834A-CF9B43F785CC}" dt="2022-11-02T18:13:19.364" v="2346" actId="2711"/>
          <ac:spMkLst>
            <pc:docMk/>
            <pc:sldMk cId="3557849145" sldId="265"/>
            <ac:spMk id="23" creationId="{8B8CEADF-B9C3-2067-65AB-C095B8FB38D0}"/>
          </ac:spMkLst>
        </pc:spChg>
        <pc:spChg chg="add mod">
          <ac:chgData name="Helen Clare" userId="f42f6e31-e05a-4149-aaaf-3a7cbc672c98" providerId="ADAL" clId="{19DDBEF5-73BF-48BC-834A-CF9B43F785CC}" dt="2022-11-02T18:13:24.841" v="2347" actId="2711"/>
          <ac:spMkLst>
            <pc:docMk/>
            <pc:sldMk cId="3557849145" sldId="265"/>
            <ac:spMk id="24" creationId="{CF8570E5-71DF-9629-ABEC-7D2480FB3545}"/>
          </ac:spMkLst>
        </pc:spChg>
        <pc:spChg chg="add del">
          <ac:chgData name="Helen Clare" userId="f42f6e31-e05a-4149-aaaf-3a7cbc672c98" providerId="ADAL" clId="{19DDBEF5-73BF-48BC-834A-CF9B43F785CC}" dt="2022-11-02T16:52:13.223" v="1427" actId="478"/>
          <ac:spMkLst>
            <pc:docMk/>
            <pc:sldMk cId="3557849145" sldId="265"/>
            <ac:spMk id="25" creationId="{DF915364-30DC-BEDF-B305-B72019F35155}"/>
          </ac:spMkLst>
        </pc:spChg>
        <pc:spChg chg="add del mod ord topLvl">
          <ac:chgData name="Helen Clare" userId="f42f6e31-e05a-4149-aaaf-3a7cbc672c98" providerId="ADAL" clId="{19DDBEF5-73BF-48BC-834A-CF9B43F785CC}" dt="2022-11-02T17:38:22.544" v="2000" actId="478"/>
          <ac:spMkLst>
            <pc:docMk/>
            <pc:sldMk cId="3557849145" sldId="265"/>
            <ac:spMk id="34" creationId="{C79E45EC-7648-7BD6-CE75-6A43D89F0E8E}"/>
          </ac:spMkLst>
        </pc:spChg>
        <pc:spChg chg="add del mod">
          <ac:chgData name="Helen Clare" userId="f42f6e31-e05a-4149-aaaf-3a7cbc672c98" providerId="ADAL" clId="{19DDBEF5-73BF-48BC-834A-CF9B43F785CC}" dt="2022-11-02T17:13:10.724" v="1639" actId="478"/>
          <ac:spMkLst>
            <pc:docMk/>
            <pc:sldMk cId="3557849145" sldId="265"/>
            <ac:spMk id="35" creationId="{9E890227-B7E3-1F75-9E1C-EA11D8D576D7}"/>
          </ac:spMkLst>
        </pc:spChg>
        <pc:spChg chg="add del mod ord">
          <ac:chgData name="Helen Clare" userId="f42f6e31-e05a-4149-aaaf-3a7cbc672c98" providerId="ADAL" clId="{19DDBEF5-73BF-48BC-834A-CF9B43F785CC}" dt="2022-11-02T17:38:23.943" v="2001" actId="478"/>
          <ac:spMkLst>
            <pc:docMk/>
            <pc:sldMk cId="3557849145" sldId="265"/>
            <ac:spMk id="36" creationId="{0B43BAFA-7FCB-6A3F-79A1-BD745BB4EDC6}"/>
          </ac:spMkLst>
        </pc:spChg>
        <pc:spChg chg="add mod topLvl">
          <ac:chgData name="Helen Clare" userId="f42f6e31-e05a-4149-aaaf-3a7cbc672c98" providerId="ADAL" clId="{19DDBEF5-73BF-48BC-834A-CF9B43F785CC}" dt="2022-11-02T18:23:48.427" v="2433" actId="164"/>
          <ac:spMkLst>
            <pc:docMk/>
            <pc:sldMk cId="3557849145" sldId="265"/>
            <ac:spMk id="37" creationId="{B1137FE7-BC1E-F46B-2998-07C169A014FA}"/>
          </ac:spMkLst>
        </pc:spChg>
        <pc:spChg chg="add mod">
          <ac:chgData name="Helen Clare" userId="f42f6e31-e05a-4149-aaaf-3a7cbc672c98" providerId="ADAL" clId="{19DDBEF5-73BF-48BC-834A-CF9B43F785CC}" dt="2022-11-02T18:23:48.427" v="2433" actId="164"/>
          <ac:spMkLst>
            <pc:docMk/>
            <pc:sldMk cId="3557849145" sldId="265"/>
            <ac:spMk id="38" creationId="{3BD21514-56B9-D834-8919-BCFE95D30487}"/>
          </ac:spMkLst>
        </pc:spChg>
        <pc:spChg chg="add mod">
          <ac:chgData name="Helen Clare" userId="f42f6e31-e05a-4149-aaaf-3a7cbc672c98" providerId="ADAL" clId="{19DDBEF5-73BF-48BC-834A-CF9B43F785CC}" dt="2022-11-02T18:13:32.195" v="2348" actId="2711"/>
          <ac:spMkLst>
            <pc:docMk/>
            <pc:sldMk cId="3557849145" sldId="265"/>
            <ac:spMk id="39" creationId="{85B812FC-4590-1DBE-20B3-FF4B89862D1E}"/>
          </ac:spMkLst>
        </pc:spChg>
        <pc:spChg chg="add del">
          <ac:chgData name="Helen Clare" userId="f42f6e31-e05a-4149-aaaf-3a7cbc672c98" providerId="ADAL" clId="{19DDBEF5-73BF-48BC-834A-CF9B43F785CC}" dt="2022-11-02T17:36:48.624" v="1945" actId="11529"/>
          <ac:spMkLst>
            <pc:docMk/>
            <pc:sldMk cId="3557849145" sldId="265"/>
            <ac:spMk id="46" creationId="{F2F5593E-7729-AE1A-1EBF-4A2E07E81C39}"/>
          </ac:spMkLst>
        </pc:spChg>
        <pc:spChg chg="add del mod">
          <ac:chgData name="Helen Clare" userId="f42f6e31-e05a-4149-aaaf-3a7cbc672c98" providerId="ADAL" clId="{19DDBEF5-73BF-48BC-834A-CF9B43F785CC}" dt="2022-11-02T17:38:25.476" v="2002" actId="478"/>
          <ac:spMkLst>
            <pc:docMk/>
            <pc:sldMk cId="3557849145" sldId="265"/>
            <ac:spMk id="47" creationId="{6006A30D-D4DF-6BD5-9778-A3EAEB8D486E}"/>
          </ac:spMkLst>
        </pc:spChg>
        <pc:spChg chg="add del">
          <ac:chgData name="Helen Clare" userId="f42f6e31-e05a-4149-aaaf-3a7cbc672c98" providerId="ADAL" clId="{19DDBEF5-73BF-48BC-834A-CF9B43F785CC}" dt="2022-11-02T17:38:17.730" v="1999" actId="11529"/>
          <ac:spMkLst>
            <pc:docMk/>
            <pc:sldMk cId="3557849145" sldId="265"/>
            <ac:spMk id="48" creationId="{17C45FE4-C204-9810-B8AF-062D56BF2C84}"/>
          </ac:spMkLst>
        </pc:spChg>
        <pc:spChg chg="add del mod">
          <ac:chgData name="Helen Clare" userId="f42f6e31-e05a-4149-aaaf-3a7cbc672c98" providerId="ADAL" clId="{19DDBEF5-73BF-48BC-834A-CF9B43F785CC}" dt="2022-11-02T17:38:44.444" v="2010" actId="11529"/>
          <ac:spMkLst>
            <pc:docMk/>
            <pc:sldMk cId="3557849145" sldId="265"/>
            <ac:spMk id="49" creationId="{6A08229A-3075-2F2B-8E9F-18A7680BF582}"/>
          </ac:spMkLst>
        </pc:spChg>
        <pc:spChg chg="add mod">
          <ac:chgData name="Helen Clare" userId="f42f6e31-e05a-4149-aaaf-3a7cbc672c98" providerId="ADAL" clId="{19DDBEF5-73BF-48BC-834A-CF9B43F785CC}" dt="2022-11-02T18:23:48.427" v="2433" actId="164"/>
          <ac:spMkLst>
            <pc:docMk/>
            <pc:sldMk cId="3557849145" sldId="265"/>
            <ac:spMk id="50" creationId="{895BDA0B-A8B5-B67A-3D1C-C68CB1F289DD}"/>
          </ac:spMkLst>
        </pc:spChg>
        <pc:spChg chg="add mod">
          <ac:chgData name="Helen Clare" userId="f42f6e31-e05a-4149-aaaf-3a7cbc672c98" providerId="ADAL" clId="{19DDBEF5-73BF-48BC-834A-CF9B43F785CC}" dt="2022-11-02T18:23:48.427" v="2433" actId="164"/>
          <ac:spMkLst>
            <pc:docMk/>
            <pc:sldMk cId="3557849145" sldId="265"/>
            <ac:spMk id="51" creationId="{10C5169B-A318-C8F7-851B-848CDA64717B}"/>
          </ac:spMkLst>
        </pc:spChg>
        <pc:spChg chg="add mod ord">
          <ac:chgData name="Helen Clare" userId="f42f6e31-e05a-4149-aaaf-3a7cbc672c98" providerId="ADAL" clId="{19DDBEF5-73BF-48BC-834A-CF9B43F785CC}" dt="2022-11-02T18:23:48.427" v="2433" actId="164"/>
          <ac:spMkLst>
            <pc:docMk/>
            <pc:sldMk cId="3557849145" sldId="265"/>
            <ac:spMk id="52" creationId="{55073E54-73D9-D369-F0C2-09DD7154339A}"/>
          </ac:spMkLst>
        </pc:spChg>
        <pc:spChg chg="add mod">
          <ac:chgData name="Helen Clare" userId="f42f6e31-e05a-4149-aaaf-3a7cbc672c98" providerId="ADAL" clId="{19DDBEF5-73BF-48BC-834A-CF9B43F785CC}" dt="2022-11-02T18:23:48.427" v="2433" actId="164"/>
          <ac:spMkLst>
            <pc:docMk/>
            <pc:sldMk cId="3557849145" sldId="265"/>
            <ac:spMk id="53" creationId="{283D1788-C95A-DD1F-E113-8006791A7D34}"/>
          </ac:spMkLst>
        </pc:spChg>
        <pc:spChg chg="add del mod">
          <ac:chgData name="Helen Clare" userId="f42f6e31-e05a-4149-aaaf-3a7cbc672c98" providerId="ADAL" clId="{19DDBEF5-73BF-48BC-834A-CF9B43F785CC}" dt="2022-11-02T18:17:11.288" v="2373" actId="478"/>
          <ac:spMkLst>
            <pc:docMk/>
            <pc:sldMk cId="3557849145" sldId="265"/>
            <ac:spMk id="55" creationId="{64C3968D-3AE6-6493-8432-84E0812436BC}"/>
          </ac:spMkLst>
        </pc:spChg>
        <pc:grpChg chg="add del mod">
          <ac:chgData name="Helen Clare" userId="f42f6e31-e05a-4149-aaaf-3a7cbc672c98" providerId="ADAL" clId="{19DDBEF5-73BF-48BC-834A-CF9B43F785CC}" dt="2022-11-02T17:18:23.189" v="1794" actId="165"/>
          <ac:grpSpMkLst>
            <pc:docMk/>
            <pc:sldMk cId="3557849145" sldId="265"/>
            <ac:grpSpMk id="40" creationId="{D7C188F9-4643-F9B1-BB33-BA31CA67DCA3}"/>
          </ac:grpSpMkLst>
        </pc:grpChg>
        <pc:grpChg chg="add del mod">
          <ac:chgData name="Helen Clare" userId="f42f6e31-e05a-4149-aaaf-3a7cbc672c98" providerId="ADAL" clId="{19DDBEF5-73BF-48BC-834A-CF9B43F785CC}" dt="2022-11-02T17:22:18.501" v="1827" actId="165"/>
          <ac:grpSpMkLst>
            <pc:docMk/>
            <pc:sldMk cId="3557849145" sldId="265"/>
            <ac:grpSpMk id="41" creationId="{0E5F77BE-CFD9-A471-AE76-0C0488C94ADC}"/>
          </ac:grpSpMkLst>
        </pc:grpChg>
        <pc:grpChg chg="add mod">
          <ac:chgData name="Helen Clare" userId="f42f6e31-e05a-4149-aaaf-3a7cbc672c98" providerId="ADAL" clId="{19DDBEF5-73BF-48BC-834A-CF9B43F785CC}" dt="2022-11-02T18:23:48.427" v="2433" actId="164"/>
          <ac:grpSpMkLst>
            <pc:docMk/>
            <pc:sldMk cId="3557849145" sldId="265"/>
            <ac:grpSpMk id="42" creationId="{AB21FE0C-A4EA-FB6D-6717-A825A5282A3E}"/>
          </ac:grpSpMkLst>
        </pc:grpChg>
        <pc:grpChg chg="add mod">
          <ac:chgData name="Helen Clare" userId="f42f6e31-e05a-4149-aaaf-3a7cbc672c98" providerId="ADAL" clId="{19DDBEF5-73BF-48BC-834A-CF9B43F785CC}" dt="2022-11-02T18:23:48.427" v="2433" actId="164"/>
          <ac:grpSpMkLst>
            <pc:docMk/>
            <pc:sldMk cId="3557849145" sldId="265"/>
            <ac:grpSpMk id="56" creationId="{61C812CD-4F7A-9D1E-48EB-06A074FCF258}"/>
          </ac:grpSpMkLst>
        </pc:grpChg>
        <pc:graphicFrameChg chg="add del mod">
          <ac:chgData name="Helen Clare" userId="f42f6e31-e05a-4149-aaaf-3a7cbc672c98" providerId="ADAL" clId="{19DDBEF5-73BF-48BC-834A-CF9B43F785CC}" dt="2022-11-02T14:32:20.054" v="1180" actId="21"/>
          <ac:graphicFrameMkLst>
            <pc:docMk/>
            <pc:sldMk cId="3557849145" sldId="265"/>
            <ac:graphicFrameMk id="7" creationId="{265B5473-4422-C851-F9A8-CBEEB1B5A66B}"/>
          </ac:graphicFrameMkLst>
        </pc:graphicFrameChg>
        <pc:graphicFrameChg chg="add del mod ord modGraphic">
          <ac:chgData name="Helen Clare" userId="f42f6e31-e05a-4149-aaaf-3a7cbc672c98" providerId="ADAL" clId="{19DDBEF5-73BF-48BC-834A-CF9B43F785CC}" dt="2022-11-02T16:40:45.223" v="1306" actId="478"/>
          <ac:graphicFrameMkLst>
            <pc:docMk/>
            <pc:sldMk cId="3557849145" sldId="265"/>
            <ac:graphicFrameMk id="17" creationId="{13DCF885-F1F6-E834-38BD-CE75B1A66000}"/>
          </ac:graphicFrameMkLst>
        </pc:graphicFrameChg>
        <pc:graphicFrameChg chg="add mod ord modGraphic">
          <ac:chgData name="Helen Clare" userId="f42f6e31-e05a-4149-aaaf-3a7cbc672c98" providerId="ADAL" clId="{19DDBEF5-73BF-48BC-834A-CF9B43F785CC}" dt="2022-11-02T18:17:59.394" v="2382" actId="166"/>
          <ac:graphicFrameMkLst>
            <pc:docMk/>
            <pc:sldMk cId="3557849145" sldId="265"/>
            <ac:graphicFrameMk id="18" creationId="{7CEFD4DD-6351-01B1-CF32-CEED11645D0A}"/>
          </ac:graphicFrameMkLst>
        </pc:graphicFrameChg>
        <pc:picChg chg="add mod">
          <ac:chgData name="Helen Clare" userId="f42f6e31-e05a-4149-aaaf-3a7cbc672c98" providerId="ADAL" clId="{19DDBEF5-73BF-48BC-834A-CF9B43F785CC}" dt="2022-11-03T08:44:45.717" v="2907" actId="1076"/>
          <ac:picMkLst>
            <pc:docMk/>
            <pc:sldMk cId="3557849145" sldId="265"/>
            <ac:picMk id="3" creationId="{BEB4E29C-A62B-A896-752D-437162DCC47E}"/>
          </ac:picMkLst>
        </pc:picChg>
        <pc:picChg chg="add mod topLvl">
          <ac:chgData name="Helen Clare" userId="f42f6e31-e05a-4149-aaaf-3a7cbc672c98" providerId="ADAL" clId="{19DDBEF5-73BF-48BC-834A-CF9B43F785CC}" dt="2022-11-02T18:23:48.427" v="2433" actId="164"/>
          <ac:picMkLst>
            <pc:docMk/>
            <pc:sldMk cId="3557849145" sldId="265"/>
            <ac:picMk id="8" creationId="{F25CE97B-B196-9F77-0C3D-A3489AF323DC}"/>
          </ac:picMkLst>
        </pc:picChg>
        <pc:picChg chg="add mod topLvl">
          <ac:chgData name="Helen Clare" userId="f42f6e31-e05a-4149-aaaf-3a7cbc672c98" providerId="ADAL" clId="{19DDBEF5-73BF-48BC-834A-CF9B43F785CC}" dt="2022-11-02T18:23:48.427" v="2433" actId="164"/>
          <ac:picMkLst>
            <pc:docMk/>
            <pc:sldMk cId="3557849145" sldId="265"/>
            <ac:picMk id="9" creationId="{EFF7FF0F-2225-A420-6454-B694DBDD1C1B}"/>
          </ac:picMkLst>
        </pc:picChg>
        <pc:picChg chg="add del">
          <ac:chgData name="Helen Clare" userId="f42f6e31-e05a-4149-aaaf-3a7cbc672c98" providerId="ADAL" clId="{19DDBEF5-73BF-48BC-834A-CF9B43F785CC}" dt="2022-11-02T14:21:11.479" v="1110"/>
          <ac:picMkLst>
            <pc:docMk/>
            <pc:sldMk cId="3557849145" sldId="265"/>
            <ac:picMk id="10" creationId="{9889E7BD-A389-7DEC-1064-ED2BBE0B2FF4}"/>
          </ac:picMkLst>
        </pc:picChg>
        <pc:picChg chg="add del mod">
          <ac:chgData name="Helen Clare" userId="f42f6e31-e05a-4149-aaaf-3a7cbc672c98" providerId="ADAL" clId="{19DDBEF5-73BF-48BC-834A-CF9B43F785CC}" dt="2022-11-02T16:52:13.223" v="1427" actId="478"/>
          <ac:picMkLst>
            <pc:docMk/>
            <pc:sldMk cId="3557849145" sldId="265"/>
            <ac:picMk id="15" creationId="{C3F9EC5F-3BD9-5F50-AF76-6A73DCADDF71}"/>
          </ac:picMkLst>
        </pc:picChg>
        <pc:picChg chg="add mod">
          <ac:chgData name="Helen Clare" userId="f42f6e31-e05a-4149-aaaf-3a7cbc672c98" providerId="ADAL" clId="{19DDBEF5-73BF-48BC-834A-CF9B43F785CC}" dt="2022-11-02T18:23:48.427" v="2433" actId="164"/>
          <ac:picMkLst>
            <pc:docMk/>
            <pc:sldMk cId="3557849145" sldId="265"/>
            <ac:picMk id="16" creationId="{F4AE32BD-8159-6838-0CF9-E51E67AE649C}"/>
          </ac:picMkLst>
        </pc:picChg>
        <pc:picChg chg="add del mod">
          <ac:chgData name="Helen Clare" userId="f42f6e31-e05a-4149-aaaf-3a7cbc672c98" providerId="ADAL" clId="{19DDBEF5-73BF-48BC-834A-CF9B43F785CC}" dt="2022-11-02T16:54:08.811" v="1432" actId="478"/>
          <ac:picMkLst>
            <pc:docMk/>
            <pc:sldMk cId="3557849145" sldId="265"/>
            <ac:picMk id="27" creationId="{EA190CCF-3A87-52C5-C526-28F7F6D83D67}"/>
          </ac:picMkLst>
        </pc:picChg>
        <pc:picChg chg="add mod ord">
          <ac:chgData name="Helen Clare" userId="f42f6e31-e05a-4149-aaaf-3a7cbc672c98" providerId="ADAL" clId="{19DDBEF5-73BF-48BC-834A-CF9B43F785CC}" dt="2022-11-02T18:23:48.427" v="2433" actId="164"/>
          <ac:picMkLst>
            <pc:docMk/>
            <pc:sldMk cId="3557849145" sldId="265"/>
            <ac:picMk id="29" creationId="{B7E3EDA0-94D3-2D52-1F78-A5734B198B78}"/>
          </ac:picMkLst>
        </pc:picChg>
        <pc:picChg chg="add del mod">
          <ac:chgData name="Helen Clare" userId="f42f6e31-e05a-4149-aaaf-3a7cbc672c98" providerId="ADAL" clId="{19DDBEF5-73BF-48BC-834A-CF9B43F785CC}" dt="2022-11-03T08:44:34.845" v="2901" actId="478"/>
          <ac:picMkLst>
            <pc:docMk/>
            <pc:sldMk cId="3557849145" sldId="265"/>
            <ac:picMk id="31" creationId="{F170ED55-FC78-38D3-191A-A6715574E9C1}"/>
          </ac:picMkLst>
        </pc:picChg>
        <pc:picChg chg="add mod modCrop">
          <ac:chgData name="Helen Clare" userId="f42f6e31-e05a-4149-aaaf-3a7cbc672c98" providerId="ADAL" clId="{19DDBEF5-73BF-48BC-834A-CF9B43F785CC}" dt="2022-11-02T17:19:02.816" v="1806" actId="1076"/>
          <ac:picMkLst>
            <pc:docMk/>
            <pc:sldMk cId="3557849145" sldId="265"/>
            <ac:picMk id="32" creationId="{F82D709C-6521-0EC0-7CAC-14A7FF5F5FB5}"/>
          </ac:picMkLst>
        </pc:picChg>
        <pc:picChg chg="add mod">
          <ac:chgData name="Helen Clare" userId="f42f6e31-e05a-4149-aaaf-3a7cbc672c98" providerId="ADAL" clId="{19DDBEF5-73BF-48BC-834A-CF9B43F785CC}" dt="2022-11-02T18:23:48.427" v="2433" actId="164"/>
          <ac:picMkLst>
            <pc:docMk/>
            <pc:sldMk cId="3557849145" sldId="265"/>
            <ac:picMk id="33" creationId="{B1A29E80-2EFB-34A9-E27C-83F7FA94BF15}"/>
          </ac:picMkLst>
        </pc:picChg>
        <pc:picChg chg="add mod">
          <ac:chgData name="Helen Clare" userId="f42f6e31-e05a-4149-aaaf-3a7cbc672c98" providerId="ADAL" clId="{19DDBEF5-73BF-48BC-834A-CF9B43F785CC}" dt="2022-11-02T18:23:48.427" v="2433" actId="164"/>
          <ac:picMkLst>
            <pc:docMk/>
            <pc:sldMk cId="3557849145" sldId="265"/>
            <ac:picMk id="43" creationId="{27EB70D7-EDFF-7854-C54F-4181D04A6675}"/>
          </ac:picMkLst>
        </pc:picChg>
        <pc:picChg chg="add mod">
          <ac:chgData name="Helen Clare" userId="f42f6e31-e05a-4149-aaaf-3a7cbc672c98" providerId="ADAL" clId="{19DDBEF5-73BF-48BC-834A-CF9B43F785CC}" dt="2022-11-02T18:23:48.427" v="2433" actId="164"/>
          <ac:picMkLst>
            <pc:docMk/>
            <pc:sldMk cId="3557849145" sldId="265"/>
            <ac:picMk id="45" creationId="{9DA97190-1AD9-1990-F1C8-00E26E43EE4B}"/>
          </ac:picMkLst>
        </pc:picChg>
        <pc:picChg chg="add mod">
          <ac:chgData name="Helen Clare" userId="f42f6e31-e05a-4149-aaaf-3a7cbc672c98" providerId="ADAL" clId="{19DDBEF5-73BF-48BC-834A-CF9B43F785CC}" dt="2022-11-02T18:23:48.427" v="2433" actId="164"/>
          <ac:picMkLst>
            <pc:docMk/>
            <pc:sldMk cId="3557849145" sldId="265"/>
            <ac:picMk id="54" creationId="{C166B366-9932-C091-77C9-E32A5417C0AE}"/>
          </ac:picMkLst>
        </pc:picChg>
        <pc:picChg chg="add mod">
          <ac:chgData name="Helen Clare" userId="f42f6e31-e05a-4149-aaaf-3a7cbc672c98" providerId="ADAL" clId="{19DDBEF5-73BF-48BC-834A-CF9B43F785CC}" dt="2022-11-02T18:23:48.427" v="2433" actId="164"/>
          <ac:picMkLst>
            <pc:docMk/>
            <pc:sldMk cId="3557849145" sldId="265"/>
            <ac:picMk id="2050" creationId="{CA698075-DF58-1BCE-A569-565B0634568B}"/>
          </ac:picMkLst>
        </pc:picChg>
        <pc:picChg chg="add mod">
          <ac:chgData name="Helen Clare" userId="f42f6e31-e05a-4149-aaaf-3a7cbc672c98" providerId="ADAL" clId="{19DDBEF5-73BF-48BC-834A-CF9B43F785CC}" dt="2022-11-02T18:23:48.427" v="2433" actId="164"/>
          <ac:picMkLst>
            <pc:docMk/>
            <pc:sldMk cId="3557849145" sldId="265"/>
            <ac:picMk id="2052" creationId="{8B438AB6-4D26-F863-0F23-5390D3422FC3}"/>
          </ac:picMkLst>
        </pc:picChg>
        <pc:picChg chg="add mod topLvl">
          <ac:chgData name="Helen Clare" userId="f42f6e31-e05a-4149-aaaf-3a7cbc672c98" providerId="ADAL" clId="{19DDBEF5-73BF-48BC-834A-CF9B43F785CC}" dt="2022-11-02T18:23:48.427" v="2433" actId="164"/>
          <ac:picMkLst>
            <pc:docMk/>
            <pc:sldMk cId="3557849145" sldId="265"/>
            <ac:picMk id="2054" creationId="{65B03E2A-5036-5285-334C-0C0E9C3C135F}"/>
          </ac:picMkLst>
        </pc:picChg>
        <pc:picChg chg="add mod topLvl">
          <ac:chgData name="Helen Clare" userId="f42f6e31-e05a-4149-aaaf-3a7cbc672c98" providerId="ADAL" clId="{19DDBEF5-73BF-48BC-834A-CF9B43F785CC}" dt="2022-11-02T18:23:48.427" v="2433" actId="164"/>
          <ac:picMkLst>
            <pc:docMk/>
            <pc:sldMk cId="3557849145" sldId="265"/>
            <ac:picMk id="2056" creationId="{0DF34FD0-594E-3F58-1624-5D54985F19B7}"/>
          </ac:picMkLst>
        </pc:picChg>
        <pc:picChg chg="add mod topLvl">
          <ac:chgData name="Helen Clare" userId="f42f6e31-e05a-4149-aaaf-3a7cbc672c98" providerId="ADAL" clId="{19DDBEF5-73BF-48BC-834A-CF9B43F785CC}" dt="2022-11-02T18:23:48.427" v="2433" actId="164"/>
          <ac:picMkLst>
            <pc:docMk/>
            <pc:sldMk cId="3557849145" sldId="265"/>
            <ac:picMk id="2058" creationId="{E3FFC8A4-B6F8-2C80-15DF-3E84C17B2155}"/>
          </ac:picMkLst>
        </pc:picChg>
        <pc:picChg chg="add mod">
          <ac:chgData name="Helen Clare" userId="f42f6e31-e05a-4149-aaaf-3a7cbc672c98" providerId="ADAL" clId="{19DDBEF5-73BF-48BC-834A-CF9B43F785CC}" dt="2022-11-02T18:23:48.427" v="2433" actId="164"/>
          <ac:picMkLst>
            <pc:docMk/>
            <pc:sldMk cId="3557849145" sldId="265"/>
            <ac:picMk id="2064" creationId="{8B10053A-0BA3-94FA-214A-7D750D46E94A}"/>
          </ac:picMkLst>
        </pc:picChg>
        <pc:picChg chg="add mod topLvl">
          <ac:chgData name="Helen Clare" userId="f42f6e31-e05a-4149-aaaf-3a7cbc672c98" providerId="ADAL" clId="{19DDBEF5-73BF-48BC-834A-CF9B43F785CC}" dt="2022-11-02T18:23:48.427" v="2433" actId="164"/>
          <ac:picMkLst>
            <pc:docMk/>
            <pc:sldMk cId="3557849145" sldId="265"/>
            <ac:picMk id="2066" creationId="{CEF63E45-7634-317F-6940-6E2FEC0FC671}"/>
          </ac:picMkLst>
        </pc:picChg>
        <pc:picChg chg="add mod">
          <ac:chgData name="Helen Clare" userId="f42f6e31-e05a-4149-aaaf-3a7cbc672c98" providerId="ADAL" clId="{19DDBEF5-73BF-48BC-834A-CF9B43F785CC}" dt="2022-11-02T17:19:07.518" v="1808" actId="1076"/>
          <ac:picMkLst>
            <pc:docMk/>
            <pc:sldMk cId="3557849145" sldId="265"/>
            <ac:picMk id="2068" creationId="{905F091D-AA77-ABDE-4A5C-B9377618A933}"/>
          </ac:picMkLst>
        </pc:picChg>
        <pc:picChg chg="add mod">
          <ac:chgData name="Helen Clare" userId="f42f6e31-e05a-4149-aaaf-3a7cbc672c98" providerId="ADAL" clId="{19DDBEF5-73BF-48BC-834A-CF9B43F785CC}" dt="2022-11-02T18:23:48.427" v="2433" actId="164"/>
          <ac:picMkLst>
            <pc:docMk/>
            <pc:sldMk cId="3557849145" sldId="265"/>
            <ac:picMk id="2070" creationId="{44F4DA60-D8FC-06D1-8C78-CC5A3B6F79F1}"/>
          </ac:picMkLst>
        </pc:picChg>
        <pc:picChg chg="add mod">
          <ac:chgData name="Helen Clare" userId="f42f6e31-e05a-4149-aaaf-3a7cbc672c98" providerId="ADAL" clId="{19DDBEF5-73BF-48BC-834A-CF9B43F785CC}" dt="2022-11-02T18:23:48.427" v="2433" actId="164"/>
          <ac:picMkLst>
            <pc:docMk/>
            <pc:sldMk cId="3557849145" sldId="265"/>
            <ac:picMk id="2072" creationId="{DFB91D0C-361C-1E61-9558-8CB644C9BF76}"/>
          </ac:picMkLst>
        </pc:picChg>
      </pc:sldChg>
      <pc:sldChg chg="new del">
        <pc:chgData name="Helen Clare" userId="f42f6e31-e05a-4149-aaaf-3a7cbc672c98" providerId="ADAL" clId="{19DDBEF5-73BF-48BC-834A-CF9B43F785CC}" dt="2022-11-02T17:34:07.064" v="1937" actId="47"/>
        <pc:sldMkLst>
          <pc:docMk/>
          <pc:sldMk cId="3202172823" sldId="266"/>
        </pc:sldMkLst>
      </pc:sldChg>
      <pc:sldChg chg="addSp delSp modSp new mod">
        <pc:chgData name="Helen Clare" userId="f42f6e31-e05a-4149-aaaf-3a7cbc672c98" providerId="ADAL" clId="{19DDBEF5-73BF-48BC-834A-CF9B43F785CC}" dt="2022-11-02T21:03:50.288" v="2846" actId="1076"/>
        <pc:sldMkLst>
          <pc:docMk/>
          <pc:sldMk cId="3304643477" sldId="267"/>
        </pc:sldMkLst>
        <pc:spChg chg="mod">
          <ac:chgData name="Helen Clare" userId="f42f6e31-e05a-4149-aaaf-3a7cbc672c98" providerId="ADAL" clId="{19DDBEF5-73BF-48BC-834A-CF9B43F785CC}" dt="2022-11-02T21:01:35.359" v="2835" actId="27636"/>
          <ac:spMkLst>
            <pc:docMk/>
            <pc:sldMk cId="3304643477" sldId="267"/>
            <ac:spMk id="2" creationId="{A15D5236-0A7E-9ADC-050E-BC2D1A70B83A}"/>
          </ac:spMkLst>
        </pc:spChg>
        <pc:spChg chg="del">
          <ac:chgData name="Helen Clare" userId="f42f6e31-e05a-4149-aaaf-3a7cbc672c98" providerId="ADAL" clId="{19DDBEF5-73BF-48BC-834A-CF9B43F785CC}" dt="2022-11-02T21:01:31.554" v="2833" actId="478"/>
          <ac:spMkLst>
            <pc:docMk/>
            <pc:sldMk cId="3304643477" sldId="267"/>
            <ac:spMk id="3" creationId="{20A5DBEE-340A-4869-A1D7-3710FBFFF7AA}"/>
          </ac:spMkLst>
        </pc:spChg>
        <pc:spChg chg="mod">
          <ac:chgData name="Helen Clare" userId="f42f6e31-e05a-4149-aaaf-3a7cbc672c98" providerId="ADAL" clId="{19DDBEF5-73BF-48BC-834A-CF9B43F785CC}" dt="2022-11-02T21:03:50.288" v="2846" actId="1076"/>
          <ac:spMkLst>
            <pc:docMk/>
            <pc:sldMk cId="3304643477" sldId="267"/>
            <ac:spMk id="5" creationId="{C7CCD6A9-3885-2AAF-213E-C2D58EFE08FD}"/>
          </ac:spMkLst>
        </pc:spChg>
        <pc:spChg chg="mod">
          <ac:chgData name="Helen Clare" userId="f42f6e31-e05a-4149-aaaf-3a7cbc672c98" providerId="ADAL" clId="{19DDBEF5-73BF-48BC-834A-CF9B43F785CC}" dt="2022-11-02T20:55:56.311" v="2759" actId="20577"/>
          <ac:spMkLst>
            <pc:docMk/>
            <pc:sldMk cId="3304643477" sldId="267"/>
            <ac:spMk id="6" creationId="{574CF235-0DDD-BB9B-EBC6-3E980A073052}"/>
          </ac:spMkLst>
        </pc:spChg>
        <pc:spChg chg="add del">
          <ac:chgData name="Helen Clare" userId="f42f6e31-e05a-4149-aaaf-3a7cbc672c98" providerId="ADAL" clId="{19DDBEF5-73BF-48BC-834A-CF9B43F785CC}" dt="2022-11-02T20:58:19.521" v="2794" actId="22"/>
          <ac:spMkLst>
            <pc:docMk/>
            <pc:sldMk cId="3304643477" sldId="267"/>
            <ac:spMk id="8" creationId="{6AD03311-1031-11D1-BACF-98CBB8504305}"/>
          </ac:spMkLst>
        </pc:spChg>
        <pc:picChg chg="add mod">
          <ac:chgData name="Helen Clare" userId="f42f6e31-e05a-4149-aaaf-3a7cbc672c98" providerId="ADAL" clId="{19DDBEF5-73BF-48BC-834A-CF9B43F785CC}" dt="2022-11-02T21:01:29.288" v="2832" actId="1076"/>
          <ac:picMkLst>
            <pc:docMk/>
            <pc:sldMk cId="3304643477" sldId="267"/>
            <ac:picMk id="10" creationId="{89B26C94-3E16-0B46-D8C8-125E52E03D74}"/>
          </ac:picMkLst>
        </pc:picChg>
        <pc:picChg chg="add del mod">
          <ac:chgData name="Helen Clare" userId="f42f6e31-e05a-4149-aaaf-3a7cbc672c98" providerId="ADAL" clId="{19DDBEF5-73BF-48BC-834A-CF9B43F785CC}" dt="2022-11-02T20:57:39.426" v="2787"/>
          <ac:picMkLst>
            <pc:docMk/>
            <pc:sldMk cId="3304643477" sldId="267"/>
            <ac:picMk id="4098" creationId="{AB80C0F3-A04D-DE63-A154-7DB96F57FA9B}"/>
          </ac:picMkLst>
        </pc:picChg>
        <pc:picChg chg="add del mod">
          <ac:chgData name="Helen Clare" userId="f42f6e31-e05a-4149-aaaf-3a7cbc672c98" providerId="ADAL" clId="{19DDBEF5-73BF-48BC-834A-CF9B43F785CC}" dt="2022-11-02T21:01:21.181" v="2828" actId="478"/>
          <ac:picMkLst>
            <pc:docMk/>
            <pc:sldMk cId="3304643477" sldId="267"/>
            <ac:picMk id="4100" creationId="{91EFD137-434D-3AA9-9F76-A665DCFE59FF}"/>
          </ac:picMkLst>
        </pc:picChg>
      </pc:sldChg>
      <pc:sldChg chg="addSp delSp modSp new mod modClrScheme chgLayout">
        <pc:chgData name="Helen Clare" userId="f42f6e31-e05a-4149-aaaf-3a7cbc672c98" providerId="ADAL" clId="{19DDBEF5-73BF-48BC-834A-CF9B43F785CC}" dt="2022-11-03T07:54:49.923" v="2900" actId="20577"/>
        <pc:sldMkLst>
          <pc:docMk/>
          <pc:sldMk cId="4122318552" sldId="268"/>
        </pc:sldMkLst>
        <pc:spChg chg="del mod ord">
          <ac:chgData name="Helen Clare" userId="f42f6e31-e05a-4149-aaaf-3a7cbc672c98" providerId="ADAL" clId="{19DDBEF5-73BF-48BC-834A-CF9B43F785CC}" dt="2022-11-02T14:32:26.288" v="1181" actId="700"/>
          <ac:spMkLst>
            <pc:docMk/>
            <pc:sldMk cId="4122318552" sldId="268"/>
            <ac:spMk id="2" creationId="{C2FD427F-D0B3-9B3B-9133-0A0929432834}"/>
          </ac:spMkLst>
        </pc:spChg>
        <pc:spChg chg="del mod ord">
          <ac:chgData name="Helen Clare" userId="f42f6e31-e05a-4149-aaaf-3a7cbc672c98" providerId="ADAL" clId="{19DDBEF5-73BF-48BC-834A-CF9B43F785CC}" dt="2022-11-02T14:32:26.288" v="1181" actId="700"/>
          <ac:spMkLst>
            <pc:docMk/>
            <pc:sldMk cId="4122318552" sldId="268"/>
            <ac:spMk id="3" creationId="{19E7DEAF-4C12-0E47-7592-5D9822CDEC7F}"/>
          </ac:spMkLst>
        </pc:spChg>
        <pc:spChg chg="mod ord">
          <ac:chgData name="Helen Clare" userId="f42f6e31-e05a-4149-aaaf-3a7cbc672c98" providerId="ADAL" clId="{19DDBEF5-73BF-48BC-834A-CF9B43F785CC}" dt="2022-11-02T14:32:37.461" v="1182" actId="700"/>
          <ac:spMkLst>
            <pc:docMk/>
            <pc:sldMk cId="4122318552" sldId="268"/>
            <ac:spMk id="4" creationId="{58971D21-D6F1-D1B1-78A9-38CDBD8EE43B}"/>
          </ac:spMkLst>
        </pc:spChg>
        <pc:spChg chg="del">
          <ac:chgData name="Helen Clare" userId="f42f6e31-e05a-4149-aaaf-3a7cbc672c98" providerId="ADAL" clId="{19DDBEF5-73BF-48BC-834A-CF9B43F785CC}" dt="2022-11-02T14:32:26.288" v="1181" actId="700"/>
          <ac:spMkLst>
            <pc:docMk/>
            <pc:sldMk cId="4122318552" sldId="268"/>
            <ac:spMk id="5" creationId="{8123211F-9D7A-4A34-D91C-B7077392A2B8}"/>
          </ac:spMkLst>
        </pc:spChg>
        <pc:spChg chg="del">
          <ac:chgData name="Helen Clare" userId="f42f6e31-e05a-4149-aaaf-3a7cbc672c98" providerId="ADAL" clId="{19DDBEF5-73BF-48BC-834A-CF9B43F785CC}" dt="2022-11-02T14:32:26.288" v="1181" actId="700"/>
          <ac:spMkLst>
            <pc:docMk/>
            <pc:sldMk cId="4122318552" sldId="268"/>
            <ac:spMk id="6" creationId="{3BF1E7F8-3D4C-ADE4-1366-EA25F3F8D3B2}"/>
          </ac:spMkLst>
        </pc:spChg>
        <pc:spChg chg="add del mod ord">
          <ac:chgData name="Helen Clare" userId="f42f6e31-e05a-4149-aaaf-3a7cbc672c98" providerId="ADAL" clId="{19DDBEF5-73BF-48BC-834A-CF9B43F785CC}" dt="2022-11-02T14:32:37.461" v="1182" actId="700"/>
          <ac:spMkLst>
            <pc:docMk/>
            <pc:sldMk cId="4122318552" sldId="268"/>
            <ac:spMk id="7" creationId="{C5E530BF-6D15-644D-3228-80F8BBF565F2}"/>
          </ac:spMkLst>
        </pc:spChg>
        <pc:spChg chg="add del mod ord">
          <ac:chgData name="Helen Clare" userId="f42f6e31-e05a-4149-aaaf-3a7cbc672c98" providerId="ADAL" clId="{19DDBEF5-73BF-48BC-834A-CF9B43F785CC}" dt="2022-11-02T14:32:37.461" v="1182" actId="700"/>
          <ac:spMkLst>
            <pc:docMk/>
            <pc:sldMk cId="4122318552" sldId="268"/>
            <ac:spMk id="8" creationId="{75BC8D5E-BBD4-18BE-6525-E603A30C255A}"/>
          </ac:spMkLst>
        </pc:spChg>
        <pc:spChg chg="add mod ord">
          <ac:chgData name="Helen Clare" userId="f42f6e31-e05a-4149-aaaf-3a7cbc672c98" providerId="ADAL" clId="{19DDBEF5-73BF-48BC-834A-CF9B43F785CC}" dt="2022-11-02T21:03:07.681" v="2843" actId="1076"/>
          <ac:spMkLst>
            <pc:docMk/>
            <pc:sldMk cId="4122318552" sldId="268"/>
            <ac:spMk id="9" creationId="{16278A8F-98F6-89C9-60B7-B4D0B0FEC3EE}"/>
          </ac:spMkLst>
        </pc:spChg>
        <pc:spChg chg="add del mod ord">
          <ac:chgData name="Helen Clare" userId="f42f6e31-e05a-4149-aaaf-3a7cbc672c98" providerId="ADAL" clId="{19DDBEF5-73BF-48BC-834A-CF9B43F785CC}" dt="2022-11-02T17:56:24.528" v="2236" actId="478"/>
          <ac:spMkLst>
            <pc:docMk/>
            <pc:sldMk cId="4122318552" sldId="268"/>
            <ac:spMk id="10" creationId="{13820258-EDB8-91AB-E6F0-5183C92E0F10}"/>
          </ac:spMkLst>
        </pc:spChg>
        <pc:spChg chg="add del mod ord">
          <ac:chgData name="Helen Clare" userId="f42f6e31-e05a-4149-aaaf-3a7cbc672c98" providerId="ADAL" clId="{19DDBEF5-73BF-48BC-834A-CF9B43F785CC}" dt="2022-11-02T17:55:35.847" v="2192" actId="478"/>
          <ac:spMkLst>
            <pc:docMk/>
            <pc:sldMk cId="4122318552" sldId="268"/>
            <ac:spMk id="11" creationId="{4C64338B-DBF2-C931-6090-72B3A2F1B74A}"/>
          </ac:spMkLst>
        </pc:spChg>
        <pc:graphicFrameChg chg="add mod">
          <ac:chgData name="Helen Clare" userId="f42f6e31-e05a-4149-aaaf-3a7cbc672c98" providerId="ADAL" clId="{19DDBEF5-73BF-48BC-834A-CF9B43F785CC}" dt="2022-11-03T07:54:49.923" v="2900" actId="20577"/>
          <ac:graphicFrameMkLst>
            <pc:docMk/>
            <pc:sldMk cId="4122318552" sldId="268"/>
            <ac:graphicFrameMk id="12" creationId="{7310174E-30BC-EBE2-6CFF-547B88E8493C}"/>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E366F8-58EC-442C-B58C-E14B0E1B1B3F}" type="doc">
      <dgm:prSet loTypeId="urn:microsoft.com/office/officeart/2005/8/layout/hProcess11" loCatId="process" qsTypeId="urn:microsoft.com/office/officeart/2005/8/quickstyle/simple1" qsCatId="simple" csTypeId="urn:microsoft.com/office/officeart/2005/8/colors/accent1_2" csCatId="accent1" phldr="1"/>
      <dgm:spPr/>
    </dgm:pt>
    <dgm:pt modelId="{A7F32D66-08CE-4525-9B4F-A843B03548EC}">
      <dgm:prSet phldrT="[Text]"/>
      <dgm:spPr/>
      <dgm:t>
        <a:bodyPr/>
        <a:lstStyle/>
        <a:p>
          <a:r>
            <a:rPr lang="en-GB" dirty="0"/>
            <a:t> </a:t>
          </a:r>
        </a:p>
      </dgm:t>
    </dgm:pt>
    <dgm:pt modelId="{F45227CB-C327-40BE-B34A-A1A5E8B2F435}" type="parTrans" cxnId="{191E21FD-66FC-431C-B4BF-B460210A2B40}">
      <dgm:prSet/>
      <dgm:spPr/>
      <dgm:t>
        <a:bodyPr/>
        <a:lstStyle/>
        <a:p>
          <a:endParaRPr lang="en-GB"/>
        </a:p>
      </dgm:t>
    </dgm:pt>
    <dgm:pt modelId="{504001F2-EA81-4517-8286-7A3BD4DC9B82}" type="sibTrans" cxnId="{191E21FD-66FC-431C-B4BF-B460210A2B40}">
      <dgm:prSet/>
      <dgm:spPr/>
      <dgm:t>
        <a:bodyPr/>
        <a:lstStyle/>
        <a:p>
          <a:endParaRPr lang="en-GB"/>
        </a:p>
      </dgm:t>
    </dgm:pt>
    <dgm:pt modelId="{51024B0C-A81E-4998-AFA1-250791F509D1}">
      <dgm:prSet phldrT="[Text]"/>
      <dgm:spPr/>
      <dgm:t>
        <a:bodyPr/>
        <a:lstStyle/>
        <a:p>
          <a:r>
            <a:rPr lang="en-GB" dirty="0"/>
            <a:t> </a:t>
          </a:r>
        </a:p>
      </dgm:t>
    </dgm:pt>
    <dgm:pt modelId="{2EB543A4-F669-4831-A59E-E2E0F64DE194}" type="parTrans" cxnId="{9E78C5A3-DDDF-482E-B5A8-FFFC7703EC71}">
      <dgm:prSet/>
      <dgm:spPr/>
      <dgm:t>
        <a:bodyPr/>
        <a:lstStyle/>
        <a:p>
          <a:endParaRPr lang="en-GB"/>
        </a:p>
      </dgm:t>
    </dgm:pt>
    <dgm:pt modelId="{B8CBF878-E286-41EF-9B7D-91967A162644}" type="sibTrans" cxnId="{9E78C5A3-DDDF-482E-B5A8-FFFC7703EC71}">
      <dgm:prSet/>
      <dgm:spPr/>
      <dgm:t>
        <a:bodyPr/>
        <a:lstStyle/>
        <a:p>
          <a:endParaRPr lang="en-GB"/>
        </a:p>
      </dgm:t>
    </dgm:pt>
    <dgm:pt modelId="{68A2EE72-18CB-4637-99A9-A65818C77C9F}">
      <dgm:prSet phldrT="[Text]"/>
      <dgm:spPr/>
      <dgm:t>
        <a:bodyPr/>
        <a:lstStyle/>
        <a:p>
          <a:r>
            <a:rPr lang="en-GB" dirty="0"/>
            <a:t> </a:t>
          </a:r>
        </a:p>
      </dgm:t>
    </dgm:pt>
    <dgm:pt modelId="{D520B1A2-042A-4BFB-BBD6-54C29198DF92}" type="parTrans" cxnId="{B98A9286-3F63-4410-BB07-4F13CB9AD786}">
      <dgm:prSet/>
      <dgm:spPr/>
      <dgm:t>
        <a:bodyPr/>
        <a:lstStyle/>
        <a:p>
          <a:endParaRPr lang="en-GB"/>
        </a:p>
      </dgm:t>
    </dgm:pt>
    <dgm:pt modelId="{1C89C2A2-794E-47C1-AA5B-EE74D9606FD1}" type="sibTrans" cxnId="{B98A9286-3F63-4410-BB07-4F13CB9AD786}">
      <dgm:prSet/>
      <dgm:spPr/>
      <dgm:t>
        <a:bodyPr/>
        <a:lstStyle/>
        <a:p>
          <a:endParaRPr lang="en-GB"/>
        </a:p>
      </dgm:t>
    </dgm:pt>
    <dgm:pt modelId="{BAFFF0AA-7570-4F6A-9F31-34177D62A307}">
      <dgm:prSet phldrT="[Text]"/>
      <dgm:spPr/>
      <dgm:t>
        <a:bodyPr/>
        <a:lstStyle/>
        <a:p>
          <a:r>
            <a:rPr lang="en-GB" dirty="0"/>
            <a:t> </a:t>
          </a:r>
        </a:p>
      </dgm:t>
    </dgm:pt>
    <dgm:pt modelId="{4F6FCA0D-D321-452E-896D-29BD7DCC05CD}" type="parTrans" cxnId="{1503DA0D-D8D6-4F32-BF9A-B81C3B37B8B1}">
      <dgm:prSet/>
      <dgm:spPr/>
      <dgm:t>
        <a:bodyPr/>
        <a:lstStyle/>
        <a:p>
          <a:endParaRPr lang="en-GB"/>
        </a:p>
      </dgm:t>
    </dgm:pt>
    <dgm:pt modelId="{1B906DB5-B00F-44C8-8423-431B6A762EDE}" type="sibTrans" cxnId="{1503DA0D-D8D6-4F32-BF9A-B81C3B37B8B1}">
      <dgm:prSet/>
      <dgm:spPr/>
      <dgm:t>
        <a:bodyPr/>
        <a:lstStyle/>
        <a:p>
          <a:endParaRPr lang="en-GB"/>
        </a:p>
      </dgm:t>
    </dgm:pt>
    <dgm:pt modelId="{FF92DB13-DB58-496A-A0CA-C8B0B2E8CD5E}">
      <dgm:prSet phldrT="[Text]"/>
      <dgm:spPr/>
      <dgm:t>
        <a:bodyPr/>
        <a:lstStyle/>
        <a:p>
          <a:endParaRPr lang="en-GB" dirty="0"/>
        </a:p>
      </dgm:t>
    </dgm:pt>
    <dgm:pt modelId="{9E29183D-BA63-480C-B0AA-72A8E49753E2}" type="parTrans" cxnId="{4051DE15-8E17-4A9B-B361-05D6EDAF7189}">
      <dgm:prSet/>
      <dgm:spPr/>
      <dgm:t>
        <a:bodyPr/>
        <a:lstStyle/>
        <a:p>
          <a:endParaRPr lang="en-GB"/>
        </a:p>
      </dgm:t>
    </dgm:pt>
    <dgm:pt modelId="{B26889FB-0AA2-462D-93E1-B918EAC71A0B}" type="sibTrans" cxnId="{4051DE15-8E17-4A9B-B361-05D6EDAF7189}">
      <dgm:prSet/>
      <dgm:spPr/>
      <dgm:t>
        <a:bodyPr/>
        <a:lstStyle/>
        <a:p>
          <a:endParaRPr lang="en-GB"/>
        </a:p>
      </dgm:t>
    </dgm:pt>
    <dgm:pt modelId="{09FC573D-7092-49CA-A115-A1BB643B9381}">
      <dgm:prSet phldrT="[Text]"/>
      <dgm:spPr/>
      <dgm:t>
        <a:bodyPr/>
        <a:lstStyle/>
        <a:p>
          <a:endParaRPr lang="en-GB" dirty="0"/>
        </a:p>
      </dgm:t>
    </dgm:pt>
    <dgm:pt modelId="{4257CDEA-A123-4A7B-868F-7EDDBF2406F1}" type="parTrans" cxnId="{791C3160-833F-4B47-892E-9556F994468E}">
      <dgm:prSet/>
      <dgm:spPr/>
      <dgm:t>
        <a:bodyPr/>
        <a:lstStyle/>
        <a:p>
          <a:endParaRPr lang="en-GB"/>
        </a:p>
      </dgm:t>
    </dgm:pt>
    <dgm:pt modelId="{CEC45989-3AD5-4ED6-AE41-64A8A60ACE72}" type="sibTrans" cxnId="{791C3160-833F-4B47-892E-9556F994468E}">
      <dgm:prSet/>
      <dgm:spPr/>
      <dgm:t>
        <a:bodyPr/>
        <a:lstStyle/>
        <a:p>
          <a:endParaRPr lang="en-GB"/>
        </a:p>
      </dgm:t>
    </dgm:pt>
    <dgm:pt modelId="{A6F3A630-9A80-4369-9193-21B07449515E}">
      <dgm:prSet phldrT="[Text]"/>
      <dgm:spPr/>
      <dgm:t>
        <a:bodyPr/>
        <a:lstStyle/>
        <a:p>
          <a:endParaRPr lang="en-GB" dirty="0"/>
        </a:p>
      </dgm:t>
    </dgm:pt>
    <dgm:pt modelId="{D374B03B-69ED-4DA2-AA82-2F17FBD772B9}" type="parTrans" cxnId="{1658B8FB-D543-455D-A267-4A16044996F1}">
      <dgm:prSet/>
      <dgm:spPr/>
      <dgm:t>
        <a:bodyPr/>
        <a:lstStyle/>
        <a:p>
          <a:endParaRPr lang="en-GB"/>
        </a:p>
      </dgm:t>
    </dgm:pt>
    <dgm:pt modelId="{3582CE4A-CDCC-4AE7-B5B5-0508A22D0261}" type="sibTrans" cxnId="{1658B8FB-D543-455D-A267-4A16044996F1}">
      <dgm:prSet/>
      <dgm:spPr/>
      <dgm:t>
        <a:bodyPr/>
        <a:lstStyle/>
        <a:p>
          <a:endParaRPr lang="en-GB"/>
        </a:p>
      </dgm:t>
    </dgm:pt>
    <dgm:pt modelId="{031794F9-66A1-4330-B5B5-FB10AD2D6A7D}" type="pres">
      <dgm:prSet presAssocID="{7BE366F8-58EC-442C-B58C-E14B0E1B1B3F}" presName="Name0" presStyleCnt="0">
        <dgm:presLayoutVars>
          <dgm:dir/>
          <dgm:resizeHandles val="exact"/>
        </dgm:presLayoutVars>
      </dgm:prSet>
      <dgm:spPr/>
    </dgm:pt>
    <dgm:pt modelId="{4547F66D-1E02-45DA-B5AF-3D2641D9DF95}" type="pres">
      <dgm:prSet presAssocID="{7BE366F8-58EC-442C-B58C-E14B0E1B1B3F}" presName="arrow" presStyleLbl="bgShp" presStyleIdx="0" presStyleCnt="1" custScaleY="12361"/>
      <dgm:spPr/>
    </dgm:pt>
    <dgm:pt modelId="{9BB2389E-06CC-4CCE-B3D7-423BD1C2E5DD}" type="pres">
      <dgm:prSet presAssocID="{7BE366F8-58EC-442C-B58C-E14B0E1B1B3F}" presName="points" presStyleCnt="0"/>
      <dgm:spPr/>
    </dgm:pt>
    <dgm:pt modelId="{F8A6A0A3-1950-4A2E-AB25-8D76BED9C3E7}" type="pres">
      <dgm:prSet presAssocID="{A7F32D66-08CE-4525-9B4F-A843B03548EC}" presName="compositeA" presStyleCnt="0"/>
      <dgm:spPr/>
    </dgm:pt>
    <dgm:pt modelId="{4D586C6F-3FF2-40BD-9762-25465C0F646A}" type="pres">
      <dgm:prSet presAssocID="{A7F32D66-08CE-4525-9B4F-A843B03548EC}" presName="textA" presStyleLbl="revTx" presStyleIdx="0" presStyleCnt="7">
        <dgm:presLayoutVars>
          <dgm:bulletEnabled val="1"/>
        </dgm:presLayoutVars>
      </dgm:prSet>
      <dgm:spPr/>
    </dgm:pt>
    <dgm:pt modelId="{23D2FB25-614E-4A05-932C-A6CAC00B8676}" type="pres">
      <dgm:prSet presAssocID="{A7F32D66-08CE-4525-9B4F-A843B03548EC}" presName="circleA" presStyleLbl="node1" presStyleIdx="0" presStyleCnt="7"/>
      <dgm:spPr>
        <a:solidFill>
          <a:schemeClr val="bg2">
            <a:lumMod val="60000"/>
            <a:lumOff val="40000"/>
          </a:schemeClr>
        </a:solidFill>
      </dgm:spPr>
    </dgm:pt>
    <dgm:pt modelId="{687D1445-869C-4F55-9D46-BAC4B81DA308}" type="pres">
      <dgm:prSet presAssocID="{A7F32D66-08CE-4525-9B4F-A843B03548EC}" presName="spaceA" presStyleCnt="0"/>
      <dgm:spPr/>
    </dgm:pt>
    <dgm:pt modelId="{E6B049AD-82AD-4A74-AA8C-B73A078F157F}" type="pres">
      <dgm:prSet presAssocID="{504001F2-EA81-4517-8286-7A3BD4DC9B82}" presName="space" presStyleCnt="0"/>
      <dgm:spPr/>
    </dgm:pt>
    <dgm:pt modelId="{EFE7A6A8-2E73-4FBB-B8EF-BFB836F7E128}" type="pres">
      <dgm:prSet presAssocID="{51024B0C-A81E-4998-AFA1-250791F509D1}" presName="compositeB" presStyleCnt="0"/>
      <dgm:spPr/>
    </dgm:pt>
    <dgm:pt modelId="{F8E799BF-79CF-4079-A5E3-59DC5C41A90E}" type="pres">
      <dgm:prSet presAssocID="{51024B0C-A81E-4998-AFA1-250791F509D1}" presName="textB" presStyleLbl="revTx" presStyleIdx="1" presStyleCnt="7">
        <dgm:presLayoutVars>
          <dgm:bulletEnabled val="1"/>
        </dgm:presLayoutVars>
      </dgm:prSet>
      <dgm:spPr/>
    </dgm:pt>
    <dgm:pt modelId="{F7D060BC-A56C-49AE-A324-DD3CF11D30AA}" type="pres">
      <dgm:prSet presAssocID="{51024B0C-A81E-4998-AFA1-250791F509D1}" presName="circleB" presStyleLbl="node1" presStyleIdx="1" presStyleCnt="7"/>
      <dgm:spPr>
        <a:solidFill>
          <a:schemeClr val="bg2">
            <a:lumMod val="60000"/>
            <a:lumOff val="40000"/>
          </a:schemeClr>
        </a:solidFill>
      </dgm:spPr>
    </dgm:pt>
    <dgm:pt modelId="{A08626A0-FB5A-4AD4-A517-E8FEF4394021}" type="pres">
      <dgm:prSet presAssocID="{51024B0C-A81E-4998-AFA1-250791F509D1}" presName="spaceB" presStyleCnt="0"/>
      <dgm:spPr/>
    </dgm:pt>
    <dgm:pt modelId="{C60F79C8-BD8A-4B34-9D97-CB9CB9554E76}" type="pres">
      <dgm:prSet presAssocID="{B8CBF878-E286-41EF-9B7D-91967A162644}" presName="space" presStyleCnt="0"/>
      <dgm:spPr/>
    </dgm:pt>
    <dgm:pt modelId="{13CF2165-B774-48A6-BABC-03EB6534DE0F}" type="pres">
      <dgm:prSet presAssocID="{68A2EE72-18CB-4637-99A9-A65818C77C9F}" presName="compositeA" presStyleCnt="0"/>
      <dgm:spPr/>
    </dgm:pt>
    <dgm:pt modelId="{ED2D192F-CCAF-467C-A11E-85983FFF8A39}" type="pres">
      <dgm:prSet presAssocID="{68A2EE72-18CB-4637-99A9-A65818C77C9F}" presName="textA" presStyleLbl="revTx" presStyleIdx="2" presStyleCnt="7">
        <dgm:presLayoutVars>
          <dgm:bulletEnabled val="1"/>
        </dgm:presLayoutVars>
      </dgm:prSet>
      <dgm:spPr/>
    </dgm:pt>
    <dgm:pt modelId="{0E22C33F-AF6A-4275-94AA-47AC3FDE5CDC}" type="pres">
      <dgm:prSet presAssocID="{68A2EE72-18CB-4637-99A9-A65818C77C9F}" presName="circleA" presStyleLbl="node1" presStyleIdx="2" presStyleCnt="7"/>
      <dgm:spPr>
        <a:solidFill>
          <a:schemeClr val="bg2">
            <a:lumMod val="60000"/>
            <a:lumOff val="40000"/>
          </a:schemeClr>
        </a:solidFill>
      </dgm:spPr>
    </dgm:pt>
    <dgm:pt modelId="{7F6DE011-0906-4F27-B3EF-4FC44775421B}" type="pres">
      <dgm:prSet presAssocID="{68A2EE72-18CB-4637-99A9-A65818C77C9F}" presName="spaceA" presStyleCnt="0"/>
      <dgm:spPr/>
    </dgm:pt>
    <dgm:pt modelId="{C75F3E93-9ECD-46BC-9DE5-2E2AA8B9D3D1}" type="pres">
      <dgm:prSet presAssocID="{1C89C2A2-794E-47C1-AA5B-EE74D9606FD1}" presName="space" presStyleCnt="0"/>
      <dgm:spPr/>
    </dgm:pt>
    <dgm:pt modelId="{1D178A1D-FA31-43F2-ABC4-09A5BA3E2DC1}" type="pres">
      <dgm:prSet presAssocID="{BAFFF0AA-7570-4F6A-9F31-34177D62A307}" presName="compositeB" presStyleCnt="0"/>
      <dgm:spPr/>
    </dgm:pt>
    <dgm:pt modelId="{1D90F927-DC79-4753-9C44-6D81D49277F7}" type="pres">
      <dgm:prSet presAssocID="{BAFFF0AA-7570-4F6A-9F31-34177D62A307}" presName="textB" presStyleLbl="revTx" presStyleIdx="3" presStyleCnt="7">
        <dgm:presLayoutVars>
          <dgm:bulletEnabled val="1"/>
        </dgm:presLayoutVars>
      </dgm:prSet>
      <dgm:spPr/>
    </dgm:pt>
    <dgm:pt modelId="{3DDF55BF-3991-40BA-9768-96E4B57E048F}" type="pres">
      <dgm:prSet presAssocID="{BAFFF0AA-7570-4F6A-9F31-34177D62A307}" presName="circleB" presStyleLbl="node1" presStyleIdx="3" presStyleCnt="7"/>
      <dgm:spPr>
        <a:solidFill>
          <a:schemeClr val="bg2">
            <a:lumMod val="60000"/>
            <a:lumOff val="40000"/>
          </a:schemeClr>
        </a:solidFill>
      </dgm:spPr>
    </dgm:pt>
    <dgm:pt modelId="{7FA20591-63BA-453D-B94C-BC579DF8CF21}" type="pres">
      <dgm:prSet presAssocID="{BAFFF0AA-7570-4F6A-9F31-34177D62A307}" presName="spaceB" presStyleCnt="0"/>
      <dgm:spPr/>
    </dgm:pt>
    <dgm:pt modelId="{FCDB8B02-7B84-49A4-9B76-9C9050E46AD2}" type="pres">
      <dgm:prSet presAssocID="{1B906DB5-B00F-44C8-8423-431B6A762EDE}" presName="space" presStyleCnt="0"/>
      <dgm:spPr/>
    </dgm:pt>
    <dgm:pt modelId="{2CCE98AE-5F70-45A6-9A8B-7618152816EE}" type="pres">
      <dgm:prSet presAssocID="{FF92DB13-DB58-496A-A0CA-C8B0B2E8CD5E}" presName="compositeA" presStyleCnt="0"/>
      <dgm:spPr/>
    </dgm:pt>
    <dgm:pt modelId="{1D4D2E04-191D-4EFB-AEF1-5FDB86E3E0E8}" type="pres">
      <dgm:prSet presAssocID="{FF92DB13-DB58-496A-A0CA-C8B0B2E8CD5E}" presName="textA" presStyleLbl="revTx" presStyleIdx="4" presStyleCnt="7">
        <dgm:presLayoutVars>
          <dgm:bulletEnabled val="1"/>
        </dgm:presLayoutVars>
      </dgm:prSet>
      <dgm:spPr/>
    </dgm:pt>
    <dgm:pt modelId="{251BD816-615E-446B-AB2E-12CF829267E2}" type="pres">
      <dgm:prSet presAssocID="{FF92DB13-DB58-496A-A0CA-C8B0B2E8CD5E}" presName="circleA" presStyleLbl="node1" presStyleIdx="4" presStyleCnt="7"/>
      <dgm:spPr>
        <a:solidFill>
          <a:schemeClr val="bg2">
            <a:lumMod val="60000"/>
            <a:lumOff val="40000"/>
          </a:schemeClr>
        </a:solidFill>
      </dgm:spPr>
    </dgm:pt>
    <dgm:pt modelId="{A584EB30-E1CF-456E-8FF0-8B84779ED71B}" type="pres">
      <dgm:prSet presAssocID="{FF92DB13-DB58-496A-A0CA-C8B0B2E8CD5E}" presName="spaceA" presStyleCnt="0"/>
      <dgm:spPr/>
    </dgm:pt>
    <dgm:pt modelId="{85742738-2E33-4CDB-8063-E991A9BEBEDC}" type="pres">
      <dgm:prSet presAssocID="{B26889FB-0AA2-462D-93E1-B918EAC71A0B}" presName="space" presStyleCnt="0"/>
      <dgm:spPr/>
    </dgm:pt>
    <dgm:pt modelId="{8B34CE9E-FD11-4BB4-8CC1-B66E7F68ECC6}" type="pres">
      <dgm:prSet presAssocID="{A6F3A630-9A80-4369-9193-21B07449515E}" presName="compositeB" presStyleCnt="0"/>
      <dgm:spPr/>
    </dgm:pt>
    <dgm:pt modelId="{8D6E7F1F-7D57-4F7F-8A83-371706205DF0}" type="pres">
      <dgm:prSet presAssocID="{A6F3A630-9A80-4369-9193-21B07449515E}" presName="textB" presStyleLbl="revTx" presStyleIdx="5" presStyleCnt="7">
        <dgm:presLayoutVars>
          <dgm:bulletEnabled val="1"/>
        </dgm:presLayoutVars>
      </dgm:prSet>
      <dgm:spPr/>
    </dgm:pt>
    <dgm:pt modelId="{600D4BAF-94B9-41AD-B1C4-3611D05B75D1}" type="pres">
      <dgm:prSet presAssocID="{A6F3A630-9A80-4369-9193-21B07449515E}" presName="circleB" presStyleLbl="node1" presStyleIdx="5" presStyleCnt="7"/>
      <dgm:spPr>
        <a:solidFill>
          <a:schemeClr val="bg2">
            <a:lumMod val="60000"/>
            <a:lumOff val="40000"/>
          </a:schemeClr>
        </a:solidFill>
      </dgm:spPr>
    </dgm:pt>
    <dgm:pt modelId="{66484860-0B91-4EB6-95D0-D0183A6EBBEF}" type="pres">
      <dgm:prSet presAssocID="{A6F3A630-9A80-4369-9193-21B07449515E}" presName="spaceB" presStyleCnt="0"/>
      <dgm:spPr/>
    </dgm:pt>
    <dgm:pt modelId="{4C4427E6-B39D-4285-9BCD-3A20143260CE}" type="pres">
      <dgm:prSet presAssocID="{3582CE4A-CDCC-4AE7-B5B5-0508A22D0261}" presName="space" presStyleCnt="0"/>
      <dgm:spPr/>
    </dgm:pt>
    <dgm:pt modelId="{B3E75B04-2B35-4C7A-BA93-E3C2E903E038}" type="pres">
      <dgm:prSet presAssocID="{09FC573D-7092-49CA-A115-A1BB643B9381}" presName="compositeA" presStyleCnt="0"/>
      <dgm:spPr/>
    </dgm:pt>
    <dgm:pt modelId="{716C8615-EDB4-420D-B7BC-58088BCBA2DA}" type="pres">
      <dgm:prSet presAssocID="{09FC573D-7092-49CA-A115-A1BB643B9381}" presName="textA" presStyleLbl="revTx" presStyleIdx="6" presStyleCnt="7">
        <dgm:presLayoutVars>
          <dgm:bulletEnabled val="1"/>
        </dgm:presLayoutVars>
      </dgm:prSet>
      <dgm:spPr/>
    </dgm:pt>
    <dgm:pt modelId="{9FA81CCA-6DF8-4B1E-B175-9BA00DCB6EAD}" type="pres">
      <dgm:prSet presAssocID="{09FC573D-7092-49CA-A115-A1BB643B9381}" presName="circleA" presStyleLbl="node1" presStyleIdx="6" presStyleCnt="7"/>
      <dgm:spPr>
        <a:solidFill>
          <a:schemeClr val="bg2">
            <a:lumMod val="60000"/>
            <a:lumOff val="40000"/>
          </a:schemeClr>
        </a:solidFill>
      </dgm:spPr>
    </dgm:pt>
    <dgm:pt modelId="{C30814BB-B5EF-4895-A48B-D7BAF56A3D93}" type="pres">
      <dgm:prSet presAssocID="{09FC573D-7092-49CA-A115-A1BB643B9381}" presName="spaceA" presStyleCnt="0"/>
      <dgm:spPr/>
    </dgm:pt>
  </dgm:ptLst>
  <dgm:cxnLst>
    <dgm:cxn modelId="{259B2604-9B7A-487C-8817-DC951B01E25D}" type="presOf" srcId="{51024B0C-A81E-4998-AFA1-250791F509D1}" destId="{F8E799BF-79CF-4079-A5E3-59DC5C41A90E}" srcOrd="0" destOrd="0" presId="urn:microsoft.com/office/officeart/2005/8/layout/hProcess11"/>
    <dgm:cxn modelId="{1503DA0D-D8D6-4F32-BF9A-B81C3B37B8B1}" srcId="{7BE366F8-58EC-442C-B58C-E14B0E1B1B3F}" destId="{BAFFF0AA-7570-4F6A-9F31-34177D62A307}" srcOrd="3" destOrd="0" parTransId="{4F6FCA0D-D321-452E-896D-29BD7DCC05CD}" sibTransId="{1B906DB5-B00F-44C8-8423-431B6A762EDE}"/>
    <dgm:cxn modelId="{4051DE15-8E17-4A9B-B361-05D6EDAF7189}" srcId="{7BE366F8-58EC-442C-B58C-E14B0E1B1B3F}" destId="{FF92DB13-DB58-496A-A0CA-C8B0B2E8CD5E}" srcOrd="4" destOrd="0" parTransId="{9E29183D-BA63-480C-B0AA-72A8E49753E2}" sibTransId="{B26889FB-0AA2-462D-93E1-B918EAC71A0B}"/>
    <dgm:cxn modelId="{AD1A1819-AF2A-4CB1-B749-DDAA17FFF1C9}" type="presOf" srcId="{09FC573D-7092-49CA-A115-A1BB643B9381}" destId="{716C8615-EDB4-420D-B7BC-58088BCBA2DA}" srcOrd="0" destOrd="0" presId="urn:microsoft.com/office/officeart/2005/8/layout/hProcess11"/>
    <dgm:cxn modelId="{D1EA362F-1927-4426-BA13-66380E88C140}" type="presOf" srcId="{7BE366F8-58EC-442C-B58C-E14B0E1B1B3F}" destId="{031794F9-66A1-4330-B5B5-FB10AD2D6A7D}" srcOrd="0" destOrd="0" presId="urn:microsoft.com/office/officeart/2005/8/layout/hProcess11"/>
    <dgm:cxn modelId="{791C3160-833F-4B47-892E-9556F994468E}" srcId="{7BE366F8-58EC-442C-B58C-E14B0E1B1B3F}" destId="{09FC573D-7092-49CA-A115-A1BB643B9381}" srcOrd="6" destOrd="0" parTransId="{4257CDEA-A123-4A7B-868F-7EDDBF2406F1}" sibTransId="{CEC45989-3AD5-4ED6-AE41-64A8A60ACE72}"/>
    <dgm:cxn modelId="{48B10E72-3100-4AA7-9B23-2B26DBE3B807}" type="presOf" srcId="{68A2EE72-18CB-4637-99A9-A65818C77C9F}" destId="{ED2D192F-CCAF-467C-A11E-85983FFF8A39}" srcOrd="0" destOrd="0" presId="urn:microsoft.com/office/officeart/2005/8/layout/hProcess11"/>
    <dgm:cxn modelId="{B98A9286-3F63-4410-BB07-4F13CB9AD786}" srcId="{7BE366F8-58EC-442C-B58C-E14B0E1B1B3F}" destId="{68A2EE72-18CB-4637-99A9-A65818C77C9F}" srcOrd="2" destOrd="0" parTransId="{D520B1A2-042A-4BFB-BBD6-54C29198DF92}" sibTransId="{1C89C2A2-794E-47C1-AA5B-EE74D9606FD1}"/>
    <dgm:cxn modelId="{9E78C5A3-DDDF-482E-B5A8-FFFC7703EC71}" srcId="{7BE366F8-58EC-442C-B58C-E14B0E1B1B3F}" destId="{51024B0C-A81E-4998-AFA1-250791F509D1}" srcOrd="1" destOrd="0" parTransId="{2EB543A4-F669-4831-A59E-E2E0F64DE194}" sibTransId="{B8CBF878-E286-41EF-9B7D-91967A162644}"/>
    <dgm:cxn modelId="{0A1030AB-0A9D-4406-A00B-BD5C74BD4429}" type="presOf" srcId="{BAFFF0AA-7570-4F6A-9F31-34177D62A307}" destId="{1D90F927-DC79-4753-9C44-6D81D49277F7}" srcOrd="0" destOrd="0" presId="urn:microsoft.com/office/officeart/2005/8/layout/hProcess11"/>
    <dgm:cxn modelId="{3173B2AE-3756-4797-977B-687BD31D4278}" type="presOf" srcId="{FF92DB13-DB58-496A-A0CA-C8B0B2E8CD5E}" destId="{1D4D2E04-191D-4EFB-AEF1-5FDB86E3E0E8}" srcOrd="0" destOrd="0" presId="urn:microsoft.com/office/officeart/2005/8/layout/hProcess11"/>
    <dgm:cxn modelId="{9F94E5B3-DB03-4DA6-B916-037F49D3E6D2}" type="presOf" srcId="{A6F3A630-9A80-4369-9193-21B07449515E}" destId="{8D6E7F1F-7D57-4F7F-8A83-371706205DF0}" srcOrd="0" destOrd="0" presId="urn:microsoft.com/office/officeart/2005/8/layout/hProcess11"/>
    <dgm:cxn modelId="{D74880CD-E104-497A-A0D8-7468BAFA82A4}" type="presOf" srcId="{A7F32D66-08CE-4525-9B4F-A843B03548EC}" destId="{4D586C6F-3FF2-40BD-9762-25465C0F646A}" srcOrd="0" destOrd="0" presId="urn:microsoft.com/office/officeart/2005/8/layout/hProcess11"/>
    <dgm:cxn modelId="{1658B8FB-D543-455D-A267-4A16044996F1}" srcId="{7BE366F8-58EC-442C-B58C-E14B0E1B1B3F}" destId="{A6F3A630-9A80-4369-9193-21B07449515E}" srcOrd="5" destOrd="0" parTransId="{D374B03B-69ED-4DA2-AA82-2F17FBD772B9}" sibTransId="{3582CE4A-CDCC-4AE7-B5B5-0508A22D0261}"/>
    <dgm:cxn modelId="{191E21FD-66FC-431C-B4BF-B460210A2B40}" srcId="{7BE366F8-58EC-442C-B58C-E14B0E1B1B3F}" destId="{A7F32D66-08CE-4525-9B4F-A843B03548EC}" srcOrd="0" destOrd="0" parTransId="{F45227CB-C327-40BE-B34A-A1A5E8B2F435}" sibTransId="{504001F2-EA81-4517-8286-7A3BD4DC9B82}"/>
    <dgm:cxn modelId="{6CAEA4D1-3634-4D94-B339-92FF8E2DF826}" type="presParOf" srcId="{031794F9-66A1-4330-B5B5-FB10AD2D6A7D}" destId="{4547F66D-1E02-45DA-B5AF-3D2641D9DF95}" srcOrd="0" destOrd="0" presId="urn:microsoft.com/office/officeart/2005/8/layout/hProcess11"/>
    <dgm:cxn modelId="{C8139A51-9EF2-405A-91BA-0358A183A0D6}" type="presParOf" srcId="{031794F9-66A1-4330-B5B5-FB10AD2D6A7D}" destId="{9BB2389E-06CC-4CCE-B3D7-423BD1C2E5DD}" srcOrd="1" destOrd="0" presId="urn:microsoft.com/office/officeart/2005/8/layout/hProcess11"/>
    <dgm:cxn modelId="{B2E8A051-A669-4D53-943E-F45771970EA0}" type="presParOf" srcId="{9BB2389E-06CC-4CCE-B3D7-423BD1C2E5DD}" destId="{F8A6A0A3-1950-4A2E-AB25-8D76BED9C3E7}" srcOrd="0" destOrd="0" presId="urn:microsoft.com/office/officeart/2005/8/layout/hProcess11"/>
    <dgm:cxn modelId="{07590459-ADCB-4639-985F-DA0CF2701778}" type="presParOf" srcId="{F8A6A0A3-1950-4A2E-AB25-8D76BED9C3E7}" destId="{4D586C6F-3FF2-40BD-9762-25465C0F646A}" srcOrd="0" destOrd="0" presId="urn:microsoft.com/office/officeart/2005/8/layout/hProcess11"/>
    <dgm:cxn modelId="{4BAF5500-6635-4E35-B3D1-68E0CC4D35B6}" type="presParOf" srcId="{F8A6A0A3-1950-4A2E-AB25-8D76BED9C3E7}" destId="{23D2FB25-614E-4A05-932C-A6CAC00B8676}" srcOrd="1" destOrd="0" presId="urn:microsoft.com/office/officeart/2005/8/layout/hProcess11"/>
    <dgm:cxn modelId="{31BD7257-DFE5-483E-ADD2-428373A0E21F}" type="presParOf" srcId="{F8A6A0A3-1950-4A2E-AB25-8D76BED9C3E7}" destId="{687D1445-869C-4F55-9D46-BAC4B81DA308}" srcOrd="2" destOrd="0" presId="urn:microsoft.com/office/officeart/2005/8/layout/hProcess11"/>
    <dgm:cxn modelId="{C5FA3411-FDA6-4A9E-8505-69F09E07D08E}" type="presParOf" srcId="{9BB2389E-06CC-4CCE-B3D7-423BD1C2E5DD}" destId="{E6B049AD-82AD-4A74-AA8C-B73A078F157F}" srcOrd="1" destOrd="0" presId="urn:microsoft.com/office/officeart/2005/8/layout/hProcess11"/>
    <dgm:cxn modelId="{D6A54550-0625-4A76-A7A9-2A1A9376EDB5}" type="presParOf" srcId="{9BB2389E-06CC-4CCE-B3D7-423BD1C2E5DD}" destId="{EFE7A6A8-2E73-4FBB-B8EF-BFB836F7E128}" srcOrd="2" destOrd="0" presId="urn:microsoft.com/office/officeart/2005/8/layout/hProcess11"/>
    <dgm:cxn modelId="{AFBE58AD-D737-4E8B-8EE3-2DDA30D576AD}" type="presParOf" srcId="{EFE7A6A8-2E73-4FBB-B8EF-BFB836F7E128}" destId="{F8E799BF-79CF-4079-A5E3-59DC5C41A90E}" srcOrd="0" destOrd="0" presId="urn:microsoft.com/office/officeart/2005/8/layout/hProcess11"/>
    <dgm:cxn modelId="{5B59038F-88A2-4D7E-A4E3-93CF4BD80BE7}" type="presParOf" srcId="{EFE7A6A8-2E73-4FBB-B8EF-BFB836F7E128}" destId="{F7D060BC-A56C-49AE-A324-DD3CF11D30AA}" srcOrd="1" destOrd="0" presId="urn:microsoft.com/office/officeart/2005/8/layout/hProcess11"/>
    <dgm:cxn modelId="{C13996F9-4041-4A38-B10D-3B6933F33E1C}" type="presParOf" srcId="{EFE7A6A8-2E73-4FBB-B8EF-BFB836F7E128}" destId="{A08626A0-FB5A-4AD4-A517-E8FEF4394021}" srcOrd="2" destOrd="0" presId="urn:microsoft.com/office/officeart/2005/8/layout/hProcess11"/>
    <dgm:cxn modelId="{3E70B1AB-1AA1-4F38-81DB-D05E5FF35006}" type="presParOf" srcId="{9BB2389E-06CC-4CCE-B3D7-423BD1C2E5DD}" destId="{C60F79C8-BD8A-4B34-9D97-CB9CB9554E76}" srcOrd="3" destOrd="0" presId="urn:microsoft.com/office/officeart/2005/8/layout/hProcess11"/>
    <dgm:cxn modelId="{872A7981-F80F-403C-9517-E0C72EFF5189}" type="presParOf" srcId="{9BB2389E-06CC-4CCE-B3D7-423BD1C2E5DD}" destId="{13CF2165-B774-48A6-BABC-03EB6534DE0F}" srcOrd="4" destOrd="0" presId="urn:microsoft.com/office/officeart/2005/8/layout/hProcess11"/>
    <dgm:cxn modelId="{7198947D-A3D0-4DAE-B276-CF67D3C165B4}" type="presParOf" srcId="{13CF2165-B774-48A6-BABC-03EB6534DE0F}" destId="{ED2D192F-CCAF-467C-A11E-85983FFF8A39}" srcOrd="0" destOrd="0" presId="urn:microsoft.com/office/officeart/2005/8/layout/hProcess11"/>
    <dgm:cxn modelId="{2551A5C7-F153-44B7-B138-877BDAFCABF0}" type="presParOf" srcId="{13CF2165-B774-48A6-BABC-03EB6534DE0F}" destId="{0E22C33F-AF6A-4275-94AA-47AC3FDE5CDC}" srcOrd="1" destOrd="0" presId="urn:microsoft.com/office/officeart/2005/8/layout/hProcess11"/>
    <dgm:cxn modelId="{CF9F4116-F7C5-4BD0-B4CF-4C1CBEDA1B92}" type="presParOf" srcId="{13CF2165-B774-48A6-BABC-03EB6534DE0F}" destId="{7F6DE011-0906-4F27-B3EF-4FC44775421B}" srcOrd="2" destOrd="0" presId="urn:microsoft.com/office/officeart/2005/8/layout/hProcess11"/>
    <dgm:cxn modelId="{2809EA9D-C39A-4DF1-97C9-57ACD076CE59}" type="presParOf" srcId="{9BB2389E-06CC-4CCE-B3D7-423BD1C2E5DD}" destId="{C75F3E93-9ECD-46BC-9DE5-2E2AA8B9D3D1}" srcOrd="5" destOrd="0" presId="urn:microsoft.com/office/officeart/2005/8/layout/hProcess11"/>
    <dgm:cxn modelId="{21FEC667-E7A8-416A-9756-40EDC9800BB6}" type="presParOf" srcId="{9BB2389E-06CC-4CCE-B3D7-423BD1C2E5DD}" destId="{1D178A1D-FA31-43F2-ABC4-09A5BA3E2DC1}" srcOrd="6" destOrd="0" presId="urn:microsoft.com/office/officeart/2005/8/layout/hProcess11"/>
    <dgm:cxn modelId="{DECDB17A-6E85-43DE-A96F-05B5599CAFBA}" type="presParOf" srcId="{1D178A1D-FA31-43F2-ABC4-09A5BA3E2DC1}" destId="{1D90F927-DC79-4753-9C44-6D81D49277F7}" srcOrd="0" destOrd="0" presId="urn:microsoft.com/office/officeart/2005/8/layout/hProcess11"/>
    <dgm:cxn modelId="{D3ABFF49-A2CE-4D19-9281-80263D187C97}" type="presParOf" srcId="{1D178A1D-FA31-43F2-ABC4-09A5BA3E2DC1}" destId="{3DDF55BF-3991-40BA-9768-96E4B57E048F}" srcOrd="1" destOrd="0" presId="urn:microsoft.com/office/officeart/2005/8/layout/hProcess11"/>
    <dgm:cxn modelId="{D32D046B-8D0A-4DB8-9BD0-DAD92E673C6B}" type="presParOf" srcId="{1D178A1D-FA31-43F2-ABC4-09A5BA3E2DC1}" destId="{7FA20591-63BA-453D-B94C-BC579DF8CF21}" srcOrd="2" destOrd="0" presId="urn:microsoft.com/office/officeart/2005/8/layout/hProcess11"/>
    <dgm:cxn modelId="{A13FD6A9-B8B0-4BDF-9DA5-9ACA2BDCAA12}" type="presParOf" srcId="{9BB2389E-06CC-4CCE-B3D7-423BD1C2E5DD}" destId="{FCDB8B02-7B84-49A4-9B76-9C9050E46AD2}" srcOrd="7" destOrd="0" presId="urn:microsoft.com/office/officeart/2005/8/layout/hProcess11"/>
    <dgm:cxn modelId="{574711D8-0221-4128-B747-A9BEAB36D12A}" type="presParOf" srcId="{9BB2389E-06CC-4CCE-B3D7-423BD1C2E5DD}" destId="{2CCE98AE-5F70-45A6-9A8B-7618152816EE}" srcOrd="8" destOrd="0" presId="urn:microsoft.com/office/officeart/2005/8/layout/hProcess11"/>
    <dgm:cxn modelId="{63869185-BF30-44CD-84E3-5C2376CEF089}" type="presParOf" srcId="{2CCE98AE-5F70-45A6-9A8B-7618152816EE}" destId="{1D4D2E04-191D-4EFB-AEF1-5FDB86E3E0E8}" srcOrd="0" destOrd="0" presId="urn:microsoft.com/office/officeart/2005/8/layout/hProcess11"/>
    <dgm:cxn modelId="{DC7E92FC-9CC2-4747-8D73-2949EC831996}" type="presParOf" srcId="{2CCE98AE-5F70-45A6-9A8B-7618152816EE}" destId="{251BD816-615E-446B-AB2E-12CF829267E2}" srcOrd="1" destOrd="0" presId="urn:microsoft.com/office/officeart/2005/8/layout/hProcess11"/>
    <dgm:cxn modelId="{0AB847A8-546B-4AB6-A354-5A98A173F470}" type="presParOf" srcId="{2CCE98AE-5F70-45A6-9A8B-7618152816EE}" destId="{A584EB30-E1CF-456E-8FF0-8B84779ED71B}" srcOrd="2" destOrd="0" presId="urn:microsoft.com/office/officeart/2005/8/layout/hProcess11"/>
    <dgm:cxn modelId="{41B3E6A2-5F20-446D-89A7-7EC0B63AECA5}" type="presParOf" srcId="{9BB2389E-06CC-4CCE-B3D7-423BD1C2E5DD}" destId="{85742738-2E33-4CDB-8063-E991A9BEBEDC}" srcOrd="9" destOrd="0" presId="urn:microsoft.com/office/officeart/2005/8/layout/hProcess11"/>
    <dgm:cxn modelId="{3ADAC67C-F4F0-4757-8E2D-636F0E051BF5}" type="presParOf" srcId="{9BB2389E-06CC-4CCE-B3D7-423BD1C2E5DD}" destId="{8B34CE9E-FD11-4BB4-8CC1-B66E7F68ECC6}" srcOrd="10" destOrd="0" presId="urn:microsoft.com/office/officeart/2005/8/layout/hProcess11"/>
    <dgm:cxn modelId="{3B96D02B-5DD3-40EE-8FD7-347535313FC6}" type="presParOf" srcId="{8B34CE9E-FD11-4BB4-8CC1-B66E7F68ECC6}" destId="{8D6E7F1F-7D57-4F7F-8A83-371706205DF0}" srcOrd="0" destOrd="0" presId="urn:microsoft.com/office/officeart/2005/8/layout/hProcess11"/>
    <dgm:cxn modelId="{7A68FC27-38AD-443C-AED4-A37DB6F66C78}" type="presParOf" srcId="{8B34CE9E-FD11-4BB4-8CC1-B66E7F68ECC6}" destId="{600D4BAF-94B9-41AD-B1C4-3611D05B75D1}" srcOrd="1" destOrd="0" presId="urn:microsoft.com/office/officeart/2005/8/layout/hProcess11"/>
    <dgm:cxn modelId="{79FA9EB2-0373-4A2B-8B6E-9670D4F54008}" type="presParOf" srcId="{8B34CE9E-FD11-4BB4-8CC1-B66E7F68ECC6}" destId="{66484860-0B91-4EB6-95D0-D0183A6EBBEF}" srcOrd="2" destOrd="0" presId="urn:microsoft.com/office/officeart/2005/8/layout/hProcess11"/>
    <dgm:cxn modelId="{DA13F490-EC67-4CC7-887B-7F05F530305E}" type="presParOf" srcId="{9BB2389E-06CC-4CCE-B3D7-423BD1C2E5DD}" destId="{4C4427E6-B39D-4285-9BCD-3A20143260CE}" srcOrd="11" destOrd="0" presId="urn:microsoft.com/office/officeart/2005/8/layout/hProcess11"/>
    <dgm:cxn modelId="{9AE1FC8F-9B37-4605-8A23-7402A1ED75A0}" type="presParOf" srcId="{9BB2389E-06CC-4CCE-B3D7-423BD1C2E5DD}" destId="{B3E75B04-2B35-4C7A-BA93-E3C2E903E038}" srcOrd="12" destOrd="0" presId="urn:microsoft.com/office/officeart/2005/8/layout/hProcess11"/>
    <dgm:cxn modelId="{9F9F13E2-0DEA-4A49-9FA6-D339E2DA8FF6}" type="presParOf" srcId="{B3E75B04-2B35-4C7A-BA93-E3C2E903E038}" destId="{716C8615-EDB4-420D-B7BC-58088BCBA2DA}" srcOrd="0" destOrd="0" presId="urn:microsoft.com/office/officeart/2005/8/layout/hProcess11"/>
    <dgm:cxn modelId="{EB1F0884-6475-43E4-8FB1-6E7C2B964A35}" type="presParOf" srcId="{B3E75B04-2B35-4C7A-BA93-E3C2E903E038}" destId="{9FA81CCA-6DF8-4B1E-B175-9BA00DCB6EAD}" srcOrd="1" destOrd="0" presId="urn:microsoft.com/office/officeart/2005/8/layout/hProcess11"/>
    <dgm:cxn modelId="{08A1085A-A806-4502-A807-A21E851CD0A5}" type="presParOf" srcId="{B3E75B04-2B35-4C7A-BA93-E3C2E903E038}" destId="{C30814BB-B5EF-4895-A48B-D7BAF56A3D93}" srcOrd="2" destOrd="0" presId="urn:microsoft.com/office/officeart/2005/8/layout/hProcess1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E52522-4617-4469-B130-388E0DF5FC43}" type="doc">
      <dgm:prSet loTypeId="urn:microsoft.com/office/officeart/2005/8/layout/venn1" loCatId="relationship" qsTypeId="urn:microsoft.com/office/officeart/2005/8/quickstyle/simple1" qsCatId="simple" csTypeId="urn:microsoft.com/office/officeart/2005/8/colors/accent1_2" csCatId="accent1" phldr="1"/>
      <dgm:spPr/>
    </dgm:pt>
    <dgm:pt modelId="{1FC70E08-4A27-4C83-AC4C-398FC18618A3}">
      <dgm:prSet phldrT="[Text]"/>
      <dgm:spPr/>
      <dgm:t>
        <a:bodyPr/>
        <a:lstStyle/>
        <a:p>
          <a:r>
            <a:rPr lang="en-GB" dirty="0">
              <a:latin typeface="Roboto" panose="02000000000000000000" pitchFamily="2" charset="0"/>
              <a:ea typeface="Roboto" panose="02000000000000000000" pitchFamily="2" charset="0"/>
            </a:rPr>
            <a:t>Platform(s) &amp; tools</a:t>
          </a:r>
        </a:p>
      </dgm:t>
    </dgm:pt>
    <dgm:pt modelId="{5F34430C-5C16-4F49-BBD8-80F150AE58E6}" type="parTrans" cxnId="{5E36AA5A-CE14-4FFB-8AEA-CC147CC82477}">
      <dgm:prSet/>
      <dgm:spPr/>
      <dgm:t>
        <a:bodyPr/>
        <a:lstStyle/>
        <a:p>
          <a:endParaRPr lang="en-GB"/>
        </a:p>
      </dgm:t>
    </dgm:pt>
    <dgm:pt modelId="{DA1C0680-B756-492C-B7EC-CF61D984FF8A}" type="sibTrans" cxnId="{5E36AA5A-CE14-4FFB-8AEA-CC147CC82477}">
      <dgm:prSet/>
      <dgm:spPr/>
      <dgm:t>
        <a:bodyPr/>
        <a:lstStyle/>
        <a:p>
          <a:endParaRPr lang="en-GB"/>
        </a:p>
      </dgm:t>
    </dgm:pt>
    <dgm:pt modelId="{CF957BB1-3A6A-46C2-825E-EB5656E65507}">
      <dgm:prSet phldrT="[Text]"/>
      <dgm:spPr>
        <a:solidFill>
          <a:schemeClr val="accent3">
            <a:alpha val="50000"/>
          </a:schemeClr>
        </a:solidFill>
      </dgm:spPr>
      <dgm:t>
        <a:bodyPr/>
        <a:lstStyle/>
        <a:p>
          <a:r>
            <a:rPr lang="en-GB" dirty="0">
              <a:latin typeface="Roboto" panose="02000000000000000000" pitchFamily="2" charset="0"/>
              <a:ea typeface="Roboto" panose="02000000000000000000" pitchFamily="2" charset="0"/>
            </a:rPr>
            <a:t>Upskilling &amp; sharing </a:t>
          </a:r>
        </a:p>
      </dgm:t>
    </dgm:pt>
    <dgm:pt modelId="{C854AEF8-5E18-4822-8E1A-D2026EE1A411}" type="parTrans" cxnId="{E5C7B08D-299A-4E37-91F5-D72C7BE33D03}">
      <dgm:prSet/>
      <dgm:spPr/>
      <dgm:t>
        <a:bodyPr/>
        <a:lstStyle/>
        <a:p>
          <a:endParaRPr lang="en-GB"/>
        </a:p>
      </dgm:t>
    </dgm:pt>
    <dgm:pt modelId="{851A848F-4CF6-4608-A561-DB9001B693F0}" type="sibTrans" cxnId="{E5C7B08D-299A-4E37-91F5-D72C7BE33D03}">
      <dgm:prSet/>
      <dgm:spPr/>
      <dgm:t>
        <a:bodyPr/>
        <a:lstStyle/>
        <a:p>
          <a:endParaRPr lang="en-GB"/>
        </a:p>
      </dgm:t>
    </dgm:pt>
    <dgm:pt modelId="{3FEA82B0-097F-494A-BAB4-8E20B1B7BC31}">
      <dgm:prSet phldrT="[Text]"/>
      <dgm:spPr>
        <a:solidFill>
          <a:srgbClr val="009999">
            <a:alpha val="50000"/>
          </a:srgbClr>
        </a:solidFill>
      </dgm:spPr>
      <dgm:t>
        <a:bodyPr/>
        <a:lstStyle/>
        <a:p>
          <a:r>
            <a:rPr lang="en-GB" dirty="0">
              <a:latin typeface="Roboto" panose="02000000000000000000" pitchFamily="2" charset="0"/>
              <a:ea typeface="Roboto" panose="02000000000000000000" pitchFamily="2" charset="0"/>
            </a:rPr>
            <a:t>Resources &amp; Metadata</a:t>
          </a:r>
        </a:p>
      </dgm:t>
    </dgm:pt>
    <dgm:pt modelId="{07EEC399-F8B2-4656-BB7F-3B9F6C1BA004}" type="parTrans" cxnId="{264209E3-2E8B-494A-B8B1-293DB6F16A97}">
      <dgm:prSet/>
      <dgm:spPr/>
      <dgm:t>
        <a:bodyPr/>
        <a:lstStyle/>
        <a:p>
          <a:endParaRPr lang="en-GB"/>
        </a:p>
      </dgm:t>
    </dgm:pt>
    <dgm:pt modelId="{59E96F8F-B954-43C1-A9DD-538F5D27E368}" type="sibTrans" cxnId="{264209E3-2E8B-494A-B8B1-293DB6F16A97}">
      <dgm:prSet/>
      <dgm:spPr/>
      <dgm:t>
        <a:bodyPr/>
        <a:lstStyle/>
        <a:p>
          <a:endParaRPr lang="en-GB"/>
        </a:p>
      </dgm:t>
    </dgm:pt>
    <dgm:pt modelId="{4C385FDF-AAA8-4814-9952-4B996F2161D5}">
      <dgm:prSet phldrT="[Text]"/>
      <dgm:spPr>
        <a:solidFill>
          <a:srgbClr val="FF3399">
            <a:alpha val="50000"/>
          </a:srgbClr>
        </a:solidFill>
      </dgm:spPr>
      <dgm:t>
        <a:bodyPr/>
        <a:lstStyle/>
        <a:p>
          <a:r>
            <a:rPr lang="en-GB" dirty="0">
              <a:latin typeface="Roboto" panose="02000000000000000000" pitchFamily="2" charset="0"/>
              <a:ea typeface="Roboto" panose="02000000000000000000" pitchFamily="2" charset="0"/>
            </a:rPr>
            <a:t>Frameworks</a:t>
          </a:r>
        </a:p>
      </dgm:t>
    </dgm:pt>
    <dgm:pt modelId="{BD9F4299-C181-40D0-9DBC-4E104A7EAEEF}" type="parTrans" cxnId="{37183F68-F11A-4C48-BC04-F105FA58A572}">
      <dgm:prSet/>
      <dgm:spPr/>
      <dgm:t>
        <a:bodyPr/>
        <a:lstStyle/>
        <a:p>
          <a:endParaRPr lang="en-GB"/>
        </a:p>
      </dgm:t>
    </dgm:pt>
    <dgm:pt modelId="{4AA38878-BB99-409B-BDFF-C768F788F0C4}" type="sibTrans" cxnId="{37183F68-F11A-4C48-BC04-F105FA58A572}">
      <dgm:prSet/>
      <dgm:spPr/>
      <dgm:t>
        <a:bodyPr/>
        <a:lstStyle/>
        <a:p>
          <a:endParaRPr lang="en-GB"/>
        </a:p>
      </dgm:t>
    </dgm:pt>
    <dgm:pt modelId="{B5F57360-6AD0-436C-8985-221F71A9D87B}" type="pres">
      <dgm:prSet presAssocID="{C3E52522-4617-4469-B130-388E0DF5FC43}" presName="compositeShape" presStyleCnt="0">
        <dgm:presLayoutVars>
          <dgm:chMax val="7"/>
          <dgm:dir/>
          <dgm:resizeHandles val="exact"/>
        </dgm:presLayoutVars>
      </dgm:prSet>
      <dgm:spPr/>
    </dgm:pt>
    <dgm:pt modelId="{FCBECAD8-021D-4D60-9BC5-63ADA7F1E0D6}" type="pres">
      <dgm:prSet presAssocID="{4C385FDF-AAA8-4814-9952-4B996F2161D5}" presName="circ1" presStyleLbl="vennNode1" presStyleIdx="0" presStyleCnt="4"/>
      <dgm:spPr/>
    </dgm:pt>
    <dgm:pt modelId="{8E8B123E-BBE6-4DC1-83C9-5B43BD3C8612}" type="pres">
      <dgm:prSet presAssocID="{4C385FDF-AAA8-4814-9952-4B996F2161D5}" presName="circ1Tx" presStyleLbl="revTx" presStyleIdx="0" presStyleCnt="0">
        <dgm:presLayoutVars>
          <dgm:chMax val="0"/>
          <dgm:chPref val="0"/>
          <dgm:bulletEnabled val="1"/>
        </dgm:presLayoutVars>
      </dgm:prSet>
      <dgm:spPr/>
    </dgm:pt>
    <dgm:pt modelId="{CFB9F673-77A0-4B4E-991D-A899DF04862A}" type="pres">
      <dgm:prSet presAssocID="{3FEA82B0-097F-494A-BAB4-8E20B1B7BC31}" presName="circ2" presStyleLbl="vennNode1" presStyleIdx="1" presStyleCnt="4"/>
      <dgm:spPr/>
    </dgm:pt>
    <dgm:pt modelId="{97DEC337-EE43-47F8-A5A9-7948DADAFC6A}" type="pres">
      <dgm:prSet presAssocID="{3FEA82B0-097F-494A-BAB4-8E20B1B7BC31}" presName="circ2Tx" presStyleLbl="revTx" presStyleIdx="0" presStyleCnt="0">
        <dgm:presLayoutVars>
          <dgm:chMax val="0"/>
          <dgm:chPref val="0"/>
          <dgm:bulletEnabled val="1"/>
        </dgm:presLayoutVars>
      </dgm:prSet>
      <dgm:spPr/>
    </dgm:pt>
    <dgm:pt modelId="{D018DFA9-4531-411F-AA73-C481DECC8C65}" type="pres">
      <dgm:prSet presAssocID="{1FC70E08-4A27-4C83-AC4C-398FC18618A3}" presName="circ3" presStyleLbl="vennNode1" presStyleIdx="2" presStyleCnt="4"/>
      <dgm:spPr/>
    </dgm:pt>
    <dgm:pt modelId="{C5FC5AAC-FCAE-4EE8-995D-BC1C4790E6D2}" type="pres">
      <dgm:prSet presAssocID="{1FC70E08-4A27-4C83-AC4C-398FC18618A3}" presName="circ3Tx" presStyleLbl="revTx" presStyleIdx="0" presStyleCnt="0">
        <dgm:presLayoutVars>
          <dgm:chMax val="0"/>
          <dgm:chPref val="0"/>
          <dgm:bulletEnabled val="1"/>
        </dgm:presLayoutVars>
      </dgm:prSet>
      <dgm:spPr/>
    </dgm:pt>
    <dgm:pt modelId="{24B8A8F9-68D3-49B3-9E81-B8787FB26A89}" type="pres">
      <dgm:prSet presAssocID="{CF957BB1-3A6A-46C2-825E-EB5656E65507}" presName="circ4" presStyleLbl="vennNode1" presStyleIdx="3" presStyleCnt="4"/>
      <dgm:spPr/>
    </dgm:pt>
    <dgm:pt modelId="{90793A57-C88C-4779-A66A-57185B5CD484}" type="pres">
      <dgm:prSet presAssocID="{CF957BB1-3A6A-46C2-825E-EB5656E65507}" presName="circ4Tx" presStyleLbl="revTx" presStyleIdx="0" presStyleCnt="0">
        <dgm:presLayoutVars>
          <dgm:chMax val="0"/>
          <dgm:chPref val="0"/>
          <dgm:bulletEnabled val="1"/>
        </dgm:presLayoutVars>
      </dgm:prSet>
      <dgm:spPr/>
    </dgm:pt>
  </dgm:ptLst>
  <dgm:cxnLst>
    <dgm:cxn modelId="{1799FB15-F3A8-408B-A78D-4A204A682D18}" type="presOf" srcId="{4C385FDF-AAA8-4814-9952-4B996F2161D5}" destId="{8E8B123E-BBE6-4DC1-83C9-5B43BD3C8612}" srcOrd="1" destOrd="0" presId="urn:microsoft.com/office/officeart/2005/8/layout/venn1"/>
    <dgm:cxn modelId="{CBCF0D61-33ED-4BCF-B549-D27A298940B3}" type="presOf" srcId="{1FC70E08-4A27-4C83-AC4C-398FC18618A3}" destId="{D018DFA9-4531-411F-AA73-C481DECC8C65}" srcOrd="0" destOrd="0" presId="urn:microsoft.com/office/officeart/2005/8/layout/venn1"/>
    <dgm:cxn modelId="{37183F68-F11A-4C48-BC04-F105FA58A572}" srcId="{C3E52522-4617-4469-B130-388E0DF5FC43}" destId="{4C385FDF-AAA8-4814-9952-4B996F2161D5}" srcOrd="0" destOrd="0" parTransId="{BD9F4299-C181-40D0-9DBC-4E104A7EAEEF}" sibTransId="{4AA38878-BB99-409B-BDFF-C768F788F0C4}"/>
    <dgm:cxn modelId="{55AE666E-120F-4EFA-9944-84D25DF0E2F8}" type="presOf" srcId="{C3E52522-4617-4469-B130-388E0DF5FC43}" destId="{B5F57360-6AD0-436C-8985-221F71A9D87B}" srcOrd="0" destOrd="0" presId="urn:microsoft.com/office/officeart/2005/8/layout/venn1"/>
    <dgm:cxn modelId="{5E36AA5A-CE14-4FFB-8AEA-CC147CC82477}" srcId="{C3E52522-4617-4469-B130-388E0DF5FC43}" destId="{1FC70E08-4A27-4C83-AC4C-398FC18618A3}" srcOrd="2" destOrd="0" parTransId="{5F34430C-5C16-4F49-BBD8-80F150AE58E6}" sibTransId="{DA1C0680-B756-492C-B7EC-CF61D984FF8A}"/>
    <dgm:cxn modelId="{4C4A2083-AA57-4CF7-87A7-6FE8828D3A15}" type="presOf" srcId="{3FEA82B0-097F-494A-BAB4-8E20B1B7BC31}" destId="{97DEC337-EE43-47F8-A5A9-7948DADAFC6A}" srcOrd="1" destOrd="0" presId="urn:microsoft.com/office/officeart/2005/8/layout/venn1"/>
    <dgm:cxn modelId="{E5C7B08D-299A-4E37-91F5-D72C7BE33D03}" srcId="{C3E52522-4617-4469-B130-388E0DF5FC43}" destId="{CF957BB1-3A6A-46C2-825E-EB5656E65507}" srcOrd="3" destOrd="0" parTransId="{C854AEF8-5E18-4822-8E1A-D2026EE1A411}" sibTransId="{851A848F-4CF6-4608-A561-DB9001B693F0}"/>
    <dgm:cxn modelId="{4039C28F-7416-4D5A-A62B-D7824124B283}" type="presOf" srcId="{4C385FDF-AAA8-4814-9952-4B996F2161D5}" destId="{FCBECAD8-021D-4D60-9BC5-63ADA7F1E0D6}" srcOrd="0" destOrd="0" presId="urn:microsoft.com/office/officeart/2005/8/layout/venn1"/>
    <dgm:cxn modelId="{07E127B0-5DE3-4A42-979D-CD86C3D6CC5A}" type="presOf" srcId="{CF957BB1-3A6A-46C2-825E-EB5656E65507}" destId="{24B8A8F9-68D3-49B3-9E81-B8787FB26A89}" srcOrd="0" destOrd="0" presId="urn:microsoft.com/office/officeart/2005/8/layout/venn1"/>
    <dgm:cxn modelId="{E141BDBD-AA3C-4D11-A07F-D9F68D8825C0}" type="presOf" srcId="{1FC70E08-4A27-4C83-AC4C-398FC18618A3}" destId="{C5FC5AAC-FCAE-4EE8-995D-BC1C4790E6D2}" srcOrd="1" destOrd="0" presId="urn:microsoft.com/office/officeart/2005/8/layout/venn1"/>
    <dgm:cxn modelId="{7322B6DE-70A8-4976-AA9E-07EF5FEF2946}" type="presOf" srcId="{CF957BB1-3A6A-46C2-825E-EB5656E65507}" destId="{90793A57-C88C-4779-A66A-57185B5CD484}" srcOrd="1" destOrd="0" presId="urn:microsoft.com/office/officeart/2005/8/layout/venn1"/>
    <dgm:cxn modelId="{264209E3-2E8B-494A-B8B1-293DB6F16A97}" srcId="{C3E52522-4617-4469-B130-388E0DF5FC43}" destId="{3FEA82B0-097F-494A-BAB4-8E20B1B7BC31}" srcOrd="1" destOrd="0" parTransId="{07EEC399-F8B2-4656-BB7F-3B9F6C1BA004}" sibTransId="{59E96F8F-B954-43C1-A9DD-538F5D27E368}"/>
    <dgm:cxn modelId="{7DD7C7F8-91D2-43E1-902E-76FA85DC6865}" type="presOf" srcId="{3FEA82B0-097F-494A-BAB4-8E20B1B7BC31}" destId="{CFB9F673-77A0-4B4E-991D-A899DF04862A}" srcOrd="0" destOrd="0" presId="urn:microsoft.com/office/officeart/2005/8/layout/venn1"/>
    <dgm:cxn modelId="{8DB08A92-3123-46C7-B087-271F92E50F72}" type="presParOf" srcId="{B5F57360-6AD0-436C-8985-221F71A9D87B}" destId="{FCBECAD8-021D-4D60-9BC5-63ADA7F1E0D6}" srcOrd="0" destOrd="0" presId="urn:microsoft.com/office/officeart/2005/8/layout/venn1"/>
    <dgm:cxn modelId="{0F316EC7-7C4B-4835-82F3-6B135446FCAC}" type="presParOf" srcId="{B5F57360-6AD0-436C-8985-221F71A9D87B}" destId="{8E8B123E-BBE6-4DC1-83C9-5B43BD3C8612}" srcOrd="1" destOrd="0" presId="urn:microsoft.com/office/officeart/2005/8/layout/venn1"/>
    <dgm:cxn modelId="{BD773BCC-3621-4368-ACBE-B1134D5671B3}" type="presParOf" srcId="{B5F57360-6AD0-436C-8985-221F71A9D87B}" destId="{CFB9F673-77A0-4B4E-991D-A899DF04862A}" srcOrd="2" destOrd="0" presId="urn:microsoft.com/office/officeart/2005/8/layout/venn1"/>
    <dgm:cxn modelId="{32ACB922-CA52-47EC-8A92-D77AD3E445F1}" type="presParOf" srcId="{B5F57360-6AD0-436C-8985-221F71A9D87B}" destId="{97DEC337-EE43-47F8-A5A9-7948DADAFC6A}" srcOrd="3" destOrd="0" presId="urn:microsoft.com/office/officeart/2005/8/layout/venn1"/>
    <dgm:cxn modelId="{7A09FD66-4527-41DC-B21C-85BFF3EE02D1}" type="presParOf" srcId="{B5F57360-6AD0-436C-8985-221F71A9D87B}" destId="{D018DFA9-4531-411F-AA73-C481DECC8C65}" srcOrd="4" destOrd="0" presId="urn:microsoft.com/office/officeart/2005/8/layout/venn1"/>
    <dgm:cxn modelId="{2EBF9D57-30E6-4C9E-A680-590CFD791418}" type="presParOf" srcId="{B5F57360-6AD0-436C-8985-221F71A9D87B}" destId="{C5FC5AAC-FCAE-4EE8-995D-BC1C4790E6D2}" srcOrd="5" destOrd="0" presId="urn:microsoft.com/office/officeart/2005/8/layout/venn1"/>
    <dgm:cxn modelId="{4F404EF7-0AB0-4CAD-BBD0-4CC5AC7C21AD}" type="presParOf" srcId="{B5F57360-6AD0-436C-8985-221F71A9D87B}" destId="{24B8A8F9-68D3-49B3-9E81-B8787FB26A89}" srcOrd="6" destOrd="0" presId="urn:microsoft.com/office/officeart/2005/8/layout/venn1"/>
    <dgm:cxn modelId="{21E3391A-3F00-4A05-B71B-41FDF3AE1C39}" type="presParOf" srcId="{B5F57360-6AD0-436C-8985-221F71A9D87B}" destId="{90793A57-C88C-4779-A66A-57185B5CD484}"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47F66D-1E02-45DA-B5AF-3D2641D9DF95}">
      <dsp:nvSpPr>
        <dsp:cNvPr id="0" name=""/>
        <dsp:cNvSpPr/>
      </dsp:nvSpPr>
      <dsp:spPr>
        <a:xfrm>
          <a:off x="0" y="1810929"/>
          <a:ext cx="10840926" cy="188394"/>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586C6F-3FF2-40BD-9762-25465C0F646A}">
      <dsp:nvSpPr>
        <dsp:cNvPr id="0" name=""/>
        <dsp:cNvSpPr/>
      </dsp:nvSpPr>
      <dsp:spPr>
        <a:xfrm>
          <a:off x="833" y="0"/>
          <a:ext cx="1336324" cy="152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1160" tIns="391160" rIns="391160" bIns="391160" numCol="1" spcCol="1270" anchor="b" anchorCtr="0">
          <a:noAutofit/>
        </a:bodyPr>
        <a:lstStyle/>
        <a:p>
          <a:pPr marL="0" lvl="0" indent="0" algn="ctr" defTabSz="2444750">
            <a:lnSpc>
              <a:spcPct val="90000"/>
            </a:lnSpc>
            <a:spcBef>
              <a:spcPct val="0"/>
            </a:spcBef>
            <a:spcAft>
              <a:spcPct val="35000"/>
            </a:spcAft>
            <a:buNone/>
          </a:pPr>
          <a:r>
            <a:rPr lang="en-GB" sz="5500" kern="1200" dirty="0"/>
            <a:t> </a:t>
          </a:r>
        </a:p>
      </dsp:txBody>
      <dsp:txXfrm>
        <a:off x="833" y="0"/>
        <a:ext cx="1336324" cy="1524101"/>
      </dsp:txXfrm>
    </dsp:sp>
    <dsp:sp modelId="{23D2FB25-614E-4A05-932C-A6CAC00B8676}">
      <dsp:nvSpPr>
        <dsp:cNvPr id="0" name=""/>
        <dsp:cNvSpPr/>
      </dsp:nvSpPr>
      <dsp:spPr>
        <a:xfrm>
          <a:off x="478483" y="1714613"/>
          <a:ext cx="381025" cy="381025"/>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E799BF-79CF-4079-A5E3-59DC5C41A90E}">
      <dsp:nvSpPr>
        <dsp:cNvPr id="0" name=""/>
        <dsp:cNvSpPr/>
      </dsp:nvSpPr>
      <dsp:spPr>
        <a:xfrm>
          <a:off x="1403974" y="2286151"/>
          <a:ext cx="1336324" cy="152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1160" tIns="391160" rIns="391160" bIns="391160" numCol="1" spcCol="1270" anchor="t" anchorCtr="0">
          <a:noAutofit/>
        </a:bodyPr>
        <a:lstStyle/>
        <a:p>
          <a:pPr marL="0" lvl="0" indent="0" algn="ctr" defTabSz="2444750">
            <a:lnSpc>
              <a:spcPct val="90000"/>
            </a:lnSpc>
            <a:spcBef>
              <a:spcPct val="0"/>
            </a:spcBef>
            <a:spcAft>
              <a:spcPct val="35000"/>
            </a:spcAft>
            <a:buNone/>
          </a:pPr>
          <a:r>
            <a:rPr lang="en-GB" sz="5500" kern="1200" dirty="0"/>
            <a:t> </a:t>
          </a:r>
        </a:p>
      </dsp:txBody>
      <dsp:txXfrm>
        <a:off x="1403974" y="2286151"/>
        <a:ext cx="1336324" cy="1524101"/>
      </dsp:txXfrm>
    </dsp:sp>
    <dsp:sp modelId="{F7D060BC-A56C-49AE-A324-DD3CF11D30AA}">
      <dsp:nvSpPr>
        <dsp:cNvPr id="0" name=""/>
        <dsp:cNvSpPr/>
      </dsp:nvSpPr>
      <dsp:spPr>
        <a:xfrm>
          <a:off x="1881623" y="1714613"/>
          <a:ext cx="381025" cy="381025"/>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2D192F-CCAF-467C-A11E-85983FFF8A39}">
      <dsp:nvSpPr>
        <dsp:cNvPr id="0" name=""/>
        <dsp:cNvSpPr/>
      </dsp:nvSpPr>
      <dsp:spPr>
        <a:xfrm>
          <a:off x="2807114" y="0"/>
          <a:ext cx="1336324" cy="152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1160" tIns="391160" rIns="391160" bIns="391160" numCol="1" spcCol="1270" anchor="b" anchorCtr="0">
          <a:noAutofit/>
        </a:bodyPr>
        <a:lstStyle/>
        <a:p>
          <a:pPr marL="0" lvl="0" indent="0" algn="ctr" defTabSz="2444750">
            <a:lnSpc>
              <a:spcPct val="90000"/>
            </a:lnSpc>
            <a:spcBef>
              <a:spcPct val="0"/>
            </a:spcBef>
            <a:spcAft>
              <a:spcPct val="35000"/>
            </a:spcAft>
            <a:buNone/>
          </a:pPr>
          <a:r>
            <a:rPr lang="en-GB" sz="5500" kern="1200" dirty="0"/>
            <a:t> </a:t>
          </a:r>
        </a:p>
      </dsp:txBody>
      <dsp:txXfrm>
        <a:off x="2807114" y="0"/>
        <a:ext cx="1336324" cy="1524101"/>
      </dsp:txXfrm>
    </dsp:sp>
    <dsp:sp modelId="{0E22C33F-AF6A-4275-94AA-47AC3FDE5CDC}">
      <dsp:nvSpPr>
        <dsp:cNvPr id="0" name=""/>
        <dsp:cNvSpPr/>
      </dsp:nvSpPr>
      <dsp:spPr>
        <a:xfrm>
          <a:off x="3284763" y="1714613"/>
          <a:ext cx="381025" cy="381025"/>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90F927-DC79-4753-9C44-6D81D49277F7}">
      <dsp:nvSpPr>
        <dsp:cNvPr id="0" name=""/>
        <dsp:cNvSpPr/>
      </dsp:nvSpPr>
      <dsp:spPr>
        <a:xfrm>
          <a:off x="4210254" y="2286151"/>
          <a:ext cx="1336324" cy="152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1160" tIns="391160" rIns="391160" bIns="391160" numCol="1" spcCol="1270" anchor="t" anchorCtr="0">
          <a:noAutofit/>
        </a:bodyPr>
        <a:lstStyle/>
        <a:p>
          <a:pPr marL="0" lvl="0" indent="0" algn="ctr" defTabSz="2444750">
            <a:lnSpc>
              <a:spcPct val="90000"/>
            </a:lnSpc>
            <a:spcBef>
              <a:spcPct val="0"/>
            </a:spcBef>
            <a:spcAft>
              <a:spcPct val="35000"/>
            </a:spcAft>
            <a:buNone/>
          </a:pPr>
          <a:r>
            <a:rPr lang="en-GB" sz="5500" kern="1200" dirty="0"/>
            <a:t> </a:t>
          </a:r>
        </a:p>
      </dsp:txBody>
      <dsp:txXfrm>
        <a:off x="4210254" y="2286151"/>
        <a:ext cx="1336324" cy="1524101"/>
      </dsp:txXfrm>
    </dsp:sp>
    <dsp:sp modelId="{3DDF55BF-3991-40BA-9768-96E4B57E048F}">
      <dsp:nvSpPr>
        <dsp:cNvPr id="0" name=""/>
        <dsp:cNvSpPr/>
      </dsp:nvSpPr>
      <dsp:spPr>
        <a:xfrm>
          <a:off x="4687904" y="1714613"/>
          <a:ext cx="381025" cy="381025"/>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4D2E04-191D-4EFB-AEF1-5FDB86E3E0E8}">
      <dsp:nvSpPr>
        <dsp:cNvPr id="0" name=""/>
        <dsp:cNvSpPr/>
      </dsp:nvSpPr>
      <dsp:spPr>
        <a:xfrm>
          <a:off x="5613394" y="0"/>
          <a:ext cx="1336324" cy="152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1160" tIns="391160" rIns="391160" bIns="391160" numCol="1" spcCol="1270" anchor="b" anchorCtr="0">
          <a:noAutofit/>
        </a:bodyPr>
        <a:lstStyle/>
        <a:p>
          <a:pPr marL="0" lvl="0" indent="0" algn="ctr" defTabSz="2444750">
            <a:lnSpc>
              <a:spcPct val="90000"/>
            </a:lnSpc>
            <a:spcBef>
              <a:spcPct val="0"/>
            </a:spcBef>
            <a:spcAft>
              <a:spcPct val="35000"/>
            </a:spcAft>
            <a:buNone/>
          </a:pPr>
          <a:endParaRPr lang="en-GB" sz="5500" kern="1200" dirty="0"/>
        </a:p>
      </dsp:txBody>
      <dsp:txXfrm>
        <a:off x="5613394" y="0"/>
        <a:ext cx="1336324" cy="1524101"/>
      </dsp:txXfrm>
    </dsp:sp>
    <dsp:sp modelId="{251BD816-615E-446B-AB2E-12CF829267E2}">
      <dsp:nvSpPr>
        <dsp:cNvPr id="0" name=""/>
        <dsp:cNvSpPr/>
      </dsp:nvSpPr>
      <dsp:spPr>
        <a:xfrm>
          <a:off x="6091044" y="1714613"/>
          <a:ext cx="381025" cy="381025"/>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6E7F1F-7D57-4F7F-8A83-371706205DF0}">
      <dsp:nvSpPr>
        <dsp:cNvPr id="0" name=""/>
        <dsp:cNvSpPr/>
      </dsp:nvSpPr>
      <dsp:spPr>
        <a:xfrm>
          <a:off x="7016535" y="2286151"/>
          <a:ext cx="1336324" cy="152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1160" tIns="391160" rIns="391160" bIns="391160" numCol="1" spcCol="1270" anchor="t" anchorCtr="0">
          <a:noAutofit/>
        </a:bodyPr>
        <a:lstStyle/>
        <a:p>
          <a:pPr marL="0" lvl="0" indent="0" algn="ctr" defTabSz="2444750">
            <a:lnSpc>
              <a:spcPct val="90000"/>
            </a:lnSpc>
            <a:spcBef>
              <a:spcPct val="0"/>
            </a:spcBef>
            <a:spcAft>
              <a:spcPct val="35000"/>
            </a:spcAft>
            <a:buNone/>
          </a:pPr>
          <a:endParaRPr lang="en-GB" sz="5500" kern="1200" dirty="0"/>
        </a:p>
      </dsp:txBody>
      <dsp:txXfrm>
        <a:off x="7016535" y="2286151"/>
        <a:ext cx="1336324" cy="1524101"/>
      </dsp:txXfrm>
    </dsp:sp>
    <dsp:sp modelId="{600D4BAF-94B9-41AD-B1C4-3611D05B75D1}">
      <dsp:nvSpPr>
        <dsp:cNvPr id="0" name=""/>
        <dsp:cNvSpPr/>
      </dsp:nvSpPr>
      <dsp:spPr>
        <a:xfrm>
          <a:off x="7494184" y="1714613"/>
          <a:ext cx="381025" cy="381025"/>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6C8615-EDB4-420D-B7BC-58088BCBA2DA}">
      <dsp:nvSpPr>
        <dsp:cNvPr id="0" name=""/>
        <dsp:cNvSpPr/>
      </dsp:nvSpPr>
      <dsp:spPr>
        <a:xfrm>
          <a:off x="8419675" y="0"/>
          <a:ext cx="1336324" cy="1524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1160" tIns="391160" rIns="391160" bIns="391160" numCol="1" spcCol="1270" anchor="b" anchorCtr="0">
          <a:noAutofit/>
        </a:bodyPr>
        <a:lstStyle/>
        <a:p>
          <a:pPr marL="0" lvl="0" indent="0" algn="ctr" defTabSz="2444750">
            <a:lnSpc>
              <a:spcPct val="90000"/>
            </a:lnSpc>
            <a:spcBef>
              <a:spcPct val="0"/>
            </a:spcBef>
            <a:spcAft>
              <a:spcPct val="35000"/>
            </a:spcAft>
            <a:buNone/>
          </a:pPr>
          <a:endParaRPr lang="en-GB" sz="5500" kern="1200" dirty="0"/>
        </a:p>
      </dsp:txBody>
      <dsp:txXfrm>
        <a:off x="8419675" y="0"/>
        <a:ext cx="1336324" cy="1524101"/>
      </dsp:txXfrm>
    </dsp:sp>
    <dsp:sp modelId="{9FA81CCA-6DF8-4B1E-B175-9BA00DCB6EAD}">
      <dsp:nvSpPr>
        <dsp:cNvPr id="0" name=""/>
        <dsp:cNvSpPr/>
      </dsp:nvSpPr>
      <dsp:spPr>
        <a:xfrm>
          <a:off x="8897324" y="1714613"/>
          <a:ext cx="381025" cy="381025"/>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BECAD8-021D-4D60-9BC5-63ADA7F1E0D6}">
      <dsp:nvSpPr>
        <dsp:cNvPr id="0" name=""/>
        <dsp:cNvSpPr/>
      </dsp:nvSpPr>
      <dsp:spPr>
        <a:xfrm>
          <a:off x="2363456" y="52822"/>
          <a:ext cx="2746783" cy="2746783"/>
        </a:xfrm>
        <a:prstGeom prst="ellipse">
          <a:avLst/>
        </a:prstGeom>
        <a:solidFill>
          <a:srgbClr val="FF3399">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GB" sz="1700" kern="1200" dirty="0">
              <a:latin typeface="Roboto" panose="02000000000000000000" pitchFamily="2" charset="0"/>
              <a:ea typeface="Roboto" panose="02000000000000000000" pitchFamily="2" charset="0"/>
            </a:rPr>
            <a:t>Frameworks</a:t>
          </a:r>
        </a:p>
      </dsp:txBody>
      <dsp:txXfrm>
        <a:off x="2680392" y="422582"/>
        <a:ext cx="2112910" cy="871575"/>
      </dsp:txXfrm>
    </dsp:sp>
    <dsp:sp modelId="{CFB9F673-77A0-4B4E-991D-A899DF04862A}">
      <dsp:nvSpPr>
        <dsp:cNvPr id="0" name=""/>
        <dsp:cNvSpPr/>
      </dsp:nvSpPr>
      <dsp:spPr>
        <a:xfrm>
          <a:off x="3578379" y="1267746"/>
          <a:ext cx="2746783" cy="2746783"/>
        </a:xfrm>
        <a:prstGeom prst="ellipse">
          <a:avLst/>
        </a:prstGeom>
        <a:solidFill>
          <a:srgbClr val="009999">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GB" sz="1700" kern="1200" dirty="0">
              <a:latin typeface="Roboto" panose="02000000000000000000" pitchFamily="2" charset="0"/>
              <a:ea typeface="Roboto" panose="02000000000000000000" pitchFamily="2" charset="0"/>
            </a:rPr>
            <a:t>Resources &amp; Metadata</a:t>
          </a:r>
        </a:p>
      </dsp:txBody>
      <dsp:txXfrm>
        <a:off x="5057416" y="1584682"/>
        <a:ext cx="1056455" cy="2112910"/>
      </dsp:txXfrm>
    </dsp:sp>
    <dsp:sp modelId="{D018DFA9-4531-411F-AA73-C481DECC8C65}">
      <dsp:nvSpPr>
        <dsp:cNvPr id="0" name=""/>
        <dsp:cNvSpPr/>
      </dsp:nvSpPr>
      <dsp:spPr>
        <a:xfrm>
          <a:off x="2363456" y="2482669"/>
          <a:ext cx="2746783" cy="274678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GB" sz="1700" kern="1200" dirty="0">
              <a:latin typeface="Roboto" panose="02000000000000000000" pitchFamily="2" charset="0"/>
              <a:ea typeface="Roboto" panose="02000000000000000000" pitchFamily="2" charset="0"/>
            </a:rPr>
            <a:t>Platform(s) &amp; tools</a:t>
          </a:r>
        </a:p>
      </dsp:txBody>
      <dsp:txXfrm>
        <a:off x="2680392" y="3988118"/>
        <a:ext cx="2112910" cy="871575"/>
      </dsp:txXfrm>
    </dsp:sp>
    <dsp:sp modelId="{24B8A8F9-68D3-49B3-9E81-B8787FB26A89}">
      <dsp:nvSpPr>
        <dsp:cNvPr id="0" name=""/>
        <dsp:cNvSpPr/>
      </dsp:nvSpPr>
      <dsp:spPr>
        <a:xfrm>
          <a:off x="1148532" y="1267746"/>
          <a:ext cx="2746783" cy="2746783"/>
        </a:xfrm>
        <a:prstGeom prst="ellipse">
          <a:avLst/>
        </a:prstGeom>
        <a:solidFill>
          <a:schemeClr val="accent3">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GB" sz="1700" kern="1200" dirty="0">
              <a:latin typeface="Roboto" panose="02000000000000000000" pitchFamily="2" charset="0"/>
              <a:ea typeface="Roboto" panose="02000000000000000000" pitchFamily="2" charset="0"/>
            </a:rPr>
            <a:t>Upskilling &amp; sharing </a:t>
          </a:r>
        </a:p>
      </dsp:txBody>
      <dsp:txXfrm>
        <a:off x="1359823" y="1584682"/>
        <a:ext cx="1056455" cy="211291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457200" lvl="0" indent="-323850" algn="l" rtl="0">
              <a:spcBef>
                <a:spcPts val="1000"/>
              </a:spcBef>
              <a:spcAft>
                <a:spcPts val="0"/>
              </a:spcAft>
              <a:buSzPts val="1500"/>
              <a:buChar char="●"/>
            </a:pPr>
            <a:r>
              <a:rPr lang="en-US" dirty="0"/>
              <a:t>EOSC overview</a:t>
            </a:r>
          </a:p>
          <a:p>
            <a:pPr marL="457200" lvl="0" indent="-323850" algn="l" rtl="0">
              <a:spcBef>
                <a:spcPts val="0"/>
              </a:spcBef>
              <a:spcAft>
                <a:spcPts val="0"/>
              </a:spcAft>
              <a:buSzPts val="1500"/>
              <a:buChar char="●"/>
            </a:pPr>
            <a:r>
              <a:rPr lang="en-US" dirty="0"/>
              <a:t>Background to open science training in Europe</a:t>
            </a:r>
          </a:p>
          <a:p>
            <a:pPr marL="457200" lvl="0" indent="-323850" algn="l" rtl="0">
              <a:spcBef>
                <a:spcPts val="0"/>
              </a:spcBef>
              <a:spcAft>
                <a:spcPts val="0"/>
              </a:spcAft>
              <a:buSzPts val="1500"/>
              <a:buChar char="●"/>
            </a:pPr>
            <a:r>
              <a:rPr lang="en-US" dirty="0"/>
              <a:t>Training activities in EOSC </a:t>
            </a:r>
          </a:p>
          <a:p>
            <a:pPr marL="457200" lvl="0" indent="-323850" algn="l" rtl="0">
              <a:spcBef>
                <a:spcPts val="0"/>
              </a:spcBef>
              <a:spcAft>
                <a:spcPts val="0"/>
              </a:spcAft>
              <a:buSzPts val="1500"/>
              <a:buChar char="●"/>
            </a:pPr>
            <a:r>
              <a:rPr lang="en-US" dirty="0"/>
              <a:t>Current and next steps:</a:t>
            </a:r>
          </a:p>
          <a:p>
            <a:pPr marL="0" lvl="0" indent="0" algn="l" rtl="0">
              <a:spcBef>
                <a:spcPts val="0"/>
              </a:spcBef>
              <a:spcAft>
                <a:spcPts val="0"/>
              </a:spcAft>
              <a:buNone/>
            </a:pPr>
            <a:endParaRPr dirty="0"/>
          </a:p>
        </p:txBody>
      </p:sp>
      <p:sp>
        <p:nvSpPr>
          <p:cNvPr id="75" name="Google Shape;7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7a9f21411f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7a9f21411f_0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g17a9f21411f_0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nl-NL"/>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40204"/>
                </a:solidFill>
                <a:effectLst/>
                <a:latin typeface="Roboto" panose="02000000000000000000" pitchFamily="2" charset="0"/>
              </a:rPr>
              <a:t>The EOSC Association Advisory Groups are a structure to allow Association members and others to help steer the implementation of EOSC</a:t>
            </a:r>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nl-NL" sz="1200" b="0" i="0" u="none" strike="noStrike" cap="none" smtClean="0">
                <a:solidFill>
                  <a:schemeClr val="dk1"/>
                </a:solidFill>
                <a:latin typeface="Calibri"/>
                <a:ea typeface="Calibri"/>
                <a:cs typeface="Calibri"/>
                <a:sym typeface="Calibri"/>
              </a:rPr>
              <a:t>6</a:t>
            </a:fld>
            <a:endParaRPr lang="nl-NL"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71918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nl-NL" sz="1200" b="0" i="0" u="none" strike="noStrike" cap="none" smtClean="0">
                <a:solidFill>
                  <a:schemeClr val="dk1"/>
                </a:solidFill>
                <a:latin typeface="Calibri"/>
                <a:ea typeface="Calibri"/>
                <a:cs typeface="Calibri"/>
                <a:sym typeface="Calibri"/>
              </a:rPr>
              <a:t>7</a:t>
            </a:fld>
            <a:endParaRPr lang="nl-NL"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32043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0" i="0" dirty="0">
                <a:solidFill>
                  <a:srgbClr val="040204"/>
                </a:solidFill>
                <a:effectLst/>
                <a:latin typeface="Roboto" panose="02000000000000000000" pitchFamily="2" charset="0"/>
              </a:rPr>
              <a:t>The EOSC Association Advisory Groups are a structure to allow Association members and others to help steer the implementation of EOSC. The Advisory Groups provide an “umbrella” for a set of Task Forces that are highly related and have the same Liaison person from the EOSC Association Board of Directors.</a:t>
            </a:r>
          </a:p>
          <a:p>
            <a:pPr algn="l"/>
            <a:r>
              <a:rPr lang="en-US" b="1" i="0" dirty="0">
                <a:solidFill>
                  <a:srgbClr val="040204"/>
                </a:solidFill>
                <a:effectLst/>
                <a:latin typeface="Roboto" panose="02000000000000000000" pitchFamily="2" charset="0"/>
              </a:rPr>
              <a:t>Task Forces</a:t>
            </a:r>
          </a:p>
          <a:p>
            <a:pPr algn="just"/>
            <a:r>
              <a:rPr lang="en-US" b="0" i="0" dirty="0">
                <a:solidFill>
                  <a:srgbClr val="040204"/>
                </a:solidFill>
                <a:effectLst/>
                <a:latin typeface="Roboto" panose="02000000000000000000" pitchFamily="2" charset="0"/>
              </a:rPr>
              <a:t>The Task Forces address key areas of implementation. They will liaise with EOSC projects to offer feedback on developments, as well as identify strategic gaps and areas for investment to input to SRIA.</a:t>
            </a: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nl-NL" sz="1200" b="0" i="0" u="none" strike="noStrike" cap="none" smtClean="0">
                <a:solidFill>
                  <a:schemeClr val="dk1"/>
                </a:solidFill>
                <a:latin typeface="Calibri"/>
                <a:ea typeface="Calibri"/>
                <a:cs typeface="Calibri"/>
                <a:sym typeface="Calibri"/>
              </a:rPr>
              <a:t>8</a:t>
            </a:fld>
            <a:endParaRPr lang="nl-NL"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5771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7a9f21411f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7a9f21411f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g17a9f21411f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nl-NL"/>
              <a:t>10</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7a9f21411f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7a9f21411f_0_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g17a9f21411f_0_2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nl-NL"/>
              <a:t>11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Page" type="title">
  <p:cSld name="TITLE">
    <p:spTree>
      <p:nvGrpSpPr>
        <p:cNvPr id="1" name="Shape 14"/>
        <p:cNvGrpSpPr/>
        <p:nvPr/>
      </p:nvGrpSpPr>
      <p:grpSpPr>
        <a:xfrm>
          <a:off x="0" y="0"/>
          <a:ext cx="0" cy="0"/>
          <a:chOff x="0" y="0"/>
          <a:chExt cx="0" cy="0"/>
        </a:xfrm>
      </p:grpSpPr>
      <p:pic>
        <p:nvPicPr>
          <p:cNvPr id="15" name="Google Shape;15;p3"/>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0" y="0"/>
            <a:ext cx="12192000" cy="6858000"/>
          </a:xfrm>
          <a:prstGeom prst="rect">
            <a:avLst/>
          </a:prstGeom>
          <a:noFill/>
          <a:ln>
            <a:noFill/>
          </a:ln>
        </p:spPr>
      </p:pic>
      <p:sp>
        <p:nvSpPr>
          <p:cNvPr id="16" name="Google Shape;16;p3"/>
          <p:cNvSpPr txBox="1">
            <a:spLocks noGrp="1"/>
          </p:cNvSpPr>
          <p:nvPr>
            <p:ph type="ctrTitle"/>
          </p:nvPr>
        </p:nvSpPr>
        <p:spPr>
          <a:xfrm>
            <a:off x="423013" y="1600200"/>
            <a:ext cx="9144000" cy="1006475"/>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lt1"/>
              </a:buClr>
              <a:buSzPts val="6500"/>
              <a:buFont typeface="Roboto"/>
              <a:buNone/>
              <a:defRPr sz="6500" b="0" i="0">
                <a:solidFill>
                  <a:schemeClr val="lt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subTitle" idx="1"/>
          </p:nvPr>
        </p:nvSpPr>
        <p:spPr>
          <a:xfrm>
            <a:off x="423013" y="2825750"/>
            <a:ext cx="9144000" cy="1655762"/>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lt1"/>
              </a:buClr>
              <a:buSzPts val="3000"/>
              <a:buNone/>
              <a:defRPr sz="3000" b="0" i="0">
                <a:solidFill>
                  <a:schemeClr val="lt1"/>
                </a:solidFill>
                <a:latin typeface="Roboto"/>
                <a:ea typeface="Roboto"/>
                <a:cs typeface="Roboto"/>
                <a:sym typeface="Robot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3"/>
          <p:cNvSpPr txBox="1">
            <a:spLocks noGrp="1"/>
          </p:cNvSpPr>
          <p:nvPr>
            <p:ph type="ftr" idx="11"/>
          </p:nvPr>
        </p:nvSpPr>
        <p:spPr>
          <a:xfrm>
            <a:off x="423013" y="6173787"/>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pic>
        <p:nvPicPr>
          <p:cNvPr id="19" name="Google Shape;19;p3"/>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266400" y="133200"/>
            <a:ext cx="4728210" cy="77876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Page 3">
  <p:cSld name="Text Page 3">
    <p:spTree>
      <p:nvGrpSpPr>
        <p:cNvPr id="1" name="Shape 20"/>
        <p:cNvGrpSpPr/>
        <p:nvPr/>
      </p:nvGrpSpPr>
      <p:grpSpPr>
        <a:xfrm>
          <a:off x="0" y="0"/>
          <a:ext cx="0" cy="0"/>
          <a:chOff x="0" y="0"/>
          <a:chExt cx="0" cy="0"/>
        </a:xfrm>
      </p:grpSpPr>
      <p:pic>
        <p:nvPicPr>
          <p:cNvPr id="21" name="Google Shape;21;p4"/>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0" y="0"/>
            <a:ext cx="12192000" cy="6858000"/>
          </a:xfrm>
          <a:prstGeom prst="rect">
            <a:avLst/>
          </a:prstGeom>
          <a:noFill/>
          <a:ln>
            <a:noFill/>
          </a:ln>
        </p:spPr>
      </p:pic>
      <p:sp>
        <p:nvSpPr>
          <p:cNvPr id="22" name="Google Shape;22;p4"/>
          <p:cNvSpPr txBox="1">
            <a:spLocks noGrp="1"/>
          </p:cNvSpPr>
          <p:nvPr>
            <p:ph type="body" idx="1"/>
          </p:nvPr>
        </p:nvSpPr>
        <p:spPr>
          <a:xfrm>
            <a:off x="1721738" y="1570383"/>
            <a:ext cx="9830179" cy="4382541"/>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500"/>
              <a:buNone/>
              <a:defRPr sz="1500" b="0" i="0">
                <a:solidFill>
                  <a:schemeClr val="dk1"/>
                </a:solidFill>
                <a:latin typeface="Roboto"/>
                <a:ea typeface="Roboto"/>
                <a:cs typeface="Roboto"/>
                <a:sym typeface="Roboto"/>
              </a:defRPr>
            </a:lvl1pPr>
            <a:lvl2pPr marL="914400" lvl="1"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2pPr>
            <a:lvl3pPr marL="1371600" lvl="2"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3pPr>
            <a:lvl4pPr marL="1828800" lvl="3"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4pPr>
            <a:lvl5pPr marL="2286000" lvl="4"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
          <p:cNvSpPr txBox="1">
            <a:spLocks noGrp="1"/>
          </p:cNvSpPr>
          <p:nvPr>
            <p:ph type="title"/>
          </p:nvPr>
        </p:nvSpPr>
        <p:spPr>
          <a:xfrm>
            <a:off x="2788920" y="235633"/>
            <a:ext cx="8762997" cy="6038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8691"/>
              </a:buClr>
              <a:buSzPts val="3500"/>
              <a:buFont typeface="Roboto"/>
              <a:buNone/>
              <a:defRPr sz="3500" b="0" i="0">
                <a:solidFill>
                  <a:srgbClr val="00869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4"/>
          <p:cNvSpPr txBox="1">
            <a:spLocks noGrp="1"/>
          </p:cNvSpPr>
          <p:nvPr>
            <p:ph type="sldNum" idx="12"/>
          </p:nvPr>
        </p:nvSpPr>
        <p:spPr>
          <a:xfrm>
            <a:off x="10744200" y="6423497"/>
            <a:ext cx="1289222" cy="19887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rgbClr val="008691"/>
                </a:solidFill>
                <a:latin typeface="Roboto Light"/>
                <a:ea typeface="Roboto Light"/>
                <a:cs typeface="Roboto Light"/>
                <a:sym typeface="Roboto Light"/>
              </a:defRPr>
            </a:lvl1pPr>
            <a:lvl2pPr marL="0" lvl="1" indent="0" algn="r">
              <a:spcBef>
                <a:spcPts val="0"/>
              </a:spcBef>
              <a:buNone/>
              <a:defRPr sz="900" b="0" i="0" u="none" strike="noStrike" cap="none">
                <a:solidFill>
                  <a:srgbClr val="008691"/>
                </a:solidFill>
                <a:latin typeface="Roboto Light"/>
                <a:ea typeface="Roboto Light"/>
                <a:cs typeface="Roboto Light"/>
                <a:sym typeface="Roboto Light"/>
              </a:defRPr>
            </a:lvl2pPr>
            <a:lvl3pPr marL="0" lvl="2" indent="0" algn="r">
              <a:spcBef>
                <a:spcPts val="0"/>
              </a:spcBef>
              <a:buNone/>
              <a:defRPr sz="900" b="0" i="0" u="none" strike="noStrike" cap="none">
                <a:solidFill>
                  <a:srgbClr val="008691"/>
                </a:solidFill>
                <a:latin typeface="Roboto Light"/>
                <a:ea typeface="Roboto Light"/>
                <a:cs typeface="Roboto Light"/>
                <a:sym typeface="Roboto Light"/>
              </a:defRPr>
            </a:lvl3pPr>
            <a:lvl4pPr marL="0" lvl="3" indent="0" algn="r">
              <a:spcBef>
                <a:spcPts val="0"/>
              </a:spcBef>
              <a:buNone/>
              <a:defRPr sz="900" b="0" i="0" u="none" strike="noStrike" cap="none">
                <a:solidFill>
                  <a:srgbClr val="008691"/>
                </a:solidFill>
                <a:latin typeface="Roboto Light"/>
                <a:ea typeface="Roboto Light"/>
                <a:cs typeface="Roboto Light"/>
                <a:sym typeface="Roboto Light"/>
              </a:defRPr>
            </a:lvl4pPr>
            <a:lvl5pPr marL="0" lvl="4" indent="0" algn="r">
              <a:spcBef>
                <a:spcPts val="0"/>
              </a:spcBef>
              <a:buNone/>
              <a:defRPr sz="900" b="0" i="0" u="none" strike="noStrike" cap="none">
                <a:solidFill>
                  <a:srgbClr val="008691"/>
                </a:solidFill>
                <a:latin typeface="Roboto Light"/>
                <a:ea typeface="Roboto Light"/>
                <a:cs typeface="Roboto Light"/>
                <a:sym typeface="Roboto Light"/>
              </a:defRPr>
            </a:lvl5pPr>
            <a:lvl6pPr marL="0" lvl="5" indent="0" algn="r">
              <a:spcBef>
                <a:spcPts val="0"/>
              </a:spcBef>
              <a:buNone/>
              <a:defRPr sz="900" b="0" i="0" u="none" strike="noStrike" cap="none">
                <a:solidFill>
                  <a:srgbClr val="008691"/>
                </a:solidFill>
                <a:latin typeface="Roboto Light"/>
                <a:ea typeface="Roboto Light"/>
                <a:cs typeface="Roboto Light"/>
                <a:sym typeface="Roboto Light"/>
              </a:defRPr>
            </a:lvl6pPr>
            <a:lvl7pPr marL="0" lvl="6" indent="0" algn="r">
              <a:spcBef>
                <a:spcPts val="0"/>
              </a:spcBef>
              <a:buNone/>
              <a:defRPr sz="900" b="0" i="0" u="none" strike="noStrike" cap="none">
                <a:solidFill>
                  <a:srgbClr val="008691"/>
                </a:solidFill>
                <a:latin typeface="Roboto Light"/>
                <a:ea typeface="Roboto Light"/>
                <a:cs typeface="Roboto Light"/>
                <a:sym typeface="Roboto Light"/>
              </a:defRPr>
            </a:lvl7pPr>
            <a:lvl8pPr marL="0" lvl="7" indent="0" algn="r">
              <a:spcBef>
                <a:spcPts val="0"/>
              </a:spcBef>
              <a:buNone/>
              <a:defRPr sz="900" b="0" i="0" u="none" strike="noStrike" cap="none">
                <a:solidFill>
                  <a:srgbClr val="008691"/>
                </a:solidFill>
                <a:latin typeface="Roboto Light"/>
                <a:ea typeface="Roboto Light"/>
                <a:cs typeface="Roboto Light"/>
                <a:sym typeface="Roboto Light"/>
              </a:defRPr>
            </a:lvl8pPr>
            <a:lvl9pPr marL="0" lvl="8" indent="0" algn="r">
              <a:spcBef>
                <a:spcPts val="0"/>
              </a:spcBef>
              <a:buNone/>
              <a:defRPr sz="900" b="0" i="0" u="none" strike="noStrike" cap="none">
                <a:solidFill>
                  <a:srgbClr val="008691"/>
                </a:solidFill>
                <a:latin typeface="Roboto Light"/>
                <a:ea typeface="Roboto Light"/>
                <a:cs typeface="Roboto Light"/>
                <a:sym typeface="Roboto Light"/>
              </a:defRPr>
            </a:lvl9pPr>
          </a:lstStyle>
          <a:p>
            <a:pPr marL="0" lvl="0" indent="0" algn="r" rtl="0">
              <a:spcBef>
                <a:spcPts val="0"/>
              </a:spcBef>
              <a:spcAft>
                <a:spcPts val="0"/>
              </a:spcAft>
              <a:buNone/>
            </a:pPr>
            <a:fld id="{00000000-1234-1234-1234-123412341234}" type="slidenum">
              <a:rPr lang="nl-NL"/>
              <a:t>‹N›</a:t>
            </a:fld>
            <a:endParaRPr/>
          </a:p>
        </p:txBody>
      </p:sp>
      <p:sp>
        <p:nvSpPr>
          <p:cNvPr id="25" name="Google Shape;25;p4"/>
          <p:cNvSpPr txBox="1">
            <a:spLocks noGrp="1"/>
          </p:cNvSpPr>
          <p:nvPr>
            <p:ph type="body" idx="2"/>
          </p:nvPr>
        </p:nvSpPr>
        <p:spPr>
          <a:xfrm>
            <a:off x="2788919" y="895137"/>
            <a:ext cx="8762998" cy="36476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C0C0C"/>
              </a:buClr>
              <a:buSzPts val="1900"/>
              <a:buNone/>
              <a:defRPr sz="1900" b="0" i="0">
                <a:solidFill>
                  <a:srgbClr val="0C0C0C"/>
                </a:solidFill>
                <a:latin typeface="Roboto"/>
                <a:ea typeface="Roboto"/>
                <a:cs typeface="Roboto"/>
                <a:sym typeface="Roboto"/>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4"/>
          <p:cNvSpPr txBox="1">
            <a:spLocks noGrp="1"/>
          </p:cNvSpPr>
          <p:nvPr>
            <p:ph type="ftr" idx="11"/>
          </p:nvPr>
        </p:nvSpPr>
        <p:spPr>
          <a:xfrm>
            <a:off x="311426" y="6356350"/>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00869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pic>
        <p:nvPicPr>
          <p:cNvPr id="27" name="Google Shape;27;p4"/>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75601" y="302400"/>
            <a:ext cx="2841429" cy="4680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 Image Page 2">
  <p:cSld name="Text + Image Page 2">
    <p:spTree>
      <p:nvGrpSpPr>
        <p:cNvPr id="1" name="Shape 28"/>
        <p:cNvGrpSpPr/>
        <p:nvPr/>
      </p:nvGrpSpPr>
      <p:grpSpPr>
        <a:xfrm>
          <a:off x="0" y="0"/>
          <a:ext cx="0" cy="0"/>
          <a:chOff x="0" y="0"/>
          <a:chExt cx="0" cy="0"/>
        </a:xfrm>
      </p:grpSpPr>
      <p:pic>
        <p:nvPicPr>
          <p:cNvPr id="29" name="Google Shape;29;p5"/>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0" y="0"/>
            <a:ext cx="12192000" cy="6858000"/>
          </a:xfrm>
          <a:prstGeom prst="rect">
            <a:avLst/>
          </a:prstGeom>
          <a:noFill/>
          <a:ln>
            <a:noFill/>
          </a:ln>
        </p:spPr>
      </p:pic>
      <p:sp>
        <p:nvSpPr>
          <p:cNvPr id="30" name="Google Shape;30;p5"/>
          <p:cNvSpPr txBox="1">
            <a:spLocks noGrp="1"/>
          </p:cNvSpPr>
          <p:nvPr>
            <p:ph type="body" idx="1"/>
          </p:nvPr>
        </p:nvSpPr>
        <p:spPr>
          <a:xfrm>
            <a:off x="1721736" y="1570384"/>
            <a:ext cx="4658743" cy="4382570"/>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500"/>
              <a:buNone/>
              <a:defRPr sz="1500" b="0" i="0">
                <a:solidFill>
                  <a:schemeClr val="dk1"/>
                </a:solidFill>
                <a:latin typeface="Roboto"/>
                <a:ea typeface="Roboto"/>
                <a:cs typeface="Roboto"/>
                <a:sym typeface="Roboto"/>
              </a:defRPr>
            </a:lvl1pPr>
            <a:lvl2pPr marL="914400" lvl="1"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2pPr>
            <a:lvl3pPr marL="1371600" lvl="2"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3pPr>
            <a:lvl4pPr marL="1828800" lvl="3"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4pPr>
            <a:lvl5pPr marL="2286000" lvl="4"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a:spLocks noGrp="1"/>
          </p:cNvSpPr>
          <p:nvPr>
            <p:ph type="pic" idx="2"/>
          </p:nvPr>
        </p:nvSpPr>
        <p:spPr>
          <a:xfrm>
            <a:off x="6624662" y="1570355"/>
            <a:ext cx="4927256" cy="4382570"/>
          </a:xfrm>
          <a:prstGeom prst="rect">
            <a:avLst/>
          </a:prstGeom>
          <a:noFill/>
          <a:ln>
            <a:noFill/>
          </a:ln>
        </p:spPr>
      </p:sp>
      <p:sp>
        <p:nvSpPr>
          <p:cNvPr id="32" name="Google Shape;32;p5"/>
          <p:cNvSpPr txBox="1">
            <a:spLocks noGrp="1"/>
          </p:cNvSpPr>
          <p:nvPr>
            <p:ph type="ftr" idx="11"/>
          </p:nvPr>
        </p:nvSpPr>
        <p:spPr>
          <a:xfrm>
            <a:off x="311426" y="6356350"/>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00869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10744200" y="6423497"/>
            <a:ext cx="1289222" cy="19887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rgbClr val="008691"/>
                </a:solidFill>
                <a:latin typeface="Roboto Light"/>
                <a:ea typeface="Roboto Light"/>
                <a:cs typeface="Roboto Light"/>
                <a:sym typeface="Roboto Light"/>
              </a:defRPr>
            </a:lvl1pPr>
            <a:lvl2pPr marL="0" lvl="1" indent="0" algn="r">
              <a:spcBef>
                <a:spcPts val="0"/>
              </a:spcBef>
              <a:buNone/>
              <a:defRPr sz="900" b="0" i="0" u="none" strike="noStrike" cap="none">
                <a:solidFill>
                  <a:srgbClr val="008691"/>
                </a:solidFill>
                <a:latin typeface="Roboto Light"/>
                <a:ea typeface="Roboto Light"/>
                <a:cs typeface="Roboto Light"/>
                <a:sym typeface="Roboto Light"/>
              </a:defRPr>
            </a:lvl2pPr>
            <a:lvl3pPr marL="0" lvl="2" indent="0" algn="r">
              <a:spcBef>
                <a:spcPts val="0"/>
              </a:spcBef>
              <a:buNone/>
              <a:defRPr sz="900" b="0" i="0" u="none" strike="noStrike" cap="none">
                <a:solidFill>
                  <a:srgbClr val="008691"/>
                </a:solidFill>
                <a:latin typeface="Roboto Light"/>
                <a:ea typeface="Roboto Light"/>
                <a:cs typeface="Roboto Light"/>
                <a:sym typeface="Roboto Light"/>
              </a:defRPr>
            </a:lvl3pPr>
            <a:lvl4pPr marL="0" lvl="3" indent="0" algn="r">
              <a:spcBef>
                <a:spcPts val="0"/>
              </a:spcBef>
              <a:buNone/>
              <a:defRPr sz="900" b="0" i="0" u="none" strike="noStrike" cap="none">
                <a:solidFill>
                  <a:srgbClr val="008691"/>
                </a:solidFill>
                <a:latin typeface="Roboto Light"/>
                <a:ea typeface="Roboto Light"/>
                <a:cs typeface="Roboto Light"/>
                <a:sym typeface="Roboto Light"/>
              </a:defRPr>
            </a:lvl4pPr>
            <a:lvl5pPr marL="0" lvl="4" indent="0" algn="r">
              <a:spcBef>
                <a:spcPts val="0"/>
              </a:spcBef>
              <a:buNone/>
              <a:defRPr sz="900" b="0" i="0" u="none" strike="noStrike" cap="none">
                <a:solidFill>
                  <a:srgbClr val="008691"/>
                </a:solidFill>
                <a:latin typeface="Roboto Light"/>
                <a:ea typeface="Roboto Light"/>
                <a:cs typeface="Roboto Light"/>
                <a:sym typeface="Roboto Light"/>
              </a:defRPr>
            </a:lvl5pPr>
            <a:lvl6pPr marL="0" lvl="5" indent="0" algn="r">
              <a:spcBef>
                <a:spcPts val="0"/>
              </a:spcBef>
              <a:buNone/>
              <a:defRPr sz="900" b="0" i="0" u="none" strike="noStrike" cap="none">
                <a:solidFill>
                  <a:srgbClr val="008691"/>
                </a:solidFill>
                <a:latin typeface="Roboto Light"/>
                <a:ea typeface="Roboto Light"/>
                <a:cs typeface="Roboto Light"/>
                <a:sym typeface="Roboto Light"/>
              </a:defRPr>
            </a:lvl6pPr>
            <a:lvl7pPr marL="0" lvl="6" indent="0" algn="r">
              <a:spcBef>
                <a:spcPts val="0"/>
              </a:spcBef>
              <a:buNone/>
              <a:defRPr sz="900" b="0" i="0" u="none" strike="noStrike" cap="none">
                <a:solidFill>
                  <a:srgbClr val="008691"/>
                </a:solidFill>
                <a:latin typeface="Roboto Light"/>
                <a:ea typeface="Roboto Light"/>
                <a:cs typeface="Roboto Light"/>
                <a:sym typeface="Roboto Light"/>
              </a:defRPr>
            </a:lvl7pPr>
            <a:lvl8pPr marL="0" lvl="7" indent="0" algn="r">
              <a:spcBef>
                <a:spcPts val="0"/>
              </a:spcBef>
              <a:buNone/>
              <a:defRPr sz="900" b="0" i="0" u="none" strike="noStrike" cap="none">
                <a:solidFill>
                  <a:srgbClr val="008691"/>
                </a:solidFill>
                <a:latin typeface="Roboto Light"/>
                <a:ea typeface="Roboto Light"/>
                <a:cs typeface="Roboto Light"/>
                <a:sym typeface="Roboto Light"/>
              </a:defRPr>
            </a:lvl8pPr>
            <a:lvl9pPr marL="0" lvl="8" indent="0" algn="r">
              <a:spcBef>
                <a:spcPts val="0"/>
              </a:spcBef>
              <a:buNone/>
              <a:defRPr sz="900" b="0" i="0" u="none" strike="noStrike" cap="none">
                <a:solidFill>
                  <a:srgbClr val="008691"/>
                </a:solidFill>
                <a:latin typeface="Roboto Light"/>
                <a:ea typeface="Roboto Light"/>
                <a:cs typeface="Roboto Light"/>
                <a:sym typeface="Roboto Light"/>
              </a:defRPr>
            </a:lvl9pPr>
          </a:lstStyle>
          <a:p>
            <a:pPr marL="0" lvl="0" indent="0" algn="r" rtl="0">
              <a:spcBef>
                <a:spcPts val="0"/>
              </a:spcBef>
              <a:spcAft>
                <a:spcPts val="0"/>
              </a:spcAft>
              <a:buNone/>
            </a:pPr>
            <a:fld id="{00000000-1234-1234-1234-123412341234}" type="slidenum">
              <a:rPr lang="nl-NL"/>
              <a:t>‹N›</a:t>
            </a:fld>
            <a:endParaRPr/>
          </a:p>
        </p:txBody>
      </p:sp>
      <p:sp>
        <p:nvSpPr>
          <p:cNvPr id="34" name="Google Shape;34;p5"/>
          <p:cNvSpPr txBox="1">
            <a:spLocks noGrp="1"/>
          </p:cNvSpPr>
          <p:nvPr>
            <p:ph type="title"/>
          </p:nvPr>
        </p:nvSpPr>
        <p:spPr>
          <a:xfrm>
            <a:off x="2788920" y="235633"/>
            <a:ext cx="8762997" cy="6038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8691"/>
              </a:buClr>
              <a:buSzPts val="3500"/>
              <a:buFont typeface="Roboto"/>
              <a:buNone/>
              <a:defRPr sz="3500" b="0" i="0">
                <a:solidFill>
                  <a:srgbClr val="00869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body" idx="3"/>
          </p:nvPr>
        </p:nvSpPr>
        <p:spPr>
          <a:xfrm>
            <a:off x="2788919" y="895137"/>
            <a:ext cx="8762998" cy="36476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C0C0C"/>
              </a:buClr>
              <a:buSzPts val="1900"/>
              <a:buNone/>
              <a:defRPr sz="1900" b="0" i="0">
                <a:solidFill>
                  <a:srgbClr val="0C0C0C"/>
                </a:solidFill>
                <a:latin typeface="Roboto"/>
                <a:ea typeface="Roboto"/>
                <a:cs typeface="Roboto"/>
                <a:sym typeface="Roboto"/>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6" name="Google Shape;36;p5"/>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75601" y="302400"/>
            <a:ext cx="2841429" cy="4680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mage Page 2">
  <p:cSld name="Image Page 2">
    <p:spTree>
      <p:nvGrpSpPr>
        <p:cNvPr id="1" name="Shape 37"/>
        <p:cNvGrpSpPr/>
        <p:nvPr/>
      </p:nvGrpSpPr>
      <p:grpSpPr>
        <a:xfrm>
          <a:off x="0" y="0"/>
          <a:ext cx="0" cy="0"/>
          <a:chOff x="0" y="0"/>
          <a:chExt cx="0" cy="0"/>
        </a:xfrm>
      </p:grpSpPr>
      <p:pic>
        <p:nvPicPr>
          <p:cNvPr id="38" name="Google Shape;38;p6"/>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0" y="0"/>
            <a:ext cx="12192000" cy="6858000"/>
          </a:xfrm>
          <a:prstGeom prst="rect">
            <a:avLst/>
          </a:prstGeom>
          <a:noFill/>
          <a:ln>
            <a:noFill/>
          </a:ln>
        </p:spPr>
      </p:pic>
      <p:sp>
        <p:nvSpPr>
          <p:cNvPr id="39" name="Google Shape;39;p6"/>
          <p:cNvSpPr>
            <a:spLocks noGrp="1"/>
          </p:cNvSpPr>
          <p:nvPr>
            <p:ph type="pic" idx="2"/>
          </p:nvPr>
        </p:nvSpPr>
        <p:spPr>
          <a:xfrm>
            <a:off x="1721736" y="1570354"/>
            <a:ext cx="9830180" cy="4382570"/>
          </a:xfrm>
          <a:prstGeom prst="rect">
            <a:avLst/>
          </a:prstGeom>
          <a:noFill/>
          <a:ln>
            <a:noFill/>
          </a:ln>
        </p:spPr>
      </p:sp>
      <p:sp>
        <p:nvSpPr>
          <p:cNvPr id="40" name="Google Shape;40;p6"/>
          <p:cNvSpPr txBox="1">
            <a:spLocks noGrp="1"/>
          </p:cNvSpPr>
          <p:nvPr>
            <p:ph type="ftr" idx="11"/>
          </p:nvPr>
        </p:nvSpPr>
        <p:spPr>
          <a:xfrm>
            <a:off x="311426" y="6356350"/>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00869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6"/>
          <p:cNvSpPr txBox="1">
            <a:spLocks noGrp="1"/>
          </p:cNvSpPr>
          <p:nvPr>
            <p:ph type="sldNum" idx="12"/>
          </p:nvPr>
        </p:nvSpPr>
        <p:spPr>
          <a:xfrm>
            <a:off x="10744200" y="6423497"/>
            <a:ext cx="1289222" cy="19887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rgbClr val="008691"/>
                </a:solidFill>
                <a:latin typeface="Roboto Light"/>
                <a:ea typeface="Roboto Light"/>
                <a:cs typeface="Roboto Light"/>
                <a:sym typeface="Roboto Light"/>
              </a:defRPr>
            </a:lvl1pPr>
            <a:lvl2pPr marL="0" lvl="1" indent="0" algn="r">
              <a:spcBef>
                <a:spcPts val="0"/>
              </a:spcBef>
              <a:buNone/>
              <a:defRPr sz="900" b="0" i="0" u="none" strike="noStrike" cap="none">
                <a:solidFill>
                  <a:srgbClr val="008691"/>
                </a:solidFill>
                <a:latin typeface="Roboto Light"/>
                <a:ea typeface="Roboto Light"/>
                <a:cs typeface="Roboto Light"/>
                <a:sym typeface="Roboto Light"/>
              </a:defRPr>
            </a:lvl2pPr>
            <a:lvl3pPr marL="0" lvl="2" indent="0" algn="r">
              <a:spcBef>
                <a:spcPts val="0"/>
              </a:spcBef>
              <a:buNone/>
              <a:defRPr sz="900" b="0" i="0" u="none" strike="noStrike" cap="none">
                <a:solidFill>
                  <a:srgbClr val="008691"/>
                </a:solidFill>
                <a:latin typeface="Roboto Light"/>
                <a:ea typeface="Roboto Light"/>
                <a:cs typeface="Roboto Light"/>
                <a:sym typeface="Roboto Light"/>
              </a:defRPr>
            </a:lvl3pPr>
            <a:lvl4pPr marL="0" lvl="3" indent="0" algn="r">
              <a:spcBef>
                <a:spcPts val="0"/>
              </a:spcBef>
              <a:buNone/>
              <a:defRPr sz="900" b="0" i="0" u="none" strike="noStrike" cap="none">
                <a:solidFill>
                  <a:srgbClr val="008691"/>
                </a:solidFill>
                <a:latin typeface="Roboto Light"/>
                <a:ea typeface="Roboto Light"/>
                <a:cs typeface="Roboto Light"/>
                <a:sym typeface="Roboto Light"/>
              </a:defRPr>
            </a:lvl4pPr>
            <a:lvl5pPr marL="0" lvl="4" indent="0" algn="r">
              <a:spcBef>
                <a:spcPts val="0"/>
              </a:spcBef>
              <a:buNone/>
              <a:defRPr sz="900" b="0" i="0" u="none" strike="noStrike" cap="none">
                <a:solidFill>
                  <a:srgbClr val="008691"/>
                </a:solidFill>
                <a:latin typeface="Roboto Light"/>
                <a:ea typeface="Roboto Light"/>
                <a:cs typeface="Roboto Light"/>
                <a:sym typeface="Roboto Light"/>
              </a:defRPr>
            </a:lvl5pPr>
            <a:lvl6pPr marL="0" lvl="5" indent="0" algn="r">
              <a:spcBef>
                <a:spcPts val="0"/>
              </a:spcBef>
              <a:buNone/>
              <a:defRPr sz="900" b="0" i="0" u="none" strike="noStrike" cap="none">
                <a:solidFill>
                  <a:srgbClr val="008691"/>
                </a:solidFill>
                <a:latin typeface="Roboto Light"/>
                <a:ea typeface="Roboto Light"/>
                <a:cs typeface="Roboto Light"/>
                <a:sym typeface="Roboto Light"/>
              </a:defRPr>
            </a:lvl6pPr>
            <a:lvl7pPr marL="0" lvl="6" indent="0" algn="r">
              <a:spcBef>
                <a:spcPts val="0"/>
              </a:spcBef>
              <a:buNone/>
              <a:defRPr sz="900" b="0" i="0" u="none" strike="noStrike" cap="none">
                <a:solidFill>
                  <a:srgbClr val="008691"/>
                </a:solidFill>
                <a:latin typeface="Roboto Light"/>
                <a:ea typeface="Roboto Light"/>
                <a:cs typeface="Roboto Light"/>
                <a:sym typeface="Roboto Light"/>
              </a:defRPr>
            </a:lvl7pPr>
            <a:lvl8pPr marL="0" lvl="7" indent="0" algn="r">
              <a:spcBef>
                <a:spcPts val="0"/>
              </a:spcBef>
              <a:buNone/>
              <a:defRPr sz="900" b="0" i="0" u="none" strike="noStrike" cap="none">
                <a:solidFill>
                  <a:srgbClr val="008691"/>
                </a:solidFill>
                <a:latin typeface="Roboto Light"/>
                <a:ea typeface="Roboto Light"/>
                <a:cs typeface="Roboto Light"/>
                <a:sym typeface="Roboto Light"/>
              </a:defRPr>
            </a:lvl8pPr>
            <a:lvl9pPr marL="0" lvl="8" indent="0" algn="r">
              <a:spcBef>
                <a:spcPts val="0"/>
              </a:spcBef>
              <a:buNone/>
              <a:defRPr sz="900" b="0" i="0" u="none" strike="noStrike" cap="none">
                <a:solidFill>
                  <a:srgbClr val="008691"/>
                </a:solidFill>
                <a:latin typeface="Roboto Light"/>
                <a:ea typeface="Roboto Light"/>
                <a:cs typeface="Roboto Light"/>
                <a:sym typeface="Roboto Light"/>
              </a:defRPr>
            </a:lvl9pPr>
          </a:lstStyle>
          <a:p>
            <a:pPr marL="0" lvl="0" indent="0" algn="r" rtl="0">
              <a:spcBef>
                <a:spcPts val="0"/>
              </a:spcBef>
              <a:spcAft>
                <a:spcPts val="0"/>
              </a:spcAft>
              <a:buNone/>
            </a:pPr>
            <a:fld id="{00000000-1234-1234-1234-123412341234}" type="slidenum">
              <a:rPr lang="nl-NL"/>
              <a:t>‹N›</a:t>
            </a:fld>
            <a:endParaRPr/>
          </a:p>
        </p:txBody>
      </p:sp>
      <p:sp>
        <p:nvSpPr>
          <p:cNvPr id="42" name="Google Shape;42;p6"/>
          <p:cNvSpPr txBox="1">
            <a:spLocks noGrp="1"/>
          </p:cNvSpPr>
          <p:nvPr>
            <p:ph type="title"/>
          </p:nvPr>
        </p:nvSpPr>
        <p:spPr>
          <a:xfrm>
            <a:off x="2788920" y="235633"/>
            <a:ext cx="8762997" cy="6038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008691"/>
              </a:buClr>
              <a:buSzPts val="3500"/>
              <a:buFont typeface="Roboto"/>
              <a:buNone/>
              <a:defRPr sz="3500" b="0" i="0">
                <a:solidFill>
                  <a:srgbClr val="00869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6"/>
          <p:cNvSpPr txBox="1">
            <a:spLocks noGrp="1"/>
          </p:cNvSpPr>
          <p:nvPr>
            <p:ph type="body" idx="1"/>
          </p:nvPr>
        </p:nvSpPr>
        <p:spPr>
          <a:xfrm>
            <a:off x="2788919" y="895137"/>
            <a:ext cx="8762998" cy="36476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C0C0C"/>
              </a:buClr>
              <a:buSzPts val="1900"/>
              <a:buNone/>
              <a:defRPr sz="1900" b="0" i="0">
                <a:solidFill>
                  <a:srgbClr val="0C0C0C"/>
                </a:solidFill>
                <a:latin typeface="Roboto"/>
                <a:ea typeface="Roboto"/>
                <a:cs typeface="Roboto"/>
                <a:sym typeface="Roboto"/>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4" name="Google Shape;44;p6"/>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75601" y="302400"/>
            <a:ext cx="2841429" cy="4680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ull Page Image">
  <p:cSld name="Full Page Image">
    <p:spTree>
      <p:nvGrpSpPr>
        <p:cNvPr id="1" name="Shape 45"/>
        <p:cNvGrpSpPr/>
        <p:nvPr/>
      </p:nvGrpSpPr>
      <p:grpSpPr>
        <a:xfrm>
          <a:off x="0" y="0"/>
          <a:ext cx="0" cy="0"/>
          <a:chOff x="0" y="0"/>
          <a:chExt cx="0" cy="0"/>
        </a:xfrm>
      </p:grpSpPr>
      <p:sp>
        <p:nvSpPr>
          <p:cNvPr id="46" name="Google Shape;46;p7"/>
          <p:cNvSpPr>
            <a:spLocks noGrp="1"/>
          </p:cNvSpPr>
          <p:nvPr>
            <p:ph type="pic" idx="2"/>
          </p:nvPr>
        </p:nvSpPr>
        <p:spPr>
          <a:xfrm>
            <a:off x="0" y="0"/>
            <a:ext cx="12192000" cy="6857999"/>
          </a:xfrm>
          <a:prstGeom prst="rect">
            <a:avLst/>
          </a:prstGeom>
          <a:noFill/>
          <a:ln>
            <a:noFill/>
          </a:ln>
        </p:spPr>
      </p:sp>
      <p:pic>
        <p:nvPicPr>
          <p:cNvPr id="47" name="Google Shape;47;p7"/>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358140" y="360654"/>
            <a:ext cx="1196340" cy="340893"/>
          </a:xfrm>
          <a:prstGeom prst="rect">
            <a:avLst/>
          </a:prstGeom>
          <a:noFill/>
          <a:ln>
            <a:noFill/>
          </a:ln>
        </p:spPr>
      </p:pic>
      <p:sp>
        <p:nvSpPr>
          <p:cNvPr id="48" name="Google Shape;48;p7"/>
          <p:cNvSpPr txBox="1">
            <a:spLocks noGrp="1"/>
          </p:cNvSpPr>
          <p:nvPr>
            <p:ph type="body" idx="1"/>
          </p:nvPr>
        </p:nvSpPr>
        <p:spPr>
          <a:xfrm>
            <a:off x="311150" y="418955"/>
            <a:ext cx="1289043" cy="290035"/>
          </a:xfrm>
          <a:prstGeom prst="rect">
            <a:avLst/>
          </a:prstGeom>
          <a:blipFill rotWithShape="1">
            <a:blip r:embed="rId3">
              <a:alphaModFix/>
              <a:extLst>
                <a:ext uri="{28A0092B-C50C-407E-A947-70E740481C1C}">
                  <a14:useLocalDpi xmlns:a14="http://schemas.microsoft.com/office/drawing/2010/main" val="0"/>
                </a:ext>
              </a:extLst>
            </a:blip>
            <a:stretch>
              <a:fillRect/>
            </a:stretch>
          </a:blip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00"/>
              <a:buFont typeface="Roboto Light"/>
              <a:buNone/>
              <a:defRPr sz="1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7"/>
          <p:cNvSpPr txBox="1">
            <a:spLocks noGrp="1"/>
          </p:cNvSpPr>
          <p:nvPr>
            <p:ph type="ftr" idx="11"/>
          </p:nvPr>
        </p:nvSpPr>
        <p:spPr>
          <a:xfrm>
            <a:off x="311426" y="6356350"/>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00869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7"/>
          <p:cNvSpPr txBox="1">
            <a:spLocks noGrp="1"/>
          </p:cNvSpPr>
          <p:nvPr>
            <p:ph type="sldNum" idx="12"/>
          </p:nvPr>
        </p:nvSpPr>
        <p:spPr>
          <a:xfrm>
            <a:off x="10744200" y="6423497"/>
            <a:ext cx="1289222" cy="19887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rgbClr val="008691"/>
                </a:solidFill>
                <a:latin typeface="Roboto Light"/>
                <a:ea typeface="Roboto Light"/>
                <a:cs typeface="Roboto Light"/>
                <a:sym typeface="Roboto Light"/>
              </a:defRPr>
            </a:lvl1pPr>
            <a:lvl2pPr marL="0" lvl="1" indent="0" algn="r">
              <a:spcBef>
                <a:spcPts val="0"/>
              </a:spcBef>
              <a:buNone/>
              <a:defRPr sz="900" b="0" i="0" u="none" strike="noStrike" cap="none">
                <a:solidFill>
                  <a:srgbClr val="008691"/>
                </a:solidFill>
                <a:latin typeface="Roboto Light"/>
                <a:ea typeface="Roboto Light"/>
                <a:cs typeface="Roboto Light"/>
                <a:sym typeface="Roboto Light"/>
              </a:defRPr>
            </a:lvl2pPr>
            <a:lvl3pPr marL="0" lvl="2" indent="0" algn="r">
              <a:spcBef>
                <a:spcPts val="0"/>
              </a:spcBef>
              <a:buNone/>
              <a:defRPr sz="900" b="0" i="0" u="none" strike="noStrike" cap="none">
                <a:solidFill>
                  <a:srgbClr val="008691"/>
                </a:solidFill>
                <a:latin typeface="Roboto Light"/>
                <a:ea typeface="Roboto Light"/>
                <a:cs typeface="Roboto Light"/>
                <a:sym typeface="Roboto Light"/>
              </a:defRPr>
            </a:lvl3pPr>
            <a:lvl4pPr marL="0" lvl="3" indent="0" algn="r">
              <a:spcBef>
                <a:spcPts val="0"/>
              </a:spcBef>
              <a:buNone/>
              <a:defRPr sz="900" b="0" i="0" u="none" strike="noStrike" cap="none">
                <a:solidFill>
                  <a:srgbClr val="008691"/>
                </a:solidFill>
                <a:latin typeface="Roboto Light"/>
                <a:ea typeface="Roboto Light"/>
                <a:cs typeface="Roboto Light"/>
                <a:sym typeface="Roboto Light"/>
              </a:defRPr>
            </a:lvl4pPr>
            <a:lvl5pPr marL="0" lvl="4" indent="0" algn="r">
              <a:spcBef>
                <a:spcPts val="0"/>
              </a:spcBef>
              <a:buNone/>
              <a:defRPr sz="900" b="0" i="0" u="none" strike="noStrike" cap="none">
                <a:solidFill>
                  <a:srgbClr val="008691"/>
                </a:solidFill>
                <a:latin typeface="Roboto Light"/>
                <a:ea typeface="Roboto Light"/>
                <a:cs typeface="Roboto Light"/>
                <a:sym typeface="Roboto Light"/>
              </a:defRPr>
            </a:lvl5pPr>
            <a:lvl6pPr marL="0" lvl="5" indent="0" algn="r">
              <a:spcBef>
                <a:spcPts val="0"/>
              </a:spcBef>
              <a:buNone/>
              <a:defRPr sz="900" b="0" i="0" u="none" strike="noStrike" cap="none">
                <a:solidFill>
                  <a:srgbClr val="008691"/>
                </a:solidFill>
                <a:latin typeface="Roboto Light"/>
                <a:ea typeface="Roboto Light"/>
                <a:cs typeface="Roboto Light"/>
                <a:sym typeface="Roboto Light"/>
              </a:defRPr>
            </a:lvl6pPr>
            <a:lvl7pPr marL="0" lvl="6" indent="0" algn="r">
              <a:spcBef>
                <a:spcPts val="0"/>
              </a:spcBef>
              <a:buNone/>
              <a:defRPr sz="900" b="0" i="0" u="none" strike="noStrike" cap="none">
                <a:solidFill>
                  <a:srgbClr val="008691"/>
                </a:solidFill>
                <a:latin typeface="Roboto Light"/>
                <a:ea typeface="Roboto Light"/>
                <a:cs typeface="Roboto Light"/>
                <a:sym typeface="Roboto Light"/>
              </a:defRPr>
            </a:lvl7pPr>
            <a:lvl8pPr marL="0" lvl="7" indent="0" algn="r">
              <a:spcBef>
                <a:spcPts val="0"/>
              </a:spcBef>
              <a:buNone/>
              <a:defRPr sz="900" b="0" i="0" u="none" strike="noStrike" cap="none">
                <a:solidFill>
                  <a:srgbClr val="008691"/>
                </a:solidFill>
                <a:latin typeface="Roboto Light"/>
                <a:ea typeface="Roboto Light"/>
                <a:cs typeface="Roboto Light"/>
                <a:sym typeface="Roboto Light"/>
              </a:defRPr>
            </a:lvl8pPr>
            <a:lvl9pPr marL="0" lvl="8" indent="0" algn="r">
              <a:spcBef>
                <a:spcPts val="0"/>
              </a:spcBef>
              <a:buNone/>
              <a:defRPr sz="900" b="0" i="0" u="none" strike="noStrike" cap="none">
                <a:solidFill>
                  <a:srgbClr val="008691"/>
                </a:solidFill>
                <a:latin typeface="Roboto Light"/>
                <a:ea typeface="Roboto Light"/>
                <a:cs typeface="Roboto Light"/>
                <a:sym typeface="Roboto Light"/>
              </a:defRPr>
            </a:lvl9pPr>
          </a:lstStyle>
          <a:p>
            <a:pPr marL="0" lvl="0" indent="0" algn="r" rtl="0">
              <a:spcBef>
                <a:spcPts val="0"/>
              </a:spcBef>
              <a:spcAft>
                <a:spcPts val="0"/>
              </a:spcAft>
              <a:buNone/>
            </a:pPr>
            <a:fld id="{00000000-1234-1234-1234-123412341234}" type="slidenum">
              <a:rPr lang="nl-NL"/>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vider Page 1">
  <p:cSld name="Divider Page 1">
    <p:spTree>
      <p:nvGrpSpPr>
        <p:cNvPr id="1" name="Shape 51"/>
        <p:cNvGrpSpPr/>
        <p:nvPr/>
      </p:nvGrpSpPr>
      <p:grpSpPr>
        <a:xfrm>
          <a:off x="0" y="0"/>
          <a:ext cx="0" cy="0"/>
          <a:chOff x="0" y="0"/>
          <a:chExt cx="0" cy="0"/>
        </a:xfrm>
      </p:grpSpPr>
      <p:pic>
        <p:nvPicPr>
          <p:cNvPr id="52" name="Google Shape;52;p8"/>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0" y="-1"/>
            <a:ext cx="6096000" cy="6858000"/>
          </a:xfrm>
          <a:prstGeom prst="rect">
            <a:avLst/>
          </a:prstGeom>
          <a:noFill/>
          <a:ln>
            <a:noFill/>
          </a:ln>
        </p:spPr>
      </p:pic>
      <p:sp>
        <p:nvSpPr>
          <p:cNvPr id="53" name="Google Shape;53;p8"/>
          <p:cNvSpPr>
            <a:spLocks noGrp="1"/>
          </p:cNvSpPr>
          <p:nvPr>
            <p:ph type="pic" idx="2"/>
          </p:nvPr>
        </p:nvSpPr>
        <p:spPr>
          <a:xfrm>
            <a:off x="6096000" y="0"/>
            <a:ext cx="6096000" cy="6857999"/>
          </a:xfrm>
          <a:prstGeom prst="rect">
            <a:avLst/>
          </a:prstGeom>
          <a:noFill/>
          <a:ln>
            <a:noFill/>
          </a:ln>
        </p:spPr>
      </p:sp>
      <p:sp>
        <p:nvSpPr>
          <p:cNvPr id="54" name="Google Shape;54;p8"/>
          <p:cNvSpPr txBox="1">
            <a:spLocks noGrp="1"/>
          </p:cNvSpPr>
          <p:nvPr>
            <p:ph type="title"/>
          </p:nvPr>
        </p:nvSpPr>
        <p:spPr>
          <a:xfrm>
            <a:off x="668192" y="940672"/>
            <a:ext cx="5082367" cy="6038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500"/>
              <a:buFont typeface="Roboto"/>
              <a:buNone/>
              <a:defRPr sz="3500" b="0" i="0">
                <a:solidFill>
                  <a:schemeClr val="lt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8"/>
          <p:cNvSpPr txBox="1">
            <a:spLocks noGrp="1"/>
          </p:cNvSpPr>
          <p:nvPr>
            <p:ph type="body" idx="1"/>
          </p:nvPr>
        </p:nvSpPr>
        <p:spPr>
          <a:xfrm>
            <a:off x="668192" y="1650367"/>
            <a:ext cx="5082368" cy="36476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b="0" i="0">
                <a:solidFill>
                  <a:schemeClr val="lt1"/>
                </a:solidFill>
                <a:latin typeface="Roboto"/>
                <a:ea typeface="Roboto"/>
                <a:cs typeface="Roboto"/>
                <a:sym typeface="Roboto"/>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8"/>
          <p:cNvSpPr txBox="1">
            <a:spLocks noGrp="1"/>
          </p:cNvSpPr>
          <p:nvPr>
            <p:ph type="body" idx="3"/>
          </p:nvPr>
        </p:nvSpPr>
        <p:spPr>
          <a:xfrm>
            <a:off x="668192" y="2270760"/>
            <a:ext cx="5082367" cy="3682163"/>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lt1"/>
              </a:buClr>
              <a:buSzPts val="1500"/>
              <a:buNone/>
              <a:defRPr sz="1500" b="0" i="0">
                <a:solidFill>
                  <a:schemeClr val="lt1"/>
                </a:solidFill>
                <a:latin typeface="Roboto"/>
                <a:ea typeface="Roboto"/>
                <a:cs typeface="Roboto"/>
                <a:sym typeface="Roboto"/>
              </a:defRPr>
            </a:lvl1pPr>
            <a:lvl2pPr marL="914400" lvl="1"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2pPr>
            <a:lvl3pPr marL="1371600" lvl="2"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3pPr>
            <a:lvl4pPr marL="1828800" lvl="3"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4pPr>
            <a:lvl5pPr marL="2286000" lvl="4"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8"/>
          <p:cNvSpPr txBox="1">
            <a:spLocks noGrp="1"/>
          </p:cNvSpPr>
          <p:nvPr>
            <p:ph type="ftr" idx="11"/>
          </p:nvPr>
        </p:nvSpPr>
        <p:spPr>
          <a:xfrm>
            <a:off x="311426" y="6356350"/>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0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sldNum" idx="12"/>
          </p:nvPr>
        </p:nvSpPr>
        <p:spPr>
          <a:xfrm>
            <a:off x="4737652" y="6439477"/>
            <a:ext cx="1289222" cy="19887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rgbClr val="008691"/>
                </a:solidFill>
                <a:latin typeface="Roboto Light"/>
                <a:ea typeface="Roboto Light"/>
                <a:cs typeface="Roboto Light"/>
                <a:sym typeface="Roboto Light"/>
              </a:defRPr>
            </a:lvl1pPr>
            <a:lvl2pPr marL="0" lvl="1" indent="0" algn="r">
              <a:spcBef>
                <a:spcPts val="0"/>
              </a:spcBef>
              <a:buNone/>
              <a:defRPr sz="900" b="0" i="0" u="none" strike="noStrike" cap="none">
                <a:solidFill>
                  <a:srgbClr val="008691"/>
                </a:solidFill>
                <a:latin typeface="Roboto Light"/>
                <a:ea typeface="Roboto Light"/>
                <a:cs typeface="Roboto Light"/>
                <a:sym typeface="Roboto Light"/>
              </a:defRPr>
            </a:lvl2pPr>
            <a:lvl3pPr marL="0" lvl="2" indent="0" algn="r">
              <a:spcBef>
                <a:spcPts val="0"/>
              </a:spcBef>
              <a:buNone/>
              <a:defRPr sz="900" b="0" i="0" u="none" strike="noStrike" cap="none">
                <a:solidFill>
                  <a:srgbClr val="008691"/>
                </a:solidFill>
                <a:latin typeface="Roboto Light"/>
                <a:ea typeface="Roboto Light"/>
                <a:cs typeface="Roboto Light"/>
                <a:sym typeface="Roboto Light"/>
              </a:defRPr>
            </a:lvl3pPr>
            <a:lvl4pPr marL="0" lvl="3" indent="0" algn="r">
              <a:spcBef>
                <a:spcPts val="0"/>
              </a:spcBef>
              <a:buNone/>
              <a:defRPr sz="900" b="0" i="0" u="none" strike="noStrike" cap="none">
                <a:solidFill>
                  <a:srgbClr val="008691"/>
                </a:solidFill>
                <a:latin typeface="Roboto Light"/>
                <a:ea typeface="Roboto Light"/>
                <a:cs typeface="Roboto Light"/>
                <a:sym typeface="Roboto Light"/>
              </a:defRPr>
            </a:lvl4pPr>
            <a:lvl5pPr marL="0" lvl="4" indent="0" algn="r">
              <a:spcBef>
                <a:spcPts val="0"/>
              </a:spcBef>
              <a:buNone/>
              <a:defRPr sz="900" b="0" i="0" u="none" strike="noStrike" cap="none">
                <a:solidFill>
                  <a:srgbClr val="008691"/>
                </a:solidFill>
                <a:latin typeface="Roboto Light"/>
                <a:ea typeface="Roboto Light"/>
                <a:cs typeface="Roboto Light"/>
                <a:sym typeface="Roboto Light"/>
              </a:defRPr>
            </a:lvl5pPr>
            <a:lvl6pPr marL="0" lvl="5" indent="0" algn="r">
              <a:spcBef>
                <a:spcPts val="0"/>
              </a:spcBef>
              <a:buNone/>
              <a:defRPr sz="900" b="0" i="0" u="none" strike="noStrike" cap="none">
                <a:solidFill>
                  <a:srgbClr val="008691"/>
                </a:solidFill>
                <a:latin typeface="Roboto Light"/>
                <a:ea typeface="Roboto Light"/>
                <a:cs typeface="Roboto Light"/>
                <a:sym typeface="Roboto Light"/>
              </a:defRPr>
            </a:lvl6pPr>
            <a:lvl7pPr marL="0" lvl="6" indent="0" algn="r">
              <a:spcBef>
                <a:spcPts val="0"/>
              </a:spcBef>
              <a:buNone/>
              <a:defRPr sz="900" b="0" i="0" u="none" strike="noStrike" cap="none">
                <a:solidFill>
                  <a:srgbClr val="008691"/>
                </a:solidFill>
                <a:latin typeface="Roboto Light"/>
                <a:ea typeface="Roboto Light"/>
                <a:cs typeface="Roboto Light"/>
                <a:sym typeface="Roboto Light"/>
              </a:defRPr>
            </a:lvl7pPr>
            <a:lvl8pPr marL="0" lvl="7" indent="0" algn="r">
              <a:spcBef>
                <a:spcPts val="0"/>
              </a:spcBef>
              <a:buNone/>
              <a:defRPr sz="900" b="0" i="0" u="none" strike="noStrike" cap="none">
                <a:solidFill>
                  <a:srgbClr val="008691"/>
                </a:solidFill>
                <a:latin typeface="Roboto Light"/>
                <a:ea typeface="Roboto Light"/>
                <a:cs typeface="Roboto Light"/>
                <a:sym typeface="Roboto Light"/>
              </a:defRPr>
            </a:lvl8pPr>
            <a:lvl9pPr marL="0" lvl="8" indent="0" algn="r">
              <a:spcBef>
                <a:spcPts val="0"/>
              </a:spcBef>
              <a:buNone/>
              <a:defRPr sz="900" b="0" i="0" u="none" strike="noStrike" cap="none">
                <a:solidFill>
                  <a:srgbClr val="008691"/>
                </a:solidFill>
                <a:latin typeface="Roboto Light"/>
                <a:ea typeface="Roboto Light"/>
                <a:cs typeface="Roboto Light"/>
                <a:sym typeface="Roboto Light"/>
              </a:defRPr>
            </a:lvl9pPr>
          </a:lstStyle>
          <a:p>
            <a:pPr marL="0" lvl="0" indent="0" algn="r" rtl="0">
              <a:spcBef>
                <a:spcPts val="0"/>
              </a:spcBef>
              <a:spcAft>
                <a:spcPts val="0"/>
              </a:spcAft>
              <a:buNone/>
            </a:pPr>
            <a:fld id="{00000000-1234-1234-1234-123412341234}" type="slidenum">
              <a:rPr lang="nl-NL"/>
              <a:t>‹N›</a:t>
            </a:fld>
            <a:endParaRPr/>
          </a:p>
        </p:txBody>
      </p:sp>
      <p:pic>
        <p:nvPicPr>
          <p:cNvPr id="59" name="Google Shape;59;p8"/>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75600" y="302400"/>
            <a:ext cx="2849880" cy="46939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Page 2">
  <p:cSld name="Divider Page 2">
    <p:spTree>
      <p:nvGrpSpPr>
        <p:cNvPr id="1" name="Shape 60"/>
        <p:cNvGrpSpPr/>
        <p:nvPr/>
      </p:nvGrpSpPr>
      <p:grpSpPr>
        <a:xfrm>
          <a:off x="0" y="0"/>
          <a:ext cx="0" cy="0"/>
          <a:chOff x="0" y="0"/>
          <a:chExt cx="0" cy="0"/>
        </a:xfrm>
      </p:grpSpPr>
      <p:pic>
        <p:nvPicPr>
          <p:cNvPr id="61" name="Google Shape;61;p9"/>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6096000" y="-1"/>
            <a:ext cx="6096000" cy="6858000"/>
          </a:xfrm>
          <a:prstGeom prst="rect">
            <a:avLst/>
          </a:prstGeom>
          <a:noFill/>
          <a:ln>
            <a:noFill/>
          </a:ln>
        </p:spPr>
      </p:pic>
      <p:sp>
        <p:nvSpPr>
          <p:cNvPr id="62" name="Google Shape;62;p9"/>
          <p:cNvSpPr>
            <a:spLocks noGrp="1"/>
          </p:cNvSpPr>
          <p:nvPr>
            <p:ph type="pic" idx="2"/>
          </p:nvPr>
        </p:nvSpPr>
        <p:spPr>
          <a:xfrm>
            <a:off x="0" y="1"/>
            <a:ext cx="6096000" cy="6857999"/>
          </a:xfrm>
          <a:prstGeom prst="rect">
            <a:avLst/>
          </a:prstGeom>
          <a:noFill/>
          <a:ln>
            <a:noFill/>
          </a:ln>
        </p:spPr>
      </p:sp>
      <p:sp>
        <p:nvSpPr>
          <p:cNvPr id="63" name="Google Shape;63;p9"/>
          <p:cNvSpPr txBox="1">
            <a:spLocks noGrp="1"/>
          </p:cNvSpPr>
          <p:nvPr>
            <p:ph type="title"/>
          </p:nvPr>
        </p:nvSpPr>
        <p:spPr>
          <a:xfrm>
            <a:off x="6787052" y="940672"/>
            <a:ext cx="5082367" cy="603887"/>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500"/>
              <a:buFont typeface="Roboto"/>
              <a:buNone/>
              <a:defRPr sz="3500" b="0" i="0">
                <a:solidFill>
                  <a:schemeClr val="lt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9"/>
          <p:cNvSpPr txBox="1">
            <a:spLocks noGrp="1"/>
          </p:cNvSpPr>
          <p:nvPr>
            <p:ph type="body" idx="1"/>
          </p:nvPr>
        </p:nvSpPr>
        <p:spPr>
          <a:xfrm>
            <a:off x="6787052" y="1650367"/>
            <a:ext cx="5082368" cy="36476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b="0" i="0">
                <a:solidFill>
                  <a:schemeClr val="lt1"/>
                </a:solidFill>
                <a:latin typeface="Roboto"/>
                <a:ea typeface="Roboto"/>
                <a:cs typeface="Roboto"/>
                <a:sym typeface="Roboto"/>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9"/>
          <p:cNvSpPr txBox="1">
            <a:spLocks noGrp="1"/>
          </p:cNvSpPr>
          <p:nvPr>
            <p:ph type="body" idx="3"/>
          </p:nvPr>
        </p:nvSpPr>
        <p:spPr>
          <a:xfrm>
            <a:off x="6787052" y="2270760"/>
            <a:ext cx="5082367" cy="3682163"/>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lt1"/>
              </a:buClr>
              <a:buSzPts val="1500"/>
              <a:buNone/>
              <a:defRPr sz="1500" b="0" i="0">
                <a:solidFill>
                  <a:schemeClr val="lt1"/>
                </a:solidFill>
                <a:latin typeface="Roboto"/>
                <a:ea typeface="Roboto"/>
                <a:cs typeface="Roboto"/>
                <a:sym typeface="Roboto"/>
              </a:defRPr>
            </a:lvl1pPr>
            <a:lvl2pPr marL="914400" lvl="1"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2pPr>
            <a:lvl3pPr marL="1371600" lvl="2"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3pPr>
            <a:lvl4pPr marL="1828800" lvl="3"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4pPr>
            <a:lvl5pPr marL="2286000" lvl="4" indent="-323850" algn="l">
              <a:lnSpc>
                <a:spcPct val="90000"/>
              </a:lnSpc>
              <a:spcBef>
                <a:spcPts val="500"/>
              </a:spcBef>
              <a:spcAft>
                <a:spcPts val="0"/>
              </a:spcAft>
              <a:buClr>
                <a:srgbClr val="3A3838"/>
              </a:buClr>
              <a:buSzPts val="1500"/>
              <a:buChar char="•"/>
              <a:defRPr sz="1500">
                <a:solidFill>
                  <a:srgbClr val="3A3838"/>
                </a:solidFill>
                <a:latin typeface="Roboto Light"/>
                <a:ea typeface="Roboto Light"/>
                <a:cs typeface="Roboto Light"/>
                <a:sym typeface="Roboto Ligh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9"/>
          <p:cNvSpPr txBox="1">
            <a:spLocks noGrp="1"/>
          </p:cNvSpPr>
          <p:nvPr>
            <p:ph type="body" idx="4"/>
          </p:nvPr>
        </p:nvSpPr>
        <p:spPr>
          <a:xfrm>
            <a:off x="311150" y="418955"/>
            <a:ext cx="1289043" cy="290035"/>
          </a:xfrm>
          <a:prstGeom prst="rect">
            <a:avLst/>
          </a:prstGeom>
          <a:blipFill rotWithShape="1">
            <a:blip r:embed="rId3">
              <a:alphaModFix/>
              <a:extLst>
                <a:ext uri="{28A0092B-C50C-407E-A947-70E740481C1C}">
                  <a14:useLocalDpi xmlns:a14="http://schemas.microsoft.com/office/drawing/2010/main" val="0"/>
                </a:ext>
              </a:extLst>
            </a:blip>
            <a:stretch>
              <a:fillRect/>
            </a:stretch>
          </a:blip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00"/>
              <a:buFont typeface="Roboto Light"/>
              <a:buNone/>
              <a:defRPr sz="1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9"/>
          <p:cNvSpPr txBox="1">
            <a:spLocks noGrp="1"/>
          </p:cNvSpPr>
          <p:nvPr>
            <p:ph type="ftr" idx="11"/>
          </p:nvPr>
        </p:nvSpPr>
        <p:spPr>
          <a:xfrm>
            <a:off x="6225209" y="6363216"/>
            <a:ext cx="411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00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9"/>
          <p:cNvSpPr txBox="1">
            <a:spLocks noGrp="1"/>
          </p:cNvSpPr>
          <p:nvPr>
            <p:ph type="sldNum" idx="12"/>
          </p:nvPr>
        </p:nvSpPr>
        <p:spPr>
          <a:xfrm>
            <a:off x="10744200" y="6423497"/>
            <a:ext cx="1289222" cy="19887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rgbClr val="008691"/>
                </a:solidFill>
                <a:latin typeface="Roboto Light"/>
                <a:ea typeface="Roboto Light"/>
                <a:cs typeface="Roboto Light"/>
                <a:sym typeface="Roboto Light"/>
              </a:defRPr>
            </a:lvl1pPr>
            <a:lvl2pPr marL="0" lvl="1" indent="0" algn="r">
              <a:spcBef>
                <a:spcPts val="0"/>
              </a:spcBef>
              <a:buNone/>
              <a:defRPr sz="900" b="0" i="0" u="none" strike="noStrike" cap="none">
                <a:solidFill>
                  <a:srgbClr val="008691"/>
                </a:solidFill>
                <a:latin typeface="Roboto Light"/>
                <a:ea typeface="Roboto Light"/>
                <a:cs typeface="Roboto Light"/>
                <a:sym typeface="Roboto Light"/>
              </a:defRPr>
            </a:lvl2pPr>
            <a:lvl3pPr marL="0" lvl="2" indent="0" algn="r">
              <a:spcBef>
                <a:spcPts val="0"/>
              </a:spcBef>
              <a:buNone/>
              <a:defRPr sz="900" b="0" i="0" u="none" strike="noStrike" cap="none">
                <a:solidFill>
                  <a:srgbClr val="008691"/>
                </a:solidFill>
                <a:latin typeface="Roboto Light"/>
                <a:ea typeface="Roboto Light"/>
                <a:cs typeface="Roboto Light"/>
                <a:sym typeface="Roboto Light"/>
              </a:defRPr>
            </a:lvl3pPr>
            <a:lvl4pPr marL="0" lvl="3" indent="0" algn="r">
              <a:spcBef>
                <a:spcPts val="0"/>
              </a:spcBef>
              <a:buNone/>
              <a:defRPr sz="900" b="0" i="0" u="none" strike="noStrike" cap="none">
                <a:solidFill>
                  <a:srgbClr val="008691"/>
                </a:solidFill>
                <a:latin typeface="Roboto Light"/>
                <a:ea typeface="Roboto Light"/>
                <a:cs typeface="Roboto Light"/>
                <a:sym typeface="Roboto Light"/>
              </a:defRPr>
            </a:lvl4pPr>
            <a:lvl5pPr marL="0" lvl="4" indent="0" algn="r">
              <a:spcBef>
                <a:spcPts val="0"/>
              </a:spcBef>
              <a:buNone/>
              <a:defRPr sz="900" b="0" i="0" u="none" strike="noStrike" cap="none">
                <a:solidFill>
                  <a:srgbClr val="008691"/>
                </a:solidFill>
                <a:latin typeface="Roboto Light"/>
                <a:ea typeface="Roboto Light"/>
                <a:cs typeface="Roboto Light"/>
                <a:sym typeface="Roboto Light"/>
              </a:defRPr>
            </a:lvl5pPr>
            <a:lvl6pPr marL="0" lvl="5" indent="0" algn="r">
              <a:spcBef>
                <a:spcPts val="0"/>
              </a:spcBef>
              <a:buNone/>
              <a:defRPr sz="900" b="0" i="0" u="none" strike="noStrike" cap="none">
                <a:solidFill>
                  <a:srgbClr val="008691"/>
                </a:solidFill>
                <a:latin typeface="Roboto Light"/>
                <a:ea typeface="Roboto Light"/>
                <a:cs typeface="Roboto Light"/>
                <a:sym typeface="Roboto Light"/>
              </a:defRPr>
            </a:lvl6pPr>
            <a:lvl7pPr marL="0" lvl="6" indent="0" algn="r">
              <a:spcBef>
                <a:spcPts val="0"/>
              </a:spcBef>
              <a:buNone/>
              <a:defRPr sz="900" b="0" i="0" u="none" strike="noStrike" cap="none">
                <a:solidFill>
                  <a:srgbClr val="008691"/>
                </a:solidFill>
                <a:latin typeface="Roboto Light"/>
                <a:ea typeface="Roboto Light"/>
                <a:cs typeface="Roboto Light"/>
                <a:sym typeface="Roboto Light"/>
              </a:defRPr>
            </a:lvl7pPr>
            <a:lvl8pPr marL="0" lvl="7" indent="0" algn="r">
              <a:spcBef>
                <a:spcPts val="0"/>
              </a:spcBef>
              <a:buNone/>
              <a:defRPr sz="900" b="0" i="0" u="none" strike="noStrike" cap="none">
                <a:solidFill>
                  <a:srgbClr val="008691"/>
                </a:solidFill>
                <a:latin typeface="Roboto Light"/>
                <a:ea typeface="Roboto Light"/>
                <a:cs typeface="Roboto Light"/>
                <a:sym typeface="Roboto Light"/>
              </a:defRPr>
            </a:lvl8pPr>
            <a:lvl9pPr marL="0" lvl="8" indent="0" algn="r">
              <a:spcBef>
                <a:spcPts val="0"/>
              </a:spcBef>
              <a:buNone/>
              <a:defRPr sz="900" b="0" i="0" u="none" strike="noStrike" cap="none">
                <a:solidFill>
                  <a:srgbClr val="008691"/>
                </a:solidFill>
                <a:latin typeface="Roboto Light"/>
                <a:ea typeface="Roboto Light"/>
                <a:cs typeface="Roboto Light"/>
                <a:sym typeface="Roboto Light"/>
              </a:defRPr>
            </a:lvl9pPr>
          </a:lstStyle>
          <a:p>
            <a:pPr marL="0" lvl="0" indent="0" algn="r" rtl="0">
              <a:spcBef>
                <a:spcPts val="0"/>
              </a:spcBef>
              <a:spcAft>
                <a:spcPts val="0"/>
              </a:spcAft>
              <a:buNone/>
            </a:pPr>
            <a:fld id="{00000000-1234-1234-1234-123412341234}" type="slidenum">
              <a:rPr lang="nl-NL"/>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ekop">
  <p:cSld name="Sectiekop">
    <p:spTree>
      <p:nvGrpSpPr>
        <p:cNvPr id="1" name="Shape 69"/>
        <p:cNvGrpSpPr/>
        <p:nvPr/>
      </p:nvGrpSpPr>
      <p:grpSpPr>
        <a:xfrm>
          <a:off x="0" y="0"/>
          <a:ext cx="0" cy="0"/>
          <a:chOff x="0" y="0"/>
          <a:chExt cx="0" cy="0"/>
        </a:xfrm>
      </p:grpSpPr>
      <p:pic>
        <p:nvPicPr>
          <p:cNvPr id="70" name="Google Shape;70;p10"/>
          <p:cNvPicPr preferRelativeResize="0"/>
          <p:nvPr/>
        </p:nvPicPr>
        <p:blipFill rotWithShape="1">
          <a:blip r:embed="rId2">
            <a:alphaModFix/>
            <a:extLst>
              <a:ext uri="{28A0092B-C50C-407E-A947-70E740481C1C}">
                <a14:useLocalDpi xmlns:a14="http://schemas.microsoft.com/office/drawing/2010/main" val="0"/>
              </a:ext>
            </a:extLst>
          </a:blip>
          <a:srcRect/>
          <a:stretch/>
        </p:blipFill>
        <p:spPr>
          <a:xfrm>
            <a:off x="0" y="0"/>
            <a:ext cx="12192000" cy="6858000"/>
          </a:xfrm>
          <a:prstGeom prst="rect">
            <a:avLst/>
          </a:prstGeom>
          <a:noFill/>
          <a:ln>
            <a:noFill/>
          </a:ln>
        </p:spPr>
      </p:pic>
      <p:sp>
        <p:nvSpPr>
          <p:cNvPr id="71" name="Google Shape;71;p10"/>
          <p:cNvSpPr txBox="1"/>
          <p:nvPr/>
        </p:nvSpPr>
        <p:spPr>
          <a:xfrm>
            <a:off x="447261" y="1490389"/>
            <a:ext cx="2159566" cy="1384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400" b="0" i="0" u="none" strike="noStrike" cap="none">
                <a:solidFill>
                  <a:srgbClr val="008691"/>
                </a:solidFill>
                <a:latin typeface="Quicksand"/>
                <a:ea typeface="Quicksand"/>
                <a:cs typeface="Quicksand"/>
                <a:sym typeface="Quicksand"/>
              </a:rPr>
              <a:t>EOSC Association AISBL</a:t>
            </a:r>
            <a:endParaRPr/>
          </a:p>
          <a:p>
            <a:pPr marL="0" marR="0" lvl="0" indent="0" algn="l" rtl="0">
              <a:spcBef>
                <a:spcPts val="0"/>
              </a:spcBef>
              <a:spcAft>
                <a:spcPts val="0"/>
              </a:spcAft>
              <a:buNone/>
            </a:pPr>
            <a:endParaRPr sz="1000">
              <a:solidFill>
                <a:srgbClr val="008691"/>
              </a:solidFill>
              <a:latin typeface="Calibri"/>
              <a:ea typeface="Calibri"/>
              <a:cs typeface="Calibri"/>
              <a:sym typeface="Calibri"/>
            </a:endParaRPr>
          </a:p>
          <a:p>
            <a:pPr marL="0" marR="0" lvl="0" indent="0" algn="l" rtl="0">
              <a:spcBef>
                <a:spcPts val="0"/>
              </a:spcBef>
              <a:spcAft>
                <a:spcPts val="0"/>
              </a:spcAft>
              <a:buNone/>
            </a:pPr>
            <a:r>
              <a:rPr lang="nl-NL" sz="1000" b="0" i="0">
                <a:solidFill>
                  <a:srgbClr val="008691"/>
                </a:solidFill>
                <a:latin typeface="Roboto"/>
                <a:ea typeface="Roboto"/>
                <a:cs typeface="Roboto"/>
                <a:sym typeface="Roboto"/>
              </a:rPr>
              <a:t>Rue du Luxembourg 3</a:t>
            </a:r>
            <a:endParaRPr/>
          </a:p>
          <a:p>
            <a:pPr marL="0" marR="0" lvl="0" indent="0" algn="l" rtl="0">
              <a:spcBef>
                <a:spcPts val="0"/>
              </a:spcBef>
              <a:spcAft>
                <a:spcPts val="0"/>
              </a:spcAft>
              <a:buNone/>
            </a:pPr>
            <a:r>
              <a:rPr lang="nl-NL" sz="1000" b="0" i="0">
                <a:solidFill>
                  <a:srgbClr val="008691"/>
                </a:solidFill>
                <a:latin typeface="Roboto"/>
                <a:ea typeface="Roboto"/>
                <a:cs typeface="Roboto"/>
                <a:sym typeface="Roboto"/>
              </a:rPr>
              <a:t>BE-1000 Brussels, Belgium</a:t>
            </a:r>
            <a:endParaRPr/>
          </a:p>
          <a:p>
            <a:pPr marL="0" marR="0" lvl="0" indent="0" algn="l" rtl="0">
              <a:spcBef>
                <a:spcPts val="0"/>
              </a:spcBef>
              <a:spcAft>
                <a:spcPts val="0"/>
              </a:spcAft>
              <a:buNone/>
            </a:pPr>
            <a:r>
              <a:rPr lang="nl-NL" sz="1000" b="0" i="0">
                <a:solidFill>
                  <a:srgbClr val="008691"/>
                </a:solidFill>
                <a:latin typeface="Roboto"/>
                <a:ea typeface="Roboto"/>
                <a:cs typeface="Roboto"/>
                <a:sym typeface="Roboto"/>
              </a:rPr>
              <a:t>+32 2 537 73 18</a:t>
            </a:r>
            <a:endParaRPr/>
          </a:p>
          <a:p>
            <a:pPr marL="0" marR="0" lvl="0" indent="0" algn="l" rtl="0">
              <a:spcBef>
                <a:spcPts val="0"/>
              </a:spcBef>
              <a:spcAft>
                <a:spcPts val="0"/>
              </a:spcAft>
              <a:buNone/>
            </a:pPr>
            <a:r>
              <a:rPr lang="nl-NL" sz="1000" b="0" i="0">
                <a:solidFill>
                  <a:srgbClr val="008691"/>
                </a:solidFill>
                <a:latin typeface="Roboto"/>
                <a:ea typeface="Roboto"/>
                <a:cs typeface="Roboto"/>
                <a:sym typeface="Roboto"/>
              </a:rPr>
              <a:t>info@eosc.eu | www.eosc.eu</a:t>
            </a:r>
            <a:endParaRPr/>
          </a:p>
          <a:p>
            <a:pPr marL="0" marR="0" lvl="0" indent="0" algn="l" rtl="0">
              <a:spcBef>
                <a:spcPts val="0"/>
              </a:spcBef>
              <a:spcAft>
                <a:spcPts val="0"/>
              </a:spcAft>
              <a:buNone/>
            </a:pPr>
            <a:r>
              <a:rPr lang="nl-NL" sz="1000" b="0" i="0">
                <a:solidFill>
                  <a:srgbClr val="008691"/>
                </a:solidFill>
                <a:latin typeface="Roboto"/>
                <a:ea typeface="Roboto"/>
                <a:cs typeface="Roboto"/>
                <a:sym typeface="Roboto"/>
              </a:rPr>
              <a:t>Reg. number: 0755 723 931</a:t>
            </a:r>
            <a:endParaRPr/>
          </a:p>
          <a:p>
            <a:pPr marL="0" marR="0" lvl="0" indent="0" algn="l" rtl="0">
              <a:spcBef>
                <a:spcPts val="0"/>
              </a:spcBef>
              <a:spcAft>
                <a:spcPts val="0"/>
              </a:spcAft>
              <a:buNone/>
            </a:pPr>
            <a:r>
              <a:rPr lang="nl-NL" sz="1000" b="0" i="0">
                <a:solidFill>
                  <a:srgbClr val="008691"/>
                </a:solidFill>
                <a:latin typeface="Roboto"/>
                <a:ea typeface="Roboto"/>
                <a:cs typeface="Roboto"/>
                <a:sym typeface="Roboto"/>
              </a:rPr>
              <a:t>VAT number: BE0755 723 931</a:t>
            </a:r>
            <a:endParaRPr/>
          </a:p>
        </p:txBody>
      </p:sp>
      <p:pic>
        <p:nvPicPr>
          <p:cNvPr id="72" name="Google Shape;72;p10"/>
          <p:cNvPicPr preferRelativeResize="0"/>
          <p:nvPr/>
        </p:nvPicPr>
        <p:blipFill rotWithShape="1">
          <a:blip r:embed="rId3">
            <a:alphaModFix/>
            <a:extLst>
              <a:ext uri="{28A0092B-C50C-407E-A947-70E740481C1C}">
                <a14:useLocalDpi xmlns:a14="http://schemas.microsoft.com/office/drawing/2010/main" val="0"/>
              </a:ext>
            </a:extLst>
          </a:blip>
          <a:srcRect/>
          <a:stretch/>
        </p:blipFill>
        <p:spPr>
          <a:xfrm>
            <a:off x="354960" y="345145"/>
            <a:ext cx="4857750" cy="8001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Roboto Light"/>
              <a:buNone/>
              <a:defRPr sz="4400" b="0" i="0" u="none" strike="noStrike" cap="none">
                <a:solidFill>
                  <a:schemeClr val="dk1"/>
                </a:solidFill>
                <a:latin typeface="Roboto Light"/>
                <a:ea typeface="Roboto Light"/>
                <a:cs typeface="Roboto Light"/>
                <a:sym typeface="Roboto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Roboto Light"/>
                <a:ea typeface="Roboto Light"/>
                <a:cs typeface="Roboto Light"/>
                <a:sym typeface="Roboto Light"/>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Light"/>
                <a:ea typeface="Roboto Light"/>
                <a:cs typeface="Roboto Light"/>
                <a:sym typeface="Roboto Light"/>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Light"/>
                <a:ea typeface="Roboto Light"/>
                <a:cs typeface="Roboto Light"/>
                <a:sym typeface="Roboto Light"/>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Light"/>
                <a:ea typeface="Roboto Light"/>
                <a:cs typeface="Roboto Light"/>
                <a:sym typeface="Roboto Light"/>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Light"/>
                <a:ea typeface="Roboto Light"/>
                <a:cs typeface="Roboto Light"/>
                <a:sym typeface="Roboto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ftr" idx="11"/>
          </p:nvPr>
        </p:nvSpPr>
        <p:spPr>
          <a:xfrm>
            <a:off x="838200" y="6361596"/>
            <a:ext cx="411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500" b="0" i="0" u="none" strike="noStrike" cap="none">
                <a:solidFill>
                  <a:srgbClr val="888888"/>
                </a:solidFill>
                <a:latin typeface="Roboto Light"/>
                <a:ea typeface="Roboto Light"/>
                <a:cs typeface="Roboto Light"/>
                <a:sym typeface="Roboto Light"/>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Roboto Light"/>
                <a:ea typeface="Roboto Light"/>
                <a:cs typeface="Roboto Light"/>
                <a:sym typeface="Roboto Light"/>
              </a:defRPr>
            </a:lvl1pPr>
            <a:lvl2pPr marL="0" marR="0" lvl="1" indent="0" algn="r" rtl="0">
              <a:spcBef>
                <a:spcPts val="0"/>
              </a:spcBef>
              <a:buNone/>
              <a:defRPr sz="1200" b="0" i="0" u="none" strike="noStrike" cap="none">
                <a:solidFill>
                  <a:srgbClr val="888888"/>
                </a:solidFill>
                <a:latin typeface="Roboto Light"/>
                <a:ea typeface="Roboto Light"/>
                <a:cs typeface="Roboto Light"/>
                <a:sym typeface="Roboto Light"/>
              </a:defRPr>
            </a:lvl2pPr>
            <a:lvl3pPr marL="0" marR="0" lvl="2" indent="0" algn="r" rtl="0">
              <a:spcBef>
                <a:spcPts val="0"/>
              </a:spcBef>
              <a:buNone/>
              <a:defRPr sz="1200" b="0" i="0" u="none" strike="noStrike" cap="none">
                <a:solidFill>
                  <a:srgbClr val="888888"/>
                </a:solidFill>
                <a:latin typeface="Roboto Light"/>
                <a:ea typeface="Roboto Light"/>
                <a:cs typeface="Roboto Light"/>
                <a:sym typeface="Roboto Light"/>
              </a:defRPr>
            </a:lvl3pPr>
            <a:lvl4pPr marL="0" marR="0" lvl="3" indent="0" algn="r" rtl="0">
              <a:spcBef>
                <a:spcPts val="0"/>
              </a:spcBef>
              <a:buNone/>
              <a:defRPr sz="1200" b="0" i="0" u="none" strike="noStrike" cap="none">
                <a:solidFill>
                  <a:srgbClr val="888888"/>
                </a:solidFill>
                <a:latin typeface="Roboto Light"/>
                <a:ea typeface="Roboto Light"/>
                <a:cs typeface="Roboto Light"/>
                <a:sym typeface="Roboto Light"/>
              </a:defRPr>
            </a:lvl4pPr>
            <a:lvl5pPr marL="0" marR="0" lvl="4" indent="0" algn="r" rtl="0">
              <a:spcBef>
                <a:spcPts val="0"/>
              </a:spcBef>
              <a:buNone/>
              <a:defRPr sz="1200" b="0" i="0" u="none" strike="noStrike" cap="none">
                <a:solidFill>
                  <a:srgbClr val="888888"/>
                </a:solidFill>
                <a:latin typeface="Roboto Light"/>
                <a:ea typeface="Roboto Light"/>
                <a:cs typeface="Roboto Light"/>
                <a:sym typeface="Roboto Light"/>
              </a:defRPr>
            </a:lvl5pPr>
            <a:lvl6pPr marL="0" marR="0" lvl="5" indent="0" algn="r" rtl="0">
              <a:spcBef>
                <a:spcPts val="0"/>
              </a:spcBef>
              <a:buNone/>
              <a:defRPr sz="1200" b="0" i="0" u="none" strike="noStrike" cap="none">
                <a:solidFill>
                  <a:srgbClr val="888888"/>
                </a:solidFill>
                <a:latin typeface="Roboto Light"/>
                <a:ea typeface="Roboto Light"/>
                <a:cs typeface="Roboto Light"/>
                <a:sym typeface="Roboto Light"/>
              </a:defRPr>
            </a:lvl6pPr>
            <a:lvl7pPr marL="0" marR="0" lvl="6" indent="0" algn="r" rtl="0">
              <a:spcBef>
                <a:spcPts val="0"/>
              </a:spcBef>
              <a:buNone/>
              <a:defRPr sz="1200" b="0" i="0" u="none" strike="noStrike" cap="none">
                <a:solidFill>
                  <a:srgbClr val="888888"/>
                </a:solidFill>
                <a:latin typeface="Roboto Light"/>
                <a:ea typeface="Roboto Light"/>
                <a:cs typeface="Roboto Light"/>
                <a:sym typeface="Roboto Light"/>
              </a:defRPr>
            </a:lvl7pPr>
            <a:lvl8pPr marL="0" marR="0" lvl="7" indent="0" algn="r" rtl="0">
              <a:spcBef>
                <a:spcPts val="0"/>
              </a:spcBef>
              <a:buNone/>
              <a:defRPr sz="1200" b="0" i="0" u="none" strike="noStrike" cap="none">
                <a:solidFill>
                  <a:srgbClr val="888888"/>
                </a:solidFill>
                <a:latin typeface="Roboto Light"/>
                <a:ea typeface="Roboto Light"/>
                <a:cs typeface="Roboto Light"/>
                <a:sym typeface="Roboto Light"/>
              </a:defRPr>
            </a:lvl8pPr>
            <a:lvl9pPr marL="0" marR="0" lvl="8" indent="0" algn="r" rtl="0">
              <a:spcBef>
                <a:spcPts val="0"/>
              </a:spcBef>
              <a:buNone/>
              <a:defRPr sz="1200" b="0" i="0" u="none" strike="noStrike" cap="none">
                <a:solidFill>
                  <a:srgbClr val="888888"/>
                </a:solidFill>
                <a:latin typeface="Roboto Light"/>
                <a:ea typeface="Roboto Light"/>
                <a:cs typeface="Roboto Light"/>
                <a:sym typeface="Roboto Light"/>
              </a:defRPr>
            </a:lvl9pPr>
          </a:lstStyle>
          <a:p>
            <a:pPr marL="0" lvl="0" indent="0" algn="r" rtl="0">
              <a:spcBef>
                <a:spcPts val="0"/>
              </a:spcBef>
              <a:spcAft>
                <a:spcPts val="0"/>
              </a:spcAft>
              <a:buNone/>
            </a:pPr>
            <a:fld id="{00000000-1234-1234-1234-123412341234}" type="slidenum">
              <a:rPr lang="nl-NL"/>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mailto:coptraining@googlegroups.com" TargetMode="External"/><Relationship Id="rId13" Type="http://schemas.openxmlformats.org/officeDocument/2006/relationships/image" Target="../media/image53.png"/><Relationship Id="rId3" Type="http://schemas.openxmlformats.org/officeDocument/2006/relationships/image" Target="../media/image45.jpeg"/><Relationship Id="rId7" Type="http://schemas.openxmlformats.org/officeDocument/2006/relationships/image" Target="../media/image48.png"/><Relationship Id="rId12" Type="http://schemas.openxmlformats.org/officeDocument/2006/relationships/image" Target="../media/image5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1.jpeg"/><Relationship Id="rId5" Type="http://schemas.openxmlformats.org/officeDocument/2006/relationships/hyperlink" Target="https://coptrainingeu.slack.com/" TargetMode="External"/><Relationship Id="rId10" Type="http://schemas.openxmlformats.org/officeDocument/2006/relationships/image" Target="../media/image50.png"/><Relationship Id="rId4" Type="http://schemas.openxmlformats.org/officeDocument/2006/relationships/image" Target="../media/image46.png"/><Relationship Id="rId9" Type="http://schemas.openxmlformats.org/officeDocument/2006/relationships/image" Target="../media/image49.png"/><Relationship Id="rId14" Type="http://schemas.openxmlformats.org/officeDocument/2006/relationships/image" Target="../media/image54.png"/></Relationships>
</file>

<file path=ppt/slides/_rels/slide11.xml.rels><?xml version="1.0" encoding="UTF-8" standalone="yes"?>
<Relationships xmlns="http://schemas.openxmlformats.org/package/2006/relationships"><Relationship Id="rId8" Type="http://schemas.openxmlformats.org/officeDocument/2006/relationships/hyperlink" Target="https://doi.org/10.5281/zenodo.7276050" TargetMode="External"/><Relationship Id="rId3" Type="http://schemas.openxmlformats.org/officeDocument/2006/relationships/hyperlink" Target="mailto:helen.clare@jisc.ac.uk" TargetMode="External"/><Relationship Id="rId7" Type="http://schemas.openxmlformats.org/officeDocument/2006/relationships/image" Target="../media/image55.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hyperlink" Target="http://www.linkedin.com/in/helenclare" TargetMode="External"/><Relationship Id="rId5" Type="http://schemas.openxmlformats.org/officeDocument/2006/relationships/hyperlink" Target="https://twitter.com/helenclare" TargetMode="External"/><Relationship Id="rId4" Type="http://schemas.openxmlformats.org/officeDocument/2006/relationships/hyperlink" Target="https://orcid.org/0000-0002-6656-3012" TargetMode="External"/><Relationship Id="rId9"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ec.europa.eu/research/openscience/index.cfm?pg=open-science-clou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indico.in2p3.fr/event/20051/attachments/55732/73599/EOSC_strategic_implementation_plan_June2019.pdf" TargetMode="External"/><Relationship Id="rId1" Type="http://schemas.openxmlformats.org/officeDocument/2006/relationships/slideLayout" Target="../slideLayouts/slideLayout6.xml"/><Relationship Id="rId4" Type="http://schemas.openxmlformats.org/officeDocument/2006/relationships/hyperlink" Target="http://www.force11.org/group/fairgroup/fairprinciple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c.europa.eu/research/openscience/pdf/realising_the_european_open_science_cloud_2016.pdf" TargetMode="External"/><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29.png"/><Relationship Id="rId18" Type="http://schemas.openxmlformats.org/officeDocument/2006/relationships/image" Target="../media/image34.png"/><Relationship Id="rId26" Type="http://schemas.openxmlformats.org/officeDocument/2006/relationships/image" Target="../media/image42.png"/><Relationship Id="rId3" Type="http://schemas.openxmlformats.org/officeDocument/2006/relationships/image" Target="../media/image24.png"/><Relationship Id="rId21" Type="http://schemas.openxmlformats.org/officeDocument/2006/relationships/image" Target="../media/image37.png"/><Relationship Id="rId7" Type="http://schemas.openxmlformats.org/officeDocument/2006/relationships/diagramQuickStyle" Target="../diagrams/quickStyle1.xml"/><Relationship Id="rId12" Type="http://schemas.openxmlformats.org/officeDocument/2006/relationships/image" Target="../media/image28.png"/><Relationship Id="rId17" Type="http://schemas.openxmlformats.org/officeDocument/2006/relationships/image" Target="../media/image33.png"/><Relationship Id="rId25" Type="http://schemas.openxmlformats.org/officeDocument/2006/relationships/image" Target="../media/image41.png"/><Relationship Id="rId2" Type="http://schemas.openxmlformats.org/officeDocument/2006/relationships/notesSlide" Target="../notesSlides/notesSlide3.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3.xml"/><Relationship Id="rId6" Type="http://schemas.openxmlformats.org/officeDocument/2006/relationships/diagramLayout" Target="../diagrams/layout1.xml"/><Relationship Id="rId11" Type="http://schemas.openxmlformats.org/officeDocument/2006/relationships/image" Target="../media/image27.png"/><Relationship Id="rId24" Type="http://schemas.openxmlformats.org/officeDocument/2006/relationships/image" Target="../media/image40.png"/><Relationship Id="rId5" Type="http://schemas.openxmlformats.org/officeDocument/2006/relationships/diagramData" Target="../diagrams/data1.xml"/><Relationship Id="rId15" Type="http://schemas.openxmlformats.org/officeDocument/2006/relationships/image" Target="../media/image31.png"/><Relationship Id="rId23" Type="http://schemas.openxmlformats.org/officeDocument/2006/relationships/image" Target="../media/image39.png"/><Relationship Id="rId10" Type="http://schemas.openxmlformats.org/officeDocument/2006/relationships/image" Target="../media/image26.png"/><Relationship Id="rId19" Type="http://schemas.openxmlformats.org/officeDocument/2006/relationships/image" Target="../media/image35.png"/><Relationship Id="rId4" Type="http://schemas.openxmlformats.org/officeDocument/2006/relationships/image" Target="../media/image25.png"/><Relationship Id="rId9" Type="http://schemas.microsoft.com/office/2007/relationships/diagramDrawing" Target="../diagrams/drawing1.xml"/><Relationship Id="rId14" Type="http://schemas.openxmlformats.org/officeDocument/2006/relationships/image" Target="../media/image30.png"/><Relationship Id="rId22" Type="http://schemas.openxmlformats.org/officeDocument/2006/relationships/image" Target="../media/image38.png"/><Relationship Id="rId27" Type="http://schemas.openxmlformats.org/officeDocument/2006/relationships/image" Target="../media/image43.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osc.eu/advisory-groups"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
          <p:cNvSpPr txBox="1">
            <a:spLocks noGrp="1"/>
          </p:cNvSpPr>
          <p:nvPr>
            <p:ph type="ctrTitle"/>
          </p:nvPr>
        </p:nvSpPr>
        <p:spPr>
          <a:xfrm>
            <a:off x="560173" y="1600201"/>
            <a:ext cx="9144000" cy="10374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lt1"/>
              </a:buClr>
              <a:buSzPct val="100000"/>
              <a:buFont typeface="Roboto"/>
              <a:buNone/>
            </a:pPr>
            <a:r>
              <a:rPr lang="nl-NL"/>
              <a:t>Open science training and education in EOSC</a:t>
            </a:r>
            <a:endParaRPr/>
          </a:p>
        </p:txBody>
      </p:sp>
      <p:sp>
        <p:nvSpPr>
          <p:cNvPr id="78" name="Google Shape;78;p1"/>
          <p:cNvSpPr txBox="1">
            <a:spLocks noGrp="1"/>
          </p:cNvSpPr>
          <p:nvPr>
            <p:ph type="subTitle" idx="1"/>
          </p:nvPr>
        </p:nvSpPr>
        <p:spPr>
          <a:xfrm>
            <a:off x="560173" y="2860431"/>
            <a:ext cx="9144000" cy="8676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3000"/>
              <a:buNone/>
            </a:pPr>
            <a:r>
              <a:rPr lang="nl-NL"/>
              <a:t>The story so far</a:t>
            </a:r>
            <a:endParaRPr/>
          </a:p>
        </p:txBody>
      </p:sp>
      <p:sp>
        <p:nvSpPr>
          <p:cNvPr id="79" name="Google Shape;79;p1"/>
          <p:cNvSpPr txBox="1">
            <a:spLocks noGrp="1"/>
          </p:cNvSpPr>
          <p:nvPr>
            <p:ph type="ftr" idx="11"/>
          </p:nvPr>
        </p:nvSpPr>
        <p:spPr>
          <a:xfrm>
            <a:off x="423013" y="6173787"/>
            <a:ext cx="4114800"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nl-NL"/>
              <a:t>03 | 11 | 2022 by Helen Clare, Jisc</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7" name="Google Shape;107;g17a9f21411f_0_18"/>
          <p:cNvSpPr txBox="1">
            <a:spLocks noGrp="1"/>
          </p:cNvSpPr>
          <p:nvPr>
            <p:ph type="sldNum" idx="12"/>
          </p:nvPr>
        </p:nvSpPr>
        <p:spPr>
          <a:xfrm>
            <a:off x="10744200" y="6423497"/>
            <a:ext cx="1289100" cy="1989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nl-NL"/>
              <a:t>10</a:t>
            </a:fld>
            <a:endParaRPr/>
          </a:p>
        </p:txBody>
      </p:sp>
      <p:sp>
        <p:nvSpPr>
          <p:cNvPr id="108" name="Google Shape;108;g17a9f21411f_0_18"/>
          <p:cNvSpPr txBox="1">
            <a:spLocks noGrp="1"/>
          </p:cNvSpPr>
          <p:nvPr>
            <p:ph type="title"/>
          </p:nvPr>
        </p:nvSpPr>
        <p:spPr>
          <a:xfrm>
            <a:off x="3063242" y="189264"/>
            <a:ext cx="8763000" cy="1121245"/>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nl-NL" sz="3200" dirty="0"/>
              <a:t>Open science training coordinators’ </a:t>
            </a:r>
            <a:br>
              <a:rPr lang="nl-NL" sz="3200" dirty="0"/>
            </a:br>
            <a:r>
              <a:rPr lang="nl-NL" sz="3200" dirty="0"/>
              <a:t>community of practice</a:t>
            </a:r>
            <a:endParaRPr sz="3200" dirty="0"/>
          </a:p>
        </p:txBody>
      </p:sp>
      <p:grpSp>
        <p:nvGrpSpPr>
          <p:cNvPr id="88" name="Group 87">
            <a:extLst>
              <a:ext uri="{FF2B5EF4-FFF2-40B4-BE49-F238E27FC236}">
                <a16:creationId xmlns:a16="http://schemas.microsoft.com/office/drawing/2014/main" id="{989C898C-B4F6-84B6-93FA-004A8EDAB16F}"/>
              </a:ext>
            </a:extLst>
          </p:cNvPr>
          <p:cNvGrpSpPr/>
          <p:nvPr/>
        </p:nvGrpSpPr>
        <p:grpSpPr>
          <a:xfrm>
            <a:off x="1870346" y="1715074"/>
            <a:ext cx="8873854" cy="3773823"/>
            <a:chOff x="1492533" y="1827891"/>
            <a:chExt cx="8873854" cy="3773823"/>
          </a:xfrm>
        </p:grpSpPr>
        <p:sp>
          <p:nvSpPr>
            <p:cNvPr id="2" name="Rectangle 1">
              <a:extLst>
                <a:ext uri="{FF2B5EF4-FFF2-40B4-BE49-F238E27FC236}">
                  <a16:creationId xmlns:a16="http://schemas.microsoft.com/office/drawing/2014/main" id="{E4D2936C-F09F-DCBA-7269-A31E1F659E95}"/>
                </a:ext>
              </a:extLst>
            </p:cNvPr>
            <p:cNvSpPr/>
            <p:nvPr/>
          </p:nvSpPr>
          <p:spPr>
            <a:xfrm>
              <a:off x="1492535" y="1827891"/>
              <a:ext cx="8873852" cy="37738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pic>
          <p:nvPicPr>
            <p:cNvPr id="3" name="Google Shape;352;p49">
              <a:extLst>
                <a:ext uri="{FF2B5EF4-FFF2-40B4-BE49-F238E27FC236}">
                  <a16:creationId xmlns:a16="http://schemas.microsoft.com/office/drawing/2014/main" id="{CD547B0F-666E-13AB-FDFB-77E9BD39C2CF}"/>
                </a:ext>
              </a:extLst>
            </p:cNvPr>
            <p:cNvPicPr preferRelativeResize="0"/>
            <p:nvPr/>
          </p:nvPicPr>
          <p:blipFill rotWithShape="1">
            <a:blip r:embed="rId3">
              <a:alphaModFix amt="23000"/>
              <a:extLst>
                <a:ext uri="{28A0092B-C50C-407E-A947-70E740481C1C}">
                  <a14:useLocalDpi xmlns:a14="http://schemas.microsoft.com/office/drawing/2010/main" val="0"/>
                </a:ext>
              </a:extLst>
            </a:blip>
            <a:srcRect/>
            <a:stretch/>
          </p:blipFill>
          <p:spPr>
            <a:xfrm>
              <a:off x="3324376" y="2739100"/>
              <a:ext cx="4838979" cy="2712469"/>
            </a:xfrm>
            <a:prstGeom prst="rect">
              <a:avLst/>
            </a:prstGeom>
            <a:noFill/>
            <a:ln>
              <a:noFill/>
            </a:ln>
          </p:spPr>
        </p:pic>
        <p:pic>
          <p:nvPicPr>
            <p:cNvPr id="4" name="Google Shape;406;p49" descr="Internet Of Things outline">
              <a:extLst>
                <a:ext uri="{FF2B5EF4-FFF2-40B4-BE49-F238E27FC236}">
                  <a16:creationId xmlns:a16="http://schemas.microsoft.com/office/drawing/2014/main" id="{5DA70A03-A6D9-FFF4-ECFB-8E79AA16D83C}"/>
                </a:ext>
              </a:extLst>
            </p:cNvPr>
            <p:cNvPicPr preferRelativeResize="0"/>
            <p:nvPr/>
          </p:nvPicPr>
          <p:blipFill rotWithShape="1">
            <a:blip r:embed="rId4">
              <a:alphaModFix/>
              <a:extLst>
                <a:ext uri="{28A0092B-C50C-407E-A947-70E740481C1C}">
                  <a14:useLocalDpi xmlns:a14="http://schemas.microsoft.com/office/drawing/2010/main" val="0"/>
                </a:ext>
              </a:extLst>
            </a:blip>
            <a:srcRect/>
            <a:stretch/>
          </p:blipFill>
          <p:spPr>
            <a:xfrm>
              <a:off x="4512791" y="2546259"/>
              <a:ext cx="2672804" cy="2613698"/>
            </a:xfrm>
            <a:prstGeom prst="rect">
              <a:avLst/>
            </a:prstGeom>
            <a:noFill/>
            <a:ln>
              <a:noFill/>
            </a:ln>
          </p:spPr>
        </p:pic>
        <p:grpSp>
          <p:nvGrpSpPr>
            <p:cNvPr id="5" name="Google Shape;353;p49">
              <a:extLst>
                <a:ext uri="{FF2B5EF4-FFF2-40B4-BE49-F238E27FC236}">
                  <a16:creationId xmlns:a16="http://schemas.microsoft.com/office/drawing/2014/main" id="{3C698B7E-8B8A-B793-4BFE-4571E4ACC1AD}"/>
                </a:ext>
              </a:extLst>
            </p:cNvPr>
            <p:cNvGrpSpPr/>
            <p:nvPr/>
          </p:nvGrpSpPr>
          <p:grpSpPr>
            <a:xfrm>
              <a:off x="1555875" y="3818189"/>
              <a:ext cx="1982475" cy="1529775"/>
              <a:chOff x="268286" y="4278705"/>
              <a:chExt cx="2643300" cy="2039700"/>
            </a:xfrm>
          </p:grpSpPr>
          <p:sp>
            <p:nvSpPr>
              <p:cNvPr id="6" name="Google Shape;354;p49">
                <a:extLst>
                  <a:ext uri="{FF2B5EF4-FFF2-40B4-BE49-F238E27FC236}">
                    <a16:creationId xmlns:a16="http://schemas.microsoft.com/office/drawing/2014/main" id="{10248A63-A985-5D6C-5465-A607E17299A8}"/>
                  </a:ext>
                </a:extLst>
              </p:cNvPr>
              <p:cNvSpPr/>
              <p:nvPr/>
            </p:nvSpPr>
            <p:spPr>
              <a:xfrm>
                <a:off x="1099401" y="4434172"/>
                <a:ext cx="1533600" cy="7707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sng" strike="noStrike" kern="1200" cap="none" spc="0" normalizeH="0" baseline="0" noProof="0">
                    <a:ln>
                      <a:noFill/>
                    </a:ln>
                    <a:solidFill>
                      <a:srgbClr val="000000"/>
                    </a:solidFill>
                    <a:effectLst/>
                    <a:uLnTx/>
                    <a:uFillTx/>
                    <a:latin typeface="Calibri"/>
                    <a:ea typeface="Calibri"/>
                    <a:cs typeface="Calibri"/>
                    <a:sym typeface="Calibri"/>
                    <a:hlinkClick r:id="rId5">
                      <a:extLst>
                        <a:ext uri="{A12FA001-AC4F-418D-AE19-62706E023703}">
                          <ahyp:hlinkClr xmlns:ahyp="http://schemas.microsoft.com/office/drawing/2018/hyperlinkcolor" val="tx"/>
                        </a:ext>
                      </a:extLst>
                    </a:hlinkClick>
                  </a:rPr>
                  <a:t>Slack channel</a:t>
                </a:r>
                <a:endParaRPr kumimoji="0" sz="1400" b="0" i="0" u="none" strike="noStrike" kern="1200" cap="none" spc="0" normalizeH="0" baseline="0" noProof="0">
                  <a:ln>
                    <a:noFill/>
                  </a:ln>
                  <a:solidFill>
                    <a:srgbClr val="000000"/>
                  </a:solidFill>
                  <a:effectLst/>
                  <a:uLnTx/>
                  <a:uFillTx/>
                  <a:latin typeface="Calibri"/>
                  <a:ea typeface="Calibri"/>
                  <a:cs typeface="Calibri"/>
                  <a:sym typeface="Calibri"/>
                </a:endParaRPr>
              </a:p>
            </p:txBody>
          </p:sp>
          <p:pic>
            <p:nvPicPr>
              <p:cNvPr id="7" name="Google Shape;355;p49">
                <a:extLst>
                  <a:ext uri="{FF2B5EF4-FFF2-40B4-BE49-F238E27FC236}">
                    <a16:creationId xmlns:a16="http://schemas.microsoft.com/office/drawing/2014/main" id="{E9C3377E-0ED3-F628-2AF4-C05D4FBA24D9}"/>
                  </a:ext>
                </a:extLst>
              </p:cNvPr>
              <p:cNvPicPr preferRelativeResize="0"/>
              <p:nvPr/>
            </p:nvPicPr>
            <p:blipFill rotWithShape="1">
              <a:blip r:embed="rId6">
                <a:alphaModFix/>
                <a:extLst>
                  <a:ext uri="{28A0092B-C50C-407E-A947-70E740481C1C}">
                    <a14:useLocalDpi xmlns:a14="http://schemas.microsoft.com/office/drawing/2010/main" val="0"/>
                  </a:ext>
                </a:extLst>
              </a:blip>
              <a:srcRect/>
              <a:stretch/>
            </p:blipFill>
            <p:spPr>
              <a:xfrm>
                <a:off x="522359" y="4523243"/>
                <a:ext cx="595566" cy="627023"/>
              </a:xfrm>
              <a:prstGeom prst="rect">
                <a:avLst/>
              </a:prstGeom>
              <a:noFill/>
              <a:ln>
                <a:noFill/>
              </a:ln>
            </p:spPr>
          </p:pic>
          <p:pic>
            <p:nvPicPr>
              <p:cNvPr id="8" name="Google Shape;356;p49">
                <a:extLst>
                  <a:ext uri="{FF2B5EF4-FFF2-40B4-BE49-F238E27FC236}">
                    <a16:creationId xmlns:a16="http://schemas.microsoft.com/office/drawing/2014/main" id="{7B719180-1486-4E73-B70D-13F935C1C7D9}"/>
                  </a:ext>
                </a:extLst>
              </p:cNvPr>
              <p:cNvPicPr preferRelativeResize="0"/>
              <p:nvPr/>
            </p:nvPicPr>
            <p:blipFill rotWithShape="1">
              <a:blip r:embed="rId7">
                <a:alphaModFix/>
                <a:extLst>
                  <a:ext uri="{28A0092B-C50C-407E-A947-70E740481C1C}">
                    <a14:useLocalDpi xmlns:a14="http://schemas.microsoft.com/office/drawing/2010/main" val="0"/>
                  </a:ext>
                </a:extLst>
              </a:blip>
              <a:srcRect/>
              <a:stretch/>
            </p:blipFill>
            <p:spPr>
              <a:xfrm>
                <a:off x="400062" y="5286583"/>
                <a:ext cx="717863" cy="707538"/>
              </a:xfrm>
              <a:prstGeom prst="rect">
                <a:avLst/>
              </a:prstGeom>
              <a:noFill/>
              <a:ln>
                <a:noFill/>
              </a:ln>
            </p:spPr>
          </p:pic>
          <p:sp>
            <p:nvSpPr>
              <p:cNvPr id="9" name="Google Shape;357;p49">
                <a:extLst>
                  <a:ext uri="{FF2B5EF4-FFF2-40B4-BE49-F238E27FC236}">
                    <a16:creationId xmlns:a16="http://schemas.microsoft.com/office/drawing/2014/main" id="{9AF2C83F-C5D7-AA7C-2D56-E83855206724}"/>
                  </a:ext>
                </a:extLst>
              </p:cNvPr>
              <p:cNvSpPr txBox="1"/>
              <p:nvPr/>
            </p:nvSpPr>
            <p:spPr>
              <a:xfrm>
                <a:off x="1133742" y="5465585"/>
                <a:ext cx="1499400" cy="666900"/>
              </a:xfrm>
              <a:prstGeom prst="rect">
                <a:avLst/>
              </a:prstGeom>
              <a:noFill/>
              <a:ln>
                <a:noFill/>
              </a:ln>
            </p:spPr>
            <p:txBody>
              <a:bodyPr spcFirstLastPara="1" wrap="square" lIns="68575" tIns="34275" rIns="68575" bIns="34275" anchor="t" anchorCtr="0">
                <a:sp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sng" strike="noStrike" kern="1200" cap="none" spc="0" normalizeH="0" baseline="0" noProof="0">
                    <a:ln>
                      <a:noFill/>
                    </a:ln>
                    <a:solidFill>
                      <a:srgbClr val="000000"/>
                    </a:solidFill>
                    <a:effectLst/>
                    <a:uLnTx/>
                    <a:uFillTx/>
                    <a:latin typeface="Calibri"/>
                    <a:ea typeface="Calibri"/>
                    <a:cs typeface="Calibri"/>
                    <a:sym typeface="Calibri"/>
                    <a:hlinkClick r:id="rId8">
                      <a:extLst>
                        <a:ext uri="{A12FA001-AC4F-418D-AE19-62706E023703}">
                          <ahyp:hlinkClr xmlns:ahyp="http://schemas.microsoft.com/office/drawing/2018/hyperlinkcolor" val="tx"/>
                        </a:ext>
                      </a:extLst>
                    </a:hlinkClick>
                  </a:rPr>
                  <a:t>Google Group</a:t>
                </a:r>
                <a:endParaRPr kumimoji="0" sz="1400" b="0" i="0" u="none" strike="noStrike" kern="1200" cap="none" spc="0" normalizeH="0" baseline="0" noProof="0">
                  <a:ln>
                    <a:noFill/>
                  </a:ln>
                  <a:solidFill>
                    <a:srgbClr val="000000"/>
                  </a:solidFill>
                  <a:effectLst/>
                  <a:uLnTx/>
                  <a:uFillTx/>
                  <a:latin typeface="Calibri"/>
                  <a:ea typeface="Calibri"/>
                  <a:cs typeface="Calibri"/>
                  <a:sym typeface="Calibri"/>
                </a:endParaRPr>
              </a:p>
            </p:txBody>
          </p:sp>
          <p:sp>
            <p:nvSpPr>
              <p:cNvPr id="10" name="Google Shape;358;p49">
                <a:extLst>
                  <a:ext uri="{FF2B5EF4-FFF2-40B4-BE49-F238E27FC236}">
                    <a16:creationId xmlns:a16="http://schemas.microsoft.com/office/drawing/2014/main" id="{A8011528-598D-AEA9-2CE3-DAE0B5578845}"/>
                  </a:ext>
                </a:extLst>
              </p:cNvPr>
              <p:cNvSpPr/>
              <p:nvPr/>
            </p:nvSpPr>
            <p:spPr>
              <a:xfrm>
                <a:off x="268286" y="4278705"/>
                <a:ext cx="2643300" cy="2039700"/>
              </a:xfrm>
              <a:prstGeom prst="rect">
                <a:avLst/>
              </a:prstGeom>
              <a:no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prstClr val="white"/>
                  </a:solidFill>
                  <a:effectLst/>
                  <a:uLnTx/>
                  <a:uFillTx/>
                  <a:latin typeface="Calibri"/>
                  <a:ea typeface="Calibri"/>
                  <a:cs typeface="Calibri"/>
                  <a:sym typeface="Calibri"/>
                </a:endParaRPr>
              </a:p>
            </p:txBody>
          </p:sp>
        </p:grpSp>
        <p:grpSp>
          <p:nvGrpSpPr>
            <p:cNvPr id="11" name="Google Shape;379;p49">
              <a:extLst>
                <a:ext uri="{FF2B5EF4-FFF2-40B4-BE49-F238E27FC236}">
                  <a16:creationId xmlns:a16="http://schemas.microsoft.com/office/drawing/2014/main" id="{92D55E69-838C-F2DA-B2F1-D007EFCD5ABE}"/>
                </a:ext>
              </a:extLst>
            </p:cNvPr>
            <p:cNvGrpSpPr/>
            <p:nvPr/>
          </p:nvGrpSpPr>
          <p:grpSpPr>
            <a:xfrm>
              <a:off x="3671688" y="2426093"/>
              <a:ext cx="4161803" cy="2611446"/>
              <a:chOff x="3885290" y="2183136"/>
              <a:chExt cx="5268771" cy="3242017"/>
            </a:xfrm>
          </p:grpSpPr>
          <p:grpSp>
            <p:nvGrpSpPr>
              <p:cNvPr id="12" name="Google Shape;380;p49">
                <a:extLst>
                  <a:ext uri="{FF2B5EF4-FFF2-40B4-BE49-F238E27FC236}">
                    <a16:creationId xmlns:a16="http://schemas.microsoft.com/office/drawing/2014/main" id="{57A7F6BA-CA62-F579-FF26-10CF0B15DE1B}"/>
                  </a:ext>
                </a:extLst>
              </p:cNvPr>
              <p:cNvGrpSpPr/>
              <p:nvPr/>
            </p:nvGrpSpPr>
            <p:grpSpPr>
              <a:xfrm>
                <a:off x="6007637" y="3557561"/>
                <a:ext cx="1828465" cy="882422"/>
                <a:chOff x="5623976" y="3207254"/>
                <a:chExt cx="1914222" cy="910183"/>
              </a:xfrm>
            </p:grpSpPr>
            <p:sp>
              <p:nvSpPr>
                <p:cNvPr id="18" name="Google Shape;381;p49">
                  <a:extLst>
                    <a:ext uri="{FF2B5EF4-FFF2-40B4-BE49-F238E27FC236}">
                      <a16:creationId xmlns:a16="http://schemas.microsoft.com/office/drawing/2014/main" id="{C1CE6965-2805-8868-F3BF-FFBD41B64ECB}"/>
                    </a:ext>
                  </a:extLst>
                </p:cNvPr>
                <p:cNvSpPr txBox="1"/>
                <p:nvPr/>
              </p:nvSpPr>
              <p:spPr>
                <a:xfrm>
                  <a:off x="5623976" y="3207254"/>
                  <a:ext cx="1423200" cy="826453"/>
                </a:xfrm>
                <a:prstGeom prst="rect">
                  <a:avLst/>
                </a:prstGeom>
                <a:noFill/>
                <a:ln>
                  <a:noFill/>
                </a:ln>
              </p:spPr>
              <p:txBody>
                <a:bodyPr spcFirstLastPara="1" wrap="square" lIns="68575" tIns="34275" rIns="68575" bIns="34275" anchor="t" anchorCtr="0">
                  <a:spAutoFit/>
                </a:bodyPr>
                <a:lstStyle/>
                <a:p>
                  <a:pPr marL="0" marR="0" lvl="0" indent="0" algn="l" defTabSz="685800" rtl="0" eaLnBrk="1" fontAlgn="auto" latinLnBrk="0" hangingPunct="1">
                    <a:lnSpc>
                      <a:spcPct val="96000"/>
                    </a:lnSpc>
                    <a:spcBef>
                      <a:spcPts val="0"/>
                    </a:spcBef>
                    <a:spcAft>
                      <a:spcPts val="0"/>
                    </a:spcAft>
                    <a:buClr>
                      <a:srgbClr val="000000"/>
                    </a:buClr>
                    <a:buSzPts val="3900"/>
                    <a:buFont typeface="Arial"/>
                    <a:buNone/>
                    <a:tabLst/>
                    <a:defRPr/>
                  </a:pPr>
                  <a:r>
                    <a:rPr kumimoji="0" lang="nl" sz="3900" b="0" i="0" u="none" strike="noStrike" kern="1200" cap="none" spc="0" normalizeH="0" baseline="0" noProof="0" dirty="0">
                      <a:ln>
                        <a:noFill/>
                      </a:ln>
                      <a:solidFill>
                        <a:srgbClr val="1F3864"/>
                      </a:solidFill>
                      <a:effectLst/>
                      <a:uLnTx/>
                      <a:uFillTx/>
                      <a:latin typeface="Oswald"/>
                      <a:ea typeface="Oswald"/>
                      <a:cs typeface="Oswald"/>
                      <a:sym typeface="Oswald"/>
                    </a:rPr>
                    <a:t>100+</a:t>
                  </a:r>
                  <a:endParaRPr kumimoji="0" sz="500" b="0" i="0" u="none" strike="noStrike" kern="1200" cap="none" spc="0" normalizeH="0" baseline="0" noProof="0" dirty="0">
                    <a:ln>
                      <a:noFill/>
                    </a:ln>
                    <a:solidFill>
                      <a:srgbClr val="000000"/>
                    </a:solidFill>
                    <a:effectLst/>
                    <a:uLnTx/>
                    <a:uFillTx/>
                    <a:latin typeface="Oswald"/>
                    <a:ea typeface="Oswald"/>
                    <a:cs typeface="Oswald"/>
                    <a:sym typeface="Oswald"/>
                  </a:endParaRPr>
                </a:p>
              </p:txBody>
            </p:sp>
            <p:sp>
              <p:nvSpPr>
                <p:cNvPr id="19" name="Google Shape;382;p49">
                  <a:extLst>
                    <a:ext uri="{FF2B5EF4-FFF2-40B4-BE49-F238E27FC236}">
                      <a16:creationId xmlns:a16="http://schemas.microsoft.com/office/drawing/2014/main" id="{A0CCEAFE-3E6A-3A7C-EB83-C37308380276}"/>
                    </a:ext>
                  </a:extLst>
                </p:cNvPr>
                <p:cNvSpPr txBox="1"/>
                <p:nvPr/>
              </p:nvSpPr>
              <p:spPr>
                <a:xfrm>
                  <a:off x="5734299" y="3772438"/>
                  <a:ext cx="1803899" cy="344999"/>
                </a:xfrm>
                <a:prstGeom prst="rect">
                  <a:avLst/>
                </a:prstGeom>
                <a:noFill/>
                <a:ln>
                  <a:noFill/>
                </a:ln>
              </p:spPr>
              <p:txBody>
                <a:bodyPr spcFirstLastPara="1" wrap="square" lIns="68575" tIns="34275" rIns="68575" bIns="34275" anchor="t" anchorCtr="0">
                  <a:spAutoFit/>
                </a:bodyPr>
                <a:lstStyle/>
                <a:p>
                  <a:pPr marL="0" marR="0" lvl="0" indent="0" algn="l" defTabSz="685800" rtl="0" eaLnBrk="1" fontAlgn="auto" latinLnBrk="0" hangingPunct="1">
                    <a:lnSpc>
                      <a:spcPct val="100000"/>
                    </a:lnSpc>
                    <a:spcBef>
                      <a:spcPts val="0"/>
                    </a:spcBef>
                    <a:spcAft>
                      <a:spcPts val="0"/>
                    </a:spcAft>
                    <a:buClr>
                      <a:srgbClr val="000000"/>
                    </a:buClr>
                    <a:buSzPts val="1300"/>
                    <a:buFont typeface="Arial"/>
                    <a:buNone/>
                    <a:tabLst/>
                    <a:defRPr/>
                  </a:pPr>
                  <a:r>
                    <a:rPr kumimoji="0" lang="nl" sz="1300" b="0" i="0" u="none" strike="noStrike" kern="1200" cap="none" spc="0" normalizeH="0" baseline="0" noProof="0" dirty="0">
                      <a:ln>
                        <a:noFill/>
                      </a:ln>
                      <a:solidFill>
                        <a:srgbClr val="000000"/>
                      </a:solidFill>
                      <a:effectLst/>
                      <a:uLnTx/>
                      <a:uFillTx/>
                      <a:latin typeface="Calibri"/>
                      <a:ea typeface="Calibri"/>
                      <a:cs typeface="Calibri"/>
                      <a:sym typeface="Calibri"/>
                    </a:rPr>
                    <a:t>members </a:t>
                  </a:r>
                  <a:r>
                    <a:rPr kumimoji="0" lang="nl" sz="500" b="0" i="0" u="none" strike="noStrike" kern="1200" cap="none" spc="0" normalizeH="0" baseline="0" noProof="0" dirty="0">
                      <a:ln>
                        <a:noFill/>
                      </a:ln>
                      <a:solidFill>
                        <a:srgbClr val="000000"/>
                      </a:solidFill>
                      <a:effectLst/>
                      <a:uLnTx/>
                      <a:uFillTx/>
                      <a:latin typeface="Calibri"/>
                      <a:ea typeface="Calibri"/>
                      <a:cs typeface="Calibri"/>
                      <a:sym typeface="Calibri"/>
                    </a:rPr>
                    <a:t> </a:t>
                  </a:r>
                  <a:endParaRPr kumimoji="0" sz="1000" b="0" i="0" u="none" strike="noStrike" kern="1200" cap="none" spc="0" normalizeH="0" baseline="0" noProof="0" dirty="0">
                    <a:ln>
                      <a:noFill/>
                    </a:ln>
                    <a:solidFill>
                      <a:srgbClr val="000000"/>
                    </a:solidFill>
                    <a:effectLst/>
                    <a:uLnTx/>
                    <a:uFillTx/>
                    <a:latin typeface="Calibri"/>
                    <a:ea typeface="Calibri"/>
                    <a:cs typeface="Calibri"/>
                    <a:sym typeface="Calibri"/>
                  </a:endParaRPr>
                </a:p>
              </p:txBody>
            </p:sp>
          </p:grpSp>
          <p:sp>
            <p:nvSpPr>
              <p:cNvPr id="13" name="Google Shape;383;p49">
                <a:extLst>
                  <a:ext uri="{FF2B5EF4-FFF2-40B4-BE49-F238E27FC236}">
                    <a16:creationId xmlns:a16="http://schemas.microsoft.com/office/drawing/2014/main" id="{F128DE41-D57A-898A-5C3B-12E22100D40A}"/>
                  </a:ext>
                </a:extLst>
              </p:cNvPr>
              <p:cNvSpPr txBox="1"/>
              <p:nvPr/>
            </p:nvSpPr>
            <p:spPr>
              <a:xfrm>
                <a:off x="6552954" y="2183136"/>
                <a:ext cx="936001" cy="353400"/>
              </a:xfrm>
              <a:prstGeom prst="rect">
                <a:avLst/>
              </a:prstGeom>
              <a:noFill/>
              <a:ln>
                <a:noFill/>
              </a:ln>
            </p:spPr>
            <p:txBody>
              <a:bodyPr spcFirstLastPara="1" wrap="square" lIns="68575" tIns="34275" rIns="68575" bIns="34275" anchor="t" anchorCtr="0">
                <a:spAutoFit/>
              </a:bodyPr>
              <a:lstStyle/>
              <a:p>
                <a:pPr marL="0" marR="0" lvl="0" indent="0" algn="l"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t>Projects</a:t>
                </a:r>
                <a:endParaRPr kumimoji="0" sz="11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14" name="Google Shape;384;p49">
                <a:extLst>
                  <a:ext uri="{FF2B5EF4-FFF2-40B4-BE49-F238E27FC236}">
                    <a16:creationId xmlns:a16="http://schemas.microsoft.com/office/drawing/2014/main" id="{22960A17-8812-7D88-09A7-6E836B962457}"/>
                  </a:ext>
                </a:extLst>
              </p:cNvPr>
              <p:cNvSpPr txBox="1"/>
              <p:nvPr/>
            </p:nvSpPr>
            <p:spPr>
              <a:xfrm>
                <a:off x="7910861" y="4048968"/>
                <a:ext cx="1243200" cy="353400"/>
              </a:xfrm>
              <a:prstGeom prst="rect">
                <a:avLst/>
              </a:prstGeom>
              <a:noFill/>
              <a:ln>
                <a:noFill/>
              </a:ln>
            </p:spPr>
            <p:txBody>
              <a:bodyPr spcFirstLastPara="1" wrap="square" lIns="68575" tIns="34275" rIns="68575" bIns="34275" anchor="t" anchorCtr="0">
                <a:spAutoFit/>
              </a:bodyPr>
              <a:lstStyle/>
              <a:p>
                <a:pPr marL="0" marR="0" lvl="0" indent="0" algn="l"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t>Institutions</a:t>
                </a:r>
                <a:endParaRPr kumimoji="0" sz="11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15" name="Google Shape;385;p49">
                <a:extLst>
                  <a:ext uri="{FF2B5EF4-FFF2-40B4-BE49-F238E27FC236}">
                    <a16:creationId xmlns:a16="http://schemas.microsoft.com/office/drawing/2014/main" id="{BA34101D-55BB-2DF6-5028-463BEE21BBE9}"/>
                  </a:ext>
                </a:extLst>
              </p:cNvPr>
              <p:cNvSpPr txBox="1"/>
              <p:nvPr/>
            </p:nvSpPr>
            <p:spPr>
              <a:xfrm>
                <a:off x="3962795" y="2922070"/>
                <a:ext cx="1559700" cy="621000"/>
              </a:xfrm>
              <a:prstGeom prst="rect">
                <a:avLst/>
              </a:prstGeom>
              <a:noFill/>
              <a:ln>
                <a:noFill/>
              </a:ln>
            </p:spPr>
            <p:txBody>
              <a:bodyPr spcFirstLastPara="1" wrap="square" lIns="68575" tIns="34275" rIns="68575" bIns="34275" anchor="t" anchorCtr="0">
                <a:sp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t>Research </a:t>
                </a:r>
                <a:b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br>
                <a: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t>infrastructures</a:t>
                </a:r>
                <a:endParaRPr kumimoji="0" sz="11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16" name="Google Shape;386;p49">
                <a:extLst>
                  <a:ext uri="{FF2B5EF4-FFF2-40B4-BE49-F238E27FC236}">
                    <a16:creationId xmlns:a16="http://schemas.microsoft.com/office/drawing/2014/main" id="{5E27D199-CE1D-4132-6F15-D3B595D45FAD}"/>
                  </a:ext>
                </a:extLst>
              </p:cNvPr>
              <p:cNvSpPr txBox="1"/>
              <p:nvPr/>
            </p:nvSpPr>
            <p:spPr>
              <a:xfrm>
                <a:off x="3885290" y="4536823"/>
                <a:ext cx="1964520" cy="888330"/>
              </a:xfrm>
              <a:prstGeom prst="rect">
                <a:avLst/>
              </a:prstGeom>
              <a:noFill/>
              <a:ln>
                <a:noFill/>
              </a:ln>
            </p:spPr>
            <p:txBody>
              <a:bodyPr spcFirstLastPara="1" wrap="square" lIns="68575" tIns="34275" rIns="68575" bIns="34275" anchor="t" anchorCtr="0">
                <a:sp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t>National Research &amp; Education Networks</a:t>
                </a:r>
                <a:endParaRPr kumimoji="0" sz="11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17" name="Google Shape;387;p49">
                <a:extLst>
                  <a:ext uri="{FF2B5EF4-FFF2-40B4-BE49-F238E27FC236}">
                    <a16:creationId xmlns:a16="http://schemas.microsoft.com/office/drawing/2014/main" id="{16AD020C-66C7-E5B4-ED78-5E7E2076C353}"/>
                  </a:ext>
                </a:extLst>
              </p:cNvPr>
              <p:cNvSpPr txBox="1"/>
              <p:nvPr/>
            </p:nvSpPr>
            <p:spPr>
              <a:xfrm>
                <a:off x="6998887" y="5016476"/>
                <a:ext cx="1104900" cy="353400"/>
              </a:xfrm>
              <a:prstGeom prst="rect">
                <a:avLst/>
              </a:prstGeom>
              <a:noFill/>
              <a:ln>
                <a:noFill/>
              </a:ln>
            </p:spPr>
            <p:txBody>
              <a:bodyPr spcFirstLastPara="1" wrap="square" lIns="68575" tIns="34275" rIns="68575" bIns="34275" anchor="t" anchorCtr="0">
                <a:spAutoFit/>
              </a:bodyPr>
              <a:lstStyle/>
              <a:p>
                <a:pPr marL="0" marR="0" lvl="0" indent="0" algn="l"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t>&amp; more… </a:t>
                </a:r>
                <a:endParaRPr kumimoji="0" sz="1100" b="0" i="0" u="none" strike="noStrike" kern="1200" cap="none" spc="0" normalizeH="0" baseline="0" noProof="0" dirty="0">
                  <a:ln>
                    <a:noFill/>
                  </a:ln>
                  <a:solidFill>
                    <a:srgbClr val="000000"/>
                  </a:solidFill>
                  <a:effectLst/>
                  <a:uLnTx/>
                  <a:uFillTx/>
                  <a:latin typeface="Arial"/>
                  <a:ea typeface="Arial"/>
                  <a:cs typeface="Arial"/>
                  <a:sym typeface="Arial"/>
                </a:endParaRPr>
              </a:p>
            </p:txBody>
          </p:sp>
        </p:grpSp>
        <p:sp>
          <p:nvSpPr>
            <p:cNvPr id="20" name="Google Shape;388;p49">
              <a:extLst>
                <a:ext uri="{FF2B5EF4-FFF2-40B4-BE49-F238E27FC236}">
                  <a16:creationId xmlns:a16="http://schemas.microsoft.com/office/drawing/2014/main" id="{30167B45-608A-45A9-D0C3-94B9F62D9C38}"/>
                </a:ext>
              </a:extLst>
            </p:cNvPr>
            <p:cNvSpPr/>
            <p:nvPr/>
          </p:nvSpPr>
          <p:spPr>
            <a:xfrm>
              <a:off x="7759163" y="1977320"/>
              <a:ext cx="2538000" cy="1775400"/>
            </a:xfrm>
            <a:prstGeom prst="wedgeRoundRectCallout">
              <a:avLst>
                <a:gd name="adj1" fmla="val -64466"/>
                <a:gd name="adj2" fmla="val 35586"/>
                <a:gd name="adj3" fmla="val 16667"/>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1" u="none" strike="noStrike" kern="1200" cap="none" spc="0" normalizeH="0" baseline="0" noProof="0">
                  <a:ln>
                    <a:noFill/>
                  </a:ln>
                  <a:solidFill>
                    <a:prstClr val="white"/>
                  </a:solidFill>
                  <a:effectLst/>
                  <a:uLnTx/>
                  <a:uFillTx/>
                  <a:latin typeface="Calibri"/>
                  <a:ea typeface="Calibri"/>
                  <a:cs typeface="Calibri"/>
                  <a:sym typeface="Calibri"/>
                </a:rPr>
                <a:t>“The CoP can be regarded as a discipline transcending network of trainers and training organisers. We have built a community. We are exchanging information and best practices.”</a:t>
              </a:r>
              <a:endParaRPr kumimoji="0" sz="1100" b="0" i="0" u="none" strike="noStrike" kern="1200" cap="none" spc="0" normalizeH="0" baseline="0" noProof="0">
                <a:ln>
                  <a:noFill/>
                </a:ln>
                <a:solidFill>
                  <a:srgbClr val="000000"/>
                </a:solidFill>
                <a:effectLst/>
                <a:uLnTx/>
                <a:uFillTx/>
                <a:latin typeface="Arial"/>
                <a:ea typeface="Arial"/>
                <a:cs typeface="Arial"/>
                <a:sym typeface="Arial"/>
              </a:endParaRPr>
            </a:p>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a:ln>
                    <a:noFill/>
                  </a:ln>
                  <a:solidFill>
                    <a:prstClr val="white"/>
                  </a:solidFill>
                  <a:effectLst/>
                  <a:uLnTx/>
                  <a:uFillTx/>
                  <a:latin typeface="Calibri"/>
                  <a:ea typeface="Calibri"/>
                  <a:cs typeface="Calibri"/>
                  <a:sym typeface="Calibri"/>
                </a:rPr>
                <a:t>CoP member, 2020</a:t>
              </a:r>
              <a:endParaRPr kumimoji="0" sz="1400" b="0" i="0" u="none" strike="noStrike" kern="1200" cap="none" spc="0" normalizeH="0" baseline="0" noProof="0">
                <a:ln>
                  <a:noFill/>
                </a:ln>
                <a:solidFill>
                  <a:prstClr val="white"/>
                </a:solidFill>
                <a:effectLst/>
                <a:uLnTx/>
                <a:uFillTx/>
                <a:latin typeface="Calibri"/>
                <a:ea typeface="Calibri"/>
                <a:cs typeface="Calibri"/>
                <a:sym typeface="Calibri"/>
              </a:endParaRPr>
            </a:p>
          </p:txBody>
        </p:sp>
        <p:pic>
          <p:nvPicPr>
            <p:cNvPr id="23" name="Google Shape;400;p49" descr="Chat with solid fill">
              <a:extLst>
                <a:ext uri="{FF2B5EF4-FFF2-40B4-BE49-F238E27FC236}">
                  <a16:creationId xmlns:a16="http://schemas.microsoft.com/office/drawing/2014/main" id="{939D22E9-B378-1346-8564-88F35E5BD885}"/>
                </a:ext>
              </a:extLst>
            </p:cNvPr>
            <p:cNvPicPr preferRelativeResize="0"/>
            <p:nvPr/>
          </p:nvPicPr>
          <p:blipFill rotWithShape="1">
            <a:blip r:embed="rId9">
              <a:alphaModFix/>
              <a:extLst>
                <a:ext uri="{28A0092B-C50C-407E-A947-70E740481C1C}">
                  <a14:useLocalDpi xmlns:a14="http://schemas.microsoft.com/office/drawing/2010/main" val="0"/>
                </a:ext>
              </a:extLst>
            </a:blip>
            <a:srcRect/>
            <a:stretch/>
          </p:blipFill>
          <p:spPr>
            <a:xfrm>
              <a:off x="3761776" y="4829647"/>
              <a:ext cx="685800" cy="685799"/>
            </a:xfrm>
            <a:prstGeom prst="rect">
              <a:avLst/>
            </a:prstGeom>
            <a:noFill/>
            <a:ln>
              <a:noFill/>
            </a:ln>
          </p:spPr>
        </p:pic>
        <p:grpSp>
          <p:nvGrpSpPr>
            <p:cNvPr id="33" name="Google Shape;401;p49">
              <a:extLst>
                <a:ext uri="{FF2B5EF4-FFF2-40B4-BE49-F238E27FC236}">
                  <a16:creationId xmlns:a16="http://schemas.microsoft.com/office/drawing/2014/main" id="{7F348A46-0209-3BC5-A3AF-ED41233668A6}"/>
                </a:ext>
              </a:extLst>
            </p:cNvPr>
            <p:cNvGrpSpPr/>
            <p:nvPr/>
          </p:nvGrpSpPr>
          <p:grpSpPr>
            <a:xfrm>
              <a:off x="1562009" y="2489251"/>
              <a:ext cx="2031031" cy="1262408"/>
              <a:chOff x="3946849" y="1"/>
              <a:chExt cx="2993854" cy="1771800"/>
            </a:xfrm>
          </p:grpSpPr>
          <p:sp>
            <p:nvSpPr>
              <p:cNvPr id="34" name="Google Shape;402;p49">
                <a:extLst>
                  <a:ext uri="{FF2B5EF4-FFF2-40B4-BE49-F238E27FC236}">
                    <a16:creationId xmlns:a16="http://schemas.microsoft.com/office/drawing/2014/main" id="{23495F18-0B2A-3634-99EF-497393424138}"/>
                  </a:ext>
                </a:extLst>
              </p:cNvPr>
              <p:cNvSpPr/>
              <p:nvPr/>
            </p:nvSpPr>
            <p:spPr>
              <a:xfrm>
                <a:off x="3946849" y="1"/>
                <a:ext cx="2930100" cy="1771800"/>
              </a:xfrm>
              <a:prstGeom prst="rect">
                <a:avLst/>
              </a:prstGeom>
              <a:solidFill>
                <a:srgbClr val="8DA9DB"/>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prstClr val="white"/>
                  </a:solidFill>
                  <a:effectLst/>
                  <a:uLnTx/>
                  <a:uFillTx/>
                  <a:latin typeface="Calibri"/>
                  <a:ea typeface="Calibri"/>
                  <a:cs typeface="Calibri"/>
                  <a:sym typeface="Calibri"/>
                </a:endParaRPr>
              </a:p>
            </p:txBody>
          </p:sp>
          <p:sp>
            <p:nvSpPr>
              <p:cNvPr id="35" name="Google Shape;403;p49">
                <a:extLst>
                  <a:ext uri="{FF2B5EF4-FFF2-40B4-BE49-F238E27FC236}">
                    <a16:creationId xmlns:a16="http://schemas.microsoft.com/office/drawing/2014/main" id="{6457C273-7491-F035-E312-64498B7A4AB7}"/>
                  </a:ext>
                </a:extLst>
              </p:cNvPr>
              <p:cNvSpPr txBox="1"/>
              <p:nvPr/>
            </p:nvSpPr>
            <p:spPr>
              <a:xfrm>
                <a:off x="5124803" y="38164"/>
                <a:ext cx="1815900" cy="1177200"/>
              </a:xfrm>
              <a:prstGeom prst="rect">
                <a:avLst/>
              </a:prstGeom>
              <a:noFill/>
              <a:ln>
                <a:noFill/>
              </a:ln>
            </p:spPr>
            <p:txBody>
              <a:bodyPr spcFirstLastPara="1" wrap="square" lIns="68575" tIns="34275" rIns="68575" bIns="34275" anchor="t" anchorCtr="0">
                <a:sp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a:ln>
                      <a:noFill/>
                    </a:ln>
                    <a:solidFill>
                      <a:srgbClr val="000000"/>
                    </a:solidFill>
                    <a:effectLst/>
                    <a:uLnTx/>
                    <a:uFillTx/>
                    <a:latin typeface="Calibri"/>
                    <a:ea typeface="Calibri"/>
                    <a:cs typeface="Calibri"/>
                    <a:sym typeface="Calibri"/>
                  </a:rPr>
                  <a:t>Set up in </a:t>
                </a:r>
                <a:r>
                  <a:rPr kumimoji="0" lang="nl" sz="3600" b="0" i="0" u="none" strike="noStrike" kern="1200" cap="none" spc="0" normalizeH="0" baseline="0" noProof="0">
                    <a:ln>
                      <a:noFill/>
                    </a:ln>
                    <a:solidFill>
                      <a:srgbClr val="1F3864"/>
                    </a:solidFill>
                    <a:effectLst/>
                    <a:uLnTx/>
                    <a:uFillTx/>
                    <a:latin typeface="Oswald"/>
                    <a:ea typeface="Oswald"/>
                    <a:cs typeface="Oswald"/>
                    <a:sym typeface="Oswald"/>
                  </a:rPr>
                  <a:t>2018</a:t>
                </a:r>
                <a:endParaRPr kumimoji="0" sz="1500" b="0" i="0" u="none" strike="noStrike" kern="1200" cap="none" spc="0" normalizeH="0" baseline="0" noProof="0">
                  <a:ln>
                    <a:noFill/>
                  </a:ln>
                  <a:solidFill>
                    <a:srgbClr val="000000"/>
                  </a:solidFill>
                  <a:effectLst/>
                  <a:uLnTx/>
                  <a:uFillTx/>
                  <a:latin typeface="Oswald"/>
                  <a:ea typeface="Oswald"/>
                  <a:cs typeface="Oswald"/>
                  <a:sym typeface="Oswald"/>
                </a:endParaRPr>
              </a:p>
            </p:txBody>
          </p:sp>
          <p:pic>
            <p:nvPicPr>
              <p:cNvPr id="36" name="Google Shape;404;p49">
                <a:extLst>
                  <a:ext uri="{FF2B5EF4-FFF2-40B4-BE49-F238E27FC236}">
                    <a16:creationId xmlns:a16="http://schemas.microsoft.com/office/drawing/2014/main" id="{A162329A-F6F9-8994-D8B9-E5612D35596A}"/>
                  </a:ext>
                </a:extLst>
              </p:cNvPr>
              <p:cNvPicPr preferRelativeResize="0"/>
              <p:nvPr/>
            </p:nvPicPr>
            <p:blipFill rotWithShape="1">
              <a:blip r:embed="rId10">
                <a:alphaModFix/>
                <a:extLst>
                  <a:ext uri="{28A0092B-C50C-407E-A947-70E740481C1C}">
                    <a14:useLocalDpi xmlns:a14="http://schemas.microsoft.com/office/drawing/2010/main" val="0"/>
                  </a:ext>
                </a:extLst>
              </a:blip>
              <a:srcRect/>
              <a:stretch/>
            </p:blipFill>
            <p:spPr>
              <a:xfrm>
                <a:off x="4137022" y="1051256"/>
                <a:ext cx="1514445" cy="547306"/>
              </a:xfrm>
              <a:prstGeom prst="rect">
                <a:avLst/>
              </a:prstGeom>
              <a:noFill/>
              <a:ln>
                <a:noFill/>
              </a:ln>
            </p:spPr>
          </p:pic>
          <p:pic>
            <p:nvPicPr>
              <p:cNvPr id="37" name="Google Shape;405;p49">
                <a:extLst>
                  <a:ext uri="{FF2B5EF4-FFF2-40B4-BE49-F238E27FC236}">
                    <a16:creationId xmlns:a16="http://schemas.microsoft.com/office/drawing/2014/main" id="{3A80C7F3-3DB4-B9E8-910C-DEB23EF63359}"/>
                  </a:ext>
                </a:extLst>
              </p:cNvPr>
              <p:cNvPicPr preferRelativeResize="0"/>
              <p:nvPr/>
            </p:nvPicPr>
            <p:blipFill rotWithShape="1">
              <a:blip r:embed="rId11">
                <a:alphaModFix/>
                <a:extLst>
                  <a:ext uri="{28A0092B-C50C-407E-A947-70E740481C1C}">
                    <a14:useLocalDpi xmlns:a14="http://schemas.microsoft.com/office/drawing/2010/main" val="0"/>
                  </a:ext>
                </a:extLst>
              </a:blip>
              <a:srcRect/>
              <a:stretch/>
            </p:blipFill>
            <p:spPr>
              <a:xfrm>
                <a:off x="5914262" y="1170309"/>
                <a:ext cx="501940" cy="326918"/>
              </a:xfrm>
              <a:prstGeom prst="rect">
                <a:avLst/>
              </a:prstGeom>
              <a:noFill/>
              <a:ln>
                <a:noFill/>
              </a:ln>
            </p:spPr>
          </p:pic>
        </p:grpSp>
        <p:pic>
          <p:nvPicPr>
            <p:cNvPr id="38" name="Google Shape;407;p49" descr="Daily calendar with solid fill">
              <a:extLst>
                <a:ext uri="{FF2B5EF4-FFF2-40B4-BE49-F238E27FC236}">
                  <a16:creationId xmlns:a16="http://schemas.microsoft.com/office/drawing/2014/main" id="{15B53D0A-3944-42C5-85F6-FF0B045E4ED9}"/>
                </a:ext>
              </a:extLst>
            </p:cNvPr>
            <p:cNvPicPr preferRelativeResize="0"/>
            <p:nvPr/>
          </p:nvPicPr>
          <p:blipFill rotWithShape="1">
            <a:blip r:embed="rId12">
              <a:alphaModFix/>
              <a:extLst>
                <a:ext uri="{28A0092B-C50C-407E-A947-70E740481C1C}">
                  <a14:useLocalDpi xmlns:a14="http://schemas.microsoft.com/office/drawing/2010/main" val="0"/>
                </a:ext>
              </a:extLst>
            </a:blip>
            <a:srcRect/>
            <a:stretch/>
          </p:blipFill>
          <p:spPr>
            <a:xfrm>
              <a:off x="1669183" y="2494926"/>
              <a:ext cx="653511" cy="686399"/>
            </a:xfrm>
            <a:prstGeom prst="rect">
              <a:avLst/>
            </a:prstGeom>
            <a:noFill/>
            <a:ln>
              <a:noFill/>
            </a:ln>
          </p:spPr>
        </p:pic>
        <p:sp>
          <p:nvSpPr>
            <p:cNvPr id="39" name="Google Shape;408;p49">
              <a:extLst>
                <a:ext uri="{FF2B5EF4-FFF2-40B4-BE49-F238E27FC236}">
                  <a16:creationId xmlns:a16="http://schemas.microsoft.com/office/drawing/2014/main" id="{5F81E42C-80D5-9A12-9EF3-EAD9AD0E60FE}"/>
                </a:ext>
              </a:extLst>
            </p:cNvPr>
            <p:cNvSpPr txBox="1"/>
            <p:nvPr/>
          </p:nvSpPr>
          <p:spPr>
            <a:xfrm>
              <a:off x="1492534" y="1864337"/>
              <a:ext cx="5293500" cy="438600"/>
            </a:xfrm>
            <a:prstGeom prst="rect">
              <a:avLst/>
            </a:prstGeom>
            <a:noFill/>
            <a:ln>
              <a:noFill/>
            </a:ln>
          </p:spPr>
          <p:txBody>
            <a:bodyPr spcFirstLastPara="1" wrap="square" lIns="68575" tIns="34275" rIns="68575" bIns="34275" anchor="t" anchorCtr="0">
              <a:spAutoFit/>
            </a:bodyPr>
            <a:lstStyle/>
            <a:p>
              <a:pPr marL="0" marR="0" lvl="0" indent="0" algn="l" defTabSz="685800" rtl="0" eaLnBrk="1" fontAlgn="auto" latinLnBrk="0" hangingPunct="1">
                <a:lnSpc>
                  <a:spcPct val="100000"/>
                </a:lnSpc>
                <a:spcBef>
                  <a:spcPts val="0"/>
                </a:spcBef>
                <a:spcAft>
                  <a:spcPts val="0"/>
                </a:spcAft>
                <a:buClr>
                  <a:srgbClr val="000000"/>
                </a:buClr>
                <a:buSzPts val="2400"/>
                <a:buFont typeface="Arial"/>
                <a:buNone/>
                <a:tabLst/>
                <a:defRPr/>
              </a:pPr>
              <a:r>
                <a:rPr kumimoji="0" lang="nl" sz="2400" b="0" i="1" u="none" strike="noStrike" kern="1200" cap="none" spc="0" normalizeH="0" baseline="0" noProof="0" dirty="0">
                  <a:ln>
                    <a:noFill/>
                  </a:ln>
                  <a:solidFill>
                    <a:srgbClr val="2F5496"/>
                  </a:solidFill>
                  <a:effectLst/>
                  <a:uLnTx/>
                  <a:uFillTx/>
                  <a:latin typeface="Arial"/>
                  <a:ea typeface="Arial"/>
                  <a:cs typeface="Arial"/>
                  <a:sym typeface="Arial"/>
                </a:rPr>
                <a:t>Owned and driven by members…</a:t>
              </a:r>
              <a:endParaRPr kumimoji="0" sz="1100" b="0" i="0" u="none" strike="noStrike" kern="1200" cap="none" spc="0" normalizeH="0" baseline="0" noProof="0" dirty="0">
                <a:ln>
                  <a:noFill/>
                </a:ln>
                <a:solidFill>
                  <a:srgbClr val="000000"/>
                </a:solidFill>
                <a:effectLst/>
                <a:uLnTx/>
                <a:uFillTx/>
                <a:latin typeface="Arial"/>
                <a:ea typeface="Arial"/>
                <a:cs typeface="Arial"/>
                <a:sym typeface="Arial"/>
              </a:endParaRPr>
            </a:p>
          </p:txBody>
        </p:sp>
        <p:grpSp>
          <p:nvGrpSpPr>
            <p:cNvPr id="40" name="Google Shape;409;p49">
              <a:extLst>
                <a:ext uri="{FF2B5EF4-FFF2-40B4-BE49-F238E27FC236}">
                  <a16:creationId xmlns:a16="http://schemas.microsoft.com/office/drawing/2014/main" id="{F5F5EEB4-B792-066B-D6E4-FB19469FF12B}"/>
                </a:ext>
              </a:extLst>
            </p:cNvPr>
            <p:cNvGrpSpPr/>
            <p:nvPr/>
          </p:nvGrpSpPr>
          <p:grpSpPr>
            <a:xfrm>
              <a:off x="8260390" y="3858994"/>
              <a:ext cx="1660098" cy="1660098"/>
              <a:chOff x="9269181" y="4402042"/>
              <a:chExt cx="2213464" cy="2213464"/>
            </a:xfrm>
          </p:grpSpPr>
          <p:pic>
            <p:nvPicPr>
              <p:cNvPr id="41" name="Google Shape;410;p49" descr="Globe with solid fill">
                <a:extLst>
                  <a:ext uri="{FF2B5EF4-FFF2-40B4-BE49-F238E27FC236}">
                    <a16:creationId xmlns:a16="http://schemas.microsoft.com/office/drawing/2014/main" id="{0C475578-85EA-3984-C2BE-A32559B058B4}"/>
                  </a:ext>
                </a:extLst>
              </p:cNvPr>
              <p:cNvPicPr preferRelativeResize="0"/>
              <p:nvPr/>
            </p:nvPicPr>
            <p:blipFill rotWithShape="1">
              <a:blip r:embed="rId13">
                <a:alphaModFix/>
                <a:extLst>
                  <a:ext uri="{28A0092B-C50C-407E-A947-70E740481C1C}">
                    <a14:useLocalDpi xmlns:a14="http://schemas.microsoft.com/office/drawing/2010/main" val="0"/>
                  </a:ext>
                </a:extLst>
              </a:blip>
              <a:srcRect/>
              <a:stretch/>
            </p:blipFill>
            <p:spPr>
              <a:xfrm>
                <a:off x="9269181" y="4402042"/>
                <a:ext cx="2213464" cy="2213464"/>
              </a:xfrm>
              <a:prstGeom prst="rect">
                <a:avLst/>
              </a:prstGeom>
              <a:noFill/>
              <a:ln>
                <a:noFill/>
              </a:ln>
            </p:spPr>
          </p:pic>
          <p:sp>
            <p:nvSpPr>
              <p:cNvPr id="42" name="Google Shape;411;p49">
                <a:extLst>
                  <a:ext uri="{FF2B5EF4-FFF2-40B4-BE49-F238E27FC236}">
                    <a16:creationId xmlns:a16="http://schemas.microsoft.com/office/drawing/2014/main" id="{C55A2AAE-82A9-64D8-3136-6CC89536EF65}"/>
                  </a:ext>
                </a:extLst>
              </p:cNvPr>
              <p:cNvSpPr txBox="1"/>
              <p:nvPr/>
            </p:nvSpPr>
            <p:spPr>
              <a:xfrm>
                <a:off x="9763158" y="4777167"/>
                <a:ext cx="1225500" cy="1098000"/>
              </a:xfrm>
              <a:prstGeom prst="rect">
                <a:avLst/>
              </a:prstGeom>
              <a:noFill/>
              <a:ln>
                <a:noFill/>
              </a:ln>
            </p:spPr>
            <p:txBody>
              <a:bodyPr spcFirstLastPara="1" wrap="square" lIns="68575" tIns="34275" rIns="68575" bIns="34275" anchor="t" anchorCtr="0">
                <a:spAutoFit/>
              </a:bodyPr>
              <a:lstStyle/>
              <a:p>
                <a:pPr marL="0" marR="0" lvl="0" indent="0" algn="ctr" defTabSz="685800" rtl="0" eaLnBrk="1" fontAlgn="auto" latinLnBrk="0" hangingPunct="1">
                  <a:lnSpc>
                    <a:spcPct val="100000"/>
                  </a:lnSpc>
                  <a:spcBef>
                    <a:spcPts val="0"/>
                  </a:spcBef>
                  <a:spcAft>
                    <a:spcPts val="0"/>
                  </a:spcAft>
                  <a:buClr>
                    <a:srgbClr val="000000"/>
                  </a:buClr>
                  <a:buSzPts val="3500"/>
                  <a:buFont typeface="Arial"/>
                  <a:buNone/>
                  <a:tabLst/>
                  <a:defRPr/>
                </a:pPr>
                <a:r>
                  <a:rPr kumimoji="0" lang="nl" sz="3500" b="0" i="0" u="none" strike="noStrike" kern="1200" cap="none" spc="0" normalizeH="0" baseline="0" noProof="0">
                    <a:ln>
                      <a:noFill/>
                    </a:ln>
                    <a:solidFill>
                      <a:srgbClr val="1F3864"/>
                    </a:solidFill>
                    <a:effectLst/>
                    <a:uLnTx/>
                    <a:uFillTx/>
                    <a:latin typeface="Oswald"/>
                    <a:ea typeface="Oswald"/>
                    <a:cs typeface="Oswald"/>
                    <a:sym typeface="Oswald"/>
                  </a:rPr>
                  <a:t>20+</a:t>
                </a:r>
                <a:br>
                  <a:rPr kumimoji="0" lang="nl" sz="2700" b="0" i="0" u="none" strike="noStrike" kern="1200" cap="none" spc="0" normalizeH="0" baseline="0" noProof="0">
                    <a:ln>
                      <a:noFill/>
                    </a:ln>
                    <a:solidFill>
                      <a:srgbClr val="1F3864"/>
                    </a:solidFill>
                    <a:effectLst/>
                    <a:uLnTx/>
                    <a:uFillTx/>
                    <a:latin typeface="Arial"/>
                    <a:ea typeface="Arial"/>
                    <a:cs typeface="Arial"/>
                    <a:sym typeface="Arial"/>
                  </a:rPr>
                </a:br>
                <a:r>
                  <a:rPr kumimoji="0" lang="nl" sz="1400" b="0" i="0" u="none" strike="noStrike" kern="1200" cap="none" spc="0" normalizeH="0" baseline="0" noProof="0">
                    <a:ln>
                      <a:noFill/>
                    </a:ln>
                    <a:solidFill>
                      <a:srgbClr val="262626"/>
                    </a:solidFill>
                    <a:effectLst/>
                    <a:uLnTx/>
                    <a:uFillTx/>
                    <a:latin typeface="Calibri"/>
                    <a:ea typeface="Calibri"/>
                    <a:cs typeface="Calibri"/>
                    <a:sym typeface="Calibri"/>
                  </a:rPr>
                  <a:t>countries</a:t>
                </a:r>
                <a:endParaRPr kumimoji="0" sz="1100" b="0" i="0" u="none" strike="noStrike" kern="1200" cap="none" spc="0" normalizeH="0" baseline="0" noProof="0">
                  <a:ln>
                    <a:noFill/>
                  </a:ln>
                  <a:solidFill>
                    <a:srgbClr val="000000"/>
                  </a:solidFill>
                  <a:effectLst/>
                  <a:uLnTx/>
                  <a:uFillTx/>
                  <a:latin typeface="Arial"/>
                  <a:ea typeface="Arial"/>
                  <a:cs typeface="Arial"/>
                  <a:sym typeface="Arial"/>
                </a:endParaRPr>
              </a:p>
            </p:txBody>
          </p:sp>
        </p:grpSp>
        <p:sp>
          <p:nvSpPr>
            <p:cNvPr id="43" name="Google Shape;412;p49">
              <a:extLst>
                <a:ext uri="{FF2B5EF4-FFF2-40B4-BE49-F238E27FC236}">
                  <a16:creationId xmlns:a16="http://schemas.microsoft.com/office/drawing/2014/main" id="{C11D8DE9-9A0C-49B0-F600-E07533470EF0}"/>
                </a:ext>
              </a:extLst>
            </p:cNvPr>
            <p:cNvSpPr txBox="1"/>
            <p:nvPr/>
          </p:nvSpPr>
          <p:spPr>
            <a:xfrm>
              <a:off x="6518223" y="3010100"/>
              <a:ext cx="982200" cy="500100"/>
            </a:xfrm>
            <a:prstGeom prst="rect">
              <a:avLst/>
            </a:prstGeom>
            <a:noFill/>
            <a:ln>
              <a:noFill/>
            </a:ln>
          </p:spPr>
          <p:txBody>
            <a:bodyPr spcFirstLastPara="1" wrap="square" lIns="68575" tIns="34275" rIns="68575" bIns="34275" anchor="t" anchorCtr="0">
              <a:spAutoFit/>
            </a:bodyPr>
            <a:lstStyle/>
            <a:p>
              <a:pPr marL="0" marR="0" lvl="0" indent="0" algn="ctr" defTabSz="685800" rtl="0" eaLnBrk="1" fontAlgn="auto" latinLnBrk="0" hangingPunct="1">
                <a:lnSpc>
                  <a:spcPct val="100000"/>
                </a:lnSpc>
                <a:spcBef>
                  <a:spcPts val="0"/>
                </a:spcBef>
                <a:spcAft>
                  <a:spcPts val="0"/>
                </a:spcAft>
                <a:buClr>
                  <a:srgbClr val="000000"/>
                </a:buClr>
                <a:buSzPts val="1400"/>
                <a:buFont typeface="Arial"/>
                <a:buNone/>
                <a:tabLst/>
                <a:defRPr/>
              </a:pPr>
              <a:r>
                <a:rPr kumimoji="0" lang="nl" sz="1400" b="0" i="0" u="none" strike="noStrike" kern="1200" cap="none" spc="0" normalizeH="0" baseline="0" noProof="0" dirty="0">
                  <a:ln>
                    <a:noFill/>
                  </a:ln>
                  <a:solidFill>
                    <a:srgbClr val="000000"/>
                  </a:solidFill>
                  <a:effectLst/>
                  <a:uLnTx/>
                  <a:uFillTx/>
                  <a:latin typeface="Calibri"/>
                  <a:ea typeface="Calibri"/>
                  <a:cs typeface="Calibri"/>
                  <a:sym typeface="Calibri"/>
                </a:rPr>
                <a:t>EOSC clusters</a:t>
              </a:r>
              <a:endParaRPr kumimoji="0" sz="1100" b="0" i="0" u="none" strike="noStrike" kern="1200" cap="none" spc="0" normalizeH="0" baseline="0" noProof="0" dirty="0">
                <a:ln>
                  <a:noFill/>
                </a:ln>
                <a:solidFill>
                  <a:srgbClr val="000000"/>
                </a:solidFill>
                <a:effectLst/>
                <a:uLnTx/>
                <a:uFillTx/>
                <a:latin typeface="Arial"/>
                <a:ea typeface="Arial"/>
                <a:cs typeface="Arial"/>
                <a:sym typeface="Arial"/>
              </a:endParaRPr>
            </a:p>
          </p:txBody>
        </p:sp>
        <p:pic>
          <p:nvPicPr>
            <p:cNvPr id="44" name="Google Shape;413;p49">
              <a:extLst>
                <a:ext uri="{FF2B5EF4-FFF2-40B4-BE49-F238E27FC236}">
                  <a16:creationId xmlns:a16="http://schemas.microsoft.com/office/drawing/2014/main" id="{39C885C1-3890-4187-218E-6D4DFA3ADFB1}"/>
                </a:ext>
              </a:extLst>
            </p:cNvPr>
            <p:cNvPicPr preferRelativeResize="0"/>
            <p:nvPr/>
          </p:nvPicPr>
          <p:blipFill rotWithShape="1">
            <a:blip r:embed="rId14">
              <a:alphaModFix/>
              <a:extLst>
                <a:ext uri="{28A0092B-C50C-407E-A947-70E740481C1C}">
                  <a14:useLocalDpi xmlns:a14="http://schemas.microsoft.com/office/drawing/2010/main" val="0"/>
                </a:ext>
              </a:extLst>
            </a:blip>
            <a:srcRect/>
            <a:stretch/>
          </p:blipFill>
          <p:spPr>
            <a:xfrm>
              <a:off x="1492533" y="5359639"/>
              <a:ext cx="2154291" cy="183860"/>
            </a:xfrm>
            <a:prstGeom prst="rect">
              <a:avLst/>
            </a:prstGeom>
            <a:solidFill>
              <a:schemeClr val="accent1"/>
            </a:solidFill>
            <a:ln>
              <a:noFill/>
            </a:ln>
          </p:spPr>
        </p:pic>
      </p:grpSp>
      <p:sp>
        <p:nvSpPr>
          <p:cNvPr id="90" name="TextBox 89">
            <a:extLst>
              <a:ext uri="{FF2B5EF4-FFF2-40B4-BE49-F238E27FC236}">
                <a16:creationId xmlns:a16="http://schemas.microsoft.com/office/drawing/2014/main" id="{6A2C13A3-1F51-CE9F-17F7-3AA88D28ACA0}"/>
              </a:ext>
            </a:extLst>
          </p:cNvPr>
          <p:cNvSpPr txBox="1"/>
          <p:nvPr/>
        </p:nvSpPr>
        <p:spPr>
          <a:xfrm>
            <a:off x="2912686" y="5840551"/>
            <a:ext cx="6096000" cy="369332"/>
          </a:xfrm>
          <a:prstGeom prst="rect">
            <a:avLst/>
          </a:prstGeom>
          <a:noFill/>
        </p:spPr>
        <p:txBody>
          <a:bodyPr wrap="square">
            <a:spAutoFit/>
          </a:bodyPr>
          <a:lstStyle/>
          <a:p>
            <a:pPr algn="ctr"/>
            <a:r>
              <a:rPr lang="en-GB" sz="1800" dirty="0">
                <a:latin typeface="Roboto" panose="02000000000000000000" pitchFamily="2" charset="0"/>
                <a:ea typeface="Roboto" panose="02000000000000000000" pitchFamily="2" charset="0"/>
              </a:rPr>
              <a:t>www.openaire.eu/cop-training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2" name="TextBox 1">
            <a:extLst>
              <a:ext uri="{FF2B5EF4-FFF2-40B4-BE49-F238E27FC236}">
                <a16:creationId xmlns:a16="http://schemas.microsoft.com/office/drawing/2014/main" id="{3C668040-C1AA-5FDB-614D-A1BC54F6220F}"/>
              </a:ext>
            </a:extLst>
          </p:cNvPr>
          <p:cNvSpPr txBox="1"/>
          <p:nvPr/>
        </p:nvSpPr>
        <p:spPr>
          <a:xfrm>
            <a:off x="3956116" y="1451727"/>
            <a:ext cx="5486400" cy="3354765"/>
          </a:xfrm>
          <a:prstGeom prst="rect">
            <a:avLst/>
          </a:prstGeom>
          <a:noFill/>
        </p:spPr>
        <p:txBody>
          <a:bodyPr wrap="square" rtlCol="0">
            <a:spAutoFit/>
          </a:bodyPr>
          <a:lstStyle/>
          <a:p>
            <a:r>
              <a:rPr lang="en-GB" sz="3600" b="1" dirty="0">
                <a:solidFill>
                  <a:srgbClr val="FF3399"/>
                </a:solidFill>
                <a:latin typeface="Roboto" panose="02000000000000000000" pitchFamily="2" charset="0"/>
                <a:ea typeface="Roboto" panose="02000000000000000000" pitchFamily="2" charset="0"/>
              </a:rPr>
              <a:t>Thank you! </a:t>
            </a:r>
          </a:p>
          <a:p>
            <a:endParaRPr lang="en-GB" sz="1800" dirty="0">
              <a:latin typeface="Roboto" panose="02000000000000000000" pitchFamily="2" charset="0"/>
              <a:ea typeface="Roboto" panose="02000000000000000000" pitchFamily="2" charset="0"/>
            </a:endParaRPr>
          </a:p>
          <a:p>
            <a:endParaRPr lang="en-GB" sz="1800" dirty="0">
              <a:latin typeface="Roboto" panose="02000000000000000000" pitchFamily="2" charset="0"/>
              <a:ea typeface="Roboto" panose="02000000000000000000" pitchFamily="2" charset="0"/>
            </a:endParaRPr>
          </a:p>
          <a:p>
            <a:endParaRPr lang="en-GB" sz="1800" dirty="0">
              <a:latin typeface="Roboto" panose="02000000000000000000" pitchFamily="2" charset="0"/>
              <a:ea typeface="Roboto" panose="02000000000000000000" pitchFamily="2" charset="0"/>
            </a:endParaRPr>
          </a:p>
          <a:p>
            <a:r>
              <a:rPr lang="en-GB" sz="1800" dirty="0">
                <a:latin typeface="Roboto" panose="02000000000000000000" pitchFamily="2" charset="0"/>
                <a:ea typeface="Roboto" panose="02000000000000000000" pitchFamily="2" charset="0"/>
              </a:rPr>
              <a:t>Helen Clare, Jisc</a:t>
            </a:r>
          </a:p>
          <a:p>
            <a:r>
              <a:rPr lang="en-GB" sz="1800" dirty="0">
                <a:latin typeface="Roboto" panose="02000000000000000000" pitchFamily="2" charset="0"/>
                <a:ea typeface="Roboto" panose="02000000000000000000" pitchFamily="2" charset="0"/>
                <a:hlinkClick r:id="rId3"/>
              </a:rPr>
              <a:t>helen.clare@jisc.ac.uk</a:t>
            </a:r>
            <a:r>
              <a:rPr lang="en-GB" sz="1800" dirty="0">
                <a:latin typeface="Roboto" panose="02000000000000000000" pitchFamily="2" charset="0"/>
                <a:ea typeface="Roboto" panose="02000000000000000000" pitchFamily="2" charset="0"/>
              </a:rPr>
              <a:t> </a:t>
            </a:r>
          </a:p>
          <a:p>
            <a:endParaRPr lang="en-GB" sz="1800" dirty="0">
              <a:latin typeface="Roboto" panose="02000000000000000000" pitchFamily="2" charset="0"/>
              <a:ea typeface="Roboto" panose="02000000000000000000" pitchFamily="2" charset="0"/>
            </a:endParaRPr>
          </a:p>
          <a:p>
            <a:r>
              <a:rPr lang="en-GB" sz="1800" dirty="0">
                <a:latin typeface="Roboto" panose="02000000000000000000" pitchFamily="2" charset="0"/>
                <a:ea typeface="Roboto" panose="02000000000000000000" pitchFamily="2" charset="0"/>
              </a:rPr>
              <a:t>     </a:t>
            </a:r>
            <a:r>
              <a:rPr lang="en-GB" sz="1800" dirty="0">
                <a:latin typeface="Roboto" panose="02000000000000000000" pitchFamily="2" charset="0"/>
                <a:ea typeface="Roboto" panose="02000000000000000000" pitchFamily="2" charset="0"/>
                <a:hlinkClick r:id="rId4"/>
              </a:rPr>
              <a:t>0000-0002-6656-3012</a:t>
            </a:r>
            <a:endParaRPr lang="en-GB" sz="1800" dirty="0">
              <a:latin typeface="Roboto" panose="02000000000000000000" pitchFamily="2" charset="0"/>
              <a:ea typeface="Roboto" panose="02000000000000000000" pitchFamily="2" charset="0"/>
            </a:endParaRPr>
          </a:p>
          <a:p>
            <a:r>
              <a:rPr lang="en-GB" sz="1800" dirty="0">
                <a:latin typeface="Roboto" panose="02000000000000000000" pitchFamily="2" charset="0"/>
                <a:ea typeface="Roboto" panose="02000000000000000000" pitchFamily="2" charset="0"/>
              </a:rPr>
              <a:t>Twitter: </a:t>
            </a:r>
            <a:r>
              <a:rPr lang="en-GB" sz="1800" dirty="0">
                <a:latin typeface="Roboto" panose="02000000000000000000" pitchFamily="2" charset="0"/>
                <a:ea typeface="Roboto" panose="02000000000000000000" pitchFamily="2" charset="0"/>
                <a:hlinkClick r:id="rId5"/>
              </a:rPr>
              <a:t>@HelenClare</a:t>
            </a:r>
            <a:endParaRPr lang="en-GB" sz="1800" dirty="0">
              <a:latin typeface="Roboto" panose="02000000000000000000" pitchFamily="2" charset="0"/>
              <a:ea typeface="Roboto" panose="02000000000000000000" pitchFamily="2" charset="0"/>
            </a:endParaRPr>
          </a:p>
          <a:p>
            <a:r>
              <a:rPr lang="en-GB" sz="1800" dirty="0">
                <a:latin typeface="Roboto" panose="02000000000000000000" pitchFamily="2" charset="0"/>
                <a:ea typeface="Roboto" panose="02000000000000000000" pitchFamily="2" charset="0"/>
              </a:rPr>
              <a:t>LinkedIn: </a:t>
            </a:r>
            <a:r>
              <a:rPr lang="en-GB" sz="1800" dirty="0">
                <a:latin typeface="Roboto" panose="02000000000000000000" pitchFamily="2" charset="0"/>
                <a:ea typeface="Roboto" panose="02000000000000000000" pitchFamily="2" charset="0"/>
                <a:hlinkClick r:id="rId6"/>
              </a:rPr>
              <a:t>www.linkedin.com/in/helenclare</a:t>
            </a:r>
            <a:r>
              <a:rPr lang="en-GB" sz="1800" dirty="0">
                <a:latin typeface="Roboto" panose="02000000000000000000" pitchFamily="2" charset="0"/>
                <a:ea typeface="Roboto" panose="02000000000000000000" pitchFamily="2" charset="0"/>
              </a:rPr>
              <a:t> </a:t>
            </a:r>
          </a:p>
          <a:p>
            <a:endParaRPr lang="en-GB" dirty="0"/>
          </a:p>
        </p:txBody>
      </p:sp>
      <p:pic>
        <p:nvPicPr>
          <p:cNvPr id="3" name="Picture 2">
            <a:extLst>
              <a:ext uri="{FF2B5EF4-FFF2-40B4-BE49-F238E27FC236}">
                <a16:creationId xmlns:a16="http://schemas.microsoft.com/office/drawing/2014/main" id="{638C14A8-BEBA-E8EF-54C6-C2B9D128E25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991285" y="3657444"/>
            <a:ext cx="327935" cy="327935"/>
          </a:xfrm>
          <a:prstGeom prst="rect">
            <a:avLst/>
          </a:prstGeom>
        </p:spPr>
      </p:pic>
      <p:sp>
        <p:nvSpPr>
          <p:cNvPr id="4" name="Rettangolo 3">
            <a:extLst>
              <a:ext uri="{FF2B5EF4-FFF2-40B4-BE49-F238E27FC236}">
                <a16:creationId xmlns:a16="http://schemas.microsoft.com/office/drawing/2014/main" id="{9AC470BF-1C98-483B-93B9-DB162C2ADE3F}"/>
              </a:ext>
            </a:extLst>
          </p:cNvPr>
          <p:cNvSpPr/>
          <p:nvPr/>
        </p:nvSpPr>
        <p:spPr>
          <a:xfrm>
            <a:off x="1136547" y="6430889"/>
            <a:ext cx="3332480" cy="307777"/>
          </a:xfrm>
          <a:prstGeom prst="rect">
            <a:avLst/>
          </a:prstGeom>
        </p:spPr>
        <p:txBody>
          <a:bodyPr wrap="square">
            <a:spAutoFit/>
          </a:bodyPr>
          <a:lstStyle/>
          <a:p>
            <a:r>
              <a:rPr lang="it-IT" u="sng" dirty="0">
                <a:solidFill>
                  <a:srgbClr val="0563C1"/>
                </a:solidFill>
                <a:latin typeface="Calibri" panose="020F0502020204030204" pitchFamily="34" charset="0"/>
                <a:hlinkClick r:id="rId8"/>
              </a:rPr>
              <a:t>https://doi.org/10.5281/zenodo.7276050</a:t>
            </a:r>
            <a:endParaRPr lang="it-IT" dirty="0"/>
          </a:p>
        </p:txBody>
      </p:sp>
      <p:pic>
        <p:nvPicPr>
          <p:cNvPr id="5" name="Picture 2" descr="https://lh4.googleusercontent.com/fxNWBV2xqU0YpwwsR4B-N8fJIr5gBwq_4p8cquRqA10Kwr07w8EMVXo0b9JMzJ6z3DpC88UuTo_C4vujBENMUizuScHB9EviWBBhbdnJHiULjtLUJwZ7GVYrTwKgCEwktDurWeJoHngfNvabS07StTP5FCyqDL16qjHOpFZsLdt9BMOEPmxt8owcdruyBoXlYOg">
            <a:extLst>
              <a:ext uri="{FF2B5EF4-FFF2-40B4-BE49-F238E27FC236}">
                <a16:creationId xmlns:a16="http://schemas.microsoft.com/office/drawing/2014/main" id="{3556580E-47C3-42DD-ABBC-1FF2F4202BA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140" y="6397744"/>
            <a:ext cx="974407" cy="3409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B670D40-EEF1-1657-6067-CFC59CF51123}"/>
              </a:ext>
            </a:extLst>
          </p:cNvPr>
          <p:cNvSpPr>
            <a:spLocks noGrp="1"/>
          </p:cNvSpPr>
          <p:nvPr>
            <p:ph type="pic" idx="2"/>
          </p:nvPr>
        </p:nvSpPr>
        <p:spPr/>
      </p:sp>
      <p:sp>
        <p:nvSpPr>
          <p:cNvPr id="96" name="Google Shape;96;g17a9f21411f_0_9"/>
          <p:cNvSpPr txBox="1">
            <a:spLocks noGrp="1"/>
          </p:cNvSpPr>
          <p:nvPr>
            <p:ph type="title"/>
          </p:nvPr>
        </p:nvSpPr>
        <p:spPr>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nl-NL" dirty="0"/>
              <a:t>EOSC overview</a:t>
            </a:r>
            <a:endParaRPr dirty="0"/>
          </a:p>
        </p:txBody>
      </p:sp>
      <p:sp>
        <p:nvSpPr>
          <p:cNvPr id="9" name="Text Placeholder 8">
            <a:extLst>
              <a:ext uri="{FF2B5EF4-FFF2-40B4-BE49-F238E27FC236}">
                <a16:creationId xmlns:a16="http://schemas.microsoft.com/office/drawing/2014/main" id="{5A7087BC-FFF4-38F4-EEFD-AD01354E9791}"/>
              </a:ext>
            </a:extLst>
          </p:cNvPr>
          <p:cNvSpPr>
            <a:spLocks noGrp="1"/>
          </p:cNvSpPr>
          <p:nvPr>
            <p:ph type="body" idx="1"/>
          </p:nvPr>
        </p:nvSpPr>
        <p:spPr/>
        <p:txBody>
          <a:bodyPr>
            <a:normAutofit fontScale="62500" lnSpcReduction="20000"/>
          </a:bodyPr>
          <a:lstStyle/>
          <a:p>
            <a:r>
              <a:rPr lang="en-GB" dirty="0"/>
              <a:t>The European Open Science Cloud</a:t>
            </a:r>
          </a:p>
        </p:txBody>
      </p:sp>
      <p:sp>
        <p:nvSpPr>
          <p:cNvPr id="11" name="Text Placeholder 10">
            <a:extLst>
              <a:ext uri="{FF2B5EF4-FFF2-40B4-BE49-F238E27FC236}">
                <a16:creationId xmlns:a16="http://schemas.microsoft.com/office/drawing/2014/main" id="{16B6C610-9586-8ED3-B772-38F359BCD00A}"/>
              </a:ext>
            </a:extLst>
          </p:cNvPr>
          <p:cNvSpPr>
            <a:spLocks noGrp="1"/>
          </p:cNvSpPr>
          <p:nvPr>
            <p:ph type="body" idx="3"/>
          </p:nvPr>
        </p:nvSpPr>
        <p:spPr/>
        <p:txBody>
          <a:bodyPr>
            <a:normAutofit lnSpcReduction="10000"/>
          </a:bodyPr>
          <a:lstStyle/>
          <a:p>
            <a:pPr marL="0" indent="0">
              <a:buNone/>
            </a:pPr>
            <a:r>
              <a:rPr lang="en-IE" sz="2400" kern="0" dirty="0"/>
              <a:t>Enabling the digital transformation of research:  towards more of data-intensive, collaborative and cross-disciplinary science</a:t>
            </a:r>
            <a:endParaRPr lang="fr-BE" sz="2400" kern="0" dirty="0"/>
          </a:p>
          <a:p>
            <a:pPr marL="0" indent="0">
              <a:buNone/>
            </a:pPr>
            <a:endParaRPr lang="en-GB" sz="2400" dirty="0"/>
          </a:p>
          <a:p>
            <a:pPr marL="0" indent="0">
              <a:buNone/>
            </a:pPr>
            <a:r>
              <a:rPr lang="en-GB" sz="2400" dirty="0"/>
              <a:t>“A process not a project” </a:t>
            </a:r>
          </a:p>
          <a:p>
            <a:pPr marL="0" indent="0">
              <a:buNone/>
            </a:pPr>
            <a:r>
              <a:rPr lang="en-GB" sz="2000" dirty="0"/>
              <a:t>– EOSC Declaration</a:t>
            </a:r>
            <a:endParaRPr lang="en-GB" sz="2400" dirty="0"/>
          </a:p>
          <a:p>
            <a:endParaRPr lang="en-GB" dirty="0"/>
          </a:p>
        </p:txBody>
      </p:sp>
      <p:sp>
        <p:nvSpPr>
          <p:cNvPr id="15" name="Text Placeholder 14">
            <a:extLst>
              <a:ext uri="{FF2B5EF4-FFF2-40B4-BE49-F238E27FC236}">
                <a16:creationId xmlns:a16="http://schemas.microsoft.com/office/drawing/2014/main" id="{85D5C375-2F1F-BA73-FB8E-AA7EF18AADD1}"/>
              </a:ext>
            </a:extLst>
          </p:cNvPr>
          <p:cNvSpPr>
            <a:spLocks noGrp="1"/>
          </p:cNvSpPr>
          <p:nvPr>
            <p:ph type="body" idx="4"/>
          </p:nvPr>
        </p:nvSpPr>
        <p:spPr/>
        <p:txBody>
          <a:bodyPr/>
          <a:lstStyle/>
          <a:p>
            <a:endParaRPr lang="en-GB"/>
          </a:p>
        </p:txBody>
      </p:sp>
      <p:sp>
        <p:nvSpPr>
          <p:cNvPr id="99" name="Google Shape;99;g17a9f21411f_0_9"/>
          <p:cNvSpPr txBox="1">
            <a:spLocks noGrp="1"/>
          </p:cNvSpPr>
          <p:nvPr>
            <p:ph type="sldNum" idx="12"/>
          </p:nvPr>
        </p:nvSpPr>
        <p:spPr>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nl-NL"/>
              <a:t>2</a:t>
            </a:fld>
            <a:endParaRPr/>
          </a:p>
        </p:txBody>
      </p:sp>
      <p:pic>
        <p:nvPicPr>
          <p:cNvPr id="12" name="Picture 2" descr="D:\rtd\the Big Web 2018 Lyon\EOSC.jpg">
            <a:extLst>
              <a:ext uri="{FF2B5EF4-FFF2-40B4-BE49-F238E27FC236}">
                <a16:creationId xmlns:a16="http://schemas.microsoft.com/office/drawing/2014/main" id="{D1651503-63EF-3079-FE12-D43C61049A2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81" y="1349368"/>
            <a:ext cx="5008592" cy="412811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FAE00D6-5BBC-D76D-C0E3-B9055AEB4884}"/>
              </a:ext>
            </a:extLst>
          </p:cNvPr>
          <p:cNvSpPr txBox="1"/>
          <p:nvPr/>
        </p:nvSpPr>
        <p:spPr>
          <a:xfrm>
            <a:off x="190923" y="5477487"/>
            <a:ext cx="5371150" cy="307777"/>
          </a:xfrm>
          <a:prstGeom prst="rect">
            <a:avLst/>
          </a:prstGeom>
          <a:noFill/>
        </p:spPr>
        <p:txBody>
          <a:bodyPr wrap="none" rtlCol="0">
            <a:spAutoFit/>
          </a:bodyPr>
          <a:lstStyle/>
          <a:p>
            <a:r>
              <a:rPr lang="en-GB" sz="1400" dirty="0">
                <a:hlinkClick r:id="rId4"/>
              </a:rPr>
              <a:t>ec.europa.eu/research/openscience/index.cfm?pg=open-science-cloud</a:t>
            </a:r>
            <a:endParaRPr lang="en-GB"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3827D60-2A5F-C784-2B7C-FC9A695404AD}"/>
              </a:ext>
            </a:extLst>
          </p:cNvPr>
          <p:cNvSpPr>
            <a:spLocks noGrp="1"/>
          </p:cNvSpPr>
          <p:nvPr>
            <p:ph type="pic" idx="2"/>
          </p:nvPr>
        </p:nvSpPr>
        <p:spPr/>
      </p:sp>
      <p:sp>
        <p:nvSpPr>
          <p:cNvPr id="8" name="Title 7">
            <a:extLst>
              <a:ext uri="{FF2B5EF4-FFF2-40B4-BE49-F238E27FC236}">
                <a16:creationId xmlns:a16="http://schemas.microsoft.com/office/drawing/2014/main" id="{6A2C1200-6E61-B952-3185-651404267901}"/>
              </a:ext>
            </a:extLst>
          </p:cNvPr>
          <p:cNvSpPr>
            <a:spLocks noGrp="1"/>
          </p:cNvSpPr>
          <p:nvPr>
            <p:ph type="title"/>
          </p:nvPr>
        </p:nvSpPr>
        <p:spPr/>
        <p:txBody>
          <a:bodyPr/>
          <a:lstStyle/>
          <a:p>
            <a:r>
              <a:rPr lang="en-GB" dirty="0"/>
              <a:t>EOSC values</a:t>
            </a:r>
          </a:p>
        </p:txBody>
      </p:sp>
      <p:sp>
        <p:nvSpPr>
          <p:cNvPr id="11" name="Text Placeholder 10">
            <a:extLst>
              <a:ext uri="{FF2B5EF4-FFF2-40B4-BE49-F238E27FC236}">
                <a16:creationId xmlns:a16="http://schemas.microsoft.com/office/drawing/2014/main" id="{8A3CCA59-8598-D193-53D7-36A0020068C1}"/>
              </a:ext>
            </a:extLst>
          </p:cNvPr>
          <p:cNvSpPr>
            <a:spLocks noGrp="1"/>
          </p:cNvSpPr>
          <p:nvPr>
            <p:ph type="body" idx="3"/>
          </p:nvPr>
        </p:nvSpPr>
        <p:spPr>
          <a:xfrm>
            <a:off x="668192" y="1762812"/>
            <a:ext cx="5082367" cy="4190111"/>
          </a:xfrm>
        </p:spPr>
        <p:txBody>
          <a:bodyPr>
            <a:normAutofit fontScale="92500" lnSpcReduction="20000"/>
          </a:bodyPr>
          <a:lstStyle/>
          <a:p>
            <a:pPr marL="0" indent="0" fontAlgn="base">
              <a:buNone/>
            </a:pPr>
            <a:r>
              <a:rPr lang="en-GB" sz="1700" dirty="0"/>
              <a:t>Focused on research needs</a:t>
            </a:r>
          </a:p>
          <a:p>
            <a:pPr marL="0" indent="0" fontAlgn="base">
              <a:buNone/>
            </a:pPr>
            <a:r>
              <a:rPr lang="en-GB" sz="1700" dirty="0"/>
              <a:t>Community-driven</a:t>
            </a:r>
          </a:p>
          <a:p>
            <a:pPr marL="0" indent="0" fontAlgn="base">
              <a:buNone/>
            </a:pPr>
            <a:r>
              <a:rPr lang="en-GB" sz="1700" dirty="0"/>
              <a:t>Inclusive and respectful of diversity </a:t>
            </a:r>
          </a:p>
          <a:p>
            <a:pPr marL="0" indent="0" fontAlgn="base">
              <a:buNone/>
            </a:pPr>
            <a:r>
              <a:rPr lang="en-GB" sz="1700" dirty="0"/>
              <a:t>Accessible to all from large equipment, large computers &amp; ‘big data’ to ‘small data’ and long-tail research</a:t>
            </a:r>
          </a:p>
          <a:p>
            <a:pPr marL="0" indent="0" fontAlgn="base">
              <a:buNone/>
            </a:pPr>
            <a:r>
              <a:rPr lang="en-GB" sz="1700" dirty="0"/>
              <a:t>Open by default – closed where necessary</a:t>
            </a:r>
          </a:p>
          <a:p>
            <a:pPr marL="0" indent="0" fontAlgn="base">
              <a:buNone/>
            </a:pPr>
            <a:r>
              <a:rPr lang="en-GB" sz="1700" dirty="0"/>
              <a:t>Hands-on and participatory</a:t>
            </a:r>
          </a:p>
          <a:p>
            <a:pPr marL="0" indent="0" fontAlgn="base">
              <a:buNone/>
            </a:pPr>
            <a:r>
              <a:rPr lang="en-GB" sz="1700" dirty="0"/>
              <a:t>Transparent and trustworthy</a:t>
            </a:r>
          </a:p>
          <a:p>
            <a:pPr marL="0" indent="0" fontAlgn="base">
              <a:buNone/>
            </a:pPr>
            <a:endParaRPr lang="en-GB" sz="1600" dirty="0"/>
          </a:p>
          <a:p>
            <a:pPr marL="0" indent="0">
              <a:buNone/>
            </a:pPr>
            <a:r>
              <a:rPr lang="en-GB" sz="1050" dirty="0">
                <a:solidFill>
                  <a:schemeClr val="bg1"/>
                </a:solidFill>
                <a:hlinkClick r:id="rId2">
                  <a:extLst>
                    <a:ext uri="{A12FA001-AC4F-418D-AE19-62706E023703}">
                      <ahyp:hlinkClr xmlns:ahyp="http://schemas.microsoft.com/office/drawing/2018/hyperlinkcolor" val="tx"/>
                    </a:ext>
                  </a:extLst>
                </a:hlinkClick>
              </a:rPr>
              <a:t>EOSC Strategic Implementation Plan, June 2019</a:t>
            </a:r>
            <a:endParaRPr lang="en-GB" sz="1050" dirty="0">
              <a:solidFill>
                <a:schemeClr val="bg1"/>
              </a:solidFill>
            </a:endParaRPr>
          </a:p>
          <a:p>
            <a:endParaRPr lang="en-GB" dirty="0"/>
          </a:p>
        </p:txBody>
      </p:sp>
      <p:sp>
        <p:nvSpPr>
          <p:cNvPr id="7" name="Slide Number Placeholder 6">
            <a:extLst>
              <a:ext uri="{FF2B5EF4-FFF2-40B4-BE49-F238E27FC236}">
                <a16:creationId xmlns:a16="http://schemas.microsoft.com/office/drawing/2014/main" id="{38A2A597-BC28-C669-CCAC-A692787A1C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l-NL" smtClean="0"/>
              <a:t>3</a:t>
            </a:fld>
            <a:endParaRPr lang="nl-NL"/>
          </a:p>
        </p:txBody>
      </p:sp>
      <p:pic>
        <p:nvPicPr>
          <p:cNvPr id="12" name="Picture 2">
            <a:extLst>
              <a:ext uri="{FF2B5EF4-FFF2-40B4-BE49-F238E27FC236}">
                <a16:creationId xmlns:a16="http://schemas.microsoft.com/office/drawing/2014/main" id="{CB17447D-1C80-BBE1-544B-7ED30D33E1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9376" y="1285603"/>
            <a:ext cx="3422650" cy="342265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DE417091-571E-6B35-BFE2-07F09A872E16}"/>
              </a:ext>
            </a:extLst>
          </p:cNvPr>
          <p:cNvSpPr/>
          <p:nvPr/>
        </p:nvSpPr>
        <p:spPr>
          <a:xfrm>
            <a:off x="7374234" y="4799462"/>
            <a:ext cx="3692934" cy="307777"/>
          </a:xfrm>
          <a:prstGeom prst="rect">
            <a:avLst/>
          </a:prstGeom>
        </p:spPr>
        <p:txBody>
          <a:bodyPr wrap="none">
            <a:spAutoFit/>
          </a:bodyPr>
          <a:lstStyle/>
          <a:p>
            <a:r>
              <a:rPr lang="en-GB" sz="1400" dirty="0">
                <a:hlinkClick r:id="rId4"/>
              </a:rPr>
              <a:t>www.force11.org/group/fairgroup/fairprinciples</a:t>
            </a:r>
            <a:endParaRPr lang="en-GB" sz="1400" dirty="0"/>
          </a:p>
        </p:txBody>
      </p:sp>
    </p:spTree>
    <p:extLst>
      <p:ext uri="{BB962C8B-B14F-4D97-AF65-F5344CB8AC3E}">
        <p14:creationId xmlns:p14="http://schemas.microsoft.com/office/powerpoint/2010/main" val="2781586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89B66FE-45ED-BF66-4E34-BAB12B19E761}"/>
              </a:ext>
            </a:extLst>
          </p:cNvPr>
          <p:cNvSpPr>
            <a:spLocks noGrp="1"/>
          </p:cNvSpPr>
          <p:nvPr>
            <p:ph type="body" idx="1"/>
          </p:nvPr>
        </p:nvSpPr>
        <p:spPr/>
        <p:txBody>
          <a:bodyPr>
            <a:normAutofit lnSpcReduction="10000"/>
          </a:bodyPr>
          <a:lstStyle/>
          <a:p>
            <a:pPr marL="0" indent="0">
              <a:buNone/>
            </a:pPr>
            <a:r>
              <a:rPr lang="en-GB" dirty="0"/>
              <a:t>In 2016 the report Realising the European Open Science Cloud identified 10 challenges and general observations, three of which highlighted a need for relevant skills:  </a:t>
            </a:r>
          </a:p>
          <a:p>
            <a:pPr fontAlgn="base"/>
            <a:r>
              <a:rPr lang="en-GB" dirty="0"/>
              <a:t>“There is an alarming shortage of data experts both globally and in the European Union. </a:t>
            </a:r>
          </a:p>
          <a:p>
            <a:pPr fontAlgn="base"/>
            <a:r>
              <a:rPr lang="en-GB" dirty="0"/>
              <a:t>This is partly based on an archaic reward and funding system for science and innovation, sustaining the article culture and preventing effective data publishing and re-use. </a:t>
            </a:r>
          </a:p>
          <a:p>
            <a:pPr fontAlgn="base"/>
            <a:r>
              <a:rPr lang="en-GB" dirty="0"/>
              <a:t>A lack of core intermediary expertise has created a chasm between e-infrastructure providers and scientific domain specialists.”</a:t>
            </a:r>
          </a:p>
          <a:p>
            <a:endParaRPr lang="en-GB" dirty="0"/>
          </a:p>
        </p:txBody>
      </p:sp>
      <p:sp>
        <p:nvSpPr>
          <p:cNvPr id="6" name="Slide Number Placeholder 5">
            <a:extLst>
              <a:ext uri="{FF2B5EF4-FFF2-40B4-BE49-F238E27FC236}">
                <a16:creationId xmlns:a16="http://schemas.microsoft.com/office/drawing/2014/main" id="{256DCF24-9FD0-F824-93FD-3E64B8728FA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l-NL" smtClean="0"/>
              <a:t>4</a:t>
            </a:fld>
            <a:endParaRPr lang="nl-NL"/>
          </a:p>
        </p:txBody>
      </p:sp>
      <p:sp>
        <p:nvSpPr>
          <p:cNvPr id="7" name="Title 6">
            <a:extLst>
              <a:ext uri="{FF2B5EF4-FFF2-40B4-BE49-F238E27FC236}">
                <a16:creationId xmlns:a16="http://schemas.microsoft.com/office/drawing/2014/main" id="{05ED9CF5-9AB4-B155-0173-A2FA1B686424}"/>
              </a:ext>
            </a:extLst>
          </p:cNvPr>
          <p:cNvSpPr>
            <a:spLocks noGrp="1"/>
          </p:cNvSpPr>
          <p:nvPr>
            <p:ph type="title"/>
          </p:nvPr>
        </p:nvSpPr>
        <p:spPr>
          <a:xfrm>
            <a:off x="2929597" y="301159"/>
            <a:ext cx="8762997" cy="603887"/>
          </a:xfrm>
        </p:spPr>
        <p:txBody>
          <a:bodyPr/>
          <a:lstStyle/>
          <a:p>
            <a:r>
              <a:rPr lang="en-GB" dirty="0"/>
              <a:t>The skills gap</a:t>
            </a:r>
          </a:p>
        </p:txBody>
      </p:sp>
      <p:pic>
        <p:nvPicPr>
          <p:cNvPr id="11" name="Picture 10">
            <a:extLst>
              <a:ext uri="{FF2B5EF4-FFF2-40B4-BE49-F238E27FC236}">
                <a16:creationId xmlns:a16="http://schemas.microsoft.com/office/drawing/2014/main" id="{50271592-5F80-1D66-92F0-746B4FCD9E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4662" y="2165842"/>
            <a:ext cx="4955841" cy="1491758"/>
          </a:xfrm>
          <a:prstGeom prst="rect">
            <a:avLst/>
          </a:prstGeom>
        </p:spPr>
      </p:pic>
      <p:sp>
        <p:nvSpPr>
          <p:cNvPr id="13" name="TextBox 12">
            <a:extLst>
              <a:ext uri="{FF2B5EF4-FFF2-40B4-BE49-F238E27FC236}">
                <a16:creationId xmlns:a16="http://schemas.microsoft.com/office/drawing/2014/main" id="{EE6C856E-F5AF-9F58-0AC1-3A62548484B7}"/>
              </a:ext>
            </a:extLst>
          </p:cNvPr>
          <p:cNvSpPr txBox="1"/>
          <p:nvPr/>
        </p:nvSpPr>
        <p:spPr>
          <a:xfrm>
            <a:off x="6624662" y="3761669"/>
            <a:ext cx="3845602" cy="600164"/>
          </a:xfrm>
          <a:prstGeom prst="rect">
            <a:avLst/>
          </a:prstGeom>
          <a:noFill/>
        </p:spPr>
        <p:txBody>
          <a:bodyPr wrap="square">
            <a:spAutoFit/>
          </a:bodyPr>
          <a:lstStyle/>
          <a:p>
            <a:pPr marL="0" indent="0" fontAlgn="base">
              <a:buNone/>
            </a:pPr>
            <a:r>
              <a:rPr lang="en-GB" sz="1100" dirty="0"/>
              <a:t>Realising the European Open Science Cloud (2016) </a:t>
            </a:r>
            <a:r>
              <a:rPr lang="en-GB" sz="1100" u="sng" dirty="0">
                <a:hlinkClick r:id="rId3"/>
              </a:rPr>
              <a:t>https://ec.europa.eu/research/openscience/pdf/realising_</a:t>
            </a:r>
            <a:br>
              <a:rPr lang="en-GB" sz="1100" u="sng" dirty="0">
                <a:hlinkClick r:id="rId3"/>
              </a:rPr>
            </a:br>
            <a:r>
              <a:rPr lang="en-GB" sz="1100" u="sng" dirty="0">
                <a:hlinkClick r:id="rId3"/>
              </a:rPr>
              <a:t>the_european_open_science_cloud_2016.pdf</a:t>
            </a:r>
            <a:endParaRPr lang="en-GB" sz="1100" dirty="0"/>
          </a:p>
        </p:txBody>
      </p:sp>
    </p:spTree>
    <p:extLst>
      <p:ext uri="{BB962C8B-B14F-4D97-AF65-F5344CB8AC3E}">
        <p14:creationId xmlns:p14="http://schemas.microsoft.com/office/powerpoint/2010/main" val="459546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0FCF1BE-1D2B-CF31-5064-A5D0E333F109}"/>
              </a:ext>
            </a:extLst>
          </p:cNvPr>
          <p:cNvSpPr>
            <a:spLocks noGrp="1"/>
          </p:cNvSpPr>
          <p:nvPr>
            <p:ph type="title"/>
          </p:nvPr>
        </p:nvSpPr>
        <p:spPr>
          <a:xfrm>
            <a:off x="2951847" y="272155"/>
            <a:ext cx="8762997" cy="603887"/>
          </a:xfrm>
        </p:spPr>
        <p:txBody>
          <a:bodyPr/>
          <a:lstStyle/>
          <a:p>
            <a:r>
              <a:rPr lang="en-GB" dirty="0"/>
              <a:t>Open science training in Europe</a:t>
            </a:r>
          </a:p>
        </p:txBody>
      </p:sp>
      <p:sp>
        <p:nvSpPr>
          <p:cNvPr id="4" name="Slide Number Placeholder 3">
            <a:extLst>
              <a:ext uri="{FF2B5EF4-FFF2-40B4-BE49-F238E27FC236}">
                <a16:creationId xmlns:a16="http://schemas.microsoft.com/office/drawing/2014/main" id="{02BF18A4-A574-F4E9-65DB-3572E932CE6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l-NL" smtClean="0"/>
              <a:t>5</a:t>
            </a:fld>
            <a:endParaRPr lang="nl-NL"/>
          </a:p>
        </p:txBody>
      </p:sp>
      <p:sp>
        <p:nvSpPr>
          <p:cNvPr id="8" name="Text Placeholder 7">
            <a:extLst>
              <a:ext uri="{FF2B5EF4-FFF2-40B4-BE49-F238E27FC236}">
                <a16:creationId xmlns:a16="http://schemas.microsoft.com/office/drawing/2014/main" id="{E7871AFD-BA4E-798F-BD0D-E05D8DDD1DC1}"/>
              </a:ext>
            </a:extLst>
          </p:cNvPr>
          <p:cNvSpPr>
            <a:spLocks noGrp="1"/>
          </p:cNvSpPr>
          <p:nvPr>
            <p:ph type="body" idx="2"/>
          </p:nvPr>
        </p:nvSpPr>
        <p:spPr/>
        <p:txBody>
          <a:bodyPr>
            <a:normAutofit fontScale="70000" lnSpcReduction="20000"/>
          </a:bodyPr>
          <a:lstStyle/>
          <a:p>
            <a:r>
              <a:rPr lang="en-GB" dirty="0"/>
              <a:t>A non-exhaustive selection of initiatives! </a:t>
            </a:r>
          </a:p>
        </p:txBody>
      </p:sp>
      <p:pic>
        <p:nvPicPr>
          <p:cNvPr id="11" name="Picture 4" descr="Open Science MOOC logo">
            <a:extLst>
              <a:ext uri="{FF2B5EF4-FFF2-40B4-BE49-F238E27FC236}">
                <a16:creationId xmlns:a16="http://schemas.microsoft.com/office/drawing/2014/main" id="{F4DF7AAE-027C-B3A0-8AAA-341C784CF8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9844" y="1770922"/>
            <a:ext cx="1345925" cy="8385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5F22CE63-7C2B-30BB-375C-B3C6AFD401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6979" y="3267573"/>
            <a:ext cx="2306367" cy="639680"/>
          </a:xfrm>
          <a:prstGeom prst="rect">
            <a:avLst/>
          </a:prstGeom>
        </p:spPr>
      </p:pic>
      <p:pic>
        <p:nvPicPr>
          <p:cNvPr id="13" name="Picture 12">
            <a:extLst>
              <a:ext uri="{FF2B5EF4-FFF2-40B4-BE49-F238E27FC236}">
                <a16:creationId xmlns:a16="http://schemas.microsoft.com/office/drawing/2014/main" id="{C733334F-074E-9D8C-FDD7-79F38E8CAA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1669" y="1594478"/>
            <a:ext cx="1393398" cy="1014944"/>
          </a:xfrm>
          <a:prstGeom prst="rect">
            <a:avLst/>
          </a:prstGeom>
        </p:spPr>
      </p:pic>
      <p:pic>
        <p:nvPicPr>
          <p:cNvPr id="14" name="Picture 2" descr="PARTHENOS Project">
            <a:extLst>
              <a:ext uri="{FF2B5EF4-FFF2-40B4-BE49-F238E27FC236}">
                <a16:creationId xmlns:a16="http://schemas.microsoft.com/office/drawing/2014/main" id="{2B1381C1-86B3-3164-B466-0388D2664F5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97545" y="4530315"/>
            <a:ext cx="3246655" cy="39653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logo">
            <a:extLst>
              <a:ext uri="{FF2B5EF4-FFF2-40B4-BE49-F238E27FC236}">
                <a16:creationId xmlns:a16="http://schemas.microsoft.com/office/drawing/2014/main" id="{7E1C60A9-8D6C-7829-940E-EB4D165AD3F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61669" y="5339103"/>
            <a:ext cx="1028437" cy="118270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DD3CD4A6-A8E4-0539-8632-ADCE9C36757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52157" y="1705177"/>
            <a:ext cx="2117661" cy="845207"/>
          </a:xfrm>
          <a:prstGeom prst="rect">
            <a:avLst/>
          </a:prstGeom>
        </p:spPr>
      </p:pic>
      <p:pic>
        <p:nvPicPr>
          <p:cNvPr id="17" name="Picture 16">
            <a:extLst>
              <a:ext uri="{FF2B5EF4-FFF2-40B4-BE49-F238E27FC236}">
                <a16:creationId xmlns:a16="http://schemas.microsoft.com/office/drawing/2014/main" id="{6B6B978B-C9EA-6D3C-50B9-B036DA54022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188004" y="3296327"/>
            <a:ext cx="1865735" cy="639680"/>
          </a:xfrm>
          <a:prstGeom prst="rect">
            <a:avLst/>
          </a:prstGeom>
        </p:spPr>
      </p:pic>
      <p:pic>
        <p:nvPicPr>
          <p:cNvPr id="18" name="Picture 20" descr="Open position: ELIXIR-EXCELERATE Project Manager – ENVRI Community">
            <a:extLst>
              <a:ext uri="{FF2B5EF4-FFF2-40B4-BE49-F238E27FC236}">
                <a16:creationId xmlns:a16="http://schemas.microsoft.com/office/drawing/2014/main" id="{C82F70D0-77B2-519E-49D0-AAE9FF01848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19213" y="5165030"/>
            <a:ext cx="1522198" cy="11464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4" descr="CESSDA Training">
            <a:extLst>
              <a:ext uri="{FF2B5EF4-FFF2-40B4-BE49-F238E27FC236}">
                <a16:creationId xmlns:a16="http://schemas.microsoft.com/office/drawing/2014/main" id="{92F139C8-F137-213F-F5BA-A3F8A95F95E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94364" y="4528227"/>
            <a:ext cx="3010530" cy="71949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26CBD6BC-3DC2-87AD-B858-B0DE6A40244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00351" y="4528227"/>
            <a:ext cx="2797069" cy="661376"/>
          </a:xfrm>
          <a:prstGeom prst="rect">
            <a:avLst/>
          </a:prstGeom>
        </p:spPr>
      </p:pic>
      <p:pic>
        <p:nvPicPr>
          <p:cNvPr id="1026" name="Picture 2" descr="Home">
            <a:extLst>
              <a:ext uri="{FF2B5EF4-FFF2-40B4-BE49-F238E27FC236}">
                <a16:creationId xmlns:a16="http://schemas.microsoft.com/office/drawing/2014/main" id="{9DB2BAB3-D940-EC55-3FD3-8D1FF0429AF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72066" y="3329718"/>
            <a:ext cx="2007641" cy="6093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281D960-0A93-E239-2BCE-2BA4AE6A3B2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34771" y="5586490"/>
            <a:ext cx="3667125" cy="71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616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F02FCFF-2461-08E5-A67D-C0522193198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l-NL" smtClean="0"/>
              <a:t>6</a:t>
            </a:fld>
            <a:endParaRPr lang="nl-NL"/>
          </a:p>
        </p:txBody>
      </p:sp>
      <p:sp>
        <p:nvSpPr>
          <p:cNvPr id="5" name="Title 4">
            <a:extLst>
              <a:ext uri="{FF2B5EF4-FFF2-40B4-BE49-F238E27FC236}">
                <a16:creationId xmlns:a16="http://schemas.microsoft.com/office/drawing/2014/main" id="{656C583B-52A3-DDA5-720A-4B23F4905FBC}"/>
              </a:ext>
            </a:extLst>
          </p:cNvPr>
          <p:cNvSpPr>
            <a:spLocks noGrp="1"/>
          </p:cNvSpPr>
          <p:nvPr>
            <p:ph type="title"/>
          </p:nvPr>
        </p:nvSpPr>
        <p:spPr>
          <a:xfrm>
            <a:off x="2961437" y="236058"/>
            <a:ext cx="8762997" cy="603887"/>
          </a:xfrm>
        </p:spPr>
        <p:txBody>
          <a:bodyPr/>
          <a:lstStyle/>
          <a:p>
            <a:r>
              <a:rPr lang="en-GB" dirty="0"/>
              <a:t>A timeline of training in EOSC </a:t>
            </a:r>
          </a:p>
        </p:txBody>
      </p:sp>
      <p:pic>
        <p:nvPicPr>
          <p:cNvPr id="2068" name="Picture 20" descr="EOSC-Life">
            <a:extLst>
              <a:ext uri="{FF2B5EF4-FFF2-40B4-BE49-F238E27FC236}">
                <a16:creationId xmlns:a16="http://schemas.microsoft.com/office/drawing/2014/main" id="{905F091D-AA77-ABDE-4A5C-B9377618A9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0016" y="5420581"/>
            <a:ext cx="2148368" cy="122763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a:extLst>
              <a:ext uri="{FF2B5EF4-FFF2-40B4-BE49-F238E27FC236}">
                <a16:creationId xmlns:a16="http://schemas.microsoft.com/office/drawing/2014/main" id="{F82D709C-6521-0EC0-7CAC-14A7FF5F5FB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7397921" y="5456495"/>
            <a:ext cx="1595214" cy="1439404"/>
          </a:xfrm>
          <a:prstGeom prst="rect">
            <a:avLst/>
          </a:prstGeom>
        </p:spPr>
      </p:pic>
      <p:graphicFrame>
        <p:nvGraphicFramePr>
          <p:cNvPr id="18" name="Diagram 17">
            <a:extLst>
              <a:ext uri="{FF2B5EF4-FFF2-40B4-BE49-F238E27FC236}">
                <a16:creationId xmlns:a16="http://schemas.microsoft.com/office/drawing/2014/main" id="{7CEFD4DD-6351-01B1-CF32-CEED11645D0A}"/>
              </a:ext>
            </a:extLst>
          </p:cNvPr>
          <p:cNvGraphicFramePr/>
          <p:nvPr>
            <p:extLst>
              <p:ext uri="{D42A27DB-BD31-4B8C-83A1-F6EECF244321}">
                <p14:modId xmlns:p14="http://schemas.microsoft.com/office/powerpoint/2010/main" val="3586101843"/>
              </p:ext>
            </p:extLst>
          </p:nvPr>
        </p:nvGraphicFramePr>
        <p:xfrm>
          <a:off x="168174" y="1323871"/>
          <a:ext cx="10840926" cy="38102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56" name="Group 55">
            <a:extLst>
              <a:ext uri="{FF2B5EF4-FFF2-40B4-BE49-F238E27FC236}">
                <a16:creationId xmlns:a16="http://schemas.microsoft.com/office/drawing/2014/main" id="{61C812CD-4F7A-9D1E-48EB-06A074FCF258}"/>
              </a:ext>
            </a:extLst>
          </p:cNvPr>
          <p:cNvGrpSpPr/>
          <p:nvPr/>
        </p:nvGrpSpPr>
        <p:grpSpPr>
          <a:xfrm>
            <a:off x="248136" y="1060577"/>
            <a:ext cx="11127000" cy="5661435"/>
            <a:chOff x="248136" y="1060577"/>
            <a:chExt cx="11127000" cy="5661435"/>
          </a:xfrm>
        </p:grpSpPr>
        <p:pic>
          <p:nvPicPr>
            <p:cNvPr id="29" name="Picture 28">
              <a:extLst>
                <a:ext uri="{FF2B5EF4-FFF2-40B4-BE49-F238E27FC236}">
                  <a16:creationId xmlns:a16="http://schemas.microsoft.com/office/drawing/2014/main" id="{B7E3EDA0-94D3-2D52-1F78-A5734B198B7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44992" y="1695400"/>
              <a:ext cx="2105858" cy="1207358"/>
            </a:xfrm>
            <a:prstGeom prst="rect">
              <a:avLst/>
            </a:prstGeom>
          </p:spPr>
        </p:pic>
        <p:pic>
          <p:nvPicPr>
            <p:cNvPr id="2050" name="Picture 2" descr="logo">
              <a:extLst>
                <a:ext uri="{FF2B5EF4-FFF2-40B4-BE49-F238E27FC236}">
                  <a16:creationId xmlns:a16="http://schemas.microsoft.com/office/drawing/2014/main" id="{CA698075-DF58-1BCE-A569-565B0634568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5025" y="1902285"/>
              <a:ext cx="1802648" cy="60388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ome">
              <a:extLst>
                <a:ext uri="{FF2B5EF4-FFF2-40B4-BE49-F238E27FC236}">
                  <a16:creationId xmlns:a16="http://schemas.microsoft.com/office/drawing/2014/main" id="{8B438AB6-4D26-F863-0F23-5390D3422FC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92300" y="1959279"/>
              <a:ext cx="1664659" cy="46960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F4AE32BD-8159-6838-0CF9-E51E67AE649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053971" y="1113613"/>
              <a:ext cx="2698912" cy="474558"/>
            </a:xfrm>
            <a:prstGeom prst="rect">
              <a:avLst/>
            </a:prstGeom>
          </p:spPr>
        </p:pic>
        <p:pic>
          <p:nvPicPr>
            <p:cNvPr id="2064" name="Picture 16">
              <a:extLst>
                <a:ext uri="{FF2B5EF4-FFF2-40B4-BE49-F238E27FC236}">
                  <a16:creationId xmlns:a16="http://schemas.microsoft.com/office/drawing/2014/main" id="{8B10053A-0BA3-94FA-214A-7D750D46E94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282" y="2551154"/>
              <a:ext cx="2402334" cy="284026"/>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ENVRI-FAIR">
              <a:extLst>
                <a:ext uri="{FF2B5EF4-FFF2-40B4-BE49-F238E27FC236}">
                  <a16:creationId xmlns:a16="http://schemas.microsoft.com/office/drawing/2014/main" id="{44F4DA60-D8FC-06D1-8C78-CC5A3B6F79F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719825" y="5551829"/>
              <a:ext cx="1575752" cy="971103"/>
            </a:xfrm>
            <a:prstGeom prst="rect">
              <a:avLst/>
            </a:prstGeom>
            <a:noFill/>
            <a:extLst>
              <a:ext uri="{909E8E84-426E-40DD-AFC4-6F175D3DCCD1}">
                <a14:hiddenFill xmlns:a14="http://schemas.microsoft.com/office/drawing/2010/main">
                  <a:solidFill>
                    <a:srgbClr val="FFFFFF"/>
                  </a:solidFill>
                </a14:hiddenFill>
              </a:ext>
            </a:extLst>
          </p:spPr>
        </p:pic>
        <p:pic>
          <p:nvPicPr>
            <p:cNvPr id="2072" name="Picture 24" descr="SSHOC">
              <a:extLst>
                <a:ext uri="{FF2B5EF4-FFF2-40B4-BE49-F238E27FC236}">
                  <a16:creationId xmlns:a16="http://schemas.microsoft.com/office/drawing/2014/main" id="{DFB91D0C-361C-1E61-9558-8CB644C9BF7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88534" y="5628960"/>
              <a:ext cx="1799232" cy="107953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B1A29E80-2EFB-34A9-E27C-83F7FA94BF1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487766" y="5514162"/>
              <a:ext cx="2002518" cy="1204172"/>
            </a:xfrm>
            <a:prstGeom prst="rect">
              <a:avLst/>
            </a:prstGeom>
          </p:spPr>
        </p:pic>
        <p:pic>
          <p:nvPicPr>
            <p:cNvPr id="2054" name="Picture 6" descr="EOSC-Nordic">
              <a:extLst>
                <a:ext uri="{FF2B5EF4-FFF2-40B4-BE49-F238E27FC236}">
                  <a16:creationId xmlns:a16="http://schemas.microsoft.com/office/drawing/2014/main" id="{65B03E2A-5036-5285-334C-0C0E9C3C135F}"/>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826734" y="4089701"/>
              <a:ext cx="922046" cy="47842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EOSC-Pillar">
              <a:extLst>
                <a:ext uri="{FF2B5EF4-FFF2-40B4-BE49-F238E27FC236}">
                  <a16:creationId xmlns:a16="http://schemas.microsoft.com/office/drawing/2014/main" id="{0DF34FD0-594E-3F58-1624-5D54985F19B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976335" y="3672635"/>
              <a:ext cx="1619494" cy="7193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25CE97B-B196-9F77-0C3D-A3489AF323DC}"/>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919848" y="3865213"/>
              <a:ext cx="1186818" cy="578626"/>
            </a:xfrm>
            <a:prstGeom prst="rect">
              <a:avLst/>
            </a:prstGeom>
          </p:spPr>
        </p:pic>
        <p:pic>
          <p:nvPicPr>
            <p:cNvPr id="9" name="Picture 8">
              <a:extLst>
                <a:ext uri="{FF2B5EF4-FFF2-40B4-BE49-F238E27FC236}">
                  <a16:creationId xmlns:a16="http://schemas.microsoft.com/office/drawing/2014/main" id="{EFF7FF0F-2225-A420-6454-B694DBDD1C1B}"/>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716825" y="3800741"/>
              <a:ext cx="1051359" cy="793460"/>
            </a:xfrm>
            <a:prstGeom prst="rect">
              <a:avLst/>
            </a:prstGeom>
          </p:spPr>
        </p:pic>
        <p:pic>
          <p:nvPicPr>
            <p:cNvPr id="2058" name="Picture 10" descr="ExPaNDS">
              <a:extLst>
                <a:ext uri="{FF2B5EF4-FFF2-40B4-BE49-F238E27FC236}">
                  <a16:creationId xmlns:a16="http://schemas.microsoft.com/office/drawing/2014/main" id="{E3FFC8A4-B6F8-2C80-15DF-3E84C17B2155}"/>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944259" y="4477993"/>
              <a:ext cx="1194789" cy="837360"/>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FAIRsFAIR Logos | FAIRsFAIR">
              <a:extLst>
                <a:ext uri="{FF2B5EF4-FFF2-40B4-BE49-F238E27FC236}">
                  <a16:creationId xmlns:a16="http://schemas.microsoft.com/office/drawing/2014/main" id="{CEF63E45-7634-317F-6940-6E2FEC0FC67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368510" y="4667925"/>
              <a:ext cx="2234153" cy="634174"/>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B1137FE7-BC1E-F46B-2998-07C169A014FA}"/>
                </a:ext>
              </a:extLst>
            </p:cNvPr>
            <p:cNvSpPr txBox="1"/>
            <p:nvPr/>
          </p:nvSpPr>
          <p:spPr>
            <a:xfrm>
              <a:off x="1931923" y="4348926"/>
              <a:ext cx="1568058"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Regional projects</a:t>
              </a:r>
            </a:p>
          </p:txBody>
        </p:sp>
        <p:sp>
          <p:nvSpPr>
            <p:cNvPr id="38" name="TextBox 37">
              <a:extLst>
                <a:ext uri="{FF2B5EF4-FFF2-40B4-BE49-F238E27FC236}">
                  <a16:creationId xmlns:a16="http://schemas.microsoft.com/office/drawing/2014/main" id="{3BD21514-56B9-D834-8919-BCFE95D30487}"/>
                </a:ext>
              </a:extLst>
            </p:cNvPr>
            <p:cNvSpPr txBox="1"/>
            <p:nvPr/>
          </p:nvSpPr>
          <p:spPr>
            <a:xfrm>
              <a:off x="2057673" y="5860953"/>
              <a:ext cx="1446230"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Cluster projects</a:t>
              </a:r>
            </a:p>
          </p:txBody>
        </p:sp>
        <p:grpSp>
          <p:nvGrpSpPr>
            <p:cNvPr id="42" name="Group 41">
              <a:extLst>
                <a:ext uri="{FF2B5EF4-FFF2-40B4-BE49-F238E27FC236}">
                  <a16:creationId xmlns:a16="http://schemas.microsoft.com/office/drawing/2014/main" id="{AB21FE0C-A4EA-FB6D-6717-A825A5282A3E}"/>
                </a:ext>
              </a:extLst>
            </p:cNvPr>
            <p:cNvGrpSpPr/>
            <p:nvPr/>
          </p:nvGrpSpPr>
          <p:grpSpPr>
            <a:xfrm>
              <a:off x="898035" y="2871293"/>
              <a:ext cx="9050606" cy="337693"/>
              <a:chOff x="917085" y="2957419"/>
              <a:chExt cx="9050606" cy="337693"/>
            </a:xfrm>
          </p:grpSpPr>
          <p:sp>
            <p:nvSpPr>
              <p:cNvPr id="19" name="TextBox 18">
                <a:extLst>
                  <a:ext uri="{FF2B5EF4-FFF2-40B4-BE49-F238E27FC236}">
                    <a16:creationId xmlns:a16="http://schemas.microsoft.com/office/drawing/2014/main" id="{C44396BB-F61B-4470-BCB8-CCBEFF0C66A2}"/>
                  </a:ext>
                </a:extLst>
              </p:cNvPr>
              <p:cNvSpPr txBox="1"/>
              <p:nvPr/>
            </p:nvSpPr>
            <p:spPr>
              <a:xfrm>
                <a:off x="917085" y="2987335"/>
                <a:ext cx="588623"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2017</a:t>
                </a:r>
              </a:p>
            </p:txBody>
          </p:sp>
          <p:sp>
            <p:nvSpPr>
              <p:cNvPr id="20" name="TextBox 19">
                <a:extLst>
                  <a:ext uri="{FF2B5EF4-FFF2-40B4-BE49-F238E27FC236}">
                    <a16:creationId xmlns:a16="http://schemas.microsoft.com/office/drawing/2014/main" id="{F1D6716F-8BD2-F15D-4F2B-48AB0D93154F}"/>
                  </a:ext>
                </a:extLst>
              </p:cNvPr>
              <p:cNvSpPr txBox="1"/>
              <p:nvPr/>
            </p:nvSpPr>
            <p:spPr>
              <a:xfrm>
                <a:off x="2398276" y="2987334"/>
                <a:ext cx="588623"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2018</a:t>
                </a:r>
              </a:p>
            </p:txBody>
          </p:sp>
          <p:sp>
            <p:nvSpPr>
              <p:cNvPr id="21" name="TextBox 20">
                <a:extLst>
                  <a:ext uri="{FF2B5EF4-FFF2-40B4-BE49-F238E27FC236}">
                    <a16:creationId xmlns:a16="http://schemas.microsoft.com/office/drawing/2014/main" id="{3C93F22A-E0BF-DD97-F598-1EAE9AEF8B2A}"/>
                  </a:ext>
                </a:extLst>
              </p:cNvPr>
              <p:cNvSpPr txBox="1"/>
              <p:nvPr/>
            </p:nvSpPr>
            <p:spPr>
              <a:xfrm>
                <a:off x="3794119" y="2979808"/>
                <a:ext cx="588623"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2019</a:t>
                </a:r>
              </a:p>
            </p:txBody>
          </p:sp>
          <p:sp>
            <p:nvSpPr>
              <p:cNvPr id="22" name="TextBox 21">
                <a:extLst>
                  <a:ext uri="{FF2B5EF4-FFF2-40B4-BE49-F238E27FC236}">
                    <a16:creationId xmlns:a16="http://schemas.microsoft.com/office/drawing/2014/main" id="{F51D1DC2-C954-EFEE-41F7-D1F6FF5E7EDA}"/>
                  </a:ext>
                </a:extLst>
              </p:cNvPr>
              <p:cNvSpPr txBox="1"/>
              <p:nvPr/>
            </p:nvSpPr>
            <p:spPr>
              <a:xfrm>
                <a:off x="5189963" y="2970603"/>
                <a:ext cx="588623"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2020</a:t>
                </a:r>
              </a:p>
            </p:txBody>
          </p:sp>
          <p:sp>
            <p:nvSpPr>
              <p:cNvPr id="23" name="TextBox 22">
                <a:extLst>
                  <a:ext uri="{FF2B5EF4-FFF2-40B4-BE49-F238E27FC236}">
                    <a16:creationId xmlns:a16="http://schemas.microsoft.com/office/drawing/2014/main" id="{8B8CEADF-B9C3-2067-65AB-C095B8FB38D0}"/>
                  </a:ext>
                </a:extLst>
              </p:cNvPr>
              <p:cNvSpPr txBox="1"/>
              <p:nvPr/>
            </p:nvSpPr>
            <p:spPr>
              <a:xfrm>
                <a:off x="6548306" y="2957419"/>
                <a:ext cx="588623"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2021</a:t>
                </a:r>
              </a:p>
            </p:txBody>
          </p:sp>
          <p:sp>
            <p:nvSpPr>
              <p:cNvPr id="24" name="TextBox 23">
                <a:extLst>
                  <a:ext uri="{FF2B5EF4-FFF2-40B4-BE49-F238E27FC236}">
                    <a16:creationId xmlns:a16="http://schemas.microsoft.com/office/drawing/2014/main" id="{CF8570E5-71DF-9629-ABEC-7D2480FB3545}"/>
                  </a:ext>
                </a:extLst>
              </p:cNvPr>
              <p:cNvSpPr txBox="1"/>
              <p:nvPr/>
            </p:nvSpPr>
            <p:spPr>
              <a:xfrm>
                <a:off x="7983225" y="2984931"/>
                <a:ext cx="588623"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2022</a:t>
                </a:r>
              </a:p>
            </p:txBody>
          </p:sp>
          <p:sp>
            <p:nvSpPr>
              <p:cNvPr id="39" name="TextBox 38">
                <a:extLst>
                  <a:ext uri="{FF2B5EF4-FFF2-40B4-BE49-F238E27FC236}">
                    <a16:creationId xmlns:a16="http://schemas.microsoft.com/office/drawing/2014/main" id="{85B812FC-4590-1DBE-20B3-FF4B89862D1E}"/>
                  </a:ext>
                </a:extLst>
              </p:cNvPr>
              <p:cNvSpPr txBox="1"/>
              <p:nvPr/>
            </p:nvSpPr>
            <p:spPr>
              <a:xfrm>
                <a:off x="9379068" y="2986930"/>
                <a:ext cx="588623" cy="307777"/>
              </a:xfrm>
              <a:prstGeom prst="rect">
                <a:avLst/>
              </a:prstGeom>
              <a:noFill/>
            </p:spPr>
            <p:txBody>
              <a:bodyPr wrap="none" rtlCol="0">
                <a:spAutoFit/>
              </a:bodyPr>
              <a:lstStyle/>
              <a:p>
                <a:r>
                  <a:rPr lang="en-GB" dirty="0">
                    <a:latin typeface="Roboto" panose="02000000000000000000" pitchFamily="2" charset="0"/>
                    <a:ea typeface="Roboto" panose="02000000000000000000" pitchFamily="2" charset="0"/>
                  </a:rPr>
                  <a:t>2023</a:t>
                </a:r>
              </a:p>
            </p:txBody>
          </p:sp>
        </p:grpSp>
        <p:pic>
          <p:nvPicPr>
            <p:cNvPr id="43" name="Picture 42">
              <a:extLst>
                <a:ext uri="{FF2B5EF4-FFF2-40B4-BE49-F238E27FC236}">
                  <a16:creationId xmlns:a16="http://schemas.microsoft.com/office/drawing/2014/main" id="{27EB70D7-EDFF-7854-C54F-4181D04A6675}"/>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57030" y="1201762"/>
              <a:ext cx="1271919" cy="286182"/>
            </a:xfrm>
            <a:prstGeom prst="rect">
              <a:avLst/>
            </a:prstGeom>
          </p:spPr>
        </p:pic>
        <p:pic>
          <p:nvPicPr>
            <p:cNvPr id="45" name="Picture 44">
              <a:extLst>
                <a:ext uri="{FF2B5EF4-FFF2-40B4-BE49-F238E27FC236}">
                  <a16:creationId xmlns:a16="http://schemas.microsoft.com/office/drawing/2014/main" id="{9DA97190-1AD9-1990-F1C8-00E26E43EE4B}"/>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9109772" y="1201762"/>
              <a:ext cx="1939077" cy="282120"/>
            </a:xfrm>
            <a:prstGeom prst="rect">
              <a:avLst/>
            </a:prstGeom>
          </p:spPr>
        </p:pic>
        <p:sp>
          <p:nvSpPr>
            <p:cNvPr id="50" name="Rectangle: Rounded Corners 49">
              <a:extLst>
                <a:ext uri="{FF2B5EF4-FFF2-40B4-BE49-F238E27FC236}">
                  <a16:creationId xmlns:a16="http://schemas.microsoft.com/office/drawing/2014/main" id="{895BDA0B-A8B5-B67A-3D1C-C68CB1F289DD}"/>
                </a:ext>
              </a:extLst>
            </p:cNvPr>
            <p:cNvSpPr/>
            <p:nvPr/>
          </p:nvSpPr>
          <p:spPr>
            <a:xfrm>
              <a:off x="3688534" y="3572256"/>
              <a:ext cx="5577386" cy="1848325"/>
            </a:xfrm>
            <a:prstGeom prst="roundRect">
              <a:avLst/>
            </a:prstGeom>
            <a:solidFill>
              <a:srgbClr val="00999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Rounded Corners 50">
              <a:extLst>
                <a:ext uri="{FF2B5EF4-FFF2-40B4-BE49-F238E27FC236}">
                  <a16:creationId xmlns:a16="http://schemas.microsoft.com/office/drawing/2014/main" id="{10C5169B-A318-C8F7-851B-848CDA64717B}"/>
                </a:ext>
              </a:extLst>
            </p:cNvPr>
            <p:cNvSpPr/>
            <p:nvPr/>
          </p:nvSpPr>
          <p:spPr>
            <a:xfrm>
              <a:off x="3688534" y="5551829"/>
              <a:ext cx="7686602" cy="1152106"/>
            </a:xfrm>
            <a:prstGeom prst="roundRect">
              <a:avLst/>
            </a:prstGeom>
            <a:solidFill>
              <a:srgbClr val="00999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a:extLst>
                <a:ext uri="{FF2B5EF4-FFF2-40B4-BE49-F238E27FC236}">
                  <a16:creationId xmlns:a16="http://schemas.microsoft.com/office/drawing/2014/main" id="{283D1788-C95A-DD1F-E113-8006791A7D34}"/>
                </a:ext>
              </a:extLst>
            </p:cNvPr>
            <p:cNvSpPr txBox="1"/>
            <p:nvPr/>
          </p:nvSpPr>
          <p:spPr>
            <a:xfrm>
              <a:off x="907874" y="6468096"/>
              <a:ext cx="1832553" cy="253916"/>
            </a:xfrm>
            <a:prstGeom prst="rect">
              <a:avLst/>
            </a:prstGeom>
            <a:noFill/>
          </p:spPr>
          <p:txBody>
            <a:bodyPr wrap="none" rtlCol="0">
              <a:spAutoFit/>
            </a:bodyPr>
            <a:lstStyle/>
            <a:p>
              <a:r>
                <a:rPr lang="en-GB" sz="1050" dirty="0">
                  <a:latin typeface="Roboto" panose="02000000000000000000" pitchFamily="2" charset="0"/>
                  <a:ea typeface="Roboto" panose="02000000000000000000" pitchFamily="2" charset="0"/>
                </a:rPr>
                <a:t>Timeline CC-BY Helen Clare</a:t>
              </a:r>
            </a:p>
          </p:txBody>
        </p:sp>
        <p:pic>
          <p:nvPicPr>
            <p:cNvPr id="54" name="Picture 53">
              <a:extLst>
                <a:ext uri="{FF2B5EF4-FFF2-40B4-BE49-F238E27FC236}">
                  <a16:creationId xmlns:a16="http://schemas.microsoft.com/office/drawing/2014/main" id="{C166B366-9932-C091-77C9-E32A5417C0AE}"/>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248136" y="6468096"/>
              <a:ext cx="688269" cy="240809"/>
            </a:xfrm>
            <a:prstGeom prst="rect">
              <a:avLst/>
            </a:prstGeom>
          </p:spPr>
        </p:pic>
        <p:sp>
          <p:nvSpPr>
            <p:cNvPr id="52" name="Rectangle: Rounded Corners 51">
              <a:extLst>
                <a:ext uri="{FF2B5EF4-FFF2-40B4-BE49-F238E27FC236}">
                  <a16:creationId xmlns:a16="http://schemas.microsoft.com/office/drawing/2014/main" id="{55073E54-73D9-D369-F0C2-09DD7154339A}"/>
                </a:ext>
              </a:extLst>
            </p:cNvPr>
            <p:cNvSpPr/>
            <p:nvPr/>
          </p:nvSpPr>
          <p:spPr>
            <a:xfrm>
              <a:off x="4886047" y="1060577"/>
              <a:ext cx="6431284" cy="626890"/>
            </a:xfrm>
            <a:prstGeom prst="roundRect">
              <a:avLst/>
            </a:prstGeom>
            <a:solidFill>
              <a:srgbClr val="FF339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 name="Picture 2" descr="Logo, icon&#10;&#10;Description automatically generated">
            <a:extLst>
              <a:ext uri="{FF2B5EF4-FFF2-40B4-BE49-F238E27FC236}">
                <a16:creationId xmlns:a16="http://schemas.microsoft.com/office/drawing/2014/main" id="{BEB4E29C-A62B-A896-752D-437162DCC47E}"/>
              </a:ext>
            </a:extLst>
          </p:cNvPr>
          <p:cNvPicPr>
            <a:picLocks noChangeAspect="1"/>
          </p:cNvPicPr>
          <p:nvPr/>
        </p:nvPicPr>
        <p:blipFill>
          <a:blip r:embed="rId27"/>
          <a:stretch>
            <a:fillRect/>
          </a:stretch>
        </p:blipFill>
        <p:spPr>
          <a:xfrm>
            <a:off x="9245230" y="1694140"/>
            <a:ext cx="896778" cy="704825"/>
          </a:xfrm>
          <a:prstGeom prst="rect">
            <a:avLst/>
          </a:prstGeom>
        </p:spPr>
      </p:pic>
    </p:spTree>
    <p:extLst>
      <p:ext uri="{BB962C8B-B14F-4D97-AF65-F5344CB8AC3E}">
        <p14:creationId xmlns:p14="http://schemas.microsoft.com/office/powerpoint/2010/main" val="3557849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971D21-D6F1-D1B1-78A9-38CDBD8EE43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l-NL" smtClean="0"/>
              <a:t>7</a:t>
            </a:fld>
            <a:endParaRPr lang="nl-NL"/>
          </a:p>
        </p:txBody>
      </p:sp>
      <p:sp>
        <p:nvSpPr>
          <p:cNvPr id="9" name="Title 8">
            <a:extLst>
              <a:ext uri="{FF2B5EF4-FFF2-40B4-BE49-F238E27FC236}">
                <a16:creationId xmlns:a16="http://schemas.microsoft.com/office/drawing/2014/main" id="{16278A8F-98F6-89C9-60B7-B4D0B0FEC3EE}"/>
              </a:ext>
            </a:extLst>
          </p:cNvPr>
          <p:cNvSpPr>
            <a:spLocks noGrp="1"/>
          </p:cNvSpPr>
          <p:nvPr>
            <p:ph type="title"/>
          </p:nvPr>
        </p:nvSpPr>
        <p:spPr>
          <a:xfrm>
            <a:off x="2917874" y="235633"/>
            <a:ext cx="8762997" cy="603887"/>
          </a:xfrm>
        </p:spPr>
        <p:txBody>
          <a:bodyPr/>
          <a:lstStyle/>
          <a:p>
            <a:r>
              <a:rPr lang="en-GB" dirty="0"/>
              <a:t>Areas of training activity in EOSC</a:t>
            </a:r>
          </a:p>
        </p:txBody>
      </p:sp>
      <p:graphicFrame>
        <p:nvGraphicFramePr>
          <p:cNvPr id="12" name="Content Placeholder 1">
            <a:extLst>
              <a:ext uri="{FF2B5EF4-FFF2-40B4-BE49-F238E27FC236}">
                <a16:creationId xmlns:a16="http://schemas.microsoft.com/office/drawing/2014/main" id="{7310174E-30BC-EBE2-6CFF-547B88E8493C}"/>
              </a:ext>
            </a:extLst>
          </p:cNvPr>
          <p:cNvGraphicFramePr>
            <a:graphicFrameLocks/>
          </p:cNvGraphicFramePr>
          <p:nvPr>
            <p:extLst>
              <p:ext uri="{D42A27DB-BD31-4B8C-83A1-F6EECF244321}">
                <p14:modId xmlns:p14="http://schemas.microsoft.com/office/powerpoint/2010/main" val="2986461830"/>
              </p:ext>
            </p:extLst>
          </p:nvPr>
        </p:nvGraphicFramePr>
        <p:xfrm>
          <a:off x="2359152" y="990370"/>
          <a:ext cx="7473696" cy="5282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2318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BF22B3B9-535D-F9CA-BB76-D3805F5C90BB}"/>
              </a:ext>
            </a:extLst>
          </p:cNvPr>
          <p:cNvSpPr>
            <a:spLocks noGrp="1"/>
          </p:cNvSpPr>
          <p:nvPr>
            <p:ph type="body" idx="1"/>
          </p:nvPr>
        </p:nvSpPr>
        <p:spPr>
          <a:xfrm>
            <a:off x="1721736" y="1570384"/>
            <a:ext cx="4658743" cy="4940144"/>
          </a:xfrm>
          <a:solidFill>
            <a:srgbClr val="009999"/>
          </a:solidFill>
        </p:spPr>
        <p:txBody>
          <a:bodyPr>
            <a:normAutofit fontScale="85000" lnSpcReduction="20000"/>
          </a:bodyPr>
          <a:lstStyle/>
          <a:p>
            <a:pPr rtl="0">
              <a:spcBef>
                <a:spcPts val="0"/>
              </a:spcBef>
              <a:spcAft>
                <a:spcPts val="0"/>
              </a:spcAft>
            </a:pPr>
            <a:r>
              <a:rPr lang="en-US" sz="2300" b="1" i="0" u="none" strike="noStrike" dirty="0">
                <a:solidFill>
                  <a:schemeClr val="bg1"/>
                </a:solidFill>
                <a:effectLst/>
                <a:latin typeface="Calibri" panose="020F0502020204030204" pitchFamily="34" charset="0"/>
              </a:rPr>
              <a:t>Implementation of EOSC</a:t>
            </a:r>
            <a:endParaRPr lang="en-US" sz="2000" b="1" dirty="0">
              <a:solidFill>
                <a:schemeClr val="bg1"/>
              </a:solidFill>
              <a:effectLst/>
            </a:endParaRPr>
          </a:p>
          <a:p>
            <a:pPr marL="514350" indent="-285750"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Rules of Participation compliance monitoring</a:t>
            </a:r>
          </a:p>
          <a:p>
            <a:pPr marL="514350" indent="-285750"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PID policy and implementation</a:t>
            </a:r>
          </a:p>
          <a:p>
            <a:pPr marL="514350" indent="-285750"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Researcher engagement and adoption</a:t>
            </a:r>
            <a:br>
              <a:rPr lang="en-US" sz="1800" b="1" i="0" u="none" strike="noStrike" dirty="0">
                <a:solidFill>
                  <a:schemeClr val="bg1"/>
                </a:solidFill>
                <a:effectLst/>
                <a:latin typeface="Calibri" panose="020F0502020204030204" pitchFamily="34" charset="0"/>
              </a:rPr>
            </a:br>
            <a:endParaRPr lang="en-US" sz="1800" b="1" i="0" u="none" strike="noStrike" dirty="0">
              <a:solidFill>
                <a:schemeClr val="bg1"/>
              </a:solidFill>
              <a:effectLst/>
              <a:latin typeface="Calibri" panose="020F0502020204030204" pitchFamily="34" charset="0"/>
            </a:endParaRPr>
          </a:p>
          <a:p>
            <a:pPr rtl="0">
              <a:spcBef>
                <a:spcPts val="1000"/>
              </a:spcBef>
              <a:spcAft>
                <a:spcPts val="0"/>
              </a:spcAft>
            </a:pPr>
            <a:r>
              <a:rPr lang="en-US" sz="2300" b="1" i="0" u="none" strike="noStrike" dirty="0">
                <a:solidFill>
                  <a:schemeClr val="bg1"/>
                </a:solidFill>
                <a:effectLst/>
                <a:latin typeface="Calibri" panose="020F0502020204030204" pitchFamily="34" charset="0"/>
              </a:rPr>
              <a:t>Technical challenges on EOSC</a:t>
            </a:r>
            <a:endParaRPr lang="en-US" sz="2000" b="1" dirty="0">
              <a:solidFill>
                <a:schemeClr val="bg1"/>
              </a:solidFill>
              <a:effectLst/>
            </a:endParaRPr>
          </a:p>
          <a:p>
            <a:pPr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Technical interoperability of data and services</a:t>
            </a:r>
          </a:p>
          <a:p>
            <a:pPr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Infrastructure for quality research software</a:t>
            </a:r>
            <a:br>
              <a:rPr lang="en-US" sz="1800" b="1" i="0" u="none" strike="noStrike" dirty="0">
                <a:solidFill>
                  <a:schemeClr val="bg1"/>
                </a:solidFill>
                <a:effectLst/>
                <a:latin typeface="Calibri" panose="020F0502020204030204" pitchFamily="34" charset="0"/>
              </a:rPr>
            </a:br>
            <a:endParaRPr lang="en-US" sz="1800" b="1" i="0" u="none" strike="noStrike" dirty="0">
              <a:solidFill>
                <a:schemeClr val="bg1"/>
              </a:solidFill>
              <a:effectLst/>
              <a:latin typeface="Calibri" panose="020F0502020204030204" pitchFamily="34" charset="0"/>
            </a:endParaRPr>
          </a:p>
          <a:p>
            <a:pPr marL="228600" indent="0" rtl="0" fontAlgn="base">
              <a:spcBef>
                <a:spcPts val="1000"/>
              </a:spcBef>
              <a:spcAft>
                <a:spcPts val="0"/>
              </a:spcAft>
            </a:pPr>
            <a:r>
              <a:rPr lang="en-US" sz="2300" b="1" i="0" u="none" strike="noStrike" dirty="0">
                <a:solidFill>
                  <a:schemeClr val="bg1"/>
                </a:solidFill>
                <a:effectLst/>
                <a:latin typeface="Calibri" panose="020F0502020204030204" pitchFamily="34" charset="0"/>
              </a:rPr>
              <a:t>AAI Architecture</a:t>
            </a:r>
          </a:p>
          <a:p>
            <a:pPr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Metadata and data quality</a:t>
            </a:r>
            <a:endParaRPr lang="en-US" b="1" dirty="0">
              <a:solidFill>
                <a:schemeClr val="bg1"/>
              </a:solidFill>
              <a:effectLst/>
            </a:endParaRPr>
          </a:p>
          <a:p>
            <a:pPr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Semantic interoperability</a:t>
            </a:r>
          </a:p>
          <a:p>
            <a:pPr rtl="0" fontAlgn="base">
              <a:spcBef>
                <a:spcPts val="1000"/>
              </a:spcBef>
              <a:spcAft>
                <a:spcPts val="0"/>
              </a:spcAft>
              <a:buFont typeface="Arial" panose="020B0604020202020204" pitchFamily="34" charset="0"/>
              <a:buChar char="•"/>
            </a:pPr>
            <a:r>
              <a:rPr lang="en-US" sz="1800" b="1" i="0" u="none" strike="noStrike" dirty="0">
                <a:solidFill>
                  <a:schemeClr val="bg1"/>
                </a:solidFill>
                <a:effectLst/>
                <a:latin typeface="Calibri" panose="020F0502020204030204" pitchFamily="34" charset="0"/>
              </a:rPr>
              <a:t>FAIR metrics and data quality</a:t>
            </a:r>
          </a:p>
          <a:p>
            <a:endParaRPr lang="en-GB" dirty="0"/>
          </a:p>
        </p:txBody>
      </p:sp>
      <p:sp>
        <p:nvSpPr>
          <p:cNvPr id="6" name="Slide Number Placeholder 5">
            <a:extLst>
              <a:ext uri="{FF2B5EF4-FFF2-40B4-BE49-F238E27FC236}">
                <a16:creationId xmlns:a16="http://schemas.microsoft.com/office/drawing/2014/main" id="{7A0BB55E-21F2-CF87-E747-07147477AB9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l-NL" smtClean="0"/>
              <a:t>8</a:t>
            </a:fld>
            <a:endParaRPr lang="nl-NL"/>
          </a:p>
        </p:txBody>
      </p:sp>
      <p:sp>
        <p:nvSpPr>
          <p:cNvPr id="7" name="Title 6">
            <a:extLst>
              <a:ext uri="{FF2B5EF4-FFF2-40B4-BE49-F238E27FC236}">
                <a16:creationId xmlns:a16="http://schemas.microsoft.com/office/drawing/2014/main" id="{972F90F5-1D16-ECD8-B81E-E491685C3388}"/>
              </a:ext>
            </a:extLst>
          </p:cNvPr>
          <p:cNvSpPr>
            <a:spLocks noGrp="1"/>
          </p:cNvSpPr>
          <p:nvPr>
            <p:ph type="title"/>
          </p:nvPr>
        </p:nvSpPr>
        <p:spPr>
          <a:xfrm>
            <a:off x="3011657" y="291250"/>
            <a:ext cx="8762997" cy="603887"/>
          </a:xfrm>
        </p:spPr>
        <p:txBody>
          <a:bodyPr>
            <a:normAutofit/>
          </a:bodyPr>
          <a:lstStyle/>
          <a:p>
            <a:r>
              <a:rPr lang="en-GB" dirty="0"/>
              <a:t>EOSC Association Advisory Groups  </a:t>
            </a:r>
          </a:p>
        </p:txBody>
      </p:sp>
      <p:sp>
        <p:nvSpPr>
          <p:cNvPr id="12" name="Text Placeholder 11">
            <a:extLst>
              <a:ext uri="{FF2B5EF4-FFF2-40B4-BE49-F238E27FC236}">
                <a16:creationId xmlns:a16="http://schemas.microsoft.com/office/drawing/2014/main" id="{DCE7624F-970A-6306-C3C1-58605DC1108E}"/>
              </a:ext>
            </a:extLst>
          </p:cNvPr>
          <p:cNvSpPr>
            <a:spLocks noGrp="1"/>
          </p:cNvSpPr>
          <p:nvPr>
            <p:ph type="body" idx="3"/>
          </p:nvPr>
        </p:nvSpPr>
        <p:spPr/>
        <p:txBody>
          <a:bodyPr>
            <a:normAutofit fontScale="70000" lnSpcReduction="20000"/>
          </a:bodyPr>
          <a:lstStyle/>
          <a:p>
            <a:r>
              <a:rPr lang="en-GB" dirty="0"/>
              <a:t>Task Forces addressing key areas of implementation  </a:t>
            </a:r>
            <a:r>
              <a:rPr lang="en-GB" dirty="0">
                <a:hlinkClick r:id="rId3"/>
              </a:rPr>
              <a:t>https://eosc.eu/advisory-groups</a:t>
            </a:r>
            <a:r>
              <a:rPr lang="en-GB" dirty="0"/>
              <a:t> </a:t>
            </a:r>
          </a:p>
        </p:txBody>
      </p:sp>
      <p:sp>
        <p:nvSpPr>
          <p:cNvPr id="13" name="Text Placeholder 9">
            <a:extLst>
              <a:ext uri="{FF2B5EF4-FFF2-40B4-BE49-F238E27FC236}">
                <a16:creationId xmlns:a16="http://schemas.microsoft.com/office/drawing/2014/main" id="{D4375CB4-BDC8-8002-747D-ED23D49059A3}"/>
              </a:ext>
            </a:extLst>
          </p:cNvPr>
          <p:cNvSpPr txBox="1">
            <a:spLocks/>
          </p:cNvSpPr>
          <p:nvPr/>
        </p:nvSpPr>
        <p:spPr>
          <a:xfrm>
            <a:off x="6493270" y="1566491"/>
            <a:ext cx="4658743" cy="4940143"/>
          </a:xfrm>
          <a:prstGeom prst="rect">
            <a:avLst/>
          </a:prstGeom>
          <a:solidFill>
            <a:srgbClr val="009999"/>
          </a:solid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30000"/>
              </a:lnSpc>
              <a:spcBef>
                <a:spcPts val="1000"/>
              </a:spcBef>
              <a:spcAft>
                <a:spcPts val="0"/>
              </a:spcAft>
              <a:buClr>
                <a:schemeClr val="dk1"/>
              </a:buClr>
              <a:buSzPts val="1500"/>
              <a:buFont typeface="Arial"/>
              <a:buNone/>
              <a:defRPr sz="1500" b="0" i="0" u="none" strike="noStrike" cap="none">
                <a:solidFill>
                  <a:schemeClr val="dk1"/>
                </a:solidFill>
                <a:latin typeface="Roboto"/>
                <a:ea typeface="Roboto"/>
                <a:cs typeface="Roboto"/>
                <a:sym typeface="Roboto"/>
              </a:defRPr>
            </a:lvl1pPr>
            <a:lvl2pPr marL="914400" marR="0" lvl="1" indent="-323850" algn="l" rtl="0">
              <a:lnSpc>
                <a:spcPct val="90000"/>
              </a:lnSpc>
              <a:spcBef>
                <a:spcPts val="500"/>
              </a:spcBef>
              <a:spcAft>
                <a:spcPts val="0"/>
              </a:spcAft>
              <a:buClr>
                <a:srgbClr val="3A3838"/>
              </a:buClr>
              <a:buSzPts val="1500"/>
              <a:buFont typeface="Arial"/>
              <a:buChar char="•"/>
              <a:defRPr sz="1500" b="0" i="0" u="none" strike="noStrike" cap="none">
                <a:solidFill>
                  <a:srgbClr val="3A3838"/>
                </a:solidFill>
                <a:latin typeface="Roboto Light"/>
                <a:ea typeface="Roboto Light"/>
                <a:cs typeface="Roboto Light"/>
                <a:sym typeface="Roboto Light"/>
              </a:defRPr>
            </a:lvl2pPr>
            <a:lvl3pPr marL="1371600" marR="0" lvl="2" indent="-323850" algn="l" rtl="0">
              <a:lnSpc>
                <a:spcPct val="90000"/>
              </a:lnSpc>
              <a:spcBef>
                <a:spcPts val="500"/>
              </a:spcBef>
              <a:spcAft>
                <a:spcPts val="0"/>
              </a:spcAft>
              <a:buClr>
                <a:srgbClr val="3A3838"/>
              </a:buClr>
              <a:buSzPts val="1500"/>
              <a:buFont typeface="Arial"/>
              <a:buChar char="•"/>
              <a:defRPr sz="1500" b="0" i="0" u="none" strike="noStrike" cap="none">
                <a:solidFill>
                  <a:srgbClr val="3A3838"/>
                </a:solidFill>
                <a:latin typeface="Roboto Light"/>
                <a:ea typeface="Roboto Light"/>
                <a:cs typeface="Roboto Light"/>
                <a:sym typeface="Roboto Light"/>
              </a:defRPr>
            </a:lvl3pPr>
            <a:lvl4pPr marL="1828800" marR="0" lvl="3" indent="-323850" algn="l" rtl="0">
              <a:lnSpc>
                <a:spcPct val="90000"/>
              </a:lnSpc>
              <a:spcBef>
                <a:spcPts val="500"/>
              </a:spcBef>
              <a:spcAft>
                <a:spcPts val="0"/>
              </a:spcAft>
              <a:buClr>
                <a:srgbClr val="3A3838"/>
              </a:buClr>
              <a:buSzPts val="1500"/>
              <a:buFont typeface="Arial"/>
              <a:buChar char="•"/>
              <a:defRPr sz="1500" b="0" i="0" u="none" strike="noStrike" cap="none">
                <a:solidFill>
                  <a:srgbClr val="3A3838"/>
                </a:solidFill>
                <a:latin typeface="Roboto Light"/>
                <a:ea typeface="Roboto Light"/>
                <a:cs typeface="Roboto Light"/>
                <a:sym typeface="Roboto Light"/>
              </a:defRPr>
            </a:lvl4pPr>
            <a:lvl5pPr marL="2286000" marR="0" lvl="4" indent="-323850" algn="l" rtl="0">
              <a:lnSpc>
                <a:spcPct val="90000"/>
              </a:lnSpc>
              <a:spcBef>
                <a:spcPts val="500"/>
              </a:spcBef>
              <a:spcAft>
                <a:spcPts val="0"/>
              </a:spcAft>
              <a:buClr>
                <a:srgbClr val="3A3838"/>
              </a:buClr>
              <a:buSzPts val="1500"/>
              <a:buFont typeface="Arial"/>
              <a:buChar char="•"/>
              <a:defRPr sz="1500" b="0" i="0" u="none" strike="noStrike" cap="none">
                <a:solidFill>
                  <a:srgbClr val="3A3838"/>
                </a:solidFill>
                <a:latin typeface="Roboto Light"/>
                <a:ea typeface="Roboto Light"/>
                <a:cs typeface="Roboto Light"/>
                <a:sym typeface="Roboto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rtl="0">
              <a:spcBef>
                <a:spcPts val="0"/>
              </a:spcBef>
              <a:spcAft>
                <a:spcPts val="0"/>
              </a:spcAft>
            </a:pPr>
            <a:r>
              <a:rPr lang="en-US" sz="1800" b="1" i="0" u="none" strike="noStrike" dirty="0">
                <a:solidFill>
                  <a:schemeClr val="bg1"/>
                </a:solidFill>
                <a:effectLst/>
                <a:latin typeface="Calibri" panose="020F0502020204030204" pitchFamily="34" charset="0"/>
              </a:rPr>
              <a:t>Research careers and curricula</a:t>
            </a:r>
            <a:endParaRPr lang="en-US" sz="2000" b="1" dirty="0">
              <a:solidFill>
                <a:schemeClr val="bg1"/>
              </a:solidFill>
              <a:effectLst/>
            </a:endParaRPr>
          </a:p>
          <a:p>
            <a:pPr rtl="0" fontAlgn="base">
              <a:spcBef>
                <a:spcPts val="1000"/>
              </a:spcBef>
              <a:spcAft>
                <a:spcPts val="0"/>
              </a:spcAft>
              <a:buFont typeface="Arial" panose="020B0604020202020204" pitchFamily="34" charset="0"/>
              <a:buChar char="•"/>
            </a:pPr>
            <a:r>
              <a:rPr lang="en-US" sz="1600" b="1" i="0" u="none" strike="noStrike" dirty="0">
                <a:solidFill>
                  <a:schemeClr val="bg1"/>
                </a:solidFill>
                <a:effectLst/>
                <a:latin typeface="Calibri" panose="020F0502020204030204" pitchFamily="34" charset="0"/>
              </a:rPr>
              <a:t>Data stewardship curricula and career paths</a:t>
            </a:r>
          </a:p>
          <a:p>
            <a:pPr rtl="0" fontAlgn="base">
              <a:spcBef>
                <a:spcPts val="1000"/>
              </a:spcBef>
              <a:spcAft>
                <a:spcPts val="0"/>
              </a:spcAft>
              <a:buFont typeface="Arial" panose="020B0604020202020204" pitchFamily="34" charset="0"/>
              <a:buChar char="•"/>
            </a:pPr>
            <a:r>
              <a:rPr lang="en-US" sz="1600" b="1" i="0" u="none" strike="noStrike" dirty="0">
                <a:solidFill>
                  <a:schemeClr val="bg1"/>
                </a:solidFill>
                <a:effectLst/>
                <a:latin typeface="Calibri" panose="020F0502020204030204" pitchFamily="34" charset="0"/>
              </a:rPr>
              <a:t>Research careers, recognition and credit</a:t>
            </a:r>
          </a:p>
          <a:p>
            <a:pPr rtl="0" fontAlgn="base">
              <a:spcBef>
                <a:spcPts val="1000"/>
              </a:spcBef>
              <a:spcAft>
                <a:spcPts val="0"/>
              </a:spcAft>
              <a:buFont typeface="Arial" panose="020B0604020202020204" pitchFamily="34" charset="0"/>
              <a:buChar char="•"/>
            </a:pPr>
            <a:r>
              <a:rPr lang="en-US" sz="1600" b="1" i="0" u="none" strike="noStrike" dirty="0">
                <a:solidFill>
                  <a:schemeClr val="bg1"/>
                </a:solidFill>
                <a:effectLst/>
                <a:latin typeface="Calibri" panose="020F0502020204030204" pitchFamily="34" charset="0"/>
              </a:rPr>
              <a:t>Upskilling countries to engage in EOSC</a:t>
            </a:r>
            <a:endParaRPr lang="en-US" sz="1600" b="1" dirty="0">
              <a:solidFill>
                <a:schemeClr val="bg1"/>
              </a:solidFill>
              <a:latin typeface="Calibri" panose="020F0502020204030204" pitchFamily="34" charset="0"/>
            </a:endParaRPr>
          </a:p>
          <a:p>
            <a:pPr marL="228600" indent="0" rtl="0" fontAlgn="base">
              <a:spcBef>
                <a:spcPts val="1000"/>
              </a:spcBef>
              <a:spcAft>
                <a:spcPts val="0"/>
              </a:spcAft>
            </a:pPr>
            <a:br>
              <a:rPr lang="en-US" sz="1600" b="1" i="0" u="none" strike="noStrike" dirty="0">
                <a:solidFill>
                  <a:schemeClr val="bg1"/>
                </a:solidFill>
                <a:effectLst/>
                <a:latin typeface="Calibri" panose="020F0502020204030204" pitchFamily="34" charset="0"/>
              </a:rPr>
            </a:br>
            <a:r>
              <a:rPr lang="en-US" sz="1800" b="1" i="0" u="none" strike="noStrike" dirty="0">
                <a:solidFill>
                  <a:schemeClr val="bg1"/>
                </a:solidFill>
                <a:effectLst/>
                <a:latin typeface="Calibri" panose="020F0502020204030204" pitchFamily="34" charset="0"/>
              </a:rPr>
              <a:t>Sustaining EOSC</a:t>
            </a:r>
            <a:endParaRPr lang="en-US" sz="1800" b="1" dirty="0">
              <a:solidFill>
                <a:schemeClr val="bg1"/>
              </a:solidFill>
              <a:effectLst/>
            </a:endParaRPr>
          </a:p>
          <a:p>
            <a:pPr rtl="0" fontAlgn="base">
              <a:spcBef>
                <a:spcPts val="1000"/>
              </a:spcBef>
              <a:spcAft>
                <a:spcPts val="0"/>
              </a:spcAft>
              <a:buFont typeface="Arial" panose="020B0604020202020204" pitchFamily="34" charset="0"/>
              <a:buChar char="•"/>
            </a:pPr>
            <a:r>
              <a:rPr lang="en-US" sz="1600" b="1" i="0" u="none" strike="noStrike" dirty="0">
                <a:solidFill>
                  <a:schemeClr val="bg1"/>
                </a:solidFill>
                <a:effectLst/>
                <a:latin typeface="Calibri" panose="020F0502020204030204" pitchFamily="34" charset="0"/>
              </a:rPr>
              <a:t>Defining funding models for EOSC</a:t>
            </a:r>
          </a:p>
          <a:p>
            <a:pPr rtl="0" fontAlgn="base">
              <a:spcBef>
                <a:spcPts val="1000"/>
              </a:spcBef>
              <a:spcAft>
                <a:spcPts val="0"/>
              </a:spcAft>
              <a:buFont typeface="Arial" panose="020B0604020202020204" pitchFamily="34" charset="0"/>
              <a:buChar char="•"/>
            </a:pPr>
            <a:r>
              <a:rPr lang="en-US" sz="1600" b="1" i="0" u="none" strike="noStrike" dirty="0">
                <a:solidFill>
                  <a:schemeClr val="bg1"/>
                </a:solidFill>
                <a:effectLst/>
                <a:latin typeface="Calibri" panose="020F0502020204030204" pitchFamily="34" charset="0"/>
              </a:rPr>
              <a:t>Long-term data preservation</a:t>
            </a:r>
          </a:p>
          <a:p>
            <a:endParaRPr lang="en-GB" dirty="0"/>
          </a:p>
        </p:txBody>
      </p:sp>
    </p:spTree>
    <p:extLst>
      <p:ext uri="{BB962C8B-B14F-4D97-AF65-F5344CB8AC3E}">
        <p14:creationId xmlns:p14="http://schemas.microsoft.com/office/powerpoint/2010/main" val="3084319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15D5236-0A7E-9ADC-050E-BC2D1A70B83A}"/>
              </a:ext>
            </a:extLst>
          </p:cNvPr>
          <p:cNvSpPr>
            <a:spLocks noGrp="1"/>
          </p:cNvSpPr>
          <p:nvPr>
            <p:ph type="body" idx="1"/>
          </p:nvPr>
        </p:nvSpPr>
        <p:spPr>
          <a:xfrm>
            <a:off x="1325810" y="1570355"/>
            <a:ext cx="4770190" cy="4853142"/>
          </a:xfrm>
        </p:spPr>
        <p:txBody>
          <a:bodyPr>
            <a:normAutofit lnSpcReduction="10000"/>
          </a:bodyPr>
          <a:lstStyle/>
          <a:p>
            <a:pPr marL="514350" indent="-285750">
              <a:buFont typeface="Arial" panose="020B0604020202020204" pitchFamily="34" charset="0"/>
              <a:buChar char="•"/>
            </a:pPr>
            <a:r>
              <a:rPr lang="en-GB" sz="1800" dirty="0">
                <a:latin typeface="Roboto" panose="02000000000000000000" pitchFamily="2" charset="0"/>
                <a:ea typeface="Roboto" panose="02000000000000000000" pitchFamily="2" charset="0"/>
                <a:cs typeface="Roboto" panose="02000000000000000000" pitchFamily="2" charset="0"/>
              </a:rPr>
              <a:t>A</a:t>
            </a:r>
            <a:r>
              <a:rPr lang="en-GB" sz="1800" dirty="0">
                <a:effectLst/>
                <a:latin typeface="Roboto" panose="02000000000000000000" pitchFamily="2" charset="0"/>
                <a:ea typeface="Roboto" panose="02000000000000000000" pitchFamily="2" charset="0"/>
                <a:cs typeface="Roboto" panose="02000000000000000000" pitchFamily="2" charset="0"/>
              </a:rPr>
              <a:t>ligning and supporting existing EOSC initiatives on a national/domain basis</a:t>
            </a:r>
          </a:p>
          <a:p>
            <a:pPr marL="514350" indent="-285750">
              <a:buFont typeface="Arial" panose="020B0604020202020204" pitchFamily="34" charset="0"/>
              <a:buChar char="•"/>
            </a:pPr>
            <a:r>
              <a:rPr lang="en-GB" sz="1800" dirty="0">
                <a:latin typeface="Roboto" panose="02000000000000000000" pitchFamily="2" charset="0"/>
                <a:ea typeface="Roboto" panose="02000000000000000000" pitchFamily="2" charset="0"/>
                <a:cs typeface="Roboto" panose="02000000000000000000" pitchFamily="2" charset="0"/>
              </a:rPr>
              <a:t>P</a:t>
            </a:r>
            <a:r>
              <a:rPr lang="en-GB" sz="1800" dirty="0">
                <a:effectLst/>
                <a:latin typeface="Roboto" panose="02000000000000000000" pitchFamily="2" charset="0"/>
                <a:ea typeface="Roboto" panose="02000000000000000000" pitchFamily="2" charset="0"/>
                <a:cs typeface="Roboto" panose="02000000000000000000" pitchFamily="2" charset="0"/>
              </a:rPr>
              <a:t>romoting the exchange of approaches across the member states and regions, organisations and groups</a:t>
            </a:r>
          </a:p>
          <a:p>
            <a:pPr marL="514350" indent="-285750">
              <a:buFont typeface="Arial" panose="020B0604020202020204" pitchFamily="34" charset="0"/>
              <a:buChar char="•"/>
            </a:pPr>
            <a:r>
              <a:rPr lang="en-GB" sz="1800" u="none" strike="noStrike" dirty="0">
                <a:effectLst/>
                <a:latin typeface="Roboto" panose="02000000000000000000" pitchFamily="2" charset="0"/>
                <a:ea typeface="Roboto" panose="02000000000000000000" pitchFamily="2" charset="0"/>
                <a:cs typeface="Roboto" panose="02000000000000000000" pitchFamily="2" charset="0"/>
              </a:rPr>
              <a:t>Leveraging information from EOSC Task Forces, projects and initiatives to help nations to identify and implement paths to improvement or “upskilling”</a:t>
            </a:r>
          </a:p>
          <a:p>
            <a:pPr marL="514350" indent="-285750">
              <a:buFont typeface="Arial" panose="020B0604020202020204" pitchFamily="34" charset="0"/>
              <a:buChar char="•"/>
            </a:pPr>
            <a:r>
              <a:rPr lang="en-US" sz="1800" b="0" i="0" u="none" strike="noStrike" dirty="0">
                <a:solidFill>
                  <a:srgbClr val="0C0C0C"/>
                </a:solidFill>
                <a:effectLst/>
                <a:latin typeface="Roboto" panose="02000000000000000000" pitchFamily="2" charset="0"/>
              </a:rPr>
              <a:t>25 members, representing 16 countries</a:t>
            </a:r>
            <a:endParaRPr lang="en-GB" sz="1800" b="0" i="0" u="none" strike="noStrike" dirty="0">
              <a:solidFill>
                <a:srgbClr val="0C0C0C"/>
              </a:solidFill>
              <a:latin typeface="Roboto" panose="02000000000000000000" pitchFamily="2" charset="0"/>
              <a:ea typeface="Roboto" panose="02000000000000000000" pitchFamily="2" charset="0"/>
            </a:endParaRPr>
          </a:p>
          <a:p>
            <a:pPr marL="514350" indent="-285750">
              <a:buFont typeface="Arial" panose="020B0604020202020204" pitchFamily="34" charset="0"/>
              <a:buChar char="•"/>
            </a:pPr>
            <a:r>
              <a:rPr lang="en-US" sz="1800" dirty="0">
                <a:effectLst/>
                <a:latin typeface="Roboto" panose="02000000000000000000" pitchFamily="2" charset="0"/>
                <a:ea typeface="Roboto" panose="02000000000000000000" pitchFamily="2" charset="0"/>
                <a:cs typeface="Roboto" panose="02000000000000000000" pitchFamily="2" charset="0"/>
              </a:rPr>
              <a:t>Regular presentations about OS and EOSC in countries and/or domains</a:t>
            </a:r>
          </a:p>
          <a:p>
            <a:pPr marL="514350" indent="-285750">
              <a:buFont typeface="Arial" panose="020B0604020202020204" pitchFamily="34" charset="0"/>
              <a:buChar char="•"/>
            </a:pPr>
            <a:endParaRPr lang="en-GB" sz="1800" dirty="0">
              <a:effectLst/>
              <a:latin typeface="Roboto" panose="02000000000000000000" pitchFamily="2" charset="0"/>
              <a:ea typeface="Roboto" panose="02000000000000000000" pitchFamily="2" charset="0"/>
              <a:cs typeface="Roboto" panose="02000000000000000000" pitchFamily="2" charset="0"/>
            </a:endParaRPr>
          </a:p>
        </p:txBody>
      </p:sp>
      <p:sp>
        <p:nvSpPr>
          <p:cNvPr id="4" name="Slide Number Placeholder 3">
            <a:extLst>
              <a:ext uri="{FF2B5EF4-FFF2-40B4-BE49-F238E27FC236}">
                <a16:creationId xmlns:a16="http://schemas.microsoft.com/office/drawing/2014/main" id="{FFB87CED-E10B-94CC-0236-109B8B32C38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nl-NL" smtClean="0"/>
              <a:t>9</a:t>
            </a:fld>
            <a:endParaRPr lang="nl-NL"/>
          </a:p>
        </p:txBody>
      </p:sp>
      <p:sp>
        <p:nvSpPr>
          <p:cNvPr id="5" name="Title 4">
            <a:extLst>
              <a:ext uri="{FF2B5EF4-FFF2-40B4-BE49-F238E27FC236}">
                <a16:creationId xmlns:a16="http://schemas.microsoft.com/office/drawing/2014/main" id="{C7CCD6A9-3885-2AAF-213E-C2D58EFE08FD}"/>
              </a:ext>
            </a:extLst>
          </p:cNvPr>
          <p:cNvSpPr>
            <a:spLocks noGrp="1"/>
          </p:cNvSpPr>
          <p:nvPr>
            <p:ph type="title"/>
          </p:nvPr>
        </p:nvSpPr>
        <p:spPr>
          <a:xfrm>
            <a:off x="2999935" y="248528"/>
            <a:ext cx="8762997" cy="603887"/>
          </a:xfrm>
        </p:spPr>
        <p:txBody>
          <a:bodyPr/>
          <a:lstStyle/>
          <a:p>
            <a:r>
              <a:rPr lang="en-GB" dirty="0"/>
              <a:t>Upskilling countries to engage in EOSC</a:t>
            </a:r>
          </a:p>
        </p:txBody>
      </p:sp>
      <p:sp>
        <p:nvSpPr>
          <p:cNvPr id="6" name="Text Placeholder 5">
            <a:extLst>
              <a:ext uri="{FF2B5EF4-FFF2-40B4-BE49-F238E27FC236}">
                <a16:creationId xmlns:a16="http://schemas.microsoft.com/office/drawing/2014/main" id="{574CF235-0DDD-BB9B-EBC6-3E980A073052}"/>
              </a:ext>
            </a:extLst>
          </p:cNvPr>
          <p:cNvSpPr>
            <a:spLocks noGrp="1"/>
          </p:cNvSpPr>
          <p:nvPr>
            <p:ph type="body" idx="3"/>
          </p:nvPr>
        </p:nvSpPr>
        <p:spPr/>
        <p:txBody>
          <a:bodyPr>
            <a:normAutofit fontScale="70000" lnSpcReduction="20000"/>
          </a:bodyPr>
          <a:lstStyle/>
          <a:p>
            <a:r>
              <a:rPr lang="en-GB" dirty="0"/>
              <a:t>EOSC Association Task Force, part of the Research Careers and Curricula Advisory Group</a:t>
            </a:r>
          </a:p>
        </p:txBody>
      </p:sp>
      <p:pic>
        <p:nvPicPr>
          <p:cNvPr id="10" name="Picture 9">
            <a:extLst>
              <a:ext uri="{FF2B5EF4-FFF2-40B4-BE49-F238E27FC236}">
                <a16:creationId xmlns:a16="http://schemas.microsoft.com/office/drawing/2014/main" id="{89B26C94-3E16-0B46-D8C8-125E52E03D74}"/>
              </a:ext>
            </a:extLst>
          </p:cNvPr>
          <p:cNvPicPr>
            <a:picLocks noChangeAspect="1"/>
          </p:cNvPicPr>
          <p:nvPr/>
        </p:nvPicPr>
        <p:blipFill>
          <a:blip r:embed="rId2"/>
          <a:stretch>
            <a:fillRect/>
          </a:stretch>
        </p:blipFill>
        <p:spPr>
          <a:xfrm>
            <a:off x="7250138" y="1366238"/>
            <a:ext cx="3676303" cy="5491762"/>
          </a:xfrm>
          <a:prstGeom prst="rect">
            <a:avLst/>
          </a:prstGeom>
        </p:spPr>
      </p:pic>
    </p:spTree>
    <p:extLst>
      <p:ext uri="{BB962C8B-B14F-4D97-AF65-F5344CB8AC3E}">
        <p14:creationId xmlns:p14="http://schemas.microsoft.com/office/powerpoint/2010/main" val="3304643477"/>
      </p:ext>
    </p:extLst>
  </p:cSld>
  <p:clrMapOvr>
    <a:masterClrMapping/>
  </p:clrMapOvr>
</p:sld>
</file>

<file path=ppt/theme/theme1.xml><?xml version="1.0" encoding="utf-8"?>
<a:theme xmlns:a="http://schemas.openxmlformats.org/drawingml/2006/main"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792</Words>
  <Application>Microsoft Office PowerPoint</Application>
  <PresentationFormat>Widescreen</PresentationFormat>
  <Paragraphs>127</Paragraphs>
  <Slides>11</Slides>
  <Notes>7</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11</vt:i4>
      </vt:variant>
    </vt:vector>
  </HeadingPairs>
  <TitlesOfParts>
    <vt:vector size="18" baseType="lpstr">
      <vt:lpstr>Quicksand</vt:lpstr>
      <vt:lpstr>Arial</vt:lpstr>
      <vt:lpstr>Calibri</vt:lpstr>
      <vt:lpstr>Roboto</vt:lpstr>
      <vt:lpstr>Oswald</vt:lpstr>
      <vt:lpstr>Roboto Light</vt:lpstr>
      <vt:lpstr>Kantoorthema</vt:lpstr>
      <vt:lpstr>Open science training and education in EOSC</vt:lpstr>
      <vt:lpstr>EOSC overview</vt:lpstr>
      <vt:lpstr>EOSC values</vt:lpstr>
      <vt:lpstr>The skills gap</vt:lpstr>
      <vt:lpstr>Open science training in Europe</vt:lpstr>
      <vt:lpstr>A timeline of training in EOSC </vt:lpstr>
      <vt:lpstr>Areas of training activity in EOSC</vt:lpstr>
      <vt:lpstr>EOSC Association Advisory Groups  </vt:lpstr>
      <vt:lpstr>Upskilling countries to engage in EOSC</vt:lpstr>
      <vt:lpstr>Open science training coordinators’  community of practice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science training and education in EOSC</dc:title>
  <dc:creator>Jessica Lindvall</dc:creator>
  <cp:lastModifiedBy>emma.lazzeri</cp:lastModifiedBy>
  <cp:revision>2</cp:revision>
  <cp:lastPrinted>2022-11-02T21:07:16Z</cp:lastPrinted>
  <dcterms:created xsi:type="dcterms:W3CDTF">2022-10-03T08:01:44Z</dcterms:created>
  <dcterms:modified xsi:type="dcterms:W3CDTF">2022-11-03T09:42:30Z</dcterms:modified>
</cp:coreProperties>
</file>