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4"/>
    <p:sldMasterId id="214748367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Lst>
  <p:sldSz cy="5143500" cx="9144000"/>
  <p:notesSz cx="6858000" cy="9144000"/>
  <p:embeddedFontLst>
    <p:embeddedFont>
      <p:font typeface="Roboto"/>
      <p:regular r:id="rId68"/>
      <p:bold r:id="rId69"/>
      <p:italic r:id="rId70"/>
      <p:boldItalic r:id="rId71"/>
    </p:embeddedFont>
    <p:embeddedFont>
      <p:font typeface="Nunito"/>
      <p:regular r:id="rId72"/>
      <p:bold r:id="rId73"/>
      <p:italic r:id="rId74"/>
      <p:boldItalic r:id="rId75"/>
    </p:embeddedFont>
    <p:embeddedFont>
      <p:font typeface="Amatic SC"/>
      <p:regular r:id="rId76"/>
      <p:bold r:id="rId77"/>
    </p:embeddedFont>
    <p:embeddedFont>
      <p:font typeface="Varela Round"/>
      <p:regular r:id="rId78"/>
    </p:embeddedFont>
    <p:embeddedFont>
      <p:font typeface="Open Sans"/>
      <p:regular r:id="rId79"/>
      <p:bold r:id="rId80"/>
      <p:italic r:id="rId81"/>
      <p:boldItalic r:id="rId8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80" Type="http://schemas.openxmlformats.org/officeDocument/2006/relationships/font" Target="fonts/OpenSans-bold.fntdata"/><Relationship Id="rId82" Type="http://schemas.openxmlformats.org/officeDocument/2006/relationships/font" Target="fonts/OpenSans-boldItalic.fntdata"/><Relationship Id="rId81" Type="http://schemas.openxmlformats.org/officeDocument/2006/relationships/font" Target="fonts/OpenSans-italic.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font" Target="fonts/Nunito-bold.fntdata"/><Relationship Id="rId72" Type="http://schemas.openxmlformats.org/officeDocument/2006/relationships/font" Target="fonts/Nunito-regular.fntdata"/><Relationship Id="rId31" Type="http://schemas.openxmlformats.org/officeDocument/2006/relationships/slide" Target="slides/slide25.xml"/><Relationship Id="rId75" Type="http://schemas.openxmlformats.org/officeDocument/2006/relationships/font" Target="fonts/Nunito-boldItalic.fntdata"/><Relationship Id="rId30" Type="http://schemas.openxmlformats.org/officeDocument/2006/relationships/slide" Target="slides/slide24.xml"/><Relationship Id="rId74" Type="http://schemas.openxmlformats.org/officeDocument/2006/relationships/font" Target="fonts/Nunito-italic.fntdata"/><Relationship Id="rId33" Type="http://schemas.openxmlformats.org/officeDocument/2006/relationships/slide" Target="slides/slide27.xml"/><Relationship Id="rId77" Type="http://schemas.openxmlformats.org/officeDocument/2006/relationships/font" Target="fonts/AmaticSC-bold.fntdata"/><Relationship Id="rId32" Type="http://schemas.openxmlformats.org/officeDocument/2006/relationships/slide" Target="slides/slide26.xml"/><Relationship Id="rId76" Type="http://schemas.openxmlformats.org/officeDocument/2006/relationships/font" Target="fonts/AmaticSC-regular.fntdata"/><Relationship Id="rId35" Type="http://schemas.openxmlformats.org/officeDocument/2006/relationships/slide" Target="slides/slide29.xml"/><Relationship Id="rId79" Type="http://schemas.openxmlformats.org/officeDocument/2006/relationships/font" Target="fonts/OpenSans-regular.fntdata"/><Relationship Id="rId34" Type="http://schemas.openxmlformats.org/officeDocument/2006/relationships/slide" Target="slides/slide28.xml"/><Relationship Id="rId78" Type="http://schemas.openxmlformats.org/officeDocument/2006/relationships/font" Target="fonts/VarelaRound-regular.fntdata"/><Relationship Id="rId71" Type="http://schemas.openxmlformats.org/officeDocument/2006/relationships/font" Target="fonts/Roboto-boldItalic.fntdata"/><Relationship Id="rId70" Type="http://schemas.openxmlformats.org/officeDocument/2006/relationships/font" Target="fonts/Roboto-italic.fntdata"/><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slide" Target="slides/slide56.xml"/><Relationship Id="rId61" Type="http://schemas.openxmlformats.org/officeDocument/2006/relationships/slide" Target="slides/slide55.xml"/><Relationship Id="rId20" Type="http://schemas.openxmlformats.org/officeDocument/2006/relationships/slide" Target="slides/slide14.xml"/><Relationship Id="rId64" Type="http://schemas.openxmlformats.org/officeDocument/2006/relationships/slide" Target="slides/slide58.xml"/><Relationship Id="rId63" Type="http://schemas.openxmlformats.org/officeDocument/2006/relationships/slide" Target="slides/slide57.xml"/><Relationship Id="rId22" Type="http://schemas.openxmlformats.org/officeDocument/2006/relationships/slide" Target="slides/slide16.xml"/><Relationship Id="rId66" Type="http://schemas.openxmlformats.org/officeDocument/2006/relationships/slide" Target="slides/slide60.xml"/><Relationship Id="rId21" Type="http://schemas.openxmlformats.org/officeDocument/2006/relationships/slide" Target="slides/slide15.xml"/><Relationship Id="rId65" Type="http://schemas.openxmlformats.org/officeDocument/2006/relationships/slide" Target="slides/slide59.xml"/><Relationship Id="rId24" Type="http://schemas.openxmlformats.org/officeDocument/2006/relationships/slide" Target="slides/slide18.xml"/><Relationship Id="rId68" Type="http://schemas.openxmlformats.org/officeDocument/2006/relationships/font" Target="fonts/Roboto-regular.fntdata"/><Relationship Id="rId23" Type="http://schemas.openxmlformats.org/officeDocument/2006/relationships/slide" Target="slides/slide17.xml"/><Relationship Id="rId67" Type="http://schemas.openxmlformats.org/officeDocument/2006/relationships/slide" Target="slides/slide61.xml"/><Relationship Id="rId60" Type="http://schemas.openxmlformats.org/officeDocument/2006/relationships/slide" Target="slides/slide54.xml"/><Relationship Id="rId26" Type="http://schemas.openxmlformats.org/officeDocument/2006/relationships/slide" Target="slides/slide20.xml"/><Relationship Id="rId25" Type="http://schemas.openxmlformats.org/officeDocument/2006/relationships/slide" Target="slides/slide19.xml"/><Relationship Id="rId69" Type="http://schemas.openxmlformats.org/officeDocument/2006/relationships/font" Target="fonts/Roboto-bold.fntdata"/><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slide" Target="slides/slide49.xml"/><Relationship Id="rId10" Type="http://schemas.openxmlformats.org/officeDocument/2006/relationships/slide" Target="slides/slide4.xml"/><Relationship Id="rId54" Type="http://schemas.openxmlformats.org/officeDocument/2006/relationships/slide" Target="slides/slide48.xml"/><Relationship Id="rId13" Type="http://schemas.openxmlformats.org/officeDocument/2006/relationships/slide" Target="slides/slide7.xml"/><Relationship Id="rId57" Type="http://schemas.openxmlformats.org/officeDocument/2006/relationships/slide" Target="slides/slide51.xml"/><Relationship Id="rId12" Type="http://schemas.openxmlformats.org/officeDocument/2006/relationships/slide" Target="slides/slide6.xml"/><Relationship Id="rId56" Type="http://schemas.openxmlformats.org/officeDocument/2006/relationships/slide" Target="slides/slide50.xml"/><Relationship Id="rId15" Type="http://schemas.openxmlformats.org/officeDocument/2006/relationships/slide" Target="slides/slide9.xml"/><Relationship Id="rId59" Type="http://schemas.openxmlformats.org/officeDocument/2006/relationships/slide" Target="slides/slide53.xml"/><Relationship Id="rId14" Type="http://schemas.openxmlformats.org/officeDocument/2006/relationships/slide" Target="slides/slide8.xml"/><Relationship Id="rId58" Type="http://schemas.openxmlformats.org/officeDocument/2006/relationships/slide" Target="slides/slide52.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V1-IQj4r1uSUuDcG74xvTPZbilQjbbfyMKCiXte07LU/edit#heading=h.s8cozenrth1"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canr.msu.edu/news/understanding_oppression_and_isms_as_a_system" TargetMode="External"/><Relationship Id="rId3" Type="http://schemas.openxmlformats.org/officeDocument/2006/relationships/hyperlink" Target="https://interrupting-oppression.tumblr.com/post/102351553722/list-of-isms" TargetMode="External"/><Relationship Id="rId4" Type="http://schemas.openxmlformats.org/officeDocument/2006/relationships/hyperlink" Target="https://interrupting-oppression.tumblr.com/post/102351553722/list-of-isms" TargetMode="Externa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otter.ai" TargetMode="Externa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tcc-africa.org" TargetMode="External"/><Relationship Id="rId3" Type="http://schemas.openxmlformats.org/officeDocument/2006/relationships/hyperlink" Target="https://eiderafricaltd.org" TargetMode="External"/><Relationship Id="rId4" Type="http://schemas.openxmlformats.org/officeDocument/2006/relationships/hyperlink" Target="https://info.africarxiv.org" TargetMode="External"/><Relationship Id="rId5" Type="http://schemas.openxmlformats.org/officeDocument/2006/relationships/hyperlink" Target="https://elifesciences.org" TargetMode="External"/><Relationship Id="rId6" Type="http://schemas.openxmlformats.org/officeDocument/2006/relationships/hyperlink" Target="https://prereview.org"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1237d752182_0_10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THIS SLIDE DECK IS A TEMPLATE - SEE SLIDE 2-4 TO LEARN ABOUT HOW TO RE-USE IT.</a:t>
            </a:r>
            <a:endParaRPr/>
          </a:p>
        </p:txBody>
      </p:sp>
      <p:sp>
        <p:nvSpPr>
          <p:cNvPr id="108" name="Google Shape;108;g1237d752182_0_1025:notes"/>
          <p:cNvSpPr/>
          <p:nvPr>
            <p:ph idx="2" type="sldImg"/>
          </p:nvPr>
        </p:nvSpPr>
        <p:spPr>
          <a:xfrm>
            <a:off x="889208" y="685800"/>
            <a:ext cx="50802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1237d752182_0_12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8" name="Google Shape;228;g1237d752182_0_12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r>
              <a:rPr lang="en">
                <a:solidFill>
                  <a:schemeClr val="dk1"/>
                </a:solidFill>
              </a:rPr>
              <a:t> </a:t>
            </a:r>
            <a:r>
              <a:rPr lang="en">
                <a:solidFill>
                  <a:schemeClr val="dk1"/>
                </a:solidFill>
              </a:rPr>
              <a:t>By training you and providing you with the tools and resources to train others we hope to achieve a multiplier effect, by which hundreds or even thousands of African researchers can be trained as constructive, socially-conscious peer reviewers, and pass the gift to others. (read from slide)</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1237d752182_0_10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2" name="Google Shape;252;g1237d752182_0_10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r>
              <a:rPr b="1" lang="en">
                <a:solidFill>
                  <a:schemeClr val="dk1"/>
                </a:solidFill>
              </a:rPr>
              <a:t> </a:t>
            </a:r>
            <a:r>
              <a:rPr lang="en">
                <a:solidFill>
                  <a:schemeClr val="dk1"/>
                </a:solidFill>
              </a:rPr>
              <a:t>It is important to lay out the rules of participation at the very beginning so that everyone is on the same page about what behavior is expected and acceptable and what is not tolerated in this workshop. You should have read through the full participation guidelines already (co-facilitator pastes the </a:t>
            </a:r>
            <a:r>
              <a:rPr lang="en" u="sng">
                <a:solidFill>
                  <a:schemeClr val="hlink"/>
                </a:solidFill>
                <a:hlinkClick r:id="rId2"/>
              </a:rPr>
              <a:t>link to full document</a:t>
            </a:r>
            <a:r>
              <a:rPr lang="en">
                <a:solidFill>
                  <a:schemeClr val="dk1"/>
                </a:solidFill>
              </a:rPr>
              <a:t> in Zoom chat), but here it’s a summary: (read from slide). We also wanted to give everyone an opportunity to contribute to these guidelines by making space in the next 5 minutes for you all to tell us what you wish we added to them.</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g1237d752182_0_1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8" name="Google Shape;258;g1237d752182_0_1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r>
              <a:rPr b="1" lang="en">
                <a:solidFill>
                  <a:schemeClr val="dk1"/>
                </a:solidFill>
              </a:rPr>
              <a:t>:</a:t>
            </a:r>
            <a:r>
              <a:rPr lang="en">
                <a:solidFill>
                  <a:schemeClr val="dk1"/>
                </a:solidFill>
              </a:rPr>
              <a:t> To report a violation of the participation guidelines, participants have two options. 1) if you need immediate assistance, please send a direct message to </a:t>
            </a:r>
            <a:r>
              <a:rPr lang="en">
                <a:solidFill>
                  <a:schemeClr val="dk1"/>
                </a:solidFill>
                <a:highlight>
                  <a:srgbClr val="FFFF00"/>
                </a:highlight>
              </a:rPr>
              <a:t>[ADD NAME OF THE SAFETY OFFICER]</a:t>
            </a:r>
            <a:r>
              <a:rPr lang="en">
                <a:solidFill>
                  <a:schemeClr val="dk1"/>
                </a:solidFill>
              </a:rPr>
              <a:t>, today’s safety officer and one of the facilitators, explaining the issue. 2) if there is no immediate need of action, you can email our team at the email address indicated here, explaining the incident. The </a:t>
            </a:r>
            <a:r>
              <a:rPr lang="en">
                <a:solidFill>
                  <a:schemeClr val="dk1"/>
                </a:solidFill>
                <a:highlight>
                  <a:srgbClr val="FFFF00"/>
                </a:highlight>
              </a:rPr>
              <a:t>[INSERT NAME OF INDIVIDUAL OR TEAM WHO WILL HANDLE VIOLATIONS REPORTS]</a:t>
            </a:r>
            <a:r>
              <a:rPr lang="en">
                <a:solidFill>
                  <a:schemeClr val="dk1"/>
                </a:solidFill>
              </a:rPr>
              <a:t> will respond as soon as possible. Questions, concerns?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A Safety Officer is one of the facilitators who takes on the responsibility of addressing participation </a:t>
            </a:r>
            <a:r>
              <a:rPr lang="en">
                <a:solidFill>
                  <a:schemeClr val="dk1"/>
                </a:solidFill>
              </a:rPr>
              <a:t>guidelines’</a:t>
            </a:r>
            <a:r>
              <a:rPr lang="en">
                <a:solidFill>
                  <a:schemeClr val="dk1"/>
                </a:solidFill>
              </a:rPr>
              <a:t> violation reports that happen during the training. If possible, we recommend that the Safety Officer is a person who is not going to deliver the content of the workshop, but it is there in support to the main facilitator.</a:t>
            </a:r>
            <a:endParaRPr>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1237d752182_0_11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7" name="Google Shape;267;g1237d752182_0_1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None/>
            </a:pPr>
            <a:r>
              <a:rPr b="1" lang="en">
                <a:solidFill>
                  <a:schemeClr val="dk1"/>
                </a:solidFill>
              </a:rPr>
              <a:t>Notes</a:t>
            </a:r>
            <a:r>
              <a:rPr b="1" lang="en">
                <a:solidFill>
                  <a:schemeClr val="dk1"/>
                </a:solidFill>
              </a:rPr>
              <a:t>:</a:t>
            </a:r>
            <a:r>
              <a:rPr lang="en">
                <a:solidFill>
                  <a:schemeClr val="dk1"/>
                </a:solidFill>
              </a:rPr>
              <a:t> Now we will go over the engagement norms specific to this call. (read from slide).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1237d752182_0_12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3" name="Google Shape;273;g1237d752182_0_12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highlight>
                <a:srgbClr val="FFFF00"/>
              </a:highlight>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r>
              <a:rPr lang="en">
                <a:solidFill>
                  <a:schemeClr val="dk1"/>
                </a:solidFill>
              </a:rPr>
              <a:t> </a:t>
            </a:r>
            <a:r>
              <a:rPr lang="en">
                <a:solidFill>
                  <a:schemeClr val="dk1"/>
                </a:solidFill>
              </a:rPr>
              <a:t>The workshop is divided into four modules, each 2h-long. (read from slide)</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13a78e2760e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9" name="Google Shape;279;g13a78e2760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r>
              <a:rPr lang="en">
                <a:solidFill>
                  <a:schemeClr val="dk1"/>
                </a:solidFill>
              </a:rPr>
              <a:t> When the Open Peer Reviewers in Africa team developed this workshop, they had three main goals in mind: (read from slide)</a:t>
            </a:r>
            <a:endParaRPr b="1">
              <a:solidFill>
                <a:schemeClr val="dk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1237d752182_0_11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5" name="Google Shape;285;g1237d752182_0_11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r>
              <a:rPr b="1" lang="en">
                <a:solidFill>
                  <a:schemeClr val="dk1"/>
                </a:solidFill>
              </a:rPr>
              <a:t>: </a:t>
            </a:r>
            <a:r>
              <a:rPr lang="en">
                <a:solidFill>
                  <a:schemeClr val="dk1"/>
                </a:solidFill>
              </a:rPr>
              <a:t>We also want you to know that … (read from slide)</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g1237d752182_0_115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92" name="Google Shape;292;g1237d752182_0_11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EXAMPLE FACILITATOR INTRO SLIDE - DELETE AND ADAPT THE NEXT ONE TO INTRODUCE ALL FACILITATORS</a:t>
            </a:r>
            <a:endParaRPr>
              <a:solidFill>
                <a:schemeClr val="dk1"/>
              </a:solidFill>
            </a:endParaRPr>
          </a:p>
          <a:p>
            <a:pPr indent="0" lvl="0" marL="0" rtl="0" algn="l">
              <a:spcBef>
                <a:spcPts val="0"/>
              </a:spcBef>
              <a:spcAft>
                <a:spcPts val="0"/>
              </a:spcAft>
              <a:buNone/>
            </a:pPr>
            <a:r>
              <a:t/>
            </a:r>
            <a:endParaRPr b="1">
              <a:solidFill>
                <a:schemeClr val="dk1"/>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1237d752182_0_113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05" name="Google Shape;305;g1237d752182_0_1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r>
              <a:rPr b="1" lang="en">
                <a:solidFill>
                  <a:schemeClr val="dk1"/>
                </a:solidFill>
              </a:rPr>
              <a:t>:</a:t>
            </a:r>
            <a:r>
              <a:rPr lang="en">
                <a:solidFill>
                  <a:schemeClr val="dk1"/>
                </a:solidFill>
              </a:rPr>
              <a:t> Facilitator introduce themselves then passes it over to other facilitator to continue the presentation.</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Make a copy of this slide to create one for each facilitator.</a:t>
            </a:r>
            <a:endParaRPr>
              <a:solidFill>
                <a:schemeClr val="dk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g1237d752182_0_12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7" name="Google Shape;317;g1237d752182_0_12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r>
              <a:rPr b="1" lang="en">
                <a:solidFill>
                  <a:schemeClr val="dk1"/>
                </a:solidFill>
              </a:rPr>
              <a:t>:</a:t>
            </a:r>
            <a:r>
              <a:rPr lang="en">
                <a:solidFill>
                  <a:schemeClr val="dk1"/>
                </a:solidFill>
              </a:rPr>
              <a:t> Now that you learned a bit about us and the why we got together to do this, we would love to spend some time to learn about you.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1237d752182_0_10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1237d752182_0_10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INTRO TO THE OPEN PEER REVIEWERS IN AFRICA WORKSHOP AND HOW TO USE THIS DECK</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g1237d752182_0_1273: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24" name="Google Shape;324;g1237d752182_0_12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screenshare/stop screenshare</a:t>
            </a:r>
            <a:endParaRPr>
              <a:solidFill>
                <a:schemeClr val="dk1"/>
              </a:solidFill>
            </a:endParaRPr>
          </a:p>
          <a:p>
            <a:pPr indent="0" lvl="0" marL="0" rtl="0" algn="l">
              <a:spcBef>
                <a:spcPts val="0"/>
              </a:spcBef>
              <a:spcAft>
                <a:spcPts val="0"/>
              </a:spcAft>
              <a:buNone/>
            </a:pPr>
            <a:r>
              <a:rPr b="1" lang="en">
                <a:solidFill>
                  <a:schemeClr val="dk1"/>
                </a:solidFill>
              </a:rPr>
              <a:t>Notes</a:t>
            </a:r>
            <a:r>
              <a:rPr b="1" lang="en">
                <a:solidFill>
                  <a:schemeClr val="dk1"/>
                </a:solidFill>
              </a:rPr>
              <a:t>: </a:t>
            </a:r>
            <a:r>
              <a:rPr lang="en">
                <a:solidFill>
                  <a:schemeClr val="dk1"/>
                </a:solidFill>
              </a:rPr>
              <a:t>These are some openly-licensed pictures we selected to do this ice-breaker/introduction exercise.</a:t>
            </a:r>
            <a:r>
              <a:rPr lang="en"/>
              <a:t> In the next 3 minutes we ask that you please look at these pictures and choose one or two that remind you of “peer review” as you know it. We will then invite you to unmute yourself and share with the group your name, preferred pronouns, location in the world, and why you chose that image. Please know that what you decide to share is up to you. This is just a way to introduce yourself to your cohort. (stop screenshare and invite participants to unmute)</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g1237d752182_0_13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6" name="Google Shape;366;g1237d752182_0_13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r>
              <a:rPr b="1" lang="en">
                <a:solidFill>
                  <a:schemeClr val="dk1"/>
                </a:solidFill>
              </a:rPr>
              <a:t>: </a:t>
            </a:r>
            <a:r>
              <a:rPr lang="en">
                <a:solidFill>
                  <a:schemeClr val="dk1"/>
                </a:solidFill>
              </a:rPr>
              <a:t>So this is a Peer Review workshop. But what’s peer review, anyway? Here is the definition of peer review from Wikipedia. This is a broad definition of a process that has many shapes and shades. Some are happy with how this process works, some are dubious about its effectiveness and fairness, some (like us) want to help change it for the better. What does “qualified members of a profession” mean? Who decides who is qualified? (Invite participants to pay attention to what this definition makes them think about, what it makes them feel.)</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g1237d752182_0_13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1" name="Google Shape;381;g1237d752182_0_13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r>
              <a:rPr b="1" lang="en">
                <a:solidFill>
                  <a:schemeClr val="dk1"/>
                </a:solidFill>
              </a:rPr>
              <a:t>:</a:t>
            </a:r>
            <a:r>
              <a:rPr lang="en">
                <a:solidFill>
                  <a:schemeClr val="dk1"/>
                </a:solidFill>
              </a:rPr>
              <a:t> This cartoon by Nick Kim is often used to depict peer review in presentations. If you saw this cartoon and did not know much about peer review, what would you deduce? What do you think the artist was trying to capture of the process in this cartoon? Anyone welcome to unmute and share their thought?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A few ideas about what to think about if no one speaks:</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Peer Review depicted as an obligatory passage to the glory of publication in which a researcher has to go through a fight unarmed. The power imbalance is obvious by the fact that the researcher does not have a weapon, while the “opponents”, presumably the reviewers and the editors, have very scary-looking weapons.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Also, everyone in the cartoon appears to belong to the same ethnicity. All are white. Most are male, and are represented as senior in their career (even though it’s hard to tell from the cartoon). This is the stereotypical representation of an expert, and the identity of 70+ % of Editors in the publishing system. </a:t>
            </a:r>
            <a:endParaRPr>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g1237d752182_0_13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0" name="Google Shape;390;g1237d752182_0_13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r>
              <a:rPr b="1" lang="en">
                <a:solidFill>
                  <a:schemeClr val="dk1"/>
                </a:solidFill>
              </a:rPr>
              <a:t>:</a:t>
            </a:r>
            <a:r>
              <a:rPr lang="en">
                <a:solidFill>
                  <a:schemeClr val="dk1"/>
                </a:solidFill>
              </a:rPr>
              <a:t> Peer review is also often depicted as a black box. It’s an opaque process over which few have control and knowledge of its mechanisms.</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g1237d752182_0_13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0" name="Google Shape;400;g1237d752182_0_13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r>
              <a:rPr b="1" lang="en">
                <a:solidFill>
                  <a:schemeClr val="dk1"/>
                </a:solidFill>
              </a:rPr>
              <a:t>:</a:t>
            </a:r>
            <a:r>
              <a:rPr lang="en">
                <a:solidFill>
                  <a:schemeClr val="dk1"/>
                </a:solidFill>
              </a:rPr>
              <a:t> As mentioned before, peer review is a process that has many shapes and shades, and importantly it is a process that continues to evolve. This table is a screenshot of a table you can find in the Cope ethical guidelines for peer reviewers linked below. For a complete explanation on how to read it go to the link. In this context it is used to emphasize the many dimensions that peer review can take. It is meant to be read left to right, and row by row.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Let’s look at the </a:t>
            </a:r>
            <a:r>
              <a:rPr b="1" lang="en">
                <a:solidFill>
                  <a:schemeClr val="dk1"/>
                </a:solidFill>
              </a:rPr>
              <a:t>Timing</a:t>
            </a:r>
            <a:r>
              <a:rPr lang="en">
                <a:solidFill>
                  <a:schemeClr val="dk1"/>
                </a:solidFill>
              </a:rPr>
              <a:t> component first… peer review in its traditional sense happens pre-publication, upon submission of the research manuscript to a journal. But it can also happen post-publication, meaning the journal first publishes the manuscript and then conducts the peer review (e.g., F1000 Journal). In this workshop, (clicks Enter to start animation) we will focus on the review that can be conducted by other researchers on  “preprints”. In terms of timing, that is arguably the fastest way of doing review.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But what are preprints? Raise your hand if you have heard of them.</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g1237d752182_0_13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8" name="Google Shape;408;g1237d752182_0_13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
                <a:solidFill>
                  <a:schemeClr val="dk1"/>
                </a:solidFill>
              </a:rPr>
              <a:t>Notes</a:t>
            </a:r>
            <a:r>
              <a:rPr b="1" lang="en">
                <a:solidFill>
                  <a:schemeClr val="dk1"/>
                </a:solidFill>
              </a:rPr>
              <a:t>: </a:t>
            </a:r>
            <a:r>
              <a:rPr lang="en">
                <a:solidFill>
                  <a:schemeClr val="dk1"/>
                </a:solidFill>
              </a:rPr>
              <a:t>As defined in Wikipedia “a preprint is a version of a scholarly or scientific article that precedes formal peer review and publication in a peer-reviewed scholarly or scientific journal.” … (read slide)</a:t>
            </a:r>
            <a:endParaRPr>
              <a:solidFill>
                <a:schemeClr val="dk1"/>
              </a:solidFill>
            </a:endParaRPr>
          </a:p>
          <a:p>
            <a:pPr indent="0" lvl="0" marL="0" rtl="0" algn="l">
              <a:lnSpc>
                <a:spcPct val="115000"/>
              </a:lnSpc>
              <a:spcBef>
                <a:spcPts val="1200"/>
              </a:spcBef>
              <a:spcAft>
                <a:spcPts val="200"/>
              </a:spcAft>
              <a:buClr>
                <a:schemeClr val="dk1"/>
              </a:buClr>
              <a:buSzPts val="1100"/>
              <a:buFont typeface="Arial"/>
              <a:buNone/>
            </a:pPr>
            <a:r>
              <a:rPr lang="en">
                <a:solidFill>
                  <a:schemeClr val="dk1"/>
                </a:solidFill>
              </a:rPr>
              <a:t>Preprints are often the authors’ final version of a manuscript and are shared online free of charge. If shared on an independent specialized scholarly repository, like one of those integrated with AfricArXiv, accepted manuscripts will be licensed (usually with CC-BY), assigned with a d.o.i. (digital object identifier) and indexed in a scholarly digital database — thereby establishing priority of discovery for the author and making the work citable and at the same time discoverable. This form of archiving is known as Green Open Access.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g1237d752182_0_13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1" name="Google Shape;421;g1237d752182_0_13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None/>
            </a:pPr>
            <a:r>
              <a:rPr b="1" lang="en">
                <a:solidFill>
                  <a:schemeClr val="dk1"/>
                </a:solidFill>
              </a:rPr>
              <a:t>Notes</a:t>
            </a:r>
            <a:r>
              <a:rPr b="1" lang="en">
                <a:solidFill>
                  <a:schemeClr val="dk1"/>
                </a:solidFill>
              </a:rPr>
              <a:t>:</a:t>
            </a:r>
            <a:r>
              <a:rPr lang="en"/>
              <a:t> This slide is meant to illustrate the traditional peer review process carried out by a journal (bottom) which for most journals happen in the dark, outside of the public eye. As you may well know, the manuscript is submitted by the authors to a journal, it goes through peer review, successfully or unsuccessfully, often for multiple rounds, and it’s not before several months to years that the manuscript reaches the public. (click Enter to enable animation) Preprints allow for early sharing of the research output, and all happens in the open. (click again to enable next animation). Preprints also open up the doors to constructive community feedback at a point in time in which changes can still be made.</a:t>
            </a:r>
            <a:endParaRPr/>
          </a:p>
          <a:p>
            <a:pPr indent="0" lvl="0" marL="0" rtl="0" algn="l">
              <a:lnSpc>
                <a:spcPct val="115000"/>
              </a:lnSpc>
              <a:spcBef>
                <a:spcPts val="1200"/>
              </a:spcBef>
              <a:spcAft>
                <a:spcPts val="200"/>
              </a:spcAft>
              <a:buNone/>
            </a:pPr>
            <a:r>
              <a:rPr lang="en">
                <a:solidFill>
                  <a:schemeClr val="dk1"/>
                </a:solidFill>
              </a:rPr>
              <a:t>Now let’s play a video to learn more about preprints…</a:t>
            </a:r>
            <a:br>
              <a:rPr lang="en">
                <a:solidFill>
                  <a:schemeClr val="dk1"/>
                </a:solidFill>
              </a:rPr>
            </a:b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2" name="Shape 472"/>
        <p:cNvGrpSpPr/>
        <p:nvPr/>
      </p:nvGrpSpPr>
      <p:grpSpPr>
        <a:xfrm>
          <a:off x="0" y="0"/>
          <a:ext cx="0" cy="0"/>
          <a:chOff x="0" y="0"/>
          <a:chExt cx="0" cy="0"/>
        </a:xfrm>
      </p:grpSpPr>
      <p:sp>
        <p:nvSpPr>
          <p:cNvPr id="473" name="Google Shape;473;g1237d752182_0_14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4" name="Google Shape;474;g1237d752182_0_14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
                <a:solidFill>
                  <a:schemeClr val="dk1"/>
                </a:solidFill>
              </a:rPr>
              <a:t>Notes</a:t>
            </a:r>
            <a:r>
              <a:rPr b="1" lang="en">
                <a:solidFill>
                  <a:schemeClr val="dk1"/>
                </a:solidFill>
              </a:rPr>
              <a:t>:</a:t>
            </a:r>
            <a:r>
              <a:rPr lang="en">
                <a:solidFill>
                  <a:schemeClr val="dk1"/>
                </a:solidFill>
              </a:rPr>
              <a:t> A video on preprints to play on your own.</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 </a:t>
            </a:r>
            <a:endParaRPr>
              <a:solidFill>
                <a:schemeClr val="dk1"/>
              </a:solidFill>
            </a:endParaRPr>
          </a:p>
          <a:p>
            <a:pPr indent="0" lvl="0" marL="0" rtl="0" algn="l">
              <a:lnSpc>
                <a:spcPct val="115000"/>
              </a:lnSpc>
              <a:spcBef>
                <a:spcPts val="1200"/>
              </a:spcBef>
              <a:spcAft>
                <a:spcPts val="200"/>
              </a:spcAft>
              <a:buClr>
                <a:schemeClr val="dk1"/>
              </a:buClr>
              <a:buSzPts val="1100"/>
              <a:buFont typeface="Arial"/>
              <a:buNone/>
            </a:pPr>
            <a:r>
              <a:rPr lang="en">
                <a:solidFill>
                  <a:schemeClr val="dk1"/>
                </a:solidFill>
              </a:rPr>
              <a:t>Facilitator can decide to play the video during the training if there is </a:t>
            </a:r>
            <a:r>
              <a:rPr lang="en">
                <a:solidFill>
                  <a:schemeClr val="dk1"/>
                </a:solidFill>
              </a:rPr>
              <a:t>enough</a:t>
            </a:r>
            <a:r>
              <a:rPr lang="en">
                <a:solidFill>
                  <a:schemeClr val="dk1"/>
                </a:solidFill>
              </a:rPr>
              <a:t> time.</a:t>
            </a:r>
            <a:endParaRPr>
              <a:solidFill>
                <a:schemeClr val="dk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8" name="Shape 478"/>
        <p:cNvGrpSpPr/>
        <p:nvPr/>
      </p:nvGrpSpPr>
      <p:grpSpPr>
        <a:xfrm>
          <a:off x="0" y="0"/>
          <a:ext cx="0" cy="0"/>
          <a:chOff x="0" y="0"/>
          <a:chExt cx="0" cy="0"/>
        </a:xfrm>
      </p:grpSpPr>
      <p:sp>
        <p:nvSpPr>
          <p:cNvPr id="479" name="Google Shape;479;g1237d752182_0_14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r>
              <a:rPr b="1" lang="en">
                <a:solidFill>
                  <a:schemeClr val="dk1"/>
                </a:solidFill>
              </a:rPr>
              <a:t>: </a:t>
            </a:r>
            <a:r>
              <a:rPr lang="en">
                <a:solidFill>
                  <a:schemeClr val="dk1"/>
                </a:solidFill>
              </a:rPr>
              <a:t>Here, the presenter will showcase and explain the fact that Preprints have been embraced by African researchers and that different Preprint repositories are used by Africans and in varied degrees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Consider updating these three slides with updated content to the time of workshop delivery.</a:t>
            </a:r>
            <a:endParaRPr>
              <a:solidFill>
                <a:schemeClr val="dk1"/>
              </a:solidFill>
            </a:endParaRPr>
          </a:p>
        </p:txBody>
      </p:sp>
      <p:sp>
        <p:nvSpPr>
          <p:cNvPr id="480" name="Google Shape;480;g1237d752182_0_14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 name="Shape 488"/>
        <p:cNvGrpSpPr/>
        <p:nvPr/>
      </p:nvGrpSpPr>
      <p:grpSpPr>
        <a:xfrm>
          <a:off x="0" y="0"/>
          <a:ext cx="0" cy="0"/>
          <a:chOff x="0" y="0"/>
          <a:chExt cx="0" cy="0"/>
        </a:xfrm>
      </p:grpSpPr>
      <p:sp>
        <p:nvSpPr>
          <p:cNvPr id="489" name="Google Shape;489;g1237d752182_0_14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r>
              <a:rPr b="1" lang="en">
                <a:solidFill>
                  <a:schemeClr val="dk1"/>
                </a:solidFill>
              </a:rPr>
              <a:t>:</a:t>
            </a:r>
            <a:r>
              <a:rPr lang="en">
                <a:solidFill>
                  <a:schemeClr val="dk1"/>
                </a:solidFill>
              </a:rPr>
              <a:t> The aim here it out the differences in the number of Preprint submissions from the different fields and point to the fact that the field of Medical and health sciences (where Life Sciences fall) is leading in the number of submissions</a:t>
            </a:r>
            <a:endParaRPr/>
          </a:p>
        </p:txBody>
      </p:sp>
      <p:sp>
        <p:nvSpPr>
          <p:cNvPr id="490" name="Google Shape;490;g1237d752182_0_14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12b3e0fbeed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12b3e0fbeed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INTRO TO THE OPEN PEER REVIEWERS IN AFRICA WORKSHOP AND HOW TO USE THIS DECK</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7" name="Shape 497"/>
        <p:cNvGrpSpPr/>
        <p:nvPr/>
      </p:nvGrpSpPr>
      <p:grpSpPr>
        <a:xfrm>
          <a:off x="0" y="0"/>
          <a:ext cx="0" cy="0"/>
          <a:chOff x="0" y="0"/>
          <a:chExt cx="0" cy="0"/>
        </a:xfrm>
      </p:grpSpPr>
      <p:sp>
        <p:nvSpPr>
          <p:cNvPr id="498" name="Google Shape;498;g1237d752182_0_14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r>
              <a:rPr b="1" lang="en">
                <a:solidFill>
                  <a:schemeClr val="dk1"/>
                </a:solidFill>
              </a:rPr>
              <a:t>: </a:t>
            </a:r>
            <a:r>
              <a:rPr lang="en">
                <a:solidFill>
                  <a:schemeClr val="dk1"/>
                </a:solidFill>
              </a:rPr>
              <a:t>Here the presenter will explain and show the fact that the highest number of Preprints submissions are related to SDG 3 (Good health and wellbeing) which still falls within the </a:t>
            </a:r>
            <a:r>
              <a:rPr lang="en">
                <a:solidFill>
                  <a:schemeClr val="dk1"/>
                </a:solidFill>
              </a:rPr>
              <a:t>field</a:t>
            </a:r>
            <a:r>
              <a:rPr lang="en">
                <a:solidFill>
                  <a:schemeClr val="dk1"/>
                </a:solidFill>
              </a:rPr>
              <a:t> of Life sciences</a:t>
            </a:r>
            <a:endParaRPr/>
          </a:p>
        </p:txBody>
      </p:sp>
      <p:sp>
        <p:nvSpPr>
          <p:cNvPr id="499" name="Google Shape;499;g1237d752182_0_14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5" name="Shape 505"/>
        <p:cNvGrpSpPr/>
        <p:nvPr/>
      </p:nvGrpSpPr>
      <p:grpSpPr>
        <a:xfrm>
          <a:off x="0" y="0"/>
          <a:ext cx="0" cy="0"/>
          <a:chOff x="0" y="0"/>
          <a:chExt cx="0" cy="0"/>
        </a:xfrm>
      </p:grpSpPr>
      <p:sp>
        <p:nvSpPr>
          <p:cNvPr id="506" name="Google Shape;506;g1237d752182_0_14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7" name="Google Shape;507;g1237d752182_0_14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r>
              <a:rPr b="1" lang="en">
                <a:solidFill>
                  <a:schemeClr val="dk1"/>
                </a:solidFill>
              </a:rPr>
              <a:t>:</a:t>
            </a:r>
            <a:r>
              <a:rPr lang="en">
                <a:solidFill>
                  <a:schemeClr val="dk1"/>
                </a:solidFill>
              </a:rPr>
              <a:t> Other aspects of peer review that is worth mentioning and often varies, are the degree of “openness” in terms of identity of the reviewers and the authors, as well as the degree of openness of the review reports themselves.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4" name="Shape 514"/>
        <p:cNvGrpSpPr/>
        <p:nvPr/>
      </p:nvGrpSpPr>
      <p:grpSpPr>
        <a:xfrm>
          <a:off x="0" y="0"/>
          <a:ext cx="0" cy="0"/>
          <a:chOff x="0" y="0"/>
          <a:chExt cx="0" cy="0"/>
        </a:xfrm>
      </p:grpSpPr>
      <p:sp>
        <p:nvSpPr>
          <p:cNvPr id="515" name="Google Shape;515;g1237d752182_0_14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6" name="Google Shape;516;g1237d752182_0_14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r>
              <a:rPr b="1" lang="en">
                <a:solidFill>
                  <a:schemeClr val="dk1"/>
                </a:solidFill>
              </a:rPr>
              <a:t>: </a:t>
            </a:r>
            <a:r>
              <a:rPr lang="en">
                <a:solidFill>
                  <a:schemeClr val="dk1"/>
                </a:solidFill>
              </a:rPr>
              <a:t>The peer review process can be “double blind” meaning that (read from slide), single blind meaning that (read from slide), consultative meaning that (read from slide), or fully open in which everyone knows the names of everyone elses and the names of the reviewers are made public.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4" name="Shape 534"/>
        <p:cNvGrpSpPr/>
        <p:nvPr/>
      </p:nvGrpSpPr>
      <p:grpSpPr>
        <a:xfrm>
          <a:off x="0" y="0"/>
          <a:ext cx="0" cy="0"/>
          <a:chOff x="0" y="0"/>
          <a:chExt cx="0" cy="0"/>
        </a:xfrm>
      </p:grpSpPr>
      <p:sp>
        <p:nvSpPr>
          <p:cNvPr id="535" name="Google Shape;535;g1237d752182_0_14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6" name="Google Shape;536;g1237d752182_0_14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r>
              <a:rPr b="1" lang="en">
                <a:solidFill>
                  <a:schemeClr val="dk1"/>
                </a:solidFill>
              </a:rPr>
              <a:t>: </a:t>
            </a:r>
            <a:r>
              <a:rPr lang="en">
                <a:solidFill>
                  <a:schemeClr val="dk1"/>
                </a:solidFill>
              </a:rPr>
              <a:t>Often when we hear talking about “open peer review” it may be referred to the fact that the identities of the authors and reviewers are openly shared, as we just saw, or that the reviews themselves are made openly available, or other aspects of the peer review process are open… (mention parts from slide).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0" name="Shape 540"/>
        <p:cNvGrpSpPr/>
        <p:nvPr/>
      </p:nvGrpSpPr>
      <p:grpSpPr>
        <a:xfrm>
          <a:off x="0" y="0"/>
          <a:ext cx="0" cy="0"/>
          <a:chOff x="0" y="0"/>
          <a:chExt cx="0" cy="0"/>
        </a:xfrm>
      </p:grpSpPr>
      <p:sp>
        <p:nvSpPr>
          <p:cNvPr id="541" name="Google Shape;541;g1237d752182_0_14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2" name="Google Shape;542;g1237d752182_0_14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None/>
            </a:pPr>
            <a:r>
              <a:rPr b="1" lang="en">
                <a:solidFill>
                  <a:schemeClr val="dk1"/>
                </a:solidFill>
              </a:rPr>
              <a:t>Notes</a:t>
            </a:r>
            <a:r>
              <a:rPr lang="en"/>
              <a:t>: Before the break, we want to invite you to imagine we are in 2030, and a new form of peer review has taken shape and spread across research communities. What does that look like? What are aspects of the current peer review process as you know it that you wish were kept and what are aspects that you wish were “ditched”, abandoned. (read from slide then move to next slide to explain what each group is invited to do. Meanwhile co-facilitator creates 3 breakout rooms and sets to randomly assign participants. But wait to start breakout rooms until after showing the next two slides).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7" name="Shape 547"/>
        <p:cNvGrpSpPr/>
        <p:nvPr/>
      </p:nvGrpSpPr>
      <p:grpSpPr>
        <a:xfrm>
          <a:off x="0" y="0"/>
          <a:ext cx="0" cy="0"/>
          <a:chOff x="0" y="0"/>
          <a:chExt cx="0" cy="0"/>
        </a:xfrm>
      </p:grpSpPr>
      <p:sp>
        <p:nvSpPr>
          <p:cNvPr id="548" name="Google Shape;548;g1237d752182_0_14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9" name="Google Shape;549;g1237d752182_0_14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r>
              <a:rPr b="1" lang="en">
                <a:solidFill>
                  <a:schemeClr val="dk1"/>
                </a:solidFill>
              </a:rPr>
              <a:t>: </a:t>
            </a:r>
            <a:r>
              <a:rPr lang="en">
                <a:solidFill>
                  <a:schemeClr val="dk1"/>
                </a:solidFill>
              </a:rPr>
              <a:t>Each group is invited to directly edit the slide with the group number that matches the number of their breakout room. So if you are assigned to Room 1, edit the slide labeled Group 1.  There are three copies of this slide, on labeled for each group starting at slide 39. Click on the cards and begin writing. You can all talk and one person can be the designated notetaker, or you can all take some time to write and then talk with one another. If you need help or you are lost, please request help from the facilitator (next slide…)</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This slide is just an example. Each group will have </a:t>
            </a:r>
            <a:r>
              <a:rPr lang="en">
                <a:solidFill>
                  <a:schemeClr val="dk1"/>
                </a:solidFill>
              </a:rPr>
              <a:t>their own slide to edit on. Make as many of these slides as there are breakout groups.</a:t>
            </a:r>
            <a:endParaRPr>
              <a:solidFill>
                <a:schemeClr val="dk1"/>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3" name="Shape 563"/>
        <p:cNvGrpSpPr/>
        <p:nvPr/>
      </p:nvGrpSpPr>
      <p:grpSpPr>
        <a:xfrm>
          <a:off x="0" y="0"/>
          <a:ext cx="0" cy="0"/>
          <a:chOff x="0" y="0"/>
          <a:chExt cx="0" cy="0"/>
        </a:xfrm>
      </p:grpSpPr>
      <p:sp>
        <p:nvSpPr>
          <p:cNvPr id="564" name="Google Shape;564;g1237d752182_0_14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5" name="Google Shape;565;g1237d752182_0_14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None/>
            </a:pPr>
            <a:r>
              <a:rPr b="1" lang="en">
                <a:solidFill>
                  <a:schemeClr val="dk1"/>
                </a:solidFill>
              </a:rPr>
              <a:t>Notes</a:t>
            </a:r>
            <a:r>
              <a:rPr b="1" lang="en">
                <a:solidFill>
                  <a:schemeClr val="dk1"/>
                </a:solidFill>
              </a:rPr>
              <a:t>: </a:t>
            </a:r>
            <a:r>
              <a:rPr lang="en">
                <a:solidFill>
                  <a:schemeClr val="dk1"/>
                </a:solidFill>
              </a:rPr>
              <a:t>Facilitators won’t be present in the break out, nor will the conversation be recorded. If you need help from facilitators you can request help by clicking on the question mark button “Ask for Help”, and then “Invite Host”.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 name="Shape 569"/>
        <p:cNvGrpSpPr/>
        <p:nvPr/>
      </p:nvGrpSpPr>
      <p:grpSpPr>
        <a:xfrm>
          <a:off x="0" y="0"/>
          <a:ext cx="0" cy="0"/>
          <a:chOff x="0" y="0"/>
          <a:chExt cx="0" cy="0"/>
        </a:xfrm>
      </p:grpSpPr>
      <p:sp>
        <p:nvSpPr>
          <p:cNvPr id="570" name="Google Shape;570;g1237d752182_0_15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1" name="Google Shape;571;g1237d752182_0_15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stop screenshare and direct participants to this slide</a:t>
            </a:r>
            <a:endParaRPr b="1">
              <a:solidFill>
                <a:schemeClr val="dk1"/>
              </a:solidFill>
            </a:endParaRPr>
          </a:p>
          <a:p>
            <a:pPr indent="0" lvl="0" marL="0" rtl="0" algn="l">
              <a:spcBef>
                <a:spcPts val="0"/>
              </a:spcBef>
              <a:spcAft>
                <a:spcPts val="0"/>
              </a:spcAft>
              <a:buNone/>
            </a:pPr>
            <a:r>
              <a:rPr b="1" lang="en">
                <a:solidFill>
                  <a:schemeClr val="dk1"/>
                </a:solidFill>
              </a:rPr>
              <a:t>Notes: </a:t>
            </a:r>
            <a:r>
              <a:rPr lang="en">
                <a:solidFill>
                  <a:schemeClr val="dk1"/>
                </a:solidFill>
              </a:rPr>
              <a:t>Now we want to get a sense of how clear or not we have been with giving you these instructions. Please grab one of these squares (facilitator grabs one square and places it somewhere on the line) and place it along this line, closer to the 1 if you need us to repeat all these instructions, or 5 if you feel like everything is crystal clear and you are ready for the activity. (co-facilitator clicks control Z to cancel action so that square goes back to the line).</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1" name="Shape 591"/>
        <p:cNvGrpSpPr/>
        <p:nvPr/>
      </p:nvGrpSpPr>
      <p:grpSpPr>
        <a:xfrm>
          <a:off x="0" y="0"/>
          <a:ext cx="0" cy="0"/>
          <a:chOff x="0" y="0"/>
          <a:chExt cx="0" cy="0"/>
        </a:xfrm>
      </p:grpSpPr>
      <p:sp>
        <p:nvSpPr>
          <p:cNvPr id="592" name="Google Shape;592;g1237d752182_0_15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3" name="Google Shape;593;g1237d752182_0_15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lang="en">
                <a:solidFill>
                  <a:schemeClr val="dk1"/>
                </a:solidFill>
              </a:rPr>
              <a:t>None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breakout room</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THIS SLIDE IS MEANT TO BE EDITED ON DIRECTLY BY THE WORKSHOP PARTICIPANTS. ALL PARTICIPANTS NEED EDITING ACCESS TO THE GOOGLE SLIDE IN ORDER TO EDIT THE SLIDE.</a:t>
            </a:r>
            <a:endParaRPr>
              <a:solidFill>
                <a:schemeClr val="dk1"/>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7" name="Shape 607"/>
        <p:cNvGrpSpPr/>
        <p:nvPr/>
      </p:nvGrpSpPr>
      <p:grpSpPr>
        <a:xfrm>
          <a:off x="0" y="0"/>
          <a:ext cx="0" cy="0"/>
          <a:chOff x="0" y="0"/>
          <a:chExt cx="0" cy="0"/>
        </a:xfrm>
      </p:grpSpPr>
      <p:sp>
        <p:nvSpPr>
          <p:cNvPr id="608" name="Google Shape;608;g12b3e0fbeed_0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9" name="Google Shape;609;g12b3e0fbeed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lang="en">
                <a:solidFill>
                  <a:schemeClr val="dk1"/>
                </a:solidFill>
              </a:rPr>
              <a:t>None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breakout room</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THIS SLIDE IS MEANT TO BE EDITED ON DIRECTLY BY THE WORKSHOP PARTICIPANTS. ALL PARTICIPANTS NEED EDITING ACCESS TO THE GOOGLE SLIDE IN ORDER TO EDIT THE SLIDE.</a:t>
            </a:r>
            <a:endParaRPr>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12b3e0fbeed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12b3e0fbeed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INTRO TO THE OPEN PEER REVIEWERS IN AFRICA WORKSHOP AND HOW TO USE THIS DECK</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3" name="Shape 623"/>
        <p:cNvGrpSpPr/>
        <p:nvPr/>
      </p:nvGrpSpPr>
      <p:grpSpPr>
        <a:xfrm>
          <a:off x="0" y="0"/>
          <a:ext cx="0" cy="0"/>
          <a:chOff x="0" y="0"/>
          <a:chExt cx="0" cy="0"/>
        </a:xfrm>
      </p:grpSpPr>
      <p:sp>
        <p:nvSpPr>
          <p:cNvPr id="624" name="Google Shape;624;g12b3e0fbeed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5" name="Google Shape;625;g12b3e0fbeed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lang="en">
                <a:solidFill>
                  <a:schemeClr val="dk1"/>
                </a:solidFill>
              </a:rPr>
              <a:t>None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breakout room</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THIS SLIDE IS MEANT TO BE EDITED ON DIRECTLY BY THE WORKSHOP PARTICIPANTS. ALL PARTICIPANTS NEED EDITING ACCESS TO THE GOOGLE SLIDE IN ORDER TO EDIT THE SLIDE.</a:t>
            </a:r>
            <a:endParaRPr>
              <a:solidFill>
                <a:schemeClr val="dk1"/>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9" name="Shape 639"/>
        <p:cNvGrpSpPr/>
        <p:nvPr/>
      </p:nvGrpSpPr>
      <p:grpSpPr>
        <a:xfrm>
          <a:off x="0" y="0"/>
          <a:ext cx="0" cy="0"/>
          <a:chOff x="0" y="0"/>
          <a:chExt cx="0" cy="0"/>
        </a:xfrm>
      </p:grpSpPr>
      <p:sp>
        <p:nvSpPr>
          <p:cNvPr id="640" name="Google Shape;640;g1237d752182_0_15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1" name="Google Shape;641;g1237d752182_0_15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r>
              <a:rPr b="1" lang="en">
                <a:solidFill>
                  <a:schemeClr val="dk1"/>
                </a:solidFill>
              </a:rPr>
              <a:t>: </a:t>
            </a:r>
            <a:r>
              <a:rPr lang="en">
                <a:solidFill>
                  <a:schemeClr val="dk1"/>
                </a:solidFill>
              </a:rPr>
              <a:t>Let us take a 5 minute break. Feel free to get up and stretch, refill your glasses and mugs, open or close windows etc. before we settle back</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5" name="Shape 645"/>
        <p:cNvGrpSpPr/>
        <p:nvPr/>
      </p:nvGrpSpPr>
      <p:grpSpPr>
        <a:xfrm>
          <a:off x="0" y="0"/>
          <a:ext cx="0" cy="0"/>
          <a:chOff x="0" y="0"/>
          <a:chExt cx="0" cy="0"/>
        </a:xfrm>
      </p:grpSpPr>
      <p:sp>
        <p:nvSpPr>
          <p:cNvPr id="646" name="Google Shape;646;g1237d752182_0_15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7" name="Google Shape;647;g1237d752182_0_15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r>
              <a:rPr b="1" lang="en">
                <a:solidFill>
                  <a:schemeClr val="dk1"/>
                </a:solidFill>
              </a:rPr>
              <a:t>: </a:t>
            </a:r>
            <a:r>
              <a:rPr lang="en">
                <a:solidFill>
                  <a:schemeClr val="dk1"/>
                </a:solidFill>
              </a:rPr>
              <a:t>Welcome back! </a:t>
            </a:r>
            <a:r>
              <a:rPr lang="en">
                <a:solidFill>
                  <a:schemeClr val="dk1"/>
                </a:solidFill>
              </a:rPr>
              <a:t>This is a class on peer review, so you may be wondering why we are bring up systems of oppression. Well, peer review as any other processes is conducted by people and thus is naturally subject to influence by the biases of people. In traditional peer review, people often replicate power structures that reinforce the disenfranchisement and exclusion of individuals, groups of individuals, as well as entire nations.</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 for the trainer: </a:t>
            </a:r>
            <a:r>
              <a:rPr lang="en">
                <a:solidFill>
                  <a:schemeClr val="dk1"/>
                </a:solidFill>
              </a:rPr>
              <a:t>These topics are brought up to begin a process of reflection around very important and what can be very triggering issues for many. Different trainers and students will have various levels and different contextual understanding of the content that follows. Some will have had opportunities to think about these issues in depth, maybe even work in the context of the social justice movement. Others will have had fewer opportunities to think about these issues, particularly in the context of scholarly peer review. We recommend that you approach the topic carefully, humbly and respectfully, and that you remind everyone that participation to the discussion that will follow is optional.</a:t>
            </a:r>
            <a:endParaRPr>
              <a:solidFill>
                <a:schemeClr val="dk1"/>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1" name="Shape 651"/>
        <p:cNvGrpSpPr/>
        <p:nvPr/>
      </p:nvGrpSpPr>
      <p:grpSpPr>
        <a:xfrm>
          <a:off x="0" y="0"/>
          <a:ext cx="0" cy="0"/>
          <a:chOff x="0" y="0"/>
          <a:chExt cx="0" cy="0"/>
        </a:xfrm>
      </p:grpSpPr>
      <p:sp>
        <p:nvSpPr>
          <p:cNvPr id="652" name="Google Shape;652;g1237d752182_0_15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3" name="Google Shape;653;g1237d752182_0_15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None/>
            </a:pPr>
            <a:r>
              <a:rPr b="1" lang="en">
                <a:solidFill>
                  <a:schemeClr val="dk1"/>
                </a:solidFill>
              </a:rPr>
              <a:t>Notes</a:t>
            </a:r>
            <a:r>
              <a:rPr b="1" lang="en">
                <a:solidFill>
                  <a:schemeClr val="dk1"/>
                </a:solidFill>
              </a:rPr>
              <a:t>: </a:t>
            </a:r>
            <a:r>
              <a:rPr lang="en">
                <a:solidFill>
                  <a:schemeClr val="dk1"/>
                </a:solidFill>
              </a:rPr>
              <a:t>Let’s define what we mean by “systems of oppression” (read definition). Here are some examples of systems of oppression that exist in human societies. You may think of others. Before we begin talking about how our individual biases may show up in peer review and what we can do to mitigate them, it can be helpful to reflect on the legacy of colonialism and other systems of oppression that have been making up the fabric of our society. These same oppressive systems and structures are all around us and to different extent influence us as individuals and what we do in the context of our work. But how do biases at the individual level become systemic?</a:t>
            </a:r>
            <a:endParaRPr>
              <a:solidFill>
                <a:schemeClr val="dk1"/>
              </a:solidFill>
            </a:endParaRPr>
          </a:p>
          <a:p>
            <a:pPr indent="0" lvl="0" marL="0" rtl="0" algn="l">
              <a:spcBef>
                <a:spcPts val="0"/>
              </a:spcBef>
              <a:spcAft>
                <a:spcPts val="0"/>
              </a:spcAft>
              <a:buNone/>
            </a:pPr>
            <a:r>
              <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Extra resources:</a:t>
            </a:r>
            <a:endParaRPr b="1">
              <a:solidFill>
                <a:schemeClr val="dk1"/>
              </a:solidFill>
            </a:endParaRPr>
          </a:p>
          <a:p>
            <a:pPr indent="-298450" lvl="0" marL="457200" rtl="0" algn="l">
              <a:spcBef>
                <a:spcPts val="0"/>
              </a:spcBef>
              <a:spcAft>
                <a:spcPts val="0"/>
              </a:spcAft>
              <a:buSzPts val="1100"/>
              <a:buChar char="●"/>
            </a:pPr>
            <a:r>
              <a:rPr lang="en"/>
              <a:t>Related blog post: </a:t>
            </a:r>
            <a:r>
              <a:rPr lang="en" u="sng">
                <a:solidFill>
                  <a:schemeClr val="hlink"/>
                </a:solidFill>
                <a:hlinkClick r:id="rId2"/>
              </a:rPr>
              <a:t>https://www.canr.msu.edu/news/understanding_oppression_and_isms_as_a_system</a:t>
            </a:r>
            <a:endParaRPr>
              <a:solidFill>
                <a:schemeClr val="dk1"/>
              </a:solidFill>
            </a:endParaRPr>
          </a:p>
          <a:p>
            <a:pPr indent="-298450" lvl="0" marL="457200" rtl="0" algn="l">
              <a:spcBef>
                <a:spcPts val="0"/>
              </a:spcBef>
              <a:spcAft>
                <a:spcPts val="0"/>
              </a:spcAft>
              <a:buSzPts val="1100"/>
              <a:buChar char="●"/>
            </a:pPr>
            <a:r>
              <a:rPr lang="en">
                <a:solidFill>
                  <a:schemeClr val="dk1"/>
                </a:solidFill>
              </a:rPr>
              <a:t>Longer list of isms:</a:t>
            </a:r>
            <a:r>
              <a:rPr lang="en">
                <a:solidFill>
                  <a:schemeClr val="dk1"/>
                </a:solidFill>
                <a:uFill>
                  <a:noFill/>
                </a:uFill>
                <a:hlinkClick r:id="rId3">
                  <a:extLst>
                    <a:ext uri="{A12FA001-AC4F-418D-AE19-62706E023703}">
                      <ahyp:hlinkClr val="tx"/>
                    </a:ext>
                  </a:extLst>
                </a:hlinkClick>
              </a:rPr>
              <a:t> </a:t>
            </a:r>
            <a:r>
              <a:rPr lang="en" u="sng">
                <a:solidFill>
                  <a:schemeClr val="hlink"/>
                </a:solidFill>
                <a:hlinkClick r:id="rId4"/>
              </a:rPr>
              <a:t>https://interrupting-oppression.tumblr.com/post/102351553722/list-of-isms</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7" name="Shape 667"/>
        <p:cNvGrpSpPr/>
        <p:nvPr/>
      </p:nvGrpSpPr>
      <p:grpSpPr>
        <a:xfrm>
          <a:off x="0" y="0"/>
          <a:ext cx="0" cy="0"/>
          <a:chOff x="0" y="0"/>
          <a:chExt cx="0" cy="0"/>
        </a:xfrm>
      </p:grpSpPr>
      <p:sp>
        <p:nvSpPr>
          <p:cNvPr id="668" name="Google Shape;668;g1237d752182_0_15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9" name="Google Shape;669;g1237d752182_0_15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r>
              <a:rPr b="1" lang="en">
                <a:solidFill>
                  <a:schemeClr val="dk1"/>
                </a:solidFill>
              </a:rPr>
              <a:t>: </a:t>
            </a:r>
            <a:r>
              <a:rPr lang="en">
                <a:solidFill>
                  <a:schemeClr val="dk1"/>
                </a:solidFill>
              </a:rPr>
              <a:t>How do discriminatory norms, internal values, beliefs and prejudices that are present at the personal level become systemic? How do they become part of the very structures of society that affect everything we do? (click on Enter to activate 1st animation, and read from slide). These personal beliefs are first brought to our interaction with others (click on Enter to activate 2nd animation, and read from slide). These constitute the way we are we ourselves and others (click on Enter to activate 3rd animation, and read from slide). As groups of people we then may have the opportunity and power to write policies and design practices that are adopted by institutions and organizations we are part of (click on Enter to activate 4th animation, and read from slide). And then these policies and practices can even become ubiquitous as they are adopted by other institutions and organizations, or become laws (click on Enter to activate 5th animation, and read from slide). These constitute the way we build who we are into what we do (click on Enter to activate 6th animation, and read from slide) and it’s how our own personal biases get carried out to become systemic and oppress people.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 for the trainer: </a:t>
            </a:r>
            <a:r>
              <a:rPr lang="en">
                <a:solidFill>
                  <a:schemeClr val="dk1"/>
                </a:solidFill>
              </a:rPr>
              <a:t>This slide has animations</a:t>
            </a:r>
            <a:endParaRPr>
              <a:solidFill>
                <a:schemeClr val="dk1"/>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8" name="Shape 688"/>
        <p:cNvGrpSpPr/>
        <p:nvPr/>
      </p:nvGrpSpPr>
      <p:grpSpPr>
        <a:xfrm>
          <a:off x="0" y="0"/>
          <a:ext cx="0" cy="0"/>
          <a:chOff x="0" y="0"/>
          <a:chExt cx="0" cy="0"/>
        </a:xfrm>
      </p:grpSpPr>
      <p:sp>
        <p:nvSpPr>
          <p:cNvPr id="689" name="Google Shape;689;g1237d752182_0_16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0" name="Google Shape;690;g1237d752182_0_16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None/>
            </a:pPr>
            <a:r>
              <a:rPr b="1" lang="en">
                <a:solidFill>
                  <a:schemeClr val="dk1"/>
                </a:solidFill>
              </a:rPr>
              <a:t>Notes</a:t>
            </a:r>
            <a:r>
              <a:rPr b="1" lang="en">
                <a:solidFill>
                  <a:schemeClr val="dk1"/>
                </a:solidFill>
              </a:rPr>
              <a:t>:</a:t>
            </a:r>
            <a:r>
              <a:rPr lang="en"/>
              <a:t> (read from slide then use next two slides to show and explain the prompts. Then stop screeshare and move participants to breakout rooms.) </a:t>
            </a:r>
            <a:endParaRPr/>
          </a:p>
          <a:p>
            <a:pPr indent="0" lvl="0" marL="0" rtl="0" algn="l">
              <a:spcBef>
                <a:spcPts val="0"/>
              </a:spcBef>
              <a:spcAft>
                <a:spcPts val="0"/>
              </a:spcAft>
              <a:buNone/>
            </a:pPr>
            <a:r>
              <a:rPr b="1" lang="en"/>
              <a:t>Note for the trainer:</a:t>
            </a:r>
            <a:r>
              <a:rPr lang="en"/>
              <a:t> Create 2 new breakout rooms and split the group in two.</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5" name="Shape 695"/>
        <p:cNvGrpSpPr/>
        <p:nvPr/>
      </p:nvGrpSpPr>
      <p:grpSpPr>
        <a:xfrm>
          <a:off x="0" y="0"/>
          <a:ext cx="0" cy="0"/>
          <a:chOff x="0" y="0"/>
          <a:chExt cx="0" cy="0"/>
        </a:xfrm>
      </p:grpSpPr>
      <p:sp>
        <p:nvSpPr>
          <p:cNvPr id="696" name="Google Shape;696;gf4999c1f4e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7" name="Google Shape;697;gf4999c1f4e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None/>
            </a:pPr>
            <a:r>
              <a:rPr b="1" lang="en">
                <a:solidFill>
                  <a:schemeClr val="dk1"/>
                </a:solidFill>
              </a:rPr>
              <a:t>Notes:</a:t>
            </a:r>
            <a:r>
              <a:rPr b="1" lang="en">
                <a:solidFill>
                  <a:schemeClr val="dk1"/>
                </a:solidFill>
              </a:rPr>
              <a:t> </a:t>
            </a:r>
            <a:r>
              <a:rPr lang="en">
                <a:solidFill>
                  <a:schemeClr val="dk1"/>
                </a:solidFill>
              </a:rPr>
              <a:t>In this example the belief that a person may consciously or unconsciously hold is: “Publications from the UK are higher quality than publications from India”. Group 1 and 2 are both invited to think about what systems of oppression can this belief reflect the legacy of? Group 1 is then invited to reflect on the implications that such belief can have at the personal and interpersonal level—think about who may have this belief and how the belief may affect their work and relationships. Group 2 should think about the implications of the same belief at the institutional and systemic level—think about the effects it may have on organizational/institutional policy and practices. </a:t>
            </a:r>
            <a:endParaRPr>
              <a:solidFill>
                <a:schemeClr val="dk1"/>
              </a:solidFill>
            </a:endParaRPr>
          </a:p>
          <a:p>
            <a:pPr indent="0" lvl="0" marL="0" rtl="0" algn="l">
              <a:spcBef>
                <a:spcPts val="0"/>
              </a:spcBef>
              <a:spcAft>
                <a:spcPts val="0"/>
              </a:spcAft>
              <a:buNone/>
            </a:pPr>
            <a:r>
              <a:rPr b="1" lang="en">
                <a:solidFill>
                  <a:schemeClr val="dk1"/>
                </a:solidFill>
              </a:rPr>
              <a:t>Notes for the instructor: </a:t>
            </a:r>
            <a:r>
              <a:rPr lang="en">
                <a:solidFill>
                  <a:schemeClr val="dk1"/>
                </a:solidFill>
              </a:rPr>
              <a:t>It may be useful to remark that this belief is an example that used for this discussion and not a belief that we attribute to anyone in particular or that we think is acceptable in any way.</a:t>
            </a:r>
            <a:endParaRPr>
              <a:solidFill>
                <a:schemeClr val="dk1"/>
              </a:solidFill>
            </a:endParaRPr>
          </a:p>
          <a:p>
            <a:pPr indent="0" lvl="0" marL="0" rtl="0" algn="l">
              <a:spcBef>
                <a:spcPts val="0"/>
              </a:spcBef>
              <a:spcAft>
                <a:spcPts val="0"/>
              </a:spcAft>
              <a:buNone/>
            </a:pPr>
            <a:r>
              <a:rPr lang="en">
                <a:solidFill>
                  <a:schemeClr val="dk1"/>
                </a:solidFill>
              </a:rPr>
              <a:t>Each group will have their own slide to use for notes. Open up the breakout rooms, set the clock to 10 minutes and then bring everyone back to the main room. The facilitator </a:t>
            </a:r>
            <a:r>
              <a:rPr lang="en">
                <a:solidFill>
                  <a:schemeClr val="dk1"/>
                </a:solidFill>
              </a:rPr>
              <a:t>usually</a:t>
            </a:r>
            <a:r>
              <a:rPr lang="en">
                <a:solidFill>
                  <a:schemeClr val="dk1"/>
                </a:solidFill>
              </a:rPr>
              <a:t> does NOT go to the </a:t>
            </a:r>
            <a:r>
              <a:rPr lang="en">
                <a:solidFill>
                  <a:schemeClr val="dk1"/>
                </a:solidFill>
              </a:rPr>
              <a:t>breakout</a:t>
            </a:r>
            <a:r>
              <a:rPr lang="en">
                <a:solidFill>
                  <a:schemeClr val="dk1"/>
                </a:solidFill>
              </a:rPr>
              <a:t> rooms. If </a:t>
            </a:r>
            <a:r>
              <a:rPr lang="en">
                <a:solidFill>
                  <a:schemeClr val="dk1"/>
                </a:solidFill>
              </a:rPr>
              <a:t>you are recording you can pause. After everyone is back,</a:t>
            </a:r>
            <a:r>
              <a:rPr lang="en">
                <a:solidFill>
                  <a:schemeClr val="dk1"/>
                </a:solidFill>
              </a:rPr>
              <a:t> spend an additional 5-10 to ask each group if they want to share the key points from the break out discussion.</a:t>
            </a:r>
            <a:endParaRPr>
              <a:solidFill>
                <a:schemeClr val="dk1"/>
              </a:solidFill>
            </a:endParaRPr>
          </a:p>
          <a:p>
            <a:pPr indent="0" lvl="0" marL="0" rtl="0" algn="l">
              <a:spcBef>
                <a:spcPts val="0"/>
              </a:spcBef>
              <a:spcAft>
                <a:spcPts val="0"/>
              </a:spcAft>
              <a:buNone/>
            </a:pPr>
            <a:r>
              <a:t/>
            </a:r>
            <a:endParaRPr b="1">
              <a:solidFill>
                <a:schemeClr val="dk1"/>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3" name="Shape 703"/>
        <p:cNvGrpSpPr/>
        <p:nvPr/>
      </p:nvGrpSpPr>
      <p:grpSpPr>
        <a:xfrm>
          <a:off x="0" y="0"/>
          <a:ext cx="0" cy="0"/>
          <a:chOff x="0" y="0"/>
          <a:chExt cx="0" cy="0"/>
        </a:xfrm>
      </p:grpSpPr>
      <p:sp>
        <p:nvSpPr>
          <p:cNvPr id="704" name="Google Shape;704;g1237d752182_0_16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5" name="Google Shape;705;g1237d752182_0_16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lang="en">
                <a:solidFill>
                  <a:schemeClr val="dk1"/>
                </a:solidFill>
              </a:rPr>
              <a:t>None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breakout room</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THIS SLIDE IS MEANT TO BE EDITED ON DIRECTLY BY THE WORKSHOP PARTICIPANTS. ALL PARTICIPANTS NEED EDITING ACCESS TO THE GOOGLE SLIDE IN ORDER TO EDIT THE SLIDE.</a:t>
            </a:r>
            <a:endParaRPr b="1">
              <a:solidFill>
                <a:schemeClr val="dk1"/>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9" name="Shape 719"/>
        <p:cNvGrpSpPr/>
        <p:nvPr/>
      </p:nvGrpSpPr>
      <p:grpSpPr>
        <a:xfrm>
          <a:off x="0" y="0"/>
          <a:ext cx="0" cy="0"/>
          <a:chOff x="0" y="0"/>
          <a:chExt cx="0" cy="0"/>
        </a:xfrm>
      </p:grpSpPr>
      <p:sp>
        <p:nvSpPr>
          <p:cNvPr id="720" name="Google Shape;720;g1237d752182_0_16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1" name="Google Shape;721;g1237d752182_0_16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lang="en">
                <a:solidFill>
                  <a:schemeClr val="dk1"/>
                </a:solidFill>
              </a:rPr>
              <a:t>None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breakout room</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THIS SLIDE IS MEANT TO BE EDITED ON DIRECTLY BY THE WORKSHOP PARTICIPANTS. ALL PARTICIPANTS NEED EDITING ACCESS TO THE GOOGLE SLIDE IN ORDER TO EDIT THE SLIDE.</a:t>
            </a:r>
            <a:endParaRPr b="1">
              <a:solidFill>
                <a:schemeClr val="dk1"/>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5" name="Shape 735"/>
        <p:cNvGrpSpPr/>
        <p:nvPr/>
      </p:nvGrpSpPr>
      <p:grpSpPr>
        <a:xfrm>
          <a:off x="0" y="0"/>
          <a:ext cx="0" cy="0"/>
          <a:chOff x="0" y="0"/>
          <a:chExt cx="0" cy="0"/>
        </a:xfrm>
      </p:grpSpPr>
      <p:sp>
        <p:nvSpPr>
          <p:cNvPr id="736" name="Google Shape;736;g1237d752182_0_16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7" name="Google Shape;737;g1237d752182_0_16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r>
              <a:rPr b="1" lang="en">
                <a:solidFill>
                  <a:schemeClr val="dk1"/>
                </a:solidFill>
              </a:rPr>
              <a:t> </a:t>
            </a:r>
            <a:r>
              <a:rPr lang="en">
                <a:solidFill>
                  <a:schemeClr val="dk1"/>
                </a:solidFill>
              </a:rPr>
              <a:t>We are taught certain values, beliefs, cultural norms, and practices – these are all rooted in systems of oppression. This is part of our socialization as people. In response to a behavior we observe, we may be inclined to say that one person is a “sexist” or a “racist” or is “not a sexist” or “not a racist”. These categorical labels that connect beliefs with who we are, our morality, can trigger in people who received them a sense of guilt and/or defensiveness, and prevent them from thinking critically about their beliefs, actions, from learning and taking action. We can refer to this as the “Either-or-thinking”...</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 for the trainer: </a:t>
            </a:r>
            <a:r>
              <a:rPr lang="en">
                <a:solidFill>
                  <a:schemeClr val="dk1"/>
                </a:solidFill>
              </a:rPr>
              <a:t>In presenting the this and next slide, we want to make sure it does not come across as if we are telling people how the should talk about these delicate and triggering issues. The point here is to open up a conversation around how using words in a certain way can be an obstacle to growth and trap people into categories when the truth may be closer to a spectrum where different people have different degrees of understanding, awareness, or capacity to recognize and dismantle systemic oppression through their own practice.</a:t>
            </a:r>
            <a:endParaRPr>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12b3e0fbeed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12b3e0fbeed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 </a:t>
            </a:r>
            <a:r>
              <a:rPr lang="en">
                <a:solidFill>
                  <a:schemeClr val="dk1"/>
                </a:solidFill>
              </a:rPr>
              <a:t>(read from slide)</a:t>
            </a:r>
            <a:r>
              <a:rPr b="1" lang="en">
                <a:solidFill>
                  <a:schemeClr val="dk1"/>
                </a:solidFill>
              </a:rPr>
              <a:t> </a:t>
            </a:r>
            <a:endParaRPr b="1">
              <a:solidFill>
                <a:schemeClr val="dk1"/>
              </a:solidFill>
            </a:endParaRPr>
          </a:p>
          <a:p>
            <a:pPr indent="0" lvl="0" marL="0" rtl="0" algn="l">
              <a:spcBef>
                <a:spcPts val="0"/>
              </a:spcBef>
              <a:spcAft>
                <a:spcPts val="0"/>
              </a:spcAft>
              <a:buClr>
                <a:schemeClr val="dk1"/>
              </a:buClr>
              <a:buSzPts val="1100"/>
              <a:buFont typeface="Arial"/>
              <a:buNone/>
            </a:pPr>
            <a:r>
              <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Remove if you are NOT going to record</a:t>
            </a:r>
            <a:endParaRPr b="1">
              <a:solidFill>
                <a:schemeClr val="dk1"/>
              </a:solidFil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0" name="Shape 750"/>
        <p:cNvGrpSpPr/>
        <p:nvPr/>
      </p:nvGrpSpPr>
      <p:grpSpPr>
        <a:xfrm>
          <a:off x="0" y="0"/>
          <a:ext cx="0" cy="0"/>
          <a:chOff x="0" y="0"/>
          <a:chExt cx="0" cy="0"/>
        </a:xfrm>
      </p:grpSpPr>
      <p:sp>
        <p:nvSpPr>
          <p:cNvPr id="751" name="Google Shape;751;g1237d752182_0_16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2" name="Google Shape;752;g1237d752182_0_16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r>
              <a:rPr b="1" lang="en">
                <a:solidFill>
                  <a:schemeClr val="dk1"/>
                </a:solidFill>
              </a:rPr>
              <a:t>:</a:t>
            </a:r>
            <a:r>
              <a:rPr lang="en">
                <a:solidFill>
                  <a:schemeClr val="dk1"/>
                </a:solidFill>
              </a:rPr>
              <a:t> </a:t>
            </a:r>
            <a:r>
              <a:rPr lang="en">
                <a:solidFill>
                  <a:schemeClr val="dk1"/>
                </a:solidFill>
              </a:rPr>
              <a:t>Labeling ourselves or someone else as a “racist” or “non-racist”, or “sexiest” or “not sexiest” can also be not reflective of the whole story as it often happens that someone is upholding racism and sexism with one behavior and at the same time trying to dismantle the same systems with another behavior. For example … (read from slide).</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0" name="Shape 770"/>
        <p:cNvGrpSpPr/>
        <p:nvPr/>
      </p:nvGrpSpPr>
      <p:grpSpPr>
        <a:xfrm>
          <a:off x="0" y="0"/>
          <a:ext cx="0" cy="0"/>
          <a:chOff x="0" y="0"/>
          <a:chExt cx="0" cy="0"/>
        </a:xfrm>
      </p:grpSpPr>
      <p:sp>
        <p:nvSpPr>
          <p:cNvPr id="771" name="Google Shape;771;g1237d752182_0_16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2" name="Google Shape;772;g1237d752182_0_16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endParaRPr b="1">
              <a:solidFill>
                <a:schemeClr val="dk1"/>
              </a:solidFill>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7" name="Shape 777"/>
        <p:cNvGrpSpPr/>
        <p:nvPr/>
      </p:nvGrpSpPr>
      <p:grpSpPr>
        <a:xfrm>
          <a:off x="0" y="0"/>
          <a:ext cx="0" cy="0"/>
          <a:chOff x="0" y="0"/>
          <a:chExt cx="0" cy="0"/>
        </a:xfrm>
      </p:grpSpPr>
      <p:sp>
        <p:nvSpPr>
          <p:cNvPr id="778" name="Google Shape;778;g1237d752182_0_16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9" name="Google Shape;779;g1237d752182_0_16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None/>
            </a:pPr>
            <a:r>
              <a:rPr b="1" lang="en">
                <a:solidFill>
                  <a:schemeClr val="dk1"/>
                </a:solidFill>
              </a:rPr>
              <a:t>Notes:</a:t>
            </a:r>
            <a:r>
              <a:rPr b="1" lang="en">
                <a:solidFill>
                  <a:schemeClr val="dk1"/>
                </a:solidFill>
              </a:rPr>
              <a:t> </a:t>
            </a:r>
            <a:r>
              <a:rPr lang="en">
                <a:solidFill>
                  <a:schemeClr val="dk1"/>
                </a:solidFill>
              </a:rPr>
              <a:t>Equality-based approaches assume that everyone should be treated the same. Unlike equity, equality ignores the fact that different people begin with different resources and barriers, and therefore will need more or less support as a result.</a:t>
            </a:r>
            <a:br>
              <a:rPr lang="en">
                <a:solidFill>
                  <a:schemeClr val="dk1"/>
                </a:solidFill>
              </a:rPr>
            </a:br>
            <a:br>
              <a:rPr lang="en">
                <a:solidFill>
                  <a:schemeClr val="dk1"/>
                </a:solidFill>
              </a:rPr>
            </a:br>
            <a:r>
              <a:rPr lang="en">
                <a:solidFill>
                  <a:schemeClr val="dk1"/>
                </a:solidFill>
              </a:rPr>
              <a:t>Equity is another word for fairness. Equity is an approach that recognizes that the magnitude of systemic barriers posed to a particular person will vary based on their gender identity, race, geographic location, class, age, ability, sexual orientation and other factors. Equity recognizes that different people will need different amounts of resources or support in order to succeed and overcome these barriers.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br>
              <a:rPr lang="en" sz="700"/>
            </a:br>
            <a:endParaRPr sz="700"/>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3" name="Shape 783"/>
        <p:cNvGrpSpPr/>
        <p:nvPr/>
      </p:nvGrpSpPr>
      <p:grpSpPr>
        <a:xfrm>
          <a:off x="0" y="0"/>
          <a:ext cx="0" cy="0"/>
          <a:chOff x="0" y="0"/>
          <a:chExt cx="0" cy="0"/>
        </a:xfrm>
      </p:grpSpPr>
      <p:sp>
        <p:nvSpPr>
          <p:cNvPr id="784" name="Google Shape;784;g1237d752182_0_16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5" name="Google Shape;785;g1237d752182_0_16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endParaRPr b="1">
              <a:solidFill>
                <a:schemeClr val="dk1"/>
              </a:solidFill>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9" name="Shape 789"/>
        <p:cNvGrpSpPr/>
        <p:nvPr/>
      </p:nvGrpSpPr>
      <p:grpSpPr>
        <a:xfrm>
          <a:off x="0" y="0"/>
          <a:ext cx="0" cy="0"/>
          <a:chOff x="0" y="0"/>
          <a:chExt cx="0" cy="0"/>
        </a:xfrm>
      </p:grpSpPr>
      <p:sp>
        <p:nvSpPr>
          <p:cNvPr id="790" name="Google Shape;790;g1237d752182_0_17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1" name="Google Shape;791;g1237d752182_0_17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r>
              <a:rPr b="1" lang="en">
                <a:solidFill>
                  <a:schemeClr val="dk1"/>
                </a:solidFill>
              </a:rPr>
              <a:t> </a:t>
            </a:r>
            <a:r>
              <a:rPr lang="en">
                <a:solidFill>
                  <a:schemeClr val="dk1"/>
                </a:solidFill>
              </a:rPr>
              <a:t>Global Research Equity relates to the opportunity for researchers from around the world being able to consume and share research output based on Open Science, FAIR and CARE principles. Since research capacity varies drastically within and across world regions, local conditions such as available funding, research infrastructure, or internet connectivity should not interfere with the potential of academic success.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1" name="Shape 851"/>
        <p:cNvGrpSpPr/>
        <p:nvPr/>
      </p:nvGrpSpPr>
      <p:grpSpPr>
        <a:xfrm>
          <a:off x="0" y="0"/>
          <a:ext cx="0" cy="0"/>
          <a:chOff x="0" y="0"/>
          <a:chExt cx="0" cy="0"/>
        </a:xfrm>
      </p:grpSpPr>
      <p:sp>
        <p:nvSpPr>
          <p:cNvPr id="852" name="Google Shape;852;g1237d752182_0_17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3" name="Google Shape;853;g1237d752182_0_17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r>
              <a:rPr b="1" lang="en">
                <a:solidFill>
                  <a:schemeClr val="dk1"/>
                </a:solidFill>
              </a:rPr>
              <a:t> </a:t>
            </a:r>
            <a:r>
              <a:rPr lang="en">
                <a:solidFill>
                  <a:schemeClr val="dk1"/>
                </a:solidFill>
              </a:rPr>
              <a:t>The boxes represent accessibility and availability to aforementioned resources, the sizes of the boxes vary per high-, middle- or low resource research institution.</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3" name="Shape 913"/>
        <p:cNvGrpSpPr/>
        <p:nvPr/>
      </p:nvGrpSpPr>
      <p:grpSpPr>
        <a:xfrm>
          <a:off x="0" y="0"/>
          <a:ext cx="0" cy="0"/>
          <a:chOff x="0" y="0"/>
          <a:chExt cx="0" cy="0"/>
        </a:xfrm>
      </p:grpSpPr>
      <p:sp>
        <p:nvSpPr>
          <p:cNvPr id="914" name="Google Shape;914;g1237d752182_0_18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5" name="Google Shape;915;g1237d752182_0_18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r>
              <a:rPr b="1" lang="en">
                <a:solidFill>
                  <a:schemeClr val="dk1"/>
                </a:solidFill>
              </a:rPr>
              <a:t> </a:t>
            </a:r>
            <a:r>
              <a:rPr lang="en">
                <a:solidFill>
                  <a:schemeClr val="dk1"/>
                </a:solidFill>
              </a:rPr>
              <a:t>the threshold (dashed line) is where research effectiveness begins, given that a certain number of resources and capacity is present. Effectiveness means societal impact, as a result of resarch findings and being able to making research output available to other stakeholders (industry, general public, other researchers, etc.)</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6" name="Shape 976"/>
        <p:cNvGrpSpPr/>
        <p:nvPr/>
      </p:nvGrpSpPr>
      <p:grpSpPr>
        <a:xfrm>
          <a:off x="0" y="0"/>
          <a:ext cx="0" cy="0"/>
          <a:chOff x="0" y="0"/>
          <a:chExt cx="0" cy="0"/>
        </a:xfrm>
      </p:grpSpPr>
      <p:sp>
        <p:nvSpPr>
          <p:cNvPr id="977" name="Google Shape;977;g1237d752182_0_18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8" name="Google Shape;978;g1237d752182_0_18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r>
              <a:rPr b="1" lang="en">
                <a:solidFill>
                  <a:schemeClr val="dk1"/>
                </a:solidFill>
              </a:rPr>
              <a:t> </a:t>
            </a:r>
            <a:r>
              <a:rPr lang="en">
                <a:solidFill>
                  <a:schemeClr val="dk1"/>
                </a:solidFill>
              </a:rPr>
              <a:t>the grey area now shows that research institutions with limited access to resources cannot be effective in their research. However, embracing Open Science practices (publishing green OA via preprint servers, chosiing affordable journals or those that provide diamond OA, as well as Open Peer Review) can compensate for lack of resources and therefore provide effectiveness for research even in resource poor setting.</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0" name="Shape 1040"/>
        <p:cNvGrpSpPr/>
        <p:nvPr/>
      </p:nvGrpSpPr>
      <p:grpSpPr>
        <a:xfrm>
          <a:off x="0" y="0"/>
          <a:ext cx="0" cy="0"/>
          <a:chOff x="0" y="0"/>
          <a:chExt cx="0" cy="0"/>
        </a:xfrm>
      </p:grpSpPr>
      <p:sp>
        <p:nvSpPr>
          <p:cNvPr id="1041" name="Google Shape;1041;g1237d752182_0_19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2" name="Google Shape;1042;g1237d752182_0_19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endParaRPr b="1">
              <a:solidFill>
                <a:schemeClr val="dk1"/>
              </a:solidFill>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6" name="Shape 1046"/>
        <p:cNvGrpSpPr/>
        <p:nvPr/>
      </p:nvGrpSpPr>
      <p:grpSpPr>
        <a:xfrm>
          <a:off x="0" y="0"/>
          <a:ext cx="0" cy="0"/>
          <a:chOff x="0" y="0"/>
          <a:chExt cx="0" cy="0"/>
        </a:xfrm>
      </p:grpSpPr>
      <p:sp>
        <p:nvSpPr>
          <p:cNvPr id="1047" name="Google Shape;1047;g1237d752182_0_19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8" name="Google Shape;1048;g1237d752182_0_19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endParaRPr b="1">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12b3e0fbeed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12b3e0fbeed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rPr>
              <a:t>Facilitator: [ADD NAME OF FACILITATOR]</a:t>
            </a:r>
            <a:endParaRPr b="1">
              <a:solidFill>
                <a:schemeClr val="dk1"/>
              </a:solidFill>
            </a:endParaRPr>
          </a:p>
          <a:p>
            <a:pPr indent="0" lvl="0" marL="0" rtl="0" algn="l">
              <a:spcBef>
                <a:spcPts val="0"/>
              </a:spcBef>
              <a:spcAft>
                <a:spcPts val="0"/>
              </a:spcAft>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None/>
            </a:pPr>
            <a:r>
              <a:rPr b="1" lang="en">
                <a:solidFill>
                  <a:schemeClr val="dk1"/>
                </a:solidFill>
              </a:rPr>
              <a:t>Notes: </a:t>
            </a:r>
            <a:r>
              <a:rPr lang="en">
                <a:solidFill>
                  <a:schemeClr val="dk1"/>
                </a:solidFill>
              </a:rPr>
              <a:t>(read from slide)</a:t>
            </a:r>
            <a:r>
              <a:rPr b="1" lang="en">
                <a:solidFill>
                  <a:schemeClr val="dk1"/>
                </a:solidFill>
              </a:rPr>
              <a:t> </a:t>
            </a:r>
            <a:endParaRPr b="1">
              <a:solidFill>
                <a:schemeClr val="dk1"/>
              </a:solidFill>
            </a:endParaRPr>
          </a:p>
          <a:p>
            <a:pPr indent="0" lvl="0" marL="0" rtl="0" algn="l">
              <a:spcBef>
                <a:spcPts val="0"/>
              </a:spcBef>
              <a:spcAft>
                <a:spcPts val="0"/>
              </a:spcAft>
              <a:buNone/>
            </a:pPr>
            <a:r>
              <a:t/>
            </a:r>
            <a:endParaRPr b="1">
              <a:solidFill>
                <a:schemeClr val="dk1"/>
              </a:solidFill>
            </a:endParaRPr>
          </a:p>
          <a:p>
            <a:pPr indent="0" lvl="0" marL="0" rtl="0" algn="l">
              <a:spcBef>
                <a:spcPts val="0"/>
              </a:spcBef>
              <a:spcAft>
                <a:spcPts val="0"/>
              </a:spcAft>
              <a:buNone/>
            </a:pPr>
            <a:r>
              <a:rPr b="1" lang="en">
                <a:solidFill>
                  <a:schemeClr val="dk1"/>
                </a:solidFill>
              </a:rPr>
              <a:t>--</a:t>
            </a:r>
            <a:endParaRPr b="1">
              <a:solidFill>
                <a:schemeClr val="dk1"/>
              </a:solidFill>
            </a:endParaRPr>
          </a:p>
          <a:p>
            <a:pPr indent="0" lvl="0" marL="0" rtl="0" algn="l">
              <a:spcBef>
                <a:spcPts val="0"/>
              </a:spcBef>
              <a:spcAft>
                <a:spcPts val="0"/>
              </a:spcAft>
              <a:buNone/>
            </a:pPr>
            <a:r>
              <a:rPr lang="en" u="sng">
                <a:solidFill>
                  <a:schemeClr val="hlink"/>
                </a:solidFill>
                <a:hlinkClick r:id="rId2"/>
              </a:rPr>
              <a:t>Otter.ai</a:t>
            </a:r>
            <a:r>
              <a:rPr lang="en">
                <a:solidFill>
                  <a:schemeClr val="dk1"/>
                </a:solidFill>
              </a:rPr>
              <a:t> is a paid service integrated with Zoom that our team used to capture a live transcript of the meeting. If you don’t plan to use this service, please delete this slide.</a:t>
            </a:r>
            <a:endParaRPr>
              <a:solidFill>
                <a:schemeClr val="dk1"/>
              </a:solidFill>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2" name="Shape 1052"/>
        <p:cNvGrpSpPr/>
        <p:nvPr/>
      </p:nvGrpSpPr>
      <p:grpSpPr>
        <a:xfrm>
          <a:off x="0" y="0"/>
          <a:ext cx="0" cy="0"/>
          <a:chOff x="0" y="0"/>
          <a:chExt cx="0" cy="0"/>
        </a:xfrm>
      </p:grpSpPr>
      <p:sp>
        <p:nvSpPr>
          <p:cNvPr id="1053" name="Google Shape;1053;g1237d752182_0_19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4" name="Google Shape;1054;g1237d752182_0_19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stop</a:t>
            </a:r>
            <a:r>
              <a:rPr b="1" lang="en">
                <a:solidFill>
                  <a:schemeClr val="dk1"/>
                </a:solidFill>
              </a:rPr>
              <a:t> </a:t>
            </a:r>
            <a:r>
              <a:rPr lang="en">
                <a:solidFill>
                  <a:schemeClr val="dk1"/>
                </a:solidFill>
              </a:rPr>
              <a:t>screenshare / Zoom grid view</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 </a:t>
            </a:r>
            <a:r>
              <a:rPr lang="en">
                <a:solidFill>
                  <a:schemeClr val="dk1"/>
                </a:solidFill>
              </a:rPr>
              <a:t>To all participants, we would like to take a screenshot of all the participants of this Module 1 of Open Peer Reviewers in Africa to post on social media (e.g., Twitter) with the #OpenPeerReviewersInAfrica hashtag. If you would like to be featured in the picture, please turn on your camera. If you wish to not be featured in the picture, please leave the meeting and we’ll see you next time for Module 2. </a:t>
            </a:r>
            <a:endParaRPr>
              <a:solidFill>
                <a:schemeClr val="dk1"/>
              </a:solidFill>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9" name="Shape 1059"/>
        <p:cNvGrpSpPr/>
        <p:nvPr/>
      </p:nvGrpSpPr>
      <p:grpSpPr>
        <a:xfrm>
          <a:off x="0" y="0"/>
          <a:ext cx="0" cy="0"/>
          <a:chOff x="0" y="0"/>
          <a:chExt cx="0" cy="0"/>
        </a:xfrm>
      </p:grpSpPr>
      <p:sp>
        <p:nvSpPr>
          <p:cNvPr id="1060" name="Google Shape;1060;g1237d752182_0_20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1" name="Google Shape;1061;g1237d752182_0_20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12b3e0fbeed_0_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12b3e0fbeed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None/>
            </a:pPr>
            <a:r>
              <a:rPr b="1" lang="en">
                <a:solidFill>
                  <a:schemeClr val="dk1"/>
                </a:solidFill>
              </a:rPr>
              <a:t>Notes: </a:t>
            </a:r>
            <a:r>
              <a:rPr lang="en">
                <a:solidFill>
                  <a:schemeClr val="dk1"/>
                </a:solidFill>
              </a:rPr>
              <a:t>(read from slide) - Daniela to paste link to chat</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a:t>
            </a:r>
            <a:endParaRPr>
              <a:solidFill>
                <a:schemeClr val="dk1"/>
              </a:solidFill>
            </a:endParaRPr>
          </a:p>
          <a:p>
            <a:pPr indent="0" lvl="0" marL="0" rtl="0" algn="l">
              <a:spcBef>
                <a:spcPts val="0"/>
              </a:spcBef>
              <a:spcAft>
                <a:spcPts val="0"/>
              </a:spcAft>
              <a:buNone/>
            </a:pPr>
            <a:r>
              <a:rPr lang="en">
                <a:solidFill>
                  <a:schemeClr val="dk1"/>
                </a:solidFill>
              </a:rPr>
              <a:t>Add the link to the google slide deck in the </a:t>
            </a:r>
            <a:r>
              <a:rPr lang="en">
                <a:solidFill>
                  <a:schemeClr val="dk1"/>
                </a:solidFill>
                <a:highlight>
                  <a:srgbClr val="FFFF00"/>
                </a:highlight>
              </a:rPr>
              <a:t>yellow</a:t>
            </a:r>
            <a:r>
              <a:rPr lang="en">
                <a:solidFill>
                  <a:schemeClr val="dk1"/>
                </a:solidFill>
              </a:rPr>
              <a:t> space. Make sure the sharing settings are “everyone can edit”</a:t>
            </a:r>
            <a:endParaRPr>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1237d752182_0_11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1237d752182_0_1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 </a:t>
            </a:r>
            <a:r>
              <a:rPr lang="en">
                <a:solidFill>
                  <a:schemeClr val="dk1"/>
                </a:solidFill>
              </a:rPr>
              <a:t>Open Peer Reviewers in Africa is a Wellcome-funded project carried on as a collaboration between 5 organizations, </a:t>
            </a:r>
            <a:r>
              <a:rPr lang="en" u="sng">
                <a:solidFill>
                  <a:schemeClr val="hlink"/>
                </a:solidFill>
                <a:hlinkClick r:id="rId2"/>
              </a:rPr>
              <a:t>TCC Africa</a:t>
            </a:r>
            <a:r>
              <a:rPr lang="en">
                <a:solidFill>
                  <a:schemeClr val="dk1"/>
                </a:solidFill>
              </a:rPr>
              <a:t>, </a:t>
            </a:r>
            <a:r>
              <a:rPr lang="en" u="sng">
                <a:solidFill>
                  <a:schemeClr val="hlink"/>
                </a:solidFill>
                <a:hlinkClick r:id="rId3"/>
              </a:rPr>
              <a:t>Eider Africa</a:t>
            </a:r>
            <a:r>
              <a:rPr lang="en">
                <a:solidFill>
                  <a:schemeClr val="dk1"/>
                </a:solidFill>
              </a:rPr>
              <a:t>, </a:t>
            </a:r>
            <a:r>
              <a:rPr lang="en" u="sng">
                <a:solidFill>
                  <a:schemeClr val="hlink"/>
                </a:solidFill>
                <a:hlinkClick r:id="rId4"/>
              </a:rPr>
              <a:t>AfricArXiv</a:t>
            </a:r>
            <a:r>
              <a:rPr lang="en">
                <a:solidFill>
                  <a:schemeClr val="dk1"/>
                </a:solidFill>
              </a:rPr>
              <a:t>, </a:t>
            </a:r>
            <a:r>
              <a:rPr lang="en" u="sng">
                <a:solidFill>
                  <a:schemeClr val="hlink"/>
                </a:solidFill>
                <a:hlinkClick r:id="rId5"/>
              </a:rPr>
              <a:t>eLife</a:t>
            </a:r>
            <a:r>
              <a:rPr lang="en">
                <a:solidFill>
                  <a:schemeClr val="dk1"/>
                </a:solidFill>
              </a:rPr>
              <a:t>, and </a:t>
            </a:r>
            <a:r>
              <a:rPr lang="en" u="sng">
                <a:solidFill>
                  <a:schemeClr val="hlink"/>
                </a:solidFill>
                <a:hlinkClick r:id="rId6"/>
              </a:rPr>
              <a:t>PREreview</a:t>
            </a:r>
            <a:r>
              <a:rPr lang="en">
                <a:solidFill>
                  <a:schemeClr val="dk1"/>
                </a:solidFill>
              </a:rPr>
              <a:t>. These are the people who contributed to this project at different stages of its development. </a:t>
            </a:r>
            <a:endParaRPr>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1237d752182_0_12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1237d752182_0_12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Facilitator: </a:t>
            </a:r>
            <a:r>
              <a:rPr b="1" lang="en">
                <a:solidFill>
                  <a:schemeClr val="dk1"/>
                </a:solidFill>
                <a:highlight>
                  <a:srgbClr val="FFFF00"/>
                </a:highlight>
              </a:rPr>
              <a:t>[ADD NAME OF FACILITATOR]</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Mode: </a:t>
            </a:r>
            <a:r>
              <a:rPr lang="en">
                <a:solidFill>
                  <a:schemeClr val="dk1"/>
                </a:solidFill>
              </a:rPr>
              <a:t>screenshare</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Notes:</a:t>
            </a:r>
            <a:r>
              <a:rPr lang="en">
                <a:solidFill>
                  <a:schemeClr val="dk1"/>
                </a:solidFill>
              </a:rPr>
              <a:t> When the Open Peer Reviewers in Africa team developed this workshop, they had three main goals in mind: (read from slide)</a:t>
            </a:r>
            <a:endParaRPr b="1">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 Id="rId3"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 Id="rId3"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 Id="rId3"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5" name="Shape 55"/>
        <p:cNvGrpSpPr/>
        <p:nvPr/>
      </p:nvGrpSpPr>
      <p:grpSpPr>
        <a:xfrm>
          <a:off x="0" y="0"/>
          <a:ext cx="0" cy="0"/>
          <a:chOff x="0" y="0"/>
          <a:chExt cx="0" cy="0"/>
        </a:xfrm>
      </p:grpSpPr>
      <p:pic>
        <p:nvPicPr>
          <p:cNvPr descr="background 1.png" id="56" name="Google Shape;56;p14"/>
          <p:cNvPicPr preferRelativeResize="0"/>
          <p:nvPr/>
        </p:nvPicPr>
        <p:blipFill rotWithShape="1">
          <a:blip r:embed="rId2">
            <a:alphaModFix/>
          </a:blip>
          <a:srcRect b="36664" l="0" r="32115" t="0"/>
          <a:stretch/>
        </p:blipFill>
        <p:spPr>
          <a:xfrm>
            <a:off x="5954356" y="2465915"/>
            <a:ext cx="3201857" cy="2688573"/>
          </a:xfrm>
          <a:prstGeom prst="rect">
            <a:avLst/>
          </a:prstGeom>
          <a:noFill/>
          <a:ln>
            <a:noFill/>
          </a:ln>
        </p:spPr>
      </p:pic>
      <p:sp>
        <p:nvSpPr>
          <p:cNvPr id="57" name="Google Shape;57;p1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solidFill>
                  <a:schemeClr val="dk1"/>
                </a:solidFill>
                <a:latin typeface="Amatic SC"/>
                <a:ea typeface="Amatic SC"/>
                <a:cs typeface="Amatic SC"/>
                <a:sym typeface="Amatic SC"/>
              </a:defRPr>
            </a:lvl1pPr>
            <a:lvl2pPr lvl="1" rtl="0">
              <a:buNone/>
              <a:defRPr>
                <a:solidFill>
                  <a:schemeClr val="dk1"/>
                </a:solidFill>
                <a:latin typeface="Amatic SC"/>
                <a:ea typeface="Amatic SC"/>
                <a:cs typeface="Amatic SC"/>
                <a:sym typeface="Amatic SC"/>
              </a:defRPr>
            </a:lvl2pPr>
            <a:lvl3pPr lvl="2" rtl="0">
              <a:buNone/>
              <a:defRPr>
                <a:solidFill>
                  <a:schemeClr val="dk1"/>
                </a:solidFill>
                <a:latin typeface="Amatic SC"/>
                <a:ea typeface="Amatic SC"/>
                <a:cs typeface="Amatic SC"/>
                <a:sym typeface="Amatic SC"/>
              </a:defRPr>
            </a:lvl3pPr>
            <a:lvl4pPr lvl="3" rtl="0">
              <a:buNone/>
              <a:defRPr>
                <a:solidFill>
                  <a:schemeClr val="dk1"/>
                </a:solidFill>
                <a:latin typeface="Amatic SC"/>
                <a:ea typeface="Amatic SC"/>
                <a:cs typeface="Amatic SC"/>
                <a:sym typeface="Amatic SC"/>
              </a:defRPr>
            </a:lvl4pPr>
            <a:lvl5pPr lvl="4" rtl="0">
              <a:buNone/>
              <a:defRPr>
                <a:solidFill>
                  <a:schemeClr val="dk1"/>
                </a:solidFill>
                <a:latin typeface="Amatic SC"/>
                <a:ea typeface="Amatic SC"/>
                <a:cs typeface="Amatic SC"/>
                <a:sym typeface="Amatic SC"/>
              </a:defRPr>
            </a:lvl5pPr>
            <a:lvl6pPr lvl="5" rtl="0">
              <a:buNone/>
              <a:defRPr>
                <a:solidFill>
                  <a:schemeClr val="dk1"/>
                </a:solidFill>
                <a:latin typeface="Amatic SC"/>
                <a:ea typeface="Amatic SC"/>
                <a:cs typeface="Amatic SC"/>
                <a:sym typeface="Amatic SC"/>
              </a:defRPr>
            </a:lvl6pPr>
            <a:lvl7pPr lvl="6" rtl="0">
              <a:buNone/>
              <a:defRPr>
                <a:solidFill>
                  <a:schemeClr val="dk1"/>
                </a:solidFill>
                <a:latin typeface="Amatic SC"/>
                <a:ea typeface="Amatic SC"/>
                <a:cs typeface="Amatic SC"/>
                <a:sym typeface="Amatic SC"/>
              </a:defRPr>
            </a:lvl7pPr>
            <a:lvl8pPr lvl="7" rtl="0">
              <a:buNone/>
              <a:defRPr>
                <a:solidFill>
                  <a:schemeClr val="dk1"/>
                </a:solidFill>
                <a:latin typeface="Amatic SC"/>
                <a:ea typeface="Amatic SC"/>
                <a:cs typeface="Amatic SC"/>
                <a:sym typeface="Amatic SC"/>
              </a:defRPr>
            </a:lvl8pPr>
            <a:lvl9pPr lvl="8" rtl="0">
              <a:buNone/>
              <a:defRPr>
                <a:solidFill>
                  <a:schemeClr val="dk1"/>
                </a:solidFill>
                <a:latin typeface="Amatic SC"/>
                <a:ea typeface="Amatic SC"/>
                <a:cs typeface="Amatic SC"/>
                <a:sym typeface="Amatic SC"/>
              </a:defRPr>
            </a:lvl9pPr>
          </a:lstStyle>
          <a:p>
            <a:pPr indent="0" lvl="0" marL="0" rtl="0" algn="l">
              <a:spcBef>
                <a:spcPts val="0"/>
              </a:spcBef>
              <a:spcAft>
                <a:spcPts val="0"/>
              </a:spcAft>
              <a:buNone/>
            </a:pPr>
            <a:fld id="{00000000-1234-1234-1234-123412341234}" type="slidenum">
              <a:rPr lang="en"/>
              <a:t>‹#›</a:t>
            </a:fld>
            <a:endParaRPr/>
          </a:p>
        </p:txBody>
      </p:sp>
      <p:pic>
        <p:nvPicPr>
          <p:cNvPr descr="background 2.png" id="58" name="Google Shape;58;p14"/>
          <p:cNvPicPr preferRelativeResize="0"/>
          <p:nvPr/>
        </p:nvPicPr>
        <p:blipFill rotWithShape="1">
          <a:blip r:embed="rId3">
            <a:alphaModFix/>
          </a:blip>
          <a:srcRect b="0" l="0" r="0" t="0"/>
          <a:stretch/>
        </p:blipFill>
        <p:spPr>
          <a:xfrm>
            <a:off x="261060" y="4308231"/>
            <a:ext cx="570586" cy="570586"/>
          </a:xfrm>
          <a:prstGeom prst="rect">
            <a:avLst/>
          </a:prstGeom>
          <a:noFill/>
          <a:ln>
            <a:noFill/>
          </a:ln>
        </p:spPr>
      </p:pic>
      <p:pic>
        <p:nvPicPr>
          <p:cNvPr descr="background 2.png" id="59" name="Google Shape;59;p14"/>
          <p:cNvPicPr preferRelativeResize="0"/>
          <p:nvPr/>
        </p:nvPicPr>
        <p:blipFill rotWithShape="1">
          <a:blip r:embed="rId3">
            <a:alphaModFix/>
          </a:blip>
          <a:srcRect b="0" l="0" r="0" t="0"/>
          <a:stretch/>
        </p:blipFill>
        <p:spPr>
          <a:xfrm>
            <a:off x="8283049" y="280035"/>
            <a:ext cx="412359" cy="412359"/>
          </a:xfrm>
          <a:prstGeom prst="rect">
            <a:avLst/>
          </a:prstGeom>
          <a:noFill/>
          <a:ln>
            <a:noFill/>
          </a:ln>
        </p:spPr>
      </p:pic>
      <p:sp>
        <p:nvSpPr>
          <p:cNvPr id="60" name="Google Shape;60;p14"/>
          <p:cNvSpPr/>
          <p:nvPr/>
        </p:nvSpPr>
        <p:spPr>
          <a:xfrm>
            <a:off x="261050" y="1668302"/>
            <a:ext cx="7497300" cy="903600"/>
          </a:xfrm>
          <a:prstGeom prst="rect">
            <a:avLst/>
          </a:prstGeom>
          <a:noFill/>
          <a:ln>
            <a:noFill/>
          </a:ln>
        </p:spPr>
        <p:txBody>
          <a:bodyPr anchorCtr="0" anchor="t" bIns="45700" lIns="91425" spcFirstLastPara="1" rIns="91425" wrap="square" tIns="45700">
            <a:noAutofit/>
          </a:bodyPr>
          <a:lstStyle/>
          <a:p>
            <a:pPr indent="0" lvl="0" marL="0" marR="0" rtl="0" algn="l">
              <a:lnSpc>
                <a:spcPct val="115000"/>
              </a:lnSpc>
              <a:spcBef>
                <a:spcPts val="0"/>
              </a:spcBef>
              <a:spcAft>
                <a:spcPts val="0"/>
              </a:spcAft>
              <a:buNone/>
            </a:pPr>
            <a:r>
              <a:t/>
            </a:r>
            <a:endParaRPr sz="3500">
              <a:solidFill>
                <a:srgbClr val="800000"/>
              </a:solidFill>
              <a:latin typeface="Amatic SC"/>
              <a:ea typeface="Amatic SC"/>
              <a:cs typeface="Amatic SC"/>
              <a:sym typeface="Amatic SC"/>
            </a:endParaRPr>
          </a:p>
        </p:txBody>
      </p:sp>
      <p:sp>
        <p:nvSpPr>
          <p:cNvPr id="61" name="Google Shape;61;p14"/>
          <p:cNvSpPr txBox="1"/>
          <p:nvPr/>
        </p:nvSpPr>
        <p:spPr>
          <a:xfrm>
            <a:off x="308625" y="2415675"/>
            <a:ext cx="3724500" cy="1019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3500">
              <a:solidFill>
                <a:srgbClr val="800000"/>
              </a:solidFill>
              <a:latin typeface="Amatic SC"/>
              <a:ea typeface="Amatic SC"/>
              <a:cs typeface="Amatic SC"/>
              <a:sym typeface="Amatic SC"/>
            </a:endParaRPr>
          </a:p>
          <a:p>
            <a:pPr indent="0" lvl="0" marL="0" rtl="0" algn="l">
              <a:spcBef>
                <a:spcPts val="0"/>
              </a:spcBef>
              <a:spcAft>
                <a:spcPts val="0"/>
              </a:spcAft>
              <a:buNone/>
            </a:pPr>
            <a:r>
              <a:t/>
            </a:r>
            <a:endParaRPr>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2" name="Shape 62"/>
        <p:cNvGrpSpPr/>
        <p:nvPr/>
      </p:nvGrpSpPr>
      <p:grpSpPr>
        <a:xfrm>
          <a:off x="0" y="0"/>
          <a:ext cx="0" cy="0"/>
          <a:chOff x="0" y="0"/>
          <a:chExt cx="0" cy="0"/>
        </a:xfrm>
      </p:grpSpPr>
      <p:sp>
        <p:nvSpPr>
          <p:cNvPr id="63" name="Google Shape;63;p1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64" name="Google Shape;64;p15"/>
          <p:cNvSpPr txBox="1"/>
          <p:nvPr/>
        </p:nvSpPr>
        <p:spPr>
          <a:xfrm>
            <a:off x="311700" y="445025"/>
            <a:ext cx="8520600" cy="572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SzPts val="990"/>
              <a:buNone/>
            </a:pPr>
            <a:r>
              <a:t/>
            </a:r>
            <a:endParaRPr sz="3020">
              <a:solidFill>
                <a:srgbClr val="800000"/>
              </a:solidFill>
              <a:latin typeface="Nunito"/>
              <a:ea typeface="Nunito"/>
              <a:cs typeface="Nunito"/>
              <a:sym typeface="Nunito"/>
            </a:endParaRPr>
          </a:p>
        </p:txBody>
      </p:sp>
      <p:pic>
        <p:nvPicPr>
          <p:cNvPr descr="background 1.png" id="65" name="Google Shape;65;p15"/>
          <p:cNvPicPr preferRelativeResize="0"/>
          <p:nvPr/>
        </p:nvPicPr>
        <p:blipFill rotWithShape="1">
          <a:blip r:embed="rId2">
            <a:alphaModFix/>
          </a:blip>
          <a:srcRect b="36664" l="0" r="32115" t="0"/>
          <a:stretch/>
        </p:blipFill>
        <p:spPr>
          <a:xfrm>
            <a:off x="6998341" y="3141633"/>
            <a:ext cx="2145654" cy="2001879"/>
          </a:xfrm>
          <a:prstGeom prst="rect">
            <a:avLst/>
          </a:prstGeom>
          <a:noFill/>
          <a:ln>
            <a:noFill/>
          </a:ln>
        </p:spPr>
      </p:pic>
      <p:pic>
        <p:nvPicPr>
          <p:cNvPr descr="background 2.png" id="66" name="Google Shape;66;p15"/>
          <p:cNvPicPr preferRelativeResize="0"/>
          <p:nvPr/>
        </p:nvPicPr>
        <p:blipFill rotWithShape="1">
          <a:blip r:embed="rId3">
            <a:alphaModFix/>
          </a:blip>
          <a:srcRect b="0" l="36350" r="0" t="0"/>
          <a:stretch/>
        </p:blipFill>
        <p:spPr>
          <a:xfrm>
            <a:off x="0" y="1181409"/>
            <a:ext cx="403534" cy="633984"/>
          </a:xfrm>
          <a:prstGeom prst="rect">
            <a:avLst/>
          </a:prstGeom>
          <a:noFill/>
          <a:ln>
            <a:noFill/>
          </a:ln>
        </p:spPr>
      </p:pic>
      <p:pic>
        <p:nvPicPr>
          <p:cNvPr descr="background 2.png" id="67" name="Google Shape;67;p15"/>
          <p:cNvPicPr preferRelativeResize="0"/>
          <p:nvPr/>
        </p:nvPicPr>
        <p:blipFill rotWithShape="1">
          <a:blip r:embed="rId3">
            <a:alphaModFix/>
          </a:blip>
          <a:srcRect b="0" l="0" r="0" t="0"/>
          <a:stretch/>
        </p:blipFill>
        <p:spPr>
          <a:xfrm>
            <a:off x="8283049" y="311150"/>
            <a:ext cx="458177" cy="458177"/>
          </a:xfrm>
          <a:prstGeom prst="rect">
            <a:avLst/>
          </a:prstGeom>
          <a:noFill/>
          <a:ln>
            <a:noFill/>
          </a:ln>
        </p:spPr>
      </p:pic>
      <p:sp>
        <p:nvSpPr>
          <p:cNvPr id="68" name="Google Shape;68;p15"/>
          <p:cNvSpPr txBox="1"/>
          <p:nvPr>
            <p:ph idx="1" type="body"/>
          </p:nvPr>
        </p:nvSpPr>
        <p:spPr>
          <a:xfrm>
            <a:off x="311700" y="1152475"/>
            <a:ext cx="8520600" cy="3416400"/>
          </a:xfrm>
          <a:prstGeom prst="rect">
            <a:avLst/>
          </a:prstGeom>
        </p:spPr>
        <p:txBody>
          <a:bodyPr anchorCtr="0" anchor="ctr" bIns="91425" lIns="91425" spcFirstLastPara="1" rIns="91425" wrap="square" tIns="91425">
            <a:noAutofit/>
          </a:bodyPr>
          <a:lstStyle>
            <a:lvl1pPr indent="-330200" lvl="0" marL="457200" rtl="0">
              <a:spcBef>
                <a:spcPts val="0"/>
              </a:spcBef>
              <a:spcAft>
                <a:spcPts val="0"/>
              </a:spcAft>
              <a:buClr>
                <a:schemeClr val="dk1"/>
              </a:buClr>
              <a:buSzPts val="1600"/>
              <a:buFont typeface="Calibri"/>
              <a:buChar char="๏"/>
              <a:defRPr>
                <a:solidFill>
                  <a:srgbClr val="1A1A1A"/>
                </a:solidFill>
                <a:latin typeface="Calibri"/>
                <a:ea typeface="Calibri"/>
                <a:cs typeface="Calibri"/>
                <a:sym typeface="Calibri"/>
              </a:defRPr>
            </a:lvl1pPr>
            <a:lvl2pPr indent="-330200" lvl="1" marL="914400" rtl="0">
              <a:spcBef>
                <a:spcPts val="1000"/>
              </a:spcBef>
              <a:spcAft>
                <a:spcPts val="0"/>
              </a:spcAft>
              <a:buClr>
                <a:schemeClr val="dk1"/>
              </a:buClr>
              <a:buSzPts val="1600"/>
              <a:buFont typeface="Calibri"/>
              <a:buChar char="○"/>
              <a:defRPr>
                <a:solidFill>
                  <a:srgbClr val="1A1A1A"/>
                </a:solidFill>
                <a:latin typeface="Calibri"/>
                <a:ea typeface="Calibri"/>
                <a:cs typeface="Calibri"/>
                <a:sym typeface="Calibri"/>
              </a:defRPr>
            </a:lvl2pPr>
            <a:lvl3pPr indent="-330200" lvl="2" marL="1371600" rtl="0">
              <a:spcBef>
                <a:spcPts val="1000"/>
              </a:spcBef>
              <a:spcAft>
                <a:spcPts val="0"/>
              </a:spcAft>
              <a:buClr>
                <a:schemeClr val="dk1"/>
              </a:buClr>
              <a:buSzPts val="1600"/>
              <a:buFont typeface="Calibri"/>
              <a:buChar char="■"/>
              <a:defRPr>
                <a:solidFill>
                  <a:srgbClr val="1A1A1A"/>
                </a:solidFill>
                <a:latin typeface="Calibri"/>
                <a:ea typeface="Calibri"/>
                <a:cs typeface="Calibri"/>
                <a:sym typeface="Calibri"/>
              </a:defRPr>
            </a:lvl3pPr>
            <a:lvl4pPr indent="-330200" lvl="3" marL="1828800" rtl="0">
              <a:spcBef>
                <a:spcPts val="1000"/>
              </a:spcBef>
              <a:spcAft>
                <a:spcPts val="0"/>
              </a:spcAft>
              <a:buClr>
                <a:schemeClr val="dk1"/>
              </a:buClr>
              <a:buSzPts val="1600"/>
              <a:buFont typeface="Calibri"/>
              <a:buChar char="●"/>
              <a:defRPr>
                <a:solidFill>
                  <a:srgbClr val="1A1A1A"/>
                </a:solidFill>
                <a:latin typeface="Calibri"/>
                <a:ea typeface="Calibri"/>
                <a:cs typeface="Calibri"/>
                <a:sym typeface="Calibri"/>
              </a:defRPr>
            </a:lvl4pPr>
            <a:lvl5pPr indent="-330200" lvl="4" marL="2286000" rtl="0">
              <a:spcBef>
                <a:spcPts val="1000"/>
              </a:spcBef>
              <a:spcAft>
                <a:spcPts val="0"/>
              </a:spcAft>
              <a:buClr>
                <a:schemeClr val="dk1"/>
              </a:buClr>
              <a:buSzPts val="1600"/>
              <a:buFont typeface="Calibri"/>
              <a:buChar char="○"/>
              <a:defRPr>
                <a:solidFill>
                  <a:srgbClr val="1A1A1A"/>
                </a:solidFill>
                <a:latin typeface="Calibri"/>
                <a:ea typeface="Calibri"/>
                <a:cs typeface="Calibri"/>
                <a:sym typeface="Calibri"/>
              </a:defRPr>
            </a:lvl5pPr>
            <a:lvl6pPr indent="-330200" lvl="5" marL="2743200" rtl="0">
              <a:spcBef>
                <a:spcPts val="1000"/>
              </a:spcBef>
              <a:spcAft>
                <a:spcPts val="0"/>
              </a:spcAft>
              <a:buClr>
                <a:schemeClr val="dk1"/>
              </a:buClr>
              <a:buSzPts val="1600"/>
              <a:buFont typeface="Calibri"/>
              <a:buChar char="■"/>
              <a:defRPr>
                <a:solidFill>
                  <a:srgbClr val="1A1A1A"/>
                </a:solidFill>
                <a:latin typeface="Calibri"/>
                <a:ea typeface="Calibri"/>
                <a:cs typeface="Calibri"/>
                <a:sym typeface="Calibri"/>
              </a:defRPr>
            </a:lvl6pPr>
            <a:lvl7pPr indent="-330200" lvl="6" marL="3200400" rtl="0">
              <a:spcBef>
                <a:spcPts val="1000"/>
              </a:spcBef>
              <a:spcAft>
                <a:spcPts val="0"/>
              </a:spcAft>
              <a:buClr>
                <a:schemeClr val="dk1"/>
              </a:buClr>
              <a:buSzPts val="1600"/>
              <a:buFont typeface="Calibri"/>
              <a:buChar char="●"/>
              <a:defRPr>
                <a:solidFill>
                  <a:srgbClr val="1A1A1A"/>
                </a:solidFill>
                <a:latin typeface="Calibri"/>
                <a:ea typeface="Calibri"/>
                <a:cs typeface="Calibri"/>
                <a:sym typeface="Calibri"/>
              </a:defRPr>
            </a:lvl7pPr>
            <a:lvl8pPr indent="-330200" lvl="7" marL="3657600" rtl="0">
              <a:spcBef>
                <a:spcPts val="1000"/>
              </a:spcBef>
              <a:spcAft>
                <a:spcPts val="0"/>
              </a:spcAft>
              <a:buClr>
                <a:schemeClr val="dk1"/>
              </a:buClr>
              <a:buSzPts val="1600"/>
              <a:buFont typeface="Calibri"/>
              <a:buChar char="○"/>
              <a:defRPr>
                <a:solidFill>
                  <a:srgbClr val="1A1A1A"/>
                </a:solidFill>
                <a:latin typeface="Calibri"/>
                <a:ea typeface="Calibri"/>
                <a:cs typeface="Calibri"/>
                <a:sym typeface="Calibri"/>
              </a:defRPr>
            </a:lvl8pPr>
            <a:lvl9pPr indent="-330200" lvl="8" marL="4114800" rtl="0">
              <a:spcBef>
                <a:spcPts val="1000"/>
              </a:spcBef>
              <a:spcAft>
                <a:spcPts val="1000"/>
              </a:spcAft>
              <a:buClr>
                <a:schemeClr val="dk1"/>
              </a:buClr>
              <a:buSzPts val="1600"/>
              <a:buFont typeface="Calibri"/>
              <a:buChar char="■"/>
              <a:defRPr>
                <a:solidFill>
                  <a:srgbClr val="1A1A1A"/>
                </a:solidFill>
                <a:latin typeface="Calibri"/>
                <a:ea typeface="Calibri"/>
                <a:cs typeface="Calibri"/>
                <a:sym typeface="Calibri"/>
              </a:defRPr>
            </a:lvl9pPr>
          </a:lstStyle>
          <a:p/>
        </p:txBody>
      </p:sp>
      <p:sp>
        <p:nvSpPr>
          <p:cNvPr id="69" name="Google Shape;69;p15"/>
          <p:cNvSpPr/>
          <p:nvPr/>
        </p:nvSpPr>
        <p:spPr>
          <a:xfrm>
            <a:off x="8022838" y="50938"/>
            <a:ext cx="978600" cy="978600"/>
          </a:xfrm>
          <a:prstGeom prst="ellipse">
            <a:avLst/>
          </a:prstGeom>
          <a:noFill/>
          <a:ln cap="flat" cmpd="sng" w="9525">
            <a:solidFill>
              <a:schemeClr val="accent1"/>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66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pen Peer Reviewers in Africa - Theme" type="tx">
  <p:cSld name="TITLE_AND_BODY">
    <p:spTree>
      <p:nvGrpSpPr>
        <p:cNvPr id="70" name="Shape 70"/>
        <p:cNvGrpSpPr/>
        <p:nvPr/>
      </p:nvGrpSpPr>
      <p:grpSpPr>
        <a:xfrm>
          <a:off x="0" y="0"/>
          <a:ext cx="0" cy="0"/>
          <a:chOff x="0" y="0"/>
          <a:chExt cx="0" cy="0"/>
        </a:xfrm>
      </p:grpSpPr>
      <p:sp>
        <p:nvSpPr>
          <p:cNvPr id="71" name="Google Shape;71;p1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descr="background 1.png" id="72" name="Google Shape;72;p16"/>
          <p:cNvPicPr preferRelativeResize="0"/>
          <p:nvPr/>
        </p:nvPicPr>
        <p:blipFill rotWithShape="1">
          <a:blip r:embed="rId2">
            <a:alphaModFix/>
          </a:blip>
          <a:srcRect b="36664" l="0" r="32115" t="0"/>
          <a:stretch/>
        </p:blipFill>
        <p:spPr>
          <a:xfrm rot="10800000">
            <a:off x="1" y="-1"/>
            <a:ext cx="2685141" cy="2505217"/>
          </a:xfrm>
          <a:prstGeom prst="rect">
            <a:avLst/>
          </a:prstGeom>
          <a:noFill/>
          <a:ln>
            <a:noFill/>
          </a:ln>
        </p:spPr>
      </p:pic>
      <p:pic>
        <p:nvPicPr>
          <p:cNvPr descr="background 2.png" id="73" name="Google Shape;73;p16"/>
          <p:cNvPicPr preferRelativeResize="0"/>
          <p:nvPr/>
        </p:nvPicPr>
        <p:blipFill rotWithShape="1">
          <a:blip r:embed="rId3">
            <a:alphaModFix/>
          </a:blip>
          <a:srcRect b="0" l="0" r="0" t="0"/>
          <a:stretch/>
        </p:blipFill>
        <p:spPr>
          <a:xfrm>
            <a:off x="8283049" y="311150"/>
            <a:ext cx="458177" cy="458177"/>
          </a:xfrm>
          <a:prstGeom prst="rect">
            <a:avLst/>
          </a:prstGeom>
          <a:noFill/>
          <a:ln>
            <a:noFill/>
          </a:ln>
        </p:spPr>
      </p:pic>
      <p:pic>
        <p:nvPicPr>
          <p:cNvPr descr="background 2.png" id="74" name="Google Shape;74;p16"/>
          <p:cNvPicPr preferRelativeResize="0"/>
          <p:nvPr/>
        </p:nvPicPr>
        <p:blipFill rotWithShape="1">
          <a:blip r:embed="rId3">
            <a:alphaModFix/>
          </a:blip>
          <a:srcRect b="9148" l="0" r="0" t="0"/>
          <a:stretch/>
        </p:blipFill>
        <p:spPr>
          <a:xfrm>
            <a:off x="476781" y="3137194"/>
            <a:ext cx="2208361" cy="2006301"/>
          </a:xfrm>
          <a:prstGeom prst="rect">
            <a:avLst/>
          </a:prstGeom>
          <a:noFill/>
          <a:ln>
            <a:noFill/>
          </a:ln>
        </p:spPr>
      </p:pic>
      <p:sp>
        <p:nvSpPr>
          <p:cNvPr id="75" name="Google Shape;75;p16"/>
          <p:cNvSpPr/>
          <p:nvPr/>
        </p:nvSpPr>
        <p:spPr>
          <a:xfrm>
            <a:off x="875926" y="1330477"/>
            <a:ext cx="2801100" cy="2801100"/>
          </a:xfrm>
          <a:prstGeom prst="ellipse">
            <a:avLst/>
          </a:prstGeom>
          <a:solidFill>
            <a:srgbClr val="FFFFFF"/>
          </a:solidFill>
          <a:ln cap="flat" cmpd="sng" w="9525">
            <a:solidFill>
              <a:srgbClr val="000000"/>
            </a:solidFill>
            <a:prstDash val="solid"/>
            <a:round/>
            <a:headEnd len="sm" w="sm" type="none"/>
            <a:tailEnd len="sm" w="sm" type="none"/>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76" name="Google Shape;76;p16"/>
          <p:cNvSpPr/>
          <p:nvPr/>
        </p:nvSpPr>
        <p:spPr>
          <a:xfrm>
            <a:off x="3711050" y="1052279"/>
            <a:ext cx="5433000" cy="646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1" sz="3200">
              <a:solidFill>
                <a:srgbClr val="800000"/>
              </a:solidFill>
              <a:latin typeface="Nunito"/>
              <a:ea typeface="Nunito"/>
              <a:cs typeface="Nunito"/>
              <a:sym typeface="Nunito"/>
            </a:endParaRPr>
          </a:p>
        </p:txBody>
      </p:sp>
      <p:sp>
        <p:nvSpPr>
          <p:cNvPr id="77" name="Google Shape;77;p16"/>
          <p:cNvSpPr/>
          <p:nvPr/>
        </p:nvSpPr>
        <p:spPr>
          <a:xfrm>
            <a:off x="1323639" y="2367216"/>
            <a:ext cx="2016000" cy="6462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b="1" sz="3600">
              <a:solidFill>
                <a:srgbClr val="000000"/>
              </a:solidFill>
              <a:latin typeface="Amatic SC"/>
              <a:ea typeface="Amatic SC"/>
              <a:cs typeface="Amatic SC"/>
              <a:sym typeface="Amatic SC"/>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78" name="Shape 78"/>
        <p:cNvGrpSpPr/>
        <p:nvPr/>
      </p:nvGrpSpPr>
      <p:grpSpPr>
        <a:xfrm>
          <a:off x="0" y="0"/>
          <a:ext cx="0" cy="0"/>
          <a:chOff x="0" y="0"/>
          <a:chExt cx="0" cy="0"/>
        </a:xfrm>
      </p:grpSpPr>
      <p:sp>
        <p:nvSpPr>
          <p:cNvPr id="79" name="Google Shape;79;p17"/>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80" name="Google Shape;80;p1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81" name="Google Shape;81;p17"/>
          <p:cNvSpPr txBox="1"/>
          <p:nvPr>
            <p:ph idx="1" type="body"/>
          </p:nvPr>
        </p:nvSpPr>
        <p:spPr>
          <a:xfrm>
            <a:off x="397350" y="1246825"/>
            <a:ext cx="3790200" cy="3416400"/>
          </a:xfrm>
          <a:prstGeom prst="rect">
            <a:avLst/>
          </a:prstGeom>
        </p:spPr>
        <p:txBody>
          <a:bodyPr anchorCtr="0" anchor="ctr" bIns="91425" lIns="91425" spcFirstLastPara="1" rIns="91425" wrap="square" tIns="91425">
            <a:noAutofit/>
          </a:bodyPr>
          <a:lstStyle>
            <a:lvl1pPr indent="-323850" lvl="0" marL="457200" rtl="0">
              <a:spcBef>
                <a:spcPts val="0"/>
              </a:spcBef>
              <a:spcAft>
                <a:spcPts val="0"/>
              </a:spcAft>
              <a:buClr>
                <a:schemeClr val="dk1"/>
              </a:buClr>
              <a:buSzPts val="1500"/>
              <a:buFont typeface="Calibri"/>
              <a:buChar char="๏"/>
              <a:defRPr sz="1500">
                <a:solidFill>
                  <a:srgbClr val="1A1A1A"/>
                </a:solidFill>
                <a:latin typeface="Calibri"/>
                <a:ea typeface="Calibri"/>
                <a:cs typeface="Calibri"/>
                <a:sym typeface="Calibri"/>
              </a:defRPr>
            </a:lvl1pPr>
            <a:lvl2pPr indent="-323850" lvl="1" marL="914400" rtl="0">
              <a:spcBef>
                <a:spcPts val="1000"/>
              </a:spcBef>
              <a:spcAft>
                <a:spcPts val="0"/>
              </a:spcAft>
              <a:buClr>
                <a:schemeClr val="dk1"/>
              </a:buClr>
              <a:buSzPts val="1500"/>
              <a:buFont typeface="Calibri"/>
              <a:buChar char="○"/>
              <a:defRPr sz="1500">
                <a:solidFill>
                  <a:srgbClr val="1A1A1A"/>
                </a:solidFill>
                <a:latin typeface="Calibri"/>
                <a:ea typeface="Calibri"/>
                <a:cs typeface="Calibri"/>
                <a:sym typeface="Calibri"/>
              </a:defRPr>
            </a:lvl2pPr>
            <a:lvl3pPr indent="-323850" lvl="2" marL="1371600" rtl="0">
              <a:spcBef>
                <a:spcPts val="1000"/>
              </a:spcBef>
              <a:spcAft>
                <a:spcPts val="0"/>
              </a:spcAft>
              <a:buClr>
                <a:schemeClr val="dk1"/>
              </a:buClr>
              <a:buSzPts val="1500"/>
              <a:buFont typeface="Calibri"/>
              <a:buChar char="■"/>
              <a:defRPr sz="1500">
                <a:solidFill>
                  <a:srgbClr val="1A1A1A"/>
                </a:solidFill>
                <a:latin typeface="Calibri"/>
                <a:ea typeface="Calibri"/>
                <a:cs typeface="Calibri"/>
                <a:sym typeface="Calibri"/>
              </a:defRPr>
            </a:lvl3pPr>
            <a:lvl4pPr indent="-323850" lvl="3" marL="1828800" rtl="0">
              <a:spcBef>
                <a:spcPts val="1000"/>
              </a:spcBef>
              <a:spcAft>
                <a:spcPts val="0"/>
              </a:spcAft>
              <a:buClr>
                <a:schemeClr val="dk1"/>
              </a:buClr>
              <a:buSzPts val="1500"/>
              <a:buFont typeface="Calibri"/>
              <a:buChar char="●"/>
              <a:defRPr sz="1500">
                <a:solidFill>
                  <a:srgbClr val="1A1A1A"/>
                </a:solidFill>
                <a:latin typeface="Calibri"/>
                <a:ea typeface="Calibri"/>
                <a:cs typeface="Calibri"/>
                <a:sym typeface="Calibri"/>
              </a:defRPr>
            </a:lvl4pPr>
            <a:lvl5pPr indent="-323850" lvl="4" marL="2286000" rtl="0">
              <a:spcBef>
                <a:spcPts val="1000"/>
              </a:spcBef>
              <a:spcAft>
                <a:spcPts val="0"/>
              </a:spcAft>
              <a:buClr>
                <a:schemeClr val="dk1"/>
              </a:buClr>
              <a:buSzPts val="1500"/>
              <a:buFont typeface="Calibri"/>
              <a:buChar char="○"/>
              <a:defRPr sz="1500">
                <a:solidFill>
                  <a:srgbClr val="1A1A1A"/>
                </a:solidFill>
                <a:latin typeface="Calibri"/>
                <a:ea typeface="Calibri"/>
                <a:cs typeface="Calibri"/>
                <a:sym typeface="Calibri"/>
              </a:defRPr>
            </a:lvl5pPr>
            <a:lvl6pPr indent="-323850" lvl="5" marL="2743200" rtl="0">
              <a:spcBef>
                <a:spcPts val="1000"/>
              </a:spcBef>
              <a:spcAft>
                <a:spcPts val="0"/>
              </a:spcAft>
              <a:buClr>
                <a:schemeClr val="dk1"/>
              </a:buClr>
              <a:buSzPts val="1500"/>
              <a:buFont typeface="Calibri"/>
              <a:buChar char="■"/>
              <a:defRPr sz="1500">
                <a:solidFill>
                  <a:srgbClr val="1A1A1A"/>
                </a:solidFill>
                <a:latin typeface="Calibri"/>
                <a:ea typeface="Calibri"/>
                <a:cs typeface="Calibri"/>
                <a:sym typeface="Calibri"/>
              </a:defRPr>
            </a:lvl6pPr>
            <a:lvl7pPr indent="-323850" lvl="6" marL="3200400" rtl="0">
              <a:spcBef>
                <a:spcPts val="1000"/>
              </a:spcBef>
              <a:spcAft>
                <a:spcPts val="0"/>
              </a:spcAft>
              <a:buClr>
                <a:schemeClr val="dk1"/>
              </a:buClr>
              <a:buSzPts val="1500"/>
              <a:buFont typeface="Calibri"/>
              <a:buChar char="●"/>
              <a:defRPr sz="1500">
                <a:solidFill>
                  <a:srgbClr val="1A1A1A"/>
                </a:solidFill>
                <a:latin typeface="Calibri"/>
                <a:ea typeface="Calibri"/>
                <a:cs typeface="Calibri"/>
                <a:sym typeface="Calibri"/>
              </a:defRPr>
            </a:lvl7pPr>
            <a:lvl8pPr indent="-323850" lvl="7" marL="3657600" rtl="0">
              <a:spcBef>
                <a:spcPts val="1000"/>
              </a:spcBef>
              <a:spcAft>
                <a:spcPts val="0"/>
              </a:spcAft>
              <a:buClr>
                <a:schemeClr val="dk1"/>
              </a:buClr>
              <a:buSzPts val="1500"/>
              <a:buFont typeface="Calibri"/>
              <a:buChar char="○"/>
              <a:defRPr sz="1500">
                <a:solidFill>
                  <a:srgbClr val="1A1A1A"/>
                </a:solidFill>
                <a:latin typeface="Calibri"/>
                <a:ea typeface="Calibri"/>
                <a:cs typeface="Calibri"/>
                <a:sym typeface="Calibri"/>
              </a:defRPr>
            </a:lvl8pPr>
            <a:lvl9pPr indent="-323850" lvl="8" marL="4114800" rtl="0">
              <a:spcBef>
                <a:spcPts val="1000"/>
              </a:spcBef>
              <a:spcAft>
                <a:spcPts val="1000"/>
              </a:spcAft>
              <a:buClr>
                <a:schemeClr val="dk1"/>
              </a:buClr>
              <a:buSzPts val="1500"/>
              <a:buFont typeface="Calibri"/>
              <a:buChar char="■"/>
              <a:defRPr sz="1500">
                <a:solidFill>
                  <a:srgbClr val="1A1A1A"/>
                </a:solidFill>
                <a:latin typeface="Calibri"/>
                <a:ea typeface="Calibri"/>
                <a:cs typeface="Calibri"/>
                <a:sym typeface="Calibri"/>
              </a:defRPr>
            </a:lvl9pPr>
          </a:lstStyle>
          <a:p/>
        </p:txBody>
      </p:sp>
      <p:sp>
        <p:nvSpPr>
          <p:cNvPr id="82" name="Google Shape;82;p17"/>
          <p:cNvSpPr txBox="1"/>
          <p:nvPr>
            <p:ph idx="2" type="body"/>
          </p:nvPr>
        </p:nvSpPr>
        <p:spPr>
          <a:xfrm>
            <a:off x="4832150" y="1246825"/>
            <a:ext cx="3790200" cy="3416400"/>
          </a:xfrm>
          <a:prstGeom prst="rect">
            <a:avLst/>
          </a:prstGeom>
        </p:spPr>
        <p:txBody>
          <a:bodyPr anchorCtr="0" anchor="ctr" bIns="91425" lIns="91425" spcFirstLastPara="1" rIns="91425" wrap="square" tIns="91425">
            <a:noAutofit/>
          </a:bodyPr>
          <a:lstStyle>
            <a:lvl1pPr indent="-323850" lvl="0" marL="457200" rtl="0">
              <a:spcBef>
                <a:spcPts val="0"/>
              </a:spcBef>
              <a:spcAft>
                <a:spcPts val="0"/>
              </a:spcAft>
              <a:buClr>
                <a:schemeClr val="dk1"/>
              </a:buClr>
              <a:buSzPts val="1500"/>
              <a:buFont typeface="Calibri"/>
              <a:buChar char="๏"/>
              <a:defRPr sz="1500">
                <a:solidFill>
                  <a:srgbClr val="1A1A1A"/>
                </a:solidFill>
                <a:latin typeface="Calibri"/>
                <a:ea typeface="Calibri"/>
                <a:cs typeface="Calibri"/>
                <a:sym typeface="Calibri"/>
              </a:defRPr>
            </a:lvl1pPr>
            <a:lvl2pPr indent="-323850" lvl="1" marL="914400" rtl="0">
              <a:spcBef>
                <a:spcPts val="1000"/>
              </a:spcBef>
              <a:spcAft>
                <a:spcPts val="0"/>
              </a:spcAft>
              <a:buClr>
                <a:schemeClr val="dk1"/>
              </a:buClr>
              <a:buSzPts val="1500"/>
              <a:buFont typeface="Calibri"/>
              <a:buChar char="○"/>
              <a:defRPr sz="1500">
                <a:solidFill>
                  <a:srgbClr val="1A1A1A"/>
                </a:solidFill>
                <a:latin typeface="Calibri"/>
                <a:ea typeface="Calibri"/>
                <a:cs typeface="Calibri"/>
                <a:sym typeface="Calibri"/>
              </a:defRPr>
            </a:lvl2pPr>
            <a:lvl3pPr indent="-323850" lvl="2" marL="1371600" rtl="0">
              <a:spcBef>
                <a:spcPts val="1000"/>
              </a:spcBef>
              <a:spcAft>
                <a:spcPts val="0"/>
              </a:spcAft>
              <a:buClr>
                <a:schemeClr val="dk1"/>
              </a:buClr>
              <a:buSzPts val="1500"/>
              <a:buFont typeface="Calibri"/>
              <a:buChar char="■"/>
              <a:defRPr sz="1500">
                <a:solidFill>
                  <a:srgbClr val="1A1A1A"/>
                </a:solidFill>
                <a:latin typeface="Calibri"/>
                <a:ea typeface="Calibri"/>
                <a:cs typeface="Calibri"/>
                <a:sym typeface="Calibri"/>
              </a:defRPr>
            </a:lvl3pPr>
            <a:lvl4pPr indent="-323850" lvl="3" marL="1828800" rtl="0">
              <a:spcBef>
                <a:spcPts val="1000"/>
              </a:spcBef>
              <a:spcAft>
                <a:spcPts val="0"/>
              </a:spcAft>
              <a:buClr>
                <a:schemeClr val="dk1"/>
              </a:buClr>
              <a:buSzPts val="1500"/>
              <a:buFont typeface="Calibri"/>
              <a:buChar char="●"/>
              <a:defRPr sz="1500">
                <a:solidFill>
                  <a:srgbClr val="1A1A1A"/>
                </a:solidFill>
                <a:latin typeface="Calibri"/>
                <a:ea typeface="Calibri"/>
                <a:cs typeface="Calibri"/>
                <a:sym typeface="Calibri"/>
              </a:defRPr>
            </a:lvl4pPr>
            <a:lvl5pPr indent="-323850" lvl="4" marL="2286000" rtl="0">
              <a:spcBef>
                <a:spcPts val="1000"/>
              </a:spcBef>
              <a:spcAft>
                <a:spcPts val="0"/>
              </a:spcAft>
              <a:buClr>
                <a:schemeClr val="dk1"/>
              </a:buClr>
              <a:buSzPts val="1500"/>
              <a:buFont typeface="Calibri"/>
              <a:buChar char="○"/>
              <a:defRPr sz="1500">
                <a:solidFill>
                  <a:srgbClr val="1A1A1A"/>
                </a:solidFill>
                <a:latin typeface="Calibri"/>
                <a:ea typeface="Calibri"/>
                <a:cs typeface="Calibri"/>
                <a:sym typeface="Calibri"/>
              </a:defRPr>
            </a:lvl5pPr>
            <a:lvl6pPr indent="-323850" lvl="5" marL="2743200" rtl="0">
              <a:spcBef>
                <a:spcPts val="1000"/>
              </a:spcBef>
              <a:spcAft>
                <a:spcPts val="0"/>
              </a:spcAft>
              <a:buClr>
                <a:schemeClr val="dk1"/>
              </a:buClr>
              <a:buSzPts val="1500"/>
              <a:buFont typeface="Calibri"/>
              <a:buChar char="■"/>
              <a:defRPr sz="1500">
                <a:solidFill>
                  <a:srgbClr val="1A1A1A"/>
                </a:solidFill>
                <a:latin typeface="Calibri"/>
                <a:ea typeface="Calibri"/>
                <a:cs typeface="Calibri"/>
                <a:sym typeface="Calibri"/>
              </a:defRPr>
            </a:lvl6pPr>
            <a:lvl7pPr indent="-323850" lvl="6" marL="3200400" rtl="0">
              <a:spcBef>
                <a:spcPts val="1000"/>
              </a:spcBef>
              <a:spcAft>
                <a:spcPts val="0"/>
              </a:spcAft>
              <a:buClr>
                <a:schemeClr val="dk1"/>
              </a:buClr>
              <a:buSzPts val="1500"/>
              <a:buFont typeface="Calibri"/>
              <a:buChar char="●"/>
              <a:defRPr sz="1500">
                <a:solidFill>
                  <a:srgbClr val="1A1A1A"/>
                </a:solidFill>
                <a:latin typeface="Calibri"/>
                <a:ea typeface="Calibri"/>
                <a:cs typeface="Calibri"/>
                <a:sym typeface="Calibri"/>
              </a:defRPr>
            </a:lvl7pPr>
            <a:lvl8pPr indent="-323850" lvl="7" marL="3657600" rtl="0">
              <a:spcBef>
                <a:spcPts val="1000"/>
              </a:spcBef>
              <a:spcAft>
                <a:spcPts val="0"/>
              </a:spcAft>
              <a:buClr>
                <a:schemeClr val="dk1"/>
              </a:buClr>
              <a:buSzPts val="1500"/>
              <a:buFont typeface="Calibri"/>
              <a:buChar char="○"/>
              <a:defRPr sz="1500">
                <a:solidFill>
                  <a:srgbClr val="1A1A1A"/>
                </a:solidFill>
                <a:latin typeface="Calibri"/>
                <a:ea typeface="Calibri"/>
                <a:cs typeface="Calibri"/>
                <a:sym typeface="Calibri"/>
              </a:defRPr>
            </a:lvl8pPr>
            <a:lvl9pPr indent="-323850" lvl="8" marL="4114800" rtl="0">
              <a:spcBef>
                <a:spcPts val="1000"/>
              </a:spcBef>
              <a:spcAft>
                <a:spcPts val="1000"/>
              </a:spcAft>
              <a:buClr>
                <a:schemeClr val="dk1"/>
              </a:buClr>
              <a:buSzPts val="1500"/>
              <a:buFont typeface="Calibri"/>
              <a:buChar char="■"/>
              <a:defRPr sz="1500">
                <a:solidFill>
                  <a:srgbClr val="1A1A1A"/>
                </a:solidFill>
                <a:latin typeface="Calibri"/>
                <a:ea typeface="Calibri"/>
                <a:cs typeface="Calibri"/>
                <a:sym typeface="Calibri"/>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83" name="Shape 83"/>
        <p:cNvGrpSpPr/>
        <p:nvPr/>
      </p:nvGrpSpPr>
      <p:grpSpPr>
        <a:xfrm>
          <a:off x="0" y="0"/>
          <a:ext cx="0" cy="0"/>
          <a:chOff x="0" y="0"/>
          <a:chExt cx="0" cy="0"/>
        </a:xfrm>
      </p:grpSpPr>
      <p:sp>
        <p:nvSpPr>
          <p:cNvPr id="84" name="Google Shape;84;p18"/>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85" name="Google Shape;85;p1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bg>
      <p:bgPr>
        <a:solidFill>
          <a:schemeClr val="dk1"/>
        </a:solidFill>
      </p:bgPr>
    </p:bg>
    <p:spTree>
      <p:nvGrpSpPr>
        <p:cNvPr id="86" name="Shape 86"/>
        <p:cNvGrpSpPr/>
        <p:nvPr/>
      </p:nvGrpSpPr>
      <p:grpSpPr>
        <a:xfrm>
          <a:off x="0" y="0"/>
          <a:ext cx="0" cy="0"/>
          <a:chOff x="0" y="0"/>
          <a:chExt cx="0" cy="0"/>
        </a:xfrm>
      </p:grpSpPr>
      <p:sp>
        <p:nvSpPr>
          <p:cNvPr id="87" name="Google Shape;87;p1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88" name="Google Shape;88;p19"/>
          <p:cNvSpPr/>
          <p:nvPr/>
        </p:nvSpPr>
        <p:spPr>
          <a:xfrm>
            <a:off x="713550" y="898209"/>
            <a:ext cx="7716900" cy="9156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b="1" sz="5100">
              <a:solidFill>
                <a:srgbClr val="FFFFFF"/>
              </a:solidFill>
              <a:latin typeface="Nunito"/>
              <a:ea typeface="Nunito"/>
              <a:cs typeface="Nunito"/>
              <a:sym typeface="Nunito"/>
            </a:endParaRPr>
          </a:p>
        </p:txBody>
      </p:sp>
      <p:sp>
        <p:nvSpPr>
          <p:cNvPr id="89" name="Google Shape;89;p19"/>
          <p:cNvSpPr txBox="1"/>
          <p:nvPr/>
        </p:nvSpPr>
        <p:spPr>
          <a:xfrm>
            <a:off x="1414425" y="1813800"/>
            <a:ext cx="62745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sz="2200">
              <a:solidFill>
                <a:schemeClr val="lt1"/>
              </a:solidFill>
              <a:latin typeface="Calibri"/>
              <a:ea typeface="Calibri"/>
              <a:cs typeface="Calibri"/>
              <a:sym typeface="Calibri"/>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90" name="Shape 90"/>
        <p:cNvGrpSpPr/>
        <p:nvPr/>
      </p:nvGrpSpPr>
      <p:grpSpPr>
        <a:xfrm>
          <a:off x="0" y="0"/>
          <a:ext cx="0" cy="0"/>
          <a:chOff x="0" y="0"/>
          <a:chExt cx="0" cy="0"/>
        </a:xfrm>
      </p:grpSpPr>
      <p:sp>
        <p:nvSpPr>
          <p:cNvPr id="91" name="Google Shape;91;p20"/>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92" name="Google Shape;92;p2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93" name="Shape 93"/>
        <p:cNvGrpSpPr/>
        <p:nvPr/>
      </p:nvGrpSpPr>
      <p:grpSpPr>
        <a:xfrm>
          <a:off x="0" y="0"/>
          <a:ext cx="0" cy="0"/>
          <a:chOff x="0" y="0"/>
          <a:chExt cx="0" cy="0"/>
        </a:xfrm>
      </p:grpSpPr>
      <p:sp>
        <p:nvSpPr>
          <p:cNvPr id="94" name="Google Shape;94;p21"/>
          <p:cNvSpPr/>
          <p:nvPr/>
        </p:nvSpPr>
        <p:spPr>
          <a:xfrm>
            <a:off x="4572000" y="-125"/>
            <a:ext cx="45720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6B26B"/>
              </a:solidFill>
              <a:latin typeface="Calibri"/>
              <a:ea typeface="Calibri"/>
              <a:cs typeface="Calibri"/>
              <a:sym typeface="Calibri"/>
            </a:endParaRPr>
          </a:p>
        </p:txBody>
      </p:sp>
      <p:sp>
        <p:nvSpPr>
          <p:cNvPr id="95" name="Google Shape;95;p21"/>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96" name="Google Shape;96;p21"/>
          <p:cNvSpPr txBox="1"/>
          <p:nvPr>
            <p:ph idx="1" type="subTitle"/>
          </p:nvPr>
        </p:nvSpPr>
        <p:spPr>
          <a:xfrm>
            <a:off x="265500" y="2803075"/>
            <a:ext cx="4045200" cy="12351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2100"/>
              <a:buFont typeface="Amatic SC"/>
              <a:buNone/>
              <a:defRPr sz="2100">
                <a:latin typeface="Amatic SC"/>
                <a:ea typeface="Amatic SC"/>
                <a:cs typeface="Amatic SC"/>
                <a:sym typeface="Amatic SC"/>
              </a:defRPr>
            </a:lvl1pPr>
            <a:lvl2pPr lvl="1" rtl="0" algn="ctr">
              <a:lnSpc>
                <a:spcPct val="100000"/>
              </a:lnSpc>
              <a:spcBef>
                <a:spcPts val="0"/>
              </a:spcBef>
              <a:spcAft>
                <a:spcPts val="0"/>
              </a:spcAft>
              <a:buSzPts val="2100"/>
              <a:buFont typeface="Amatic SC"/>
              <a:buNone/>
              <a:defRPr sz="2100">
                <a:latin typeface="Amatic SC"/>
                <a:ea typeface="Amatic SC"/>
                <a:cs typeface="Amatic SC"/>
                <a:sym typeface="Amatic SC"/>
              </a:defRPr>
            </a:lvl2pPr>
            <a:lvl3pPr lvl="2" rtl="0" algn="ctr">
              <a:lnSpc>
                <a:spcPct val="100000"/>
              </a:lnSpc>
              <a:spcBef>
                <a:spcPts val="0"/>
              </a:spcBef>
              <a:spcAft>
                <a:spcPts val="0"/>
              </a:spcAft>
              <a:buSzPts val="2100"/>
              <a:buFont typeface="Amatic SC"/>
              <a:buNone/>
              <a:defRPr sz="2100">
                <a:latin typeface="Amatic SC"/>
                <a:ea typeface="Amatic SC"/>
                <a:cs typeface="Amatic SC"/>
                <a:sym typeface="Amatic SC"/>
              </a:defRPr>
            </a:lvl3pPr>
            <a:lvl4pPr lvl="3" rtl="0" algn="ctr">
              <a:lnSpc>
                <a:spcPct val="100000"/>
              </a:lnSpc>
              <a:spcBef>
                <a:spcPts val="0"/>
              </a:spcBef>
              <a:spcAft>
                <a:spcPts val="0"/>
              </a:spcAft>
              <a:buSzPts val="2100"/>
              <a:buFont typeface="Amatic SC"/>
              <a:buNone/>
              <a:defRPr sz="2100">
                <a:latin typeface="Amatic SC"/>
                <a:ea typeface="Amatic SC"/>
                <a:cs typeface="Amatic SC"/>
                <a:sym typeface="Amatic SC"/>
              </a:defRPr>
            </a:lvl4pPr>
            <a:lvl5pPr lvl="4" rtl="0" algn="ctr">
              <a:lnSpc>
                <a:spcPct val="100000"/>
              </a:lnSpc>
              <a:spcBef>
                <a:spcPts val="0"/>
              </a:spcBef>
              <a:spcAft>
                <a:spcPts val="0"/>
              </a:spcAft>
              <a:buSzPts val="2100"/>
              <a:buFont typeface="Amatic SC"/>
              <a:buNone/>
              <a:defRPr sz="2100">
                <a:latin typeface="Amatic SC"/>
                <a:ea typeface="Amatic SC"/>
                <a:cs typeface="Amatic SC"/>
                <a:sym typeface="Amatic SC"/>
              </a:defRPr>
            </a:lvl5pPr>
            <a:lvl6pPr lvl="5" rtl="0" algn="ctr">
              <a:lnSpc>
                <a:spcPct val="100000"/>
              </a:lnSpc>
              <a:spcBef>
                <a:spcPts val="0"/>
              </a:spcBef>
              <a:spcAft>
                <a:spcPts val="0"/>
              </a:spcAft>
              <a:buSzPts val="2100"/>
              <a:buFont typeface="Amatic SC"/>
              <a:buNone/>
              <a:defRPr sz="2100">
                <a:latin typeface="Amatic SC"/>
                <a:ea typeface="Amatic SC"/>
                <a:cs typeface="Amatic SC"/>
                <a:sym typeface="Amatic SC"/>
              </a:defRPr>
            </a:lvl6pPr>
            <a:lvl7pPr lvl="6" rtl="0" algn="ctr">
              <a:lnSpc>
                <a:spcPct val="100000"/>
              </a:lnSpc>
              <a:spcBef>
                <a:spcPts val="0"/>
              </a:spcBef>
              <a:spcAft>
                <a:spcPts val="0"/>
              </a:spcAft>
              <a:buSzPts val="2100"/>
              <a:buFont typeface="Amatic SC"/>
              <a:buNone/>
              <a:defRPr sz="2100">
                <a:latin typeface="Amatic SC"/>
                <a:ea typeface="Amatic SC"/>
                <a:cs typeface="Amatic SC"/>
                <a:sym typeface="Amatic SC"/>
              </a:defRPr>
            </a:lvl7pPr>
            <a:lvl8pPr lvl="7" rtl="0" algn="ctr">
              <a:lnSpc>
                <a:spcPct val="100000"/>
              </a:lnSpc>
              <a:spcBef>
                <a:spcPts val="0"/>
              </a:spcBef>
              <a:spcAft>
                <a:spcPts val="0"/>
              </a:spcAft>
              <a:buSzPts val="2100"/>
              <a:buFont typeface="Amatic SC"/>
              <a:buNone/>
              <a:defRPr sz="2100">
                <a:latin typeface="Amatic SC"/>
                <a:ea typeface="Amatic SC"/>
                <a:cs typeface="Amatic SC"/>
                <a:sym typeface="Amatic SC"/>
              </a:defRPr>
            </a:lvl8pPr>
            <a:lvl9pPr lvl="8" rtl="0" algn="ctr">
              <a:lnSpc>
                <a:spcPct val="100000"/>
              </a:lnSpc>
              <a:spcBef>
                <a:spcPts val="0"/>
              </a:spcBef>
              <a:spcAft>
                <a:spcPts val="0"/>
              </a:spcAft>
              <a:buSzPts val="2100"/>
              <a:buFont typeface="Amatic SC"/>
              <a:buNone/>
              <a:defRPr sz="2100">
                <a:latin typeface="Amatic SC"/>
                <a:ea typeface="Amatic SC"/>
                <a:cs typeface="Amatic SC"/>
                <a:sym typeface="Amatic SC"/>
              </a:defRPr>
            </a:lvl9pPr>
          </a:lstStyle>
          <a:p/>
        </p:txBody>
      </p:sp>
      <p:sp>
        <p:nvSpPr>
          <p:cNvPr id="97" name="Google Shape;97;p2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98" name="Google Shape;98;p21"/>
          <p:cNvSpPr txBox="1"/>
          <p:nvPr>
            <p:ph idx="2" type="body"/>
          </p:nvPr>
        </p:nvSpPr>
        <p:spPr>
          <a:xfrm>
            <a:off x="4962900" y="670650"/>
            <a:ext cx="3790200" cy="3416400"/>
          </a:xfrm>
          <a:prstGeom prst="rect">
            <a:avLst/>
          </a:prstGeom>
        </p:spPr>
        <p:txBody>
          <a:bodyPr anchorCtr="0" anchor="ctr" bIns="91425" lIns="91425" spcFirstLastPara="1" rIns="91425" wrap="square" tIns="91425">
            <a:noAutofit/>
          </a:bodyPr>
          <a:lstStyle>
            <a:lvl1pPr indent="-323850" lvl="0" marL="457200" rtl="0">
              <a:spcBef>
                <a:spcPts val="0"/>
              </a:spcBef>
              <a:spcAft>
                <a:spcPts val="0"/>
              </a:spcAft>
              <a:buClr>
                <a:schemeClr val="dk1"/>
              </a:buClr>
              <a:buSzPts val="1500"/>
              <a:buFont typeface="Calibri"/>
              <a:buChar char="๏"/>
              <a:defRPr sz="1500">
                <a:solidFill>
                  <a:srgbClr val="1A1A1A"/>
                </a:solidFill>
                <a:latin typeface="Calibri"/>
                <a:ea typeface="Calibri"/>
                <a:cs typeface="Calibri"/>
                <a:sym typeface="Calibri"/>
              </a:defRPr>
            </a:lvl1pPr>
            <a:lvl2pPr indent="-323850" lvl="1" marL="914400" rtl="0">
              <a:spcBef>
                <a:spcPts val="1000"/>
              </a:spcBef>
              <a:spcAft>
                <a:spcPts val="0"/>
              </a:spcAft>
              <a:buClr>
                <a:schemeClr val="dk1"/>
              </a:buClr>
              <a:buSzPts val="1500"/>
              <a:buFont typeface="Calibri"/>
              <a:buChar char="○"/>
              <a:defRPr sz="1500">
                <a:solidFill>
                  <a:srgbClr val="1A1A1A"/>
                </a:solidFill>
                <a:latin typeface="Calibri"/>
                <a:ea typeface="Calibri"/>
                <a:cs typeface="Calibri"/>
                <a:sym typeface="Calibri"/>
              </a:defRPr>
            </a:lvl2pPr>
            <a:lvl3pPr indent="-323850" lvl="2" marL="1371600" rtl="0">
              <a:spcBef>
                <a:spcPts val="1000"/>
              </a:spcBef>
              <a:spcAft>
                <a:spcPts val="0"/>
              </a:spcAft>
              <a:buClr>
                <a:schemeClr val="dk1"/>
              </a:buClr>
              <a:buSzPts val="1500"/>
              <a:buFont typeface="Calibri"/>
              <a:buChar char="■"/>
              <a:defRPr sz="1500">
                <a:solidFill>
                  <a:srgbClr val="1A1A1A"/>
                </a:solidFill>
                <a:latin typeface="Calibri"/>
                <a:ea typeface="Calibri"/>
                <a:cs typeface="Calibri"/>
                <a:sym typeface="Calibri"/>
              </a:defRPr>
            </a:lvl3pPr>
            <a:lvl4pPr indent="-323850" lvl="3" marL="1828800" rtl="0">
              <a:spcBef>
                <a:spcPts val="1000"/>
              </a:spcBef>
              <a:spcAft>
                <a:spcPts val="0"/>
              </a:spcAft>
              <a:buClr>
                <a:schemeClr val="dk1"/>
              </a:buClr>
              <a:buSzPts val="1500"/>
              <a:buFont typeface="Calibri"/>
              <a:buChar char="●"/>
              <a:defRPr sz="1500">
                <a:solidFill>
                  <a:srgbClr val="1A1A1A"/>
                </a:solidFill>
                <a:latin typeface="Calibri"/>
                <a:ea typeface="Calibri"/>
                <a:cs typeface="Calibri"/>
                <a:sym typeface="Calibri"/>
              </a:defRPr>
            </a:lvl4pPr>
            <a:lvl5pPr indent="-323850" lvl="4" marL="2286000" rtl="0">
              <a:spcBef>
                <a:spcPts val="1000"/>
              </a:spcBef>
              <a:spcAft>
                <a:spcPts val="0"/>
              </a:spcAft>
              <a:buClr>
                <a:schemeClr val="dk1"/>
              </a:buClr>
              <a:buSzPts val="1500"/>
              <a:buFont typeface="Calibri"/>
              <a:buChar char="○"/>
              <a:defRPr sz="1500">
                <a:solidFill>
                  <a:srgbClr val="1A1A1A"/>
                </a:solidFill>
                <a:latin typeface="Calibri"/>
                <a:ea typeface="Calibri"/>
                <a:cs typeface="Calibri"/>
                <a:sym typeface="Calibri"/>
              </a:defRPr>
            </a:lvl5pPr>
            <a:lvl6pPr indent="-323850" lvl="5" marL="2743200" rtl="0">
              <a:spcBef>
                <a:spcPts val="1000"/>
              </a:spcBef>
              <a:spcAft>
                <a:spcPts val="0"/>
              </a:spcAft>
              <a:buClr>
                <a:schemeClr val="dk1"/>
              </a:buClr>
              <a:buSzPts val="1500"/>
              <a:buFont typeface="Calibri"/>
              <a:buChar char="■"/>
              <a:defRPr sz="1500">
                <a:solidFill>
                  <a:srgbClr val="1A1A1A"/>
                </a:solidFill>
                <a:latin typeface="Calibri"/>
                <a:ea typeface="Calibri"/>
                <a:cs typeface="Calibri"/>
                <a:sym typeface="Calibri"/>
              </a:defRPr>
            </a:lvl6pPr>
            <a:lvl7pPr indent="-323850" lvl="6" marL="3200400" rtl="0">
              <a:spcBef>
                <a:spcPts val="1000"/>
              </a:spcBef>
              <a:spcAft>
                <a:spcPts val="0"/>
              </a:spcAft>
              <a:buClr>
                <a:schemeClr val="dk1"/>
              </a:buClr>
              <a:buSzPts val="1500"/>
              <a:buFont typeface="Calibri"/>
              <a:buChar char="●"/>
              <a:defRPr sz="1500">
                <a:solidFill>
                  <a:srgbClr val="1A1A1A"/>
                </a:solidFill>
                <a:latin typeface="Calibri"/>
                <a:ea typeface="Calibri"/>
                <a:cs typeface="Calibri"/>
                <a:sym typeface="Calibri"/>
              </a:defRPr>
            </a:lvl7pPr>
            <a:lvl8pPr indent="-323850" lvl="7" marL="3657600" rtl="0">
              <a:spcBef>
                <a:spcPts val="1000"/>
              </a:spcBef>
              <a:spcAft>
                <a:spcPts val="0"/>
              </a:spcAft>
              <a:buClr>
                <a:schemeClr val="dk1"/>
              </a:buClr>
              <a:buSzPts val="1500"/>
              <a:buFont typeface="Calibri"/>
              <a:buChar char="○"/>
              <a:defRPr sz="1500">
                <a:solidFill>
                  <a:srgbClr val="1A1A1A"/>
                </a:solidFill>
                <a:latin typeface="Calibri"/>
                <a:ea typeface="Calibri"/>
                <a:cs typeface="Calibri"/>
                <a:sym typeface="Calibri"/>
              </a:defRPr>
            </a:lvl8pPr>
            <a:lvl9pPr indent="-323850" lvl="8" marL="4114800" rtl="0">
              <a:spcBef>
                <a:spcPts val="1000"/>
              </a:spcBef>
              <a:spcAft>
                <a:spcPts val="1000"/>
              </a:spcAft>
              <a:buClr>
                <a:schemeClr val="dk1"/>
              </a:buClr>
              <a:buSzPts val="1500"/>
              <a:buFont typeface="Calibri"/>
              <a:buChar char="■"/>
              <a:defRPr sz="1500">
                <a:solidFill>
                  <a:srgbClr val="1A1A1A"/>
                </a:solidFill>
                <a:latin typeface="Calibri"/>
                <a:ea typeface="Calibri"/>
                <a:cs typeface="Calibri"/>
                <a:sym typeface="Calibri"/>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99" name="Shape 99"/>
        <p:cNvGrpSpPr/>
        <p:nvPr/>
      </p:nvGrpSpPr>
      <p:grpSpPr>
        <a:xfrm>
          <a:off x="0" y="0"/>
          <a:ext cx="0" cy="0"/>
          <a:chOff x="0" y="0"/>
          <a:chExt cx="0" cy="0"/>
        </a:xfrm>
      </p:grpSpPr>
      <p:sp>
        <p:nvSpPr>
          <p:cNvPr id="100" name="Google Shape;100;p2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01" name="Shape 101"/>
        <p:cNvGrpSpPr/>
        <p:nvPr/>
      </p:nvGrpSpPr>
      <p:grpSpPr>
        <a:xfrm>
          <a:off x="0" y="0"/>
          <a:ext cx="0" cy="0"/>
          <a:chOff x="0" y="0"/>
          <a:chExt cx="0" cy="0"/>
        </a:xfrm>
      </p:grpSpPr>
      <p:sp>
        <p:nvSpPr>
          <p:cNvPr id="102" name="Google Shape;102;p23"/>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03" name="Google Shape;103;p2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letely Blank">
  <p:cSld name="CUSTOM_4">
    <p:spTree>
      <p:nvGrpSpPr>
        <p:cNvPr id="104" name="Shape 104"/>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 Light" type="blank">
  <p:cSld name="BLANK">
    <p:spTree>
      <p:nvGrpSpPr>
        <p:cNvPr id="105" name="Shape 105"/>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1.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rtl="0">
              <a:spcBef>
                <a:spcPts val="0"/>
              </a:spcBef>
              <a:spcAft>
                <a:spcPts val="0"/>
              </a:spcAft>
              <a:buClr>
                <a:schemeClr val="dk1"/>
              </a:buClr>
              <a:buSzPts val="3000"/>
              <a:buFont typeface="Nunito"/>
              <a:buNone/>
              <a:defRPr sz="3000">
                <a:solidFill>
                  <a:schemeClr val="dk1"/>
                </a:solidFill>
                <a:latin typeface="Nunito"/>
                <a:ea typeface="Nunito"/>
                <a:cs typeface="Nunito"/>
                <a:sym typeface="Nunito"/>
              </a:defRPr>
            </a:lvl1pPr>
            <a:lvl2pPr lvl="1" rtl="0">
              <a:spcBef>
                <a:spcPts val="0"/>
              </a:spcBef>
              <a:spcAft>
                <a:spcPts val="0"/>
              </a:spcAft>
              <a:buClr>
                <a:schemeClr val="dk1"/>
              </a:buClr>
              <a:buSzPts val="3000"/>
              <a:buFont typeface="Nunito"/>
              <a:buNone/>
              <a:defRPr sz="3000">
                <a:solidFill>
                  <a:schemeClr val="dk1"/>
                </a:solidFill>
                <a:latin typeface="Nunito"/>
                <a:ea typeface="Nunito"/>
                <a:cs typeface="Nunito"/>
                <a:sym typeface="Nunito"/>
              </a:defRPr>
            </a:lvl2pPr>
            <a:lvl3pPr lvl="2" rtl="0">
              <a:spcBef>
                <a:spcPts val="0"/>
              </a:spcBef>
              <a:spcAft>
                <a:spcPts val="0"/>
              </a:spcAft>
              <a:buClr>
                <a:schemeClr val="dk1"/>
              </a:buClr>
              <a:buSzPts val="3000"/>
              <a:buFont typeface="Nunito"/>
              <a:buNone/>
              <a:defRPr sz="3000">
                <a:solidFill>
                  <a:schemeClr val="dk1"/>
                </a:solidFill>
                <a:latin typeface="Nunito"/>
                <a:ea typeface="Nunito"/>
                <a:cs typeface="Nunito"/>
                <a:sym typeface="Nunito"/>
              </a:defRPr>
            </a:lvl3pPr>
            <a:lvl4pPr lvl="3" rtl="0">
              <a:spcBef>
                <a:spcPts val="0"/>
              </a:spcBef>
              <a:spcAft>
                <a:spcPts val="0"/>
              </a:spcAft>
              <a:buClr>
                <a:schemeClr val="dk1"/>
              </a:buClr>
              <a:buSzPts val="3000"/>
              <a:buFont typeface="Nunito"/>
              <a:buNone/>
              <a:defRPr sz="3000">
                <a:solidFill>
                  <a:schemeClr val="dk1"/>
                </a:solidFill>
                <a:latin typeface="Nunito"/>
                <a:ea typeface="Nunito"/>
                <a:cs typeface="Nunito"/>
                <a:sym typeface="Nunito"/>
              </a:defRPr>
            </a:lvl4pPr>
            <a:lvl5pPr lvl="4" rtl="0">
              <a:spcBef>
                <a:spcPts val="0"/>
              </a:spcBef>
              <a:spcAft>
                <a:spcPts val="0"/>
              </a:spcAft>
              <a:buClr>
                <a:schemeClr val="dk1"/>
              </a:buClr>
              <a:buSzPts val="3000"/>
              <a:buFont typeface="Nunito"/>
              <a:buNone/>
              <a:defRPr sz="3000">
                <a:solidFill>
                  <a:schemeClr val="dk1"/>
                </a:solidFill>
                <a:latin typeface="Nunito"/>
                <a:ea typeface="Nunito"/>
                <a:cs typeface="Nunito"/>
                <a:sym typeface="Nunito"/>
              </a:defRPr>
            </a:lvl5pPr>
            <a:lvl6pPr lvl="5" rtl="0">
              <a:spcBef>
                <a:spcPts val="0"/>
              </a:spcBef>
              <a:spcAft>
                <a:spcPts val="0"/>
              </a:spcAft>
              <a:buClr>
                <a:schemeClr val="dk1"/>
              </a:buClr>
              <a:buSzPts val="3000"/>
              <a:buFont typeface="Nunito"/>
              <a:buNone/>
              <a:defRPr sz="3000">
                <a:solidFill>
                  <a:schemeClr val="dk1"/>
                </a:solidFill>
                <a:latin typeface="Nunito"/>
                <a:ea typeface="Nunito"/>
                <a:cs typeface="Nunito"/>
                <a:sym typeface="Nunito"/>
              </a:defRPr>
            </a:lvl6pPr>
            <a:lvl7pPr lvl="6" rtl="0">
              <a:spcBef>
                <a:spcPts val="0"/>
              </a:spcBef>
              <a:spcAft>
                <a:spcPts val="0"/>
              </a:spcAft>
              <a:buClr>
                <a:schemeClr val="dk1"/>
              </a:buClr>
              <a:buSzPts val="3000"/>
              <a:buFont typeface="Nunito"/>
              <a:buNone/>
              <a:defRPr sz="3000">
                <a:solidFill>
                  <a:schemeClr val="dk1"/>
                </a:solidFill>
                <a:latin typeface="Nunito"/>
                <a:ea typeface="Nunito"/>
                <a:cs typeface="Nunito"/>
                <a:sym typeface="Nunito"/>
              </a:defRPr>
            </a:lvl7pPr>
            <a:lvl8pPr lvl="7" rtl="0">
              <a:spcBef>
                <a:spcPts val="0"/>
              </a:spcBef>
              <a:spcAft>
                <a:spcPts val="0"/>
              </a:spcAft>
              <a:buClr>
                <a:schemeClr val="dk1"/>
              </a:buClr>
              <a:buSzPts val="3000"/>
              <a:buFont typeface="Nunito"/>
              <a:buNone/>
              <a:defRPr sz="3000">
                <a:solidFill>
                  <a:schemeClr val="dk1"/>
                </a:solidFill>
                <a:latin typeface="Nunito"/>
                <a:ea typeface="Nunito"/>
                <a:cs typeface="Nunito"/>
                <a:sym typeface="Nunito"/>
              </a:defRPr>
            </a:lvl8pPr>
            <a:lvl9pPr lvl="8" rtl="0">
              <a:spcBef>
                <a:spcPts val="0"/>
              </a:spcBef>
              <a:spcAft>
                <a:spcPts val="0"/>
              </a:spcAft>
              <a:buClr>
                <a:schemeClr val="dk1"/>
              </a:buClr>
              <a:buSzPts val="3000"/>
              <a:buFont typeface="Nunito"/>
              <a:buNone/>
              <a:defRPr sz="3000">
                <a:solidFill>
                  <a:schemeClr val="dk1"/>
                </a:solidFill>
                <a:latin typeface="Nunito"/>
                <a:ea typeface="Nunito"/>
                <a:cs typeface="Nunito"/>
                <a:sym typeface="Nunito"/>
              </a:defRPr>
            </a:lvl9pPr>
          </a:lstStyle>
          <a:p/>
        </p:txBody>
      </p:sp>
      <p:sp>
        <p:nvSpPr>
          <p:cNvPr id="52" name="Google Shape;52;p13"/>
          <p:cNvSpPr txBox="1"/>
          <p:nvPr/>
        </p:nvSpPr>
        <p:spPr>
          <a:xfrm>
            <a:off x="311700" y="1178708"/>
            <a:ext cx="5275500" cy="2786100"/>
          </a:xfrm>
          <a:prstGeom prst="rect">
            <a:avLst/>
          </a:prstGeom>
          <a:noFill/>
          <a:ln>
            <a:noFill/>
          </a:ln>
        </p:spPr>
        <p:txBody>
          <a:bodyPr anchorCtr="0" anchor="t" bIns="91425" lIns="91425" spcFirstLastPara="1" rIns="91425" wrap="square" tIns="91425">
            <a:noAutofit/>
          </a:bodyPr>
          <a:lstStyle/>
          <a:p>
            <a:pPr indent="0" lvl="0" marL="0" rtl="0" algn="l">
              <a:spcBef>
                <a:spcPts val="600"/>
              </a:spcBef>
              <a:spcAft>
                <a:spcPts val="0"/>
              </a:spcAft>
              <a:buNone/>
            </a:pPr>
            <a:r>
              <a:t/>
            </a:r>
            <a:endParaRPr sz="2400">
              <a:latin typeface="Varela Round"/>
              <a:ea typeface="Varela Round"/>
              <a:cs typeface="Varela Round"/>
              <a:sym typeface="Varela Round"/>
            </a:endParaRPr>
          </a:p>
        </p:txBody>
      </p:sp>
      <p:sp>
        <p:nvSpPr>
          <p:cNvPr id="53" name="Google Shape;53;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solidFill>
                  <a:schemeClr val="dk1"/>
                </a:solidFill>
                <a:latin typeface="Amatic SC"/>
                <a:ea typeface="Amatic SC"/>
                <a:cs typeface="Amatic SC"/>
                <a:sym typeface="Amatic SC"/>
              </a:defRPr>
            </a:lvl1pPr>
            <a:lvl2pPr lvl="1" rtl="0">
              <a:buNone/>
              <a:defRPr>
                <a:solidFill>
                  <a:schemeClr val="dk1"/>
                </a:solidFill>
                <a:latin typeface="Amatic SC"/>
                <a:ea typeface="Amatic SC"/>
                <a:cs typeface="Amatic SC"/>
                <a:sym typeface="Amatic SC"/>
              </a:defRPr>
            </a:lvl2pPr>
            <a:lvl3pPr lvl="2" rtl="0">
              <a:buNone/>
              <a:defRPr>
                <a:solidFill>
                  <a:schemeClr val="dk1"/>
                </a:solidFill>
                <a:latin typeface="Amatic SC"/>
                <a:ea typeface="Amatic SC"/>
                <a:cs typeface="Amatic SC"/>
                <a:sym typeface="Amatic SC"/>
              </a:defRPr>
            </a:lvl3pPr>
            <a:lvl4pPr lvl="3" rtl="0">
              <a:buNone/>
              <a:defRPr>
                <a:solidFill>
                  <a:schemeClr val="dk1"/>
                </a:solidFill>
                <a:latin typeface="Amatic SC"/>
                <a:ea typeface="Amatic SC"/>
                <a:cs typeface="Amatic SC"/>
                <a:sym typeface="Amatic SC"/>
              </a:defRPr>
            </a:lvl4pPr>
            <a:lvl5pPr lvl="4" rtl="0">
              <a:buNone/>
              <a:defRPr>
                <a:solidFill>
                  <a:schemeClr val="dk1"/>
                </a:solidFill>
                <a:latin typeface="Amatic SC"/>
                <a:ea typeface="Amatic SC"/>
                <a:cs typeface="Amatic SC"/>
                <a:sym typeface="Amatic SC"/>
              </a:defRPr>
            </a:lvl5pPr>
            <a:lvl6pPr lvl="5" rtl="0">
              <a:buNone/>
              <a:defRPr>
                <a:solidFill>
                  <a:schemeClr val="dk1"/>
                </a:solidFill>
                <a:latin typeface="Amatic SC"/>
                <a:ea typeface="Amatic SC"/>
                <a:cs typeface="Amatic SC"/>
                <a:sym typeface="Amatic SC"/>
              </a:defRPr>
            </a:lvl6pPr>
            <a:lvl7pPr lvl="6" rtl="0">
              <a:buNone/>
              <a:defRPr>
                <a:solidFill>
                  <a:schemeClr val="dk1"/>
                </a:solidFill>
                <a:latin typeface="Amatic SC"/>
                <a:ea typeface="Amatic SC"/>
                <a:cs typeface="Amatic SC"/>
                <a:sym typeface="Amatic SC"/>
              </a:defRPr>
            </a:lvl7pPr>
            <a:lvl8pPr lvl="7" rtl="0">
              <a:buNone/>
              <a:defRPr>
                <a:solidFill>
                  <a:schemeClr val="dk1"/>
                </a:solidFill>
                <a:latin typeface="Amatic SC"/>
                <a:ea typeface="Amatic SC"/>
                <a:cs typeface="Amatic SC"/>
                <a:sym typeface="Amatic SC"/>
              </a:defRPr>
            </a:lvl8pPr>
            <a:lvl9pPr lvl="8" rtl="0">
              <a:buNone/>
              <a:defRPr>
                <a:solidFill>
                  <a:schemeClr val="dk1"/>
                </a:solidFill>
                <a:latin typeface="Amatic SC"/>
                <a:ea typeface="Amatic SC"/>
                <a:cs typeface="Amatic SC"/>
                <a:sym typeface="Amatic SC"/>
              </a:defRPr>
            </a:lvl9pPr>
          </a:lstStyle>
          <a:p>
            <a:pPr indent="0" lvl="0" marL="0" rtl="0" algn="l">
              <a:spcBef>
                <a:spcPts val="0"/>
              </a:spcBef>
              <a:spcAft>
                <a:spcPts val="0"/>
              </a:spcAft>
              <a:buNone/>
            </a:pPr>
            <a:fld id="{00000000-1234-1234-1234-123412341234}" type="slidenum">
              <a:rPr lang="en"/>
              <a:t>‹#›</a:t>
            </a:fld>
            <a:endParaRPr/>
          </a:p>
        </p:txBody>
      </p:sp>
      <p:sp>
        <p:nvSpPr>
          <p:cNvPr id="54" name="Google Shape;54;p13"/>
          <p:cNvSpPr txBox="1"/>
          <p:nvPr>
            <p:ph idx="1" type="body"/>
          </p:nvPr>
        </p:nvSpPr>
        <p:spPr>
          <a:xfrm>
            <a:off x="311700" y="1152475"/>
            <a:ext cx="8520600" cy="3416400"/>
          </a:xfrm>
          <a:prstGeom prst="rect">
            <a:avLst/>
          </a:prstGeom>
          <a:noFill/>
          <a:ln>
            <a:noFill/>
          </a:ln>
        </p:spPr>
        <p:txBody>
          <a:bodyPr anchorCtr="0" anchor="ctr" bIns="91425" lIns="91425" spcFirstLastPara="1" rIns="91425" wrap="square" tIns="91425">
            <a:noAutofit/>
          </a:bodyPr>
          <a:lstStyle>
            <a:lvl1pPr indent="-330200" lvl="0" marL="457200" rtl="0">
              <a:spcBef>
                <a:spcPts val="0"/>
              </a:spcBef>
              <a:spcAft>
                <a:spcPts val="0"/>
              </a:spcAft>
              <a:buClr>
                <a:srgbClr val="1A1A1A"/>
              </a:buClr>
              <a:buSzPts val="1600"/>
              <a:buFont typeface="Calibri"/>
              <a:buChar char="●"/>
              <a:defRPr sz="1600">
                <a:solidFill>
                  <a:srgbClr val="1A1A1A"/>
                </a:solidFill>
                <a:latin typeface="Calibri"/>
                <a:ea typeface="Calibri"/>
                <a:cs typeface="Calibri"/>
                <a:sym typeface="Calibri"/>
              </a:defRPr>
            </a:lvl1pPr>
            <a:lvl2pPr indent="-330200" lvl="1" marL="914400" rtl="0">
              <a:spcBef>
                <a:spcPts val="1000"/>
              </a:spcBef>
              <a:spcAft>
                <a:spcPts val="0"/>
              </a:spcAft>
              <a:buClr>
                <a:srgbClr val="1A1A1A"/>
              </a:buClr>
              <a:buSzPts val="1600"/>
              <a:buFont typeface="Calibri"/>
              <a:buChar char="○"/>
              <a:defRPr sz="1600">
                <a:solidFill>
                  <a:srgbClr val="1A1A1A"/>
                </a:solidFill>
                <a:latin typeface="Calibri"/>
                <a:ea typeface="Calibri"/>
                <a:cs typeface="Calibri"/>
                <a:sym typeface="Calibri"/>
              </a:defRPr>
            </a:lvl2pPr>
            <a:lvl3pPr indent="-330200" lvl="2" marL="1371600" rtl="0">
              <a:spcBef>
                <a:spcPts val="1000"/>
              </a:spcBef>
              <a:spcAft>
                <a:spcPts val="0"/>
              </a:spcAft>
              <a:buClr>
                <a:srgbClr val="1A1A1A"/>
              </a:buClr>
              <a:buSzPts val="1600"/>
              <a:buFont typeface="Calibri"/>
              <a:buChar char="■"/>
              <a:defRPr sz="1600">
                <a:solidFill>
                  <a:srgbClr val="1A1A1A"/>
                </a:solidFill>
                <a:latin typeface="Calibri"/>
                <a:ea typeface="Calibri"/>
                <a:cs typeface="Calibri"/>
                <a:sym typeface="Calibri"/>
              </a:defRPr>
            </a:lvl3pPr>
            <a:lvl4pPr indent="-330200" lvl="3" marL="1828800" rtl="0">
              <a:spcBef>
                <a:spcPts val="1000"/>
              </a:spcBef>
              <a:spcAft>
                <a:spcPts val="0"/>
              </a:spcAft>
              <a:buClr>
                <a:srgbClr val="1A1A1A"/>
              </a:buClr>
              <a:buSzPts val="1600"/>
              <a:buFont typeface="Calibri"/>
              <a:buChar char="●"/>
              <a:defRPr sz="1600">
                <a:solidFill>
                  <a:srgbClr val="1A1A1A"/>
                </a:solidFill>
                <a:latin typeface="Calibri"/>
                <a:ea typeface="Calibri"/>
                <a:cs typeface="Calibri"/>
                <a:sym typeface="Calibri"/>
              </a:defRPr>
            </a:lvl4pPr>
            <a:lvl5pPr indent="-330200" lvl="4" marL="2286000" rtl="0">
              <a:spcBef>
                <a:spcPts val="1000"/>
              </a:spcBef>
              <a:spcAft>
                <a:spcPts val="0"/>
              </a:spcAft>
              <a:buClr>
                <a:srgbClr val="1A1A1A"/>
              </a:buClr>
              <a:buSzPts val="1600"/>
              <a:buFont typeface="Calibri"/>
              <a:buChar char="○"/>
              <a:defRPr sz="1600">
                <a:solidFill>
                  <a:srgbClr val="1A1A1A"/>
                </a:solidFill>
                <a:latin typeface="Calibri"/>
                <a:ea typeface="Calibri"/>
                <a:cs typeface="Calibri"/>
                <a:sym typeface="Calibri"/>
              </a:defRPr>
            </a:lvl5pPr>
            <a:lvl6pPr indent="-330200" lvl="5" marL="2743200" rtl="0">
              <a:spcBef>
                <a:spcPts val="1000"/>
              </a:spcBef>
              <a:spcAft>
                <a:spcPts val="0"/>
              </a:spcAft>
              <a:buClr>
                <a:srgbClr val="1A1A1A"/>
              </a:buClr>
              <a:buSzPts val="1600"/>
              <a:buFont typeface="Calibri"/>
              <a:buChar char="■"/>
              <a:defRPr sz="1600">
                <a:solidFill>
                  <a:srgbClr val="1A1A1A"/>
                </a:solidFill>
                <a:latin typeface="Calibri"/>
                <a:ea typeface="Calibri"/>
                <a:cs typeface="Calibri"/>
                <a:sym typeface="Calibri"/>
              </a:defRPr>
            </a:lvl6pPr>
            <a:lvl7pPr indent="-330200" lvl="6" marL="3200400" rtl="0">
              <a:spcBef>
                <a:spcPts val="1000"/>
              </a:spcBef>
              <a:spcAft>
                <a:spcPts val="0"/>
              </a:spcAft>
              <a:buClr>
                <a:srgbClr val="1A1A1A"/>
              </a:buClr>
              <a:buSzPts val="1600"/>
              <a:buFont typeface="Calibri"/>
              <a:buChar char="●"/>
              <a:defRPr sz="1600">
                <a:solidFill>
                  <a:srgbClr val="1A1A1A"/>
                </a:solidFill>
                <a:latin typeface="Calibri"/>
                <a:ea typeface="Calibri"/>
                <a:cs typeface="Calibri"/>
                <a:sym typeface="Calibri"/>
              </a:defRPr>
            </a:lvl7pPr>
            <a:lvl8pPr indent="-330200" lvl="7" marL="3657600" rtl="0">
              <a:spcBef>
                <a:spcPts val="1000"/>
              </a:spcBef>
              <a:spcAft>
                <a:spcPts val="0"/>
              </a:spcAft>
              <a:buClr>
                <a:srgbClr val="1A1A1A"/>
              </a:buClr>
              <a:buSzPts val="1600"/>
              <a:buFont typeface="Calibri"/>
              <a:buChar char="○"/>
              <a:defRPr sz="1600">
                <a:solidFill>
                  <a:srgbClr val="1A1A1A"/>
                </a:solidFill>
                <a:latin typeface="Calibri"/>
                <a:ea typeface="Calibri"/>
                <a:cs typeface="Calibri"/>
                <a:sym typeface="Calibri"/>
              </a:defRPr>
            </a:lvl8pPr>
            <a:lvl9pPr indent="-330200" lvl="8" marL="4114800" rtl="0">
              <a:spcBef>
                <a:spcPts val="1000"/>
              </a:spcBef>
              <a:spcAft>
                <a:spcPts val="1000"/>
              </a:spcAft>
              <a:buClr>
                <a:srgbClr val="1A1A1A"/>
              </a:buClr>
              <a:buSzPts val="1600"/>
              <a:buFont typeface="Calibri"/>
              <a:buChar char="■"/>
              <a:defRPr sz="1600">
                <a:solidFill>
                  <a:srgbClr val="1A1A1A"/>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10.png"/><Relationship Id="rId5" Type="http://schemas.openxmlformats.org/officeDocument/2006/relationships/image" Target="../media/image11.jpg"/><Relationship Id="rId6" Type="http://schemas.openxmlformats.org/officeDocument/2006/relationships/image" Target="../media/image6.png"/><Relationship Id="rId7" Type="http://schemas.openxmlformats.org/officeDocument/2006/relationships/image" Target="../media/image1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hyperlink" Target="https://docs.google.com/document/d/1V1-IQj4r1uSUuDcG74xvTPZbilQjbbfyMKCiXte07LU/edit#heading=h.s8cozenrth1"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hyperlink" Target="https://prereview.org/reviews"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7.xml"/><Relationship Id="rId3" Type="http://schemas.openxmlformats.org/officeDocument/2006/relationships/image" Target="../media/image14.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hyperlink" Target="https://doi.org/10.5281/zenodo.7145170"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0.xml"/><Relationship Id="rId3" Type="http://schemas.openxmlformats.org/officeDocument/2006/relationships/image" Target="../media/image27.jpg"/><Relationship Id="rId4" Type="http://schemas.openxmlformats.org/officeDocument/2006/relationships/image" Target="../media/image25.jpg"/><Relationship Id="rId9" Type="http://schemas.openxmlformats.org/officeDocument/2006/relationships/image" Target="../media/image37.jpg"/><Relationship Id="rId5" Type="http://schemas.openxmlformats.org/officeDocument/2006/relationships/image" Target="../media/image34.jpg"/><Relationship Id="rId6" Type="http://schemas.openxmlformats.org/officeDocument/2006/relationships/image" Target="../media/image30.jpg"/><Relationship Id="rId7" Type="http://schemas.openxmlformats.org/officeDocument/2006/relationships/image" Target="../media/image33.jpg"/><Relationship Id="rId8" Type="http://schemas.openxmlformats.org/officeDocument/2006/relationships/image" Target="../media/image31.jpg"/><Relationship Id="rId11" Type="http://schemas.openxmlformats.org/officeDocument/2006/relationships/image" Target="../media/image38.jpg"/><Relationship Id="rId10" Type="http://schemas.openxmlformats.org/officeDocument/2006/relationships/image" Target="../media/image35.jpg"/><Relationship Id="rId12" Type="http://schemas.openxmlformats.org/officeDocument/2006/relationships/image" Target="../media/image46.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2.xml"/><Relationship Id="rId3" Type="http://schemas.openxmlformats.org/officeDocument/2006/relationships/image" Target="../media/image6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3.xml"/><Relationship Id="rId3" Type="http://schemas.openxmlformats.org/officeDocument/2006/relationships/image" Target="../media/image39.png"/><Relationship Id="rId4" Type="http://schemas.openxmlformats.org/officeDocument/2006/relationships/hyperlink" Target="https://twitter.com/digitalsci/status/781860071831642113"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4.xml"/><Relationship Id="rId3" Type="http://schemas.openxmlformats.org/officeDocument/2006/relationships/image" Target="../media/image50.png"/><Relationship Id="rId4" Type="http://schemas.openxmlformats.org/officeDocument/2006/relationships/hyperlink" Target="https://publicationethics.org/files/cope-ethical-guidelines-peer-reviewers-v2_0.pdf"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6.xml"/><Relationship Id="rId3" Type="http://schemas.openxmlformats.org/officeDocument/2006/relationships/image" Target="../media/image36.png"/><Relationship Id="rId4" Type="http://schemas.openxmlformats.org/officeDocument/2006/relationships/hyperlink" Target="https://github.com/mozilla/fxemoji" TargetMode="External"/><Relationship Id="rId9" Type="http://schemas.openxmlformats.org/officeDocument/2006/relationships/image" Target="../media/image42.png"/><Relationship Id="rId5" Type="http://schemas.openxmlformats.org/officeDocument/2006/relationships/image" Target="../media/image40.png"/><Relationship Id="rId6" Type="http://schemas.openxmlformats.org/officeDocument/2006/relationships/image" Target="../media/image43.png"/><Relationship Id="rId7" Type="http://schemas.openxmlformats.org/officeDocument/2006/relationships/image" Target="../media/image45.png"/><Relationship Id="rId8" Type="http://schemas.openxmlformats.org/officeDocument/2006/relationships/image" Target="../media/image44.png"/><Relationship Id="rId11" Type="http://schemas.openxmlformats.org/officeDocument/2006/relationships/image" Target="../media/image47.png"/><Relationship Id="rId10" Type="http://schemas.openxmlformats.org/officeDocument/2006/relationships/image" Target="../media/image41.png"/><Relationship Id="rId13" Type="http://schemas.openxmlformats.org/officeDocument/2006/relationships/image" Target="../media/image48.png"/><Relationship Id="rId12" Type="http://schemas.openxmlformats.org/officeDocument/2006/relationships/image" Target="../media/image49.png"/><Relationship Id="rId15" Type="http://schemas.openxmlformats.org/officeDocument/2006/relationships/image" Target="../media/image13.png"/><Relationship Id="rId14" Type="http://schemas.openxmlformats.org/officeDocument/2006/relationships/image" Target="../media/image11.jpg"/><Relationship Id="rId17" Type="http://schemas.openxmlformats.org/officeDocument/2006/relationships/image" Target="../media/image54.png"/><Relationship Id="rId16" Type="http://schemas.openxmlformats.org/officeDocument/2006/relationships/image" Target="../media/image5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7.xml"/><Relationship Id="rId3" Type="http://schemas.openxmlformats.org/officeDocument/2006/relationships/hyperlink" Target="http://www.youtube.com/watch?v=2zMgY8Dx9co" TargetMode="External"/><Relationship Id="rId4" Type="http://schemas.openxmlformats.org/officeDocument/2006/relationships/image" Target="../media/image51.jpg"/><Relationship Id="rId5" Type="http://schemas.openxmlformats.org/officeDocument/2006/relationships/hyperlink" Target="https://www.youtube.com/watch?v=2zMgY8Dx9co"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8.xml"/><Relationship Id="rId3" Type="http://schemas.openxmlformats.org/officeDocument/2006/relationships/image" Target="../media/image5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9.xml"/><Relationship Id="rId3" Type="http://schemas.openxmlformats.org/officeDocument/2006/relationships/image" Target="../media/image5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hyperlink" Target="https://content.prereview.org/openreviewers" TargetMode="External"/><Relationship Id="rId4" Type="http://schemas.openxmlformats.org/officeDocument/2006/relationships/hyperlink" Target="https://creativecommons.org/licenses/by/4.0" TargetMode="External"/><Relationship Id="rId5" Type="http://schemas.openxmlformats.org/officeDocument/2006/relationships/hyperlink" Target="https://doi.org/10.5281/zenodo.10.5281/zenodo.7145170" TargetMode="External"/><Relationship Id="rId6" Type="http://schemas.openxmlformats.org/officeDocument/2006/relationships/hyperlink" Target="http://handdrawngoods.com" TargetMode="External"/><Relationship Id="rId7" Type="http://schemas.openxmlformats.org/officeDocument/2006/relationships/hyperlink" Target="https://creativecommons.org/licenses/by/2.5/" TargetMode="External"/><Relationship Id="rId8" Type="http://schemas.openxmlformats.org/officeDocument/2006/relationships/hyperlink" Target="http://www.slidescarnival.com/help-use-presentation-template"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0.xml"/><Relationship Id="rId3" Type="http://schemas.openxmlformats.org/officeDocument/2006/relationships/image" Target="../media/image52.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1.xml"/><Relationship Id="rId3" Type="http://schemas.openxmlformats.org/officeDocument/2006/relationships/image" Target="../media/image50.png"/><Relationship Id="rId4" Type="http://schemas.openxmlformats.org/officeDocument/2006/relationships/hyperlink" Target="https://publicationethics.org/files/cope-ethical-guidelines-peer-reviewers-v2_0.pdf"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3.xml"/><Relationship Id="rId3" Type="http://schemas.openxmlformats.org/officeDocument/2006/relationships/hyperlink" Target="https://doi.org/10.12688/f1000research.11369.2"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4.xml"/><Relationship Id="rId3" Type="http://schemas.openxmlformats.org/officeDocument/2006/relationships/image" Target="../media/image5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35.xml"/><Relationship Id="rId3" Type="http://schemas.openxmlformats.org/officeDocument/2006/relationships/image" Target="../media/image5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6.xml"/><Relationship Id="rId3" Type="http://schemas.openxmlformats.org/officeDocument/2006/relationships/image" Target="../media/image5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38.xml"/><Relationship Id="rId3" Type="http://schemas.openxmlformats.org/officeDocument/2006/relationships/image" Target="../media/image57.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39.xml"/><Relationship Id="rId3" Type="http://schemas.openxmlformats.org/officeDocument/2006/relationships/image" Target="../media/image5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hyperlink" Target="https://doi.org/10.5281/zenodo.10.5281/zenodo.7145170" TargetMode="External"/><Relationship Id="rId4" Type="http://schemas.openxmlformats.org/officeDocument/2006/relationships/hyperlink" Target="mailto:openreviewers@prereview.org"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0.xml"/><Relationship Id="rId3" Type="http://schemas.openxmlformats.org/officeDocument/2006/relationships/image" Target="../media/image5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5.xml"/><Relationship Id="rId3" Type="http://schemas.openxmlformats.org/officeDocument/2006/relationships/image" Target="../media/image5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6.xml"/><Relationship Id="rId3" Type="http://schemas.openxmlformats.org/officeDocument/2006/relationships/image" Target="../media/image5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7.xml"/><Relationship Id="rId3" Type="http://schemas.openxmlformats.org/officeDocument/2006/relationships/image" Target="../media/image57.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8.xml"/><Relationship Id="rId3" Type="http://schemas.openxmlformats.org/officeDocument/2006/relationships/image" Target="../media/image57.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2.xml"/><Relationship Id="rId3" Type="http://schemas.openxmlformats.org/officeDocument/2006/relationships/image" Target="../media/image62.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3.xml"/><Relationship Id="rId3" Type="http://schemas.openxmlformats.org/officeDocument/2006/relationships/image" Target="../media/image63.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54.xml"/><Relationship Id="rId3" Type="http://schemas.openxmlformats.org/officeDocument/2006/relationships/hyperlink" Target="https://zenodo.org/record/5470604#.YZ-ZlVMo8ws" TargetMode="External"/><Relationship Id="rId4" Type="http://schemas.openxmlformats.org/officeDocument/2006/relationships/image" Target="../media/image60.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55.xml"/><Relationship Id="rId3" Type="http://schemas.openxmlformats.org/officeDocument/2006/relationships/hyperlink" Target="https://zenodo.org/record/5470604#.YZ-ZlVMo8ws" TargetMode="External"/><Relationship Id="rId4" Type="http://schemas.openxmlformats.org/officeDocument/2006/relationships/image" Target="../media/image60.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56.xml"/><Relationship Id="rId3" Type="http://schemas.openxmlformats.org/officeDocument/2006/relationships/hyperlink" Target="https://zenodo.org/record/5470604#.YZ-ZlVMo8ws" TargetMode="External"/><Relationship Id="rId4" Type="http://schemas.openxmlformats.org/officeDocument/2006/relationships/image" Target="../media/image60.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57.xml"/><Relationship Id="rId3" Type="http://schemas.openxmlformats.org/officeDocument/2006/relationships/hyperlink" Target="https://zenodo.org/record/5470604#.YZ-ZlVMo8ws" TargetMode="External"/><Relationship Id="rId4" Type="http://schemas.openxmlformats.org/officeDocument/2006/relationships/image" Target="../media/image60.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9.xml"/><Relationship Id="rId3" Type="http://schemas.openxmlformats.org/officeDocument/2006/relationships/hyperlink" Target="https://esajournals.onlinelibrary.wiley.com/doi/full/10.1890/0012-9623-95.4.431" TargetMode="External"/><Relationship Id="rId4" Type="http://schemas.openxmlformats.org/officeDocument/2006/relationships/hyperlink" Target="https://publicationethics.org/files/cope-ethical-guidelines-peer-reviewers-v2_0.pdf" TargetMode="External"/><Relationship Id="rId5" Type="http://schemas.openxmlformats.org/officeDocument/2006/relationships/hyperlink" Target="https://asbmr.onlinelibrary.wiley.com/doi/10.1002/jbmr.4319" TargetMode="External"/><Relationship Id="rId6" Type="http://schemas.openxmlformats.org/officeDocument/2006/relationships/hyperlink" Target="https://www.canr.msu.edu/news/understanding_oppression_and_isms_as_a_syste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6.xml"/><Relationship Id="rId3" Type="http://schemas.openxmlformats.org/officeDocument/2006/relationships/hyperlink" Target="https://otter.ai" TargetMode="External"/><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20" Type="http://schemas.openxmlformats.org/officeDocument/2006/relationships/image" Target="../media/image21.jpg"/><Relationship Id="rId22" Type="http://schemas.openxmlformats.org/officeDocument/2006/relationships/image" Target="../media/image23.png"/><Relationship Id="rId21" Type="http://schemas.openxmlformats.org/officeDocument/2006/relationships/image" Target="../media/image16.jpg"/><Relationship Id="rId24" Type="http://schemas.openxmlformats.org/officeDocument/2006/relationships/image" Target="../media/image17.jpg"/><Relationship Id="rId23" Type="http://schemas.openxmlformats.org/officeDocument/2006/relationships/image" Target="../media/image20.png"/><Relationship Id="rId1" Type="http://schemas.openxmlformats.org/officeDocument/2006/relationships/slideLayout" Target="../slideLayouts/slideLayout22.xml"/><Relationship Id="rId2" Type="http://schemas.openxmlformats.org/officeDocument/2006/relationships/notesSlide" Target="../notesSlides/notesSlide8.xml"/><Relationship Id="rId3" Type="http://schemas.openxmlformats.org/officeDocument/2006/relationships/hyperlink" Target="https://www.tcc-africa.org" TargetMode="External"/><Relationship Id="rId4" Type="http://schemas.openxmlformats.org/officeDocument/2006/relationships/image" Target="../media/image3.png"/><Relationship Id="rId9" Type="http://schemas.openxmlformats.org/officeDocument/2006/relationships/hyperlink" Target="https://prereview.org" TargetMode="External"/><Relationship Id="rId26" Type="http://schemas.openxmlformats.org/officeDocument/2006/relationships/image" Target="../media/image28.png"/><Relationship Id="rId25" Type="http://schemas.openxmlformats.org/officeDocument/2006/relationships/image" Target="../media/image15.jpg"/><Relationship Id="rId28" Type="http://schemas.openxmlformats.org/officeDocument/2006/relationships/image" Target="../media/image29.jpg"/><Relationship Id="rId27" Type="http://schemas.openxmlformats.org/officeDocument/2006/relationships/image" Target="../media/image24.jpg"/><Relationship Id="rId5" Type="http://schemas.openxmlformats.org/officeDocument/2006/relationships/hyperlink" Target="https://eiderafricaltd.org" TargetMode="External"/><Relationship Id="rId6" Type="http://schemas.openxmlformats.org/officeDocument/2006/relationships/image" Target="../media/image10.png"/><Relationship Id="rId7" Type="http://schemas.openxmlformats.org/officeDocument/2006/relationships/hyperlink" Target="https://elifesciences.org" TargetMode="External"/><Relationship Id="rId8" Type="http://schemas.openxmlformats.org/officeDocument/2006/relationships/image" Target="../media/image6.png"/><Relationship Id="rId11" Type="http://schemas.openxmlformats.org/officeDocument/2006/relationships/hyperlink" Target="https://info.africarxiv.org/" TargetMode="External"/><Relationship Id="rId10" Type="http://schemas.openxmlformats.org/officeDocument/2006/relationships/image" Target="../media/image12.png"/><Relationship Id="rId13" Type="http://schemas.openxmlformats.org/officeDocument/2006/relationships/image" Target="../media/image26.png"/><Relationship Id="rId12" Type="http://schemas.openxmlformats.org/officeDocument/2006/relationships/image" Target="../media/image8.png"/><Relationship Id="rId15" Type="http://schemas.openxmlformats.org/officeDocument/2006/relationships/image" Target="../media/image18.jpg"/><Relationship Id="rId14" Type="http://schemas.openxmlformats.org/officeDocument/2006/relationships/image" Target="../media/image14.jpg"/><Relationship Id="rId17" Type="http://schemas.openxmlformats.org/officeDocument/2006/relationships/image" Target="../media/image19.png"/><Relationship Id="rId16" Type="http://schemas.openxmlformats.org/officeDocument/2006/relationships/image" Target="../media/image22.jpg"/><Relationship Id="rId19" Type="http://schemas.openxmlformats.org/officeDocument/2006/relationships/hyperlink" Target="https://content.prereview.org/openreviewers" TargetMode="External"/><Relationship Id="rId18" Type="http://schemas.openxmlformats.org/officeDocument/2006/relationships/image" Target="../media/image3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26"/>
          <p:cNvSpPr/>
          <p:nvPr/>
        </p:nvSpPr>
        <p:spPr>
          <a:xfrm>
            <a:off x="261050" y="1668302"/>
            <a:ext cx="7497300" cy="903600"/>
          </a:xfrm>
          <a:prstGeom prst="rect">
            <a:avLst/>
          </a:prstGeom>
          <a:noFill/>
          <a:ln>
            <a:noFill/>
          </a:ln>
        </p:spPr>
        <p:txBody>
          <a:bodyPr anchorCtr="0" anchor="t" bIns="45700" lIns="91425" spcFirstLastPara="1" rIns="91425" wrap="square" tIns="45700">
            <a:noAutofit/>
          </a:bodyPr>
          <a:lstStyle/>
          <a:p>
            <a:pPr indent="0" lvl="0" marL="0" marR="0" rtl="0" algn="l">
              <a:lnSpc>
                <a:spcPct val="115000"/>
              </a:lnSpc>
              <a:spcBef>
                <a:spcPts val="0"/>
              </a:spcBef>
              <a:spcAft>
                <a:spcPts val="0"/>
              </a:spcAft>
              <a:buNone/>
            </a:pPr>
            <a:r>
              <a:rPr b="1" lang="en" sz="3900">
                <a:solidFill>
                  <a:srgbClr val="800000"/>
                </a:solidFill>
                <a:latin typeface="Nunito"/>
                <a:ea typeface="Nunito"/>
                <a:cs typeface="Nunito"/>
                <a:sym typeface="Nunito"/>
              </a:rPr>
              <a:t>Open Peer Reviewers in Africa</a:t>
            </a:r>
            <a:endParaRPr sz="3500">
              <a:solidFill>
                <a:srgbClr val="800000"/>
              </a:solidFill>
              <a:latin typeface="Amatic SC"/>
              <a:ea typeface="Amatic SC"/>
              <a:cs typeface="Amatic SC"/>
              <a:sym typeface="Amatic SC"/>
            </a:endParaRPr>
          </a:p>
        </p:txBody>
      </p:sp>
      <p:pic>
        <p:nvPicPr>
          <p:cNvPr id="111" name="Google Shape;111;p26"/>
          <p:cNvPicPr preferRelativeResize="0"/>
          <p:nvPr/>
        </p:nvPicPr>
        <p:blipFill>
          <a:blip r:embed="rId3">
            <a:alphaModFix/>
          </a:blip>
          <a:stretch>
            <a:fillRect/>
          </a:stretch>
        </p:blipFill>
        <p:spPr>
          <a:xfrm>
            <a:off x="2581386" y="606990"/>
            <a:ext cx="904140" cy="541080"/>
          </a:xfrm>
          <a:prstGeom prst="rect">
            <a:avLst/>
          </a:prstGeom>
          <a:noFill/>
          <a:ln>
            <a:noFill/>
          </a:ln>
        </p:spPr>
      </p:pic>
      <p:pic>
        <p:nvPicPr>
          <p:cNvPr id="112" name="Google Shape;112;p26"/>
          <p:cNvPicPr preferRelativeResize="0"/>
          <p:nvPr/>
        </p:nvPicPr>
        <p:blipFill>
          <a:blip r:embed="rId4">
            <a:alphaModFix/>
          </a:blip>
          <a:stretch>
            <a:fillRect/>
          </a:stretch>
        </p:blipFill>
        <p:spPr>
          <a:xfrm>
            <a:off x="3862836" y="572993"/>
            <a:ext cx="1144894" cy="609075"/>
          </a:xfrm>
          <a:prstGeom prst="rect">
            <a:avLst/>
          </a:prstGeom>
          <a:noFill/>
          <a:ln>
            <a:noFill/>
          </a:ln>
        </p:spPr>
      </p:pic>
      <p:pic>
        <p:nvPicPr>
          <p:cNvPr id="113" name="Google Shape;113;p26"/>
          <p:cNvPicPr preferRelativeResize="0"/>
          <p:nvPr/>
        </p:nvPicPr>
        <p:blipFill rotWithShape="1">
          <a:blip r:embed="rId5">
            <a:alphaModFix/>
          </a:blip>
          <a:srcRect b="9857" l="0" r="0" t="9413"/>
          <a:stretch/>
        </p:blipFill>
        <p:spPr>
          <a:xfrm>
            <a:off x="1466263" y="572992"/>
            <a:ext cx="838275" cy="609075"/>
          </a:xfrm>
          <a:prstGeom prst="rect">
            <a:avLst/>
          </a:prstGeom>
          <a:noFill/>
          <a:ln>
            <a:noFill/>
          </a:ln>
        </p:spPr>
      </p:pic>
      <p:pic>
        <p:nvPicPr>
          <p:cNvPr id="114" name="Google Shape;114;p26"/>
          <p:cNvPicPr preferRelativeResize="0"/>
          <p:nvPr/>
        </p:nvPicPr>
        <p:blipFill>
          <a:blip r:embed="rId6">
            <a:alphaModFix/>
          </a:blip>
          <a:stretch>
            <a:fillRect/>
          </a:stretch>
        </p:blipFill>
        <p:spPr>
          <a:xfrm>
            <a:off x="5411788" y="674085"/>
            <a:ext cx="1035743" cy="406890"/>
          </a:xfrm>
          <a:prstGeom prst="rect">
            <a:avLst/>
          </a:prstGeom>
          <a:noFill/>
          <a:ln>
            <a:noFill/>
          </a:ln>
        </p:spPr>
      </p:pic>
      <p:pic>
        <p:nvPicPr>
          <p:cNvPr id="115" name="Google Shape;115;p26"/>
          <p:cNvPicPr preferRelativeResize="0"/>
          <p:nvPr/>
        </p:nvPicPr>
        <p:blipFill>
          <a:blip r:embed="rId7">
            <a:alphaModFix/>
          </a:blip>
          <a:stretch>
            <a:fillRect/>
          </a:stretch>
        </p:blipFill>
        <p:spPr>
          <a:xfrm>
            <a:off x="6839463" y="500306"/>
            <a:ext cx="754448" cy="754448"/>
          </a:xfrm>
          <a:prstGeom prst="rect">
            <a:avLst/>
          </a:prstGeom>
          <a:noFill/>
          <a:ln>
            <a:noFill/>
          </a:ln>
        </p:spPr>
      </p:pic>
      <p:sp>
        <p:nvSpPr>
          <p:cNvPr id="116" name="Google Shape;116;p26"/>
          <p:cNvSpPr txBox="1"/>
          <p:nvPr/>
        </p:nvSpPr>
        <p:spPr>
          <a:xfrm>
            <a:off x="308625" y="2415675"/>
            <a:ext cx="3724500" cy="1019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Font typeface="Arial"/>
              <a:buNone/>
            </a:pPr>
            <a:r>
              <a:rPr lang="en" sz="3500">
                <a:solidFill>
                  <a:srgbClr val="800000"/>
                </a:solidFill>
                <a:latin typeface="Amatic SC"/>
                <a:ea typeface="Amatic SC"/>
                <a:cs typeface="Amatic SC"/>
                <a:sym typeface="Amatic SC"/>
              </a:rPr>
              <a:t>Module I</a:t>
            </a:r>
            <a:endParaRPr sz="3500">
              <a:solidFill>
                <a:srgbClr val="800000"/>
              </a:solidFill>
              <a:latin typeface="Amatic SC"/>
              <a:ea typeface="Amatic SC"/>
              <a:cs typeface="Amatic SC"/>
              <a:sym typeface="Amatic SC"/>
            </a:endParaRPr>
          </a:p>
          <a:p>
            <a:pPr indent="0" lvl="0" marL="0" rtl="0" algn="l">
              <a:spcBef>
                <a:spcPts val="0"/>
              </a:spcBef>
              <a:spcAft>
                <a:spcPts val="0"/>
              </a:spcAft>
              <a:buNone/>
            </a:pPr>
            <a:r>
              <a:t/>
            </a:r>
            <a:endParaRPr>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35"/>
          <p:cNvSpPr txBox="1"/>
          <p:nvPr>
            <p:ph type="title"/>
          </p:nvPr>
        </p:nvSpPr>
        <p:spPr>
          <a:xfrm>
            <a:off x="132438" y="190975"/>
            <a:ext cx="4311300" cy="8439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sz="3500"/>
              <a:t>Train-of-Trainer Model</a:t>
            </a:r>
            <a:endParaRPr sz="3500"/>
          </a:p>
        </p:txBody>
      </p:sp>
      <p:sp>
        <p:nvSpPr>
          <p:cNvPr id="231" name="Google Shape;231;p35"/>
          <p:cNvSpPr txBox="1"/>
          <p:nvPr>
            <p:ph idx="2" type="body"/>
          </p:nvPr>
        </p:nvSpPr>
        <p:spPr>
          <a:xfrm>
            <a:off x="4962900" y="670650"/>
            <a:ext cx="3790200" cy="3892500"/>
          </a:xfrm>
          <a:prstGeom prst="rect">
            <a:avLst/>
          </a:prstGeom>
        </p:spPr>
        <p:txBody>
          <a:bodyPr anchorCtr="0" anchor="ctr" bIns="91425" lIns="91425" spcFirstLastPara="1" rIns="91425" wrap="square" tIns="91425">
            <a:noAutofit/>
          </a:bodyPr>
          <a:lstStyle/>
          <a:p>
            <a:pPr indent="-336550" lvl="0" marL="457200" rtl="0" algn="l">
              <a:spcBef>
                <a:spcPts val="0"/>
              </a:spcBef>
              <a:spcAft>
                <a:spcPts val="0"/>
              </a:spcAft>
              <a:buClr>
                <a:schemeClr val="dk1"/>
              </a:buClr>
              <a:buSzPts val="1700"/>
              <a:buChar char="๏"/>
            </a:pPr>
            <a:r>
              <a:rPr lang="en" sz="1700">
                <a:solidFill>
                  <a:schemeClr val="lt1"/>
                </a:solidFill>
              </a:rPr>
              <a:t>After taking this workshop, you will receive </a:t>
            </a:r>
            <a:r>
              <a:rPr lang="en" sz="1700">
                <a:solidFill>
                  <a:schemeClr val="dk1"/>
                </a:solidFill>
              </a:rPr>
              <a:t>training and resources to train others</a:t>
            </a:r>
            <a:r>
              <a:rPr lang="en" sz="1700">
                <a:solidFill>
                  <a:schemeClr val="lt1"/>
                </a:solidFill>
              </a:rPr>
              <a:t> in your research communities</a:t>
            </a:r>
            <a:endParaRPr sz="1700">
              <a:solidFill>
                <a:schemeClr val="lt1"/>
              </a:solidFill>
            </a:endParaRPr>
          </a:p>
          <a:p>
            <a:pPr indent="-336550" lvl="0" marL="457200" rtl="0" algn="l">
              <a:spcBef>
                <a:spcPts val="1000"/>
              </a:spcBef>
              <a:spcAft>
                <a:spcPts val="0"/>
              </a:spcAft>
              <a:buClr>
                <a:schemeClr val="dk1"/>
              </a:buClr>
              <a:buSzPts val="1700"/>
              <a:buChar char="๏"/>
            </a:pPr>
            <a:r>
              <a:rPr lang="en" sz="1700">
                <a:solidFill>
                  <a:schemeClr val="lt1"/>
                </a:solidFill>
              </a:rPr>
              <a:t>They will in turn have the opportunity to </a:t>
            </a:r>
            <a:r>
              <a:rPr lang="en" sz="1700">
                <a:solidFill>
                  <a:schemeClr val="dk1"/>
                </a:solidFill>
              </a:rPr>
              <a:t>become trainers</a:t>
            </a:r>
            <a:endParaRPr sz="1700">
              <a:solidFill>
                <a:schemeClr val="lt1"/>
              </a:solidFill>
            </a:endParaRPr>
          </a:p>
          <a:p>
            <a:pPr indent="-336550" lvl="0" marL="457200" rtl="0" algn="l">
              <a:spcBef>
                <a:spcPts val="1000"/>
              </a:spcBef>
              <a:spcAft>
                <a:spcPts val="1000"/>
              </a:spcAft>
              <a:buClr>
                <a:schemeClr val="dk1"/>
              </a:buClr>
              <a:buSzPts val="1700"/>
              <a:buChar char="๏"/>
            </a:pPr>
            <a:r>
              <a:rPr lang="en" sz="1700">
                <a:solidFill>
                  <a:schemeClr val="lt1"/>
                </a:solidFill>
              </a:rPr>
              <a:t>We hope this will have a </a:t>
            </a:r>
            <a:r>
              <a:rPr lang="en" sz="1700">
                <a:solidFill>
                  <a:schemeClr val="dk1"/>
                </a:solidFill>
              </a:rPr>
              <a:t>multiplier effect</a:t>
            </a:r>
            <a:r>
              <a:rPr lang="en" sz="1700">
                <a:solidFill>
                  <a:schemeClr val="lt1"/>
                </a:solidFill>
              </a:rPr>
              <a:t> that will lead to a large community of trained peer reviewers in Africa</a:t>
            </a:r>
            <a:endParaRPr sz="1700">
              <a:solidFill>
                <a:schemeClr val="lt1"/>
              </a:solidFill>
            </a:endParaRPr>
          </a:p>
        </p:txBody>
      </p:sp>
      <p:grpSp>
        <p:nvGrpSpPr>
          <p:cNvPr id="232" name="Google Shape;232;p35"/>
          <p:cNvGrpSpPr/>
          <p:nvPr/>
        </p:nvGrpSpPr>
        <p:grpSpPr>
          <a:xfrm rot="10800000">
            <a:off x="413155" y="1408956"/>
            <a:ext cx="3749904" cy="3431694"/>
            <a:chOff x="2704878" y="4454697"/>
            <a:chExt cx="720000" cy="658889"/>
          </a:xfrm>
        </p:grpSpPr>
        <p:sp>
          <p:nvSpPr>
            <p:cNvPr id="233" name="Google Shape;233;p35"/>
            <p:cNvSpPr/>
            <p:nvPr/>
          </p:nvSpPr>
          <p:spPr>
            <a:xfrm>
              <a:off x="2704878" y="4454697"/>
              <a:ext cx="720000" cy="86400"/>
            </a:xfrm>
            <a:prstGeom prst="ellipse">
              <a:avLst/>
            </a:prstGeom>
            <a:solidFill>
              <a:srgbClr val="EDF0EB"/>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2B3547"/>
                </a:buClr>
                <a:buSzPts val="1400"/>
                <a:buFont typeface="Calibri"/>
                <a:buNone/>
              </a:pPr>
              <a:r>
                <a:t/>
              </a:r>
              <a:endParaRPr b="0" i="0" sz="1400" u="none" cap="none" strike="noStrike">
                <a:solidFill>
                  <a:srgbClr val="2B3547"/>
                </a:solidFill>
                <a:latin typeface="Calibri"/>
                <a:ea typeface="Calibri"/>
                <a:cs typeface="Calibri"/>
                <a:sym typeface="Calibri"/>
              </a:endParaRPr>
            </a:p>
          </p:txBody>
        </p:sp>
        <p:sp>
          <p:nvSpPr>
            <p:cNvPr id="234" name="Google Shape;234;p35"/>
            <p:cNvSpPr/>
            <p:nvPr/>
          </p:nvSpPr>
          <p:spPr>
            <a:xfrm>
              <a:off x="2824150" y="4749732"/>
              <a:ext cx="484183" cy="135418"/>
            </a:xfrm>
            <a:custGeom>
              <a:rect b="b" l="l" r="r" t="t"/>
              <a:pathLst>
                <a:path extrusionOk="0" h="205" w="735">
                  <a:moveTo>
                    <a:pt x="0" y="0"/>
                  </a:moveTo>
                  <a:cubicBezTo>
                    <a:pt x="75" y="153"/>
                    <a:pt x="75" y="153"/>
                    <a:pt x="75" y="153"/>
                  </a:cubicBezTo>
                  <a:cubicBezTo>
                    <a:pt x="104" y="179"/>
                    <a:pt x="216" y="205"/>
                    <a:pt x="368" y="205"/>
                  </a:cubicBezTo>
                  <a:cubicBezTo>
                    <a:pt x="519" y="205"/>
                    <a:pt x="632" y="179"/>
                    <a:pt x="660" y="153"/>
                  </a:cubicBezTo>
                  <a:cubicBezTo>
                    <a:pt x="735" y="0"/>
                    <a:pt x="735" y="0"/>
                    <a:pt x="735" y="0"/>
                  </a:cubicBezTo>
                  <a:cubicBezTo>
                    <a:pt x="668" y="31"/>
                    <a:pt x="515" y="47"/>
                    <a:pt x="368" y="47"/>
                  </a:cubicBezTo>
                  <a:cubicBezTo>
                    <a:pt x="221" y="47"/>
                    <a:pt x="67" y="31"/>
                    <a:pt x="0" y="0"/>
                  </a:cubicBezTo>
                  <a:close/>
                </a:path>
              </a:pathLst>
            </a:custGeom>
            <a:solidFill>
              <a:srgbClr val="B46206"/>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2B3547"/>
                </a:buClr>
                <a:buSzPts val="1400"/>
                <a:buFont typeface="Calibri"/>
                <a:buNone/>
              </a:pPr>
              <a:r>
                <a:t/>
              </a:r>
              <a:endParaRPr b="0" i="0" sz="1400" u="none" cap="none" strike="noStrike">
                <a:solidFill>
                  <a:srgbClr val="2B3547"/>
                </a:solidFill>
                <a:latin typeface="Calibri"/>
                <a:ea typeface="Calibri"/>
                <a:cs typeface="Calibri"/>
                <a:sym typeface="Calibri"/>
              </a:endParaRPr>
            </a:p>
          </p:txBody>
        </p:sp>
        <p:sp>
          <p:nvSpPr>
            <p:cNvPr id="235" name="Google Shape;235;p35"/>
            <p:cNvSpPr/>
            <p:nvPr/>
          </p:nvSpPr>
          <p:spPr>
            <a:xfrm>
              <a:off x="2939432" y="4986160"/>
              <a:ext cx="253620" cy="127427"/>
            </a:xfrm>
            <a:custGeom>
              <a:rect b="b" l="l" r="r" t="t"/>
              <a:pathLst>
                <a:path extrusionOk="0" h="193" w="385">
                  <a:moveTo>
                    <a:pt x="0" y="0"/>
                  </a:moveTo>
                  <a:cubicBezTo>
                    <a:pt x="76" y="157"/>
                    <a:pt x="76" y="157"/>
                    <a:pt x="76" y="157"/>
                  </a:cubicBezTo>
                  <a:cubicBezTo>
                    <a:pt x="98" y="178"/>
                    <a:pt x="143" y="193"/>
                    <a:pt x="193" y="193"/>
                  </a:cubicBezTo>
                  <a:cubicBezTo>
                    <a:pt x="243" y="193"/>
                    <a:pt x="287" y="178"/>
                    <a:pt x="309" y="157"/>
                  </a:cubicBezTo>
                  <a:cubicBezTo>
                    <a:pt x="385" y="0"/>
                    <a:pt x="385" y="0"/>
                    <a:pt x="385" y="0"/>
                  </a:cubicBezTo>
                  <a:cubicBezTo>
                    <a:pt x="344" y="21"/>
                    <a:pt x="274" y="35"/>
                    <a:pt x="193" y="35"/>
                  </a:cubicBezTo>
                  <a:cubicBezTo>
                    <a:pt x="112" y="35"/>
                    <a:pt x="41" y="21"/>
                    <a:pt x="0" y="0"/>
                  </a:cubicBezTo>
                  <a:close/>
                </a:path>
              </a:pathLst>
            </a:custGeom>
            <a:solidFill>
              <a:srgbClr val="990000"/>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2B3547"/>
                </a:buClr>
                <a:buSzPts val="1400"/>
                <a:buFont typeface="Calibri"/>
                <a:buNone/>
              </a:pPr>
              <a:r>
                <a:t/>
              </a:r>
              <a:endParaRPr b="0" i="0" sz="1400" u="none" cap="none" strike="noStrike">
                <a:solidFill>
                  <a:srgbClr val="2B3547"/>
                </a:solidFill>
                <a:latin typeface="Calibri"/>
                <a:ea typeface="Calibri"/>
                <a:cs typeface="Calibri"/>
                <a:sym typeface="Calibri"/>
              </a:endParaRPr>
            </a:p>
          </p:txBody>
        </p:sp>
        <p:sp>
          <p:nvSpPr>
            <p:cNvPr id="236" name="Google Shape;236;p35"/>
            <p:cNvSpPr/>
            <p:nvPr/>
          </p:nvSpPr>
          <p:spPr>
            <a:xfrm>
              <a:off x="2882012" y="4868057"/>
              <a:ext cx="368237" cy="131423"/>
            </a:xfrm>
            <a:custGeom>
              <a:rect b="b" l="l" r="r" t="t"/>
              <a:pathLst>
                <a:path extrusionOk="0" h="199" w="559">
                  <a:moveTo>
                    <a:pt x="0" y="0"/>
                  </a:moveTo>
                  <a:cubicBezTo>
                    <a:pt x="3" y="8"/>
                    <a:pt x="3" y="8"/>
                    <a:pt x="3" y="8"/>
                  </a:cubicBezTo>
                  <a:cubicBezTo>
                    <a:pt x="65" y="133"/>
                    <a:pt x="65" y="133"/>
                    <a:pt x="65" y="133"/>
                  </a:cubicBezTo>
                  <a:cubicBezTo>
                    <a:pt x="65" y="133"/>
                    <a:pt x="65" y="133"/>
                    <a:pt x="65" y="133"/>
                  </a:cubicBezTo>
                  <a:cubicBezTo>
                    <a:pt x="65" y="133"/>
                    <a:pt x="65" y="133"/>
                    <a:pt x="65" y="133"/>
                  </a:cubicBezTo>
                  <a:cubicBezTo>
                    <a:pt x="73" y="151"/>
                    <a:pt x="73" y="151"/>
                    <a:pt x="73" y="151"/>
                  </a:cubicBezTo>
                  <a:cubicBezTo>
                    <a:pt x="102" y="180"/>
                    <a:pt x="195" y="199"/>
                    <a:pt x="280" y="199"/>
                  </a:cubicBezTo>
                  <a:cubicBezTo>
                    <a:pt x="364" y="199"/>
                    <a:pt x="457" y="180"/>
                    <a:pt x="486" y="151"/>
                  </a:cubicBezTo>
                  <a:cubicBezTo>
                    <a:pt x="494" y="133"/>
                    <a:pt x="494" y="133"/>
                    <a:pt x="494" y="133"/>
                  </a:cubicBezTo>
                  <a:cubicBezTo>
                    <a:pt x="494" y="133"/>
                    <a:pt x="494" y="133"/>
                    <a:pt x="494" y="133"/>
                  </a:cubicBezTo>
                  <a:cubicBezTo>
                    <a:pt x="494" y="133"/>
                    <a:pt x="494" y="133"/>
                    <a:pt x="494" y="133"/>
                  </a:cubicBezTo>
                  <a:cubicBezTo>
                    <a:pt x="556" y="8"/>
                    <a:pt x="556" y="8"/>
                    <a:pt x="556" y="8"/>
                  </a:cubicBezTo>
                  <a:cubicBezTo>
                    <a:pt x="559" y="0"/>
                    <a:pt x="559" y="0"/>
                    <a:pt x="559" y="0"/>
                  </a:cubicBezTo>
                  <a:cubicBezTo>
                    <a:pt x="502" y="27"/>
                    <a:pt x="389" y="41"/>
                    <a:pt x="280" y="41"/>
                  </a:cubicBezTo>
                  <a:cubicBezTo>
                    <a:pt x="171" y="41"/>
                    <a:pt x="57" y="27"/>
                    <a:pt x="0" y="0"/>
                  </a:cubicBezTo>
                  <a:close/>
                </a:path>
              </a:pathLst>
            </a:custGeom>
            <a:solidFill>
              <a:srgbClr val="CC0000"/>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2B3547"/>
                </a:buClr>
                <a:buSzPts val="1400"/>
                <a:buFont typeface="Calibri"/>
                <a:buNone/>
              </a:pPr>
              <a:r>
                <a:t/>
              </a:r>
              <a:endParaRPr b="0" i="0" sz="1400" u="none" cap="none" strike="noStrike">
                <a:solidFill>
                  <a:srgbClr val="2B3547"/>
                </a:solidFill>
                <a:latin typeface="Calibri"/>
                <a:ea typeface="Calibri"/>
                <a:cs typeface="Calibri"/>
                <a:sym typeface="Calibri"/>
              </a:endParaRPr>
            </a:p>
          </p:txBody>
        </p:sp>
        <p:sp>
          <p:nvSpPr>
            <p:cNvPr id="237" name="Google Shape;237;p35"/>
            <p:cNvSpPr/>
            <p:nvPr/>
          </p:nvSpPr>
          <p:spPr>
            <a:xfrm>
              <a:off x="2710863" y="4516635"/>
              <a:ext cx="710756" cy="140081"/>
            </a:xfrm>
            <a:custGeom>
              <a:rect b="b" l="l" r="r" t="t"/>
              <a:pathLst>
                <a:path extrusionOk="0" h="212" w="1079">
                  <a:moveTo>
                    <a:pt x="540" y="54"/>
                  </a:moveTo>
                  <a:cubicBezTo>
                    <a:pt x="350" y="54"/>
                    <a:pt x="85" y="39"/>
                    <a:pt x="0" y="0"/>
                  </a:cubicBezTo>
                  <a:cubicBezTo>
                    <a:pt x="72" y="146"/>
                    <a:pt x="72" y="146"/>
                    <a:pt x="72" y="146"/>
                  </a:cubicBezTo>
                  <a:cubicBezTo>
                    <a:pt x="72" y="146"/>
                    <a:pt x="72" y="146"/>
                    <a:pt x="72" y="146"/>
                  </a:cubicBezTo>
                  <a:cubicBezTo>
                    <a:pt x="72" y="147"/>
                    <a:pt x="72" y="147"/>
                    <a:pt x="72" y="147"/>
                  </a:cubicBezTo>
                  <a:cubicBezTo>
                    <a:pt x="75" y="152"/>
                    <a:pt x="75" y="152"/>
                    <a:pt x="75" y="152"/>
                  </a:cubicBezTo>
                  <a:cubicBezTo>
                    <a:pt x="98" y="179"/>
                    <a:pt x="271" y="212"/>
                    <a:pt x="540" y="212"/>
                  </a:cubicBezTo>
                  <a:cubicBezTo>
                    <a:pt x="808" y="212"/>
                    <a:pt x="981" y="179"/>
                    <a:pt x="1005" y="152"/>
                  </a:cubicBezTo>
                  <a:cubicBezTo>
                    <a:pt x="1007" y="147"/>
                    <a:pt x="1007" y="147"/>
                    <a:pt x="1007" y="147"/>
                  </a:cubicBezTo>
                  <a:cubicBezTo>
                    <a:pt x="1007" y="146"/>
                    <a:pt x="1007" y="146"/>
                    <a:pt x="1007" y="146"/>
                  </a:cubicBezTo>
                  <a:cubicBezTo>
                    <a:pt x="1008" y="146"/>
                    <a:pt x="1008" y="146"/>
                    <a:pt x="1008" y="146"/>
                  </a:cubicBezTo>
                  <a:cubicBezTo>
                    <a:pt x="1079" y="0"/>
                    <a:pt x="1079" y="0"/>
                    <a:pt x="1079" y="0"/>
                  </a:cubicBezTo>
                  <a:cubicBezTo>
                    <a:pt x="995" y="39"/>
                    <a:pt x="729" y="54"/>
                    <a:pt x="540" y="54"/>
                  </a:cubicBezTo>
                  <a:close/>
                </a:path>
              </a:pathLst>
            </a:custGeom>
            <a:solidFill>
              <a:srgbClr val="F6C76B"/>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2B3547"/>
                </a:buClr>
                <a:buSzPts val="1400"/>
                <a:buFont typeface="Calibri"/>
                <a:buNone/>
              </a:pPr>
              <a:r>
                <a:t/>
              </a:r>
              <a:endParaRPr b="0" i="0" sz="1400" u="none" cap="none" strike="noStrike">
                <a:solidFill>
                  <a:srgbClr val="2B3547"/>
                </a:solidFill>
                <a:latin typeface="Calibri"/>
                <a:ea typeface="Calibri"/>
                <a:cs typeface="Calibri"/>
                <a:sym typeface="Calibri"/>
              </a:endParaRPr>
            </a:p>
          </p:txBody>
        </p:sp>
        <p:sp>
          <p:nvSpPr>
            <p:cNvPr id="238" name="Google Shape;238;p35"/>
            <p:cNvSpPr/>
            <p:nvPr/>
          </p:nvSpPr>
          <p:spPr>
            <a:xfrm>
              <a:off x="2768061" y="4634293"/>
              <a:ext cx="596361" cy="136528"/>
            </a:xfrm>
            <a:custGeom>
              <a:rect b="b" l="l" r="r" t="t"/>
              <a:pathLst>
                <a:path extrusionOk="0" h="207" w="905">
                  <a:moveTo>
                    <a:pt x="453" y="49"/>
                  </a:moveTo>
                  <a:cubicBezTo>
                    <a:pt x="325" y="49"/>
                    <a:pt x="205" y="41"/>
                    <a:pt x="114" y="28"/>
                  </a:cubicBezTo>
                  <a:cubicBezTo>
                    <a:pt x="62" y="20"/>
                    <a:pt x="24" y="10"/>
                    <a:pt x="0" y="0"/>
                  </a:cubicBezTo>
                  <a:cubicBezTo>
                    <a:pt x="69" y="141"/>
                    <a:pt x="69" y="141"/>
                    <a:pt x="69" y="141"/>
                  </a:cubicBezTo>
                  <a:cubicBezTo>
                    <a:pt x="69" y="141"/>
                    <a:pt x="69" y="141"/>
                    <a:pt x="69" y="141"/>
                  </a:cubicBezTo>
                  <a:cubicBezTo>
                    <a:pt x="69" y="142"/>
                    <a:pt x="70" y="142"/>
                    <a:pt x="70" y="143"/>
                  </a:cubicBezTo>
                  <a:cubicBezTo>
                    <a:pt x="72" y="148"/>
                    <a:pt x="72" y="148"/>
                    <a:pt x="72" y="148"/>
                  </a:cubicBezTo>
                  <a:cubicBezTo>
                    <a:pt x="93" y="174"/>
                    <a:pt x="234" y="207"/>
                    <a:pt x="453" y="207"/>
                  </a:cubicBezTo>
                  <a:cubicBezTo>
                    <a:pt x="557" y="207"/>
                    <a:pt x="654" y="199"/>
                    <a:pt x="728" y="186"/>
                  </a:cubicBezTo>
                  <a:cubicBezTo>
                    <a:pt x="794" y="173"/>
                    <a:pt x="825" y="158"/>
                    <a:pt x="833" y="147"/>
                  </a:cubicBezTo>
                  <a:cubicBezTo>
                    <a:pt x="836" y="143"/>
                    <a:pt x="836" y="143"/>
                    <a:pt x="836" y="143"/>
                  </a:cubicBezTo>
                  <a:cubicBezTo>
                    <a:pt x="836" y="142"/>
                    <a:pt x="836" y="142"/>
                    <a:pt x="836" y="141"/>
                  </a:cubicBezTo>
                  <a:cubicBezTo>
                    <a:pt x="836" y="141"/>
                    <a:pt x="836" y="141"/>
                    <a:pt x="836" y="141"/>
                  </a:cubicBezTo>
                  <a:cubicBezTo>
                    <a:pt x="905" y="0"/>
                    <a:pt x="905" y="0"/>
                    <a:pt x="905" y="0"/>
                  </a:cubicBezTo>
                  <a:cubicBezTo>
                    <a:pt x="881" y="10"/>
                    <a:pt x="843" y="20"/>
                    <a:pt x="791" y="28"/>
                  </a:cubicBezTo>
                  <a:cubicBezTo>
                    <a:pt x="701" y="41"/>
                    <a:pt x="580" y="49"/>
                    <a:pt x="453" y="49"/>
                  </a:cubicBezTo>
                  <a:close/>
                </a:path>
              </a:pathLst>
            </a:custGeom>
            <a:solidFill>
              <a:srgbClr val="E69138"/>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2B3547"/>
                </a:buClr>
                <a:buSzPts val="1400"/>
                <a:buFont typeface="Calibri"/>
                <a:buNone/>
              </a:pPr>
              <a:r>
                <a:t/>
              </a:r>
              <a:endParaRPr b="0" i="0" sz="1400" u="none" cap="none" strike="noStrike">
                <a:solidFill>
                  <a:srgbClr val="2B3547"/>
                </a:solidFill>
                <a:latin typeface="Calibri"/>
                <a:ea typeface="Calibri"/>
                <a:cs typeface="Calibri"/>
                <a:sym typeface="Calibri"/>
              </a:endParaRPr>
            </a:p>
          </p:txBody>
        </p:sp>
      </p:grpSp>
      <p:sp>
        <p:nvSpPr>
          <p:cNvPr id="239" name="Google Shape;239;p35"/>
          <p:cNvSpPr txBox="1"/>
          <p:nvPr/>
        </p:nvSpPr>
        <p:spPr>
          <a:xfrm>
            <a:off x="1647300" y="1466742"/>
            <a:ext cx="12816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solidFill>
                  <a:schemeClr val="lt1"/>
                </a:solidFill>
                <a:latin typeface="Calibri"/>
                <a:ea typeface="Calibri"/>
                <a:cs typeface="Calibri"/>
                <a:sym typeface="Calibri"/>
              </a:rPr>
              <a:t>10</a:t>
            </a:r>
            <a:endParaRPr>
              <a:solidFill>
                <a:schemeClr val="lt1"/>
              </a:solidFill>
              <a:latin typeface="Calibri"/>
              <a:ea typeface="Calibri"/>
              <a:cs typeface="Calibri"/>
              <a:sym typeface="Calibri"/>
            </a:endParaRPr>
          </a:p>
        </p:txBody>
      </p:sp>
      <p:sp>
        <p:nvSpPr>
          <p:cNvPr id="240" name="Google Shape;240;p35"/>
          <p:cNvSpPr txBox="1"/>
          <p:nvPr/>
        </p:nvSpPr>
        <p:spPr>
          <a:xfrm>
            <a:off x="1839750" y="2083675"/>
            <a:ext cx="8967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solidFill>
                  <a:schemeClr val="lt1"/>
                </a:solidFill>
                <a:latin typeface="Calibri"/>
                <a:ea typeface="Calibri"/>
                <a:cs typeface="Calibri"/>
                <a:sym typeface="Calibri"/>
              </a:rPr>
              <a:t>100 </a:t>
            </a:r>
            <a:endParaRPr>
              <a:solidFill>
                <a:schemeClr val="lt1"/>
              </a:solidFill>
              <a:latin typeface="Calibri"/>
              <a:ea typeface="Calibri"/>
              <a:cs typeface="Calibri"/>
              <a:sym typeface="Calibri"/>
            </a:endParaRPr>
          </a:p>
        </p:txBody>
      </p:sp>
      <p:sp>
        <p:nvSpPr>
          <p:cNvPr id="241" name="Google Shape;241;p35"/>
          <p:cNvSpPr txBox="1"/>
          <p:nvPr/>
        </p:nvSpPr>
        <p:spPr>
          <a:xfrm>
            <a:off x="1839750" y="2716800"/>
            <a:ext cx="8967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solidFill>
                  <a:schemeClr val="lt1"/>
                </a:solidFill>
                <a:latin typeface="Calibri"/>
                <a:ea typeface="Calibri"/>
                <a:cs typeface="Calibri"/>
                <a:sym typeface="Calibri"/>
              </a:rPr>
              <a:t>1,000 </a:t>
            </a:r>
            <a:endParaRPr>
              <a:solidFill>
                <a:schemeClr val="lt1"/>
              </a:solidFill>
              <a:latin typeface="Calibri"/>
              <a:ea typeface="Calibri"/>
              <a:cs typeface="Calibri"/>
              <a:sym typeface="Calibri"/>
            </a:endParaRPr>
          </a:p>
        </p:txBody>
      </p:sp>
      <p:sp>
        <p:nvSpPr>
          <p:cNvPr id="242" name="Google Shape;242;p35"/>
          <p:cNvSpPr txBox="1"/>
          <p:nvPr/>
        </p:nvSpPr>
        <p:spPr>
          <a:xfrm>
            <a:off x="1145850" y="958675"/>
            <a:ext cx="22845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600">
                <a:solidFill>
                  <a:schemeClr val="dk1"/>
                </a:solidFill>
                <a:latin typeface="Nunito"/>
                <a:ea typeface="Nunito"/>
                <a:cs typeface="Nunito"/>
                <a:sym typeface="Nunito"/>
              </a:rPr>
              <a:t>Open Peer Reviewers</a:t>
            </a:r>
            <a:endParaRPr sz="1600">
              <a:solidFill>
                <a:schemeClr val="dk1"/>
              </a:solidFill>
              <a:latin typeface="Nunito"/>
              <a:ea typeface="Nunito"/>
              <a:cs typeface="Nunito"/>
              <a:sym typeface="Nunito"/>
            </a:endParaRPr>
          </a:p>
        </p:txBody>
      </p:sp>
      <p:sp>
        <p:nvSpPr>
          <p:cNvPr id="243" name="Google Shape;243;p35"/>
          <p:cNvSpPr txBox="1"/>
          <p:nvPr/>
        </p:nvSpPr>
        <p:spPr>
          <a:xfrm>
            <a:off x="1839750" y="3285300"/>
            <a:ext cx="8967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solidFill>
                  <a:schemeClr val="lt1"/>
                </a:solidFill>
                <a:latin typeface="Calibri"/>
                <a:ea typeface="Calibri"/>
                <a:cs typeface="Calibri"/>
                <a:sym typeface="Calibri"/>
              </a:rPr>
              <a:t>10,000 </a:t>
            </a:r>
            <a:endParaRPr>
              <a:solidFill>
                <a:schemeClr val="lt1"/>
              </a:solidFill>
              <a:latin typeface="Calibri"/>
              <a:ea typeface="Calibri"/>
              <a:cs typeface="Calibri"/>
              <a:sym typeface="Calibri"/>
            </a:endParaRPr>
          </a:p>
        </p:txBody>
      </p:sp>
      <p:sp>
        <p:nvSpPr>
          <p:cNvPr id="244" name="Google Shape;244;p35"/>
          <p:cNvSpPr txBox="1"/>
          <p:nvPr/>
        </p:nvSpPr>
        <p:spPr>
          <a:xfrm>
            <a:off x="1839750" y="3853800"/>
            <a:ext cx="8967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solidFill>
                  <a:schemeClr val="lt1"/>
                </a:solidFill>
                <a:latin typeface="Calibri"/>
                <a:ea typeface="Calibri"/>
                <a:cs typeface="Calibri"/>
                <a:sym typeface="Calibri"/>
              </a:rPr>
              <a:t>100,000 </a:t>
            </a:r>
            <a:endParaRPr>
              <a:solidFill>
                <a:schemeClr val="lt1"/>
              </a:solidFill>
              <a:latin typeface="Calibri"/>
              <a:ea typeface="Calibri"/>
              <a:cs typeface="Calibri"/>
              <a:sym typeface="Calibri"/>
            </a:endParaRPr>
          </a:p>
        </p:txBody>
      </p:sp>
      <p:sp>
        <p:nvSpPr>
          <p:cNvPr id="245" name="Google Shape;245;p35"/>
          <p:cNvSpPr/>
          <p:nvPr/>
        </p:nvSpPr>
        <p:spPr>
          <a:xfrm>
            <a:off x="2852702" y="1408952"/>
            <a:ext cx="408004" cy="400207"/>
          </a:xfrm>
          <a:custGeom>
            <a:rect b="b" l="l" r="r" t="t"/>
            <a:pathLst>
              <a:path extrusionOk="0" h="8752" w="8923">
                <a:moveTo>
                  <a:pt x="2739" y="450"/>
                </a:moveTo>
                <a:lnTo>
                  <a:pt x="2846" y="471"/>
                </a:lnTo>
                <a:lnTo>
                  <a:pt x="2953" y="536"/>
                </a:lnTo>
                <a:lnTo>
                  <a:pt x="3038" y="643"/>
                </a:lnTo>
                <a:lnTo>
                  <a:pt x="3124" y="771"/>
                </a:lnTo>
                <a:lnTo>
                  <a:pt x="3167" y="899"/>
                </a:lnTo>
                <a:lnTo>
                  <a:pt x="3209" y="1049"/>
                </a:lnTo>
                <a:lnTo>
                  <a:pt x="3274" y="1370"/>
                </a:lnTo>
                <a:lnTo>
                  <a:pt x="3316" y="1520"/>
                </a:lnTo>
                <a:lnTo>
                  <a:pt x="3338" y="1648"/>
                </a:lnTo>
                <a:lnTo>
                  <a:pt x="3466" y="1969"/>
                </a:lnTo>
                <a:lnTo>
                  <a:pt x="3552" y="2269"/>
                </a:lnTo>
                <a:lnTo>
                  <a:pt x="3509" y="2290"/>
                </a:lnTo>
                <a:lnTo>
                  <a:pt x="3445" y="2290"/>
                </a:lnTo>
                <a:lnTo>
                  <a:pt x="3316" y="2269"/>
                </a:lnTo>
                <a:lnTo>
                  <a:pt x="3145" y="2204"/>
                </a:lnTo>
                <a:lnTo>
                  <a:pt x="2974" y="2119"/>
                </a:lnTo>
                <a:lnTo>
                  <a:pt x="2653" y="1905"/>
                </a:lnTo>
                <a:lnTo>
                  <a:pt x="2439" y="1755"/>
                </a:lnTo>
                <a:lnTo>
                  <a:pt x="2332" y="1541"/>
                </a:lnTo>
                <a:lnTo>
                  <a:pt x="2225" y="1327"/>
                </a:lnTo>
                <a:lnTo>
                  <a:pt x="2204" y="1220"/>
                </a:lnTo>
                <a:lnTo>
                  <a:pt x="2182" y="1092"/>
                </a:lnTo>
                <a:lnTo>
                  <a:pt x="2182" y="985"/>
                </a:lnTo>
                <a:lnTo>
                  <a:pt x="2225" y="878"/>
                </a:lnTo>
                <a:lnTo>
                  <a:pt x="2268" y="771"/>
                </a:lnTo>
                <a:lnTo>
                  <a:pt x="2354" y="685"/>
                </a:lnTo>
                <a:lnTo>
                  <a:pt x="2418" y="600"/>
                </a:lnTo>
                <a:lnTo>
                  <a:pt x="2525" y="536"/>
                </a:lnTo>
                <a:lnTo>
                  <a:pt x="2632" y="471"/>
                </a:lnTo>
                <a:lnTo>
                  <a:pt x="2739" y="450"/>
                </a:lnTo>
                <a:close/>
                <a:moveTo>
                  <a:pt x="4236" y="2269"/>
                </a:moveTo>
                <a:lnTo>
                  <a:pt x="4279" y="2290"/>
                </a:lnTo>
                <a:lnTo>
                  <a:pt x="4301" y="2333"/>
                </a:lnTo>
                <a:lnTo>
                  <a:pt x="4343" y="2418"/>
                </a:lnTo>
                <a:lnTo>
                  <a:pt x="4343" y="2547"/>
                </a:lnTo>
                <a:lnTo>
                  <a:pt x="3701" y="2547"/>
                </a:lnTo>
                <a:lnTo>
                  <a:pt x="3680" y="2525"/>
                </a:lnTo>
                <a:lnTo>
                  <a:pt x="3659" y="2525"/>
                </a:lnTo>
                <a:lnTo>
                  <a:pt x="3680" y="2461"/>
                </a:lnTo>
                <a:lnTo>
                  <a:pt x="3723" y="2440"/>
                </a:lnTo>
                <a:lnTo>
                  <a:pt x="3787" y="2418"/>
                </a:lnTo>
                <a:lnTo>
                  <a:pt x="3808" y="2440"/>
                </a:lnTo>
                <a:lnTo>
                  <a:pt x="3830" y="2461"/>
                </a:lnTo>
                <a:lnTo>
                  <a:pt x="3915" y="2418"/>
                </a:lnTo>
                <a:lnTo>
                  <a:pt x="4001" y="2376"/>
                </a:lnTo>
                <a:lnTo>
                  <a:pt x="4065" y="2333"/>
                </a:lnTo>
                <a:lnTo>
                  <a:pt x="4129" y="2290"/>
                </a:lnTo>
                <a:lnTo>
                  <a:pt x="4194" y="2269"/>
                </a:lnTo>
                <a:close/>
                <a:moveTo>
                  <a:pt x="6633" y="557"/>
                </a:moveTo>
                <a:lnTo>
                  <a:pt x="6847" y="578"/>
                </a:lnTo>
                <a:lnTo>
                  <a:pt x="6932" y="621"/>
                </a:lnTo>
                <a:lnTo>
                  <a:pt x="7039" y="664"/>
                </a:lnTo>
                <a:lnTo>
                  <a:pt x="7103" y="728"/>
                </a:lnTo>
                <a:lnTo>
                  <a:pt x="7189" y="814"/>
                </a:lnTo>
                <a:lnTo>
                  <a:pt x="7232" y="899"/>
                </a:lnTo>
                <a:lnTo>
                  <a:pt x="7253" y="964"/>
                </a:lnTo>
                <a:lnTo>
                  <a:pt x="7253" y="1049"/>
                </a:lnTo>
                <a:lnTo>
                  <a:pt x="7253" y="1135"/>
                </a:lnTo>
                <a:lnTo>
                  <a:pt x="7168" y="1306"/>
                </a:lnTo>
                <a:lnTo>
                  <a:pt x="7061" y="1477"/>
                </a:lnTo>
                <a:lnTo>
                  <a:pt x="6932" y="1627"/>
                </a:lnTo>
                <a:lnTo>
                  <a:pt x="6761" y="1777"/>
                </a:lnTo>
                <a:lnTo>
                  <a:pt x="6611" y="1884"/>
                </a:lnTo>
                <a:lnTo>
                  <a:pt x="6483" y="1969"/>
                </a:lnTo>
                <a:lnTo>
                  <a:pt x="6333" y="2076"/>
                </a:lnTo>
                <a:lnTo>
                  <a:pt x="6183" y="2183"/>
                </a:lnTo>
                <a:lnTo>
                  <a:pt x="6098" y="2204"/>
                </a:lnTo>
                <a:lnTo>
                  <a:pt x="5991" y="2226"/>
                </a:lnTo>
                <a:lnTo>
                  <a:pt x="5905" y="2247"/>
                </a:lnTo>
                <a:lnTo>
                  <a:pt x="5798" y="2290"/>
                </a:lnTo>
                <a:lnTo>
                  <a:pt x="5713" y="2333"/>
                </a:lnTo>
                <a:lnTo>
                  <a:pt x="5670" y="2397"/>
                </a:lnTo>
                <a:lnTo>
                  <a:pt x="5670" y="2440"/>
                </a:lnTo>
                <a:lnTo>
                  <a:pt x="5691" y="2483"/>
                </a:lnTo>
                <a:lnTo>
                  <a:pt x="5777" y="2547"/>
                </a:lnTo>
                <a:lnTo>
                  <a:pt x="5798" y="2568"/>
                </a:lnTo>
                <a:lnTo>
                  <a:pt x="5798" y="2611"/>
                </a:lnTo>
                <a:lnTo>
                  <a:pt x="5242" y="2568"/>
                </a:lnTo>
                <a:lnTo>
                  <a:pt x="4686" y="2568"/>
                </a:lnTo>
                <a:lnTo>
                  <a:pt x="4707" y="2483"/>
                </a:lnTo>
                <a:lnTo>
                  <a:pt x="4728" y="2397"/>
                </a:lnTo>
                <a:lnTo>
                  <a:pt x="4707" y="2204"/>
                </a:lnTo>
                <a:lnTo>
                  <a:pt x="4814" y="2183"/>
                </a:lnTo>
                <a:lnTo>
                  <a:pt x="4878" y="2140"/>
                </a:lnTo>
                <a:lnTo>
                  <a:pt x="4964" y="2076"/>
                </a:lnTo>
                <a:lnTo>
                  <a:pt x="5007" y="1991"/>
                </a:lnTo>
                <a:lnTo>
                  <a:pt x="5114" y="1798"/>
                </a:lnTo>
                <a:lnTo>
                  <a:pt x="5199" y="1605"/>
                </a:lnTo>
                <a:lnTo>
                  <a:pt x="5413" y="1263"/>
                </a:lnTo>
                <a:lnTo>
                  <a:pt x="5670" y="921"/>
                </a:lnTo>
                <a:lnTo>
                  <a:pt x="5798" y="792"/>
                </a:lnTo>
                <a:lnTo>
                  <a:pt x="5991" y="685"/>
                </a:lnTo>
                <a:lnTo>
                  <a:pt x="6183" y="621"/>
                </a:lnTo>
                <a:lnTo>
                  <a:pt x="6419" y="557"/>
                </a:lnTo>
                <a:close/>
                <a:moveTo>
                  <a:pt x="5905" y="2611"/>
                </a:moveTo>
                <a:lnTo>
                  <a:pt x="5884" y="2632"/>
                </a:lnTo>
                <a:lnTo>
                  <a:pt x="5841" y="2632"/>
                </a:lnTo>
                <a:lnTo>
                  <a:pt x="5862" y="2611"/>
                </a:lnTo>
                <a:close/>
                <a:moveTo>
                  <a:pt x="3980" y="3039"/>
                </a:moveTo>
                <a:lnTo>
                  <a:pt x="4044" y="3060"/>
                </a:lnTo>
                <a:lnTo>
                  <a:pt x="4108" y="3060"/>
                </a:lnTo>
                <a:lnTo>
                  <a:pt x="4087" y="3103"/>
                </a:lnTo>
                <a:lnTo>
                  <a:pt x="4044" y="3146"/>
                </a:lnTo>
                <a:lnTo>
                  <a:pt x="3937" y="3167"/>
                </a:lnTo>
                <a:lnTo>
                  <a:pt x="3937" y="3103"/>
                </a:lnTo>
                <a:lnTo>
                  <a:pt x="3980" y="3039"/>
                </a:lnTo>
                <a:close/>
                <a:moveTo>
                  <a:pt x="5542" y="3103"/>
                </a:moveTo>
                <a:lnTo>
                  <a:pt x="5691" y="3124"/>
                </a:lnTo>
                <a:lnTo>
                  <a:pt x="5991" y="3167"/>
                </a:lnTo>
                <a:lnTo>
                  <a:pt x="6590" y="3189"/>
                </a:lnTo>
                <a:lnTo>
                  <a:pt x="7189" y="3210"/>
                </a:lnTo>
                <a:lnTo>
                  <a:pt x="7809" y="3189"/>
                </a:lnTo>
                <a:lnTo>
                  <a:pt x="8409" y="3167"/>
                </a:lnTo>
                <a:lnTo>
                  <a:pt x="8366" y="3873"/>
                </a:lnTo>
                <a:lnTo>
                  <a:pt x="8344" y="4151"/>
                </a:lnTo>
                <a:lnTo>
                  <a:pt x="8323" y="4301"/>
                </a:lnTo>
                <a:lnTo>
                  <a:pt x="8302" y="4365"/>
                </a:lnTo>
                <a:lnTo>
                  <a:pt x="8280" y="4387"/>
                </a:lnTo>
                <a:lnTo>
                  <a:pt x="8259" y="4408"/>
                </a:lnTo>
                <a:lnTo>
                  <a:pt x="8195" y="4408"/>
                </a:lnTo>
                <a:lnTo>
                  <a:pt x="8023" y="4430"/>
                </a:lnTo>
                <a:lnTo>
                  <a:pt x="7745" y="4408"/>
                </a:lnTo>
                <a:lnTo>
                  <a:pt x="7125" y="4472"/>
                </a:lnTo>
                <a:lnTo>
                  <a:pt x="6504" y="4515"/>
                </a:lnTo>
                <a:lnTo>
                  <a:pt x="5242" y="4558"/>
                </a:lnTo>
                <a:lnTo>
                  <a:pt x="5242" y="3959"/>
                </a:lnTo>
                <a:lnTo>
                  <a:pt x="5199" y="3360"/>
                </a:lnTo>
                <a:lnTo>
                  <a:pt x="5199" y="3231"/>
                </a:lnTo>
                <a:lnTo>
                  <a:pt x="5221" y="3146"/>
                </a:lnTo>
                <a:lnTo>
                  <a:pt x="5242" y="3124"/>
                </a:lnTo>
                <a:lnTo>
                  <a:pt x="5285" y="3103"/>
                </a:lnTo>
                <a:close/>
                <a:moveTo>
                  <a:pt x="3595" y="3060"/>
                </a:moveTo>
                <a:lnTo>
                  <a:pt x="3552" y="3403"/>
                </a:lnTo>
                <a:lnTo>
                  <a:pt x="3530" y="3659"/>
                </a:lnTo>
                <a:lnTo>
                  <a:pt x="3509" y="3916"/>
                </a:lnTo>
                <a:lnTo>
                  <a:pt x="3530" y="4151"/>
                </a:lnTo>
                <a:lnTo>
                  <a:pt x="3552" y="4365"/>
                </a:lnTo>
                <a:lnTo>
                  <a:pt x="3595" y="4451"/>
                </a:lnTo>
                <a:lnTo>
                  <a:pt x="3637" y="4515"/>
                </a:lnTo>
                <a:lnTo>
                  <a:pt x="3701" y="4558"/>
                </a:lnTo>
                <a:lnTo>
                  <a:pt x="3766" y="4558"/>
                </a:lnTo>
                <a:lnTo>
                  <a:pt x="3723" y="4601"/>
                </a:lnTo>
                <a:lnTo>
                  <a:pt x="2995" y="4601"/>
                </a:lnTo>
                <a:lnTo>
                  <a:pt x="2568" y="4579"/>
                </a:lnTo>
                <a:lnTo>
                  <a:pt x="2140" y="4558"/>
                </a:lnTo>
                <a:lnTo>
                  <a:pt x="1754" y="4537"/>
                </a:lnTo>
                <a:lnTo>
                  <a:pt x="1177" y="4537"/>
                </a:lnTo>
                <a:lnTo>
                  <a:pt x="963" y="4558"/>
                </a:lnTo>
                <a:lnTo>
                  <a:pt x="770" y="4579"/>
                </a:lnTo>
                <a:lnTo>
                  <a:pt x="578" y="4558"/>
                </a:lnTo>
                <a:lnTo>
                  <a:pt x="514" y="4579"/>
                </a:lnTo>
                <a:lnTo>
                  <a:pt x="471" y="4558"/>
                </a:lnTo>
                <a:lnTo>
                  <a:pt x="449" y="4537"/>
                </a:lnTo>
                <a:lnTo>
                  <a:pt x="471" y="4472"/>
                </a:lnTo>
                <a:lnTo>
                  <a:pt x="449" y="4323"/>
                </a:lnTo>
                <a:lnTo>
                  <a:pt x="428" y="3938"/>
                </a:lnTo>
                <a:lnTo>
                  <a:pt x="449" y="3574"/>
                </a:lnTo>
                <a:lnTo>
                  <a:pt x="471" y="3210"/>
                </a:lnTo>
                <a:lnTo>
                  <a:pt x="856" y="3189"/>
                </a:lnTo>
                <a:lnTo>
                  <a:pt x="1220" y="3146"/>
                </a:lnTo>
                <a:lnTo>
                  <a:pt x="1605" y="3103"/>
                </a:lnTo>
                <a:lnTo>
                  <a:pt x="1968" y="3082"/>
                </a:lnTo>
                <a:lnTo>
                  <a:pt x="2781" y="3082"/>
                </a:lnTo>
                <a:lnTo>
                  <a:pt x="3595" y="3060"/>
                </a:lnTo>
                <a:close/>
                <a:moveTo>
                  <a:pt x="4643" y="3039"/>
                </a:moveTo>
                <a:lnTo>
                  <a:pt x="4771" y="3060"/>
                </a:lnTo>
                <a:lnTo>
                  <a:pt x="4878" y="3082"/>
                </a:lnTo>
                <a:lnTo>
                  <a:pt x="4857" y="3617"/>
                </a:lnTo>
                <a:lnTo>
                  <a:pt x="4857" y="4130"/>
                </a:lnTo>
                <a:lnTo>
                  <a:pt x="4878" y="4365"/>
                </a:lnTo>
                <a:lnTo>
                  <a:pt x="4878" y="4494"/>
                </a:lnTo>
                <a:lnTo>
                  <a:pt x="4878" y="4537"/>
                </a:lnTo>
                <a:lnTo>
                  <a:pt x="4857" y="4579"/>
                </a:lnTo>
                <a:lnTo>
                  <a:pt x="4771" y="4601"/>
                </a:lnTo>
                <a:lnTo>
                  <a:pt x="4493" y="4601"/>
                </a:lnTo>
                <a:lnTo>
                  <a:pt x="4536" y="4515"/>
                </a:lnTo>
                <a:lnTo>
                  <a:pt x="4579" y="4408"/>
                </a:lnTo>
                <a:lnTo>
                  <a:pt x="4600" y="4365"/>
                </a:lnTo>
                <a:lnTo>
                  <a:pt x="4579" y="4323"/>
                </a:lnTo>
                <a:lnTo>
                  <a:pt x="4557" y="4301"/>
                </a:lnTo>
                <a:lnTo>
                  <a:pt x="4493" y="4301"/>
                </a:lnTo>
                <a:lnTo>
                  <a:pt x="4493" y="4216"/>
                </a:lnTo>
                <a:lnTo>
                  <a:pt x="4472" y="4151"/>
                </a:lnTo>
                <a:lnTo>
                  <a:pt x="4429" y="4087"/>
                </a:lnTo>
                <a:lnTo>
                  <a:pt x="4343" y="4087"/>
                </a:lnTo>
                <a:lnTo>
                  <a:pt x="4343" y="4023"/>
                </a:lnTo>
                <a:lnTo>
                  <a:pt x="4365" y="3980"/>
                </a:lnTo>
                <a:lnTo>
                  <a:pt x="4429" y="3895"/>
                </a:lnTo>
                <a:lnTo>
                  <a:pt x="4472" y="3809"/>
                </a:lnTo>
                <a:lnTo>
                  <a:pt x="4493" y="3766"/>
                </a:lnTo>
                <a:lnTo>
                  <a:pt x="4472" y="3702"/>
                </a:lnTo>
                <a:lnTo>
                  <a:pt x="4429" y="3617"/>
                </a:lnTo>
                <a:lnTo>
                  <a:pt x="4365" y="3552"/>
                </a:lnTo>
                <a:lnTo>
                  <a:pt x="4279" y="3488"/>
                </a:lnTo>
                <a:lnTo>
                  <a:pt x="4194" y="3445"/>
                </a:lnTo>
                <a:lnTo>
                  <a:pt x="4301" y="3253"/>
                </a:lnTo>
                <a:lnTo>
                  <a:pt x="4408" y="3060"/>
                </a:lnTo>
                <a:lnTo>
                  <a:pt x="4429" y="3039"/>
                </a:lnTo>
                <a:close/>
                <a:moveTo>
                  <a:pt x="4472" y="5114"/>
                </a:moveTo>
                <a:lnTo>
                  <a:pt x="4472" y="5136"/>
                </a:lnTo>
                <a:lnTo>
                  <a:pt x="4493" y="5243"/>
                </a:lnTo>
                <a:lnTo>
                  <a:pt x="4493" y="5585"/>
                </a:lnTo>
                <a:lnTo>
                  <a:pt x="4493" y="6163"/>
                </a:lnTo>
                <a:lnTo>
                  <a:pt x="4386" y="6184"/>
                </a:lnTo>
                <a:lnTo>
                  <a:pt x="4322" y="6227"/>
                </a:lnTo>
                <a:lnTo>
                  <a:pt x="4258" y="6270"/>
                </a:lnTo>
                <a:lnTo>
                  <a:pt x="4172" y="6291"/>
                </a:lnTo>
                <a:lnTo>
                  <a:pt x="4172" y="6291"/>
                </a:lnTo>
                <a:lnTo>
                  <a:pt x="4215" y="6205"/>
                </a:lnTo>
                <a:lnTo>
                  <a:pt x="4301" y="6141"/>
                </a:lnTo>
                <a:lnTo>
                  <a:pt x="4365" y="6056"/>
                </a:lnTo>
                <a:lnTo>
                  <a:pt x="4408" y="5970"/>
                </a:lnTo>
                <a:lnTo>
                  <a:pt x="4408" y="5906"/>
                </a:lnTo>
                <a:lnTo>
                  <a:pt x="4408" y="5863"/>
                </a:lnTo>
                <a:lnTo>
                  <a:pt x="4386" y="5842"/>
                </a:lnTo>
                <a:lnTo>
                  <a:pt x="4343" y="5863"/>
                </a:lnTo>
                <a:lnTo>
                  <a:pt x="4258" y="5906"/>
                </a:lnTo>
                <a:lnTo>
                  <a:pt x="4172" y="5927"/>
                </a:lnTo>
                <a:lnTo>
                  <a:pt x="4172" y="5885"/>
                </a:lnTo>
                <a:lnTo>
                  <a:pt x="4194" y="5842"/>
                </a:lnTo>
                <a:lnTo>
                  <a:pt x="4258" y="5756"/>
                </a:lnTo>
                <a:lnTo>
                  <a:pt x="4343" y="5692"/>
                </a:lnTo>
                <a:lnTo>
                  <a:pt x="4386" y="5606"/>
                </a:lnTo>
                <a:lnTo>
                  <a:pt x="4408" y="5521"/>
                </a:lnTo>
                <a:lnTo>
                  <a:pt x="4408" y="5478"/>
                </a:lnTo>
                <a:lnTo>
                  <a:pt x="4365" y="5457"/>
                </a:lnTo>
                <a:lnTo>
                  <a:pt x="4279" y="5457"/>
                </a:lnTo>
                <a:lnTo>
                  <a:pt x="4322" y="5350"/>
                </a:lnTo>
                <a:lnTo>
                  <a:pt x="4386" y="5285"/>
                </a:lnTo>
                <a:lnTo>
                  <a:pt x="4429" y="5200"/>
                </a:lnTo>
                <a:lnTo>
                  <a:pt x="4450" y="5114"/>
                </a:lnTo>
                <a:close/>
                <a:moveTo>
                  <a:pt x="4408" y="6505"/>
                </a:moveTo>
                <a:lnTo>
                  <a:pt x="4429" y="6526"/>
                </a:lnTo>
                <a:lnTo>
                  <a:pt x="4450" y="6548"/>
                </a:lnTo>
                <a:lnTo>
                  <a:pt x="4493" y="6591"/>
                </a:lnTo>
                <a:lnTo>
                  <a:pt x="4493" y="6655"/>
                </a:lnTo>
                <a:lnTo>
                  <a:pt x="4493" y="6740"/>
                </a:lnTo>
                <a:lnTo>
                  <a:pt x="4493" y="6890"/>
                </a:lnTo>
                <a:lnTo>
                  <a:pt x="4429" y="6976"/>
                </a:lnTo>
                <a:lnTo>
                  <a:pt x="4365" y="7019"/>
                </a:lnTo>
                <a:lnTo>
                  <a:pt x="4301" y="7061"/>
                </a:lnTo>
                <a:lnTo>
                  <a:pt x="4258" y="7125"/>
                </a:lnTo>
                <a:lnTo>
                  <a:pt x="4236" y="7125"/>
                </a:lnTo>
                <a:lnTo>
                  <a:pt x="4236" y="7104"/>
                </a:lnTo>
                <a:lnTo>
                  <a:pt x="4215" y="7040"/>
                </a:lnTo>
                <a:lnTo>
                  <a:pt x="4236" y="6954"/>
                </a:lnTo>
                <a:lnTo>
                  <a:pt x="4215" y="6954"/>
                </a:lnTo>
                <a:lnTo>
                  <a:pt x="4194" y="6933"/>
                </a:lnTo>
                <a:lnTo>
                  <a:pt x="4215" y="6847"/>
                </a:lnTo>
                <a:lnTo>
                  <a:pt x="4236" y="6762"/>
                </a:lnTo>
                <a:lnTo>
                  <a:pt x="4279" y="6655"/>
                </a:lnTo>
                <a:lnTo>
                  <a:pt x="4322" y="6569"/>
                </a:lnTo>
                <a:lnTo>
                  <a:pt x="4365" y="6526"/>
                </a:lnTo>
                <a:lnTo>
                  <a:pt x="4408" y="6505"/>
                </a:lnTo>
                <a:close/>
                <a:moveTo>
                  <a:pt x="4429" y="7232"/>
                </a:moveTo>
                <a:lnTo>
                  <a:pt x="4450" y="7254"/>
                </a:lnTo>
                <a:lnTo>
                  <a:pt x="4472" y="7275"/>
                </a:lnTo>
                <a:lnTo>
                  <a:pt x="4493" y="7339"/>
                </a:lnTo>
                <a:lnTo>
                  <a:pt x="4493" y="7468"/>
                </a:lnTo>
                <a:lnTo>
                  <a:pt x="4365" y="7446"/>
                </a:lnTo>
                <a:lnTo>
                  <a:pt x="4258" y="7468"/>
                </a:lnTo>
                <a:lnTo>
                  <a:pt x="4258" y="7425"/>
                </a:lnTo>
                <a:lnTo>
                  <a:pt x="4279" y="7404"/>
                </a:lnTo>
                <a:lnTo>
                  <a:pt x="4343" y="7339"/>
                </a:lnTo>
                <a:lnTo>
                  <a:pt x="4386" y="7297"/>
                </a:lnTo>
                <a:lnTo>
                  <a:pt x="4429" y="7232"/>
                </a:lnTo>
                <a:close/>
                <a:moveTo>
                  <a:pt x="4450" y="7553"/>
                </a:moveTo>
                <a:lnTo>
                  <a:pt x="4472" y="7575"/>
                </a:lnTo>
                <a:lnTo>
                  <a:pt x="4493" y="7618"/>
                </a:lnTo>
                <a:lnTo>
                  <a:pt x="4493" y="7725"/>
                </a:lnTo>
                <a:lnTo>
                  <a:pt x="4493" y="7810"/>
                </a:lnTo>
                <a:lnTo>
                  <a:pt x="4493" y="7896"/>
                </a:lnTo>
                <a:lnTo>
                  <a:pt x="4386" y="7853"/>
                </a:lnTo>
                <a:lnTo>
                  <a:pt x="4279" y="7874"/>
                </a:lnTo>
                <a:lnTo>
                  <a:pt x="4279" y="7810"/>
                </a:lnTo>
                <a:lnTo>
                  <a:pt x="4301" y="7767"/>
                </a:lnTo>
                <a:lnTo>
                  <a:pt x="4365" y="7703"/>
                </a:lnTo>
                <a:lnTo>
                  <a:pt x="4408" y="7639"/>
                </a:lnTo>
                <a:lnTo>
                  <a:pt x="4450" y="7596"/>
                </a:lnTo>
                <a:lnTo>
                  <a:pt x="4450" y="7553"/>
                </a:lnTo>
                <a:close/>
                <a:moveTo>
                  <a:pt x="1391" y="5029"/>
                </a:moveTo>
                <a:lnTo>
                  <a:pt x="2610" y="5093"/>
                </a:lnTo>
                <a:lnTo>
                  <a:pt x="3209" y="5114"/>
                </a:lnTo>
                <a:lnTo>
                  <a:pt x="3830" y="5114"/>
                </a:lnTo>
                <a:lnTo>
                  <a:pt x="3787" y="5842"/>
                </a:lnTo>
                <a:lnTo>
                  <a:pt x="3808" y="6591"/>
                </a:lnTo>
                <a:lnTo>
                  <a:pt x="3851" y="7318"/>
                </a:lnTo>
                <a:lnTo>
                  <a:pt x="3937" y="8067"/>
                </a:lnTo>
                <a:lnTo>
                  <a:pt x="3830" y="8067"/>
                </a:lnTo>
                <a:lnTo>
                  <a:pt x="3723" y="8046"/>
                </a:lnTo>
                <a:lnTo>
                  <a:pt x="3595" y="8024"/>
                </a:lnTo>
                <a:lnTo>
                  <a:pt x="3488" y="8046"/>
                </a:lnTo>
                <a:lnTo>
                  <a:pt x="3488" y="7917"/>
                </a:lnTo>
                <a:lnTo>
                  <a:pt x="3488" y="7853"/>
                </a:lnTo>
                <a:lnTo>
                  <a:pt x="3488" y="7810"/>
                </a:lnTo>
                <a:lnTo>
                  <a:pt x="3423" y="7789"/>
                </a:lnTo>
                <a:lnTo>
                  <a:pt x="3402" y="7789"/>
                </a:lnTo>
                <a:lnTo>
                  <a:pt x="3381" y="7810"/>
                </a:lnTo>
                <a:lnTo>
                  <a:pt x="3381" y="7853"/>
                </a:lnTo>
                <a:lnTo>
                  <a:pt x="3338" y="7896"/>
                </a:lnTo>
                <a:lnTo>
                  <a:pt x="3338" y="8003"/>
                </a:lnTo>
                <a:lnTo>
                  <a:pt x="2974" y="8003"/>
                </a:lnTo>
                <a:lnTo>
                  <a:pt x="2781" y="7981"/>
                </a:lnTo>
                <a:lnTo>
                  <a:pt x="2803" y="7917"/>
                </a:lnTo>
                <a:lnTo>
                  <a:pt x="2846" y="7853"/>
                </a:lnTo>
                <a:lnTo>
                  <a:pt x="2867" y="7767"/>
                </a:lnTo>
                <a:lnTo>
                  <a:pt x="2867" y="7703"/>
                </a:lnTo>
                <a:lnTo>
                  <a:pt x="2846" y="7660"/>
                </a:lnTo>
                <a:lnTo>
                  <a:pt x="2824" y="7639"/>
                </a:lnTo>
                <a:lnTo>
                  <a:pt x="2781" y="7639"/>
                </a:lnTo>
                <a:lnTo>
                  <a:pt x="2760" y="7660"/>
                </a:lnTo>
                <a:lnTo>
                  <a:pt x="2696" y="7703"/>
                </a:lnTo>
                <a:lnTo>
                  <a:pt x="2653" y="7767"/>
                </a:lnTo>
                <a:lnTo>
                  <a:pt x="2589" y="7810"/>
                </a:lnTo>
                <a:lnTo>
                  <a:pt x="2568" y="7874"/>
                </a:lnTo>
                <a:lnTo>
                  <a:pt x="2525" y="7917"/>
                </a:lnTo>
                <a:lnTo>
                  <a:pt x="2461" y="7960"/>
                </a:lnTo>
                <a:lnTo>
                  <a:pt x="2375" y="7981"/>
                </a:lnTo>
                <a:lnTo>
                  <a:pt x="2289" y="7960"/>
                </a:lnTo>
                <a:lnTo>
                  <a:pt x="2182" y="7960"/>
                </a:lnTo>
                <a:lnTo>
                  <a:pt x="2097" y="7939"/>
                </a:lnTo>
                <a:lnTo>
                  <a:pt x="2140" y="7789"/>
                </a:lnTo>
                <a:lnTo>
                  <a:pt x="2225" y="7596"/>
                </a:lnTo>
                <a:lnTo>
                  <a:pt x="2418" y="7275"/>
                </a:lnTo>
                <a:lnTo>
                  <a:pt x="2482" y="7168"/>
                </a:lnTo>
                <a:lnTo>
                  <a:pt x="2546" y="7061"/>
                </a:lnTo>
                <a:lnTo>
                  <a:pt x="2546" y="6997"/>
                </a:lnTo>
                <a:lnTo>
                  <a:pt x="2525" y="6976"/>
                </a:lnTo>
                <a:lnTo>
                  <a:pt x="2482" y="6954"/>
                </a:lnTo>
                <a:lnTo>
                  <a:pt x="2396" y="6954"/>
                </a:lnTo>
                <a:lnTo>
                  <a:pt x="2311" y="6997"/>
                </a:lnTo>
                <a:lnTo>
                  <a:pt x="2247" y="7040"/>
                </a:lnTo>
                <a:lnTo>
                  <a:pt x="2118" y="7190"/>
                </a:lnTo>
                <a:lnTo>
                  <a:pt x="2011" y="7382"/>
                </a:lnTo>
                <a:lnTo>
                  <a:pt x="1926" y="7532"/>
                </a:lnTo>
                <a:lnTo>
                  <a:pt x="1797" y="7767"/>
                </a:lnTo>
                <a:lnTo>
                  <a:pt x="1712" y="7874"/>
                </a:lnTo>
                <a:lnTo>
                  <a:pt x="1690" y="7896"/>
                </a:lnTo>
                <a:lnTo>
                  <a:pt x="1669" y="7874"/>
                </a:lnTo>
                <a:lnTo>
                  <a:pt x="1690" y="7767"/>
                </a:lnTo>
                <a:lnTo>
                  <a:pt x="1754" y="7639"/>
                </a:lnTo>
                <a:lnTo>
                  <a:pt x="1883" y="7404"/>
                </a:lnTo>
                <a:lnTo>
                  <a:pt x="2075" y="7125"/>
                </a:lnTo>
                <a:lnTo>
                  <a:pt x="2161" y="6976"/>
                </a:lnTo>
                <a:lnTo>
                  <a:pt x="2182" y="6890"/>
                </a:lnTo>
                <a:lnTo>
                  <a:pt x="2204" y="6847"/>
                </a:lnTo>
                <a:lnTo>
                  <a:pt x="2204" y="6762"/>
                </a:lnTo>
                <a:lnTo>
                  <a:pt x="2161" y="6698"/>
                </a:lnTo>
                <a:lnTo>
                  <a:pt x="2054" y="6698"/>
                </a:lnTo>
                <a:lnTo>
                  <a:pt x="1904" y="6783"/>
                </a:lnTo>
                <a:lnTo>
                  <a:pt x="1797" y="6869"/>
                </a:lnTo>
                <a:lnTo>
                  <a:pt x="1733" y="6954"/>
                </a:lnTo>
                <a:lnTo>
                  <a:pt x="1626" y="7104"/>
                </a:lnTo>
                <a:lnTo>
                  <a:pt x="1541" y="7232"/>
                </a:lnTo>
                <a:lnTo>
                  <a:pt x="1476" y="7275"/>
                </a:lnTo>
                <a:lnTo>
                  <a:pt x="1434" y="7297"/>
                </a:lnTo>
                <a:lnTo>
                  <a:pt x="1434" y="7168"/>
                </a:lnTo>
                <a:lnTo>
                  <a:pt x="1455" y="7061"/>
                </a:lnTo>
                <a:lnTo>
                  <a:pt x="1541" y="6805"/>
                </a:lnTo>
                <a:lnTo>
                  <a:pt x="1669" y="6569"/>
                </a:lnTo>
                <a:lnTo>
                  <a:pt x="1754" y="6355"/>
                </a:lnTo>
                <a:lnTo>
                  <a:pt x="1840" y="6141"/>
                </a:lnTo>
                <a:lnTo>
                  <a:pt x="1861" y="6013"/>
                </a:lnTo>
                <a:lnTo>
                  <a:pt x="1861" y="5970"/>
                </a:lnTo>
                <a:lnTo>
                  <a:pt x="1861" y="5927"/>
                </a:lnTo>
                <a:lnTo>
                  <a:pt x="1797" y="5885"/>
                </a:lnTo>
                <a:lnTo>
                  <a:pt x="1690" y="5885"/>
                </a:lnTo>
                <a:lnTo>
                  <a:pt x="1626" y="5927"/>
                </a:lnTo>
                <a:lnTo>
                  <a:pt x="1541" y="6034"/>
                </a:lnTo>
                <a:lnTo>
                  <a:pt x="1476" y="6120"/>
                </a:lnTo>
                <a:lnTo>
                  <a:pt x="1434" y="6077"/>
                </a:lnTo>
                <a:lnTo>
                  <a:pt x="1412" y="6013"/>
                </a:lnTo>
                <a:lnTo>
                  <a:pt x="1412" y="5842"/>
                </a:lnTo>
                <a:lnTo>
                  <a:pt x="1412" y="5521"/>
                </a:lnTo>
                <a:lnTo>
                  <a:pt x="1391" y="5264"/>
                </a:lnTo>
                <a:lnTo>
                  <a:pt x="1369" y="5136"/>
                </a:lnTo>
                <a:lnTo>
                  <a:pt x="1391" y="5029"/>
                </a:lnTo>
                <a:close/>
                <a:moveTo>
                  <a:pt x="4450" y="7981"/>
                </a:moveTo>
                <a:lnTo>
                  <a:pt x="4472" y="8003"/>
                </a:lnTo>
                <a:lnTo>
                  <a:pt x="4472" y="8024"/>
                </a:lnTo>
                <a:lnTo>
                  <a:pt x="4493" y="8088"/>
                </a:lnTo>
                <a:lnTo>
                  <a:pt x="4450" y="8067"/>
                </a:lnTo>
                <a:lnTo>
                  <a:pt x="4429" y="8046"/>
                </a:lnTo>
                <a:lnTo>
                  <a:pt x="4450" y="7981"/>
                </a:lnTo>
                <a:close/>
                <a:moveTo>
                  <a:pt x="7745" y="4986"/>
                </a:moveTo>
                <a:lnTo>
                  <a:pt x="7724" y="5029"/>
                </a:lnTo>
                <a:lnTo>
                  <a:pt x="7681" y="5050"/>
                </a:lnTo>
                <a:lnTo>
                  <a:pt x="7617" y="5114"/>
                </a:lnTo>
                <a:lnTo>
                  <a:pt x="7574" y="5285"/>
                </a:lnTo>
                <a:lnTo>
                  <a:pt x="7574" y="5392"/>
                </a:lnTo>
                <a:lnTo>
                  <a:pt x="7574" y="5478"/>
                </a:lnTo>
                <a:lnTo>
                  <a:pt x="7617" y="5756"/>
                </a:lnTo>
                <a:lnTo>
                  <a:pt x="7617" y="6013"/>
                </a:lnTo>
                <a:lnTo>
                  <a:pt x="7596" y="6548"/>
                </a:lnTo>
                <a:lnTo>
                  <a:pt x="7574" y="7061"/>
                </a:lnTo>
                <a:lnTo>
                  <a:pt x="7574" y="7639"/>
                </a:lnTo>
                <a:lnTo>
                  <a:pt x="7596" y="7917"/>
                </a:lnTo>
                <a:lnTo>
                  <a:pt x="7596" y="8067"/>
                </a:lnTo>
                <a:lnTo>
                  <a:pt x="7574" y="8110"/>
                </a:lnTo>
                <a:lnTo>
                  <a:pt x="7553" y="8152"/>
                </a:lnTo>
                <a:lnTo>
                  <a:pt x="7510" y="8152"/>
                </a:lnTo>
                <a:lnTo>
                  <a:pt x="7467" y="8174"/>
                </a:lnTo>
                <a:lnTo>
                  <a:pt x="7317" y="8152"/>
                </a:lnTo>
                <a:lnTo>
                  <a:pt x="7039" y="8110"/>
                </a:lnTo>
                <a:lnTo>
                  <a:pt x="6440" y="8088"/>
                </a:lnTo>
                <a:lnTo>
                  <a:pt x="5927" y="8110"/>
                </a:lnTo>
                <a:lnTo>
                  <a:pt x="5114" y="8110"/>
                </a:lnTo>
                <a:lnTo>
                  <a:pt x="5007" y="8088"/>
                </a:lnTo>
                <a:lnTo>
                  <a:pt x="4964" y="8067"/>
                </a:lnTo>
                <a:lnTo>
                  <a:pt x="4942" y="8024"/>
                </a:lnTo>
                <a:lnTo>
                  <a:pt x="4921" y="7960"/>
                </a:lnTo>
                <a:lnTo>
                  <a:pt x="4921" y="7896"/>
                </a:lnTo>
                <a:lnTo>
                  <a:pt x="4921" y="7725"/>
                </a:lnTo>
                <a:lnTo>
                  <a:pt x="4942" y="7404"/>
                </a:lnTo>
                <a:lnTo>
                  <a:pt x="4921" y="6248"/>
                </a:lnTo>
                <a:lnTo>
                  <a:pt x="4878" y="5114"/>
                </a:lnTo>
                <a:lnTo>
                  <a:pt x="6312" y="5093"/>
                </a:lnTo>
                <a:lnTo>
                  <a:pt x="7039" y="5050"/>
                </a:lnTo>
                <a:lnTo>
                  <a:pt x="7403" y="5029"/>
                </a:lnTo>
                <a:lnTo>
                  <a:pt x="7745" y="4986"/>
                </a:lnTo>
                <a:close/>
                <a:moveTo>
                  <a:pt x="2653" y="1"/>
                </a:moveTo>
                <a:lnTo>
                  <a:pt x="2525" y="43"/>
                </a:lnTo>
                <a:lnTo>
                  <a:pt x="2332" y="129"/>
                </a:lnTo>
                <a:lnTo>
                  <a:pt x="2161" y="236"/>
                </a:lnTo>
                <a:lnTo>
                  <a:pt x="2011" y="364"/>
                </a:lnTo>
                <a:lnTo>
                  <a:pt x="1883" y="514"/>
                </a:lnTo>
                <a:lnTo>
                  <a:pt x="1776" y="685"/>
                </a:lnTo>
                <a:lnTo>
                  <a:pt x="1712" y="878"/>
                </a:lnTo>
                <a:lnTo>
                  <a:pt x="1690" y="1070"/>
                </a:lnTo>
                <a:lnTo>
                  <a:pt x="1712" y="1284"/>
                </a:lnTo>
                <a:lnTo>
                  <a:pt x="1754" y="1498"/>
                </a:lnTo>
                <a:lnTo>
                  <a:pt x="1840" y="1691"/>
                </a:lnTo>
                <a:lnTo>
                  <a:pt x="1947" y="1884"/>
                </a:lnTo>
                <a:lnTo>
                  <a:pt x="2075" y="2055"/>
                </a:lnTo>
                <a:lnTo>
                  <a:pt x="2161" y="2140"/>
                </a:lnTo>
                <a:lnTo>
                  <a:pt x="2247" y="2204"/>
                </a:lnTo>
                <a:lnTo>
                  <a:pt x="2439" y="2354"/>
                </a:lnTo>
                <a:lnTo>
                  <a:pt x="2824" y="2611"/>
                </a:lnTo>
                <a:lnTo>
                  <a:pt x="2503" y="2654"/>
                </a:lnTo>
                <a:lnTo>
                  <a:pt x="2161" y="2654"/>
                </a:lnTo>
                <a:lnTo>
                  <a:pt x="1819" y="2675"/>
                </a:lnTo>
                <a:lnTo>
                  <a:pt x="1476" y="2697"/>
                </a:lnTo>
                <a:lnTo>
                  <a:pt x="727" y="2825"/>
                </a:lnTo>
                <a:lnTo>
                  <a:pt x="449" y="2868"/>
                </a:lnTo>
                <a:lnTo>
                  <a:pt x="321" y="2889"/>
                </a:lnTo>
                <a:lnTo>
                  <a:pt x="193" y="2953"/>
                </a:lnTo>
                <a:lnTo>
                  <a:pt x="150" y="2996"/>
                </a:lnTo>
                <a:lnTo>
                  <a:pt x="107" y="3060"/>
                </a:lnTo>
                <a:lnTo>
                  <a:pt x="43" y="3189"/>
                </a:lnTo>
                <a:lnTo>
                  <a:pt x="21" y="3360"/>
                </a:lnTo>
                <a:lnTo>
                  <a:pt x="21" y="3531"/>
                </a:lnTo>
                <a:lnTo>
                  <a:pt x="43" y="3895"/>
                </a:lnTo>
                <a:lnTo>
                  <a:pt x="43" y="4066"/>
                </a:lnTo>
                <a:lnTo>
                  <a:pt x="21" y="4194"/>
                </a:lnTo>
                <a:lnTo>
                  <a:pt x="0" y="4408"/>
                </a:lnTo>
                <a:lnTo>
                  <a:pt x="0" y="4622"/>
                </a:lnTo>
                <a:lnTo>
                  <a:pt x="21" y="4729"/>
                </a:lnTo>
                <a:lnTo>
                  <a:pt x="43" y="4836"/>
                </a:lnTo>
                <a:lnTo>
                  <a:pt x="86" y="4922"/>
                </a:lnTo>
                <a:lnTo>
                  <a:pt x="171" y="4965"/>
                </a:lnTo>
                <a:lnTo>
                  <a:pt x="278" y="5007"/>
                </a:lnTo>
                <a:lnTo>
                  <a:pt x="834" y="5007"/>
                </a:lnTo>
                <a:lnTo>
                  <a:pt x="899" y="5029"/>
                </a:lnTo>
                <a:lnTo>
                  <a:pt x="920" y="5072"/>
                </a:lnTo>
                <a:lnTo>
                  <a:pt x="941" y="5114"/>
                </a:lnTo>
                <a:lnTo>
                  <a:pt x="963" y="5221"/>
                </a:lnTo>
                <a:lnTo>
                  <a:pt x="941" y="5457"/>
                </a:lnTo>
                <a:lnTo>
                  <a:pt x="877" y="6997"/>
                </a:lnTo>
                <a:lnTo>
                  <a:pt x="877" y="7318"/>
                </a:lnTo>
                <a:lnTo>
                  <a:pt x="877" y="7703"/>
                </a:lnTo>
                <a:lnTo>
                  <a:pt x="899" y="7896"/>
                </a:lnTo>
                <a:lnTo>
                  <a:pt x="941" y="8067"/>
                </a:lnTo>
                <a:lnTo>
                  <a:pt x="984" y="8217"/>
                </a:lnTo>
                <a:lnTo>
                  <a:pt x="1070" y="8366"/>
                </a:lnTo>
                <a:lnTo>
                  <a:pt x="1113" y="8388"/>
                </a:lnTo>
                <a:lnTo>
                  <a:pt x="1177" y="8431"/>
                </a:lnTo>
                <a:lnTo>
                  <a:pt x="1305" y="8473"/>
                </a:lnTo>
                <a:lnTo>
                  <a:pt x="1476" y="8495"/>
                </a:lnTo>
                <a:lnTo>
                  <a:pt x="2033" y="8495"/>
                </a:lnTo>
                <a:lnTo>
                  <a:pt x="2332" y="8473"/>
                </a:lnTo>
                <a:lnTo>
                  <a:pt x="3894" y="8602"/>
                </a:lnTo>
                <a:lnTo>
                  <a:pt x="4686" y="8623"/>
                </a:lnTo>
                <a:lnTo>
                  <a:pt x="5456" y="8645"/>
                </a:lnTo>
                <a:lnTo>
                  <a:pt x="6226" y="8666"/>
                </a:lnTo>
                <a:lnTo>
                  <a:pt x="6611" y="8687"/>
                </a:lnTo>
                <a:lnTo>
                  <a:pt x="6996" y="8709"/>
                </a:lnTo>
                <a:lnTo>
                  <a:pt x="7339" y="8752"/>
                </a:lnTo>
                <a:lnTo>
                  <a:pt x="7681" y="8752"/>
                </a:lnTo>
                <a:lnTo>
                  <a:pt x="7852" y="8730"/>
                </a:lnTo>
                <a:lnTo>
                  <a:pt x="7959" y="8666"/>
                </a:lnTo>
                <a:lnTo>
                  <a:pt x="8002" y="8623"/>
                </a:lnTo>
                <a:lnTo>
                  <a:pt x="8045" y="8580"/>
                </a:lnTo>
                <a:lnTo>
                  <a:pt x="8109" y="8431"/>
                </a:lnTo>
                <a:lnTo>
                  <a:pt x="8152" y="8281"/>
                </a:lnTo>
                <a:lnTo>
                  <a:pt x="8195" y="8131"/>
                </a:lnTo>
                <a:lnTo>
                  <a:pt x="8216" y="7832"/>
                </a:lnTo>
                <a:lnTo>
                  <a:pt x="8216" y="7125"/>
                </a:lnTo>
                <a:lnTo>
                  <a:pt x="8216" y="6419"/>
                </a:lnTo>
                <a:lnTo>
                  <a:pt x="8216" y="5906"/>
                </a:lnTo>
                <a:lnTo>
                  <a:pt x="8216" y="5671"/>
                </a:lnTo>
                <a:lnTo>
                  <a:pt x="8216" y="5414"/>
                </a:lnTo>
                <a:lnTo>
                  <a:pt x="8173" y="5307"/>
                </a:lnTo>
                <a:lnTo>
                  <a:pt x="8109" y="5178"/>
                </a:lnTo>
                <a:lnTo>
                  <a:pt x="8045" y="5050"/>
                </a:lnTo>
                <a:lnTo>
                  <a:pt x="8045" y="5007"/>
                </a:lnTo>
                <a:lnTo>
                  <a:pt x="8045" y="4986"/>
                </a:lnTo>
                <a:lnTo>
                  <a:pt x="8066" y="4986"/>
                </a:lnTo>
                <a:lnTo>
                  <a:pt x="8152" y="4965"/>
                </a:lnTo>
                <a:lnTo>
                  <a:pt x="8323" y="4986"/>
                </a:lnTo>
                <a:lnTo>
                  <a:pt x="8623" y="4986"/>
                </a:lnTo>
                <a:lnTo>
                  <a:pt x="8665" y="4965"/>
                </a:lnTo>
                <a:lnTo>
                  <a:pt x="8751" y="4922"/>
                </a:lnTo>
                <a:lnTo>
                  <a:pt x="8794" y="4879"/>
                </a:lnTo>
                <a:lnTo>
                  <a:pt x="8836" y="4815"/>
                </a:lnTo>
                <a:lnTo>
                  <a:pt x="8879" y="4751"/>
                </a:lnTo>
                <a:lnTo>
                  <a:pt x="8901" y="4622"/>
                </a:lnTo>
                <a:lnTo>
                  <a:pt x="8922" y="4472"/>
                </a:lnTo>
                <a:lnTo>
                  <a:pt x="8922" y="4216"/>
                </a:lnTo>
                <a:lnTo>
                  <a:pt x="8901" y="3980"/>
                </a:lnTo>
                <a:lnTo>
                  <a:pt x="8879" y="3510"/>
                </a:lnTo>
                <a:lnTo>
                  <a:pt x="8836" y="3103"/>
                </a:lnTo>
                <a:lnTo>
                  <a:pt x="8879" y="2911"/>
                </a:lnTo>
                <a:lnTo>
                  <a:pt x="8879" y="2804"/>
                </a:lnTo>
                <a:lnTo>
                  <a:pt x="8858" y="2718"/>
                </a:lnTo>
                <a:lnTo>
                  <a:pt x="8815" y="2675"/>
                </a:lnTo>
                <a:lnTo>
                  <a:pt x="8772" y="2632"/>
                </a:lnTo>
                <a:lnTo>
                  <a:pt x="8644" y="2590"/>
                </a:lnTo>
                <a:lnTo>
                  <a:pt x="8494" y="2568"/>
                </a:lnTo>
                <a:lnTo>
                  <a:pt x="8323" y="2568"/>
                </a:lnTo>
                <a:lnTo>
                  <a:pt x="8002" y="2611"/>
                </a:lnTo>
                <a:lnTo>
                  <a:pt x="7724" y="2654"/>
                </a:lnTo>
                <a:lnTo>
                  <a:pt x="6911" y="2654"/>
                </a:lnTo>
                <a:lnTo>
                  <a:pt x="6547" y="2675"/>
                </a:lnTo>
                <a:lnTo>
                  <a:pt x="6355" y="2675"/>
                </a:lnTo>
                <a:lnTo>
                  <a:pt x="6269" y="2654"/>
                </a:lnTo>
                <a:lnTo>
                  <a:pt x="6226" y="2632"/>
                </a:lnTo>
                <a:lnTo>
                  <a:pt x="6269" y="2590"/>
                </a:lnTo>
                <a:lnTo>
                  <a:pt x="6355" y="2568"/>
                </a:lnTo>
                <a:lnTo>
                  <a:pt x="6483" y="2525"/>
                </a:lnTo>
                <a:lnTo>
                  <a:pt x="6654" y="2461"/>
                </a:lnTo>
                <a:lnTo>
                  <a:pt x="6825" y="2376"/>
                </a:lnTo>
                <a:lnTo>
                  <a:pt x="7018" y="2226"/>
                </a:lnTo>
                <a:lnTo>
                  <a:pt x="7189" y="2076"/>
                </a:lnTo>
                <a:lnTo>
                  <a:pt x="7360" y="1884"/>
                </a:lnTo>
                <a:lnTo>
                  <a:pt x="7510" y="1691"/>
                </a:lnTo>
                <a:lnTo>
                  <a:pt x="7617" y="1498"/>
                </a:lnTo>
                <a:lnTo>
                  <a:pt x="7702" y="1306"/>
                </a:lnTo>
                <a:lnTo>
                  <a:pt x="7724" y="1113"/>
                </a:lnTo>
                <a:lnTo>
                  <a:pt x="7745" y="921"/>
                </a:lnTo>
                <a:lnTo>
                  <a:pt x="7702" y="728"/>
                </a:lnTo>
                <a:lnTo>
                  <a:pt x="7660" y="643"/>
                </a:lnTo>
                <a:lnTo>
                  <a:pt x="7617" y="557"/>
                </a:lnTo>
                <a:lnTo>
                  <a:pt x="7553" y="493"/>
                </a:lnTo>
                <a:lnTo>
                  <a:pt x="7467" y="407"/>
                </a:lnTo>
                <a:lnTo>
                  <a:pt x="7382" y="343"/>
                </a:lnTo>
                <a:lnTo>
                  <a:pt x="7275" y="279"/>
                </a:lnTo>
                <a:lnTo>
                  <a:pt x="7082" y="215"/>
                </a:lnTo>
                <a:lnTo>
                  <a:pt x="6868" y="150"/>
                </a:lnTo>
                <a:lnTo>
                  <a:pt x="6654" y="129"/>
                </a:lnTo>
                <a:lnTo>
                  <a:pt x="6419" y="129"/>
                </a:lnTo>
                <a:lnTo>
                  <a:pt x="6205" y="172"/>
                </a:lnTo>
                <a:lnTo>
                  <a:pt x="5991" y="215"/>
                </a:lnTo>
                <a:lnTo>
                  <a:pt x="5798" y="300"/>
                </a:lnTo>
                <a:lnTo>
                  <a:pt x="5627" y="429"/>
                </a:lnTo>
                <a:lnTo>
                  <a:pt x="5477" y="557"/>
                </a:lnTo>
                <a:lnTo>
                  <a:pt x="5306" y="728"/>
                </a:lnTo>
                <a:lnTo>
                  <a:pt x="5156" y="899"/>
                </a:lnTo>
                <a:lnTo>
                  <a:pt x="5007" y="1113"/>
                </a:lnTo>
                <a:lnTo>
                  <a:pt x="4878" y="1306"/>
                </a:lnTo>
                <a:lnTo>
                  <a:pt x="4771" y="1520"/>
                </a:lnTo>
                <a:lnTo>
                  <a:pt x="4686" y="1734"/>
                </a:lnTo>
                <a:lnTo>
                  <a:pt x="4622" y="1948"/>
                </a:lnTo>
                <a:lnTo>
                  <a:pt x="4450" y="1884"/>
                </a:lnTo>
                <a:lnTo>
                  <a:pt x="4365" y="1862"/>
                </a:lnTo>
                <a:lnTo>
                  <a:pt x="4279" y="1862"/>
                </a:lnTo>
                <a:lnTo>
                  <a:pt x="4215" y="1884"/>
                </a:lnTo>
                <a:lnTo>
                  <a:pt x="4129" y="1905"/>
                </a:lnTo>
                <a:lnTo>
                  <a:pt x="4044" y="1926"/>
                </a:lnTo>
                <a:lnTo>
                  <a:pt x="3980" y="1926"/>
                </a:lnTo>
                <a:lnTo>
                  <a:pt x="3915" y="1884"/>
                </a:lnTo>
                <a:lnTo>
                  <a:pt x="3873" y="1798"/>
                </a:lnTo>
                <a:lnTo>
                  <a:pt x="3808" y="1563"/>
                </a:lnTo>
                <a:lnTo>
                  <a:pt x="3701" y="1092"/>
                </a:lnTo>
                <a:lnTo>
                  <a:pt x="3637" y="878"/>
                </a:lnTo>
                <a:lnTo>
                  <a:pt x="3552" y="664"/>
                </a:lnTo>
                <a:lnTo>
                  <a:pt x="3445" y="450"/>
                </a:lnTo>
                <a:lnTo>
                  <a:pt x="3316" y="279"/>
                </a:lnTo>
                <a:lnTo>
                  <a:pt x="3231" y="193"/>
                </a:lnTo>
                <a:lnTo>
                  <a:pt x="3145" y="129"/>
                </a:lnTo>
                <a:lnTo>
                  <a:pt x="3060" y="65"/>
                </a:lnTo>
                <a:lnTo>
                  <a:pt x="2974" y="22"/>
                </a:lnTo>
                <a:lnTo>
                  <a:pt x="2867"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endParaRPr>
          </a:p>
        </p:txBody>
      </p:sp>
      <p:sp>
        <p:nvSpPr>
          <p:cNvPr id="246" name="Google Shape;246;p35"/>
          <p:cNvSpPr/>
          <p:nvPr/>
        </p:nvSpPr>
        <p:spPr>
          <a:xfrm>
            <a:off x="3260700" y="1659900"/>
            <a:ext cx="249300" cy="692100"/>
          </a:xfrm>
          <a:prstGeom prst="curvedLeftArrow">
            <a:avLst>
              <a:gd fmla="val 25000" name="adj1"/>
              <a:gd fmla="val 50000" name="adj2"/>
              <a:gd fmla="val 25000" name="adj3"/>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35"/>
          <p:cNvSpPr/>
          <p:nvPr/>
        </p:nvSpPr>
        <p:spPr>
          <a:xfrm>
            <a:off x="3510009" y="2225700"/>
            <a:ext cx="249300" cy="692100"/>
          </a:xfrm>
          <a:prstGeom prst="curvedLeftArrow">
            <a:avLst>
              <a:gd fmla="val 25000" name="adj1"/>
              <a:gd fmla="val 50000" name="adj2"/>
              <a:gd fmla="val 25000" name="adj3"/>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35"/>
          <p:cNvSpPr/>
          <p:nvPr/>
        </p:nvSpPr>
        <p:spPr>
          <a:xfrm>
            <a:off x="3756207" y="2847275"/>
            <a:ext cx="249300" cy="692100"/>
          </a:xfrm>
          <a:prstGeom prst="curvedLeftArrow">
            <a:avLst>
              <a:gd fmla="val 25000" name="adj1"/>
              <a:gd fmla="val 50000" name="adj2"/>
              <a:gd fmla="val 25000" name="adj3"/>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35"/>
          <p:cNvSpPr/>
          <p:nvPr/>
        </p:nvSpPr>
        <p:spPr>
          <a:xfrm>
            <a:off x="3989920" y="3492616"/>
            <a:ext cx="249300" cy="692100"/>
          </a:xfrm>
          <a:prstGeom prst="curvedLeftArrow">
            <a:avLst>
              <a:gd fmla="val 25000" name="adj1"/>
              <a:gd fmla="val 50000" name="adj2"/>
              <a:gd fmla="val 25000" name="adj3"/>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36"/>
          <p:cNvSpPr txBox="1"/>
          <p:nvPr>
            <p:ph idx="1" type="body"/>
          </p:nvPr>
        </p:nvSpPr>
        <p:spPr>
          <a:xfrm>
            <a:off x="509950" y="1068050"/>
            <a:ext cx="8028600" cy="3492300"/>
          </a:xfrm>
          <a:prstGeom prst="rect">
            <a:avLst/>
          </a:prstGeom>
        </p:spPr>
        <p:txBody>
          <a:bodyPr anchorCtr="0" anchor="ctr" bIns="91425" lIns="91425" spcFirstLastPara="1" rIns="91425" wrap="square" tIns="91425">
            <a:noAutofit/>
          </a:bodyPr>
          <a:lstStyle/>
          <a:p>
            <a:pPr indent="0" lvl="0" marL="0" rtl="0" algn="l">
              <a:spcBef>
                <a:spcPts val="1200"/>
              </a:spcBef>
              <a:spcAft>
                <a:spcPts val="0"/>
              </a:spcAft>
              <a:buNone/>
            </a:pPr>
            <a:r>
              <a:rPr lang="en">
                <a:solidFill>
                  <a:schemeClr val="dk1"/>
                </a:solidFill>
                <a:latin typeface="Nunito"/>
                <a:ea typeface="Nunito"/>
                <a:cs typeface="Nunito"/>
                <a:sym typeface="Nunito"/>
              </a:rPr>
              <a:t>The Open Peer Reviewers community</a:t>
            </a:r>
            <a:r>
              <a:rPr lang="en" sz="1600">
                <a:solidFill>
                  <a:schemeClr val="dk1"/>
                </a:solidFill>
                <a:latin typeface="Nunito"/>
                <a:ea typeface="Nunito"/>
                <a:cs typeface="Nunito"/>
                <a:sym typeface="Nunito"/>
              </a:rPr>
              <a:t> </a:t>
            </a:r>
            <a:r>
              <a:rPr lang="en">
                <a:solidFill>
                  <a:schemeClr val="dk1"/>
                </a:solidFill>
                <a:latin typeface="Nunito"/>
                <a:ea typeface="Nunito"/>
                <a:cs typeface="Nunito"/>
                <a:sym typeface="Nunito"/>
              </a:rPr>
              <a:t>is</a:t>
            </a:r>
            <a:r>
              <a:rPr lang="en" sz="1600">
                <a:solidFill>
                  <a:schemeClr val="dk1"/>
                </a:solidFill>
                <a:latin typeface="Nunito"/>
                <a:ea typeface="Nunito"/>
                <a:cs typeface="Nunito"/>
                <a:sym typeface="Nunito"/>
              </a:rPr>
              <a:t> committed to fostering learning in a space where everyone is and feels safe. This workshop has </a:t>
            </a:r>
            <a:r>
              <a:rPr b="1" lang="en" u="sng">
                <a:solidFill>
                  <a:schemeClr val="dk1"/>
                </a:solidFill>
                <a:latin typeface="Nunito"/>
                <a:ea typeface="Nunito"/>
                <a:cs typeface="Nunito"/>
                <a:sym typeface="Nunito"/>
                <a:hlinkClick r:id="rId3">
                  <a:extLst>
                    <a:ext uri="{A12FA001-AC4F-418D-AE19-62706E023703}">
                      <ahyp:hlinkClr val="tx"/>
                    </a:ext>
                  </a:extLst>
                </a:hlinkClick>
              </a:rPr>
              <a:t>participation guidelines</a:t>
            </a:r>
            <a:r>
              <a:rPr lang="en">
                <a:solidFill>
                  <a:schemeClr val="dk1"/>
                </a:solidFill>
                <a:latin typeface="Nunito"/>
                <a:ea typeface="Nunito"/>
                <a:cs typeface="Nunito"/>
                <a:sym typeface="Nunito"/>
              </a:rPr>
              <a:t> </a:t>
            </a:r>
            <a:r>
              <a:rPr lang="en" sz="1600">
                <a:solidFill>
                  <a:schemeClr val="dk1"/>
                </a:solidFill>
                <a:latin typeface="Nunito"/>
                <a:ea typeface="Nunito"/>
                <a:cs typeface="Nunito"/>
                <a:sym typeface="Nunito"/>
              </a:rPr>
              <a:t>to which everyone is asked to abide. Expected behaviours from all participants include:</a:t>
            </a:r>
            <a:endParaRPr sz="1600">
              <a:solidFill>
                <a:schemeClr val="dk1"/>
              </a:solidFill>
              <a:latin typeface="Nunito"/>
              <a:ea typeface="Nunito"/>
              <a:cs typeface="Nunito"/>
              <a:sym typeface="Nunito"/>
            </a:endParaRPr>
          </a:p>
          <a:p>
            <a:pPr indent="-330200" lvl="0" marL="457200" rtl="0" algn="l">
              <a:spcBef>
                <a:spcPts val="1000"/>
              </a:spcBef>
              <a:spcAft>
                <a:spcPts val="0"/>
              </a:spcAft>
              <a:buClr>
                <a:schemeClr val="dk1"/>
              </a:buClr>
              <a:buSzPts val="1600"/>
              <a:buChar char="๏"/>
            </a:pPr>
            <a:r>
              <a:rPr lang="en" sz="1600">
                <a:solidFill>
                  <a:srgbClr val="000000"/>
                </a:solidFill>
              </a:rPr>
              <a:t>Using welcoming and inclusive language;</a:t>
            </a:r>
            <a:endParaRPr sz="1600">
              <a:solidFill>
                <a:srgbClr val="000000"/>
              </a:solidFill>
            </a:endParaRPr>
          </a:p>
          <a:p>
            <a:pPr indent="-330200" lvl="0" marL="457200" rtl="0" algn="l">
              <a:spcBef>
                <a:spcPts val="1000"/>
              </a:spcBef>
              <a:spcAft>
                <a:spcPts val="0"/>
              </a:spcAft>
              <a:buClr>
                <a:schemeClr val="dk1"/>
              </a:buClr>
              <a:buSzPts val="1600"/>
              <a:buChar char="๏"/>
            </a:pPr>
            <a:r>
              <a:rPr lang="en" sz="1600">
                <a:solidFill>
                  <a:srgbClr val="000000"/>
                </a:solidFill>
              </a:rPr>
              <a:t>Providing feedback that is constructive, </a:t>
            </a:r>
            <a:r>
              <a:rPr i="1" lang="en" sz="1600">
                <a:solidFill>
                  <a:srgbClr val="000000"/>
                </a:solidFill>
              </a:rPr>
              <a:t>i.e</a:t>
            </a:r>
            <a:r>
              <a:rPr lang="en" sz="1600">
                <a:solidFill>
                  <a:srgbClr val="000000"/>
                </a:solidFill>
              </a:rPr>
              <a:t>., useful to the receiver;</a:t>
            </a:r>
            <a:endParaRPr sz="1600">
              <a:solidFill>
                <a:srgbClr val="000000"/>
              </a:solidFill>
            </a:endParaRPr>
          </a:p>
          <a:p>
            <a:pPr indent="-330200" lvl="0" marL="457200" rtl="0" algn="l">
              <a:spcBef>
                <a:spcPts val="1000"/>
              </a:spcBef>
              <a:spcAft>
                <a:spcPts val="0"/>
              </a:spcAft>
              <a:buClr>
                <a:schemeClr val="dk1"/>
              </a:buClr>
              <a:buSzPts val="1600"/>
              <a:buChar char="๏"/>
            </a:pPr>
            <a:r>
              <a:rPr lang="en" sz="1600">
                <a:solidFill>
                  <a:srgbClr val="000000"/>
                </a:solidFill>
              </a:rPr>
              <a:t>Being respectful of differing viewpoints and experiences;</a:t>
            </a:r>
            <a:endParaRPr sz="1600">
              <a:solidFill>
                <a:srgbClr val="000000"/>
              </a:solidFill>
            </a:endParaRPr>
          </a:p>
          <a:p>
            <a:pPr indent="-330200" lvl="0" marL="457200" rtl="0" algn="l">
              <a:spcBef>
                <a:spcPts val="1000"/>
              </a:spcBef>
              <a:spcAft>
                <a:spcPts val="0"/>
              </a:spcAft>
              <a:buClr>
                <a:schemeClr val="dk1"/>
              </a:buClr>
              <a:buSzPts val="1600"/>
              <a:buChar char="๏"/>
            </a:pPr>
            <a:r>
              <a:rPr lang="en" sz="1600">
                <a:solidFill>
                  <a:srgbClr val="000000"/>
                </a:solidFill>
              </a:rPr>
              <a:t>Gracefully accepting constructive criticism;</a:t>
            </a:r>
            <a:endParaRPr sz="1600">
              <a:solidFill>
                <a:srgbClr val="000000"/>
              </a:solidFill>
            </a:endParaRPr>
          </a:p>
          <a:p>
            <a:pPr indent="-330200" lvl="0" marL="457200" rtl="0" algn="l">
              <a:spcBef>
                <a:spcPts val="1000"/>
              </a:spcBef>
              <a:spcAft>
                <a:spcPts val="0"/>
              </a:spcAft>
              <a:buClr>
                <a:schemeClr val="dk1"/>
              </a:buClr>
              <a:buSzPts val="1600"/>
              <a:buChar char="๏"/>
            </a:pPr>
            <a:r>
              <a:rPr lang="en" sz="1600">
                <a:solidFill>
                  <a:srgbClr val="000000"/>
                </a:solidFill>
              </a:rPr>
              <a:t>Focusing on what is best for the community;</a:t>
            </a:r>
            <a:endParaRPr sz="1600">
              <a:solidFill>
                <a:srgbClr val="000000"/>
              </a:solidFill>
            </a:endParaRPr>
          </a:p>
          <a:p>
            <a:pPr indent="-330200" lvl="0" marL="457200" rtl="0" algn="l">
              <a:spcBef>
                <a:spcPts val="1000"/>
              </a:spcBef>
              <a:spcAft>
                <a:spcPts val="1000"/>
              </a:spcAft>
              <a:buClr>
                <a:schemeClr val="dk1"/>
              </a:buClr>
              <a:buSzPts val="1600"/>
              <a:buChar char="๏"/>
            </a:pPr>
            <a:r>
              <a:rPr lang="en" sz="1600">
                <a:solidFill>
                  <a:srgbClr val="000000"/>
                </a:solidFill>
              </a:rPr>
              <a:t>Showing empathy towards other participants and community members.</a:t>
            </a:r>
            <a:endParaRPr sz="1600">
              <a:solidFill>
                <a:srgbClr val="000000"/>
              </a:solidFill>
            </a:endParaRPr>
          </a:p>
        </p:txBody>
      </p:sp>
      <p:sp>
        <p:nvSpPr>
          <p:cNvPr id="255" name="Google Shape;255;p36"/>
          <p:cNvSpPr txBox="1"/>
          <p:nvPr>
            <p:ph idx="4294967295"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3020"/>
              <a:t>Participation Guidelines</a:t>
            </a:r>
            <a:endParaRPr sz="3020">
              <a:latin typeface="Nunito"/>
              <a:ea typeface="Nunito"/>
              <a:cs typeface="Nunito"/>
              <a:sym typeface="Nunito"/>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37"/>
          <p:cNvSpPr txBox="1"/>
          <p:nvPr>
            <p:ph type="title"/>
          </p:nvPr>
        </p:nvSpPr>
        <p:spPr>
          <a:xfrm>
            <a:off x="265500" y="635562"/>
            <a:ext cx="4045200" cy="14823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Today’s </a:t>
            </a:r>
            <a:endParaRPr/>
          </a:p>
          <a:p>
            <a:pPr indent="0" lvl="0" marL="0" rtl="0" algn="ctr">
              <a:spcBef>
                <a:spcPts val="0"/>
              </a:spcBef>
              <a:spcAft>
                <a:spcPts val="0"/>
              </a:spcAft>
              <a:buNone/>
            </a:pPr>
            <a:r>
              <a:rPr lang="en"/>
              <a:t>Safety Officer</a:t>
            </a:r>
            <a:endParaRPr/>
          </a:p>
        </p:txBody>
      </p:sp>
      <p:sp>
        <p:nvSpPr>
          <p:cNvPr id="261" name="Google Shape;261;p37"/>
          <p:cNvSpPr txBox="1"/>
          <p:nvPr>
            <p:ph idx="2" type="body"/>
          </p:nvPr>
        </p:nvSpPr>
        <p:spPr>
          <a:xfrm>
            <a:off x="4962900" y="985925"/>
            <a:ext cx="3790200" cy="3943200"/>
          </a:xfrm>
          <a:prstGeom prst="rect">
            <a:avLst/>
          </a:prstGeom>
        </p:spPr>
        <p:txBody>
          <a:bodyPr anchorCtr="0" anchor="ctr" bIns="91425" lIns="91425" spcFirstLastPara="1" rIns="91425" wrap="square" tIns="91425">
            <a:noAutofit/>
          </a:bodyPr>
          <a:lstStyle/>
          <a:p>
            <a:pPr indent="-342900" lvl="0" marL="457200" rtl="0" algn="l">
              <a:spcBef>
                <a:spcPts val="0"/>
              </a:spcBef>
              <a:spcAft>
                <a:spcPts val="0"/>
              </a:spcAft>
              <a:buSzPts val="1800"/>
              <a:buChar char="๏"/>
            </a:pPr>
            <a:r>
              <a:rPr lang="en" sz="1800">
                <a:solidFill>
                  <a:schemeClr val="lt1"/>
                </a:solidFill>
              </a:rPr>
              <a:t>If you experience a violation of our participation guidelines during this workshop that needs immediate response, please send the </a:t>
            </a:r>
            <a:r>
              <a:rPr lang="en" sz="1800">
                <a:solidFill>
                  <a:schemeClr val="dk1"/>
                </a:solidFill>
              </a:rPr>
              <a:t>Safety Officer a direct message on Zoom</a:t>
            </a:r>
            <a:r>
              <a:rPr lang="en" sz="1800">
                <a:solidFill>
                  <a:schemeClr val="lt1"/>
                </a:solidFill>
              </a:rPr>
              <a:t>, and they will do their best to address the issue immediately. </a:t>
            </a:r>
            <a:endParaRPr sz="1800">
              <a:solidFill>
                <a:schemeClr val="lt1"/>
              </a:solidFill>
            </a:endParaRPr>
          </a:p>
          <a:p>
            <a:pPr indent="-342900" lvl="0" marL="457200" rtl="0" algn="l">
              <a:spcBef>
                <a:spcPts val="1000"/>
              </a:spcBef>
              <a:spcAft>
                <a:spcPts val="0"/>
              </a:spcAft>
              <a:buSzPts val="1800"/>
              <a:buChar char="๏"/>
            </a:pPr>
            <a:r>
              <a:rPr lang="en" sz="1800">
                <a:solidFill>
                  <a:schemeClr val="lt1"/>
                </a:solidFill>
              </a:rPr>
              <a:t>For non-immediate threats, please email </a:t>
            </a:r>
            <a:r>
              <a:rPr lang="en" sz="1800">
                <a:solidFill>
                  <a:srgbClr val="1A1A1A"/>
                </a:solidFill>
                <a:highlight>
                  <a:srgbClr val="FFFF00"/>
                </a:highlight>
              </a:rPr>
              <a:t>[</a:t>
            </a:r>
            <a:r>
              <a:rPr lang="en" sz="1800">
                <a:solidFill>
                  <a:srgbClr val="1A1A1A"/>
                </a:solidFill>
                <a:highlight>
                  <a:srgbClr val="FFFF00"/>
                </a:highlight>
              </a:rPr>
              <a:t>INSERT EMAIL ADDRESS TO REPORT VIOLATIONS]</a:t>
            </a:r>
            <a:r>
              <a:rPr lang="en" sz="1800">
                <a:solidFill>
                  <a:schemeClr val="lt1"/>
                </a:solidFill>
              </a:rPr>
              <a:t>.</a:t>
            </a:r>
            <a:endParaRPr sz="1800">
              <a:solidFill>
                <a:schemeClr val="lt1"/>
              </a:solidFill>
            </a:endParaRPr>
          </a:p>
          <a:p>
            <a:pPr indent="-342900" lvl="0" marL="457200" rtl="0" algn="l">
              <a:spcBef>
                <a:spcPts val="1000"/>
              </a:spcBef>
              <a:spcAft>
                <a:spcPts val="1000"/>
              </a:spcAft>
              <a:buSzPts val="1800"/>
              <a:buChar char="๏"/>
            </a:pPr>
            <a:r>
              <a:rPr lang="en" sz="1800">
                <a:solidFill>
                  <a:schemeClr val="lt1"/>
                </a:solidFill>
              </a:rPr>
              <a:t>Any questions or concerns about this before we get started?</a:t>
            </a:r>
            <a:endParaRPr sz="1800">
              <a:solidFill>
                <a:schemeClr val="lt1"/>
              </a:solidFill>
            </a:endParaRPr>
          </a:p>
        </p:txBody>
      </p:sp>
      <p:sp>
        <p:nvSpPr>
          <p:cNvPr id="262" name="Google Shape;262;p37"/>
          <p:cNvSpPr txBox="1"/>
          <p:nvPr/>
        </p:nvSpPr>
        <p:spPr>
          <a:xfrm>
            <a:off x="930450" y="4177150"/>
            <a:ext cx="2715300" cy="677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600">
                <a:highlight>
                  <a:srgbClr val="FFFF00"/>
                </a:highlight>
                <a:latin typeface="Calibri"/>
                <a:ea typeface="Calibri"/>
                <a:cs typeface="Calibri"/>
                <a:sym typeface="Calibri"/>
              </a:rPr>
              <a:t>[ADD NAME and PICTURE OF</a:t>
            </a:r>
            <a:r>
              <a:rPr lang="en" sz="1600">
                <a:highlight>
                  <a:srgbClr val="FFFF00"/>
                </a:highlight>
                <a:latin typeface="Calibri"/>
                <a:ea typeface="Calibri"/>
                <a:cs typeface="Calibri"/>
                <a:sym typeface="Calibri"/>
              </a:rPr>
              <a:t> SAFETY OFFICER]</a:t>
            </a:r>
            <a:endParaRPr sz="1600">
              <a:highlight>
                <a:srgbClr val="FFFF00"/>
              </a:highlight>
              <a:latin typeface="Calibri"/>
              <a:ea typeface="Calibri"/>
              <a:cs typeface="Calibri"/>
              <a:sym typeface="Calibri"/>
            </a:endParaRPr>
          </a:p>
        </p:txBody>
      </p:sp>
      <p:sp>
        <p:nvSpPr>
          <p:cNvPr id="263" name="Google Shape;263;p37"/>
          <p:cNvSpPr txBox="1"/>
          <p:nvPr/>
        </p:nvSpPr>
        <p:spPr>
          <a:xfrm>
            <a:off x="5015100" y="229125"/>
            <a:ext cx="36858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200">
                <a:solidFill>
                  <a:schemeClr val="dk1"/>
                </a:solidFill>
                <a:latin typeface="Nunito"/>
                <a:ea typeface="Nunito"/>
                <a:cs typeface="Nunito"/>
                <a:sym typeface="Nunito"/>
              </a:rPr>
              <a:t>How to report a violation</a:t>
            </a:r>
            <a:endParaRPr b="1" sz="2200">
              <a:solidFill>
                <a:schemeClr val="dk1"/>
              </a:solidFill>
              <a:latin typeface="Nunito"/>
              <a:ea typeface="Nunito"/>
              <a:cs typeface="Nunito"/>
              <a:sym typeface="Nunito"/>
            </a:endParaRPr>
          </a:p>
        </p:txBody>
      </p:sp>
      <p:sp>
        <p:nvSpPr>
          <p:cNvPr id="264" name="Google Shape;264;p37"/>
          <p:cNvSpPr/>
          <p:nvPr/>
        </p:nvSpPr>
        <p:spPr>
          <a:xfrm>
            <a:off x="1397850" y="2290250"/>
            <a:ext cx="1780500" cy="1714500"/>
          </a:xfrm>
          <a:prstGeom prst="ellipse">
            <a:avLst/>
          </a:prstGeom>
          <a:solidFill>
            <a:srgbClr val="FFFF00"/>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38"/>
          <p:cNvSpPr txBox="1"/>
          <p:nvPr>
            <p:ph idx="4294967295" type="title"/>
          </p:nvPr>
        </p:nvSpPr>
        <p:spPr>
          <a:xfrm>
            <a:off x="854925" y="2246000"/>
            <a:ext cx="2821800" cy="9453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
              <a:t>Engagement norms</a:t>
            </a:r>
            <a:endParaRPr b="1"/>
          </a:p>
        </p:txBody>
      </p:sp>
      <p:sp>
        <p:nvSpPr>
          <p:cNvPr id="270" name="Google Shape;270;p38"/>
          <p:cNvSpPr txBox="1"/>
          <p:nvPr>
            <p:ph idx="4294967295" type="body"/>
          </p:nvPr>
        </p:nvSpPr>
        <p:spPr>
          <a:xfrm>
            <a:off x="3896350" y="339600"/>
            <a:ext cx="4519800" cy="4634100"/>
          </a:xfrm>
          <a:prstGeom prst="rect">
            <a:avLst/>
          </a:prstGeom>
        </p:spPr>
        <p:txBody>
          <a:bodyPr anchorCtr="0" anchor="ctr" bIns="91425" lIns="91425" spcFirstLastPara="1" rIns="91425" wrap="square" tIns="91425">
            <a:noAutofit/>
          </a:bodyPr>
          <a:lstStyle/>
          <a:p>
            <a:pPr indent="-330200" lvl="0" marL="457200" rtl="0" algn="l">
              <a:lnSpc>
                <a:spcPct val="100000"/>
              </a:lnSpc>
              <a:spcBef>
                <a:spcPts val="0"/>
              </a:spcBef>
              <a:spcAft>
                <a:spcPts val="0"/>
              </a:spcAft>
              <a:buClr>
                <a:schemeClr val="dk1"/>
              </a:buClr>
              <a:buSzPts val="1600"/>
              <a:buFont typeface="Calibri"/>
              <a:buChar char="๏"/>
            </a:pPr>
            <a:r>
              <a:rPr lang="en">
                <a:solidFill>
                  <a:srgbClr val="000000"/>
                </a:solidFill>
              </a:rPr>
              <a:t>Please feel free to eat, stretch, move, step away for any reason. </a:t>
            </a:r>
            <a:endParaRPr>
              <a:solidFill>
                <a:srgbClr val="000000"/>
              </a:solidFill>
            </a:endParaRPr>
          </a:p>
          <a:p>
            <a:pPr indent="-330200" lvl="0" marL="457200" rtl="0" algn="l">
              <a:lnSpc>
                <a:spcPct val="100000"/>
              </a:lnSpc>
              <a:spcBef>
                <a:spcPts val="1000"/>
              </a:spcBef>
              <a:spcAft>
                <a:spcPts val="0"/>
              </a:spcAft>
              <a:buClr>
                <a:schemeClr val="dk1"/>
              </a:buClr>
              <a:buSzPts val="1600"/>
              <a:buFont typeface="Calibri"/>
              <a:buChar char="๏"/>
            </a:pPr>
            <a:r>
              <a:rPr lang="en">
                <a:solidFill>
                  <a:srgbClr val="000000"/>
                </a:solidFill>
              </a:rPr>
              <a:t>Your kids, creatures, and podmates are welcome!</a:t>
            </a:r>
            <a:endParaRPr>
              <a:solidFill>
                <a:srgbClr val="000000"/>
              </a:solidFill>
            </a:endParaRPr>
          </a:p>
          <a:p>
            <a:pPr indent="-330200" lvl="0" marL="457200" rtl="0" algn="l">
              <a:lnSpc>
                <a:spcPct val="100000"/>
              </a:lnSpc>
              <a:spcBef>
                <a:spcPts val="1000"/>
              </a:spcBef>
              <a:spcAft>
                <a:spcPts val="0"/>
              </a:spcAft>
              <a:buClr>
                <a:schemeClr val="dk1"/>
              </a:buClr>
              <a:buSzPts val="1600"/>
              <a:buFont typeface="Calibri"/>
              <a:buChar char="๏"/>
            </a:pPr>
            <a:r>
              <a:rPr lang="en">
                <a:solidFill>
                  <a:srgbClr val="000000"/>
                </a:solidFill>
              </a:rPr>
              <a:t>We’d love to see you, but welcome you to turn off your camera if it is supportive for you.</a:t>
            </a:r>
            <a:endParaRPr>
              <a:solidFill>
                <a:srgbClr val="000000"/>
              </a:solidFill>
            </a:endParaRPr>
          </a:p>
          <a:p>
            <a:pPr indent="-330200" lvl="0" marL="457200" rtl="0" algn="l">
              <a:lnSpc>
                <a:spcPct val="100000"/>
              </a:lnSpc>
              <a:spcBef>
                <a:spcPts val="1000"/>
              </a:spcBef>
              <a:spcAft>
                <a:spcPts val="0"/>
              </a:spcAft>
              <a:buClr>
                <a:schemeClr val="dk1"/>
              </a:buClr>
              <a:buSzPts val="1600"/>
              <a:buFont typeface="Open Sans"/>
              <a:buChar char="๏"/>
            </a:pPr>
            <a:r>
              <a:rPr lang="en">
                <a:solidFill>
                  <a:srgbClr val="000000"/>
                </a:solidFill>
              </a:rPr>
              <a:t>Please turn off your mic when you are not speaking. </a:t>
            </a:r>
            <a:endParaRPr>
              <a:solidFill>
                <a:srgbClr val="000000"/>
              </a:solidFill>
            </a:endParaRPr>
          </a:p>
          <a:p>
            <a:pPr indent="-330200" lvl="0" marL="457200" rtl="0" algn="l">
              <a:lnSpc>
                <a:spcPct val="100000"/>
              </a:lnSpc>
              <a:spcBef>
                <a:spcPts val="1000"/>
              </a:spcBef>
              <a:spcAft>
                <a:spcPts val="0"/>
              </a:spcAft>
              <a:buClr>
                <a:schemeClr val="dk1"/>
              </a:buClr>
              <a:buSzPts val="1600"/>
              <a:buFont typeface="Calibri"/>
              <a:buChar char="๏"/>
            </a:pPr>
            <a:r>
              <a:rPr b="1" lang="en">
                <a:solidFill>
                  <a:srgbClr val="000000"/>
                </a:solidFill>
              </a:rPr>
              <a:t>To ask a question please use the Zoom chat or raise your Zoom virtual hand.</a:t>
            </a:r>
            <a:endParaRPr b="1">
              <a:solidFill>
                <a:srgbClr val="000000"/>
              </a:solidFill>
            </a:endParaRPr>
          </a:p>
          <a:p>
            <a:pPr indent="-330200" lvl="0" marL="457200" rtl="0" algn="l">
              <a:lnSpc>
                <a:spcPct val="100000"/>
              </a:lnSpc>
              <a:spcBef>
                <a:spcPts val="1000"/>
              </a:spcBef>
              <a:spcAft>
                <a:spcPts val="0"/>
              </a:spcAft>
              <a:buClr>
                <a:schemeClr val="dk1"/>
              </a:buClr>
              <a:buSzPts val="1600"/>
              <a:buFont typeface="Open Sans"/>
              <a:buChar char="๏"/>
            </a:pPr>
            <a:r>
              <a:rPr lang="en">
                <a:solidFill>
                  <a:srgbClr val="000000"/>
                </a:solidFill>
              </a:rPr>
              <a:t>When invited to speak by the facilitator, please share your name as you start to speak.</a:t>
            </a:r>
            <a:endParaRPr>
              <a:solidFill>
                <a:srgbClr val="000000"/>
              </a:solidFill>
            </a:endParaRPr>
          </a:p>
          <a:p>
            <a:pPr indent="-330200" lvl="0" marL="457200" rtl="0" algn="l">
              <a:lnSpc>
                <a:spcPct val="100000"/>
              </a:lnSpc>
              <a:spcBef>
                <a:spcPts val="1000"/>
              </a:spcBef>
              <a:spcAft>
                <a:spcPts val="1000"/>
              </a:spcAft>
              <a:buClr>
                <a:schemeClr val="dk1"/>
              </a:buClr>
              <a:buSzPts val="1600"/>
              <a:buFont typeface="Calibri"/>
              <a:buChar char="๏"/>
            </a:pPr>
            <a:r>
              <a:rPr lang="en">
                <a:solidFill>
                  <a:srgbClr val="000000"/>
                </a:solidFill>
              </a:rPr>
              <a:t>Feel free to use the Zoom chat to share resources and constructive comments on the materials shared throughout the workshop.</a:t>
            </a:r>
            <a:endParaRPr>
              <a:solidFill>
                <a:srgbClr val="00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39"/>
          <p:cNvSpPr txBox="1"/>
          <p:nvPr>
            <p:ph idx="4294967295" type="title"/>
          </p:nvPr>
        </p:nvSpPr>
        <p:spPr>
          <a:xfrm>
            <a:off x="311700" y="2926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2800"/>
              <a:t>Open Peer Reviewers in Africa workshop overview</a:t>
            </a:r>
            <a:endParaRPr sz="2800"/>
          </a:p>
        </p:txBody>
      </p:sp>
      <p:sp>
        <p:nvSpPr>
          <p:cNvPr id="276" name="Google Shape;276;p39"/>
          <p:cNvSpPr txBox="1"/>
          <p:nvPr>
            <p:ph idx="1" type="body"/>
          </p:nvPr>
        </p:nvSpPr>
        <p:spPr>
          <a:xfrm>
            <a:off x="665250" y="976875"/>
            <a:ext cx="7813500" cy="38553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1950">
                <a:solidFill>
                  <a:schemeClr val="dk1"/>
                </a:solidFill>
                <a:latin typeface="Nunito"/>
                <a:ea typeface="Nunito"/>
                <a:cs typeface="Nunito"/>
                <a:sym typeface="Nunito"/>
              </a:rPr>
              <a:t>Module I - 2 hours</a:t>
            </a:r>
            <a:endParaRPr b="1" sz="1950">
              <a:solidFill>
                <a:schemeClr val="dk1"/>
              </a:solidFill>
              <a:latin typeface="Nunito"/>
              <a:ea typeface="Nunito"/>
              <a:cs typeface="Nunito"/>
              <a:sym typeface="Nunito"/>
            </a:endParaRPr>
          </a:p>
          <a:p>
            <a:pPr indent="-323850" lvl="0" marL="457200" rtl="0" algn="l">
              <a:spcBef>
                <a:spcPts val="400"/>
              </a:spcBef>
              <a:spcAft>
                <a:spcPts val="0"/>
              </a:spcAft>
              <a:buSzPts val="1500"/>
              <a:buChar char="๏"/>
            </a:pPr>
            <a:r>
              <a:rPr lang="en" sz="1500">
                <a:solidFill>
                  <a:srgbClr val="000000"/>
                </a:solidFill>
              </a:rPr>
              <a:t>Methods of peer review: how it’s done and what can be improved</a:t>
            </a:r>
            <a:endParaRPr sz="1500">
              <a:solidFill>
                <a:srgbClr val="000000"/>
              </a:solidFill>
            </a:endParaRPr>
          </a:p>
          <a:p>
            <a:pPr indent="-323850" lvl="0" marL="457200" rtl="0" algn="l">
              <a:spcBef>
                <a:spcPts val="400"/>
              </a:spcBef>
              <a:spcAft>
                <a:spcPts val="0"/>
              </a:spcAft>
              <a:buSzPts val="1500"/>
              <a:buChar char="๏"/>
            </a:pPr>
            <a:r>
              <a:rPr lang="en" sz="1500">
                <a:solidFill>
                  <a:srgbClr val="000000"/>
                </a:solidFill>
              </a:rPr>
              <a:t>Systems of oppression in peer review: what are they and why it is important to recognize and combat them</a:t>
            </a:r>
            <a:endParaRPr sz="1500">
              <a:solidFill>
                <a:srgbClr val="000000"/>
              </a:solidFill>
            </a:endParaRPr>
          </a:p>
          <a:p>
            <a:pPr indent="0" lvl="0" marL="0" rtl="0" algn="l">
              <a:spcBef>
                <a:spcPts val="400"/>
              </a:spcBef>
              <a:spcAft>
                <a:spcPts val="0"/>
              </a:spcAft>
              <a:buNone/>
            </a:pPr>
            <a:r>
              <a:rPr b="1" lang="en" sz="1950">
                <a:solidFill>
                  <a:schemeClr val="dk1"/>
                </a:solidFill>
                <a:latin typeface="Nunito"/>
                <a:ea typeface="Nunito"/>
                <a:cs typeface="Nunito"/>
                <a:sym typeface="Nunito"/>
              </a:rPr>
              <a:t>Module II - 2 hours</a:t>
            </a:r>
            <a:endParaRPr b="1" sz="1950">
              <a:solidFill>
                <a:schemeClr val="dk1"/>
              </a:solidFill>
              <a:latin typeface="Nunito"/>
              <a:ea typeface="Nunito"/>
              <a:cs typeface="Nunito"/>
              <a:sym typeface="Nunito"/>
            </a:endParaRPr>
          </a:p>
          <a:p>
            <a:pPr indent="-323850" lvl="0" marL="457200" rtl="0" algn="l">
              <a:spcBef>
                <a:spcPts val="400"/>
              </a:spcBef>
              <a:spcAft>
                <a:spcPts val="0"/>
              </a:spcAft>
              <a:buSzPts val="1500"/>
              <a:buChar char="๏"/>
            </a:pPr>
            <a:r>
              <a:rPr lang="en" sz="1500">
                <a:solidFill>
                  <a:srgbClr val="000000"/>
                </a:solidFill>
              </a:rPr>
              <a:t>Constructive peer review step-by-step guide</a:t>
            </a:r>
            <a:endParaRPr sz="1500">
              <a:solidFill>
                <a:srgbClr val="000000"/>
              </a:solidFill>
            </a:endParaRPr>
          </a:p>
          <a:p>
            <a:pPr indent="-323850" lvl="0" marL="457200" rtl="0" algn="l">
              <a:spcBef>
                <a:spcPts val="400"/>
              </a:spcBef>
              <a:spcAft>
                <a:spcPts val="0"/>
              </a:spcAft>
              <a:buSzPts val="1500"/>
              <a:buChar char="๏"/>
            </a:pPr>
            <a:r>
              <a:rPr lang="en" sz="1500">
                <a:solidFill>
                  <a:srgbClr val="000000"/>
                </a:solidFill>
              </a:rPr>
              <a:t>Assessing and addressing biases in peer review</a:t>
            </a:r>
            <a:endParaRPr sz="1500">
              <a:solidFill>
                <a:srgbClr val="000000"/>
              </a:solidFill>
            </a:endParaRPr>
          </a:p>
          <a:p>
            <a:pPr indent="0" lvl="0" marL="0" rtl="0" algn="l">
              <a:spcBef>
                <a:spcPts val="400"/>
              </a:spcBef>
              <a:spcAft>
                <a:spcPts val="0"/>
              </a:spcAft>
              <a:buNone/>
            </a:pPr>
            <a:r>
              <a:rPr b="1" lang="en" sz="1950">
                <a:solidFill>
                  <a:schemeClr val="dk1"/>
                </a:solidFill>
                <a:latin typeface="Nunito"/>
                <a:ea typeface="Nunito"/>
                <a:cs typeface="Nunito"/>
                <a:sym typeface="Nunito"/>
              </a:rPr>
              <a:t>Module III - 2 hours</a:t>
            </a:r>
            <a:endParaRPr b="1" sz="1950">
              <a:solidFill>
                <a:schemeClr val="dk1"/>
              </a:solidFill>
              <a:latin typeface="Nunito"/>
              <a:ea typeface="Nunito"/>
              <a:cs typeface="Nunito"/>
              <a:sym typeface="Nunito"/>
            </a:endParaRPr>
          </a:p>
          <a:p>
            <a:pPr indent="-323850" lvl="0" marL="457200" rtl="0" algn="l">
              <a:spcBef>
                <a:spcPts val="400"/>
              </a:spcBef>
              <a:spcAft>
                <a:spcPts val="0"/>
              </a:spcAft>
              <a:buSzPts val="1500"/>
              <a:buChar char="๏"/>
            </a:pPr>
            <a:r>
              <a:rPr lang="en" sz="1500">
                <a:solidFill>
                  <a:srgbClr val="000000"/>
                </a:solidFill>
              </a:rPr>
              <a:t>Collaborative preprint review</a:t>
            </a:r>
            <a:endParaRPr sz="1500">
              <a:solidFill>
                <a:srgbClr val="000000"/>
              </a:solidFill>
            </a:endParaRPr>
          </a:p>
          <a:p>
            <a:pPr indent="-323850" lvl="0" marL="457200" rtl="0" algn="l">
              <a:spcBef>
                <a:spcPts val="400"/>
              </a:spcBef>
              <a:spcAft>
                <a:spcPts val="0"/>
              </a:spcAft>
              <a:buSzPts val="1500"/>
              <a:buChar char="๏"/>
            </a:pPr>
            <a:r>
              <a:rPr lang="en" sz="1500">
                <a:solidFill>
                  <a:srgbClr val="000000"/>
                </a:solidFill>
              </a:rPr>
              <a:t>Summarize the discussion in a preprint review</a:t>
            </a:r>
            <a:endParaRPr sz="1500">
              <a:solidFill>
                <a:srgbClr val="000000"/>
              </a:solidFill>
            </a:endParaRPr>
          </a:p>
          <a:p>
            <a:pPr indent="-323850" lvl="0" marL="457200" rtl="0" algn="l">
              <a:spcBef>
                <a:spcPts val="400"/>
              </a:spcBef>
              <a:spcAft>
                <a:spcPts val="400"/>
              </a:spcAft>
              <a:buSzPts val="1500"/>
              <a:buChar char="๏"/>
            </a:pPr>
            <a:r>
              <a:rPr lang="en" sz="1500">
                <a:solidFill>
                  <a:srgbClr val="000000"/>
                </a:solidFill>
              </a:rPr>
              <a:t>Share the preprint review on </a:t>
            </a:r>
            <a:r>
              <a:rPr lang="en" sz="1500" u="sng">
                <a:solidFill>
                  <a:schemeClr val="dk1"/>
                </a:solidFill>
                <a:hlinkClick r:id="rId3">
                  <a:extLst>
                    <a:ext uri="{A12FA001-AC4F-418D-AE19-62706E023703}">
                      <ahyp:hlinkClr val="tx"/>
                    </a:ext>
                  </a:extLst>
                </a:hlinkClick>
              </a:rPr>
              <a:t>PREreview.org</a:t>
            </a:r>
            <a:endParaRPr sz="1500">
              <a:solidFill>
                <a:srgbClr val="00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40"/>
          <p:cNvSpPr txBox="1"/>
          <p:nvPr>
            <p:ph idx="4294967295"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a:t>Module I learning outcomes</a:t>
            </a:r>
            <a:endParaRPr>
              <a:latin typeface="Open Sans"/>
              <a:ea typeface="Open Sans"/>
              <a:cs typeface="Open Sans"/>
              <a:sym typeface="Open Sans"/>
            </a:endParaRPr>
          </a:p>
        </p:txBody>
      </p:sp>
      <p:sp>
        <p:nvSpPr>
          <p:cNvPr id="282" name="Google Shape;282;p40"/>
          <p:cNvSpPr txBox="1"/>
          <p:nvPr>
            <p:ph idx="1" type="body"/>
          </p:nvPr>
        </p:nvSpPr>
        <p:spPr>
          <a:xfrm>
            <a:off x="311700" y="1304875"/>
            <a:ext cx="8520600" cy="3416400"/>
          </a:xfrm>
          <a:prstGeom prst="rect">
            <a:avLst/>
          </a:prstGeom>
        </p:spPr>
        <p:txBody>
          <a:bodyPr anchorCtr="0" anchor="ctr" bIns="91425" lIns="91425" spcFirstLastPara="1" rIns="91425" wrap="square" tIns="91425">
            <a:noAutofit/>
          </a:bodyPr>
          <a:lstStyle/>
          <a:p>
            <a:pPr indent="-349250" lvl="0" marL="457200" marR="101600" rtl="0" algn="just">
              <a:lnSpc>
                <a:spcPct val="115000"/>
              </a:lnSpc>
              <a:spcBef>
                <a:spcPts val="0"/>
              </a:spcBef>
              <a:spcAft>
                <a:spcPts val="0"/>
              </a:spcAft>
              <a:buSzPts val="1900"/>
              <a:buChar char="๏"/>
            </a:pPr>
            <a:r>
              <a:rPr lang="en" sz="1900">
                <a:solidFill>
                  <a:srgbClr val="1E1E1E"/>
                </a:solidFill>
              </a:rPr>
              <a:t>Know how to give clear, constructive, and actionable feedback;</a:t>
            </a:r>
            <a:endParaRPr sz="1900">
              <a:solidFill>
                <a:srgbClr val="1E1E1E"/>
              </a:solidFill>
            </a:endParaRPr>
          </a:p>
          <a:p>
            <a:pPr indent="-349250" lvl="0" marL="457200" marR="101600" rtl="0" algn="just">
              <a:lnSpc>
                <a:spcPct val="115000"/>
              </a:lnSpc>
              <a:spcBef>
                <a:spcPts val="1000"/>
              </a:spcBef>
              <a:spcAft>
                <a:spcPts val="0"/>
              </a:spcAft>
              <a:buSzPts val="1900"/>
              <a:buChar char="๏"/>
            </a:pPr>
            <a:r>
              <a:rPr lang="en" sz="1900">
                <a:solidFill>
                  <a:srgbClr val="1E1E1E"/>
                </a:solidFill>
              </a:rPr>
              <a:t>Appreciate how systems of oppression manifest in the peer-review process;</a:t>
            </a:r>
            <a:endParaRPr sz="1900">
              <a:solidFill>
                <a:srgbClr val="1E1E1E"/>
              </a:solidFill>
            </a:endParaRPr>
          </a:p>
          <a:p>
            <a:pPr indent="-349250" lvl="0" marL="457200" marR="101600" rtl="0" algn="just">
              <a:lnSpc>
                <a:spcPct val="115000"/>
              </a:lnSpc>
              <a:spcBef>
                <a:spcPts val="1000"/>
              </a:spcBef>
              <a:spcAft>
                <a:spcPts val="0"/>
              </a:spcAft>
              <a:buSzPts val="1900"/>
              <a:buChar char="๏"/>
            </a:pPr>
            <a:r>
              <a:rPr lang="en" sz="1900">
                <a:solidFill>
                  <a:srgbClr val="1E1E1E"/>
                </a:solidFill>
              </a:rPr>
              <a:t>Identify, reflect on, and address biases in peer review;</a:t>
            </a:r>
            <a:endParaRPr sz="1900">
              <a:solidFill>
                <a:srgbClr val="1E1E1E"/>
              </a:solidFill>
            </a:endParaRPr>
          </a:p>
          <a:p>
            <a:pPr indent="-349250" lvl="0" marL="457200" marR="101600" rtl="0" algn="just">
              <a:lnSpc>
                <a:spcPct val="115000"/>
              </a:lnSpc>
              <a:spcBef>
                <a:spcPts val="1000"/>
              </a:spcBef>
              <a:spcAft>
                <a:spcPts val="0"/>
              </a:spcAft>
              <a:buSzPts val="1900"/>
              <a:buChar char="๏"/>
            </a:pPr>
            <a:r>
              <a:rPr lang="en" sz="1900">
                <a:solidFill>
                  <a:srgbClr val="1E1E1E"/>
                </a:solidFill>
              </a:rPr>
              <a:t>Know how to write a manuscript review for a journal or self-organized to a preprint;</a:t>
            </a:r>
            <a:endParaRPr sz="1900">
              <a:solidFill>
                <a:srgbClr val="1E1E1E"/>
              </a:solidFill>
            </a:endParaRPr>
          </a:p>
          <a:p>
            <a:pPr indent="-349250" lvl="0" marL="457200" marR="101600" rtl="0" algn="just">
              <a:lnSpc>
                <a:spcPct val="115000"/>
              </a:lnSpc>
              <a:spcBef>
                <a:spcPts val="1000"/>
              </a:spcBef>
              <a:spcAft>
                <a:spcPts val="1000"/>
              </a:spcAft>
              <a:buSzPts val="1900"/>
              <a:buChar char="๏"/>
            </a:pPr>
            <a:r>
              <a:rPr lang="en" sz="1900">
                <a:solidFill>
                  <a:srgbClr val="1E1E1E"/>
                </a:solidFill>
              </a:rPr>
              <a:t>Access opportunities to participate in the open peer review of preprints and build a public profile as a reviewer.</a:t>
            </a:r>
            <a:endParaRPr sz="2900">
              <a:solidFill>
                <a:srgbClr val="00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41"/>
          <p:cNvSpPr/>
          <p:nvPr/>
        </p:nvSpPr>
        <p:spPr>
          <a:xfrm>
            <a:off x="3771823" y="3469277"/>
            <a:ext cx="1600344" cy="1391163"/>
          </a:xfrm>
          <a:custGeom>
            <a:rect b="b" l="l" r="r" t="t"/>
            <a:pathLst>
              <a:path extrusionOk="0" h="14405" w="16571">
                <a:moveTo>
                  <a:pt x="8103" y="4623"/>
                </a:moveTo>
                <a:lnTo>
                  <a:pt x="7811" y="4818"/>
                </a:lnTo>
                <a:lnTo>
                  <a:pt x="7665" y="4915"/>
                </a:lnTo>
                <a:lnTo>
                  <a:pt x="7519" y="5013"/>
                </a:lnTo>
                <a:lnTo>
                  <a:pt x="7470" y="4623"/>
                </a:lnTo>
                <a:close/>
                <a:moveTo>
                  <a:pt x="8516" y="4599"/>
                </a:moveTo>
                <a:lnTo>
                  <a:pt x="8760" y="4623"/>
                </a:lnTo>
                <a:lnTo>
                  <a:pt x="9003" y="4648"/>
                </a:lnTo>
                <a:lnTo>
                  <a:pt x="9027" y="4648"/>
                </a:lnTo>
                <a:lnTo>
                  <a:pt x="8979" y="4672"/>
                </a:lnTo>
                <a:lnTo>
                  <a:pt x="8930" y="4721"/>
                </a:lnTo>
                <a:lnTo>
                  <a:pt x="8930" y="4696"/>
                </a:lnTo>
                <a:lnTo>
                  <a:pt x="8857" y="4769"/>
                </a:lnTo>
                <a:lnTo>
                  <a:pt x="8735" y="4818"/>
                </a:lnTo>
                <a:lnTo>
                  <a:pt x="8541" y="4940"/>
                </a:lnTo>
                <a:lnTo>
                  <a:pt x="8273" y="5134"/>
                </a:lnTo>
                <a:lnTo>
                  <a:pt x="8030" y="5329"/>
                </a:lnTo>
                <a:lnTo>
                  <a:pt x="7811" y="5475"/>
                </a:lnTo>
                <a:lnTo>
                  <a:pt x="7567" y="5621"/>
                </a:lnTo>
                <a:lnTo>
                  <a:pt x="7543" y="5256"/>
                </a:lnTo>
                <a:lnTo>
                  <a:pt x="7665" y="5232"/>
                </a:lnTo>
                <a:lnTo>
                  <a:pt x="7786" y="5159"/>
                </a:lnTo>
                <a:lnTo>
                  <a:pt x="8005" y="5037"/>
                </a:lnTo>
                <a:lnTo>
                  <a:pt x="8297" y="4842"/>
                </a:lnTo>
                <a:lnTo>
                  <a:pt x="8443" y="4745"/>
                </a:lnTo>
                <a:lnTo>
                  <a:pt x="8516" y="4599"/>
                </a:lnTo>
                <a:close/>
                <a:moveTo>
                  <a:pt x="9003" y="5086"/>
                </a:moveTo>
                <a:lnTo>
                  <a:pt x="8930" y="5572"/>
                </a:lnTo>
                <a:lnTo>
                  <a:pt x="8881" y="5572"/>
                </a:lnTo>
                <a:lnTo>
                  <a:pt x="8833" y="5597"/>
                </a:lnTo>
                <a:lnTo>
                  <a:pt x="8419" y="5864"/>
                </a:lnTo>
                <a:lnTo>
                  <a:pt x="8005" y="6108"/>
                </a:lnTo>
                <a:lnTo>
                  <a:pt x="7835" y="6181"/>
                </a:lnTo>
                <a:lnTo>
                  <a:pt x="7640" y="6278"/>
                </a:lnTo>
                <a:lnTo>
                  <a:pt x="7616" y="5889"/>
                </a:lnTo>
                <a:lnTo>
                  <a:pt x="7738" y="5840"/>
                </a:lnTo>
                <a:lnTo>
                  <a:pt x="7859" y="5791"/>
                </a:lnTo>
                <a:lnTo>
                  <a:pt x="8103" y="5645"/>
                </a:lnTo>
                <a:lnTo>
                  <a:pt x="9003" y="5086"/>
                </a:lnTo>
                <a:close/>
                <a:moveTo>
                  <a:pt x="8881" y="6010"/>
                </a:moveTo>
                <a:lnTo>
                  <a:pt x="8857" y="6181"/>
                </a:lnTo>
                <a:lnTo>
                  <a:pt x="8857" y="6254"/>
                </a:lnTo>
                <a:lnTo>
                  <a:pt x="8784" y="6254"/>
                </a:lnTo>
                <a:lnTo>
                  <a:pt x="8735" y="6278"/>
                </a:lnTo>
                <a:lnTo>
                  <a:pt x="8200" y="6570"/>
                </a:lnTo>
                <a:lnTo>
                  <a:pt x="7689" y="6862"/>
                </a:lnTo>
                <a:lnTo>
                  <a:pt x="7665" y="6594"/>
                </a:lnTo>
                <a:lnTo>
                  <a:pt x="7811" y="6570"/>
                </a:lnTo>
                <a:lnTo>
                  <a:pt x="7932" y="6521"/>
                </a:lnTo>
                <a:lnTo>
                  <a:pt x="8176" y="6400"/>
                </a:lnTo>
                <a:lnTo>
                  <a:pt x="8541" y="6229"/>
                </a:lnTo>
                <a:lnTo>
                  <a:pt x="8711" y="6132"/>
                </a:lnTo>
                <a:lnTo>
                  <a:pt x="8881" y="6010"/>
                </a:lnTo>
                <a:close/>
                <a:moveTo>
                  <a:pt x="8833" y="6594"/>
                </a:moveTo>
                <a:lnTo>
                  <a:pt x="8808" y="6765"/>
                </a:lnTo>
                <a:lnTo>
                  <a:pt x="8760" y="6789"/>
                </a:lnTo>
                <a:lnTo>
                  <a:pt x="8565" y="6862"/>
                </a:lnTo>
                <a:lnTo>
                  <a:pt x="8395" y="6959"/>
                </a:lnTo>
                <a:lnTo>
                  <a:pt x="8054" y="7178"/>
                </a:lnTo>
                <a:lnTo>
                  <a:pt x="7859" y="7300"/>
                </a:lnTo>
                <a:lnTo>
                  <a:pt x="7689" y="7446"/>
                </a:lnTo>
                <a:lnTo>
                  <a:pt x="7689" y="7105"/>
                </a:lnTo>
                <a:lnTo>
                  <a:pt x="8273" y="6862"/>
                </a:lnTo>
                <a:lnTo>
                  <a:pt x="8833" y="6594"/>
                </a:lnTo>
                <a:close/>
                <a:moveTo>
                  <a:pt x="8784" y="7154"/>
                </a:moveTo>
                <a:lnTo>
                  <a:pt x="8760" y="7470"/>
                </a:lnTo>
                <a:lnTo>
                  <a:pt x="8687" y="7495"/>
                </a:lnTo>
                <a:lnTo>
                  <a:pt x="8516" y="7568"/>
                </a:lnTo>
                <a:lnTo>
                  <a:pt x="8370" y="7665"/>
                </a:lnTo>
                <a:lnTo>
                  <a:pt x="8103" y="7884"/>
                </a:lnTo>
                <a:lnTo>
                  <a:pt x="7908" y="8030"/>
                </a:lnTo>
                <a:lnTo>
                  <a:pt x="7713" y="8200"/>
                </a:lnTo>
                <a:lnTo>
                  <a:pt x="7689" y="7787"/>
                </a:lnTo>
                <a:lnTo>
                  <a:pt x="7835" y="7714"/>
                </a:lnTo>
                <a:lnTo>
                  <a:pt x="7981" y="7641"/>
                </a:lnTo>
                <a:lnTo>
                  <a:pt x="8249" y="7470"/>
                </a:lnTo>
                <a:lnTo>
                  <a:pt x="8516" y="7300"/>
                </a:lnTo>
                <a:lnTo>
                  <a:pt x="8784" y="7154"/>
                </a:lnTo>
                <a:close/>
                <a:moveTo>
                  <a:pt x="8735" y="7835"/>
                </a:moveTo>
                <a:lnTo>
                  <a:pt x="8711" y="8103"/>
                </a:lnTo>
                <a:lnTo>
                  <a:pt x="8638" y="8127"/>
                </a:lnTo>
                <a:lnTo>
                  <a:pt x="8468" y="8249"/>
                </a:lnTo>
                <a:lnTo>
                  <a:pt x="8322" y="8371"/>
                </a:lnTo>
                <a:lnTo>
                  <a:pt x="8030" y="8662"/>
                </a:lnTo>
                <a:lnTo>
                  <a:pt x="7811" y="8857"/>
                </a:lnTo>
                <a:lnTo>
                  <a:pt x="7738" y="8444"/>
                </a:lnTo>
                <a:lnTo>
                  <a:pt x="7859" y="8395"/>
                </a:lnTo>
                <a:lnTo>
                  <a:pt x="8005" y="8322"/>
                </a:lnTo>
                <a:lnTo>
                  <a:pt x="8249" y="8176"/>
                </a:lnTo>
                <a:lnTo>
                  <a:pt x="8492" y="8006"/>
                </a:lnTo>
                <a:lnTo>
                  <a:pt x="8735" y="7835"/>
                </a:lnTo>
                <a:close/>
                <a:moveTo>
                  <a:pt x="8662" y="8687"/>
                </a:moveTo>
                <a:lnTo>
                  <a:pt x="8589" y="9198"/>
                </a:lnTo>
                <a:lnTo>
                  <a:pt x="8346" y="9125"/>
                </a:lnTo>
                <a:lnTo>
                  <a:pt x="8103" y="9100"/>
                </a:lnTo>
                <a:lnTo>
                  <a:pt x="8273" y="8979"/>
                </a:lnTo>
                <a:lnTo>
                  <a:pt x="8468" y="8833"/>
                </a:lnTo>
                <a:lnTo>
                  <a:pt x="8662" y="8687"/>
                </a:lnTo>
                <a:close/>
                <a:moveTo>
                  <a:pt x="7981" y="4088"/>
                </a:moveTo>
                <a:lnTo>
                  <a:pt x="7713" y="4112"/>
                </a:lnTo>
                <a:lnTo>
                  <a:pt x="7421" y="4137"/>
                </a:lnTo>
                <a:lnTo>
                  <a:pt x="7324" y="4137"/>
                </a:lnTo>
                <a:lnTo>
                  <a:pt x="7300" y="4161"/>
                </a:lnTo>
                <a:lnTo>
                  <a:pt x="7348" y="4210"/>
                </a:lnTo>
                <a:lnTo>
                  <a:pt x="7348" y="4210"/>
                </a:lnTo>
                <a:lnTo>
                  <a:pt x="7275" y="4185"/>
                </a:lnTo>
                <a:lnTo>
                  <a:pt x="7178" y="4185"/>
                </a:lnTo>
                <a:lnTo>
                  <a:pt x="7081" y="4234"/>
                </a:lnTo>
                <a:lnTo>
                  <a:pt x="7056" y="4283"/>
                </a:lnTo>
                <a:lnTo>
                  <a:pt x="7032" y="4331"/>
                </a:lnTo>
                <a:lnTo>
                  <a:pt x="7008" y="4502"/>
                </a:lnTo>
                <a:lnTo>
                  <a:pt x="6983" y="4672"/>
                </a:lnTo>
                <a:lnTo>
                  <a:pt x="6983" y="5037"/>
                </a:lnTo>
                <a:lnTo>
                  <a:pt x="7056" y="5743"/>
                </a:lnTo>
                <a:lnTo>
                  <a:pt x="7105" y="6448"/>
                </a:lnTo>
                <a:lnTo>
                  <a:pt x="7105" y="7154"/>
                </a:lnTo>
                <a:lnTo>
                  <a:pt x="7105" y="7738"/>
                </a:lnTo>
                <a:lnTo>
                  <a:pt x="7129" y="8322"/>
                </a:lnTo>
                <a:lnTo>
                  <a:pt x="7154" y="8638"/>
                </a:lnTo>
                <a:lnTo>
                  <a:pt x="7202" y="8930"/>
                </a:lnTo>
                <a:lnTo>
                  <a:pt x="7275" y="9198"/>
                </a:lnTo>
                <a:lnTo>
                  <a:pt x="7397" y="9465"/>
                </a:lnTo>
                <a:lnTo>
                  <a:pt x="7446" y="9538"/>
                </a:lnTo>
                <a:lnTo>
                  <a:pt x="7519" y="9587"/>
                </a:lnTo>
                <a:lnTo>
                  <a:pt x="7567" y="9636"/>
                </a:lnTo>
                <a:lnTo>
                  <a:pt x="7592" y="9660"/>
                </a:lnTo>
                <a:lnTo>
                  <a:pt x="7713" y="9660"/>
                </a:lnTo>
                <a:lnTo>
                  <a:pt x="7932" y="9563"/>
                </a:lnTo>
                <a:lnTo>
                  <a:pt x="8054" y="9538"/>
                </a:lnTo>
                <a:lnTo>
                  <a:pt x="8176" y="9538"/>
                </a:lnTo>
                <a:lnTo>
                  <a:pt x="8297" y="9587"/>
                </a:lnTo>
                <a:lnTo>
                  <a:pt x="8419" y="9636"/>
                </a:lnTo>
                <a:lnTo>
                  <a:pt x="8541" y="9684"/>
                </a:lnTo>
                <a:lnTo>
                  <a:pt x="8687" y="9709"/>
                </a:lnTo>
                <a:lnTo>
                  <a:pt x="8760" y="9709"/>
                </a:lnTo>
                <a:lnTo>
                  <a:pt x="8833" y="9684"/>
                </a:lnTo>
                <a:lnTo>
                  <a:pt x="8906" y="9636"/>
                </a:lnTo>
                <a:lnTo>
                  <a:pt x="8930" y="9563"/>
                </a:lnTo>
                <a:lnTo>
                  <a:pt x="9027" y="9490"/>
                </a:lnTo>
                <a:lnTo>
                  <a:pt x="9052" y="9441"/>
                </a:lnTo>
                <a:lnTo>
                  <a:pt x="9076" y="9392"/>
                </a:lnTo>
                <a:lnTo>
                  <a:pt x="9198" y="8760"/>
                </a:lnTo>
                <a:lnTo>
                  <a:pt x="9246" y="8127"/>
                </a:lnTo>
                <a:lnTo>
                  <a:pt x="9295" y="7495"/>
                </a:lnTo>
                <a:lnTo>
                  <a:pt x="9319" y="6886"/>
                </a:lnTo>
                <a:lnTo>
                  <a:pt x="9368" y="6278"/>
                </a:lnTo>
                <a:lnTo>
                  <a:pt x="9417" y="5694"/>
                </a:lnTo>
                <a:lnTo>
                  <a:pt x="9490" y="5110"/>
                </a:lnTo>
                <a:lnTo>
                  <a:pt x="9514" y="4526"/>
                </a:lnTo>
                <a:lnTo>
                  <a:pt x="9514" y="4453"/>
                </a:lnTo>
                <a:lnTo>
                  <a:pt x="9490" y="4404"/>
                </a:lnTo>
                <a:lnTo>
                  <a:pt x="9465" y="4356"/>
                </a:lnTo>
                <a:lnTo>
                  <a:pt x="9417" y="4331"/>
                </a:lnTo>
                <a:lnTo>
                  <a:pt x="9319" y="4307"/>
                </a:lnTo>
                <a:lnTo>
                  <a:pt x="9246" y="4210"/>
                </a:lnTo>
                <a:lnTo>
                  <a:pt x="9198" y="4185"/>
                </a:lnTo>
                <a:lnTo>
                  <a:pt x="9149" y="4161"/>
                </a:lnTo>
                <a:lnTo>
                  <a:pt x="8857" y="4112"/>
                </a:lnTo>
                <a:lnTo>
                  <a:pt x="8565" y="4088"/>
                </a:lnTo>
                <a:close/>
                <a:moveTo>
                  <a:pt x="8176" y="10585"/>
                </a:moveTo>
                <a:lnTo>
                  <a:pt x="7932" y="10804"/>
                </a:lnTo>
                <a:lnTo>
                  <a:pt x="7689" y="10974"/>
                </a:lnTo>
                <a:lnTo>
                  <a:pt x="7738" y="10877"/>
                </a:lnTo>
                <a:lnTo>
                  <a:pt x="7786" y="10755"/>
                </a:lnTo>
                <a:lnTo>
                  <a:pt x="7859" y="10658"/>
                </a:lnTo>
                <a:lnTo>
                  <a:pt x="7957" y="10585"/>
                </a:lnTo>
                <a:lnTo>
                  <a:pt x="8030" y="10609"/>
                </a:lnTo>
                <a:lnTo>
                  <a:pt x="8103" y="10585"/>
                </a:lnTo>
                <a:close/>
                <a:moveTo>
                  <a:pt x="8614" y="10682"/>
                </a:moveTo>
                <a:lnTo>
                  <a:pt x="8687" y="10779"/>
                </a:lnTo>
                <a:lnTo>
                  <a:pt x="8760" y="10877"/>
                </a:lnTo>
                <a:lnTo>
                  <a:pt x="8565" y="10998"/>
                </a:lnTo>
                <a:lnTo>
                  <a:pt x="8395" y="11144"/>
                </a:lnTo>
                <a:lnTo>
                  <a:pt x="8078" y="11436"/>
                </a:lnTo>
                <a:lnTo>
                  <a:pt x="7957" y="11582"/>
                </a:lnTo>
                <a:lnTo>
                  <a:pt x="7859" y="11704"/>
                </a:lnTo>
                <a:lnTo>
                  <a:pt x="7786" y="11826"/>
                </a:lnTo>
                <a:lnTo>
                  <a:pt x="7713" y="11728"/>
                </a:lnTo>
                <a:lnTo>
                  <a:pt x="7665" y="11607"/>
                </a:lnTo>
                <a:lnTo>
                  <a:pt x="7640" y="11485"/>
                </a:lnTo>
                <a:lnTo>
                  <a:pt x="7640" y="11363"/>
                </a:lnTo>
                <a:lnTo>
                  <a:pt x="7786" y="11315"/>
                </a:lnTo>
                <a:lnTo>
                  <a:pt x="7908" y="11242"/>
                </a:lnTo>
                <a:lnTo>
                  <a:pt x="8176" y="11071"/>
                </a:lnTo>
                <a:lnTo>
                  <a:pt x="8395" y="10901"/>
                </a:lnTo>
                <a:lnTo>
                  <a:pt x="8614" y="10682"/>
                </a:lnTo>
                <a:close/>
                <a:moveTo>
                  <a:pt x="8857" y="11266"/>
                </a:moveTo>
                <a:lnTo>
                  <a:pt x="8833" y="11412"/>
                </a:lnTo>
                <a:lnTo>
                  <a:pt x="8784" y="11558"/>
                </a:lnTo>
                <a:lnTo>
                  <a:pt x="8711" y="11655"/>
                </a:lnTo>
                <a:lnTo>
                  <a:pt x="8614" y="11753"/>
                </a:lnTo>
                <a:lnTo>
                  <a:pt x="8492" y="11826"/>
                </a:lnTo>
                <a:lnTo>
                  <a:pt x="8370" y="11899"/>
                </a:lnTo>
                <a:lnTo>
                  <a:pt x="8200" y="11923"/>
                </a:lnTo>
                <a:lnTo>
                  <a:pt x="8030" y="11923"/>
                </a:lnTo>
                <a:lnTo>
                  <a:pt x="8176" y="11801"/>
                </a:lnTo>
                <a:lnTo>
                  <a:pt x="8273" y="11728"/>
                </a:lnTo>
                <a:lnTo>
                  <a:pt x="8565" y="11485"/>
                </a:lnTo>
                <a:lnTo>
                  <a:pt x="8857" y="11266"/>
                </a:lnTo>
                <a:close/>
                <a:moveTo>
                  <a:pt x="8176" y="10049"/>
                </a:moveTo>
                <a:lnTo>
                  <a:pt x="8054" y="10074"/>
                </a:lnTo>
                <a:lnTo>
                  <a:pt x="7957" y="10122"/>
                </a:lnTo>
                <a:lnTo>
                  <a:pt x="7811" y="10171"/>
                </a:lnTo>
                <a:lnTo>
                  <a:pt x="7689" y="10220"/>
                </a:lnTo>
                <a:lnTo>
                  <a:pt x="7592" y="10268"/>
                </a:lnTo>
                <a:lnTo>
                  <a:pt x="7519" y="10366"/>
                </a:lnTo>
                <a:lnTo>
                  <a:pt x="7373" y="10536"/>
                </a:lnTo>
                <a:lnTo>
                  <a:pt x="7275" y="10755"/>
                </a:lnTo>
                <a:lnTo>
                  <a:pt x="7202" y="10974"/>
                </a:lnTo>
                <a:lnTo>
                  <a:pt x="7154" y="11242"/>
                </a:lnTo>
                <a:lnTo>
                  <a:pt x="7154" y="11509"/>
                </a:lnTo>
                <a:lnTo>
                  <a:pt x="7202" y="11753"/>
                </a:lnTo>
                <a:lnTo>
                  <a:pt x="7324" y="11972"/>
                </a:lnTo>
                <a:lnTo>
                  <a:pt x="7397" y="12069"/>
                </a:lnTo>
                <a:lnTo>
                  <a:pt x="7470" y="12142"/>
                </a:lnTo>
                <a:lnTo>
                  <a:pt x="7567" y="12215"/>
                </a:lnTo>
                <a:lnTo>
                  <a:pt x="7689" y="12288"/>
                </a:lnTo>
                <a:lnTo>
                  <a:pt x="7786" y="12337"/>
                </a:lnTo>
                <a:lnTo>
                  <a:pt x="7932" y="12385"/>
                </a:lnTo>
                <a:lnTo>
                  <a:pt x="8054" y="12410"/>
                </a:lnTo>
                <a:lnTo>
                  <a:pt x="8346" y="12410"/>
                </a:lnTo>
                <a:lnTo>
                  <a:pt x="8492" y="12385"/>
                </a:lnTo>
                <a:lnTo>
                  <a:pt x="8614" y="12337"/>
                </a:lnTo>
                <a:lnTo>
                  <a:pt x="8711" y="12288"/>
                </a:lnTo>
                <a:lnTo>
                  <a:pt x="8833" y="12215"/>
                </a:lnTo>
                <a:lnTo>
                  <a:pt x="8930" y="12142"/>
                </a:lnTo>
                <a:lnTo>
                  <a:pt x="9076" y="11972"/>
                </a:lnTo>
                <a:lnTo>
                  <a:pt x="9198" y="11753"/>
                </a:lnTo>
                <a:lnTo>
                  <a:pt x="9295" y="11534"/>
                </a:lnTo>
                <a:lnTo>
                  <a:pt x="9319" y="11266"/>
                </a:lnTo>
                <a:lnTo>
                  <a:pt x="9319" y="10998"/>
                </a:lnTo>
                <a:lnTo>
                  <a:pt x="9246" y="10779"/>
                </a:lnTo>
                <a:lnTo>
                  <a:pt x="9149" y="10560"/>
                </a:lnTo>
                <a:lnTo>
                  <a:pt x="9003" y="10366"/>
                </a:lnTo>
                <a:lnTo>
                  <a:pt x="8833" y="10220"/>
                </a:lnTo>
                <a:lnTo>
                  <a:pt x="8735" y="10171"/>
                </a:lnTo>
                <a:lnTo>
                  <a:pt x="8638" y="10122"/>
                </a:lnTo>
                <a:lnTo>
                  <a:pt x="8395" y="10049"/>
                </a:lnTo>
                <a:close/>
                <a:moveTo>
                  <a:pt x="8322" y="535"/>
                </a:moveTo>
                <a:lnTo>
                  <a:pt x="8443" y="560"/>
                </a:lnTo>
                <a:lnTo>
                  <a:pt x="8638" y="657"/>
                </a:lnTo>
                <a:lnTo>
                  <a:pt x="8833" y="803"/>
                </a:lnTo>
                <a:lnTo>
                  <a:pt x="9003" y="973"/>
                </a:lnTo>
                <a:lnTo>
                  <a:pt x="9344" y="1338"/>
                </a:lnTo>
                <a:lnTo>
                  <a:pt x="9757" y="1971"/>
                </a:lnTo>
                <a:lnTo>
                  <a:pt x="10147" y="2652"/>
                </a:lnTo>
                <a:lnTo>
                  <a:pt x="10901" y="4015"/>
                </a:lnTo>
                <a:lnTo>
                  <a:pt x="11655" y="5402"/>
                </a:lnTo>
                <a:lnTo>
                  <a:pt x="12045" y="6083"/>
                </a:lnTo>
                <a:lnTo>
                  <a:pt x="12434" y="6740"/>
                </a:lnTo>
                <a:lnTo>
                  <a:pt x="13164" y="7957"/>
                </a:lnTo>
                <a:lnTo>
                  <a:pt x="13918" y="9173"/>
                </a:lnTo>
                <a:lnTo>
                  <a:pt x="14672" y="10366"/>
                </a:lnTo>
                <a:lnTo>
                  <a:pt x="15427" y="11582"/>
                </a:lnTo>
                <a:lnTo>
                  <a:pt x="15402" y="11655"/>
                </a:lnTo>
                <a:lnTo>
                  <a:pt x="15402" y="11704"/>
                </a:lnTo>
                <a:lnTo>
                  <a:pt x="15427" y="11777"/>
                </a:lnTo>
                <a:lnTo>
                  <a:pt x="15475" y="11826"/>
                </a:lnTo>
                <a:lnTo>
                  <a:pt x="15646" y="11972"/>
                </a:lnTo>
                <a:lnTo>
                  <a:pt x="15792" y="12191"/>
                </a:lnTo>
                <a:lnTo>
                  <a:pt x="15913" y="12434"/>
                </a:lnTo>
                <a:lnTo>
                  <a:pt x="16011" y="12677"/>
                </a:lnTo>
                <a:lnTo>
                  <a:pt x="16059" y="12945"/>
                </a:lnTo>
                <a:lnTo>
                  <a:pt x="16035" y="13067"/>
                </a:lnTo>
                <a:lnTo>
                  <a:pt x="16035" y="13188"/>
                </a:lnTo>
                <a:lnTo>
                  <a:pt x="15986" y="13286"/>
                </a:lnTo>
                <a:lnTo>
                  <a:pt x="15938" y="13407"/>
                </a:lnTo>
                <a:lnTo>
                  <a:pt x="15865" y="13505"/>
                </a:lnTo>
                <a:lnTo>
                  <a:pt x="15792" y="13578"/>
                </a:lnTo>
                <a:lnTo>
                  <a:pt x="15597" y="13699"/>
                </a:lnTo>
                <a:lnTo>
                  <a:pt x="15402" y="13772"/>
                </a:lnTo>
                <a:lnTo>
                  <a:pt x="15159" y="13821"/>
                </a:lnTo>
                <a:lnTo>
                  <a:pt x="14940" y="13845"/>
                </a:lnTo>
                <a:lnTo>
                  <a:pt x="14040" y="13845"/>
                </a:lnTo>
                <a:lnTo>
                  <a:pt x="11023" y="13821"/>
                </a:lnTo>
                <a:lnTo>
                  <a:pt x="9514" y="13797"/>
                </a:lnTo>
                <a:lnTo>
                  <a:pt x="8005" y="13797"/>
                </a:lnTo>
                <a:lnTo>
                  <a:pt x="5159" y="13821"/>
                </a:lnTo>
                <a:lnTo>
                  <a:pt x="3723" y="13870"/>
                </a:lnTo>
                <a:lnTo>
                  <a:pt x="2312" y="13918"/>
                </a:lnTo>
                <a:lnTo>
                  <a:pt x="1630" y="13918"/>
                </a:lnTo>
                <a:lnTo>
                  <a:pt x="1411" y="13894"/>
                </a:lnTo>
                <a:lnTo>
                  <a:pt x="1192" y="13845"/>
                </a:lnTo>
                <a:lnTo>
                  <a:pt x="998" y="13772"/>
                </a:lnTo>
                <a:lnTo>
                  <a:pt x="803" y="13675"/>
                </a:lnTo>
                <a:lnTo>
                  <a:pt x="633" y="13529"/>
                </a:lnTo>
                <a:lnTo>
                  <a:pt x="535" y="13432"/>
                </a:lnTo>
                <a:lnTo>
                  <a:pt x="487" y="13334"/>
                </a:lnTo>
                <a:lnTo>
                  <a:pt x="462" y="13261"/>
                </a:lnTo>
                <a:lnTo>
                  <a:pt x="438" y="13164"/>
                </a:lnTo>
                <a:lnTo>
                  <a:pt x="438" y="12969"/>
                </a:lnTo>
                <a:lnTo>
                  <a:pt x="511" y="12799"/>
                </a:lnTo>
                <a:lnTo>
                  <a:pt x="657" y="12434"/>
                </a:lnTo>
                <a:lnTo>
                  <a:pt x="730" y="12239"/>
                </a:lnTo>
                <a:lnTo>
                  <a:pt x="779" y="12045"/>
                </a:lnTo>
                <a:lnTo>
                  <a:pt x="998" y="11680"/>
                </a:lnTo>
                <a:lnTo>
                  <a:pt x="1217" y="11290"/>
                </a:lnTo>
                <a:lnTo>
                  <a:pt x="1630" y="10512"/>
                </a:lnTo>
                <a:lnTo>
                  <a:pt x="2141" y="9684"/>
                </a:lnTo>
                <a:lnTo>
                  <a:pt x="2652" y="8833"/>
                </a:lnTo>
                <a:lnTo>
                  <a:pt x="3674" y="7081"/>
                </a:lnTo>
                <a:lnTo>
                  <a:pt x="4696" y="5329"/>
                </a:lnTo>
                <a:lnTo>
                  <a:pt x="5207" y="4477"/>
                </a:lnTo>
                <a:lnTo>
                  <a:pt x="5742" y="3650"/>
                </a:lnTo>
                <a:lnTo>
                  <a:pt x="6813" y="2020"/>
                </a:lnTo>
                <a:lnTo>
                  <a:pt x="7251" y="1338"/>
                </a:lnTo>
                <a:lnTo>
                  <a:pt x="7494" y="1022"/>
                </a:lnTo>
                <a:lnTo>
                  <a:pt x="7640" y="876"/>
                </a:lnTo>
                <a:lnTo>
                  <a:pt x="7786" y="730"/>
                </a:lnTo>
                <a:lnTo>
                  <a:pt x="7884" y="633"/>
                </a:lnTo>
                <a:lnTo>
                  <a:pt x="8005" y="584"/>
                </a:lnTo>
                <a:lnTo>
                  <a:pt x="8103" y="535"/>
                </a:lnTo>
                <a:close/>
                <a:moveTo>
                  <a:pt x="8346" y="0"/>
                </a:moveTo>
                <a:lnTo>
                  <a:pt x="8176" y="25"/>
                </a:lnTo>
                <a:lnTo>
                  <a:pt x="8005" y="73"/>
                </a:lnTo>
                <a:lnTo>
                  <a:pt x="7835" y="146"/>
                </a:lnTo>
                <a:lnTo>
                  <a:pt x="7665" y="219"/>
                </a:lnTo>
                <a:lnTo>
                  <a:pt x="7519" y="341"/>
                </a:lnTo>
                <a:lnTo>
                  <a:pt x="7251" y="584"/>
                </a:lnTo>
                <a:lnTo>
                  <a:pt x="7105" y="730"/>
                </a:lnTo>
                <a:lnTo>
                  <a:pt x="6983" y="900"/>
                </a:lnTo>
                <a:lnTo>
                  <a:pt x="6740" y="1265"/>
                </a:lnTo>
                <a:lnTo>
                  <a:pt x="6497" y="1630"/>
                </a:lnTo>
                <a:lnTo>
                  <a:pt x="6278" y="1995"/>
                </a:lnTo>
                <a:lnTo>
                  <a:pt x="5596" y="2969"/>
                </a:lnTo>
                <a:lnTo>
                  <a:pt x="4964" y="3966"/>
                </a:lnTo>
                <a:lnTo>
                  <a:pt x="4331" y="4988"/>
                </a:lnTo>
                <a:lnTo>
                  <a:pt x="3723" y="6035"/>
                </a:lnTo>
                <a:lnTo>
                  <a:pt x="2506" y="8127"/>
                </a:lnTo>
                <a:lnTo>
                  <a:pt x="1363" y="10147"/>
                </a:lnTo>
                <a:lnTo>
                  <a:pt x="900" y="10925"/>
                </a:lnTo>
                <a:lnTo>
                  <a:pt x="706" y="11339"/>
                </a:lnTo>
                <a:lnTo>
                  <a:pt x="535" y="11753"/>
                </a:lnTo>
                <a:lnTo>
                  <a:pt x="487" y="11801"/>
                </a:lnTo>
                <a:lnTo>
                  <a:pt x="462" y="11850"/>
                </a:lnTo>
                <a:lnTo>
                  <a:pt x="389" y="12069"/>
                </a:lnTo>
                <a:lnTo>
                  <a:pt x="268" y="12288"/>
                </a:lnTo>
                <a:lnTo>
                  <a:pt x="170" y="12507"/>
                </a:lnTo>
                <a:lnTo>
                  <a:pt x="49" y="12726"/>
                </a:lnTo>
                <a:lnTo>
                  <a:pt x="24" y="12823"/>
                </a:lnTo>
                <a:lnTo>
                  <a:pt x="0" y="12945"/>
                </a:lnTo>
                <a:lnTo>
                  <a:pt x="0" y="13067"/>
                </a:lnTo>
                <a:lnTo>
                  <a:pt x="0" y="13188"/>
                </a:lnTo>
                <a:lnTo>
                  <a:pt x="73" y="13407"/>
                </a:lnTo>
                <a:lnTo>
                  <a:pt x="146" y="13651"/>
                </a:lnTo>
                <a:lnTo>
                  <a:pt x="292" y="13845"/>
                </a:lnTo>
                <a:lnTo>
                  <a:pt x="438" y="13991"/>
                </a:lnTo>
                <a:lnTo>
                  <a:pt x="633" y="14113"/>
                </a:lnTo>
                <a:lnTo>
                  <a:pt x="852" y="14210"/>
                </a:lnTo>
                <a:lnTo>
                  <a:pt x="1095" y="14283"/>
                </a:lnTo>
                <a:lnTo>
                  <a:pt x="1314" y="14332"/>
                </a:lnTo>
                <a:lnTo>
                  <a:pt x="1776" y="14381"/>
                </a:lnTo>
                <a:lnTo>
                  <a:pt x="2141" y="14405"/>
                </a:lnTo>
                <a:lnTo>
                  <a:pt x="3309" y="14405"/>
                </a:lnTo>
                <a:lnTo>
                  <a:pt x="4064" y="14356"/>
                </a:lnTo>
                <a:lnTo>
                  <a:pt x="4842" y="14332"/>
                </a:lnTo>
                <a:lnTo>
                  <a:pt x="6691" y="14308"/>
                </a:lnTo>
                <a:lnTo>
                  <a:pt x="8565" y="14283"/>
                </a:lnTo>
                <a:lnTo>
                  <a:pt x="10439" y="14283"/>
                </a:lnTo>
                <a:lnTo>
                  <a:pt x="12337" y="14308"/>
                </a:lnTo>
                <a:lnTo>
                  <a:pt x="13748" y="14356"/>
                </a:lnTo>
                <a:lnTo>
                  <a:pt x="14478" y="14356"/>
                </a:lnTo>
                <a:lnTo>
                  <a:pt x="14818" y="14332"/>
                </a:lnTo>
                <a:lnTo>
                  <a:pt x="15159" y="14308"/>
                </a:lnTo>
                <a:lnTo>
                  <a:pt x="15402" y="14259"/>
                </a:lnTo>
                <a:lnTo>
                  <a:pt x="15621" y="14210"/>
                </a:lnTo>
                <a:lnTo>
                  <a:pt x="15840" y="14113"/>
                </a:lnTo>
                <a:lnTo>
                  <a:pt x="16059" y="13991"/>
                </a:lnTo>
                <a:lnTo>
                  <a:pt x="16230" y="13845"/>
                </a:lnTo>
                <a:lnTo>
                  <a:pt x="16400" y="13675"/>
                </a:lnTo>
                <a:lnTo>
                  <a:pt x="16497" y="13480"/>
                </a:lnTo>
                <a:lnTo>
                  <a:pt x="16522" y="13359"/>
                </a:lnTo>
                <a:lnTo>
                  <a:pt x="16546" y="13237"/>
                </a:lnTo>
                <a:lnTo>
                  <a:pt x="16570" y="13042"/>
                </a:lnTo>
                <a:lnTo>
                  <a:pt x="16546" y="12848"/>
                </a:lnTo>
                <a:lnTo>
                  <a:pt x="16522" y="12653"/>
                </a:lnTo>
                <a:lnTo>
                  <a:pt x="16473" y="12458"/>
                </a:lnTo>
                <a:lnTo>
                  <a:pt x="16400" y="12264"/>
                </a:lnTo>
                <a:lnTo>
                  <a:pt x="16303" y="12069"/>
                </a:lnTo>
                <a:lnTo>
                  <a:pt x="16205" y="11899"/>
                </a:lnTo>
                <a:lnTo>
                  <a:pt x="16084" y="11728"/>
                </a:lnTo>
                <a:lnTo>
                  <a:pt x="15281" y="10414"/>
                </a:lnTo>
                <a:lnTo>
                  <a:pt x="14478" y="9100"/>
                </a:lnTo>
                <a:lnTo>
                  <a:pt x="12848" y="6497"/>
                </a:lnTo>
                <a:lnTo>
                  <a:pt x="12458" y="5840"/>
                </a:lnTo>
                <a:lnTo>
                  <a:pt x="12069" y="5159"/>
                </a:lnTo>
                <a:lnTo>
                  <a:pt x="11315" y="3747"/>
                </a:lnTo>
                <a:lnTo>
                  <a:pt x="10536" y="2336"/>
                </a:lnTo>
                <a:lnTo>
                  <a:pt x="10147" y="1655"/>
                </a:lnTo>
                <a:lnTo>
                  <a:pt x="9757" y="998"/>
                </a:lnTo>
                <a:lnTo>
                  <a:pt x="9709" y="925"/>
                </a:lnTo>
                <a:lnTo>
                  <a:pt x="9636" y="876"/>
                </a:lnTo>
                <a:lnTo>
                  <a:pt x="9417" y="608"/>
                </a:lnTo>
                <a:lnTo>
                  <a:pt x="9149" y="341"/>
                </a:lnTo>
                <a:lnTo>
                  <a:pt x="9003" y="219"/>
                </a:lnTo>
                <a:lnTo>
                  <a:pt x="8857" y="98"/>
                </a:lnTo>
                <a:lnTo>
                  <a:pt x="8687" y="25"/>
                </a:lnTo>
                <a:lnTo>
                  <a:pt x="8541"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41"/>
          <p:cNvSpPr txBox="1"/>
          <p:nvPr>
            <p:ph idx="4294967295" type="title"/>
          </p:nvPr>
        </p:nvSpPr>
        <p:spPr>
          <a:xfrm>
            <a:off x="1390350" y="482275"/>
            <a:ext cx="6363300" cy="8619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b="1" lang="en" sz="4200">
                <a:solidFill>
                  <a:schemeClr val="lt1"/>
                </a:solidFill>
              </a:rPr>
              <a:t>Trigger Warning</a:t>
            </a:r>
            <a:endParaRPr b="1" sz="4200">
              <a:solidFill>
                <a:schemeClr val="lt1"/>
              </a:solidFill>
            </a:endParaRPr>
          </a:p>
        </p:txBody>
      </p:sp>
      <p:sp>
        <p:nvSpPr>
          <p:cNvPr id="289" name="Google Shape;289;p41"/>
          <p:cNvSpPr txBox="1"/>
          <p:nvPr>
            <p:ph idx="4294967295" type="title"/>
          </p:nvPr>
        </p:nvSpPr>
        <p:spPr>
          <a:xfrm>
            <a:off x="462900" y="1273075"/>
            <a:ext cx="8218200" cy="17865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sz="2800">
                <a:solidFill>
                  <a:schemeClr val="lt1"/>
                </a:solidFill>
                <a:latin typeface="Calibri"/>
                <a:ea typeface="Calibri"/>
                <a:cs typeface="Calibri"/>
                <a:sym typeface="Calibri"/>
              </a:rPr>
              <a:t>Some of the content we are going to cover today includes real life examples and it may trigger unwanted memories or uncomfortable feelings. Please know that we are here to support you, and PARTICIPATION IN THE GROUP DISCUSSIONS IS OPTIONAL. </a:t>
            </a:r>
            <a:endParaRPr sz="2800">
              <a:solidFill>
                <a:schemeClr val="lt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42"/>
          <p:cNvSpPr txBox="1"/>
          <p:nvPr/>
        </p:nvSpPr>
        <p:spPr>
          <a:xfrm rot="-1483582">
            <a:off x="-42284" y="1933021"/>
            <a:ext cx="9475118" cy="1062062"/>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5700">
                <a:solidFill>
                  <a:srgbClr val="CCCCCC"/>
                </a:solidFill>
                <a:latin typeface="Nunito"/>
                <a:ea typeface="Nunito"/>
                <a:cs typeface="Nunito"/>
                <a:sym typeface="Nunito"/>
              </a:rPr>
              <a:t>EXAMPLE SLIDE - DELETE</a:t>
            </a:r>
            <a:endParaRPr sz="5700">
              <a:solidFill>
                <a:srgbClr val="CCCCCC"/>
              </a:solidFill>
              <a:latin typeface="Nunito"/>
              <a:ea typeface="Nunito"/>
              <a:cs typeface="Nunito"/>
              <a:sym typeface="Nunito"/>
            </a:endParaRPr>
          </a:p>
        </p:txBody>
      </p:sp>
      <p:pic>
        <p:nvPicPr>
          <p:cNvPr id="295" name="Google Shape;295;p42"/>
          <p:cNvPicPr preferRelativeResize="0"/>
          <p:nvPr/>
        </p:nvPicPr>
        <p:blipFill rotWithShape="1">
          <a:blip r:embed="rId3">
            <a:alphaModFix/>
          </a:blip>
          <a:srcRect b="33160" l="0" r="0" t="3604"/>
          <a:stretch/>
        </p:blipFill>
        <p:spPr>
          <a:xfrm>
            <a:off x="3101850" y="361925"/>
            <a:ext cx="2940300" cy="2785500"/>
          </a:xfrm>
          <a:prstGeom prst="ellipse">
            <a:avLst/>
          </a:prstGeom>
          <a:noFill/>
          <a:ln>
            <a:noFill/>
          </a:ln>
        </p:spPr>
      </p:pic>
      <p:sp>
        <p:nvSpPr>
          <p:cNvPr id="296" name="Google Shape;296;p42"/>
          <p:cNvSpPr txBox="1"/>
          <p:nvPr/>
        </p:nvSpPr>
        <p:spPr>
          <a:xfrm>
            <a:off x="936900" y="3229375"/>
            <a:ext cx="7270200" cy="680700"/>
          </a:xfrm>
          <a:prstGeom prst="rect">
            <a:avLst/>
          </a:prstGeom>
          <a:noFill/>
          <a:ln>
            <a:noFill/>
          </a:ln>
        </p:spPr>
        <p:txBody>
          <a:bodyPr anchorCtr="0" anchor="t" bIns="0" lIns="0" spcFirstLastPara="1" rIns="0" wrap="square" tIns="0">
            <a:noAutofit/>
          </a:bodyPr>
          <a:lstStyle/>
          <a:p>
            <a:pPr indent="0" lvl="0" marL="0" rtl="0" algn="ctr">
              <a:spcBef>
                <a:spcPts val="0"/>
              </a:spcBef>
              <a:spcAft>
                <a:spcPts val="0"/>
              </a:spcAft>
              <a:buNone/>
            </a:pPr>
            <a:r>
              <a:rPr lang="en" sz="1900">
                <a:solidFill>
                  <a:srgbClr val="2B3547"/>
                </a:solidFill>
                <a:latin typeface="Nunito"/>
                <a:ea typeface="Nunito"/>
                <a:cs typeface="Nunito"/>
                <a:sym typeface="Nunito"/>
              </a:rPr>
              <a:t>I am Joyce Wangari Ngugi, and I use she/her pronouns.</a:t>
            </a:r>
            <a:endParaRPr sz="1900">
              <a:solidFill>
                <a:srgbClr val="2B3547"/>
              </a:solidFill>
              <a:latin typeface="Nunito"/>
              <a:ea typeface="Nunito"/>
              <a:cs typeface="Nunito"/>
              <a:sym typeface="Nunito"/>
            </a:endParaRPr>
          </a:p>
          <a:p>
            <a:pPr indent="0" lvl="0" marL="0" rtl="0" algn="ctr">
              <a:spcBef>
                <a:spcPts val="1000"/>
              </a:spcBef>
              <a:spcAft>
                <a:spcPts val="1000"/>
              </a:spcAft>
              <a:buNone/>
            </a:pPr>
            <a:r>
              <a:rPr lang="en" sz="1800">
                <a:solidFill>
                  <a:srgbClr val="2B3547"/>
                </a:solidFill>
                <a:latin typeface="Nunito"/>
                <a:ea typeface="Nunito"/>
                <a:cs typeface="Nunito"/>
                <a:sym typeface="Nunito"/>
              </a:rPr>
              <a:t>I am a Consultant Psychologist and Research Mentor. I am also Lead Mentor at Eider Africa Journal Club. I am a researcher-storyteller, TED Talk 2020 laureate on Humor for Resilience, and I love learning spoken languages and socializing in Kenyan Sign Language.</a:t>
            </a:r>
            <a:endParaRPr sz="1800">
              <a:solidFill>
                <a:srgbClr val="2B3547"/>
              </a:solidFill>
              <a:latin typeface="Nunito"/>
              <a:ea typeface="Nunito"/>
              <a:cs typeface="Nunito"/>
              <a:sym typeface="Nunito"/>
            </a:endParaRPr>
          </a:p>
        </p:txBody>
      </p:sp>
      <p:grpSp>
        <p:nvGrpSpPr>
          <p:cNvPr id="297" name="Google Shape;297;p42"/>
          <p:cNvGrpSpPr/>
          <p:nvPr/>
        </p:nvGrpSpPr>
        <p:grpSpPr>
          <a:xfrm>
            <a:off x="3317258" y="473609"/>
            <a:ext cx="2509394" cy="2463112"/>
            <a:chOff x="576654" y="555403"/>
            <a:chExt cx="3865959" cy="3794658"/>
          </a:xfrm>
        </p:grpSpPr>
        <p:sp>
          <p:nvSpPr>
            <p:cNvPr id="298" name="Google Shape;298;p42"/>
            <p:cNvSpPr/>
            <p:nvPr/>
          </p:nvSpPr>
          <p:spPr>
            <a:xfrm>
              <a:off x="619289" y="555403"/>
              <a:ext cx="3823324" cy="3794658"/>
            </a:xfrm>
            <a:custGeom>
              <a:rect b="b" l="l" r="r" t="t"/>
              <a:pathLst>
                <a:path extrusionOk="0" h="1798416" w="1812002">
                  <a:moveTo>
                    <a:pt x="1803580" y="754533"/>
                  </a:moveTo>
                  <a:cubicBezTo>
                    <a:pt x="1755126" y="365965"/>
                    <a:pt x="1420404" y="43389"/>
                    <a:pt x="1031243" y="5415"/>
                  </a:cubicBezTo>
                  <a:cubicBezTo>
                    <a:pt x="982060" y="-66"/>
                    <a:pt x="932504" y="-1381"/>
                    <a:pt x="883099" y="1447"/>
                  </a:cubicBezTo>
                  <a:cubicBezTo>
                    <a:pt x="873803" y="1973"/>
                    <a:pt x="873957" y="16794"/>
                    <a:pt x="883691" y="16246"/>
                  </a:cubicBezTo>
                  <a:cubicBezTo>
                    <a:pt x="1757494" y="-18263"/>
                    <a:pt x="2121442" y="1058868"/>
                    <a:pt x="1445508" y="1590605"/>
                  </a:cubicBezTo>
                  <a:cubicBezTo>
                    <a:pt x="1154174" y="1812547"/>
                    <a:pt x="730088" y="1849314"/>
                    <a:pt x="411765" y="1663262"/>
                  </a:cubicBezTo>
                  <a:cubicBezTo>
                    <a:pt x="67769" y="1470874"/>
                    <a:pt x="-50821" y="1022824"/>
                    <a:pt x="50843" y="658548"/>
                  </a:cubicBezTo>
                  <a:cubicBezTo>
                    <a:pt x="145996" y="257328"/>
                    <a:pt x="571617" y="-46393"/>
                    <a:pt x="981233" y="77876"/>
                  </a:cubicBezTo>
                  <a:cubicBezTo>
                    <a:pt x="990003" y="80529"/>
                    <a:pt x="993533" y="65949"/>
                    <a:pt x="984391" y="63186"/>
                  </a:cubicBezTo>
                  <a:cubicBezTo>
                    <a:pt x="621232" y="-46436"/>
                    <a:pt x="223477" y="180680"/>
                    <a:pt x="83292" y="523010"/>
                  </a:cubicBezTo>
                  <a:cubicBezTo>
                    <a:pt x="-163184" y="1097697"/>
                    <a:pt x="154152" y="1768368"/>
                    <a:pt x="813533" y="1796542"/>
                  </a:cubicBezTo>
                  <a:cubicBezTo>
                    <a:pt x="1393503" y="1832827"/>
                    <a:pt x="1882662" y="1337310"/>
                    <a:pt x="1803580" y="754533"/>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99" name="Google Shape;299;p42"/>
            <p:cNvSpPr/>
            <p:nvPr/>
          </p:nvSpPr>
          <p:spPr>
            <a:xfrm>
              <a:off x="576654" y="3067330"/>
              <a:ext cx="620488" cy="986037"/>
            </a:xfrm>
            <a:custGeom>
              <a:rect b="b" l="l" r="r" t="t"/>
              <a:pathLst>
                <a:path extrusionOk="0" h="467316" w="294070">
                  <a:moveTo>
                    <a:pt x="291610" y="454155"/>
                  </a:moveTo>
                  <a:cubicBezTo>
                    <a:pt x="153814" y="339512"/>
                    <a:pt x="54825" y="179550"/>
                    <a:pt x="14308" y="4834"/>
                  </a:cubicBezTo>
                  <a:cubicBezTo>
                    <a:pt x="12116" y="-4528"/>
                    <a:pt x="-1872" y="1084"/>
                    <a:pt x="211" y="10007"/>
                  </a:cubicBezTo>
                  <a:cubicBezTo>
                    <a:pt x="42374" y="188276"/>
                    <a:pt x="141091" y="348128"/>
                    <a:pt x="281612" y="465666"/>
                  </a:cubicBezTo>
                  <a:cubicBezTo>
                    <a:pt x="288760" y="471585"/>
                    <a:pt x="298757" y="460141"/>
                    <a:pt x="291610" y="454155"/>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00" name="Google Shape;300;p42"/>
            <p:cNvSpPr/>
            <p:nvPr/>
          </p:nvSpPr>
          <p:spPr>
            <a:xfrm>
              <a:off x="625052" y="3542878"/>
              <a:ext cx="246686" cy="335935"/>
            </a:xfrm>
            <a:custGeom>
              <a:rect b="b" l="l" r="r" t="t"/>
              <a:pathLst>
                <a:path extrusionOk="0" h="159211" w="116913">
                  <a:moveTo>
                    <a:pt x="114759" y="145770"/>
                  </a:moveTo>
                  <a:cubicBezTo>
                    <a:pt x="73155" y="104376"/>
                    <a:pt x="38848" y="56252"/>
                    <a:pt x="13292" y="3435"/>
                  </a:cubicBezTo>
                  <a:cubicBezTo>
                    <a:pt x="9193" y="-5027"/>
                    <a:pt x="-3195" y="3808"/>
                    <a:pt x="774" y="12030"/>
                  </a:cubicBezTo>
                  <a:cubicBezTo>
                    <a:pt x="27012" y="65964"/>
                    <a:pt x="62178" y="115053"/>
                    <a:pt x="104784" y="157258"/>
                  </a:cubicBezTo>
                  <a:cubicBezTo>
                    <a:pt x="111361" y="163814"/>
                    <a:pt x="121337" y="152303"/>
                    <a:pt x="114759" y="145770"/>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01" name="Google Shape;301;p42"/>
            <p:cNvSpPr/>
            <p:nvPr/>
          </p:nvSpPr>
          <p:spPr>
            <a:xfrm>
              <a:off x="3508732" y="703042"/>
              <a:ext cx="736985" cy="678722"/>
            </a:xfrm>
            <a:custGeom>
              <a:rect b="b" l="l" r="r" t="t"/>
              <a:pathLst>
                <a:path extrusionOk="0" h="321669" w="349282">
                  <a:moveTo>
                    <a:pt x="348469" y="309928"/>
                  </a:moveTo>
                  <a:cubicBezTo>
                    <a:pt x="278003" y="170664"/>
                    <a:pt x="156037" y="58585"/>
                    <a:pt x="11050" y="551"/>
                  </a:cubicBezTo>
                  <a:cubicBezTo>
                    <a:pt x="2543" y="-2847"/>
                    <a:pt x="-4823" y="10439"/>
                    <a:pt x="3968" y="13969"/>
                  </a:cubicBezTo>
                  <a:cubicBezTo>
                    <a:pt x="146478" y="70973"/>
                    <a:pt x="266844" y="180859"/>
                    <a:pt x="335709" y="318194"/>
                  </a:cubicBezTo>
                  <a:cubicBezTo>
                    <a:pt x="339918" y="326613"/>
                    <a:pt x="352591" y="318107"/>
                    <a:pt x="348469" y="30992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02" name="Google Shape;302;p42"/>
            <p:cNvSpPr/>
            <p:nvPr/>
          </p:nvSpPr>
          <p:spPr>
            <a:xfrm>
              <a:off x="4237875" y="1405342"/>
              <a:ext cx="51220" cy="74504"/>
            </a:xfrm>
            <a:custGeom>
              <a:rect b="b" l="l" r="r" t="t"/>
              <a:pathLst>
                <a:path extrusionOk="0" h="35310" w="24275">
                  <a:moveTo>
                    <a:pt x="23295" y="23713"/>
                  </a:moveTo>
                  <a:lnTo>
                    <a:pt x="13692" y="3323"/>
                  </a:lnTo>
                  <a:cubicBezTo>
                    <a:pt x="8452" y="-4658"/>
                    <a:pt x="-3475" y="3191"/>
                    <a:pt x="975" y="11588"/>
                  </a:cubicBezTo>
                  <a:cubicBezTo>
                    <a:pt x="4176" y="18384"/>
                    <a:pt x="7371" y="25181"/>
                    <a:pt x="10556" y="31978"/>
                  </a:cubicBezTo>
                  <a:cubicBezTo>
                    <a:pt x="15906" y="39980"/>
                    <a:pt x="27745" y="32109"/>
                    <a:pt x="23295" y="23713"/>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p43"/>
          <p:cNvSpPr/>
          <p:nvPr/>
        </p:nvSpPr>
        <p:spPr>
          <a:xfrm>
            <a:off x="3167400" y="378025"/>
            <a:ext cx="2809200" cy="2677200"/>
          </a:xfrm>
          <a:prstGeom prst="ellipse">
            <a:avLst/>
          </a:prstGeom>
          <a:solidFill>
            <a:srgbClr val="FFFF00"/>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p43"/>
          <p:cNvSpPr txBox="1"/>
          <p:nvPr>
            <p:ph idx="4294967295" type="subTitle"/>
          </p:nvPr>
        </p:nvSpPr>
        <p:spPr>
          <a:xfrm>
            <a:off x="421050" y="3300900"/>
            <a:ext cx="8301900" cy="15855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1900"/>
              <a:t>I am </a:t>
            </a:r>
            <a:r>
              <a:rPr lang="en" sz="1900">
                <a:highlight>
                  <a:srgbClr val="FFFF00"/>
                </a:highlight>
              </a:rPr>
              <a:t>[INSERT NAME OF FACILITATOR]</a:t>
            </a:r>
            <a:r>
              <a:rPr lang="en" sz="1900"/>
              <a:t>. I use </a:t>
            </a:r>
            <a:r>
              <a:rPr lang="en" sz="1900">
                <a:highlight>
                  <a:srgbClr val="FFFF00"/>
                </a:highlight>
              </a:rPr>
              <a:t>[INSERT PREFERRED PRONOUNS] </a:t>
            </a:r>
            <a:r>
              <a:rPr lang="en" sz="1900"/>
              <a:t>pronouns.</a:t>
            </a:r>
            <a:endParaRPr sz="1900"/>
          </a:p>
          <a:p>
            <a:pPr indent="0" lvl="0" marL="0" rtl="0" algn="ctr">
              <a:spcBef>
                <a:spcPts val="1000"/>
              </a:spcBef>
              <a:spcAft>
                <a:spcPts val="1000"/>
              </a:spcAft>
              <a:buNone/>
            </a:pPr>
            <a:r>
              <a:rPr lang="en" sz="1800">
                <a:highlight>
                  <a:srgbClr val="FFFF00"/>
                </a:highlight>
              </a:rPr>
              <a:t>[INSERT SHORT FACILITATOR’S BIO]</a:t>
            </a:r>
            <a:endParaRPr sz="1800">
              <a:highlight>
                <a:srgbClr val="FFFF00"/>
              </a:highlight>
            </a:endParaRPr>
          </a:p>
        </p:txBody>
      </p:sp>
      <p:grpSp>
        <p:nvGrpSpPr>
          <p:cNvPr id="309" name="Google Shape;309;p43"/>
          <p:cNvGrpSpPr/>
          <p:nvPr/>
        </p:nvGrpSpPr>
        <p:grpSpPr>
          <a:xfrm>
            <a:off x="3326008" y="485084"/>
            <a:ext cx="2509394" cy="2463112"/>
            <a:chOff x="576654" y="555403"/>
            <a:chExt cx="3865959" cy="3794658"/>
          </a:xfrm>
        </p:grpSpPr>
        <p:sp>
          <p:nvSpPr>
            <p:cNvPr id="310" name="Google Shape;310;p43"/>
            <p:cNvSpPr/>
            <p:nvPr/>
          </p:nvSpPr>
          <p:spPr>
            <a:xfrm>
              <a:off x="619289" y="555403"/>
              <a:ext cx="3823324" cy="3794658"/>
            </a:xfrm>
            <a:custGeom>
              <a:rect b="b" l="l" r="r" t="t"/>
              <a:pathLst>
                <a:path extrusionOk="0" h="1798416" w="1812002">
                  <a:moveTo>
                    <a:pt x="1803580" y="754533"/>
                  </a:moveTo>
                  <a:cubicBezTo>
                    <a:pt x="1755126" y="365965"/>
                    <a:pt x="1420404" y="43389"/>
                    <a:pt x="1031243" y="5415"/>
                  </a:cubicBezTo>
                  <a:cubicBezTo>
                    <a:pt x="982060" y="-66"/>
                    <a:pt x="932504" y="-1381"/>
                    <a:pt x="883099" y="1447"/>
                  </a:cubicBezTo>
                  <a:cubicBezTo>
                    <a:pt x="873803" y="1973"/>
                    <a:pt x="873957" y="16794"/>
                    <a:pt x="883691" y="16246"/>
                  </a:cubicBezTo>
                  <a:cubicBezTo>
                    <a:pt x="1757494" y="-18263"/>
                    <a:pt x="2121442" y="1058868"/>
                    <a:pt x="1445508" y="1590605"/>
                  </a:cubicBezTo>
                  <a:cubicBezTo>
                    <a:pt x="1154174" y="1812547"/>
                    <a:pt x="730088" y="1849314"/>
                    <a:pt x="411765" y="1663262"/>
                  </a:cubicBezTo>
                  <a:cubicBezTo>
                    <a:pt x="67769" y="1470874"/>
                    <a:pt x="-50821" y="1022824"/>
                    <a:pt x="50843" y="658548"/>
                  </a:cubicBezTo>
                  <a:cubicBezTo>
                    <a:pt x="145996" y="257328"/>
                    <a:pt x="571617" y="-46393"/>
                    <a:pt x="981233" y="77876"/>
                  </a:cubicBezTo>
                  <a:cubicBezTo>
                    <a:pt x="990003" y="80529"/>
                    <a:pt x="993533" y="65949"/>
                    <a:pt x="984391" y="63186"/>
                  </a:cubicBezTo>
                  <a:cubicBezTo>
                    <a:pt x="621232" y="-46436"/>
                    <a:pt x="223477" y="180680"/>
                    <a:pt x="83292" y="523010"/>
                  </a:cubicBezTo>
                  <a:cubicBezTo>
                    <a:pt x="-163184" y="1097697"/>
                    <a:pt x="154152" y="1768368"/>
                    <a:pt x="813533" y="1796542"/>
                  </a:cubicBezTo>
                  <a:cubicBezTo>
                    <a:pt x="1393503" y="1832827"/>
                    <a:pt x="1882662" y="1337310"/>
                    <a:pt x="1803580" y="754533"/>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11" name="Google Shape;311;p43"/>
            <p:cNvSpPr/>
            <p:nvPr/>
          </p:nvSpPr>
          <p:spPr>
            <a:xfrm>
              <a:off x="576654" y="3067330"/>
              <a:ext cx="620488" cy="986037"/>
            </a:xfrm>
            <a:custGeom>
              <a:rect b="b" l="l" r="r" t="t"/>
              <a:pathLst>
                <a:path extrusionOk="0" h="467316" w="294070">
                  <a:moveTo>
                    <a:pt x="291610" y="454155"/>
                  </a:moveTo>
                  <a:cubicBezTo>
                    <a:pt x="153814" y="339512"/>
                    <a:pt x="54825" y="179550"/>
                    <a:pt x="14308" y="4834"/>
                  </a:cubicBezTo>
                  <a:cubicBezTo>
                    <a:pt x="12116" y="-4528"/>
                    <a:pt x="-1872" y="1084"/>
                    <a:pt x="211" y="10007"/>
                  </a:cubicBezTo>
                  <a:cubicBezTo>
                    <a:pt x="42374" y="188276"/>
                    <a:pt x="141091" y="348128"/>
                    <a:pt x="281612" y="465666"/>
                  </a:cubicBezTo>
                  <a:cubicBezTo>
                    <a:pt x="288760" y="471585"/>
                    <a:pt x="298757" y="460141"/>
                    <a:pt x="291610" y="454155"/>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12" name="Google Shape;312;p43"/>
            <p:cNvSpPr/>
            <p:nvPr/>
          </p:nvSpPr>
          <p:spPr>
            <a:xfrm>
              <a:off x="625052" y="3542878"/>
              <a:ext cx="246686" cy="335935"/>
            </a:xfrm>
            <a:custGeom>
              <a:rect b="b" l="l" r="r" t="t"/>
              <a:pathLst>
                <a:path extrusionOk="0" h="159211" w="116913">
                  <a:moveTo>
                    <a:pt x="114759" y="145770"/>
                  </a:moveTo>
                  <a:cubicBezTo>
                    <a:pt x="73155" y="104376"/>
                    <a:pt x="38848" y="56252"/>
                    <a:pt x="13292" y="3435"/>
                  </a:cubicBezTo>
                  <a:cubicBezTo>
                    <a:pt x="9193" y="-5027"/>
                    <a:pt x="-3195" y="3808"/>
                    <a:pt x="774" y="12030"/>
                  </a:cubicBezTo>
                  <a:cubicBezTo>
                    <a:pt x="27012" y="65964"/>
                    <a:pt x="62178" y="115053"/>
                    <a:pt x="104784" y="157258"/>
                  </a:cubicBezTo>
                  <a:cubicBezTo>
                    <a:pt x="111361" y="163814"/>
                    <a:pt x="121337" y="152303"/>
                    <a:pt x="114759" y="145770"/>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13" name="Google Shape;313;p43"/>
            <p:cNvSpPr/>
            <p:nvPr/>
          </p:nvSpPr>
          <p:spPr>
            <a:xfrm>
              <a:off x="3508732" y="703042"/>
              <a:ext cx="736985" cy="678722"/>
            </a:xfrm>
            <a:custGeom>
              <a:rect b="b" l="l" r="r" t="t"/>
              <a:pathLst>
                <a:path extrusionOk="0" h="321669" w="349282">
                  <a:moveTo>
                    <a:pt x="348469" y="309928"/>
                  </a:moveTo>
                  <a:cubicBezTo>
                    <a:pt x="278003" y="170664"/>
                    <a:pt x="156037" y="58585"/>
                    <a:pt x="11050" y="551"/>
                  </a:cubicBezTo>
                  <a:cubicBezTo>
                    <a:pt x="2543" y="-2847"/>
                    <a:pt x="-4823" y="10439"/>
                    <a:pt x="3968" y="13969"/>
                  </a:cubicBezTo>
                  <a:cubicBezTo>
                    <a:pt x="146478" y="70973"/>
                    <a:pt x="266844" y="180859"/>
                    <a:pt x="335709" y="318194"/>
                  </a:cubicBezTo>
                  <a:cubicBezTo>
                    <a:pt x="339918" y="326613"/>
                    <a:pt x="352591" y="318107"/>
                    <a:pt x="348469" y="30992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14" name="Google Shape;314;p43"/>
            <p:cNvSpPr/>
            <p:nvPr/>
          </p:nvSpPr>
          <p:spPr>
            <a:xfrm>
              <a:off x="4237875" y="1405342"/>
              <a:ext cx="51220" cy="74504"/>
            </a:xfrm>
            <a:custGeom>
              <a:rect b="b" l="l" r="r" t="t"/>
              <a:pathLst>
                <a:path extrusionOk="0" h="35310" w="24275">
                  <a:moveTo>
                    <a:pt x="23295" y="23713"/>
                  </a:moveTo>
                  <a:lnTo>
                    <a:pt x="13692" y="3323"/>
                  </a:lnTo>
                  <a:cubicBezTo>
                    <a:pt x="8452" y="-4658"/>
                    <a:pt x="-3475" y="3191"/>
                    <a:pt x="975" y="11588"/>
                  </a:cubicBezTo>
                  <a:cubicBezTo>
                    <a:pt x="4176" y="18384"/>
                    <a:pt x="7371" y="25181"/>
                    <a:pt x="10556" y="31978"/>
                  </a:cubicBezTo>
                  <a:cubicBezTo>
                    <a:pt x="15906" y="39980"/>
                    <a:pt x="27745" y="32109"/>
                    <a:pt x="23295" y="23713"/>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44"/>
          <p:cNvSpPr txBox="1"/>
          <p:nvPr>
            <p:ph idx="4294967295" type="title"/>
          </p:nvPr>
        </p:nvSpPr>
        <p:spPr>
          <a:xfrm>
            <a:off x="943800" y="967750"/>
            <a:ext cx="7256400" cy="8619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 sz="4200">
                <a:solidFill>
                  <a:schemeClr val="lt1"/>
                </a:solidFill>
              </a:rPr>
              <a:t>Let’s get to know each other!</a:t>
            </a:r>
            <a:endParaRPr b="1" sz="4200">
              <a:solidFill>
                <a:schemeClr val="lt1"/>
              </a:solidFill>
            </a:endParaRPr>
          </a:p>
        </p:txBody>
      </p:sp>
      <p:sp>
        <p:nvSpPr>
          <p:cNvPr id="320" name="Google Shape;320;p44"/>
          <p:cNvSpPr/>
          <p:nvPr/>
        </p:nvSpPr>
        <p:spPr>
          <a:xfrm>
            <a:off x="3121935" y="2082080"/>
            <a:ext cx="2047632" cy="2016990"/>
          </a:xfrm>
          <a:custGeom>
            <a:rect b="b" l="l" r="r" t="t"/>
            <a:pathLst>
              <a:path extrusionOk="0" h="20659" w="20975">
                <a:moveTo>
                  <a:pt x="10317" y="1704"/>
                </a:moveTo>
                <a:lnTo>
                  <a:pt x="10269" y="1728"/>
                </a:lnTo>
                <a:lnTo>
                  <a:pt x="10171" y="1825"/>
                </a:lnTo>
                <a:lnTo>
                  <a:pt x="10123" y="1947"/>
                </a:lnTo>
                <a:lnTo>
                  <a:pt x="10098" y="2069"/>
                </a:lnTo>
                <a:lnTo>
                  <a:pt x="10074" y="2190"/>
                </a:lnTo>
                <a:lnTo>
                  <a:pt x="10050" y="2336"/>
                </a:lnTo>
                <a:lnTo>
                  <a:pt x="10050" y="2482"/>
                </a:lnTo>
                <a:lnTo>
                  <a:pt x="10098" y="2653"/>
                </a:lnTo>
                <a:lnTo>
                  <a:pt x="10123" y="2701"/>
                </a:lnTo>
                <a:lnTo>
                  <a:pt x="10147" y="2774"/>
                </a:lnTo>
                <a:lnTo>
                  <a:pt x="10196" y="2799"/>
                </a:lnTo>
                <a:lnTo>
                  <a:pt x="10244" y="2823"/>
                </a:lnTo>
                <a:lnTo>
                  <a:pt x="10342" y="2823"/>
                </a:lnTo>
                <a:lnTo>
                  <a:pt x="10439" y="2774"/>
                </a:lnTo>
                <a:lnTo>
                  <a:pt x="10463" y="2726"/>
                </a:lnTo>
                <a:lnTo>
                  <a:pt x="10488" y="2677"/>
                </a:lnTo>
                <a:lnTo>
                  <a:pt x="10488" y="2580"/>
                </a:lnTo>
                <a:lnTo>
                  <a:pt x="10488" y="2482"/>
                </a:lnTo>
                <a:lnTo>
                  <a:pt x="10463" y="2263"/>
                </a:lnTo>
                <a:lnTo>
                  <a:pt x="10463" y="1850"/>
                </a:lnTo>
                <a:lnTo>
                  <a:pt x="10439" y="1777"/>
                </a:lnTo>
                <a:lnTo>
                  <a:pt x="10390" y="1728"/>
                </a:lnTo>
                <a:lnTo>
                  <a:pt x="10317" y="1704"/>
                </a:lnTo>
                <a:close/>
                <a:moveTo>
                  <a:pt x="8054" y="1"/>
                </a:moveTo>
                <a:lnTo>
                  <a:pt x="7981" y="25"/>
                </a:lnTo>
                <a:lnTo>
                  <a:pt x="7933" y="122"/>
                </a:lnTo>
                <a:lnTo>
                  <a:pt x="7908" y="220"/>
                </a:lnTo>
                <a:lnTo>
                  <a:pt x="7884" y="439"/>
                </a:lnTo>
                <a:lnTo>
                  <a:pt x="7908" y="852"/>
                </a:lnTo>
                <a:lnTo>
                  <a:pt x="7933" y="1071"/>
                </a:lnTo>
                <a:lnTo>
                  <a:pt x="7957" y="1290"/>
                </a:lnTo>
                <a:lnTo>
                  <a:pt x="8054" y="1704"/>
                </a:lnTo>
                <a:lnTo>
                  <a:pt x="8103" y="2044"/>
                </a:lnTo>
                <a:lnTo>
                  <a:pt x="8200" y="2458"/>
                </a:lnTo>
                <a:lnTo>
                  <a:pt x="8273" y="2653"/>
                </a:lnTo>
                <a:lnTo>
                  <a:pt x="8371" y="2823"/>
                </a:lnTo>
                <a:lnTo>
                  <a:pt x="8468" y="2969"/>
                </a:lnTo>
                <a:lnTo>
                  <a:pt x="8541" y="2993"/>
                </a:lnTo>
                <a:lnTo>
                  <a:pt x="8614" y="3042"/>
                </a:lnTo>
                <a:lnTo>
                  <a:pt x="8711" y="3042"/>
                </a:lnTo>
                <a:lnTo>
                  <a:pt x="8784" y="2993"/>
                </a:lnTo>
                <a:lnTo>
                  <a:pt x="8857" y="2920"/>
                </a:lnTo>
                <a:lnTo>
                  <a:pt x="8857" y="2847"/>
                </a:lnTo>
                <a:lnTo>
                  <a:pt x="8857" y="2726"/>
                </a:lnTo>
                <a:lnTo>
                  <a:pt x="8809" y="2604"/>
                </a:lnTo>
                <a:lnTo>
                  <a:pt x="8711" y="2385"/>
                </a:lnTo>
                <a:lnTo>
                  <a:pt x="8614" y="2044"/>
                </a:lnTo>
                <a:lnTo>
                  <a:pt x="8517" y="1704"/>
                </a:lnTo>
                <a:lnTo>
                  <a:pt x="8444" y="1290"/>
                </a:lnTo>
                <a:lnTo>
                  <a:pt x="8395" y="876"/>
                </a:lnTo>
                <a:lnTo>
                  <a:pt x="8322" y="487"/>
                </a:lnTo>
                <a:lnTo>
                  <a:pt x="8273" y="293"/>
                </a:lnTo>
                <a:lnTo>
                  <a:pt x="8225" y="98"/>
                </a:lnTo>
                <a:lnTo>
                  <a:pt x="8176" y="25"/>
                </a:lnTo>
                <a:lnTo>
                  <a:pt x="8103" y="1"/>
                </a:lnTo>
                <a:close/>
                <a:moveTo>
                  <a:pt x="12483" y="1"/>
                </a:moveTo>
                <a:lnTo>
                  <a:pt x="12337" y="122"/>
                </a:lnTo>
                <a:lnTo>
                  <a:pt x="12239" y="244"/>
                </a:lnTo>
                <a:lnTo>
                  <a:pt x="12142" y="414"/>
                </a:lnTo>
                <a:lnTo>
                  <a:pt x="12093" y="585"/>
                </a:lnTo>
                <a:lnTo>
                  <a:pt x="11996" y="949"/>
                </a:lnTo>
                <a:lnTo>
                  <a:pt x="11923" y="1290"/>
                </a:lnTo>
                <a:lnTo>
                  <a:pt x="11753" y="2166"/>
                </a:lnTo>
                <a:lnTo>
                  <a:pt x="11631" y="2531"/>
                </a:lnTo>
                <a:lnTo>
                  <a:pt x="11607" y="2701"/>
                </a:lnTo>
                <a:lnTo>
                  <a:pt x="11607" y="2799"/>
                </a:lnTo>
                <a:lnTo>
                  <a:pt x="11607" y="2872"/>
                </a:lnTo>
                <a:lnTo>
                  <a:pt x="11655" y="2969"/>
                </a:lnTo>
                <a:lnTo>
                  <a:pt x="11753" y="3018"/>
                </a:lnTo>
                <a:lnTo>
                  <a:pt x="11850" y="3042"/>
                </a:lnTo>
                <a:lnTo>
                  <a:pt x="11947" y="3018"/>
                </a:lnTo>
                <a:lnTo>
                  <a:pt x="12069" y="2920"/>
                </a:lnTo>
                <a:lnTo>
                  <a:pt x="12142" y="2774"/>
                </a:lnTo>
                <a:lnTo>
                  <a:pt x="12191" y="2604"/>
                </a:lnTo>
                <a:lnTo>
                  <a:pt x="12239" y="2434"/>
                </a:lnTo>
                <a:lnTo>
                  <a:pt x="12288" y="2069"/>
                </a:lnTo>
                <a:lnTo>
                  <a:pt x="12337" y="1752"/>
                </a:lnTo>
                <a:lnTo>
                  <a:pt x="12458" y="974"/>
                </a:lnTo>
                <a:lnTo>
                  <a:pt x="12556" y="585"/>
                </a:lnTo>
                <a:lnTo>
                  <a:pt x="12604" y="390"/>
                </a:lnTo>
                <a:lnTo>
                  <a:pt x="12677" y="220"/>
                </a:lnTo>
                <a:lnTo>
                  <a:pt x="12702" y="171"/>
                </a:lnTo>
                <a:lnTo>
                  <a:pt x="12702" y="122"/>
                </a:lnTo>
                <a:lnTo>
                  <a:pt x="12653" y="25"/>
                </a:lnTo>
                <a:lnTo>
                  <a:pt x="12629" y="1"/>
                </a:lnTo>
                <a:close/>
                <a:moveTo>
                  <a:pt x="14089" y="2507"/>
                </a:moveTo>
                <a:lnTo>
                  <a:pt x="13991" y="2555"/>
                </a:lnTo>
                <a:lnTo>
                  <a:pt x="13918" y="2628"/>
                </a:lnTo>
                <a:lnTo>
                  <a:pt x="13845" y="2726"/>
                </a:lnTo>
                <a:lnTo>
                  <a:pt x="13797" y="2847"/>
                </a:lnTo>
                <a:lnTo>
                  <a:pt x="13699" y="3066"/>
                </a:lnTo>
                <a:lnTo>
                  <a:pt x="13651" y="3212"/>
                </a:lnTo>
                <a:lnTo>
                  <a:pt x="13651" y="3334"/>
                </a:lnTo>
                <a:lnTo>
                  <a:pt x="13651" y="3383"/>
                </a:lnTo>
                <a:lnTo>
                  <a:pt x="13675" y="3431"/>
                </a:lnTo>
                <a:lnTo>
                  <a:pt x="13724" y="3456"/>
                </a:lnTo>
                <a:lnTo>
                  <a:pt x="13772" y="3480"/>
                </a:lnTo>
                <a:lnTo>
                  <a:pt x="13821" y="3504"/>
                </a:lnTo>
                <a:lnTo>
                  <a:pt x="13894" y="3480"/>
                </a:lnTo>
                <a:lnTo>
                  <a:pt x="13918" y="3456"/>
                </a:lnTo>
                <a:lnTo>
                  <a:pt x="13967" y="3407"/>
                </a:lnTo>
                <a:lnTo>
                  <a:pt x="14040" y="3212"/>
                </a:lnTo>
                <a:lnTo>
                  <a:pt x="14089" y="3018"/>
                </a:lnTo>
                <a:lnTo>
                  <a:pt x="14162" y="2799"/>
                </a:lnTo>
                <a:lnTo>
                  <a:pt x="14210" y="2701"/>
                </a:lnTo>
                <a:lnTo>
                  <a:pt x="14235" y="2604"/>
                </a:lnTo>
                <a:lnTo>
                  <a:pt x="14210" y="2555"/>
                </a:lnTo>
                <a:lnTo>
                  <a:pt x="14186" y="2531"/>
                </a:lnTo>
                <a:lnTo>
                  <a:pt x="14137" y="2507"/>
                </a:lnTo>
                <a:close/>
                <a:moveTo>
                  <a:pt x="6692" y="2385"/>
                </a:moveTo>
                <a:lnTo>
                  <a:pt x="6667" y="2409"/>
                </a:lnTo>
                <a:lnTo>
                  <a:pt x="6594" y="2507"/>
                </a:lnTo>
                <a:lnTo>
                  <a:pt x="6570" y="2628"/>
                </a:lnTo>
                <a:lnTo>
                  <a:pt x="6594" y="2774"/>
                </a:lnTo>
                <a:lnTo>
                  <a:pt x="6619" y="2920"/>
                </a:lnTo>
                <a:lnTo>
                  <a:pt x="6740" y="3188"/>
                </a:lnTo>
                <a:lnTo>
                  <a:pt x="6838" y="3431"/>
                </a:lnTo>
                <a:lnTo>
                  <a:pt x="6886" y="3504"/>
                </a:lnTo>
                <a:lnTo>
                  <a:pt x="6935" y="3553"/>
                </a:lnTo>
                <a:lnTo>
                  <a:pt x="7008" y="3553"/>
                </a:lnTo>
                <a:lnTo>
                  <a:pt x="7081" y="3529"/>
                </a:lnTo>
                <a:lnTo>
                  <a:pt x="7130" y="3504"/>
                </a:lnTo>
                <a:lnTo>
                  <a:pt x="7154" y="3456"/>
                </a:lnTo>
                <a:lnTo>
                  <a:pt x="7178" y="3383"/>
                </a:lnTo>
                <a:lnTo>
                  <a:pt x="7154" y="3310"/>
                </a:lnTo>
                <a:lnTo>
                  <a:pt x="6935" y="2823"/>
                </a:lnTo>
                <a:lnTo>
                  <a:pt x="6862" y="2604"/>
                </a:lnTo>
                <a:lnTo>
                  <a:pt x="6813" y="2507"/>
                </a:lnTo>
                <a:lnTo>
                  <a:pt x="6740" y="2409"/>
                </a:lnTo>
                <a:lnTo>
                  <a:pt x="6692" y="2385"/>
                </a:lnTo>
                <a:close/>
                <a:moveTo>
                  <a:pt x="16668" y="2020"/>
                </a:moveTo>
                <a:lnTo>
                  <a:pt x="16595" y="2044"/>
                </a:lnTo>
                <a:lnTo>
                  <a:pt x="16546" y="2093"/>
                </a:lnTo>
                <a:lnTo>
                  <a:pt x="16303" y="2409"/>
                </a:lnTo>
                <a:lnTo>
                  <a:pt x="16084" y="2726"/>
                </a:lnTo>
                <a:lnTo>
                  <a:pt x="15889" y="3042"/>
                </a:lnTo>
                <a:lnTo>
                  <a:pt x="15719" y="3383"/>
                </a:lnTo>
                <a:lnTo>
                  <a:pt x="15573" y="3626"/>
                </a:lnTo>
                <a:lnTo>
                  <a:pt x="15427" y="3894"/>
                </a:lnTo>
                <a:lnTo>
                  <a:pt x="15281" y="4137"/>
                </a:lnTo>
                <a:lnTo>
                  <a:pt x="15184" y="4380"/>
                </a:lnTo>
                <a:lnTo>
                  <a:pt x="15159" y="4453"/>
                </a:lnTo>
                <a:lnTo>
                  <a:pt x="15184" y="4502"/>
                </a:lnTo>
                <a:lnTo>
                  <a:pt x="15232" y="4575"/>
                </a:lnTo>
                <a:lnTo>
                  <a:pt x="15330" y="4624"/>
                </a:lnTo>
                <a:lnTo>
                  <a:pt x="15427" y="4624"/>
                </a:lnTo>
                <a:lnTo>
                  <a:pt x="15549" y="4575"/>
                </a:lnTo>
                <a:lnTo>
                  <a:pt x="15646" y="4502"/>
                </a:lnTo>
                <a:lnTo>
                  <a:pt x="15743" y="4380"/>
                </a:lnTo>
                <a:lnTo>
                  <a:pt x="15816" y="4259"/>
                </a:lnTo>
                <a:lnTo>
                  <a:pt x="15962" y="3991"/>
                </a:lnTo>
                <a:lnTo>
                  <a:pt x="16060" y="3723"/>
                </a:lnTo>
                <a:lnTo>
                  <a:pt x="16352" y="3091"/>
                </a:lnTo>
                <a:lnTo>
                  <a:pt x="16498" y="2872"/>
                </a:lnTo>
                <a:lnTo>
                  <a:pt x="16619" y="2677"/>
                </a:lnTo>
                <a:lnTo>
                  <a:pt x="16765" y="2458"/>
                </a:lnTo>
                <a:lnTo>
                  <a:pt x="16887" y="2239"/>
                </a:lnTo>
                <a:lnTo>
                  <a:pt x="16911" y="2166"/>
                </a:lnTo>
                <a:lnTo>
                  <a:pt x="16887" y="2117"/>
                </a:lnTo>
                <a:lnTo>
                  <a:pt x="16838" y="2069"/>
                </a:lnTo>
                <a:lnTo>
                  <a:pt x="16790" y="2044"/>
                </a:lnTo>
                <a:lnTo>
                  <a:pt x="16741" y="2020"/>
                </a:lnTo>
                <a:close/>
                <a:moveTo>
                  <a:pt x="3869" y="2020"/>
                </a:moveTo>
                <a:lnTo>
                  <a:pt x="3820" y="2044"/>
                </a:lnTo>
                <a:lnTo>
                  <a:pt x="3796" y="2044"/>
                </a:lnTo>
                <a:lnTo>
                  <a:pt x="3747" y="2093"/>
                </a:lnTo>
                <a:lnTo>
                  <a:pt x="3723" y="2190"/>
                </a:lnTo>
                <a:lnTo>
                  <a:pt x="3747" y="2263"/>
                </a:lnTo>
                <a:lnTo>
                  <a:pt x="3796" y="2312"/>
                </a:lnTo>
                <a:lnTo>
                  <a:pt x="3820" y="2385"/>
                </a:lnTo>
                <a:lnTo>
                  <a:pt x="3869" y="2531"/>
                </a:lnTo>
                <a:lnTo>
                  <a:pt x="3991" y="2799"/>
                </a:lnTo>
                <a:lnTo>
                  <a:pt x="4185" y="3188"/>
                </a:lnTo>
                <a:lnTo>
                  <a:pt x="4404" y="3577"/>
                </a:lnTo>
                <a:lnTo>
                  <a:pt x="4599" y="3869"/>
                </a:lnTo>
                <a:lnTo>
                  <a:pt x="4818" y="4161"/>
                </a:lnTo>
                <a:lnTo>
                  <a:pt x="5086" y="4405"/>
                </a:lnTo>
                <a:lnTo>
                  <a:pt x="5207" y="4526"/>
                </a:lnTo>
                <a:lnTo>
                  <a:pt x="5378" y="4624"/>
                </a:lnTo>
                <a:lnTo>
                  <a:pt x="5475" y="4648"/>
                </a:lnTo>
                <a:lnTo>
                  <a:pt x="5572" y="4648"/>
                </a:lnTo>
                <a:lnTo>
                  <a:pt x="5645" y="4599"/>
                </a:lnTo>
                <a:lnTo>
                  <a:pt x="5694" y="4526"/>
                </a:lnTo>
                <a:lnTo>
                  <a:pt x="5718" y="4453"/>
                </a:lnTo>
                <a:lnTo>
                  <a:pt x="5718" y="4356"/>
                </a:lnTo>
                <a:lnTo>
                  <a:pt x="5694" y="4283"/>
                </a:lnTo>
                <a:lnTo>
                  <a:pt x="5621" y="4210"/>
                </a:lnTo>
                <a:lnTo>
                  <a:pt x="5451" y="4088"/>
                </a:lnTo>
                <a:lnTo>
                  <a:pt x="5329" y="3991"/>
                </a:lnTo>
                <a:lnTo>
                  <a:pt x="5086" y="3723"/>
                </a:lnTo>
                <a:lnTo>
                  <a:pt x="4867" y="3431"/>
                </a:lnTo>
                <a:lnTo>
                  <a:pt x="4672" y="3139"/>
                </a:lnTo>
                <a:lnTo>
                  <a:pt x="4526" y="2847"/>
                </a:lnTo>
                <a:lnTo>
                  <a:pt x="4380" y="2580"/>
                </a:lnTo>
                <a:lnTo>
                  <a:pt x="4210" y="2288"/>
                </a:lnTo>
                <a:lnTo>
                  <a:pt x="4112" y="2166"/>
                </a:lnTo>
                <a:lnTo>
                  <a:pt x="4015" y="2069"/>
                </a:lnTo>
                <a:lnTo>
                  <a:pt x="3966" y="2044"/>
                </a:lnTo>
                <a:lnTo>
                  <a:pt x="3918" y="2020"/>
                </a:lnTo>
                <a:close/>
                <a:moveTo>
                  <a:pt x="3601" y="4843"/>
                </a:moveTo>
                <a:lnTo>
                  <a:pt x="3577" y="4891"/>
                </a:lnTo>
                <a:lnTo>
                  <a:pt x="3577" y="4916"/>
                </a:lnTo>
                <a:lnTo>
                  <a:pt x="3577" y="4964"/>
                </a:lnTo>
                <a:lnTo>
                  <a:pt x="3601" y="5062"/>
                </a:lnTo>
                <a:lnTo>
                  <a:pt x="3674" y="5135"/>
                </a:lnTo>
                <a:lnTo>
                  <a:pt x="3747" y="5183"/>
                </a:lnTo>
                <a:lnTo>
                  <a:pt x="3845" y="5281"/>
                </a:lnTo>
                <a:lnTo>
                  <a:pt x="3966" y="5354"/>
                </a:lnTo>
                <a:lnTo>
                  <a:pt x="4234" y="5500"/>
                </a:lnTo>
                <a:lnTo>
                  <a:pt x="4404" y="5500"/>
                </a:lnTo>
                <a:lnTo>
                  <a:pt x="4477" y="5451"/>
                </a:lnTo>
                <a:lnTo>
                  <a:pt x="4502" y="5402"/>
                </a:lnTo>
                <a:lnTo>
                  <a:pt x="4526" y="5329"/>
                </a:lnTo>
                <a:lnTo>
                  <a:pt x="4502" y="5256"/>
                </a:lnTo>
                <a:lnTo>
                  <a:pt x="4477" y="5183"/>
                </a:lnTo>
                <a:lnTo>
                  <a:pt x="4380" y="5135"/>
                </a:lnTo>
                <a:lnTo>
                  <a:pt x="4137" y="5013"/>
                </a:lnTo>
                <a:lnTo>
                  <a:pt x="3918" y="4891"/>
                </a:lnTo>
                <a:lnTo>
                  <a:pt x="3820" y="4867"/>
                </a:lnTo>
                <a:lnTo>
                  <a:pt x="3747" y="4843"/>
                </a:lnTo>
                <a:close/>
                <a:moveTo>
                  <a:pt x="17106" y="4891"/>
                </a:moveTo>
                <a:lnTo>
                  <a:pt x="16960" y="4940"/>
                </a:lnTo>
                <a:lnTo>
                  <a:pt x="16814" y="5037"/>
                </a:lnTo>
                <a:lnTo>
                  <a:pt x="16668" y="5159"/>
                </a:lnTo>
                <a:lnTo>
                  <a:pt x="16498" y="5305"/>
                </a:lnTo>
                <a:lnTo>
                  <a:pt x="16473" y="5354"/>
                </a:lnTo>
                <a:lnTo>
                  <a:pt x="16473" y="5402"/>
                </a:lnTo>
                <a:lnTo>
                  <a:pt x="16473" y="5451"/>
                </a:lnTo>
                <a:lnTo>
                  <a:pt x="16498" y="5500"/>
                </a:lnTo>
                <a:lnTo>
                  <a:pt x="16546" y="5524"/>
                </a:lnTo>
                <a:lnTo>
                  <a:pt x="16571" y="5548"/>
                </a:lnTo>
                <a:lnTo>
                  <a:pt x="16644" y="5548"/>
                </a:lnTo>
                <a:lnTo>
                  <a:pt x="16692" y="5524"/>
                </a:lnTo>
                <a:lnTo>
                  <a:pt x="16838" y="5402"/>
                </a:lnTo>
                <a:lnTo>
                  <a:pt x="17009" y="5256"/>
                </a:lnTo>
                <a:lnTo>
                  <a:pt x="17106" y="5135"/>
                </a:lnTo>
                <a:lnTo>
                  <a:pt x="17179" y="4964"/>
                </a:lnTo>
                <a:lnTo>
                  <a:pt x="17179" y="4940"/>
                </a:lnTo>
                <a:lnTo>
                  <a:pt x="17155" y="4916"/>
                </a:lnTo>
                <a:lnTo>
                  <a:pt x="17130" y="4891"/>
                </a:lnTo>
                <a:close/>
                <a:moveTo>
                  <a:pt x="19539" y="5500"/>
                </a:moveTo>
                <a:lnTo>
                  <a:pt x="19442" y="5524"/>
                </a:lnTo>
                <a:lnTo>
                  <a:pt x="19320" y="5548"/>
                </a:lnTo>
                <a:lnTo>
                  <a:pt x="19101" y="5646"/>
                </a:lnTo>
                <a:lnTo>
                  <a:pt x="18688" y="5865"/>
                </a:lnTo>
                <a:lnTo>
                  <a:pt x="18006" y="6157"/>
                </a:lnTo>
                <a:lnTo>
                  <a:pt x="17349" y="6497"/>
                </a:lnTo>
                <a:lnTo>
                  <a:pt x="17276" y="6546"/>
                </a:lnTo>
                <a:lnTo>
                  <a:pt x="17252" y="6619"/>
                </a:lnTo>
                <a:lnTo>
                  <a:pt x="17252" y="6692"/>
                </a:lnTo>
                <a:lnTo>
                  <a:pt x="17276" y="6765"/>
                </a:lnTo>
                <a:lnTo>
                  <a:pt x="17301" y="6814"/>
                </a:lnTo>
                <a:lnTo>
                  <a:pt x="17374" y="6862"/>
                </a:lnTo>
                <a:lnTo>
                  <a:pt x="17422" y="6887"/>
                </a:lnTo>
                <a:lnTo>
                  <a:pt x="17520" y="6887"/>
                </a:lnTo>
                <a:lnTo>
                  <a:pt x="18201" y="6595"/>
                </a:lnTo>
                <a:lnTo>
                  <a:pt x="18858" y="6303"/>
                </a:lnTo>
                <a:lnTo>
                  <a:pt x="19345" y="6132"/>
                </a:lnTo>
                <a:lnTo>
                  <a:pt x="19466" y="6084"/>
                </a:lnTo>
                <a:lnTo>
                  <a:pt x="19588" y="6011"/>
                </a:lnTo>
                <a:lnTo>
                  <a:pt x="19685" y="5938"/>
                </a:lnTo>
                <a:lnTo>
                  <a:pt x="19734" y="5865"/>
                </a:lnTo>
                <a:lnTo>
                  <a:pt x="19758" y="5792"/>
                </a:lnTo>
                <a:lnTo>
                  <a:pt x="19782" y="5743"/>
                </a:lnTo>
                <a:lnTo>
                  <a:pt x="19734" y="5621"/>
                </a:lnTo>
                <a:lnTo>
                  <a:pt x="19709" y="5573"/>
                </a:lnTo>
                <a:lnTo>
                  <a:pt x="19661" y="5548"/>
                </a:lnTo>
                <a:lnTo>
                  <a:pt x="19612" y="5524"/>
                </a:lnTo>
                <a:lnTo>
                  <a:pt x="19539" y="5500"/>
                </a:lnTo>
                <a:close/>
                <a:moveTo>
                  <a:pt x="998" y="5694"/>
                </a:moveTo>
                <a:lnTo>
                  <a:pt x="949" y="5719"/>
                </a:lnTo>
                <a:lnTo>
                  <a:pt x="925" y="5767"/>
                </a:lnTo>
                <a:lnTo>
                  <a:pt x="901" y="5865"/>
                </a:lnTo>
                <a:lnTo>
                  <a:pt x="925" y="5938"/>
                </a:lnTo>
                <a:lnTo>
                  <a:pt x="949" y="6011"/>
                </a:lnTo>
                <a:lnTo>
                  <a:pt x="1022" y="6084"/>
                </a:lnTo>
                <a:lnTo>
                  <a:pt x="1193" y="6230"/>
                </a:lnTo>
                <a:lnTo>
                  <a:pt x="1412" y="6327"/>
                </a:lnTo>
                <a:lnTo>
                  <a:pt x="1874" y="6522"/>
                </a:lnTo>
                <a:lnTo>
                  <a:pt x="2093" y="6595"/>
                </a:lnTo>
                <a:lnTo>
                  <a:pt x="2239" y="6643"/>
                </a:lnTo>
                <a:lnTo>
                  <a:pt x="2677" y="6887"/>
                </a:lnTo>
                <a:lnTo>
                  <a:pt x="3139" y="7130"/>
                </a:lnTo>
                <a:lnTo>
                  <a:pt x="3383" y="7276"/>
                </a:lnTo>
                <a:lnTo>
                  <a:pt x="3504" y="7325"/>
                </a:lnTo>
                <a:lnTo>
                  <a:pt x="3577" y="7325"/>
                </a:lnTo>
                <a:lnTo>
                  <a:pt x="3650" y="7300"/>
                </a:lnTo>
                <a:lnTo>
                  <a:pt x="3699" y="7252"/>
                </a:lnTo>
                <a:lnTo>
                  <a:pt x="3723" y="7203"/>
                </a:lnTo>
                <a:lnTo>
                  <a:pt x="3747" y="7130"/>
                </a:lnTo>
                <a:lnTo>
                  <a:pt x="3723" y="7057"/>
                </a:lnTo>
                <a:lnTo>
                  <a:pt x="3650" y="6935"/>
                </a:lnTo>
                <a:lnTo>
                  <a:pt x="3529" y="6814"/>
                </a:lnTo>
                <a:lnTo>
                  <a:pt x="3383" y="6692"/>
                </a:lnTo>
                <a:lnTo>
                  <a:pt x="3212" y="6595"/>
                </a:lnTo>
                <a:lnTo>
                  <a:pt x="2847" y="6424"/>
                </a:lnTo>
                <a:lnTo>
                  <a:pt x="2531" y="6278"/>
                </a:lnTo>
                <a:lnTo>
                  <a:pt x="2166" y="6108"/>
                </a:lnTo>
                <a:lnTo>
                  <a:pt x="1777" y="5962"/>
                </a:lnTo>
                <a:lnTo>
                  <a:pt x="1022" y="5694"/>
                </a:lnTo>
                <a:close/>
                <a:moveTo>
                  <a:pt x="18396" y="8274"/>
                </a:moveTo>
                <a:lnTo>
                  <a:pt x="18128" y="8298"/>
                </a:lnTo>
                <a:lnTo>
                  <a:pt x="17982" y="8322"/>
                </a:lnTo>
                <a:lnTo>
                  <a:pt x="17885" y="8371"/>
                </a:lnTo>
                <a:lnTo>
                  <a:pt x="17812" y="8420"/>
                </a:lnTo>
                <a:lnTo>
                  <a:pt x="17787" y="8468"/>
                </a:lnTo>
                <a:lnTo>
                  <a:pt x="17787" y="8541"/>
                </a:lnTo>
                <a:lnTo>
                  <a:pt x="17787" y="8590"/>
                </a:lnTo>
                <a:lnTo>
                  <a:pt x="17812" y="8663"/>
                </a:lnTo>
                <a:lnTo>
                  <a:pt x="17860" y="8712"/>
                </a:lnTo>
                <a:lnTo>
                  <a:pt x="17909" y="8736"/>
                </a:lnTo>
                <a:lnTo>
                  <a:pt x="17982" y="8736"/>
                </a:lnTo>
                <a:lnTo>
                  <a:pt x="18201" y="8712"/>
                </a:lnTo>
                <a:lnTo>
                  <a:pt x="18517" y="8663"/>
                </a:lnTo>
                <a:lnTo>
                  <a:pt x="18663" y="8590"/>
                </a:lnTo>
                <a:lnTo>
                  <a:pt x="18785" y="8541"/>
                </a:lnTo>
                <a:lnTo>
                  <a:pt x="18858" y="8468"/>
                </a:lnTo>
                <a:lnTo>
                  <a:pt x="18858" y="8420"/>
                </a:lnTo>
                <a:lnTo>
                  <a:pt x="18858" y="8395"/>
                </a:lnTo>
                <a:lnTo>
                  <a:pt x="18809" y="8347"/>
                </a:lnTo>
                <a:lnTo>
                  <a:pt x="18761" y="8322"/>
                </a:lnTo>
                <a:lnTo>
                  <a:pt x="18639" y="8274"/>
                </a:lnTo>
                <a:close/>
                <a:moveTo>
                  <a:pt x="2020" y="8201"/>
                </a:moveTo>
                <a:lnTo>
                  <a:pt x="1947" y="8225"/>
                </a:lnTo>
                <a:lnTo>
                  <a:pt x="1898" y="8249"/>
                </a:lnTo>
                <a:lnTo>
                  <a:pt x="1874" y="8274"/>
                </a:lnTo>
                <a:lnTo>
                  <a:pt x="1850" y="8322"/>
                </a:lnTo>
                <a:lnTo>
                  <a:pt x="1850" y="8395"/>
                </a:lnTo>
                <a:lnTo>
                  <a:pt x="1850" y="8444"/>
                </a:lnTo>
                <a:lnTo>
                  <a:pt x="1874" y="8493"/>
                </a:lnTo>
                <a:lnTo>
                  <a:pt x="1923" y="8517"/>
                </a:lnTo>
                <a:lnTo>
                  <a:pt x="2093" y="8614"/>
                </a:lnTo>
                <a:lnTo>
                  <a:pt x="2288" y="8687"/>
                </a:lnTo>
                <a:lnTo>
                  <a:pt x="2482" y="8736"/>
                </a:lnTo>
                <a:lnTo>
                  <a:pt x="2701" y="8760"/>
                </a:lnTo>
                <a:lnTo>
                  <a:pt x="2774" y="8760"/>
                </a:lnTo>
                <a:lnTo>
                  <a:pt x="2823" y="8712"/>
                </a:lnTo>
                <a:lnTo>
                  <a:pt x="2872" y="8663"/>
                </a:lnTo>
                <a:lnTo>
                  <a:pt x="2896" y="8590"/>
                </a:lnTo>
                <a:lnTo>
                  <a:pt x="2896" y="8517"/>
                </a:lnTo>
                <a:lnTo>
                  <a:pt x="2872" y="8444"/>
                </a:lnTo>
                <a:lnTo>
                  <a:pt x="2823" y="8395"/>
                </a:lnTo>
                <a:lnTo>
                  <a:pt x="2750" y="8347"/>
                </a:lnTo>
                <a:lnTo>
                  <a:pt x="2385" y="8274"/>
                </a:lnTo>
                <a:lnTo>
                  <a:pt x="2190" y="8225"/>
                </a:lnTo>
                <a:lnTo>
                  <a:pt x="2020" y="8201"/>
                </a:lnTo>
                <a:close/>
                <a:moveTo>
                  <a:pt x="18517" y="9904"/>
                </a:moveTo>
                <a:lnTo>
                  <a:pt x="18323" y="9928"/>
                </a:lnTo>
                <a:lnTo>
                  <a:pt x="18177" y="9952"/>
                </a:lnTo>
                <a:lnTo>
                  <a:pt x="18031" y="10050"/>
                </a:lnTo>
                <a:lnTo>
                  <a:pt x="18006" y="10074"/>
                </a:lnTo>
                <a:lnTo>
                  <a:pt x="18006" y="10123"/>
                </a:lnTo>
                <a:lnTo>
                  <a:pt x="18128" y="10220"/>
                </a:lnTo>
                <a:lnTo>
                  <a:pt x="18274" y="10293"/>
                </a:lnTo>
                <a:lnTo>
                  <a:pt x="18420" y="10317"/>
                </a:lnTo>
                <a:lnTo>
                  <a:pt x="18590" y="10342"/>
                </a:lnTo>
                <a:lnTo>
                  <a:pt x="18931" y="10366"/>
                </a:lnTo>
                <a:lnTo>
                  <a:pt x="19247" y="10366"/>
                </a:lnTo>
                <a:lnTo>
                  <a:pt x="19661" y="10390"/>
                </a:lnTo>
                <a:lnTo>
                  <a:pt x="20074" y="10415"/>
                </a:lnTo>
                <a:lnTo>
                  <a:pt x="20293" y="10415"/>
                </a:lnTo>
                <a:lnTo>
                  <a:pt x="20512" y="10390"/>
                </a:lnTo>
                <a:lnTo>
                  <a:pt x="20707" y="10366"/>
                </a:lnTo>
                <a:lnTo>
                  <a:pt x="20902" y="10293"/>
                </a:lnTo>
                <a:lnTo>
                  <a:pt x="20950" y="10269"/>
                </a:lnTo>
                <a:lnTo>
                  <a:pt x="20975" y="10220"/>
                </a:lnTo>
                <a:lnTo>
                  <a:pt x="20975" y="10123"/>
                </a:lnTo>
                <a:lnTo>
                  <a:pt x="20926" y="10050"/>
                </a:lnTo>
                <a:lnTo>
                  <a:pt x="20853" y="10001"/>
                </a:lnTo>
                <a:lnTo>
                  <a:pt x="20707" y="9952"/>
                </a:lnTo>
                <a:lnTo>
                  <a:pt x="20512" y="9904"/>
                </a:lnTo>
                <a:lnTo>
                  <a:pt x="20147" y="9904"/>
                </a:lnTo>
                <a:lnTo>
                  <a:pt x="19782" y="9928"/>
                </a:lnTo>
                <a:lnTo>
                  <a:pt x="19418" y="9952"/>
                </a:lnTo>
                <a:lnTo>
                  <a:pt x="19077" y="9928"/>
                </a:lnTo>
                <a:lnTo>
                  <a:pt x="18688" y="9904"/>
                </a:lnTo>
                <a:close/>
                <a:moveTo>
                  <a:pt x="365" y="10123"/>
                </a:moveTo>
                <a:lnTo>
                  <a:pt x="219" y="10147"/>
                </a:lnTo>
                <a:lnTo>
                  <a:pt x="98" y="10171"/>
                </a:lnTo>
                <a:lnTo>
                  <a:pt x="25" y="10220"/>
                </a:lnTo>
                <a:lnTo>
                  <a:pt x="0" y="10269"/>
                </a:lnTo>
                <a:lnTo>
                  <a:pt x="0" y="10317"/>
                </a:lnTo>
                <a:lnTo>
                  <a:pt x="25" y="10366"/>
                </a:lnTo>
                <a:lnTo>
                  <a:pt x="49" y="10415"/>
                </a:lnTo>
                <a:lnTo>
                  <a:pt x="146" y="10512"/>
                </a:lnTo>
                <a:lnTo>
                  <a:pt x="268" y="10561"/>
                </a:lnTo>
                <a:lnTo>
                  <a:pt x="414" y="10585"/>
                </a:lnTo>
                <a:lnTo>
                  <a:pt x="730" y="10609"/>
                </a:lnTo>
                <a:lnTo>
                  <a:pt x="974" y="10609"/>
                </a:lnTo>
                <a:lnTo>
                  <a:pt x="1923" y="10634"/>
                </a:lnTo>
                <a:lnTo>
                  <a:pt x="2847" y="10634"/>
                </a:lnTo>
                <a:lnTo>
                  <a:pt x="2945" y="10609"/>
                </a:lnTo>
                <a:lnTo>
                  <a:pt x="3018" y="10561"/>
                </a:lnTo>
                <a:lnTo>
                  <a:pt x="3066" y="10488"/>
                </a:lnTo>
                <a:lnTo>
                  <a:pt x="3066" y="10390"/>
                </a:lnTo>
                <a:lnTo>
                  <a:pt x="3066" y="10317"/>
                </a:lnTo>
                <a:lnTo>
                  <a:pt x="3018" y="10244"/>
                </a:lnTo>
                <a:lnTo>
                  <a:pt x="2945" y="10196"/>
                </a:lnTo>
                <a:lnTo>
                  <a:pt x="2847" y="10171"/>
                </a:lnTo>
                <a:lnTo>
                  <a:pt x="1850" y="10171"/>
                </a:lnTo>
                <a:lnTo>
                  <a:pt x="852" y="10147"/>
                </a:lnTo>
                <a:lnTo>
                  <a:pt x="657" y="10123"/>
                </a:lnTo>
                <a:close/>
                <a:moveTo>
                  <a:pt x="2677" y="11777"/>
                </a:moveTo>
                <a:lnTo>
                  <a:pt x="2409" y="11826"/>
                </a:lnTo>
                <a:lnTo>
                  <a:pt x="2288" y="11875"/>
                </a:lnTo>
                <a:lnTo>
                  <a:pt x="2166" y="11923"/>
                </a:lnTo>
                <a:lnTo>
                  <a:pt x="2069" y="11996"/>
                </a:lnTo>
                <a:lnTo>
                  <a:pt x="2020" y="12094"/>
                </a:lnTo>
                <a:lnTo>
                  <a:pt x="2020" y="12167"/>
                </a:lnTo>
                <a:lnTo>
                  <a:pt x="2069" y="12215"/>
                </a:lnTo>
                <a:lnTo>
                  <a:pt x="2190" y="12240"/>
                </a:lnTo>
                <a:lnTo>
                  <a:pt x="2312" y="12240"/>
                </a:lnTo>
                <a:lnTo>
                  <a:pt x="2580" y="12191"/>
                </a:lnTo>
                <a:lnTo>
                  <a:pt x="2872" y="12191"/>
                </a:lnTo>
                <a:lnTo>
                  <a:pt x="2993" y="12167"/>
                </a:lnTo>
                <a:lnTo>
                  <a:pt x="3066" y="12142"/>
                </a:lnTo>
                <a:lnTo>
                  <a:pt x="3115" y="12069"/>
                </a:lnTo>
                <a:lnTo>
                  <a:pt x="3139" y="12045"/>
                </a:lnTo>
                <a:lnTo>
                  <a:pt x="3139" y="11996"/>
                </a:lnTo>
                <a:lnTo>
                  <a:pt x="3115" y="11923"/>
                </a:lnTo>
                <a:lnTo>
                  <a:pt x="3091" y="11875"/>
                </a:lnTo>
                <a:lnTo>
                  <a:pt x="3066" y="11850"/>
                </a:lnTo>
                <a:lnTo>
                  <a:pt x="3018" y="11802"/>
                </a:lnTo>
                <a:lnTo>
                  <a:pt x="2920" y="11777"/>
                </a:lnTo>
                <a:close/>
                <a:moveTo>
                  <a:pt x="18006" y="11923"/>
                </a:moveTo>
                <a:lnTo>
                  <a:pt x="17860" y="11948"/>
                </a:lnTo>
                <a:lnTo>
                  <a:pt x="17812" y="11972"/>
                </a:lnTo>
                <a:lnTo>
                  <a:pt x="17763" y="11996"/>
                </a:lnTo>
                <a:lnTo>
                  <a:pt x="17763" y="12045"/>
                </a:lnTo>
                <a:lnTo>
                  <a:pt x="17763" y="12094"/>
                </a:lnTo>
                <a:lnTo>
                  <a:pt x="17787" y="12118"/>
                </a:lnTo>
                <a:lnTo>
                  <a:pt x="17860" y="12167"/>
                </a:lnTo>
                <a:lnTo>
                  <a:pt x="17933" y="12215"/>
                </a:lnTo>
                <a:lnTo>
                  <a:pt x="18006" y="12240"/>
                </a:lnTo>
                <a:lnTo>
                  <a:pt x="18152" y="12264"/>
                </a:lnTo>
                <a:lnTo>
                  <a:pt x="18444" y="12337"/>
                </a:lnTo>
                <a:lnTo>
                  <a:pt x="18761" y="12386"/>
                </a:lnTo>
                <a:lnTo>
                  <a:pt x="18834" y="12386"/>
                </a:lnTo>
                <a:lnTo>
                  <a:pt x="18882" y="12337"/>
                </a:lnTo>
                <a:lnTo>
                  <a:pt x="18931" y="12288"/>
                </a:lnTo>
                <a:lnTo>
                  <a:pt x="18955" y="12215"/>
                </a:lnTo>
                <a:lnTo>
                  <a:pt x="18931" y="12142"/>
                </a:lnTo>
                <a:lnTo>
                  <a:pt x="18931" y="12069"/>
                </a:lnTo>
                <a:lnTo>
                  <a:pt x="18882" y="12021"/>
                </a:lnTo>
                <a:lnTo>
                  <a:pt x="18809" y="11996"/>
                </a:lnTo>
                <a:lnTo>
                  <a:pt x="18566" y="11948"/>
                </a:lnTo>
                <a:lnTo>
                  <a:pt x="18201" y="11923"/>
                </a:lnTo>
                <a:close/>
                <a:moveTo>
                  <a:pt x="3358" y="13359"/>
                </a:moveTo>
                <a:lnTo>
                  <a:pt x="3261" y="13383"/>
                </a:lnTo>
                <a:lnTo>
                  <a:pt x="2434" y="13870"/>
                </a:lnTo>
                <a:lnTo>
                  <a:pt x="1582" y="14357"/>
                </a:lnTo>
                <a:lnTo>
                  <a:pt x="1241" y="14503"/>
                </a:lnTo>
                <a:lnTo>
                  <a:pt x="1095" y="14576"/>
                </a:lnTo>
                <a:lnTo>
                  <a:pt x="949" y="14697"/>
                </a:lnTo>
                <a:lnTo>
                  <a:pt x="925" y="14770"/>
                </a:lnTo>
                <a:lnTo>
                  <a:pt x="925" y="14843"/>
                </a:lnTo>
                <a:lnTo>
                  <a:pt x="949" y="14892"/>
                </a:lnTo>
                <a:lnTo>
                  <a:pt x="1022" y="14941"/>
                </a:lnTo>
                <a:lnTo>
                  <a:pt x="1120" y="14965"/>
                </a:lnTo>
                <a:lnTo>
                  <a:pt x="1217" y="14965"/>
                </a:lnTo>
                <a:lnTo>
                  <a:pt x="1412" y="14916"/>
                </a:lnTo>
                <a:lnTo>
                  <a:pt x="1606" y="14843"/>
                </a:lnTo>
                <a:lnTo>
                  <a:pt x="1801" y="14746"/>
                </a:lnTo>
                <a:lnTo>
                  <a:pt x="2239" y="14551"/>
                </a:lnTo>
                <a:lnTo>
                  <a:pt x="2677" y="14308"/>
                </a:lnTo>
                <a:lnTo>
                  <a:pt x="3504" y="13797"/>
                </a:lnTo>
                <a:lnTo>
                  <a:pt x="3577" y="13724"/>
                </a:lnTo>
                <a:lnTo>
                  <a:pt x="3626" y="13651"/>
                </a:lnTo>
                <a:lnTo>
                  <a:pt x="3626" y="13554"/>
                </a:lnTo>
                <a:lnTo>
                  <a:pt x="3577" y="13481"/>
                </a:lnTo>
                <a:lnTo>
                  <a:pt x="3529" y="13408"/>
                </a:lnTo>
                <a:lnTo>
                  <a:pt x="3456" y="13359"/>
                </a:lnTo>
                <a:close/>
                <a:moveTo>
                  <a:pt x="17325" y="13383"/>
                </a:moveTo>
                <a:lnTo>
                  <a:pt x="17179" y="13408"/>
                </a:lnTo>
                <a:lnTo>
                  <a:pt x="17130" y="13408"/>
                </a:lnTo>
                <a:lnTo>
                  <a:pt x="17130" y="13432"/>
                </a:lnTo>
                <a:lnTo>
                  <a:pt x="17130" y="13505"/>
                </a:lnTo>
                <a:lnTo>
                  <a:pt x="17252" y="13627"/>
                </a:lnTo>
                <a:lnTo>
                  <a:pt x="17398" y="13748"/>
                </a:lnTo>
                <a:lnTo>
                  <a:pt x="17690" y="13943"/>
                </a:lnTo>
                <a:lnTo>
                  <a:pt x="18006" y="14113"/>
                </a:lnTo>
                <a:lnTo>
                  <a:pt x="18323" y="14284"/>
                </a:lnTo>
                <a:lnTo>
                  <a:pt x="18907" y="14649"/>
                </a:lnTo>
                <a:lnTo>
                  <a:pt x="19199" y="14819"/>
                </a:lnTo>
                <a:lnTo>
                  <a:pt x="19515" y="14941"/>
                </a:lnTo>
                <a:lnTo>
                  <a:pt x="19612" y="14965"/>
                </a:lnTo>
                <a:lnTo>
                  <a:pt x="19709" y="14941"/>
                </a:lnTo>
                <a:lnTo>
                  <a:pt x="19758" y="14868"/>
                </a:lnTo>
                <a:lnTo>
                  <a:pt x="19807" y="14795"/>
                </a:lnTo>
                <a:lnTo>
                  <a:pt x="19807" y="14697"/>
                </a:lnTo>
                <a:lnTo>
                  <a:pt x="19782" y="14600"/>
                </a:lnTo>
                <a:lnTo>
                  <a:pt x="19734" y="14527"/>
                </a:lnTo>
                <a:lnTo>
                  <a:pt x="19636" y="14454"/>
                </a:lnTo>
                <a:lnTo>
                  <a:pt x="19272" y="14308"/>
                </a:lnTo>
                <a:lnTo>
                  <a:pt x="18931" y="14113"/>
                </a:lnTo>
                <a:lnTo>
                  <a:pt x="18590" y="13919"/>
                </a:lnTo>
                <a:lnTo>
                  <a:pt x="18250" y="13724"/>
                </a:lnTo>
                <a:lnTo>
                  <a:pt x="17982" y="13602"/>
                </a:lnTo>
                <a:lnTo>
                  <a:pt x="17739" y="13481"/>
                </a:lnTo>
                <a:lnTo>
                  <a:pt x="17593" y="13432"/>
                </a:lnTo>
                <a:lnTo>
                  <a:pt x="17447" y="13408"/>
                </a:lnTo>
                <a:lnTo>
                  <a:pt x="17325" y="13383"/>
                </a:lnTo>
                <a:close/>
                <a:moveTo>
                  <a:pt x="4234" y="14892"/>
                </a:moveTo>
                <a:lnTo>
                  <a:pt x="4161" y="14916"/>
                </a:lnTo>
                <a:lnTo>
                  <a:pt x="4088" y="14941"/>
                </a:lnTo>
                <a:lnTo>
                  <a:pt x="3942" y="15087"/>
                </a:lnTo>
                <a:lnTo>
                  <a:pt x="3820" y="15257"/>
                </a:lnTo>
                <a:lnTo>
                  <a:pt x="3723" y="15330"/>
                </a:lnTo>
                <a:lnTo>
                  <a:pt x="3650" y="15379"/>
                </a:lnTo>
                <a:lnTo>
                  <a:pt x="3650" y="15403"/>
                </a:lnTo>
                <a:lnTo>
                  <a:pt x="3601" y="15427"/>
                </a:lnTo>
                <a:lnTo>
                  <a:pt x="3577" y="15476"/>
                </a:lnTo>
                <a:lnTo>
                  <a:pt x="3553" y="15525"/>
                </a:lnTo>
                <a:lnTo>
                  <a:pt x="3553" y="15573"/>
                </a:lnTo>
                <a:lnTo>
                  <a:pt x="3577" y="15646"/>
                </a:lnTo>
                <a:lnTo>
                  <a:pt x="3626" y="15695"/>
                </a:lnTo>
                <a:lnTo>
                  <a:pt x="3699" y="15744"/>
                </a:lnTo>
                <a:lnTo>
                  <a:pt x="3772" y="15744"/>
                </a:lnTo>
                <a:lnTo>
                  <a:pt x="3845" y="15719"/>
                </a:lnTo>
                <a:lnTo>
                  <a:pt x="3991" y="15646"/>
                </a:lnTo>
                <a:lnTo>
                  <a:pt x="4088" y="15549"/>
                </a:lnTo>
                <a:lnTo>
                  <a:pt x="4258" y="15403"/>
                </a:lnTo>
                <a:lnTo>
                  <a:pt x="4429" y="15208"/>
                </a:lnTo>
                <a:lnTo>
                  <a:pt x="4453" y="15135"/>
                </a:lnTo>
                <a:lnTo>
                  <a:pt x="4453" y="15087"/>
                </a:lnTo>
                <a:lnTo>
                  <a:pt x="4429" y="15014"/>
                </a:lnTo>
                <a:lnTo>
                  <a:pt x="4380" y="14941"/>
                </a:lnTo>
                <a:lnTo>
                  <a:pt x="4307" y="14892"/>
                </a:lnTo>
                <a:close/>
                <a:moveTo>
                  <a:pt x="16376" y="14843"/>
                </a:moveTo>
                <a:lnTo>
                  <a:pt x="16303" y="14892"/>
                </a:lnTo>
                <a:lnTo>
                  <a:pt x="16279" y="14965"/>
                </a:lnTo>
                <a:lnTo>
                  <a:pt x="16303" y="15038"/>
                </a:lnTo>
                <a:lnTo>
                  <a:pt x="16400" y="15233"/>
                </a:lnTo>
                <a:lnTo>
                  <a:pt x="16522" y="15403"/>
                </a:lnTo>
                <a:lnTo>
                  <a:pt x="16668" y="15598"/>
                </a:lnTo>
                <a:lnTo>
                  <a:pt x="16765" y="15671"/>
                </a:lnTo>
                <a:lnTo>
                  <a:pt x="16863" y="15744"/>
                </a:lnTo>
                <a:lnTo>
                  <a:pt x="16936" y="15768"/>
                </a:lnTo>
                <a:lnTo>
                  <a:pt x="17009" y="15768"/>
                </a:lnTo>
                <a:lnTo>
                  <a:pt x="17082" y="15719"/>
                </a:lnTo>
                <a:lnTo>
                  <a:pt x="17130" y="15671"/>
                </a:lnTo>
                <a:lnTo>
                  <a:pt x="17155" y="15598"/>
                </a:lnTo>
                <a:lnTo>
                  <a:pt x="17155" y="15525"/>
                </a:lnTo>
                <a:lnTo>
                  <a:pt x="17130" y="15476"/>
                </a:lnTo>
                <a:lnTo>
                  <a:pt x="17057" y="15403"/>
                </a:lnTo>
                <a:lnTo>
                  <a:pt x="16911" y="15281"/>
                </a:lnTo>
                <a:lnTo>
                  <a:pt x="16790" y="15135"/>
                </a:lnTo>
                <a:lnTo>
                  <a:pt x="16644" y="14965"/>
                </a:lnTo>
                <a:lnTo>
                  <a:pt x="16546" y="14892"/>
                </a:lnTo>
                <a:lnTo>
                  <a:pt x="16449" y="14843"/>
                </a:lnTo>
                <a:close/>
                <a:moveTo>
                  <a:pt x="11169" y="3577"/>
                </a:moveTo>
                <a:lnTo>
                  <a:pt x="11582" y="3650"/>
                </a:lnTo>
                <a:lnTo>
                  <a:pt x="11996" y="3748"/>
                </a:lnTo>
                <a:lnTo>
                  <a:pt x="12410" y="3894"/>
                </a:lnTo>
                <a:lnTo>
                  <a:pt x="12799" y="4064"/>
                </a:lnTo>
                <a:lnTo>
                  <a:pt x="13188" y="4259"/>
                </a:lnTo>
                <a:lnTo>
                  <a:pt x="13578" y="4453"/>
                </a:lnTo>
                <a:lnTo>
                  <a:pt x="13943" y="4672"/>
                </a:lnTo>
                <a:lnTo>
                  <a:pt x="14235" y="4891"/>
                </a:lnTo>
                <a:lnTo>
                  <a:pt x="14502" y="5110"/>
                </a:lnTo>
                <a:lnTo>
                  <a:pt x="14770" y="5329"/>
                </a:lnTo>
                <a:lnTo>
                  <a:pt x="15038" y="5573"/>
                </a:lnTo>
                <a:lnTo>
                  <a:pt x="14989" y="5621"/>
                </a:lnTo>
                <a:lnTo>
                  <a:pt x="14916" y="5694"/>
                </a:lnTo>
                <a:lnTo>
                  <a:pt x="14916" y="5767"/>
                </a:lnTo>
                <a:lnTo>
                  <a:pt x="14892" y="5792"/>
                </a:lnTo>
                <a:lnTo>
                  <a:pt x="14892" y="5840"/>
                </a:lnTo>
                <a:lnTo>
                  <a:pt x="14940" y="5840"/>
                </a:lnTo>
                <a:lnTo>
                  <a:pt x="14989" y="5865"/>
                </a:lnTo>
                <a:lnTo>
                  <a:pt x="15086" y="5865"/>
                </a:lnTo>
                <a:lnTo>
                  <a:pt x="15159" y="5816"/>
                </a:lnTo>
                <a:lnTo>
                  <a:pt x="15232" y="5767"/>
                </a:lnTo>
                <a:lnTo>
                  <a:pt x="15354" y="5913"/>
                </a:lnTo>
                <a:lnTo>
                  <a:pt x="15257" y="5986"/>
                </a:lnTo>
                <a:lnTo>
                  <a:pt x="15208" y="6059"/>
                </a:lnTo>
                <a:lnTo>
                  <a:pt x="15159" y="6132"/>
                </a:lnTo>
                <a:lnTo>
                  <a:pt x="15184" y="6205"/>
                </a:lnTo>
                <a:lnTo>
                  <a:pt x="15208" y="6254"/>
                </a:lnTo>
                <a:lnTo>
                  <a:pt x="15330" y="6254"/>
                </a:lnTo>
                <a:lnTo>
                  <a:pt x="15427" y="6181"/>
                </a:lnTo>
                <a:lnTo>
                  <a:pt x="15524" y="6132"/>
                </a:lnTo>
                <a:lnTo>
                  <a:pt x="15719" y="6376"/>
                </a:lnTo>
                <a:lnTo>
                  <a:pt x="15695" y="6424"/>
                </a:lnTo>
                <a:lnTo>
                  <a:pt x="15573" y="6546"/>
                </a:lnTo>
                <a:lnTo>
                  <a:pt x="15549" y="6619"/>
                </a:lnTo>
                <a:lnTo>
                  <a:pt x="15524" y="6716"/>
                </a:lnTo>
                <a:lnTo>
                  <a:pt x="15549" y="6765"/>
                </a:lnTo>
                <a:lnTo>
                  <a:pt x="15597" y="6789"/>
                </a:lnTo>
                <a:lnTo>
                  <a:pt x="15768" y="6789"/>
                </a:lnTo>
                <a:lnTo>
                  <a:pt x="15865" y="6741"/>
                </a:lnTo>
                <a:lnTo>
                  <a:pt x="15914" y="6692"/>
                </a:lnTo>
                <a:lnTo>
                  <a:pt x="16060" y="6911"/>
                </a:lnTo>
                <a:lnTo>
                  <a:pt x="15962" y="7008"/>
                </a:lnTo>
                <a:lnTo>
                  <a:pt x="15889" y="7081"/>
                </a:lnTo>
                <a:lnTo>
                  <a:pt x="15841" y="7130"/>
                </a:lnTo>
                <a:lnTo>
                  <a:pt x="15841" y="7203"/>
                </a:lnTo>
                <a:lnTo>
                  <a:pt x="15865" y="7300"/>
                </a:lnTo>
                <a:lnTo>
                  <a:pt x="15914" y="7325"/>
                </a:lnTo>
                <a:lnTo>
                  <a:pt x="15962" y="7349"/>
                </a:lnTo>
                <a:lnTo>
                  <a:pt x="16060" y="7325"/>
                </a:lnTo>
                <a:lnTo>
                  <a:pt x="16157" y="7300"/>
                </a:lnTo>
                <a:lnTo>
                  <a:pt x="16254" y="7227"/>
                </a:lnTo>
                <a:lnTo>
                  <a:pt x="16400" y="7495"/>
                </a:lnTo>
                <a:lnTo>
                  <a:pt x="16327" y="7519"/>
                </a:lnTo>
                <a:lnTo>
                  <a:pt x="16254" y="7544"/>
                </a:lnTo>
                <a:lnTo>
                  <a:pt x="16157" y="7617"/>
                </a:lnTo>
                <a:lnTo>
                  <a:pt x="16060" y="7714"/>
                </a:lnTo>
                <a:lnTo>
                  <a:pt x="15987" y="7811"/>
                </a:lnTo>
                <a:lnTo>
                  <a:pt x="15938" y="7909"/>
                </a:lnTo>
                <a:lnTo>
                  <a:pt x="15938" y="7982"/>
                </a:lnTo>
                <a:lnTo>
                  <a:pt x="15962" y="8030"/>
                </a:lnTo>
                <a:lnTo>
                  <a:pt x="15987" y="8079"/>
                </a:lnTo>
                <a:lnTo>
                  <a:pt x="16060" y="8103"/>
                </a:lnTo>
                <a:lnTo>
                  <a:pt x="16108" y="8079"/>
                </a:lnTo>
                <a:lnTo>
                  <a:pt x="16181" y="8030"/>
                </a:lnTo>
                <a:lnTo>
                  <a:pt x="16303" y="7933"/>
                </a:lnTo>
                <a:lnTo>
                  <a:pt x="16449" y="7836"/>
                </a:lnTo>
                <a:lnTo>
                  <a:pt x="16522" y="7763"/>
                </a:lnTo>
                <a:lnTo>
                  <a:pt x="16692" y="8176"/>
                </a:lnTo>
                <a:lnTo>
                  <a:pt x="16619" y="8201"/>
                </a:lnTo>
                <a:lnTo>
                  <a:pt x="16571" y="8225"/>
                </a:lnTo>
                <a:lnTo>
                  <a:pt x="16473" y="8347"/>
                </a:lnTo>
                <a:lnTo>
                  <a:pt x="16254" y="8541"/>
                </a:lnTo>
                <a:lnTo>
                  <a:pt x="16181" y="8614"/>
                </a:lnTo>
                <a:lnTo>
                  <a:pt x="16108" y="8712"/>
                </a:lnTo>
                <a:lnTo>
                  <a:pt x="16084" y="8760"/>
                </a:lnTo>
                <a:lnTo>
                  <a:pt x="16060" y="8809"/>
                </a:lnTo>
                <a:lnTo>
                  <a:pt x="16060" y="8858"/>
                </a:lnTo>
                <a:lnTo>
                  <a:pt x="16108" y="8906"/>
                </a:lnTo>
                <a:lnTo>
                  <a:pt x="16157" y="8930"/>
                </a:lnTo>
                <a:lnTo>
                  <a:pt x="16206" y="8930"/>
                </a:lnTo>
                <a:lnTo>
                  <a:pt x="16327" y="8882"/>
                </a:lnTo>
                <a:lnTo>
                  <a:pt x="16425" y="8809"/>
                </a:lnTo>
                <a:lnTo>
                  <a:pt x="16522" y="8736"/>
                </a:lnTo>
                <a:lnTo>
                  <a:pt x="16668" y="8614"/>
                </a:lnTo>
                <a:lnTo>
                  <a:pt x="16790" y="8468"/>
                </a:lnTo>
                <a:lnTo>
                  <a:pt x="16887" y="8882"/>
                </a:lnTo>
                <a:lnTo>
                  <a:pt x="16790" y="8930"/>
                </a:lnTo>
                <a:lnTo>
                  <a:pt x="16692" y="8979"/>
                </a:lnTo>
                <a:lnTo>
                  <a:pt x="16498" y="9125"/>
                </a:lnTo>
                <a:lnTo>
                  <a:pt x="16230" y="9271"/>
                </a:lnTo>
                <a:lnTo>
                  <a:pt x="16108" y="9368"/>
                </a:lnTo>
                <a:lnTo>
                  <a:pt x="16011" y="9441"/>
                </a:lnTo>
                <a:lnTo>
                  <a:pt x="16011" y="9490"/>
                </a:lnTo>
                <a:lnTo>
                  <a:pt x="16035" y="9514"/>
                </a:lnTo>
                <a:lnTo>
                  <a:pt x="16181" y="9539"/>
                </a:lnTo>
                <a:lnTo>
                  <a:pt x="16327" y="9514"/>
                </a:lnTo>
                <a:lnTo>
                  <a:pt x="16619" y="9441"/>
                </a:lnTo>
                <a:lnTo>
                  <a:pt x="16790" y="9368"/>
                </a:lnTo>
                <a:lnTo>
                  <a:pt x="16960" y="9271"/>
                </a:lnTo>
                <a:lnTo>
                  <a:pt x="17009" y="9660"/>
                </a:lnTo>
                <a:lnTo>
                  <a:pt x="16522" y="9855"/>
                </a:lnTo>
                <a:lnTo>
                  <a:pt x="16254" y="9977"/>
                </a:lnTo>
                <a:lnTo>
                  <a:pt x="16108" y="10050"/>
                </a:lnTo>
                <a:lnTo>
                  <a:pt x="15987" y="10123"/>
                </a:lnTo>
                <a:lnTo>
                  <a:pt x="15962" y="10171"/>
                </a:lnTo>
                <a:lnTo>
                  <a:pt x="15962" y="10196"/>
                </a:lnTo>
                <a:lnTo>
                  <a:pt x="15987" y="10220"/>
                </a:lnTo>
                <a:lnTo>
                  <a:pt x="16011" y="10244"/>
                </a:lnTo>
                <a:lnTo>
                  <a:pt x="16279" y="10269"/>
                </a:lnTo>
                <a:lnTo>
                  <a:pt x="16522" y="10220"/>
                </a:lnTo>
                <a:lnTo>
                  <a:pt x="16765" y="10147"/>
                </a:lnTo>
                <a:lnTo>
                  <a:pt x="17033" y="10074"/>
                </a:lnTo>
                <a:lnTo>
                  <a:pt x="17009" y="10585"/>
                </a:lnTo>
                <a:lnTo>
                  <a:pt x="16765" y="10585"/>
                </a:lnTo>
                <a:lnTo>
                  <a:pt x="16546" y="10634"/>
                </a:lnTo>
                <a:lnTo>
                  <a:pt x="16108" y="10707"/>
                </a:lnTo>
                <a:lnTo>
                  <a:pt x="15914" y="10780"/>
                </a:lnTo>
                <a:lnTo>
                  <a:pt x="15719" y="10853"/>
                </a:lnTo>
                <a:lnTo>
                  <a:pt x="15695" y="10877"/>
                </a:lnTo>
                <a:lnTo>
                  <a:pt x="15719" y="10901"/>
                </a:lnTo>
                <a:lnTo>
                  <a:pt x="15889" y="10950"/>
                </a:lnTo>
                <a:lnTo>
                  <a:pt x="16060" y="10974"/>
                </a:lnTo>
                <a:lnTo>
                  <a:pt x="16425" y="10950"/>
                </a:lnTo>
                <a:lnTo>
                  <a:pt x="16814" y="10926"/>
                </a:lnTo>
                <a:lnTo>
                  <a:pt x="16984" y="10926"/>
                </a:lnTo>
                <a:lnTo>
                  <a:pt x="16887" y="11412"/>
                </a:lnTo>
                <a:lnTo>
                  <a:pt x="16765" y="11412"/>
                </a:lnTo>
                <a:lnTo>
                  <a:pt x="16619" y="11437"/>
                </a:lnTo>
                <a:lnTo>
                  <a:pt x="16352" y="11485"/>
                </a:lnTo>
                <a:lnTo>
                  <a:pt x="16035" y="11558"/>
                </a:lnTo>
                <a:lnTo>
                  <a:pt x="15889" y="11583"/>
                </a:lnTo>
                <a:lnTo>
                  <a:pt x="15719" y="11607"/>
                </a:lnTo>
                <a:lnTo>
                  <a:pt x="15695" y="11607"/>
                </a:lnTo>
                <a:lnTo>
                  <a:pt x="15670" y="11631"/>
                </a:lnTo>
                <a:lnTo>
                  <a:pt x="15670" y="11656"/>
                </a:lnTo>
                <a:lnTo>
                  <a:pt x="15695" y="11680"/>
                </a:lnTo>
                <a:lnTo>
                  <a:pt x="15962" y="11777"/>
                </a:lnTo>
                <a:lnTo>
                  <a:pt x="16108" y="11826"/>
                </a:lnTo>
                <a:lnTo>
                  <a:pt x="16254" y="11850"/>
                </a:lnTo>
                <a:lnTo>
                  <a:pt x="16522" y="11826"/>
                </a:lnTo>
                <a:lnTo>
                  <a:pt x="16814" y="11802"/>
                </a:lnTo>
                <a:lnTo>
                  <a:pt x="16668" y="12264"/>
                </a:lnTo>
                <a:lnTo>
                  <a:pt x="16498" y="12215"/>
                </a:lnTo>
                <a:lnTo>
                  <a:pt x="16303" y="12191"/>
                </a:lnTo>
                <a:lnTo>
                  <a:pt x="16108" y="12142"/>
                </a:lnTo>
                <a:lnTo>
                  <a:pt x="15914" y="12094"/>
                </a:lnTo>
                <a:lnTo>
                  <a:pt x="15695" y="12094"/>
                </a:lnTo>
                <a:lnTo>
                  <a:pt x="15476" y="12118"/>
                </a:lnTo>
                <a:lnTo>
                  <a:pt x="15451" y="12142"/>
                </a:lnTo>
                <a:lnTo>
                  <a:pt x="15451" y="12167"/>
                </a:lnTo>
                <a:lnTo>
                  <a:pt x="15476" y="12191"/>
                </a:lnTo>
                <a:lnTo>
                  <a:pt x="15646" y="12288"/>
                </a:lnTo>
                <a:lnTo>
                  <a:pt x="15816" y="12386"/>
                </a:lnTo>
                <a:lnTo>
                  <a:pt x="16230" y="12532"/>
                </a:lnTo>
                <a:lnTo>
                  <a:pt x="16546" y="12629"/>
                </a:lnTo>
                <a:lnTo>
                  <a:pt x="16376" y="13018"/>
                </a:lnTo>
                <a:lnTo>
                  <a:pt x="16060" y="12970"/>
                </a:lnTo>
                <a:lnTo>
                  <a:pt x="15743" y="12872"/>
                </a:lnTo>
                <a:lnTo>
                  <a:pt x="15573" y="12824"/>
                </a:lnTo>
                <a:lnTo>
                  <a:pt x="15476" y="12824"/>
                </a:lnTo>
                <a:lnTo>
                  <a:pt x="15451" y="12848"/>
                </a:lnTo>
                <a:lnTo>
                  <a:pt x="15427" y="12897"/>
                </a:lnTo>
                <a:lnTo>
                  <a:pt x="15427" y="12945"/>
                </a:lnTo>
                <a:lnTo>
                  <a:pt x="15451" y="12994"/>
                </a:lnTo>
                <a:lnTo>
                  <a:pt x="15524" y="13091"/>
                </a:lnTo>
                <a:lnTo>
                  <a:pt x="15743" y="13237"/>
                </a:lnTo>
                <a:lnTo>
                  <a:pt x="15938" y="13335"/>
                </a:lnTo>
                <a:lnTo>
                  <a:pt x="16181" y="13408"/>
                </a:lnTo>
                <a:lnTo>
                  <a:pt x="15914" y="13821"/>
                </a:lnTo>
                <a:lnTo>
                  <a:pt x="15865" y="13894"/>
                </a:lnTo>
                <a:lnTo>
                  <a:pt x="15841" y="13870"/>
                </a:lnTo>
                <a:lnTo>
                  <a:pt x="15719" y="13797"/>
                </a:lnTo>
                <a:lnTo>
                  <a:pt x="15597" y="13700"/>
                </a:lnTo>
                <a:lnTo>
                  <a:pt x="15330" y="13578"/>
                </a:lnTo>
                <a:lnTo>
                  <a:pt x="15013" y="13505"/>
                </a:lnTo>
                <a:lnTo>
                  <a:pt x="14721" y="13505"/>
                </a:lnTo>
                <a:lnTo>
                  <a:pt x="14697" y="13529"/>
                </a:lnTo>
                <a:lnTo>
                  <a:pt x="14673" y="13578"/>
                </a:lnTo>
                <a:lnTo>
                  <a:pt x="14697" y="13602"/>
                </a:lnTo>
                <a:lnTo>
                  <a:pt x="14794" y="13651"/>
                </a:lnTo>
                <a:lnTo>
                  <a:pt x="14892" y="13724"/>
                </a:lnTo>
                <a:lnTo>
                  <a:pt x="15111" y="13821"/>
                </a:lnTo>
                <a:lnTo>
                  <a:pt x="15378" y="13967"/>
                </a:lnTo>
                <a:lnTo>
                  <a:pt x="15622" y="14138"/>
                </a:lnTo>
                <a:lnTo>
                  <a:pt x="15670" y="14162"/>
                </a:lnTo>
                <a:lnTo>
                  <a:pt x="15451" y="14405"/>
                </a:lnTo>
                <a:lnTo>
                  <a:pt x="15330" y="14357"/>
                </a:lnTo>
                <a:lnTo>
                  <a:pt x="15208" y="14332"/>
                </a:lnTo>
                <a:lnTo>
                  <a:pt x="15086" y="14332"/>
                </a:lnTo>
                <a:lnTo>
                  <a:pt x="14989" y="14308"/>
                </a:lnTo>
                <a:lnTo>
                  <a:pt x="14794" y="14259"/>
                </a:lnTo>
                <a:lnTo>
                  <a:pt x="14624" y="14186"/>
                </a:lnTo>
                <a:lnTo>
                  <a:pt x="14454" y="14089"/>
                </a:lnTo>
                <a:lnTo>
                  <a:pt x="14308" y="14016"/>
                </a:lnTo>
                <a:lnTo>
                  <a:pt x="14137" y="14016"/>
                </a:lnTo>
                <a:lnTo>
                  <a:pt x="14089" y="14040"/>
                </a:lnTo>
                <a:lnTo>
                  <a:pt x="14064" y="14089"/>
                </a:lnTo>
                <a:lnTo>
                  <a:pt x="14089" y="14162"/>
                </a:lnTo>
                <a:lnTo>
                  <a:pt x="14162" y="14259"/>
                </a:lnTo>
                <a:lnTo>
                  <a:pt x="14308" y="14405"/>
                </a:lnTo>
                <a:lnTo>
                  <a:pt x="14478" y="14527"/>
                </a:lnTo>
                <a:lnTo>
                  <a:pt x="14648" y="14600"/>
                </a:lnTo>
                <a:lnTo>
                  <a:pt x="14843" y="14697"/>
                </a:lnTo>
                <a:lnTo>
                  <a:pt x="14965" y="14746"/>
                </a:lnTo>
                <a:lnTo>
                  <a:pt x="15086" y="14770"/>
                </a:lnTo>
                <a:lnTo>
                  <a:pt x="14819" y="14989"/>
                </a:lnTo>
                <a:lnTo>
                  <a:pt x="14527" y="15208"/>
                </a:lnTo>
                <a:lnTo>
                  <a:pt x="14454" y="15208"/>
                </a:lnTo>
                <a:lnTo>
                  <a:pt x="14332" y="15184"/>
                </a:lnTo>
                <a:lnTo>
                  <a:pt x="14235" y="15111"/>
                </a:lnTo>
                <a:lnTo>
                  <a:pt x="14064" y="14965"/>
                </a:lnTo>
                <a:lnTo>
                  <a:pt x="13918" y="14843"/>
                </a:lnTo>
                <a:lnTo>
                  <a:pt x="13748" y="14722"/>
                </a:lnTo>
                <a:lnTo>
                  <a:pt x="13651" y="14673"/>
                </a:lnTo>
                <a:lnTo>
                  <a:pt x="13578" y="14624"/>
                </a:lnTo>
                <a:lnTo>
                  <a:pt x="13383" y="14624"/>
                </a:lnTo>
                <a:lnTo>
                  <a:pt x="13359" y="14649"/>
                </a:lnTo>
                <a:lnTo>
                  <a:pt x="13359" y="14697"/>
                </a:lnTo>
                <a:lnTo>
                  <a:pt x="13456" y="14868"/>
                </a:lnTo>
                <a:lnTo>
                  <a:pt x="13602" y="15014"/>
                </a:lnTo>
                <a:lnTo>
                  <a:pt x="13894" y="15306"/>
                </a:lnTo>
                <a:lnTo>
                  <a:pt x="13991" y="15403"/>
                </a:lnTo>
                <a:lnTo>
                  <a:pt x="14113" y="15476"/>
                </a:lnTo>
                <a:lnTo>
                  <a:pt x="13748" y="15671"/>
                </a:lnTo>
                <a:lnTo>
                  <a:pt x="13553" y="15598"/>
                </a:lnTo>
                <a:lnTo>
                  <a:pt x="13456" y="15549"/>
                </a:lnTo>
                <a:lnTo>
                  <a:pt x="13359" y="15476"/>
                </a:lnTo>
                <a:lnTo>
                  <a:pt x="13164" y="15306"/>
                </a:lnTo>
                <a:lnTo>
                  <a:pt x="12872" y="15062"/>
                </a:lnTo>
                <a:lnTo>
                  <a:pt x="12726" y="14941"/>
                </a:lnTo>
                <a:lnTo>
                  <a:pt x="12556" y="14843"/>
                </a:lnTo>
                <a:lnTo>
                  <a:pt x="12507" y="14868"/>
                </a:lnTo>
                <a:lnTo>
                  <a:pt x="12483" y="14916"/>
                </a:lnTo>
                <a:lnTo>
                  <a:pt x="12580" y="15135"/>
                </a:lnTo>
                <a:lnTo>
                  <a:pt x="12726" y="15330"/>
                </a:lnTo>
                <a:lnTo>
                  <a:pt x="12896" y="15525"/>
                </a:lnTo>
                <a:lnTo>
                  <a:pt x="13067" y="15695"/>
                </a:lnTo>
                <a:lnTo>
                  <a:pt x="13310" y="15865"/>
                </a:lnTo>
                <a:lnTo>
                  <a:pt x="12702" y="16084"/>
                </a:lnTo>
                <a:lnTo>
                  <a:pt x="12239" y="15719"/>
                </a:lnTo>
                <a:lnTo>
                  <a:pt x="11972" y="15476"/>
                </a:lnTo>
                <a:lnTo>
                  <a:pt x="11826" y="15354"/>
                </a:lnTo>
                <a:lnTo>
                  <a:pt x="11655" y="15257"/>
                </a:lnTo>
                <a:lnTo>
                  <a:pt x="11631" y="15257"/>
                </a:lnTo>
                <a:lnTo>
                  <a:pt x="11607" y="15281"/>
                </a:lnTo>
                <a:lnTo>
                  <a:pt x="11607" y="15354"/>
                </a:lnTo>
                <a:lnTo>
                  <a:pt x="11631" y="15427"/>
                </a:lnTo>
                <a:lnTo>
                  <a:pt x="11704" y="15573"/>
                </a:lnTo>
                <a:lnTo>
                  <a:pt x="11801" y="15719"/>
                </a:lnTo>
                <a:lnTo>
                  <a:pt x="11899" y="15841"/>
                </a:lnTo>
                <a:lnTo>
                  <a:pt x="12093" y="16036"/>
                </a:lnTo>
                <a:lnTo>
                  <a:pt x="12312" y="16206"/>
                </a:lnTo>
                <a:lnTo>
                  <a:pt x="11826" y="16303"/>
                </a:lnTo>
                <a:lnTo>
                  <a:pt x="11801" y="16303"/>
                </a:lnTo>
                <a:lnTo>
                  <a:pt x="11558" y="16036"/>
                </a:lnTo>
                <a:lnTo>
                  <a:pt x="11291" y="15768"/>
                </a:lnTo>
                <a:lnTo>
                  <a:pt x="11169" y="15671"/>
                </a:lnTo>
                <a:lnTo>
                  <a:pt x="11047" y="15573"/>
                </a:lnTo>
                <a:lnTo>
                  <a:pt x="10901" y="15500"/>
                </a:lnTo>
                <a:lnTo>
                  <a:pt x="10828" y="15476"/>
                </a:lnTo>
                <a:lnTo>
                  <a:pt x="10731" y="15476"/>
                </a:lnTo>
                <a:lnTo>
                  <a:pt x="10731" y="15500"/>
                </a:lnTo>
                <a:lnTo>
                  <a:pt x="10780" y="15646"/>
                </a:lnTo>
                <a:lnTo>
                  <a:pt x="10853" y="15768"/>
                </a:lnTo>
                <a:lnTo>
                  <a:pt x="11072" y="15987"/>
                </a:lnTo>
                <a:lnTo>
                  <a:pt x="11437" y="16376"/>
                </a:lnTo>
                <a:lnTo>
                  <a:pt x="11072" y="16425"/>
                </a:lnTo>
                <a:lnTo>
                  <a:pt x="10682" y="16474"/>
                </a:lnTo>
                <a:lnTo>
                  <a:pt x="10682" y="16401"/>
                </a:lnTo>
                <a:lnTo>
                  <a:pt x="10634" y="16328"/>
                </a:lnTo>
                <a:lnTo>
                  <a:pt x="10463" y="16133"/>
                </a:lnTo>
                <a:lnTo>
                  <a:pt x="10269" y="15938"/>
                </a:lnTo>
                <a:lnTo>
                  <a:pt x="10050" y="15768"/>
                </a:lnTo>
                <a:lnTo>
                  <a:pt x="9831" y="15598"/>
                </a:lnTo>
                <a:lnTo>
                  <a:pt x="9806" y="15598"/>
                </a:lnTo>
                <a:lnTo>
                  <a:pt x="9782" y="15622"/>
                </a:lnTo>
                <a:lnTo>
                  <a:pt x="9806" y="15744"/>
                </a:lnTo>
                <a:lnTo>
                  <a:pt x="9855" y="15865"/>
                </a:lnTo>
                <a:lnTo>
                  <a:pt x="9904" y="15987"/>
                </a:lnTo>
                <a:lnTo>
                  <a:pt x="9977" y="16084"/>
                </a:lnTo>
                <a:lnTo>
                  <a:pt x="10123" y="16303"/>
                </a:lnTo>
                <a:lnTo>
                  <a:pt x="10317" y="16474"/>
                </a:lnTo>
                <a:lnTo>
                  <a:pt x="9685" y="16474"/>
                </a:lnTo>
                <a:lnTo>
                  <a:pt x="9612" y="16352"/>
                </a:lnTo>
                <a:lnTo>
                  <a:pt x="9563" y="16255"/>
                </a:lnTo>
                <a:lnTo>
                  <a:pt x="9393" y="16060"/>
                </a:lnTo>
                <a:lnTo>
                  <a:pt x="9222" y="15817"/>
                </a:lnTo>
                <a:lnTo>
                  <a:pt x="9125" y="15695"/>
                </a:lnTo>
                <a:lnTo>
                  <a:pt x="9028" y="15598"/>
                </a:lnTo>
                <a:lnTo>
                  <a:pt x="8979" y="15598"/>
                </a:lnTo>
                <a:lnTo>
                  <a:pt x="8955" y="15622"/>
                </a:lnTo>
                <a:lnTo>
                  <a:pt x="8955" y="15744"/>
                </a:lnTo>
                <a:lnTo>
                  <a:pt x="8979" y="15865"/>
                </a:lnTo>
                <a:lnTo>
                  <a:pt x="9003" y="15987"/>
                </a:lnTo>
                <a:lnTo>
                  <a:pt x="9052" y="16109"/>
                </a:lnTo>
                <a:lnTo>
                  <a:pt x="9247" y="16449"/>
                </a:lnTo>
                <a:lnTo>
                  <a:pt x="9247" y="16449"/>
                </a:lnTo>
                <a:lnTo>
                  <a:pt x="8687" y="16376"/>
                </a:lnTo>
                <a:lnTo>
                  <a:pt x="8614" y="16376"/>
                </a:lnTo>
                <a:lnTo>
                  <a:pt x="8590" y="16328"/>
                </a:lnTo>
                <a:lnTo>
                  <a:pt x="8492" y="16230"/>
                </a:lnTo>
                <a:lnTo>
                  <a:pt x="8419" y="16109"/>
                </a:lnTo>
                <a:lnTo>
                  <a:pt x="8346" y="15841"/>
                </a:lnTo>
                <a:lnTo>
                  <a:pt x="8273" y="15646"/>
                </a:lnTo>
                <a:lnTo>
                  <a:pt x="8200" y="15573"/>
                </a:lnTo>
                <a:lnTo>
                  <a:pt x="8152" y="15549"/>
                </a:lnTo>
                <a:lnTo>
                  <a:pt x="8103" y="15549"/>
                </a:lnTo>
                <a:lnTo>
                  <a:pt x="8079" y="15598"/>
                </a:lnTo>
                <a:lnTo>
                  <a:pt x="8054" y="15646"/>
                </a:lnTo>
                <a:lnTo>
                  <a:pt x="8054" y="15792"/>
                </a:lnTo>
                <a:lnTo>
                  <a:pt x="8079" y="15938"/>
                </a:lnTo>
                <a:lnTo>
                  <a:pt x="8103" y="16060"/>
                </a:lnTo>
                <a:lnTo>
                  <a:pt x="8176" y="16279"/>
                </a:lnTo>
                <a:lnTo>
                  <a:pt x="7762" y="16157"/>
                </a:lnTo>
                <a:lnTo>
                  <a:pt x="7714" y="16084"/>
                </a:lnTo>
                <a:lnTo>
                  <a:pt x="7665" y="15963"/>
                </a:lnTo>
                <a:lnTo>
                  <a:pt x="7592" y="15817"/>
                </a:lnTo>
                <a:lnTo>
                  <a:pt x="7543" y="15695"/>
                </a:lnTo>
                <a:lnTo>
                  <a:pt x="7519" y="15549"/>
                </a:lnTo>
                <a:lnTo>
                  <a:pt x="7495" y="15549"/>
                </a:lnTo>
                <a:lnTo>
                  <a:pt x="7470" y="15671"/>
                </a:lnTo>
                <a:lnTo>
                  <a:pt x="7446" y="15792"/>
                </a:lnTo>
                <a:lnTo>
                  <a:pt x="7446" y="15938"/>
                </a:lnTo>
                <a:lnTo>
                  <a:pt x="7470" y="16060"/>
                </a:lnTo>
                <a:lnTo>
                  <a:pt x="6984" y="15841"/>
                </a:lnTo>
                <a:lnTo>
                  <a:pt x="6984" y="15792"/>
                </a:lnTo>
                <a:lnTo>
                  <a:pt x="6911" y="15646"/>
                </a:lnTo>
                <a:lnTo>
                  <a:pt x="6813" y="15549"/>
                </a:lnTo>
                <a:lnTo>
                  <a:pt x="6789" y="15549"/>
                </a:lnTo>
                <a:lnTo>
                  <a:pt x="6740" y="15622"/>
                </a:lnTo>
                <a:lnTo>
                  <a:pt x="6716" y="15695"/>
                </a:lnTo>
                <a:lnTo>
                  <a:pt x="6375" y="15476"/>
                </a:lnTo>
                <a:lnTo>
                  <a:pt x="6035" y="15233"/>
                </a:lnTo>
                <a:lnTo>
                  <a:pt x="5718" y="14965"/>
                </a:lnTo>
                <a:lnTo>
                  <a:pt x="5451" y="14649"/>
                </a:lnTo>
                <a:lnTo>
                  <a:pt x="5159" y="14284"/>
                </a:lnTo>
                <a:lnTo>
                  <a:pt x="4915" y="13894"/>
                </a:lnTo>
                <a:lnTo>
                  <a:pt x="4696" y="13505"/>
                </a:lnTo>
                <a:lnTo>
                  <a:pt x="4502" y="13091"/>
                </a:lnTo>
                <a:lnTo>
                  <a:pt x="4356" y="12653"/>
                </a:lnTo>
                <a:lnTo>
                  <a:pt x="4234" y="12215"/>
                </a:lnTo>
                <a:lnTo>
                  <a:pt x="4112" y="11777"/>
                </a:lnTo>
                <a:lnTo>
                  <a:pt x="4064" y="11315"/>
                </a:lnTo>
                <a:lnTo>
                  <a:pt x="4015" y="10926"/>
                </a:lnTo>
                <a:lnTo>
                  <a:pt x="3991" y="10561"/>
                </a:lnTo>
                <a:lnTo>
                  <a:pt x="4015" y="10171"/>
                </a:lnTo>
                <a:lnTo>
                  <a:pt x="4039" y="9782"/>
                </a:lnTo>
                <a:lnTo>
                  <a:pt x="4088" y="9393"/>
                </a:lnTo>
                <a:lnTo>
                  <a:pt x="4137" y="9028"/>
                </a:lnTo>
                <a:lnTo>
                  <a:pt x="4234" y="8663"/>
                </a:lnTo>
                <a:lnTo>
                  <a:pt x="4331" y="8274"/>
                </a:lnTo>
                <a:lnTo>
                  <a:pt x="4453" y="7909"/>
                </a:lnTo>
                <a:lnTo>
                  <a:pt x="4599" y="7568"/>
                </a:lnTo>
                <a:lnTo>
                  <a:pt x="4769" y="7227"/>
                </a:lnTo>
                <a:lnTo>
                  <a:pt x="4940" y="6887"/>
                </a:lnTo>
                <a:lnTo>
                  <a:pt x="5134" y="6546"/>
                </a:lnTo>
                <a:lnTo>
                  <a:pt x="5353" y="6230"/>
                </a:lnTo>
                <a:lnTo>
                  <a:pt x="5597" y="5913"/>
                </a:lnTo>
                <a:lnTo>
                  <a:pt x="5840" y="5621"/>
                </a:lnTo>
                <a:lnTo>
                  <a:pt x="6083" y="5354"/>
                </a:lnTo>
                <a:lnTo>
                  <a:pt x="6351" y="5110"/>
                </a:lnTo>
                <a:lnTo>
                  <a:pt x="6643" y="4891"/>
                </a:lnTo>
                <a:lnTo>
                  <a:pt x="6935" y="4721"/>
                </a:lnTo>
                <a:lnTo>
                  <a:pt x="7227" y="4526"/>
                </a:lnTo>
                <a:lnTo>
                  <a:pt x="7543" y="4380"/>
                </a:lnTo>
                <a:lnTo>
                  <a:pt x="8225" y="4088"/>
                </a:lnTo>
                <a:lnTo>
                  <a:pt x="8784" y="3845"/>
                </a:lnTo>
                <a:lnTo>
                  <a:pt x="9368" y="3675"/>
                </a:lnTo>
                <a:lnTo>
                  <a:pt x="9636" y="3602"/>
                </a:lnTo>
                <a:lnTo>
                  <a:pt x="9660" y="3650"/>
                </a:lnTo>
                <a:lnTo>
                  <a:pt x="9685" y="3699"/>
                </a:lnTo>
                <a:lnTo>
                  <a:pt x="9733" y="3723"/>
                </a:lnTo>
                <a:lnTo>
                  <a:pt x="9806" y="3723"/>
                </a:lnTo>
                <a:lnTo>
                  <a:pt x="10171" y="3626"/>
                </a:lnTo>
                <a:lnTo>
                  <a:pt x="10536" y="3577"/>
                </a:lnTo>
                <a:lnTo>
                  <a:pt x="10585" y="3626"/>
                </a:lnTo>
                <a:lnTo>
                  <a:pt x="10634" y="3650"/>
                </a:lnTo>
                <a:lnTo>
                  <a:pt x="10682" y="3626"/>
                </a:lnTo>
                <a:lnTo>
                  <a:pt x="10707" y="3602"/>
                </a:lnTo>
                <a:lnTo>
                  <a:pt x="10731" y="3577"/>
                </a:lnTo>
                <a:close/>
                <a:moveTo>
                  <a:pt x="9977" y="3237"/>
                </a:moveTo>
                <a:lnTo>
                  <a:pt x="9733" y="3261"/>
                </a:lnTo>
                <a:lnTo>
                  <a:pt x="9490" y="3310"/>
                </a:lnTo>
                <a:lnTo>
                  <a:pt x="9028" y="3431"/>
                </a:lnTo>
                <a:lnTo>
                  <a:pt x="8638" y="3577"/>
                </a:lnTo>
                <a:lnTo>
                  <a:pt x="7957" y="3821"/>
                </a:lnTo>
                <a:lnTo>
                  <a:pt x="7324" y="4113"/>
                </a:lnTo>
                <a:lnTo>
                  <a:pt x="7008" y="4283"/>
                </a:lnTo>
                <a:lnTo>
                  <a:pt x="6692" y="4453"/>
                </a:lnTo>
                <a:lnTo>
                  <a:pt x="6400" y="4648"/>
                </a:lnTo>
                <a:lnTo>
                  <a:pt x="6108" y="4867"/>
                </a:lnTo>
                <a:lnTo>
                  <a:pt x="5791" y="5159"/>
                </a:lnTo>
                <a:lnTo>
                  <a:pt x="5499" y="5451"/>
                </a:lnTo>
                <a:lnTo>
                  <a:pt x="5232" y="5767"/>
                </a:lnTo>
                <a:lnTo>
                  <a:pt x="4988" y="6108"/>
                </a:lnTo>
                <a:lnTo>
                  <a:pt x="4745" y="6473"/>
                </a:lnTo>
                <a:lnTo>
                  <a:pt x="4526" y="6838"/>
                </a:lnTo>
                <a:lnTo>
                  <a:pt x="4356" y="7203"/>
                </a:lnTo>
                <a:lnTo>
                  <a:pt x="4185" y="7592"/>
                </a:lnTo>
                <a:lnTo>
                  <a:pt x="4039" y="8006"/>
                </a:lnTo>
                <a:lnTo>
                  <a:pt x="3918" y="8420"/>
                </a:lnTo>
                <a:lnTo>
                  <a:pt x="3796" y="8833"/>
                </a:lnTo>
                <a:lnTo>
                  <a:pt x="3723" y="9247"/>
                </a:lnTo>
                <a:lnTo>
                  <a:pt x="3674" y="9660"/>
                </a:lnTo>
                <a:lnTo>
                  <a:pt x="3626" y="10074"/>
                </a:lnTo>
                <a:lnTo>
                  <a:pt x="3626" y="10488"/>
                </a:lnTo>
                <a:lnTo>
                  <a:pt x="3626" y="10901"/>
                </a:lnTo>
                <a:lnTo>
                  <a:pt x="3650" y="11315"/>
                </a:lnTo>
                <a:lnTo>
                  <a:pt x="3699" y="11704"/>
                </a:lnTo>
                <a:lnTo>
                  <a:pt x="3772" y="12094"/>
                </a:lnTo>
                <a:lnTo>
                  <a:pt x="3869" y="12483"/>
                </a:lnTo>
                <a:lnTo>
                  <a:pt x="3991" y="12872"/>
                </a:lnTo>
                <a:lnTo>
                  <a:pt x="4137" y="13262"/>
                </a:lnTo>
                <a:lnTo>
                  <a:pt x="4307" y="13627"/>
                </a:lnTo>
                <a:lnTo>
                  <a:pt x="4477" y="13967"/>
                </a:lnTo>
                <a:lnTo>
                  <a:pt x="4696" y="14332"/>
                </a:lnTo>
                <a:lnTo>
                  <a:pt x="4915" y="14649"/>
                </a:lnTo>
                <a:lnTo>
                  <a:pt x="5183" y="14965"/>
                </a:lnTo>
                <a:lnTo>
                  <a:pt x="5451" y="15257"/>
                </a:lnTo>
                <a:lnTo>
                  <a:pt x="5743" y="15525"/>
                </a:lnTo>
                <a:lnTo>
                  <a:pt x="6035" y="15768"/>
                </a:lnTo>
                <a:lnTo>
                  <a:pt x="6375" y="15987"/>
                </a:lnTo>
                <a:lnTo>
                  <a:pt x="6716" y="16182"/>
                </a:lnTo>
                <a:lnTo>
                  <a:pt x="6765" y="16230"/>
                </a:lnTo>
                <a:lnTo>
                  <a:pt x="6838" y="16230"/>
                </a:lnTo>
                <a:lnTo>
                  <a:pt x="6862" y="16255"/>
                </a:lnTo>
                <a:lnTo>
                  <a:pt x="7276" y="16425"/>
                </a:lnTo>
                <a:lnTo>
                  <a:pt x="7738" y="16595"/>
                </a:lnTo>
                <a:lnTo>
                  <a:pt x="8176" y="16717"/>
                </a:lnTo>
                <a:lnTo>
                  <a:pt x="8638" y="16814"/>
                </a:lnTo>
                <a:lnTo>
                  <a:pt x="9101" y="16887"/>
                </a:lnTo>
                <a:lnTo>
                  <a:pt x="9563" y="16936"/>
                </a:lnTo>
                <a:lnTo>
                  <a:pt x="10025" y="16960"/>
                </a:lnTo>
                <a:lnTo>
                  <a:pt x="10488" y="16936"/>
                </a:lnTo>
                <a:lnTo>
                  <a:pt x="10974" y="16912"/>
                </a:lnTo>
                <a:lnTo>
                  <a:pt x="11437" y="16839"/>
                </a:lnTo>
                <a:lnTo>
                  <a:pt x="11899" y="16766"/>
                </a:lnTo>
                <a:lnTo>
                  <a:pt x="12337" y="16644"/>
                </a:lnTo>
                <a:lnTo>
                  <a:pt x="12799" y="16522"/>
                </a:lnTo>
                <a:lnTo>
                  <a:pt x="13237" y="16352"/>
                </a:lnTo>
                <a:lnTo>
                  <a:pt x="13675" y="16182"/>
                </a:lnTo>
                <a:lnTo>
                  <a:pt x="14089" y="15963"/>
                </a:lnTo>
                <a:lnTo>
                  <a:pt x="14575" y="15671"/>
                </a:lnTo>
                <a:lnTo>
                  <a:pt x="15038" y="15354"/>
                </a:lnTo>
                <a:lnTo>
                  <a:pt x="15451" y="15014"/>
                </a:lnTo>
                <a:lnTo>
                  <a:pt x="15816" y="14624"/>
                </a:lnTo>
                <a:lnTo>
                  <a:pt x="16157" y="14186"/>
                </a:lnTo>
                <a:lnTo>
                  <a:pt x="16473" y="13748"/>
                </a:lnTo>
                <a:lnTo>
                  <a:pt x="16741" y="13286"/>
                </a:lnTo>
                <a:lnTo>
                  <a:pt x="16960" y="12799"/>
                </a:lnTo>
                <a:lnTo>
                  <a:pt x="17155" y="12288"/>
                </a:lnTo>
                <a:lnTo>
                  <a:pt x="17301" y="11777"/>
                </a:lnTo>
                <a:lnTo>
                  <a:pt x="17398" y="11242"/>
                </a:lnTo>
                <a:lnTo>
                  <a:pt x="17447" y="10707"/>
                </a:lnTo>
                <a:lnTo>
                  <a:pt x="17471" y="10147"/>
                </a:lnTo>
                <a:lnTo>
                  <a:pt x="17447" y="9587"/>
                </a:lnTo>
                <a:lnTo>
                  <a:pt x="17374" y="9052"/>
                </a:lnTo>
                <a:lnTo>
                  <a:pt x="17276" y="8493"/>
                </a:lnTo>
                <a:lnTo>
                  <a:pt x="17106" y="7957"/>
                </a:lnTo>
                <a:lnTo>
                  <a:pt x="16887" y="7422"/>
                </a:lnTo>
                <a:lnTo>
                  <a:pt x="16619" y="6911"/>
                </a:lnTo>
                <a:lnTo>
                  <a:pt x="16327" y="6400"/>
                </a:lnTo>
                <a:lnTo>
                  <a:pt x="15987" y="5938"/>
                </a:lnTo>
                <a:lnTo>
                  <a:pt x="15597" y="5500"/>
                </a:lnTo>
                <a:lnTo>
                  <a:pt x="15184" y="5110"/>
                </a:lnTo>
                <a:lnTo>
                  <a:pt x="14746" y="4745"/>
                </a:lnTo>
                <a:lnTo>
                  <a:pt x="14502" y="4551"/>
                </a:lnTo>
                <a:lnTo>
                  <a:pt x="14235" y="4380"/>
                </a:lnTo>
                <a:lnTo>
                  <a:pt x="13651" y="4088"/>
                </a:lnTo>
                <a:lnTo>
                  <a:pt x="13067" y="3796"/>
                </a:lnTo>
                <a:lnTo>
                  <a:pt x="12483" y="3577"/>
                </a:lnTo>
                <a:lnTo>
                  <a:pt x="11996" y="3431"/>
                </a:lnTo>
                <a:lnTo>
                  <a:pt x="11461" y="3334"/>
                </a:lnTo>
                <a:lnTo>
                  <a:pt x="11218" y="3285"/>
                </a:lnTo>
                <a:lnTo>
                  <a:pt x="10415" y="3285"/>
                </a:lnTo>
                <a:lnTo>
                  <a:pt x="10196" y="3237"/>
                </a:lnTo>
                <a:close/>
                <a:moveTo>
                  <a:pt x="13675" y="16912"/>
                </a:moveTo>
                <a:lnTo>
                  <a:pt x="13626" y="16936"/>
                </a:lnTo>
                <a:lnTo>
                  <a:pt x="13578" y="16984"/>
                </a:lnTo>
                <a:lnTo>
                  <a:pt x="13553" y="17057"/>
                </a:lnTo>
                <a:lnTo>
                  <a:pt x="13553" y="17106"/>
                </a:lnTo>
                <a:lnTo>
                  <a:pt x="13578" y="17252"/>
                </a:lnTo>
                <a:lnTo>
                  <a:pt x="13724" y="17495"/>
                </a:lnTo>
                <a:lnTo>
                  <a:pt x="13772" y="17666"/>
                </a:lnTo>
                <a:lnTo>
                  <a:pt x="13870" y="17812"/>
                </a:lnTo>
                <a:lnTo>
                  <a:pt x="13943" y="17885"/>
                </a:lnTo>
                <a:lnTo>
                  <a:pt x="13991" y="17958"/>
                </a:lnTo>
                <a:lnTo>
                  <a:pt x="14089" y="17982"/>
                </a:lnTo>
                <a:lnTo>
                  <a:pt x="14162" y="18006"/>
                </a:lnTo>
                <a:lnTo>
                  <a:pt x="14210" y="17982"/>
                </a:lnTo>
                <a:lnTo>
                  <a:pt x="14259" y="17958"/>
                </a:lnTo>
                <a:lnTo>
                  <a:pt x="14332" y="17885"/>
                </a:lnTo>
                <a:lnTo>
                  <a:pt x="14356" y="17787"/>
                </a:lnTo>
                <a:lnTo>
                  <a:pt x="14356" y="17739"/>
                </a:lnTo>
                <a:lnTo>
                  <a:pt x="14332" y="17690"/>
                </a:lnTo>
                <a:lnTo>
                  <a:pt x="14259" y="17593"/>
                </a:lnTo>
                <a:lnTo>
                  <a:pt x="14162" y="17495"/>
                </a:lnTo>
                <a:lnTo>
                  <a:pt x="13991" y="17228"/>
                </a:lnTo>
                <a:lnTo>
                  <a:pt x="13918" y="17082"/>
                </a:lnTo>
                <a:lnTo>
                  <a:pt x="13870" y="17033"/>
                </a:lnTo>
                <a:lnTo>
                  <a:pt x="13821" y="16960"/>
                </a:lnTo>
                <a:lnTo>
                  <a:pt x="13748" y="16936"/>
                </a:lnTo>
                <a:lnTo>
                  <a:pt x="13675" y="16912"/>
                </a:lnTo>
                <a:close/>
                <a:moveTo>
                  <a:pt x="7008" y="17009"/>
                </a:moveTo>
                <a:lnTo>
                  <a:pt x="6911" y="17057"/>
                </a:lnTo>
                <a:lnTo>
                  <a:pt x="6813" y="17155"/>
                </a:lnTo>
                <a:lnTo>
                  <a:pt x="6716" y="17374"/>
                </a:lnTo>
                <a:lnTo>
                  <a:pt x="6570" y="17666"/>
                </a:lnTo>
                <a:lnTo>
                  <a:pt x="6521" y="17812"/>
                </a:lnTo>
                <a:lnTo>
                  <a:pt x="6497" y="17885"/>
                </a:lnTo>
                <a:lnTo>
                  <a:pt x="6521" y="17958"/>
                </a:lnTo>
                <a:lnTo>
                  <a:pt x="6546" y="18006"/>
                </a:lnTo>
                <a:lnTo>
                  <a:pt x="6594" y="18055"/>
                </a:lnTo>
                <a:lnTo>
                  <a:pt x="6667" y="18079"/>
                </a:lnTo>
                <a:lnTo>
                  <a:pt x="6740" y="18079"/>
                </a:lnTo>
                <a:lnTo>
                  <a:pt x="6789" y="18055"/>
                </a:lnTo>
                <a:lnTo>
                  <a:pt x="6862" y="18006"/>
                </a:lnTo>
                <a:lnTo>
                  <a:pt x="6935" y="17885"/>
                </a:lnTo>
                <a:lnTo>
                  <a:pt x="7008" y="17739"/>
                </a:lnTo>
                <a:lnTo>
                  <a:pt x="7057" y="17593"/>
                </a:lnTo>
                <a:lnTo>
                  <a:pt x="7154" y="17349"/>
                </a:lnTo>
                <a:lnTo>
                  <a:pt x="7178" y="17228"/>
                </a:lnTo>
                <a:lnTo>
                  <a:pt x="7178" y="17106"/>
                </a:lnTo>
                <a:lnTo>
                  <a:pt x="7154" y="17057"/>
                </a:lnTo>
                <a:lnTo>
                  <a:pt x="7105" y="17033"/>
                </a:lnTo>
                <a:lnTo>
                  <a:pt x="7057" y="17009"/>
                </a:lnTo>
                <a:close/>
                <a:moveTo>
                  <a:pt x="5694" y="16328"/>
                </a:moveTo>
                <a:lnTo>
                  <a:pt x="5597" y="16352"/>
                </a:lnTo>
                <a:lnTo>
                  <a:pt x="5524" y="16425"/>
                </a:lnTo>
                <a:lnTo>
                  <a:pt x="5159" y="16887"/>
                </a:lnTo>
                <a:lnTo>
                  <a:pt x="4745" y="17349"/>
                </a:lnTo>
                <a:lnTo>
                  <a:pt x="4307" y="17787"/>
                </a:lnTo>
                <a:lnTo>
                  <a:pt x="3869" y="18225"/>
                </a:lnTo>
                <a:lnTo>
                  <a:pt x="3820" y="18250"/>
                </a:lnTo>
                <a:lnTo>
                  <a:pt x="3820" y="18298"/>
                </a:lnTo>
                <a:lnTo>
                  <a:pt x="3820" y="18347"/>
                </a:lnTo>
                <a:lnTo>
                  <a:pt x="3845" y="18396"/>
                </a:lnTo>
                <a:lnTo>
                  <a:pt x="3893" y="18444"/>
                </a:lnTo>
                <a:lnTo>
                  <a:pt x="3942" y="18469"/>
                </a:lnTo>
                <a:lnTo>
                  <a:pt x="3991" y="18469"/>
                </a:lnTo>
                <a:lnTo>
                  <a:pt x="4161" y="18420"/>
                </a:lnTo>
                <a:lnTo>
                  <a:pt x="4283" y="18347"/>
                </a:lnTo>
                <a:lnTo>
                  <a:pt x="4429" y="18250"/>
                </a:lnTo>
                <a:lnTo>
                  <a:pt x="4550" y="18152"/>
                </a:lnTo>
                <a:lnTo>
                  <a:pt x="4794" y="17909"/>
                </a:lnTo>
                <a:lnTo>
                  <a:pt x="5013" y="17690"/>
                </a:lnTo>
                <a:lnTo>
                  <a:pt x="5499" y="17203"/>
                </a:lnTo>
                <a:lnTo>
                  <a:pt x="5718" y="16936"/>
                </a:lnTo>
                <a:lnTo>
                  <a:pt x="5937" y="16668"/>
                </a:lnTo>
                <a:lnTo>
                  <a:pt x="5986" y="16571"/>
                </a:lnTo>
                <a:lnTo>
                  <a:pt x="5962" y="16498"/>
                </a:lnTo>
                <a:lnTo>
                  <a:pt x="5937" y="16425"/>
                </a:lnTo>
                <a:lnTo>
                  <a:pt x="5864" y="16376"/>
                </a:lnTo>
                <a:lnTo>
                  <a:pt x="5791" y="16328"/>
                </a:lnTo>
                <a:close/>
                <a:moveTo>
                  <a:pt x="15013" y="15987"/>
                </a:moveTo>
                <a:lnTo>
                  <a:pt x="14965" y="16011"/>
                </a:lnTo>
                <a:lnTo>
                  <a:pt x="14940" y="16084"/>
                </a:lnTo>
                <a:lnTo>
                  <a:pt x="14940" y="16133"/>
                </a:lnTo>
                <a:lnTo>
                  <a:pt x="14989" y="16303"/>
                </a:lnTo>
                <a:lnTo>
                  <a:pt x="15038" y="16449"/>
                </a:lnTo>
                <a:lnTo>
                  <a:pt x="15208" y="16717"/>
                </a:lnTo>
                <a:lnTo>
                  <a:pt x="15427" y="17082"/>
                </a:lnTo>
                <a:lnTo>
                  <a:pt x="15524" y="17252"/>
                </a:lnTo>
                <a:lnTo>
                  <a:pt x="15646" y="17422"/>
                </a:lnTo>
                <a:lnTo>
                  <a:pt x="16108" y="17933"/>
                </a:lnTo>
                <a:lnTo>
                  <a:pt x="16327" y="18225"/>
                </a:lnTo>
                <a:lnTo>
                  <a:pt x="16400" y="18371"/>
                </a:lnTo>
                <a:lnTo>
                  <a:pt x="16473" y="18517"/>
                </a:lnTo>
                <a:lnTo>
                  <a:pt x="16522" y="18590"/>
                </a:lnTo>
                <a:lnTo>
                  <a:pt x="16595" y="18639"/>
                </a:lnTo>
                <a:lnTo>
                  <a:pt x="16668" y="18688"/>
                </a:lnTo>
                <a:lnTo>
                  <a:pt x="16765" y="18688"/>
                </a:lnTo>
                <a:lnTo>
                  <a:pt x="16838" y="18663"/>
                </a:lnTo>
                <a:lnTo>
                  <a:pt x="16887" y="18615"/>
                </a:lnTo>
                <a:lnTo>
                  <a:pt x="16936" y="18566"/>
                </a:lnTo>
                <a:lnTo>
                  <a:pt x="16936" y="18469"/>
                </a:lnTo>
                <a:lnTo>
                  <a:pt x="16911" y="18298"/>
                </a:lnTo>
                <a:lnTo>
                  <a:pt x="16838" y="18128"/>
                </a:lnTo>
                <a:lnTo>
                  <a:pt x="16765" y="17982"/>
                </a:lnTo>
                <a:lnTo>
                  <a:pt x="16668" y="17836"/>
                </a:lnTo>
                <a:lnTo>
                  <a:pt x="16449" y="17568"/>
                </a:lnTo>
                <a:lnTo>
                  <a:pt x="16206" y="17325"/>
                </a:lnTo>
                <a:lnTo>
                  <a:pt x="16060" y="17155"/>
                </a:lnTo>
                <a:lnTo>
                  <a:pt x="15938" y="16984"/>
                </a:lnTo>
                <a:lnTo>
                  <a:pt x="15695" y="16595"/>
                </a:lnTo>
                <a:lnTo>
                  <a:pt x="15573" y="16401"/>
                </a:lnTo>
                <a:lnTo>
                  <a:pt x="15427" y="16230"/>
                </a:lnTo>
                <a:lnTo>
                  <a:pt x="15281" y="16109"/>
                </a:lnTo>
                <a:lnTo>
                  <a:pt x="15086" y="15987"/>
                </a:lnTo>
                <a:close/>
                <a:moveTo>
                  <a:pt x="10439" y="17666"/>
                </a:moveTo>
                <a:lnTo>
                  <a:pt x="10342" y="17787"/>
                </a:lnTo>
                <a:lnTo>
                  <a:pt x="10293" y="17909"/>
                </a:lnTo>
                <a:lnTo>
                  <a:pt x="10244" y="18055"/>
                </a:lnTo>
                <a:lnTo>
                  <a:pt x="10244" y="18201"/>
                </a:lnTo>
                <a:lnTo>
                  <a:pt x="10196" y="18517"/>
                </a:lnTo>
                <a:lnTo>
                  <a:pt x="10196" y="18688"/>
                </a:lnTo>
                <a:lnTo>
                  <a:pt x="10244" y="18834"/>
                </a:lnTo>
                <a:lnTo>
                  <a:pt x="10293" y="18882"/>
                </a:lnTo>
                <a:lnTo>
                  <a:pt x="10342" y="18907"/>
                </a:lnTo>
                <a:lnTo>
                  <a:pt x="10415" y="18882"/>
                </a:lnTo>
                <a:lnTo>
                  <a:pt x="10463" y="18858"/>
                </a:lnTo>
                <a:lnTo>
                  <a:pt x="10512" y="18809"/>
                </a:lnTo>
                <a:lnTo>
                  <a:pt x="10561" y="18736"/>
                </a:lnTo>
                <a:lnTo>
                  <a:pt x="10585" y="18615"/>
                </a:lnTo>
                <a:lnTo>
                  <a:pt x="10585" y="18323"/>
                </a:lnTo>
                <a:lnTo>
                  <a:pt x="10609" y="18031"/>
                </a:lnTo>
                <a:lnTo>
                  <a:pt x="10609" y="17885"/>
                </a:lnTo>
                <a:lnTo>
                  <a:pt x="10585" y="17739"/>
                </a:lnTo>
                <a:lnTo>
                  <a:pt x="10561" y="17690"/>
                </a:lnTo>
                <a:lnTo>
                  <a:pt x="10536" y="17666"/>
                </a:lnTo>
                <a:close/>
                <a:moveTo>
                  <a:pt x="8638" y="17349"/>
                </a:moveTo>
                <a:lnTo>
                  <a:pt x="8492" y="17471"/>
                </a:lnTo>
                <a:lnTo>
                  <a:pt x="8395" y="17593"/>
                </a:lnTo>
                <a:lnTo>
                  <a:pt x="8322" y="17739"/>
                </a:lnTo>
                <a:lnTo>
                  <a:pt x="8249" y="17909"/>
                </a:lnTo>
                <a:lnTo>
                  <a:pt x="8176" y="18250"/>
                </a:lnTo>
                <a:lnTo>
                  <a:pt x="8103" y="18590"/>
                </a:lnTo>
                <a:lnTo>
                  <a:pt x="7908" y="19369"/>
                </a:lnTo>
                <a:lnTo>
                  <a:pt x="7860" y="19758"/>
                </a:lnTo>
                <a:lnTo>
                  <a:pt x="7835" y="19953"/>
                </a:lnTo>
                <a:lnTo>
                  <a:pt x="7835" y="20148"/>
                </a:lnTo>
                <a:lnTo>
                  <a:pt x="7860" y="20221"/>
                </a:lnTo>
                <a:lnTo>
                  <a:pt x="7908" y="20269"/>
                </a:lnTo>
                <a:lnTo>
                  <a:pt x="7933" y="20318"/>
                </a:lnTo>
                <a:lnTo>
                  <a:pt x="8006" y="20342"/>
                </a:lnTo>
                <a:lnTo>
                  <a:pt x="8103" y="20342"/>
                </a:lnTo>
                <a:lnTo>
                  <a:pt x="8176" y="20318"/>
                </a:lnTo>
                <a:lnTo>
                  <a:pt x="8200" y="20245"/>
                </a:lnTo>
                <a:lnTo>
                  <a:pt x="8273" y="20099"/>
                </a:lnTo>
                <a:lnTo>
                  <a:pt x="8346" y="19929"/>
                </a:lnTo>
                <a:lnTo>
                  <a:pt x="8419" y="19588"/>
                </a:lnTo>
                <a:lnTo>
                  <a:pt x="8517" y="18882"/>
                </a:lnTo>
                <a:lnTo>
                  <a:pt x="8614" y="18517"/>
                </a:lnTo>
                <a:lnTo>
                  <a:pt x="8711" y="18152"/>
                </a:lnTo>
                <a:lnTo>
                  <a:pt x="8760" y="17958"/>
                </a:lnTo>
                <a:lnTo>
                  <a:pt x="8784" y="17763"/>
                </a:lnTo>
                <a:lnTo>
                  <a:pt x="8784" y="17593"/>
                </a:lnTo>
                <a:lnTo>
                  <a:pt x="8784" y="17422"/>
                </a:lnTo>
                <a:lnTo>
                  <a:pt x="8760" y="17374"/>
                </a:lnTo>
                <a:lnTo>
                  <a:pt x="8711" y="17349"/>
                </a:lnTo>
                <a:close/>
                <a:moveTo>
                  <a:pt x="12093" y="17374"/>
                </a:moveTo>
                <a:lnTo>
                  <a:pt x="12045" y="17398"/>
                </a:lnTo>
                <a:lnTo>
                  <a:pt x="11996" y="17398"/>
                </a:lnTo>
                <a:lnTo>
                  <a:pt x="11947" y="17447"/>
                </a:lnTo>
                <a:lnTo>
                  <a:pt x="11923" y="17495"/>
                </a:lnTo>
                <a:lnTo>
                  <a:pt x="11923" y="17544"/>
                </a:lnTo>
                <a:lnTo>
                  <a:pt x="11947" y="17836"/>
                </a:lnTo>
                <a:lnTo>
                  <a:pt x="11972" y="18152"/>
                </a:lnTo>
                <a:lnTo>
                  <a:pt x="12093" y="18761"/>
                </a:lnTo>
                <a:lnTo>
                  <a:pt x="12166" y="19199"/>
                </a:lnTo>
                <a:lnTo>
                  <a:pt x="12215" y="19661"/>
                </a:lnTo>
                <a:lnTo>
                  <a:pt x="12239" y="19904"/>
                </a:lnTo>
                <a:lnTo>
                  <a:pt x="12288" y="20123"/>
                </a:lnTo>
                <a:lnTo>
                  <a:pt x="12337" y="20342"/>
                </a:lnTo>
                <a:lnTo>
                  <a:pt x="12434" y="20561"/>
                </a:lnTo>
                <a:lnTo>
                  <a:pt x="12483" y="20610"/>
                </a:lnTo>
                <a:lnTo>
                  <a:pt x="12556" y="20659"/>
                </a:lnTo>
                <a:lnTo>
                  <a:pt x="12629" y="20659"/>
                </a:lnTo>
                <a:lnTo>
                  <a:pt x="12702" y="20634"/>
                </a:lnTo>
                <a:lnTo>
                  <a:pt x="12775" y="20610"/>
                </a:lnTo>
                <a:lnTo>
                  <a:pt x="12823" y="20537"/>
                </a:lnTo>
                <a:lnTo>
                  <a:pt x="12848" y="20464"/>
                </a:lnTo>
                <a:lnTo>
                  <a:pt x="12848" y="20391"/>
                </a:lnTo>
                <a:lnTo>
                  <a:pt x="12750" y="19953"/>
                </a:lnTo>
                <a:lnTo>
                  <a:pt x="12702" y="19491"/>
                </a:lnTo>
                <a:lnTo>
                  <a:pt x="12629" y="19053"/>
                </a:lnTo>
                <a:lnTo>
                  <a:pt x="12556" y="18639"/>
                </a:lnTo>
                <a:lnTo>
                  <a:pt x="12483" y="18323"/>
                </a:lnTo>
                <a:lnTo>
                  <a:pt x="12434" y="18031"/>
                </a:lnTo>
                <a:lnTo>
                  <a:pt x="12361" y="17739"/>
                </a:lnTo>
                <a:lnTo>
                  <a:pt x="12288" y="17593"/>
                </a:lnTo>
                <a:lnTo>
                  <a:pt x="12239" y="17471"/>
                </a:lnTo>
                <a:lnTo>
                  <a:pt x="12191" y="17422"/>
                </a:lnTo>
                <a:lnTo>
                  <a:pt x="12142" y="17398"/>
                </a:lnTo>
                <a:lnTo>
                  <a:pt x="12093" y="17374"/>
                </a:lnTo>
                <a:close/>
              </a:path>
            </a:pathLst>
          </a:custGeom>
          <a:solidFill>
            <a:srgbClr val="E691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 name="Google Shape;321;p44"/>
          <p:cNvSpPr/>
          <p:nvPr/>
        </p:nvSpPr>
        <p:spPr>
          <a:xfrm>
            <a:off x="3947052" y="3023990"/>
            <a:ext cx="1950302" cy="1192679"/>
          </a:xfrm>
          <a:custGeom>
            <a:rect b="b" l="l" r="r" t="t"/>
            <a:pathLst>
              <a:path extrusionOk="0" h="12216" w="19978">
                <a:moveTo>
                  <a:pt x="8128" y="560"/>
                </a:moveTo>
                <a:lnTo>
                  <a:pt x="8517" y="609"/>
                </a:lnTo>
                <a:lnTo>
                  <a:pt x="8055" y="925"/>
                </a:lnTo>
                <a:lnTo>
                  <a:pt x="7617" y="1193"/>
                </a:lnTo>
                <a:lnTo>
                  <a:pt x="7422" y="1339"/>
                </a:lnTo>
                <a:lnTo>
                  <a:pt x="7325" y="1436"/>
                </a:lnTo>
                <a:lnTo>
                  <a:pt x="7252" y="1534"/>
                </a:lnTo>
                <a:lnTo>
                  <a:pt x="7252" y="1582"/>
                </a:lnTo>
                <a:lnTo>
                  <a:pt x="7252" y="1655"/>
                </a:lnTo>
                <a:lnTo>
                  <a:pt x="7300" y="1680"/>
                </a:lnTo>
                <a:lnTo>
                  <a:pt x="7349" y="1704"/>
                </a:lnTo>
                <a:lnTo>
                  <a:pt x="7471" y="1704"/>
                </a:lnTo>
                <a:lnTo>
                  <a:pt x="7592" y="1680"/>
                </a:lnTo>
                <a:lnTo>
                  <a:pt x="7836" y="1582"/>
                </a:lnTo>
                <a:lnTo>
                  <a:pt x="8055" y="1436"/>
                </a:lnTo>
                <a:lnTo>
                  <a:pt x="8274" y="1315"/>
                </a:lnTo>
                <a:lnTo>
                  <a:pt x="8711" y="1023"/>
                </a:lnTo>
                <a:lnTo>
                  <a:pt x="9149" y="731"/>
                </a:lnTo>
                <a:lnTo>
                  <a:pt x="9393" y="828"/>
                </a:lnTo>
                <a:lnTo>
                  <a:pt x="9660" y="925"/>
                </a:lnTo>
                <a:lnTo>
                  <a:pt x="9320" y="1071"/>
                </a:lnTo>
                <a:lnTo>
                  <a:pt x="9003" y="1217"/>
                </a:lnTo>
                <a:lnTo>
                  <a:pt x="8736" y="1339"/>
                </a:lnTo>
                <a:lnTo>
                  <a:pt x="8492" y="1509"/>
                </a:lnTo>
                <a:lnTo>
                  <a:pt x="8371" y="1607"/>
                </a:lnTo>
                <a:lnTo>
                  <a:pt x="8274" y="1728"/>
                </a:lnTo>
                <a:lnTo>
                  <a:pt x="8201" y="1850"/>
                </a:lnTo>
                <a:lnTo>
                  <a:pt x="8152" y="1996"/>
                </a:lnTo>
                <a:lnTo>
                  <a:pt x="8152" y="2045"/>
                </a:lnTo>
                <a:lnTo>
                  <a:pt x="8176" y="2045"/>
                </a:lnTo>
                <a:lnTo>
                  <a:pt x="8201" y="2069"/>
                </a:lnTo>
                <a:lnTo>
                  <a:pt x="8225" y="2069"/>
                </a:lnTo>
                <a:lnTo>
                  <a:pt x="8492" y="1947"/>
                </a:lnTo>
                <a:lnTo>
                  <a:pt x="8711" y="1801"/>
                </a:lnTo>
                <a:lnTo>
                  <a:pt x="8955" y="1680"/>
                </a:lnTo>
                <a:lnTo>
                  <a:pt x="9198" y="1558"/>
                </a:lnTo>
                <a:lnTo>
                  <a:pt x="9417" y="1485"/>
                </a:lnTo>
                <a:lnTo>
                  <a:pt x="9660" y="1412"/>
                </a:lnTo>
                <a:lnTo>
                  <a:pt x="9904" y="1339"/>
                </a:lnTo>
                <a:lnTo>
                  <a:pt x="10123" y="1266"/>
                </a:lnTo>
                <a:lnTo>
                  <a:pt x="10463" y="1558"/>
                </a:lnTo>
                <a:lnTo>
                  <a:pt x="10269" y="1582"/>
                </a:lnTo>
                <a:lnTo>
                  <a:pt x="10050" y="1631"/>
                </a:lnTo>
                <a:lnTo>
                  <a:pt x="9660" y="1777"/>
                </a:lnTo>
                <a:lnTo>
                  <a:pt x="9490" y="1874"/>
                </a:lnTo>
                <a:lnTo>
                  <a:pt x="9295" y="1947"/>
                </a:lnTo>
                <a:lnTo>
                  <a:pt x="9101" y="2045"/>
                </a:lnTo>
                <a:lnTo>
                  <a:pt x="8955" y="2191"/>
                </a:lnTo>
                <a:lnTo>
                  <a:pt x="8930" y="2239"/>
                </a:lnTo>
                <a:lnTo>
                  <a:pt x="8930" y="2264"/>
                </a:lnTo>
                <a:lnTo>
                  <a:pt x="8930" y="2337"/>
                </a:lnTo>
                <a:lnTo>
                  <a:pt x="9003" y="2410"/>
                </a:lnTo>
                <a:lnTo>
                  <a:pt x="9076" y="2410"/>
                </a:lnTo>
                <a:lnTo>
                  <a:pt x="9320" y="2361"/>
                </a:lnTo>
                <a:lnTo>
                  <a:pt x="9539" y="2288"/>
                </a:lnTo>
                <a:lnTo>
                  <a:pt x="9977" y="2093"/>
                </a:lnTo>
                <a:lnTo>
                  <a:pt x="10147" y="2045"/>
                </a:lnTo>
                <a:lnTo>
                  <a:pt x="10317" y="1947"/>
                </a:lnTo>
                <a:lnTo>
                  <a:pt x="10463" y="1850"/>
                </a:lnTo>
                <a:lnTo>
                  <a:pt x="10585" y="1704"/>
                </a:lnTo>
                <a:lnTo>
                  <a:pt x="10804" y="1972"/>
                </a:lnTo>
                <a:lnTo>
                  <a:pt x="10390" y="2191"/>
                </a:lnTo>
                <a:lnTo>
                  <a:pt x="10196" y="2288"/>
                </a:lnTo>
                <a:lnTo>
                  <a:pt x="10001" y="2385"/>
                </a:lnTo>
                <a:lnTo>
                  <a:pt x="9904" y="2434"/>
                </a:lnTo>
                <a:lnTo>
                  <a:pt x="9831" y="2507"/>
                </a:lnTo>
                <a:lnTo>
                  <a:pt x="9758" y="2604"/>
                </a:lnTo>
                <a:lnTo>
                  <a:pt x="9709" y="2702"/>
                </a:lnTo>
                <a:lnTo>
                  <a:pt x="9709" y="2726"/>
                </a:lnTo>
                <a:lnTo>
                  <a:pt x="9733" y="2750"/>
                </a:lnTo>
                <a:lnTo>
                  <a:pt x="9782" y="2775"/>
                </a:lnTo>
                <a:lnTo>
                  <a:pt x="10001" y="2775"/>
                </a:lnTo>
                <a:lnTo>
                  <a:pt x="10220" y="2702"/>
                </a:lnTo>
                <a:lnTo>
                  <a:pt x="10634" y="2507"/>
                </a:lnTo>
                <a:lnTo>
                  <a:pt x="10853" y="2434"/>
                </a:lnTo>
                <a:lnTo>
                  <a:pt x="11072" y="2361"/>
                </a:lnTo>
                <a:lnTo>
                  <a:pt x="11096" y="2361"/>
                </a:lnTo>
                <a:lnTo>
                  <a:pt x="11145" y="2458"/>
                </a:lnTo>
                <a:lnTo>
                  <a:pt x="10926" y="2556"/>
                </a:lnTo>
                <a:lnTo>
                  <a:pt x="10707" y="2677"/>
                </a:lnTo>
                <a:lnTo>
                  <a:pt x="10269" y="2945"/>
                </a:lnTo>
                <a:lnTo>
                  <a:pt x="10244" y="2994"/>
                </a:lnTo>
                <a:lnTo>
                  <a:pt x="10244" y="3042"/>
                </a:lnTo>
                <a:lnTo>
                  <a:pt x="10269" y="3067"/>
                </a:lnTo>
                <a:lnTo>
                  <a:pt x="10317" y="3091"/>
                </a:lnTo>
                <a:lnTo>
                  <a:pt x="10561" y="3067"/>
                </a:lnTo>
                <a:lnTo>
                  <a:pt x="10804" y="2994"/>
                </a:lnTo>
                <a:lnTo>
                  <a:pt x="11047" y="2896"/>
                </a:lnTo>
                <a:lnTo>
                  <a:pt x="11291" y="2775"/>
                </a:lnTo>
                <a:lnTo>
                  <a:pt x="11388" y="3091"/>
                </a:lnTo>
                <a:lnTo>
                  <a:pt x="11291" y="3091"/>
                </a:lnTo>
                <a:lnTo>
                  <a:pt x="11218" y="3115"/>
                </a:lnTo>
                <a:lnTo>
                  <a:pt x="11047" y="3164"/>
                </a:lnTo>
                <a:lnTo>
                  <a:pt x="10853" y="3286"/>
                </a:lnTo>
                <a:lnTo>
                  <a:pt x="10780" y="3334"/>
                </a:lnTo>
                <a:lnTo>
                  <a:pt x="10707" y="3432"/>
                </a:lnTo>
                <a:lnTo>
                  <a:pt x="10707" y="3505"/>
                </a:lnTo>
                <a:lnTo>
                  <a:pt x="10731" y="3553"/>
                </a:lnTo>
                <a:lnTo>
                  <a:pt x="10780" y="3602"/>
                </a:lnTo>
                <a:lnTo>
                  <a:pt x="10828" y="3602"/>
                </a:lnTo>
                <a:lnTo>
                  <a:pt x="10999" y="3553"/>
                </a:lnTo>
                <a:lnTo>
                  <a:pt x="11169" y="3505"/>
                </a:lnTo>
                <a:lnTo>
                  <a:pt x="11339" y="3456"/>
                </a:lnTo>
                <a:lnTo>
                  <a:pt x="11412" y="3432"/>
                </a:lnTo>
                <a:lnTo>
                  <a:pt x="11461" y="3383"/>
                </a:lnTo>
                <a:lnTo>
                  <a:pt x="11534" y="3602"/>
                </a:lnTo>
                <a:lnTo>
                  <a:pt x="11461" y="3626"/>
                </a:lnTo>
                <a:lnTo>
                  <a:pt x="11388" y="3675"/>
                </a:lnTo>
                <a:lnTo>
                  <a:pt x="11291" y="3724"/>
                </a:lnTo>
                <a:lnTo>
                  <a:pt x="11193" y="3772"/>
                </a:lnTo>
                <a:lnTo>
                  <a:pt x="11193" y="3821"/>
                </a:lnTo>
                <a:lnTo>
                  <a:pt x="11193" y="3845"/>
                </a:lnTo>
                <a:lnTo>
                  <a:pt x="11291" y="3894"/>
                </a:lnTo>
                <a:lnTo>
                  <a:pt x="11412" y="3943"/>
                </a:lnTo>
                <a:lnTo>
                  <a:pt x="11534" y="3943"/>
                </a:lnTo>
                <a:lnTo>
                  <a:pt x="11631" y="3894"/>
                </a:lnTo>
                <a:lnTo>
                  <a:pt x="11680" y="3967"/>
                </a:lnTo>
                <a:lnTo>
                  <a:pt x="11777" y="4016"/>
                </a:lnTo>
                <a:lnTo>
                  <a:pt x="11850" y="4040"/>
                </a:lnTo>
                <a:lnTo>
                  <a:pt x="11948" y="4040"/>
                </a:lnTo>
                <a:lnTo>
                  <a:pt x="12021" y="4016"/>
                </a:lnTo>
                <a:lnTo>
                  <a:pt x="12094" y="3967"/>
                </a:lnTo>
                <a:lnTo>
                  <a:pt x="12142" y="3894"/>
                </a:lnTo>
                <a:lnTo>
                  <a:pt x="12142" y="3797"/>
                </a:lnTo>
                <a:lnTo>
                  <a:pt x="12069" y="3359"/>
                </a:lnTo>
                <a:lnTo>
                  <a:pt x="11972" y="2945"/>
                </a:lnTo>
                <a:lnTo>
                  <a:pt x="12240" y="2726"/>
                </a:lnTo>
                <a:lnTo>
                  <a:pt x="12507" y="2531"/>
                </a:lnTo>
                <a:lnTo>
                  <a:pt x="12653" y="2458"/>
                </a:lnTo>
                <a:lnTo>
                  <a:pt x="12824" y="2410"/>
                </a:lnTo>
                <a:lnTo>
                  <a:pt x="12994" y="2361"/>
                </a:lnTo>
                <a:lnTo>
                  <a:pt x="13164" y="2337"/>
                </a:lnTo>
                <a:lnTo>
                  <a:pt x="13383" y="2337"/>
                </a:lnTo>
                <a:lnTo>
                  <a:pt x="13627" y="2385"/>
                </a:lnTo>
                <a:lnTo>
                  <a:pt x="13481" y="2458"/>
                </a:lnTo>
                <a:lnTo>
                  <a:pt x="13359" y="2556"/>
                </a:lnTo>
                <a:lnTo>
                  <a:pt x="13262" y="2702"/>
                </a:lnTo>
                <a:lnTo>
                  <a:pt x="13237" y="2775"/>
                </a:lnTo>
                <a:lnTo>
                  <a:pt x="13213" y="2848"/>
                </a:lnTo>
                <a:lnTo>
                  <a:pt x="13213" y="2896"/>
                </a:lnTo>
                <a:lnTo>
                  <a:pt x="13237" y="2921"/>
                </a:lnTo>
                <a:lnTo>
                  <a:pt x="13286" y="2945"/>
                </a:lnTo>
                <a:lnTo>
                  <a:pt x="13310" y="2921"/>
                </a:lnTo>
                <a:lnTo>
                  <a:pt x="13602" y="2750"/>
                </a:lnTo>
                <a:lnTo>
                  <a:pt x="13870" y="2604"/>
                </a:lnTo>
                <a:lnTo>
                  <a:pt x="14065" y="2507"/>
                </a:lnTo>
                <a:lnTo>
                  <a:pt x="14308" y="2629"/>
                </a:lnTo>
                <a:lnTo>
                  <a:pt x="14551" y="2750"/>
                </a:lnTo>
                <a:lnTo>
                  <a:pt x="14405" y="2775"/>
                </a:lnTo>
                <a:lnTo>
                  <a:pt x="14259" y="2823"/>
                </a:lnTo>
                <a:lnTo>
                  <a:pt x="14113" y="2872"/>
                </a:lnTo>
                <a:lnTo>
                  <a:pt x="13967" y="2945"/>
                </a:lnTo>
                <a:lnTo>
                  <a:pt x="13846" y="3018"/>
                </a:lnTo>
                <a:lnTo>
                  <a:pt x="13724" y="3115"/>
                </a:lnTo>
                <a:lnTo>
                  <a:pt x="13627" y="3213"/>
                </a:lnTo>
                <a:lnTo>
                  <a:pt x="13554" y="3310"/>
                </a:lnTo>
                <a:lnTo>
                  <a:pt x="13554" y="3359"/>
                </a:lnTo>
                <a:lnTo>
                  <a:pt x="13554" y="3407"/>
                </a:lnTo>
                <a:lnTo>
                  <a:pt x="13602" y="3456"/>
                </a:lnTo>
                <a:lnTo>
                  <a:pt x="13651" y="3480"/>
                </a:lnTo>
                <a:lnTo>
                  <a:pt x="13797" y="3456"/>
                </a:lnTo>
                <a:lnTo>
                  <a:pt x="13943" y="3407"/>
                </a:lnTo>
                <a:lnTo>
                  <a:pt x="14211" y="3286"/>
                </a:lnTo>
                <a:lnTo>
                  <a:pt x="14381" y="3237"/>
                </a:lnTo>
                <a:lnTo>
                  <a:pt x="14527" y="3188"/>
                </a:lnTo>
                <a:lnTo>
                  <a:pt x="14697" y="3140"/>
                </a:lnTo>
                <a:lnTo>
                  <a:pt x="14843" y="3091"/>
                </a:lnTo>
                <a:lnTo>
                  <a:pt x="14892" y="3067"/>
                </a:lnTo>
                <a:lnTo>
                  <a:pt x="14916" y="3018"/>
                </a:lnTo>
                <a:lnTo>
                  <a:pt x="15038" y="3140"/>
                </a:lnTo>
                <a:lnTo>
                  <a:pt x="14770" y="3213"/>
                </a:lnTo>
                <a:lnTo>
                  <a:pt x="14551" y="3261"/>
                </a:lnTo>
                <a:lnTo>
                  <a:pt x="14332" y="3359"/>
                </a:lnTo>
                <a:lnTo>
                  <a:pt x="14211" y="3432"/>
                </a:lnTo>
                <a:lnTo>
                  <a:pt x="14113" y="3505"/>
                </a:lnTo>
                <a:lnTo>
                  <a:pt x="14040" y="3578"/>
                </a:lnTo>
                <a:lnTo>
                  <a:pt x="13992" y="3675"/>
                </a:lnTo>
                <a:lnTo>
                  <a:pt x="13967" y="3748"/>
                </a:lnTo>
                <a:lnTo>
                  <a:pt x="13992" y="3821"/>
                </a:lnTo>
                <a:lnTo>
                  <a:pt x="14040" y="3845"/>
                </a:lnTo>
                <a:lnTo>
                  <a:pt x="14113" y="3845"/>
                </a:lnTo>
                <a:lnTo>
                  <a:pt x="14551" y="3724"/>
                </a:lnTo>
                <a:lnTo>
                  <a:pt x="14989" y="3602"/>
                </a:lnTo>
                <a:lnTo>
                  <a:pt x="15184" y="3578"/>
                </a:lnTo>
                <a:lnTo>
                  <a:pt x="15379" y="3505"/>
                </a:lnTo>
                <a:lnTo>
                  <a:pt x="15452" y="3602"/>
                </a:lnTo>
                <a:lnTo>
                  <a:pt x="15208" y="3675"/>
                </a:lnTo>
                <a:lnTo>
                  <a:pt x="15014" y="3748"/>
                </a:lnTo>
                <a:lnTo>
                  <a:pt x="14843" y="3845"/>
                </a:lnTo>
                <a:lnTo>
                  <a:pt x="14673" y="3967"/>
                </a:lnTo>
                <a:lnTo>
                  <a:pt x="14503" y="4089"/>
                </a:lnTo>
                <a:lnTo>
                  <a:pt x="14478" y="4113"/>
                </a:lnTo>
                <a:lnTo>
                  <a:pt x="14478" y="4162"/>
                </a:lnTo>
                <a:lnTo>
                  <a:pt x="14503" y="4210"/>
                </a:lnTo>
                <a:lnTo>
                  <a:pt x="14551" y="4259"/>
                </a:lnTo>
                <a:lnTo>
                  <a:pt x="14600" y="4259"/>
                </a:lnTo>
                <a:lnTo>
                  <a:pt x="15452" y="4016"/>
                </a:lnTo>
                <a:lnTo>
                  <a:pt x="15671" y="3967"/>
                </a:lnTo>
                <a:lnTo>
                  <a:pt x="15768" y="4186"/>
                </a:lnTo>
                <a:lnTo>
                  <a:pt x="15549" y="4259"/>
                </a:lnTo>
                <a:lnTo>
                  <a:pt x="15330" y="4332"/>
                </a:lnTo>
                <a:lnTo>
                  <a:pt x="15111" y="4429"/>
                </a:lnTo>
                <a:lnTo>
                  <a:pt x="14916" y="4551"/>
                </a:lnTo>
                <a:lnTo>
                  <a:pt x="14892" y="4600"/>
                </a:lnTo>
                <a:lnTo>
                  <a:pt x="14916" y="4648"/>
                </a:lnTo>
                <a:lnTo>
                  <a:pt x="14941" y="4697"/>
                </a:lnTo>
                <a:lnTo>
                  <a:pt x="15014" y="4697"/>
                </a:lnTo>
                <a:lnTo>
                  <a:pt x="15354" y="4624"/>
                </a:lnTo>
                <a:lnTo>
                  <a:pt x="15719" y="4551"/>
                </a:lnTo>
                <a:lnTo>
                  <a:pt x="15500" y="4648"/>
                </a:lnTo>
                <a:lnTo>
                  <a:pt x="15281" y="4746"/>
                </a:lnTo>
                <a:lnTo>
                  <a:pt x="15257" y="4770"/>
                </a:lnTo>
                <a:lnTo>
                  <a:pt x="15233" y="4819"/>
                </a:lnTo>
                <a:lnTo>
                  <a:pt x="15233" y="4867"/>
                </a:lnTo>
                <a:lnTo>
                  <a:pt x="15281" y="4940"/>
                </a:lnTo>
                <a:lnTo>
                  <a:pt x="15354" y="4940"/>
                </a:lnTo>
                <a:lnTo>
                  <a:pt x="15841" y="4867"/>
                </a:lnTo>
                <a:lnTo>
                  <a:pt x="15841" y="4989"/>
                </a:lnTo>
                <a:lnTo>
                  <a:pt x="15695" y="5013"/>
                </a:lnTo>
                <a:lnTo>
                  <a:pt x="15598" y="5038"/>
                </a:lnTo>
                <a:lnTo>
                  <a:pt x="15525" y="5086"/>
                </a:lnTo>
                <a:lnTo>
                  <a:pt x="15379" y="5208"/>
                </a:lnTo>
                <a:lnTo>
                  <a:pt x="15354" y="5281"/>
                </a:lnTo>
                <a:lnTo>
                  <a:pt x="15379" y="5330"/>
                </a:lnTo>
                <a:lnTo>
                  <a:pt x="15427" y="5378"/>
                </a:lnTo>
                <a:lnTo>
                  <a:pt x="15476" y="5378"/>
                </a:lnTo>
                <a:lnTo>
                  <a:pt x="15622" y="5354"/>
                </a:lnTo>
                <a:lnTo>
                  <a:pt x="15768" y="5378"/>
                </a:lnTo>
                <a:lnTo>
                  <a:pt x="15768" y="5427"/>
                </a:lnTo>
                <a:lnTo>
                  <a:pt x="15768" y="5524"/>
                </a:lnTo>
                <a:lnTo>
                  <a:pt x="15792" y="5622"/>
                </a:lnTo>
                <a:lnTo>
                  <a:pt x="15865" y="5695"/>
                </a:lnTo>
                <a:lnTo>
                  <a:pt x="15938" y="5768"/>
                </a:lnTo>
                <a:lnTo>
                  <a:pt x="16036" y="5792"/>
                </a:lnTo>
                <a:lnTo>
                  <a:pt x="16133" y="5792"/>
                </a:lnTo>
                <a:lnTo>
                  <a:pt x="16206" y="5768"/>
                </a:lnTo>
                <a:lnTo>
                  <a:pt x="16279" y="5695"/>
                </a:lnTo>
                <a:lnTo>
                  <a:pt x="16328" y="5695"/>
                </a:lnTo>
                <a:lnTo>
                  <a:pt x="16619" y="5622"/>
                </a:lnTo>
                <a:lnTo>
                  <a:pt x="16911" y="5597"/>
                </a:lnTo>
                <a:lnTo>
                  <a:pt x="17179" y="5597"/>
                </a:lnTo>
                <a:lnTo>
                  <a:pt x="17422" y="5646"/>
                </a:lnTo>
                <a:lnTo>
                  <a:pt x="17276" y="5695"/>
                </a:lnTo>
                <a:lnTo>
                  <a:pt x="17106" y="5768"/>
                </a:lnTo>
                <a:lnTo>
                  <a:pt x="16936" y="5865"/>
                </a:lnTo>
                <a:lnTo>
                  <a:pt x="16814" y="5987"/>
                </a:lnTo>
                <a:lnTo>
                  <a:pt x="16765" y="6060"/>
                </a:lnTo>
                <a:lnTo>
                  <a:pt x="16717" y="6133"/>
                </a:lnTo>
                <a:lnTo>
                  <a:pt x="16717" y="6206"/>
                </a:lnTo>
                <a:lnTo>
                  <a:pt x="16765" y="6279"/>
                </a:lnTo>
                <a:lnTo>
                  <a:pt x="16838" y="6303"/>
                </a:lnTo>
                <a:lnTo>
                  <a:pt x="16911" y="6279"/>
                </a:lnTo>
                <a:lnTo>
                  <a:pt x="17179" y="6157"/>
                </a:lnTo>
                <a:lnTo>
                  <a:pt x="17447" y="6060"/>
                </a:lnTo>
                <a:lnTo>
                  <a:pt x="17739" y="6011"/>
                </a:lnTo>
                <a:lnTo>
                  <a:pt x="17909" y="5962"/>
                </a:lnTo>
                <a:lnTo>
                  <a:pt x="18031" y="5914"/>
                </a:lnTo>
                <a:lnTo>
                  <a:pt x="18298" y="6133"/>
                </a:lnTo>
                <a:lnTo>
                  <a:pt x="18152" y="6181"/>
                </a:lnTo>
                <a:lnTo>
                  <a:pt x="17933" y="6254"/>
                </a:lnTo>
                <a:lnTo>
                  <a:pt x="17739" y="6352"/>
                </a:lnTo>
                <a:lnTo>
                  <a:pt x="17544" y="6473"/>
                </a:lnTo>
                <a:lnTo>
                  <a:pt x="17349" y="6595"/>
                </a:lnTo>
                <a:lnTo>
                  <a:pt x="17325" y="6668"/>
                </a:lnTo>
                <a:lnTo>
                  <a:pt x="17325" y="6741"/>
                </a:lnTo>
                <a:lnTo>
                  <a:pt x="17374" y="6790"/>
                </a:lnTo>
                <a:lnTo>
                  <a:pt x="17422" y="6814"/>
                </a:lnTo>
                <a:lnTo>
                  <a:pt x="17641" y="6765"/>
                </a:lnTo>
                <a:lnTo>
                  <a:pt x="17860" y="6717"/>
                </a:lnTo>
                <a:lnTo>
                  <a:pt x="18274" y="6595"/>
                </a:lnTo>
                <a:lnTo>
                  <a:pt x="18639" y="6473"/>
                </a:lnTo>
                <a:lnTo>
                  <a:pt x="18761" y="6644"/>
                </a:lnTo>
                <a:lnTo>
                  <a:pt x="18493" y="6717"/>
                </a:lnTo>
                <a:lnTo>
                  <a:pt x="18250" y="6814"/>
                </a:lnTo>
                <a:lnTo>
                  <a:pt x="18006" y="6960"/>
                </a:lnTo>
                <a:lnTo>
                  <a:pt x="17812" y="7130"/>
                </a:lnTo>
                <a:lnTo>
                  <a:pt x="17787" y="7155"/>
                </a:lnTo>
                <a:lnTo>
                  <a:pt x="17787" y="7179"/>
                </a:lnTo>
                <a:lnTo>
                  <a:pt x="17812" y="7252"/>
                </a:lnTo>
                <a:lnTo>
                  <a:pt x="17860" y="7276"/>
                </a:lnTo>
                <a:lnTo>
                  <a:pt x="17933" y="7276"/>
                </a:lnTo>
                <a:lnTo>
                  <a:pt x="18177" y="7179"/>
                </a:lnTo>
                <a:lnTo>
                  <a:pt x="18444" y="7130"/>
                </a:lnTo>
                <a:lnTo>
                  <a:pt x="18955" y="7033"/>
                </a:lnTo>
                <a:lnTo>
                  <a:pt x="19004" y="7106"/>
                </a:lnTo>
                <a:lnTo>
                  <a:pt x="18785" y="7155"/>
                </a:lnTo>
                <a:lnTo>
                  <a:pt x="18566" y="7203"/>
                </a:lnTo>
                <a:lnTo>
                  <a:pt x="18371" y="7301"/>
                </a:lnTo>
                <a:lnTo>
                  <a:pt x="18177" y="7398"/>
                </a:lnTo>
                <a:lnTo>
                  <a:pt x="18177" y="7447"/>
                </a:lnTo>
                <a:lnTo>
                  <a:pt x="18177" y="7471"/>
                </a:lnTo>
                <a:lnTo>
                  <a:pt x="18201" y="7471"/>
                </a:lnTo>
                <a:lnTo>
                  <a:pt x="18396" y="7495"/>
                </a:lnTo>
                <a:lnTo>
                  <a:pt x="18590" y="7495"/>
                </a:lnTo>
                <a:lnTo>
                  <a:pt x="18955" y="7447"/>
                </a:lnTo>
                <a:lnTo>
                  <a:pt x="19126" y="7422"/>
                </a:lnTo>
                <a:lnTo>
                  <a:pt x="19174" y="7544"/>
                </a:lnTo>
                <a:lnTo>
                  <a:pt x="18980" y="7568"/>
                </a:lnTo>
                <a:lnTo>
                  <a:pt x="18761" y="7617"/>
                </a:lnTo>
                <a:lnTo>
                  <a:pt x="18444" y="7714"/>
                </a:lnTo>
                <a:lnTo>
                  <a:pt x="18396" y="7763"/>
                </a:lnTo>
                <a:lnTo>
                  <a:pt x="18371" y="7836"/>
                </a:lnTo>
                <a:lnTo>
                  <a:pt x="18371" y="7909"/>
                </a:lnTo>
                <a:lnTo>
                  <a:pt x="18396" y="7933"/>
                </a:lnTo>
                <a:lnTo>
                  <a:pt x="18444" y="7957"/>
                </a:lnTo>
                <a:lnTo>
                  <a:pt x="18809" y="7982"/>
                </a:lnTo>
                <a:lnTo>
                  <a:pt x="19296" y="7982"/>
                </a:lnTo>
                <a:lnTo>
                  <a:pt x="19320" y="8201"/>
                </a:lnTo>
                <a:lnTo>
                  <a:pt x="19272" y="8201"/>
                </a:lnTo>
                <a:lnTo>
                  <a:pt x="19101" y="8176"/>
                </a:lnTo>
                <a:lnTo>
                  <a:pt x="18907" y="8201"/>
                </a:lnTo>
                <a:lnTo>
                  <a:pt x="18736" y="8225"/>
                </a:lnTo>
                <a:lnTo>
                  <a:pt x="18566" y="8274"/>
                </a:lnTo>
                <a:lnTo>
                  <a:pt x="18542" y="8298"/>
                </a:lnTo>
                <a:lnTo>
                  <a:pt x="18517" y="8322"/>
                </a:lnTo>
                <a:lnTo>
                  <a:pt x="18493" y="8420"/>
                </a:lnTo>
                <a:lnTo>
                  <a:pt x="18542" y="8468"/>
                </a:lnTo>
                <a:lnTo>
                  <a:pt x="18566" y="8493"/>
                </a:lnTo>
                <a:lnTo>
                  <a:pt x="18907" y="8493"/>
                </a:lnTo>
                <a:lnTo>
                  <a:pt x="19223" y="8517"/>
                </a:lnTo>
                <a:lnTo>
                  <a:pt x="19345" y="8541"/>
                </a:lnTo>
                <a:lnTo>
                  <a:pt x="19345" y="8833"/>
                </a:lnTo>
                <a:lnTo>
                  <a:pt x="19199" y="8785"/>
                </a:lnTo>
                <a:lnTo>
                  <a:pt x="18882" y="8785"/>
                </a:lnTo>
                <a:lnTo>
                  <a:pt x="18736" y="8809"/>
                </a:lnTo>
                <a:lnTo>
                  <a:pt x="18688" y="8833"/>
                </a:lnTo>
                <a:lnTo>
                  <a:pt x="18663" y="8858"/>
                </a:lnTo>
                <a:lnTo>
                  <a:pt x="18663" y="8931"/>
                </a:lnTo>
                <a:lnTo>
                  <a:pt x="18688" y="9004"/>
                </a:lnTo>
                <a:lnTo>
                  <a:pt x="18712" y="9004"/>
                </a:lnTo>
                <a:lnTo>
                  <a:pt x="18761" y="9028"/>
                </a:lnTo>
                <a:lnTo>
                  <a:pt x="18882" y="9028"/>
                </a:lnTo>
                <a:lnTo>
                  <a:pt x="19028" y="9077"/>
                </a:lnTo>
                <a:lnTo>
                  <a:pt x="19150" y="9125"/>
                </a:lnTo>
                <a:lnTo>
                  <a:pt x="19296" y="9174"/>
                </a:lnTo>
                <a:lnTo>
                  <a:pt x="19199" y="9466"/>
                </a:lnTo>
                <a:lnTo>
                  <a:pt x="18980" y="9417"/>
                </a:lnTo>
                <a:lnTo>
                  <a:pt x="18736" y="9417"/>
                </a:lnTo>
                <a:lnTo>
                  <a:pt x="18688" y="9442"/>
                </a:lnTo>
                <a:lnTo>
                  <a:pt x="18663" y="9466"/>
                </a:lnTo>
                <a:lnTo>
                  <a:pt x="18663" y="9515"/>
                </a:lnTo>
                <a:lnTo>
                  <a:pt x="18663" y="9563"/>
                </a:lnTo>
                <a:lnTo>
                  <a:pt x="18663" y="9612"/>
                </a:lnTo>
                <a:lnTo>
                  <a:pt x="18712" y="9636"/>
                </a:lnTo>
                <a:lnTo>
                  <a:pt x="18736" y="9661"/>
                </a:lnTo>
                <a:lnTo>
                  <a:pt x="18907" y="9709"/>
                </a:lnTo>
                <a:lnTo>
                  <a:pt x="19053" y="9758"/>
                </a:lnTo>
                <a:lnTo>
                  <a:pt x="18955" y="9928"/>
                </a:lnTo>
                <a:lnTo>
                  <a:pt x="18834" y="10099"/>
                </a:lnTo>
                <a:lnTo>
                  <a:pt x="18663" y="10074"/>
                </a:lnTo>
                <a:lnTo>
                  <a:pt x="18444" y="10074"/>
                </a:lnTo>
                <a:lnTo>
                  <a:pt x="18420" y="10099"/>
                </a:lnTo>
                <a:lnTo>
                  <a:pt x="18396" y="10172"/>
                </a:lnTo>
                <a:lnTo>
                  <a:pt x="18420" y="10220"/>
                </a:lnTo>
                <a:lnTo>
                  <a:pt x="18444" y="10245"/>
                </a:lnTo>
                <a:lnTo>
                  <a:pt x="18493" y="10245"/>
                </a:lnTo>
                <a:lnTo>
                  <a:pt x="18663" y="10269"/>
                </a:lnTo>
                <a:lnTo>
                  <a:pt x="18542" y="10391"/>
                </a:lnTo>
                <a:lnTo>
                  <a:pt x="18371" y="10512"/>
                </a:lnTo>
                <a:lnTo>
                  <a:pt x="18274" y="10464"/>
                </a:lnTo>
                <a:lnTo>
                  <a:pt x="18225" y="10439"/>
                </a:lnTo>
                <a:lnTo>
                  <a:pt x="18152" y="10439"/>
                </a:lnTo>
                <a:lnTo>
                  <a:pt x="18104" y="10488"/>
                </a:lnTo>
                <a:lnTo>
                  <a:pt x="18079" y="10537"/>
                </a:lnTo>
                <a:lnTo>
                  <a:pt x="18079" y="10610"/>
                </a:lnTo>
                <a:lnTo>
                  <a:pt x="18104" y="10658"/>
                </a:lnTo>
                <a:lnTo>
                  <a:pt x="17739" y="10829"/>
                </a:lnTo>
                <a:lnTo>
                  <a:pt x="17349" y="10950"/>
                </a:lnTo>
                <a:lnTo>
                  <a:pt x="16960" y="11023"/>
                </a:lnTo>
                <a:lnTo>
                  <a:pt x="16546" y="11096"/>
                </a:lnTo>
                <a:lnTo>
                  <a:pt x="16133" y="11121"/>
                </a:lnTo>
                <a:lnTo>
                  <a:pt x="15719" y="11145"/>
                </a:lnTo>
                <a:lnTo>
                  <a:pt x="14916" y="11169"/>
                </a:lnTo>
                <a:lnTo>
                  <a:pt x="13140" y="11194"/>
                </a:lnTo>
                <a:lnTo>
                  <a:pt x="12264" y="11242"/>
                </a:lnTo>
                <a:lnTo>
                  <a:pt x="11364" y="11340"/>
                </a:lnTo>
                <a:lnTo>
                  <a:pt x="10244" y="11461"/>
                </a:lnTo>
                <a:lnTo>
                  <a:pt x="9125" y="11559"/>
                </a:lnTo>
                <a:lnTo>
                  <a:pt x="8565" y="11583"/>
                </a:lnTo>
                <a:lnTo>
                  <a:pt x="8006" y="11583"/>
                </a:lnTo>
                <a:lnTo>
                  <a:pt x="7446" y="11559"/>
                </a:lnTo>
                <a:lnTo>
                  <a:pt x="6862" y="11510"/>
                </a:lnTo>
                <a:lnTo>
                  <a:pt x="5086" y="11364"/>
                </a:lnTo>
                <a:lnTo>
                  <a:pt x="4210" y="11242"/>
                </a:lnTo>
                <a:lnTo>
                  <a:pt x="3772" y="11169"/>
                </a:lnTo>
                <a:lnTo>
                  <a:pt x="3334" y="11072"/>
                </a:lnTo>
                <a:lnTo>
                  <a:pt x="2993" y="10999"/>
                </a:lnTo>
                <a:lnTo>
                  <a:pt x="2653" y="10877"/>
                </a:lnTo>
                <a:lnTo>
                  <a:pt x="2336" y="10756"/>
                </a:lnTo>
                <a:lnTo>
                  <a:pt x="2020" y="10610"/>
                </a:lnTo>
                <a:lnTo>
                  <a:pt x="1704" y="10439"/>
                </a:lnTo>
                <a:lnTo>
                  <a:pt x="1436" y="10245"/>
                </a:lnTo>
                <a:lnTo>
                  <a:pt x="1168" y="10001"/>
                </a:lnTo>
                <a:lnTo>
                  <a:pt x="949" y="9734"/>
                </a:lnTo>
                <a:lnTo>
                  <a:pt x="852" y="9588"/>
                </a:lnTo>
                <a:lnTo>
                  <a:pt x="779" y="9417"/>
                </a:lnTo>
                <a:lnTo>
                  <a:pt x="706" y="9271"/>
                </a:lnTo>
                <a:lnTo>
                  <a:pt x="657" y="9101"/>
                </a:lnTo>
                <a:lnTo>
                  <a:pt x="633" y="8931"/>
                </a:lnTo>
                <a:lnTo>
                  <a:pt x="609" y="8760"/>
                </a:lnTo>
                <a:lnTo>
                  <a:pt x="633" y="8420"/>
                </a:lnTo>
                <a:lnTo>
                  <a:pt x="682" y="8103"/>
                </a:lnTo>
                <a:lnTo>
                  <a:pt x="803" y="7763"/>
                </a:lnTo>
                <a:lnTo>
                  <a:pt x="949" y="7447"/>
                </a:lnTo>
                <a:lnTo>
                  <a:pt x="1120" y="7155"/>
                </a:lnTo>
                <a:lnTo>
                  <a:pt x="1387" y="6814"/>
                </a:lnTo>
                <a:lnTo>
                  <a:pt x="1679" y="6498"/>
                </a:lnTo>
                <a:lnTo>
                  <a:pt x="1996" y="6230"/>
                </a:lnTo>
                <a:lnTo>
                  <a:pt x="2336" y="5962"/>
                </a:lnTo>
                <a:lnTo>
                  <a:pt x="2336" y="5962"/>
                </a:lnTo>
                <a:lnTo>
                  <a:pt x="2117" y="6279"/>
                </a:lnTo>
                <a:lnTo>
                  <a:pt x="1898" y="6571"/>
                </a:lnTo>
                <a:lnTo>
                  <a:pt x="1874" y="6644"/>
                </a:lnTo>
                <a:lnTo>
                  <a:pt x="1898" y="6717"/>
                </a:lnTo>
                <a:lnTo>
                  <a:pt x="1947" y="6765"/>
                </a:lnTo>
                <a:lnTo>
                  <a:pt x="2044" y="6765"/>
                </a:lnTo>
                <a:lnTo>
                  <a:pt x="2117" y="6741"/>
                </a:lnTo>
                <a:lnTo>
                  <a:pt x="2190" y="6692"/>
                </a:lnTo>
                <a:lnTo>
                  <a:pt x="2336" y="6595"/>
                </a:lnTo>
                <a:lnTo>
                  <a:pt x="2458" y="6449"/>
                </a:lnTo>
                <a:lnTo>
                  <a:pt x="2555" y="6303"/>
                </a:lnTo>
                <a:lnTo>
                  <a:pt x="2847" y="5987"/>
                </a:lnTo>
                <a:lnTo>
                  <a:pt x="3164" y="5695"/>
                </a:lnTo>
                <a:lnTo>
                  <a:pt x="3188" y="5646"/>
                </a:lnTo>
                <a:lnTo>
                  <a:pt x="3212" y="5646"/>
                </a:lnTo>
                <a:lnTo>
                  <a:pt x="3091" y="5792"/>
                </a:lnTo>
                <a:lnTo>
                  <a:pt x="2847" y="6133"/>
                </a:lnTo>
                <a:lnTo>
                  <a:pt x="2774" y="6303"/>
                </a:lnTo>
                <a:lnTo>
                  <a:pt x="2677" y="6498"/>
                </a:lnTo>
                <a:lnTo>
                  <a:pt x="2677" y="6546"/>
                </a:lnTo>
                <a:lnTo>
                  <a:pt x="2726" y="6546"/>
                </a:lnTo>
                <a:lnTo>
                  <a:pt x="2896" y="6449"/>
                </a:lnTo>
                <a:lnTo>
                  <a:pt x="3066" y="6327"/>
                </a:lnTo>
                <a:lnTo>
                  <a:pt x="3212" y="6206"/>
                </a:lnTo>
                <a:lnTo>
                  <a:pt x="3334" y="6035"/>
                </a:lnTo>
                <a:lnTo>
                  <a:pt x="3480" y="5889"/>
                </a:lnTo>
                <a:lnTo>
                  <a:pt x="3626" y="5695"/>
                </a:lnTo>
                <a:lnTo>
                  <a:pt x="3650" y="5719"/>
                </a:lnTo>
                <a:lnTo>
                  <a:pt x="3699" y="5816"/>
                </a:lnTo>
                <a:lnTo>
                  <a:pt x="3577" y="5938"/>
                </a:lnTo>
                <a:lnTo>
                  <a:pt x="3456" y="6108"/>
                </a:lnTo>
                <a:lnTo>
                  <a:pt x="3407" y="6230"/>
                </a:lnTo>
                <a:lnTo>
                  <a:pt x="3407" y="6327"/>
                </a:lnTo>
                <a:lnTo>
                  <a:pt x="3407" y="6352"/>
                </a:lnTo>
                <a:lnTo>
                  <a:pt x="3456" y="6376"/>
                </a:lnTo>
                <a:lnTo>
                  <a:pt x="3529" y="6376"/>
                </a:lnTo>
                <a:lnTo>
                  <a:pt x="3626" y="6327"/>
                </a:lnTo>
                <a:lnTo>
                  <a:pt x="3772" y="6206"/>
                </a:lnTo>
                <a:lnTo>
                  <a:pt x="3869" y="6108"/>
                </a:lnTo>
                <a:lnTo>
                  <a:pt x="3967" y="6157"/>
                </a:lnTo>
                <a:lnTo>
                  <a:pt x="4064" y="6181"/>
                </a:lnTo>
                <a:lnTo>
                  <a:pt x="4186" y="6157"/>
                </a:lnTo>
                <a:lnTo>
                  <a:pt x="4283" y="6084"/>
                </a:lnTo>
                <a:lnTo>
                  <a:pt x="4307" y="6035"/>
                </a:lnTo>
                <a:lnTo>
                  <a:pt x="4307" y="5987"/>
                </a:lnTo>
                <a:lnTo>
                  <a:pt x="4137" y="5719"/>
                </a:lnTo>
                <a:lnTo>
                  <a:pt x="4015" y="5403"/>
                </a:lnTo>
                <a:lnTo>
                  <a:pt x="3918" y="5062"/>
                </a:lnTo>
                <a:lnTo>
                  <a:pt x="3845" y="4697"/>
                </a:lnTo>
                <a:lnTo>
                  <a:pt x="3821" y="4356"/>
                </a:lnTo>
                <a:lnTo>
                  <a:pt x="3821" y="3991"/>
                </a:lnTo>
                <a:lnTo>
                  <a:pt x="3845" y="3651"/>
                </a:lnTo>
                <a:lnTo>
                  <a:pt x="3894" y="3334"/>
                </a:lnTo>
                <a:lnTo>
                  <a:pt x="3942" y="3115"/>
                </a:lnTo>
                <a:lnTo>
                  <a:pt x="4015" y="2896"/>
                </a:lnTo>
                <a:lnTo>
                  <a:pt x="4113" y="2677"/>
                </a:lnTo>
                <a:lnTo>
                  <a:pt x="4210" y="2483"/>
                </a:lnTo>
                <a:lnTo>
                  <a:pt x="4332" y="2288"/>
                </a:lnTo>
                <a:lnTo>
                  <a:pt x="4478" y="2093"/>
                </a:lnTo>
                <a:lnTo>
                  <a:pt x="4599" y="1923"/>
                </a:lnTo>
                <a:lnTo>
                  <a:pt x="4770" y="1753"/>
                </a:lnTo>
                <a:lnTo>
                  <a:pt x="5110" y="1461"/>
                </a:lnTo>
                <a:lnTo>
                  <a:pt x="5475" y="1193"/>
                </a:lnTo>
                <a:lnTo>
                  <a:pt x="5865" y="974"/>
                </a:lnTo>
                <a:lnTo>
                  <a:pt x="6303" y="828"/>
                </a:lnTo>
                <a:lnTo>
                  <a:pt x="6716" y="706"/>
                </a:lnTo>
                <a:lnTo>
                  <a:pt x="7179" y="633"/>
                </a:lnTo>
                <a:lnTo>
                  <a:pt x="7008" y="731"/>
                </a:lnTo>
                <a:lnTo>
                  <a:pt x="6789" y="852"/>
                </a:lnTo>
                <a:lnTo>
                  <a:pt x="6546" y="998"/>
                </a:lnTo>
                <a:lnTo>
                  <a:pt x="6424" y="1071"/>
                </a:lnTo>
                <a:lnTo>
                  <a:pt x="6327" y="1169"/>
                </a:lnTo>
                <a:lnTo>
                  <a:pt x="6278" y="1266"/>
                </a:lnTo>
                <a:lnTo>
                  <a:pt x="6230" y="1363"/>
                </a:lnTo>
                <a:lnTo>
                  <a:pt x="6254" y="1412"/>
                </a:lnTo>
                <a:lnTo>
                  <a:pt x="6303" y="1461"/>
                </a:lnTo>
                <a:lnTo>
                  <a:pt x="6400" y="1485"/>
                </a:lnTo>
                <a:lnTo>
                  <a:pt x="6522" y="1461"/>
                </a:lnTo>
                <a:lnTo>
                  <a:pt x="6643" y="1436"/>
                </a:lnTo>
                <a:lnTo>
                  <a:pt x="6765" y="1363"/>
                </a:lnTo>
                <a:lnTo>
                  <a:pt x="7033" y="1217"/>
                </a:lnTo>
                <a:lnTo>
                  <a:pt x="7203" y="1096"/>
                </a:lnTo>
                <a:lnTo>
                  <a:pt x="7811" y="779"/>
                </a:lnTo>
                <a:lnTo>
                  <a:pt x="7982" y="682"/>
                </a:lnTo>
                <a:lnTo>
                  <a:pt x="8055" y="633"/>
                </a:lnTo>
                <a:lnTo>
                  <a:pt x="8128" y="560"/>
                </a:lnTo>
                <a:close/>
                <a:moveTo>
                  <a:pt x="7933" y="1"/>
                </a:moveTo>
                <a:lnTo>
                  <a:pt x="7349" y="49"/>
                </a:lnTo>
                <a:lnTo>
                  <a:pt x="6789" y="147"/>
                </a:lnTo>
                <a:lnTo>
                  <a:pt x="6254" y="268"/>
                </a:lnTo>
                <a:lnTo>
                  <a:pt x="5767" y="439"/>
                </a:lnTo>
                <a:lnTo>
                  <a:pt x="5524" y="536"/>
                </a:lnTo>
                <a:lnTo>
                  <a:pt x="5281" y="658"/>
                </a:lnTo>
                <a:lnTo>
                  <a:pt x="5062" y="804"/>
                </a:lnTo>
                <a:lnTo>
                  <a:pt x="4843" y="950"/>
                </a:lnTo>
                <a:lnTo>
                  <a:pt x="4624" y="1120"/>
                </a:lnTo>
                <a:lnTo>
                  <a:pt x="4429" y="1315"/>
                </a:lnTo>
                <a:lnTo>
                  <a:pt x="4259" y="1509"/>
                </a:lnTo>
                <a:lnTo>
                  <a:pt x="4088" y="1728"/>
                </a:lnTo>
                <a:lnTo>
                  <a:pt x="3942" y="1947"/>
                </a:lnTo>
                <a:lnTo>
                  <a:pt x="3796" y="2166"/>
                </a:lnTo>
                <a:lnTo>
                  <a:pt x="3675" y="2410"/>
                </a:lnTo>
                <a:lnTo>
                  <a:pt x="3577" y="2653"/>
                </a:lnTo>
                <a:lnTo>
                  <a:pt x="3480" y="2896"/>
                </a:lnTo>
                <a:lnTo>
                  <a:pt x="3407" y="3164"/>
                </a:lnTo>
                <a:lnTo>
                  <a:pt x="3358" y="3407"/>
                </a:lnTo>
                <a:lnTo>
                  <a:pt x="3310" y="3675"/>
                </a:lnTo>
                <a:lnTo>
                  <a:pt x="3310" y="3870"/>
                </a:lnTo>
                <a:lnTo>
                  <a:pt x="3334" y="4210"/>
                </a:lnTo>
                <a:lnTo>
                  <a:pt x="3383" y="4624"/>
                </a:lnTo>
                <a:lnTo>
                  <a:pt x="3480" y="5086"/>
                </a:lnTo>
                <a:lnTo>
                  <a:pt x="3285" y="5086"/>
                </a:lnTo>
                <a:lnTo>
                  <a:pt x="3115" y="5111"/>
                </a:lnTo>
                <a:lnTo>
                  <a:pt x="2726" y="5184"/>
                </a:lnTo>
                <a:lnTo>
                  <a:pt x="2409" y="5305"/>
                </a:lnTo>
                <a:lnTo>
                  <a:pt x="2166" y="5427"/>
                </a:lnTo>
                <a:lnTo>
                  <a:pt x="1825" y="5622"/>
                </a:lnTo>
                <a:lnTo>
                  <a:pt x="1485" y="5889"/>
                </a:lnTo>
                <a:lnTo>
                  <a:pt x="1193" y="6157"/>
                </a:lnTo>
                <a:lnTo>
                  <a:pt x="901" y="6473"/>
                </a:lnTo>
                <a:lnTo>
                  <a:pt x="657" y="6814"/>
                </a:lnTo>
                <a:lnTo>
                  <a:pt x="439" y="7179"/>
                </a:lnTo>
                <a:lnTo>
                  <a:pt x="268" y="7544"/>
                </a:lnTo>
                <a:lnTo>
                  <a:pt x="122" y="7909"/>
                </a:lnTo>
                <a:lnTo>
                  <a:pt x="25" y="8274"/>
                </a:lnTo>
                <a:lnTo>
                  <a:pt x="1" y="8614"/>
                </a:lnTo>
                <a:lnTo>
                  <a:pt x="1" y="8931"/>
                </a:lnTo>
                <a:lnTo>
                  <a:pt x="74" y="9247"/>
                </a:lnTo>
                <a:lnTo>
                  <a:pt x="171" y="9539"/>
                </a:lnTo>
                <a:lnTo>
                  <a:pt x="293" y="9807"/>
                </a:lnTo>
                <a:lnTo>
                  <a:pt x="487" y="10074"/>
                </a:lnTo>
                <a:lnTo>
                  <a:pt x="682" y="10318"/>
                </a:lnTo>
                <a:lnTo>
                  <a:pt x="925" y="10561"/>
                </a:lnTo>
                <a:lnTo>
                  <a:pt x="1168" y="10756"/>
                </a:lnTo>
                <a:lnTo>
                  <a:pt x="1436" y="10950"/>
                </a:lnTo>
                <a:lnTo>
                  <a:pt x="1728" y="11121"/>
                </a:lnTo>
                <a:lnTo>
                  <a:pt x="2020" y="11267"/>
                </a:lnTo>
                <a:lnTo>
                  <a:pt x="2336" y="11413"/>
                </a:lnTo>
                <a:lnTo>
                  <a:pt x="2628" y="11534"/>
                </a:lnTo>
                <a:lnTo>
                  <a:pt x="2945" y="11632"/>
                </a:lnTo>
                <a:lnTo>
                  <a:pt x="3334" y="11729"/>
                </a:lnTo>
                <a:lnTo>
                  <a:pt x="3723" y="11802"/>
                </a:lnTo>
                <a:lnTo>
                  <a:pt x="4526" y="11924"/>
                </a:lnTo>
                <a:lnTo>
                  <a:pt x="6132" y="12070"/>
                </a:lnTo>
                <a:lnTo>
                  <a:pt x="7276" y="12167"/>
                </a:lnTo>
                <a:lnTo>
                  <a:pt x="7836" y="12191"/>
                </a:lnTo>
                <a:lnTo>
                  <a:pt x="8395" y="12216"/>
                </a:lnTo>
                <a:lnTo>
                  <a:pt x="8955" y="12191"/>
                </a:lnTo>
                <a:lnTo>
                  <a:pt x="9514" y="12167"/>
                </a:lnTo>
                <a:lnTo>
                  <a:pt x="10098" y="12118"/>
                </a:lnTo>
                <a:lnTo>
                  <a:pt x="10658" y="12070"/>
                </a:lnTo>
                <a:lnTo>
                  <a:pt x="11583" y="11948"/>
                </a:lnTo>
                <a:lnTo>
                  <a:pt x="12507" y="11875"/>
                </a:lnTo>
                <a:lnTo>
                  <a:pt x="13432" y="11826"/>
                </a:lnTo>
                <a:lnTo>
                  <a:pt x="14357" y="11802"/>
                </a:lnTo>
                <a:lnTo>
                  <a:pt x="15208" y="11802"/>
                </a:lnTo>
                <a:lnTo>
                  <a:pt x="16060" y="11753"/>
                </a:lnTo>
                <a:lnTo>
                  <a:pt x="16498" y="11729"/>
                </a:lnTo>
                <a:lnTo>
                  <a:pt x="16911" y="11656"/>
                </a:lnTo>
                <a:lnTo>
                  <a:pt x="17325" y="11583"/>
                </a:lnTo>
                <a:lnTo>
                  <a:pt x="17739" y="11486"/>
                </a:lnTo>
                <a:lnTo>
                  <a:pt x="18079" y="11364"/>
                </a:lnTo>
                <a:lnTo>
                  <a:pt x="18396" y="11218"/>
                </a:lnTo>
                <a:lnTo>
                  <a:pt x="18688" y="11048"/>
                </a:lnTo>
                <a:lnTo>
                  <a:pt x="18931" y="10853"/>
                </a:lnTo>
                <a:lnTo>
                  <a:pt x="19174" y="10634"/>
                </a:lnTo>
                <a:lnTo>
                  <a:pt x="19369" y="10415"/>
                </a:lnTo>
                <a:lnTo>
                  <a:pt x="19539" y="10147"/>
                </a:lnTo>
                <a:lnTo>
                  <a:pt x="19685" y="9880"/>
                </a:lnTo>
                <a:lnTo>
                  <a:pt x="19807" y="9588"/>
                </a:lnTo>
                <a:lnTo>
                  <a:pt x="19904" y="9296"/>
                </a:lnTo>
                <a:lnTo>
                  <a:pt x="19953" y="8979"/>
                </a:lnTo>
                <a:lnTo>
                  <a:pt x="19977" y="8663"/>
                </a:lnTo>
                <a:lnTo>
                  <a:pt x="19977" y="8322"/>
                </a:lnTo>
                <a:lnTo>
                  <a:pt x="19953" y="8006"/>
                </a:lnTo>
                <a:lnTo>
                  <a:pt x="19880" y="7665"/>
                </a:lnTo>
                <a:lnTo>
                  <a:pt x="19783" y="7325"/>
                </a:lnTo>
                <a:lnTo>
                  <a:pt x="19710" y="7057"/>
                </a:lnTo>
                <a:lnTo>
                  <a:pt x="19588" y="6790"/>
                </a:lnTo>
                <a:lnTo>
                  <a:pt x="19442" y="6546"/>
                </a:lnTo>
                <a:lnTo>
                  <a:pt x="19296" y="6303"/>
                </a:lnTo>
                <a:lnTo>
                  <a:pt x="19126" y="6060"/>
                </a:lnTo>
                <a:lnTo>
                  <a:pt x="18955" y="5865"/>
                </a:lnTo>
                <a:lnTo>
                  <a:pt x="18761" y="5670"/>
                </a:lnTo>
                <a:lnTo>
                  <a:pt x="18542" y="5476"/>
                </a:lnTo>
                <a:lnTo>
                  <a:pt x="18323" y="5330"/>
                </a:lnTo>
                <a:lnTo>
                  <a:pt x="18104" y="5208"/>
                </a:lnTo>
                <a:lnTo>
                  <a:pt x="17860" y="5086"/>
                </a:lnTo>
                <a:lnTo>
                  <a:pt x="17593" y="5013"/>
                </a:lnTo>
                <a:lnTo>
                  <a:pt x="17325" y="4965"/>
                </a:lnTo>
                <a:lnTo>
                  <a:pt x="17057" y="4940"/>
                </a:lnTo>
                <a:lnTo>
                  <a:pt x="16790" y="4965"/>
                </a:lnTo>
                <a:lnTo>
                  <a:pt x="16522" y="5013"/>
                </a:lnTo>
                <a:lnTo>
                  <a:pt x="16522" y="4794"/>
                </a:lnTo>
                <a:lnTo>
                  <a:pt x="16522" y="4600"/>
                </a:lnTo>
                <a:lnTo>
                  <a:pt x="16473" y="4381"/>
                </a:lnTo>
                <a:lnTo>
                  <a:pt x="16425" y="4186"/>
                </a:lnTo>
                <a:lnTo>
                  <a:pt x="16352" y="3991"/>
                </a:lnTo>
                <a:lnTo>
                  <a:pt x="16279" y="3797"/>
                </a:lnTo>
                <a:lnTo>
                  <a:pt x="16182" y="3602"/>
                </a:lnTo>
                <a:lnTo>
                  <a:pt x="16060" y="3407"/>
                </a:lnTo>
                <a:lnTo>
                  <a:pt x="15792" y="3067"/>
                </a:lnTo>
                <a:lnTo>
                  <a:pt x="15500" y="2750"/>
                </a:lnTo>
                <a:lnTo>
                  <a:pt x="15184" y="2483"/>
                </a:lnTo>
                <a:lnTo>
                  <a:pt x="14843" y="2239"/>
                </a:lnTo>
                <a:lnTo>
                  <a:pt x="14673" y="2142"/>
                </a:lnTo>
                <a:lnTo>
                  <a:pt x="14478" y="2045"/>
                </a:lnTo>
                <a:lnTo>
                  <a:pt x="14284" y="1972"/>
                </a:lnTo>
                <a:lnTo>
                  <a:pt x="14089" y="1899"/>
                </a:lnTo>
                <a:lnTo>
                  <a:pt x="13870" y="1850"/>
                </a:lnTo>
                <a:lnTo>
                  <a:pt x="13651" y="1801"/>
                </a:lnTo>
                <a:lnTo>
                  <a:pt x="13432" y="1777"/>
                </a:lnTo>
                <a:lnTo>
                  <a:pt x="13213" y="1777"/>
                </a:lnTo>
                <a:lnTo>
                  <a:pt x="12994" y="1801"/>
                </a:lnTo>
                <a:lnTo>
                  <a:pt x="12775" y="1826"/>
                </a:lnTo>
                <a:lnTo>
                  <a:pt x="12580" y="1899"/>
                </a:lnTo>
                <a:lnTo>
                  <a:pt x="12386" y="1972"/>
                </a:lnTo>
                <a:lnTo>
                  <a:pt x="12215" y="2069"/>
                </a:lnTo>
                <a:lnTo>
                  <a:pt x="12069" y="2191"/>
                </a:lnTo>
                <a:lnTo>
                  <a:pt x="11923" y="2361"/>
                </a:lnTo>
                <a:lnTo>
                  <a:pt x="11802" y="2531"/>
                </a:lnTo>
                <a:lnTo>
                  <a:pt x="11656" y="2239"/>
                </a:lnTo>
                <a:lnTo>
                  <a:pt x="11485" y="1947"/>
                </a:lnTo>
                <a:lnTo>
                  <a:pt x="11291" y="1680"/>
                </a:lnTo>
                <a:lnTo>
                  <a:pt x="11072" y="1412"/>
                </a:lnTo>
                <a:lnTo>
                  <a:pt x="10828" y="1169"/>
                </a:lnTo>
                <a:lnTo>
                  <a:pt x="10585" y="925"/>
                </a:lnTo>
                <a:lnTo>
                  <a:pt x="10317" y="731"/>
                </a:lnTo>
                <a:lnTo>
                  <a:pt x="10050" y="536"/>
                </a:lnTo>
                <a:lnTo>
                  <a:pt x="9806" y="390"/>
                </a:lnTo>
                <a:lnTo>
                  <a:pt x="9563" y="268"/>
                </a:lnTo>
                <a:lnTo>
                  <a:pt x="9320" y="195"/>
                </a:lnTo>
                <a:lnTo>
                  <a:pt x="9052" y="122"/>
                </a:lnTo>
                <a:lnTo>
                  <a:pt x="8784" y="74"/>
                </a:lnTo>
                <a:lnTo>
                  <a:pt x="8492" y="25"/>
                </a:lnTo>
                <a:lnTo>
                  <a:pt x="822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27"/>
          <p:cNvSpPr txBox="1"/>
          <p:nvPr>
            <p:ph idx="4294967295"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What is this about?</a:t>
            </a:r>
            <a:endParaRPr/>
          </a:p>
        </p:txBody>
      </p:sp>
      <p:sp>
        <p:nvSpPr>
          <p:cNvPr id="122" name="Google Shape;122;p27"/>
          <p:cNvSpPr txBox="1"/>
          <p:nvPr>
            <p:ph idx="1" type="body"/>
          </p:nvPr>
        </p:nvSpPr>
        <p:spPr>
          <a:xfrm>
            <a:off x="311700" y="1090950"/>
            <a:ext cx="8520600" cy="3770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1900">
                <a:solidFill>
                  <a:schemeClr val="dk1"/>
                </a:solidFill>
              </a:rPr>
              <a:t>Open Peer Reviewers in Africa </a:t>
            </a:r>
            <a:r>
              <a:rPr lang="en" sz="1900">
                <a:solidFill>
                  <a:srgbClr val="1A1A1A"/>
                </a:solidFill>
              </a:rPr>
              <a:t>is a </a:t>
            </a:r>
            <a:r>
              <a:rPr lang="en" sz="1900"/>
              <a:t>3</a:t>
            </a:r>
            <a:r>
              <a:rPr lang="en" sz="1900">
                <a:solidFill>
                  <a:srgbClr val="1A1A1A"/>
                </a:solidFill>
              </a:rPr>
              <a:t>-part workshop</a:t>
            </a:r>
            <a:r>
              <a:rPr lang="en" sz="1800"/>
              <a:t> developed with a Train-of-Trainer framework (slide 10) in which trainees are invited and empowered to become trainers themselves. </a:t>
            </a:r>
            <a:endParaRPr sz="1800"/>
          </a:p>
          <a:p>
            <a:pPr indent="0" lvl="0" marL="0" rtl="0" algn="l">
              <a:spcBef>
                <a:spcPts val="1000"/>
              </a:spcBef>
              <a:spcAft>
                <a:spcPts val="0"/>
              </a:spcAft>
              <a:buNone/>
            </a:pPr>
            <a:r>
              <a:rPr lang="en" sz="1900"/>
              <a:t>This slide deck contains content from the workshop (overview on slide 14) and is a </a:t>
            </a:r>
            <a:r>
              <a:rPr b="1" lang="en" sz="1900"/>
              <a:t>TEMPLATE</a:t>
            </a:r>
            <a:r>
              <a:rPr lang="en" sz="1900"/>
              <a:t> for any African-based researcher who wish to:</a:t>
            </a:r>
            <a:endParaRPr sz="1900"/>
          </a:p>
          <a:p>
            <a:pPr indent="-349250" lvl="0" marL="457200" rtl="0" algn="l">
              <a:spcBef>
                <a:spcPts val="1000"/>
              </a:spcBef>
              <a:spcAft>
                <a:spcPts val="0"/>
              </a:spcAft>
              <a:buSzPts val="1900"/>
              <a:buAutoNum type="arabicPeriod"/>
            </a:pPr>
            <a:r>
              <a:rPr lang="en" sz="1900"/>
              <a:t>Read/learn about the content of the workshop</a:t>
            </a:r>
            <a:endParaRPr sz="1900"/>
          </a:p>
          <a:p>
            <a:pPr indent="-349250" lvl="0" marL="457200" rtl="0" algn="l">
              <a:spcBef>
                <a:spcPts val="1000"/>
              </a:spcBef>
              <a:spcAft>
                <a:spcPts val="0"/>
              </a:spcAft>
              <a:buSzPts val="1900"/>
              <a:buAutoNum type="arabicPeriod"/>
            </a:pPr>
            <a:r>
              <a:rPr lang="en" sz="1900"/>
              <a:t>Train others</a:t>
            </a:r>
            <a:endParaRPr sz="1900"/>
          </a:p>
          <a:p>
            <a:pPr indent="0" lvl="0" marL="0" rtl="0" algn="l">
              <a:spcBef>
                <a:spcPts val="1000"/>
              </a:spcBef>
              <a:spcAft>
                <a:spcPts val="0"/>
              </a:spcAft>
              <a:buNone/>
            </a:pPr>
            <a:r>
              <a:t/>
            </a:r>
            <a:endParaRPr sz="1900"/>
          </a:p>
          <a:p>
            <a:pPr indent="0" lvl="0" marL="0" rtl="0" algn="l">
              <a:spcBef>
                <a:spcPts val="1000"/>
              </a:spcBef>
              <a:spcAft>
                <a:spcPts val="1000"/>
              </a:spcAft>
              <a:buNone/>
            </a:pPr>
            <a:r>
              <a:rPr lang="en" sz="1900"/>
              <a:t>Template slides for Module II can be found at </a:t>
            </a:r>
            <a:r>
              <a:rPr lang="en" sz="1900" u="sng">
                <a:solidFill>
                  <a:schemeClr val="hlink"/>
                </a:solidFill>
                <a:hlinkClick r:id="rId3"/>
              </a:rPr>
              <a:t>https://doi.org/10.5281/zenodo.7145213</a:t>
            </a:r>
            <a:endParaRPr sz="19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pic>
        <p:nvPicPr>
          <p:cNvPr id="326" name="Google Shape;326;p45"/>
          <p:cNvPicPr preferRelativeResize="0"/>
          <p:nvPr/>
        </p:nvPicPr>
        <p:blipFill>
          <a:blip r:embed="rId3">
            <a:alphaModFix/>
          </a:blip>
          <a:stretch>
            <a:fillRect/>
          </a:stretch>
        </p:blipFill>
        <p:spPr>
          <a:xfrm>
            <a:off x="2534800" y="3305418"/>
            <a:ext cx="3019350" cy="1824250"/>
          </a:xfrm>
          <a:prstGeom prst="rect">
            <a:avLst/>
          </a:prstGeom>
          <a:noFill/>
          <a:ln>
            <a:noFill/>
          </a:ln>
        </p:spPr>
      </p:pic>
      <p:pic>
        <p:nvPicPr>
          <p:cNvPr id="327" name="Google Shape;327;p45"/>
          <p:cNvPicPr preferRelativeResize="0"/>
          <p:nvPr/>
        </p:nvPicPr>
        <p:blipFill rotWithShape="1">
          <a:blip r:embed="rId4">
            <a:alphaModFix/>
          </a:blip>
          <a:srcRect b="0" l="14593" r="11062" t="0"/>
          <a:stretch/>
        </p:blipFill>
        <p:spPr>
          <a:xfrm>
            <a:off x="2631731" y="1360375"/>
            <a:ext cx="2093224" cy="1951124"/>
          </a:xfrm>
          <a:prstGeom prst="rect">
            <a:avLst/>
          </a:prstGeom>
          <a:noFill/>
          <a:ln>
            <a:noFill/>
          </a:ln>
        </p:spPr>
      </p:pic>
      <p:pic>
        <p:nvPicPr>
          <p:cNvPr id="328" name="Google Shape;328;p45"/>
          <p:cNvPicPr preferRelativeResize="0"/>
          <p:nvPr/>
        </p:nvPicPr>
        <p:blipFill rotWithShape="1">
          <a:blip r:embed="rId5">
            <a:alphaModFix/>
          </a:blip>
          <a:srcRect b="0" l="5740" r="-5739" t="0"/>
          <a:stretch/>
        </p:blipFill>
        <p:spPr>
          <a:xfrm>
            <a:off x="4726850" y="1401250"/>
            <a:ext cx="3019349" cy="1915624"/>
          </a:xfrm>
          <a:prstGeom prst="rect">
            <a:avLst/>
          </a:prstGeom>
          <a:noFill/>
          <a:ln>
            <a:noFill/>
          </a:ln>
        </p:spPr>
      </p:pic>
      <p:pic>
        <p:nvPicPr>
          <p:cNvPr id="329" name="Google Shape;329;p45"/>
          <p:cNvPicPr preferRelativeResize="0"/>
          <p:nvPr/>
        </p:nvPicPr>
        <p:blipFill>
          <a:blip r:embed="rId6">
            <a:alphaModFix/>
          </a:blip>
          <a:stretch>
            <a:fillRect/>
          </a:stretch>
        </p:blipFill>
        <p:spPr>
          <a:xfrm>
            <a:off x="0" y="1360375"/>
            <a:ext cx="2624923" cy="2624923"/>
          </a:xfrm>
          <a:prstGeom prst="rect">
            <a:avLst/>
          </a:prstGeom>
          <a:noFill/>
          <a:ln>
            <a:noFill/>
          </a:ln>
        </p:spPr>
      </p:pic>
      <p:pic>
        <p:nvPicPr>
          <p:cNvPr id="330" name="Google Shape;330;p45"/>
          <p:cNvPicPr preferRelativeResize="0"/>
          <p:nvPr/>
        </p:nvPicPr>
        <p:blipFill rotWithShape="1">
          <a:blip r:embed="rId7">
            <a:alphaModFix/>
          </a:blip>
          <a:srcRect b="10168" l="0" r="0" t="0"/>
          <a:stretch/>
        </p:blipFill>
        <p:spPr>
          <a:xfrm>
            <a:off x="6921275" y="1401250"/>
            <a:ext cx="2220349" cy="1969026"/>
          </a:xfrm>
          <a:prstGeom prst="rect">
            <a:avLst/>
          </a:prstGeom>
          <a:noFill/>
          <a:ln>
            <a:noFill/>
          </a:ln>
        </p:spPr>
      </p:pic>
      <p:pic>
        <p:nvPicPr>
          <p:cNvPr id="331" name="Google Shape;331;p45"/>
          <p:cNvPicPr preferRelativeResize="0"/>
          <p:nvPr/>
        </p:nvPicPr>
        <p:blipFill>
          <a:blip r:embed="rId8">
            <a:alphaModFix/>
          </a:blip>
          <a:stretch>
            <a:fillRect/>
          </a:stretch>
        </p:blipFill>
        <p:spPr>
          <a:xfrm>
            <a:off x="3935900" y="0"/>
            <a:ext cx="2093225" cy="1380224"/>
          </a:xfrm>
          <a:prstGeom prst="rect">
            <a:avLst/>
          </a:prstGeom>
          <a:noFill/>
          <a:ln>
            <a:noFill/>
          </a:ln>
        </p:spPr>
      </p:pic>
      <p:pic>
        <p:nvPicPr>
          <p:cNvPr id="332" name="Google Shape;332;p45"/>
          <p:cNvPicPr preferRelativeResize="0"/>
          <p:nvPr/>
        </p:nvPicPr>
        <p:blipFill rotWithShape="1">
          <a:blip r:embed="rId9">
            <a:alphaModFix/>
          </a:blip>
          <a:srcRect b="0" l="0" r="4067" t="0"/>
          <a:stretch/>
        </p:blipFill>
        <p:spPr>
          <a:xfrm>
            <a:off x="2" y="3313628"/>
            <a:ext cx="2624926" cy="1824246"/>
          </a:xfrm>
          <a:prstGeom prst="rect">
            <a:avLst/>
          </a:prstGeom>
          <a:noFill/>
          <a:ln>
            <a:noFill/>
          </a:ln>
        </p:spPr>
      </p:pic>
      <p:pic>
        <p:nvPicPr>
          <p:cNvPr id="333" name="Google Shape;333;p45"/>
          <p:cNvPicPr preferRelativeResize="0"/>
          <p:nvPr/>
        </p:nvPicPr>
        <p:blipFill>
          <a:blip r:embed="rId10">
            <a:alphaModFix/>
          </a:blip>
          <a:stretch>
            <a:fillRect/>
          </a:stretch>
        </p:blipFill>
        <p:spPr>
          <a:xfrm>
            <a:off x="2093228" y="0"/>
            <a:ext cx="1842676" cy="1380225"/>
          </a:xfrm>
          <a:prstGeom prst="rect">
            <a:avLst/>
          </a:prstGeom>
          <a:noFill/>
          <a:ln>
            <a:noFill/>
          </a:ln>
        </p:spPr>
      </p:pic>
      <p:pic>
        <p:nvPicPr>
          <p:cNvPr id="334" name="Google Shape;334;p45"/>
          <p:cNvPicPr preferRelativeResize="0"/>
          <p:nvPr/>
        </p:nvPicPr>
        <p:blipFill>
          <a:blip r:embed="rId11">
            <a:alphaModFix/>
          </a:blip>
          <a:stretch>
            <a:fillRect/>
          </a:stretch>
        </p:blipFill>
        <p:spPr>
          <a:xfrm>
            <a:off x="0" y="0"/>
            <a:ext cx="2093225" cy="1380225"/>
          </a:xfrm>
          <a:prstGeom prst="rect">
            <a:avLst/>
          </a:prstGeom>
          <a:noFill/>
          <a:ln>
            <a:noFill/>
          </a:ln>
        </p:spPr>
      </p:pic>
      <p:sp>
        <p:nvSpPr>
          <p:cNvPr id="335" name="Google Shape;335;p45"/>
          <p:cNvSpPr/>
          <p:nvPr/>
        </p:nvSpPr>
        <p:spPr>
          <a:xfrm rot="-889962">
            <a:off x="1692497" y="39977"/>
            <a:ext cx="359864" cy="365962"/>
          </a:xfrm>
          <a:custGeom>
            <a:rect b="b" l="l" r="r" t="t"/>
            <a:pathLst>
              <a:path extrusionOk="0" h="559316" w="549996">
                <a:moveTo>
                  <a:pt x="536665" y="198722"/>
                </a:moveTo>
                <a:cubicBezTo>
                  <a:pt x="507988" y="55467"/>
                  <a:pt x="324589" y="-49573"/>
                  <a:pt x="179295" y="24291"/>
                </a:cubicBezTo>
                <a:cubicBezTo>
                  <a:pt x="17974" y="106420"/>
                  <a:pt x="-81169" y="375917"/>
                  <a:pt x="88111" y="512244"/>
                </a:cubicBezTo>
                <a:cubicBezTo>
                  <a:pt x="141168" y="554536"/>
                  <a:pt x="210888" y="558504"/>
                  <a:pt x="276092" y="557584"/>
                </a:cubicBezTo>
                <a:cubicBezTo>
                  <a:pt x="484178" y="579947"/>
                  <a:pt x="588999" y="381814"/>
                  <a:pt x="536665" y="198722"/>
                </a:cubicBezTo>
                <a:close/>
              </a:path>
            </a:pathLst>
          </a:custGeom>
          <a:solidFill>
            <a:srgbClr val="EF86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36" name="Google Shape;336;p45"/>
          <p:cNvSpPr txBox="1"/>
          <p:nvPr/>
        </p:nvSpPr>
        <p:spPr>
          <a:xfrm>
            <a:off x="1651625" y="2896"/>
            <a:ext cx="441600" cy="4401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 sz="1800">
                <a:solidFill>
                  <a:schemeClr val="dk1"/>
                </a:solidFill>
                <a:latin typeface="Amatic SC"/>
                <a:ea typeface="Amatic SC"/>
                <a:cs typeface="Amatic SC"/>
                <a:sym typeface="Amatic SC"/>
              </a:rPr>
              <a:t>1</a:t>
            </a:r>
            <a:endParaRPr b="1" sz="1800">
              <a:solidFill>
                <a:schemeClr val="dk1"/>
              </a:solidFill>
              <a:latin typeface="Amatic SC"/>
              <a:ea typeface="Amatic SC"/>
              <a:cs typeface="Amatic SC"/>
              <a:sym typeface="Amatic SC"/>
            </a:endParaRPr>
          </a:p>
        </p:txBody>
      </p:sp>
      <p:sp>
        <p:nvSpPr>
          <p:cNvPr id="337" name="Google Shape;337;p45"/>
          <p:cNvSpPr/>
          <p:nvPr/>
        </p:nvSpPr>
        <p:spPr>
          <a:xfrm rot="-889962">
            <a:off x="2134072" y="958415"/>
            <a:ext cx="359864" cy="365962"/>
          </a:xfrm>
          <a:custGeom>
            <a:rect b="b" l="l" r="r" t="t"/>
            <a:pathLst>
              <a:path extrusionOk="0" h="559316" w="549996">
                <a:moveTo>
                  <a:pt x="536665" y="198722"/>
                </a:moveTo>
                <a:cubicBezTo>
                  <a:pt x="507988" y="55467"/>
                  <a:pt x="324589" y="-49573"/>
                  <a:pt x="179295" y="24291"/>
                </a:cubicBezTo>
                <a:cubicBezTo>
                  <a:pt x="17974" y="106420"/>
                  <a:pt x="-81169" y="375917"/>
                  <a:pt x="88111" y="512244"/>
                </a:cubicBezTo>
                <a:cubicBezTo>
                  <a:pt x="141168" y="554536"/>
                  <a:pt x="210888" y="558504"/>
                  <a:pt x="276092" y="557584"/>
                </a:cubicBezTo>
                <a:cubicBezTo>
                  <a:pt x="484178" y="579947"/>
                  <a:pt x="588999" y="381814"/>
                  <a:pt x="536665" y="198722"/>
                </a:cubicBezTo>
                <a:close/>
              </a:path>
            </a:pathLst>
          </a:custGeom>
          <a:solidFill>
            <a:srgbClr val="EF86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38" name="Google Shape;338;p45"/>
          <p:cNvSpPr txBox="1"/>
          <p:nvPr/>
        </p:nvSpPr>
        <p:spPr>
          <a:xfrm>
            <a:off x="2093200" y="921334"/>
            <a:ext cx="441600" cy="4401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 sz="1800">
                <a:solidFill>
                  <a:schemeClr val="dk1"/>
                </a:solidFill>
                <a:latin typeface="Amatic SC"/>
                <a:ea typeface="Amatic SC"/>
                <a:cs typeface="Amatic SC"/>
                <a:sym typeface="Amatic SC"/>
              </a:rPr>
              <a:t>2</a:t>
            </a:r>
            <a:endParaRPr b="1" sz="1800">
              <a:solidFill>
                <a:schemeClr val="dk1"/>
              </a:solidFill>
              <a:latin typeface="Amatic SC"/>
              <a:ea typeface="Amatic SC"/>
              <a:cs typeface="Amatic SC"/>
              <a:sym typeface="Amatic SC"/>
            </a:endParaRPr>
          </a:p>
        </p:txBody>
      </p:sp>
      <p:sp>
        <p:nvSpPr>
          <p:cNvPr id="339" name="Google Shape;339;p45"/>
          <p:cNvSpPr/>
          <p:nvPr/>
        </p:nvSpPr>
        <p:spPr>
          <a:xfrm rot="-889962">
            <a:off x="3976772" y="958402"/>
            <a:ext cx="359864" cy="365962"/>
          </a:xfrm>
          <a:custGeom>
            <a:rect b="b" l="l" r="r" t="t"/>
            <a:pathLst>
              <a:path extrusionOk="0" h="559316" w="549996">
                <a:moveTo>
                  <a:pt x="536665" y="198722"/>
                </a:moveTo>
                <a:cubicBezTo>
                  <a:pt x="507988" y="55467"/>
                  <a:pt x="324589" y="-49573"/>
                  <a:pt x="179295" y="24291"/>
                </a:cubicBezTo>
                <a:cubicBezTo>
                  <a:pt x="17974" y="106420"/>
                  <a:pt x="-81169" y="375917"/>
                  <a:pt x="88111" y="512244"/>
                </a:cubicBezTo>
                <a:cubicBezTo>
                  <a:pt x="141168" y="554536"/>
                  <a:pt x="210888" y="558504"/>
                  <a:pt x="276092" y="557584"/>
                </a:cubicBezTo>
                <a:cubicBezTo>
                  <a:pt x="484178" y="579947"/>
                  <a:pt x="588999" y="381814"/>
                  <a:pt x="536665" y="198722"/>
                </a:cubicBezTo>
                <a:close/>
              </a:path>
            </a:pathLst>
          </a:custGeom>
          <a:solidFill>
            <a:srgbClr val="EF86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40" name="Google Shape;340;p45"/>
          <p:cNvSpPr txBox="1"/>
          <p:nvPr/>
        </p:nvSpPr>
        <p:spPr>
          <a:xfrm>
            <a:off x="3935900" y="921346"/>
            <a:ext cx="441600" cy="4401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 sz="1800">
                <a:solidFill>
                  <a:schemeClr val="dk1"/>
                </a:solidFill>
                <a:latin typeface="Amatic SC"/>
                <a:ea typeface="Amatic SC"/>
                <a:cs typeface="Amatic SC"/>
                <a:sym typeface="Amatic SC"/>
              </a:rPr>
              <a:t>3</a:t>
            </a:r>
            <a:endParaRPr b="1" sz="1800">
              <a:solidFill>
                <a:schemeClr val="dk1"/>
              </a:solidFill>
              <a:latin typeface="Amatic SC"/>
              <a:ea typeface="Amatic SC"/>
              <a:cs typeface="Amatic SC"/>
              <a:sym typeface="Amatic SC"/>
            </a:endParaRPr>
          </a:p>
        </p:txBody>
      </p:sp>
      <p:grpSp>
        <p:nvGrpSpPr>
          <p:cNvPr id="341" name="Google Shape;341;p45"/>
          <p:cNvGrpSpPr/>
          <p:nvPr/>
        </p:nvGrpSpPr>
        <p:grpSpPr>
          <a:xfrm>
            <a:off x="76200" y="2820137"/>
            <a:ext cx="441600" cy="445892"/>
            <a:chOff x="649025" y="3709037"/>
            <a:chExt cx="441600" cy="445892"/>
          </a:xfrm>
        </p:grpSpPr>
        <p:sp>
          <p:nvSpPr>
            <p:cNvPr id="342" name="Google Shape;342;p45"/>
            <p:cNvSpPr/>
            <p:nvPr/>
          </p:nvSpPr>
          <p:spPr>
            <a:xfrm rot="-889962">
              <a:off x="689897" y="3749002"/>
              <a:ext cx="359864" cy="365962"/>
            </a:xfrm>
            <a:custGeom>
              <a:rect b="b" l="l" r="r" t="t"/>
              <a:pathLst>
                <a:path extrusionOk="0" h="559316" w="549996">
                  <a:moveTo>
                    <a:pt x="536665" y="198722"/>
                  </a:moveTo>
                  <a:cubicBezTo>
                    <a:pt x="507988" y="55467"/>
                    <a:pt x="324589" y="-49573"/>
                    <a:pt x="179295" y="24291"/>
                  </a:cubicBezTo>
                  <a:cubicBezTo>
                    <a:pt x="17974" y="106420"/>
                    <a:pt x="-81169" y="375917"/>
                    <a:pt x="88111" y="512244"/>
                  </a:cubicBezTo>
                  <a:cubicBezTo>
                    <a:pt x="141168" y="554536"/>
                    <a:pt x="210888" y="558504"/>
                    <a:pt x="276092" y="557584"/>
                  </a:cubicBezTo>
                  <a:cubicBezTo>
                    <a:pt x="484178" y="579947"/>
                    <a:pt x="588999" y="381814"/>
                    <a:pt x="536665" y="198722"/>
                  </a:cubicBezTo>
                  <a:close/>
                </a:path>
              </a:pathLst>
            </a:custGeom>
            <a:solidFill>
              <a:srgbClr val="EF86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43" name="Google Shape;343;p45"/>
            <p:cNvSpPr txBox="1"/>
            <p:nvPr/>
          </p:nvSpPr>
          <p:spPr>
            <a:xfrm>
              <a:off x="649025" y="3711921"/>
              <a:ext cx="441600" cy="4401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 sz="1800">
                  <a:solidFill>
                    <a:schemeClr val="dk1"/>
                  </a:solidFill>
                  <a:latin typeface="Amatic SC"/>
                  <a:ea typeface="Amatic SC"/>
                  <a:cs typeface="Amatic SC"/>
                  <a:sym typeface="Amatic SC"/>
                </a:rPr>
                <a:t>4</a:t>
              </a:r>
              <a:endParaRPr b="1" sz="1800">
                <a:solidFill>
                  <a:schemeClr val="dk1"/>
                </a:solidFill>
                <a:latin typeface="Amatic SC"/>
                <a:ea typeface="Amatic SC"/>
                <a:cs typeface="Amatic SC"/>
                <a:sym typeface="Amatic SC"/>
              </a:endParaRPr>
            </a:p>
          </p:txBody>
        </p:sp>
      </p:grpSp>
      <p:sp>
        <p:nvSpPr>
          <p:cNvPr id="344" name="Google Shape;344;p45"/>
          <p:cNvSpPr/>
          <p:nvPr/>
        </p:nvSpPr>
        <p:spPr>
          <a:xfrm>
            <a:off x="6080750" y="23325"/>
            <a:ext cx="3019500" cy="1319700"/>
          </a:xfrm>
          <a:prstGeom prst="roundRect">
            <a:avLst>
              <a:gd fmla="val 16667"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300">
                <a:solidFill>
                  <a:schemeClr val="dk1"/>
                </a:solidFill>
                <a:latin typeface="Calibri"/>
                <a:ea typeface="Calibri"/>
                <a:cs typeface="Calibri"/>
                <a:sym typeface="Calibri"/>
              </a:rPr>
              <a:t>Ice-breaker and participants’ intros</a:t>
            </a:r>
            <a:endParaRPr b="1" sz="1300">
              <a:solidFill>
                <a:schemeClr val="dk1"/>
              </a:solidFill>
              <a:latin typeface="Calibri"/>
              <a:ea typeface="Calibri"/>
              <a:cs typeface="Calibri"/>
              <a:sym typeface="Calibri"/>
            </a:endParaRPr>
          </a:p>
          <a:p>
            <a:pPr indent="0" lvl="0" marL="0" rtl="0" algn="ctr">
              <a:spcBef>
                <a:spcPts val="400"/>
              </a:spcBef>
              <a:spcAft>
                <a:spcPts val="400"/>
              </a:spcAft>
              <a:buNone/>
            </a:pPr>
            <a:r>
              <a:rPr lang="en" sz="1200">
                <a:latin typeface="Calibri"/>
                <a:ea typeface="Calibri"/>
                <a:cs typeface="Calibri"/>
                <a:sym typeface="Calibri"/>
              </a:rPr>
              <a:t>Choose one image that best represents your idea of peer review. When prompted, please unmute your mic and share </a:t>
            </a:r>
            <a:r>
              <a:rPr lang="en" sz="1200">
                <a:solidFill>
                  <a:srgbClr val="800000"/>
                </a:solidFill>
                <a:latin typeface="Calibri"/>
                <a:ea typeface="Calibri"/>
                <a:cs typeface="Calibri"/>
                <a:sym typeface="Calibri"/>
              </a:rPr>
              <a:t>name &amp; pronouns</a:t>
            </a:r>
            <a:r>
              <a:rPr lang="en" sz="1200">
                <a:latin typeface="Calibri"/>
                <a:ea typeface="Calibri"/>
                <a:cs typeface="Calibri"/>
                <a:sym typeface="Calibri"/>
              </a:rPr>
              <a:t>, </a:t>
            </a:r>
            <a:r>
              <a:rPr lang="en" sz="1200">
                <a:solidFill>
                  <a:schemeClr val="dk1"/>
                </a:solidFill>
                <a:latin typeface="Calibri"/>
                <a:ea typeface="Calibri"/>
                <a:cs typeface="Calibri"/>
                <a:sym typeface="Calibri"/>
              </a:rPr>
              <a:t>location</a:t>
            </a:r>
            <a:r>
              <a:rPr lang="en" sz="1200">
                <a:latin typeface="Calibri"/>
                <a:ea typeface="Calibri"/>
                <a:cs typeface="Calibri"/>
                <a:sym typeface="Calibri"/>
              </a:rPr>
              <a:t>, and </a:t>
            </a:r>
            <a:r>
              <a:rPr lang="en" sz="1200">
                <a:solidFill>
                  <a:schemeClr val="dk1"/>
                </a:solidFill>
                <a:latin typeface="Calibri"/>
                <a:ea typeface="Calibri"/>
                <a:cs typeface="Calibri"/>
                <a:sym typeface="Calibri"/>
              </a:rPr>
              <a:t>why you chose that image</a:t>
            </a:r>
            <a:r>
              <a:rPr lang="en" sz="1200">
                <a:latin typeface="Calibri"/>
                <a:ea typeface="Calibri"/>
                <a:cs typeface="Calibri"/>
                <a:sym typeface="Calibri"/>
              </a:rPr>
              <a:t>. Engagement optional.</a:t>
            </a:r>
            <a:endParaRPr sz="1200">
              <a:latin typeface="Calibri"/>
              <a:ea typeface="Calibri"/>
              <a:cs typeface="Calibri"/>
              <a:sym typeface="Calibri"/>
            </a:endParaRPr>
          </a:p>
        </p:txBody>
      </p:sp>
      <p:grpSp>
        <p:nvGrpSpPr>
          <p:cNvPr id="345" name="Google Shape;345;p45"/>
          <p:cNvGrpSpPr/>
          <p:nvPr/>
        </p:nvGrpSpPr>
        <p:grpSpPr>
          <a:xfrm>
            <a:off x="2624925" y="2806337"/>
            <a:ext cx="441600" cy="445892"/>
            <a:chOff x="649025" y="3709037"/>
            <a:chExt cx="441600" cy="445892"/>
          </a:xfrm>
        </p:grpSpPr>
        <p:sp>
          <p:nvSpPr>
            <p:cNvPr id="346" name="Google Shape;346;p45"/>
            <p:cNvSpPr/>
            <p:nvPr/>
          </p:nvSpPr>
          <p:spPr>
            <a:xfrm rot="-889962">
              <a:off x="689897" y="3749002"/>
              <a:ext cx="359864" cy="365962"/>
            </a:xfrm>
            <a:custGeom>
              <a:rect b="b" l="l" r="r" t="t"/>
              <a:pathLst>
                <a:path extrusionOk="0" h="559316" w="549996">
                  <a:moveTo>
                    <a:pt x="536665" y="198722"/>
                  </a:moveTo>
                  <a:cubicBezTo>
                    <a:pt x="507988" y="55467"/>
                    <a:pt x="324589" y="-49573"/>
                    <a:pt x="179295" y="24291"/>
                  </a:cubicBezTo>
                  <a:cubicBezTo>
                    <a:pt x="17974" y="106420"/>
                    <a:pt x="-81169" y="375917"/>
                    <a:pt x="88111" y="512244"/>
                  </a:cubicBezTo>
                  <a:cubicBezTo>
                    <a:pt x="141168" y="554536"/>
                    <a:pt x="210888" y="558504"/>
                    <a:pt x="276092" y="557584"/>
                  </a:cubicBezTo>
                  <a:cubicBezTo>
                    <a:pt x="484178" y="579947"/>
                    <a:pt x="588999" y="381814"/>
                    <a:pt x="536665" y="198722"/>
                  </a:cubicBezTo>
                  <a:close/>
                </a:path>
              </a:pathLst>
            </a:custGeom>
            <a:solidFill>
              <a:srgbClr val="EF86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47" name="Google Shape;347;p45"/>
            <p:cNvSpPr txBox="1"/>
            <p:nvPr/>
          </p:nvSpPr>
          <p:spPr>
            <a:xfrm>
              <a:off x="649025" y="3711921"/>
              <a:ext cx="441600" cy="4401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 sz="1800">
                  <a:solidFill>
                    <a:schemeClr val="dk1"/>
                  </a:solidFill>
                  <a:latin typeface="Amatic SC"/>
                  <a:ea typeface="Amatic SC"/>
                  <a:cs typeface="Amatic SC"/>
                  <a:sym typeface="Amatic SC"/>
                </a:rPr>
                <a:t>5</a:t>
              </a:r>
              <a:endParaRPr b="1" sz="1800">
                <a:solidFill>
                  <a:schemeClr val="dk1"/>
                </a:solidFill>
                <a:latin typeface="Amatic SC"/>
                <a:ea typeface="Amatic SC"/>
                <a:cs typeface="Amatic SC"/>
                <a:sym typeface="Amatic SC"/>
              </a:endParaRPr>
            </a:p>
          </p:txBody>
        </p:sp>
      </p:grpSp>
      <p:grpSp>
        <p:nvGrpSpPr>
          <p:cNvPr id="348" name="Google Shape;348;p45"/>
          <p:cNvGrpSpPr/>
          <p:nvPr/>
        </p:nvGrpSpPr>
        <p:grpSpPr>
          <a:xfrm>
            <a:off x="4773100" y="2806337"/>
            <a:ext cx="441600" cy="445892"/>
            <a:chOff x="649025" y="3709037"/>
            <a:chExt cx="441600" cy="445892"/>
          </a:xfrm>
        </p:grpSpPr>
        <p:sp>
          <p:nvSpPr>
            <p:cNvPr id="349" name="Google Shape;349;p45"/>
            <p:cNvSpPr/>
            <p:nvPr/>
          </p:nvSpPr>
          <p:spPr>
            <a:xfrm rot="-889962">
              <a:off x="689897" y="3749002"/>
              <a:ext cx="359864" cy="365962"/>
            </a:xfrm>
            <a:custGeom>
              <a:rect b="b" l="l" r="r" t="t"/>
              <a:pathLst>
                <a:path extrusionOk="0" h="559316" w="549996">
                  <a:moveTo>
                    <a:pt x="536665" y="198722"/>
                  </a:moveTo>
                  <a:cubicBezTo>
                    <a:pt x="507988" y="55467"/>
                    <a:pt x="324589" y="-49573"/>
                    <a:pt x="179295" y="24291"/>
                  </a:cubicBezTo>
                  <a:cubicBezTo>
                    <a:pt x="17974" y="106420"/>
                    <a:pt x="-81169" y="375917"/>
                    <a:pt x="88111" y="512244"/>
                  </a:cubicBezTo>
                  <a:cubicBezTo>
                    <a:pt x="141168" y="554536"/>
                    <a:pt x="210888" y="558504"/>
                    <a:pt x="276092" y="557584"/>
                  </a:cubicBezTo>
                  <a:cubicBezTo>
                    <a:pt x="484178" y="579947"/>
                    <a:pt x="588999" y="381814"/>
                    <a:pt x="536665" y="198722"/>
                  </a:cubicBezTo>
                  <a:close/>
                </a:path>
              </a:pathLst>
            </a:custGeom>
            <a:solidFill>
              <a:srgbClr val="EF86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50" name="Google Shape;350;p45"/>
            <p:cNvSpPr txBox="1"/>
            <p:nvPr/>
          </p:nvSpPr>
          <p:spPr>
            <a:xfrm>
              <a:off x="649025" y="3711921"/>
              <a:ext cx="441600" cy="4401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 sz="1800">
                  <a:solidFill>
                    <a:schemeClr val="dk1"/>
                  </a:solidFill>
                  <a:latin typeface="Amatic SC"/>
                  <a:ea typeface="Amatic SC"/>
                  <a:cs typeface="Amatic SC"/>
                  <a:sym typeface="Amatic SC"/>
                </a:rPr>
                <a:t>6</a:t>
              </a:r>
              <a:endParaRPr b="1" sz="1800">
                <a:solidFill>
                  <a:schemeClr val="dk1"/>
                </a:solidFill>
                <a:latin typeface="Amatic SC"/>
                <a:ea typeface="Amatic SC"/>
                <a:cs typeface="Amatic SC"/>
                <a:sym typeface="Amatic SC"/>
              </a:endParaRPr>
            </a:p>
          </p:txBody>
        </p:sp>
      </p:grpSp>
      <p:grpSp>
        <p:nvGrpSpPr>
          <p:cNvPr id="351" name="Google Shape;351;p45"/>
          <p:cNvGrpSpPr/>
          <p:nvPr/>
        </p:nvGrpSpPr>
        <p:grpSpPr>
          <a:xfrm>
            <a:off x="0" y="4691987"/>
            <a:ext cx="441600" cy="445892"/>
            <a:chOff x="649025" y="3709037"/>
            <a:chExt cx="441600" cy="445892"/>
          </a:xfrm>
        </p:grpSpPr>
        <p:sp>
          <p:nvSpPr>
            <p:cNvPr id="352" name="Google Shape;352;p45"/>
            <p:cNvSpPr/>
            <p:nvPr/>
          </p:nvSpPr>
          <p:spPr>
            <a:xfrm rot="-889962">
              <a:off x="689897" y="3749002"/>
              <a:ext cx="359864" cy="365962"/>
            </a:xfrm>
            <a:custGeom>
              <a:rect b="b" l="l" r="r" t="t"/>
              <a:pathLst>
                <a:path extrusionOk="0" h="559316" w="549996">
                  <a:moveTo>
                    <a:pt x="536665" y="198722"/>
                  </a:moveTo>
                  <a:cubicBezTo>
                    <a:pt x="507988" y="55467"/>
                    <a:pt x="324589" y="-49573"/>
                    <a:pt x="179295" y="24291"/>
                  </a:cubicBezTo>
                  <a:cubicBezTo>
                    <a:pt x="17974" y="106420"/>
                    <a:pt x="-81169" y="375917"/>
                    <a:pt x="88111" y="512244"/>
                  </a:cubicBezTo>
                  <a:cubicBezTo>
                    <a:pt x="141168" y="554536"/>
                    <a:pt x="210888" y="558504"/>
                    <a:pt x="276092" y="557584"/>
                  </a:cubicBezTo>
                  <a:cubicBezTo>
                    <a:pt x="484178" y="579947"/>
                    <a:pt x="588999" y="381814"/>
                    <a:pt x="536665" y="198722"/>
                  </a:cubicBezTo>
                  <a:close/>
                </a:path>
              </a:pathLst>
            </a:custGeom>
            <a:solidFill>
              <a:srgbClr val="EF86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53" name="Google Shape;353;p45"/>
            <p:cNvSpPr txBox="1"/>
            <p:nvPr/>
          </p:nvSpPr>
          <p:spPr>
            <a:xfrm>
              <a:off x="649025" y="3711921"/>
              <a:ext cx="441600" cy="4401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 sz="1800">
                  <a:solidFill>
                    <a:schemeClr val="dk1"/>
                  </a:solidFill>
                  <a:latin typeface="Amatic SC"/>
                  <a:ea typeface="Amatic SC"/>
                  <a:cs typeface="Amatic SC"/>
                  <a:sym typeface="Amatic SC"/>
                </a:rPr>
                <a:t>8</a:t>
              </a:r>
              <a:endParaRPr b="1" sz="1800">
                <a:solidFill>
                  <a:schemeClr val="dk1"/>
                </a:solidFill>
                <a:latin typeface="Amatic SC"/>
                <a:ea typeface="Amatic SC"/>
                <a:cs typeface="Amatic SC"/>
                <a:sym typeface="Amatic SC"/>
              </a:endParaRPr>
            </a:p>
          </p:txBody>
        </p:sp>
      </p:grpSp>
      <p:grpSp>
        <p:nvGrpSpPr>
          <p:cNvPr id="354" name="Google Shape;354;p45"/>
          <p:cNvGrpSpPr/>
          <p:nvPr/>
        </p:nvGrpSpPr>
        <p:grpSpPr>
          <a:xfrm>
            <a:off x="2624925" y="4647762"/>
            <a:ext cx="441600" cy="445892"/>
            <a:chOff x="649025" y="3709037"/>
            <a:chExt cx="441600" cy="445892"/>
          </a:xfrm>
        </p:grpSpPr>
        <p:sp>
          <p:nvSpPr>
            <p:cNvPr id="355" name="Google Shape;355;p45"/>
            <p:cNvSpPr/>
            <p:nvPr/>
          </p:nvSpPr>
          <p:spPr>
            <a:xfrm rot="-889962">
              <a:off x="689897" y="3749002"/>
              <a:ext cx="359864" cy="365962"/>
            </a:xfrm>
            <a:custGeom>
              <a:rect b="b" l="l" r="r" t="t"/>
              <a:pathLst>
                <a:path extrusionOk="0" h="559316" w="549996">
                  <a:moveTo>
                    <a:pt x="536665" y="198722"/>
                  </a:moveTo>
                  <a:cubicBezTo>
                    <a:pt x="507988" y="55467"/>
                    <a:pt x="324589" y="-49573"/>
                    <a:pt x="179295" y="24291"/>
                  </a:cubicBezTo>
                  <a:cubicBezTo>
                    <a:pt x="17974" y="106420"/>
                    <a:pt x="-81169" y="375917"/>
                    <a:pt x="88111" y="512244"/>
                  </a:cubicBezTo>
                  <a:cubicBezTo>
                    <a:pt x="141168" y="554536"/>
                    <a:pt x="210888" y="558504"/>
                    <a:pt x="276092" y="557584"/>
                  </a:cubicBezTo>
                  <a:cubicBezTo>
                    <a:pt x="484178" y="579947"/>
                    <a:pt x="588999" y="381814"/>
                    <a:pt x="536665" y="198722"/>
                  </a:cubicBezTo>
                  <a:close/>
                </a:path>
              </a:pathLst>
            </a:custGeom>
            <a:solidFill>
              <a:srgbClr val="EF86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56" name="Google Shape;356;p45"/>
            <p:cNvSpPr txBox="1"/>
            <p:nvPr/>
          </p:nvSpPr>
          <p:spPr>
            <a:xfrm>
              <a:off x="649025" y="3711921"/>
              <a:ext cx="441600" cy="4401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 sz="1800">
                  <a:solidFill>
                    <a:schemeClr val="dk1"/>
                  </a:solidFill>
                  <a:latin typeface="Amatic SC"/>
                  <a:ea typeface="Amatic SC"/>
                  <a:cs typeface="Amatic SC"/>
                  <a:sym typeface="Amatic SC"/>
                </a:rPr>
                <a:t>9</a:t>
              </a:r>
              <a:endParaRPr b="1" sz="1800">
                <a:solidFill>
                  <a:schemeClr val="dk1"/>
                </a:solidFill>
                <a:latin typeface="Amatic SC"/>
                <a:ea typeface="Amatic SC"/>
                <a:cs typeface="Amatic SC"/>
                <a:sym typeface="Amatic SC"/>
              </a:endParaRPr>
            </a:p>
          </p:txBody>
        </p:sp>
      </p:grpSp>
      <p:pic>
        <p:nvPicPr>
          <p:cNvPr id="357" name="Google Shape;357;p45"/>
          <p:cNvPicPr preferRelativeResize="0"/>
          <p:nvPr/>
        </p:nvPicPr>
        <p:blipFill>
          <a:blip r:embed="rId12">
            <a:alphaModFix/>
          </a:blip>
          <a:stretch>
            <a:fillRect/>
          </a:stretch>
        </p:blipFill>
        <p:spPr>
          <a:xfrm>
            <a:off x="5249850" y="3311500"/>
            <a:ext cx="3891773" cy="1824251"/>
          </a:xfrm>
          <a:prstGeom prst="rect">
            <a:avLst/>
          </a:prstGeom>
          <a:noFill/>
          <a:ln>
            <a:noFill/>
          </a:ln>
        </p:spPr>
      </p:pic>
      <p:grpSp>
        <p:nvGrpSpPr>
          <p:cNvPr id="358" name="Google Shape;358;p45"/>
          <p:cNvGrpSpPr/>
          <p:nvPr/>
        </p:nvGrpSpPr>
        <p:grpSpPr>
          <a:xfrm>
            <a:off x="6974938" y="2820137"/>
            <a:ext cx="441600" cy="445892"/>
            <a:chOff x="649025" y="3709037"/>
            <a:chExt cx="441600" cy="445892"/>
          </a:xfrm>
        </p:grpSpPr>
        <p:sp>
          <p:nvSpPr>
            <p:cNvPr id="359" name="Google Shape;359;p45"/>
            <p:cNvSpPr/>
            <p:nvPr/>
          </p:nvSpPr>
          <p:spPr>
            <a:xfrm rot="-889962">
              <a:off x="689897" y="3749002"/>
              <a:ext cx="359864" cy="365962"/>
            </a:xfrm>
            <a:custGeom>
              <a:rect b="b" l="l" r="r" t="t"/>
              <a:pathLst>
                <a:path extrusionOk="0" h="559316" w="549996">
                  <a:moveTo>
                    <a:pt x="536665" y="198722"/>
                  </a:moveTo>
                  <a:cubicBezTo>
                    <a:pt x="507988" y="55467"/>
                    <a:pt x="324589" y="-49573"/>
                    <a:pt x="179295" y="24291"/>
                  </a:cubicBezTo>
                  <a:cubicBezTo>
                    <a:pt x="17974" y="106420"/>
                    <a:pt x="-81169" y="375917"/>
                    <a:pt x="88111" y="512244"/>
                  </a:cubicBezTo>
                  <a:cubicBezTo>
                    <a:pt x="141168" y="554536"/>
                    <a:pt x="210888" y="558504"/>
                    <a:pt x="276092" y="557584"/>
                  </a:cubicBezTo>
                  <a:cubicBezTo>
                    <a:pt x="484178" y="579947"/>
                    <a:pt x="588999" y="381814"/>
                    <a:pt x="536665" y="198722"/>
                  </a:cubicBezTo>
                  <a:close/>
                </a:path>
              </a:pathLst>
            </a:custGeom>
            <a:solidFill>
              <a:srgbClr val="EF86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60" name="Google Shape;360;p45"/>
            <p:cNvSpPr txBox="1"/>
            <p:nvPr/>
          </p:nvSpPr>
          <p:spPr>
            <a:xfrm>
              <a:off x="649025" y="3711921"/>
              <a:ext cx="441600" cy="4401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 sz="1800">
                  <a:solidFill>
                    <a:schemeClr val="dk1"/>
                  </a:solidFill>
                  <a:latin typeface="Amatic SC"/>
                  <a:ea typeface="Amatic SC"/>
                  <a:cs typeface="Amatic SC"/>
                  <a:sym typeface="Amatic SC"/>
                </a:rPr>
                <a:t>7</a:t>
              </a:r>
              <a:endParaRPr b="1" sz="1800">
                <a:solidFill>
                  <a:schemeClr val="dk1"/>
                </a:solidFill>
                <a:latin typeface="Amatic SC"/>
                <a:ea typeface="Amatic SC"/>
                <a:cs typeface="Amatic SC"/>
                <a:sym typeface="Amatic SC"/>
              </a:endParaRPr>
            </a:p>
          </p:txBody>
        </p:sp>
      </p:grpSp>
      <p:grpSp>
        <p:nvGrpSpPr>
          <p:cNvPr id="361" name="Google Shape;361;p45"/>
          <p:cNvGrpSpPr/>
          <p:nvPr/>
        </p:nvGrpSpPr>
        <p:grpSpPr>
          <a:xfrm>
            <a:off x="8702400" y="3370287"/>
            <a:ext cx="441600" cy="445892"/>
            <a:chOff x="649025" y="3709037"/>
            <a:chExt cx="441600" cy="445892"/>
          </a:xfrm>
        </p:grpSpPr>
        <p:sp>
          <p:nvSpPr>
            <p:cNvPr id="362" name="Google Shape;362;p45"/>
            <p:cNvSpPr/>
            <p:nvPr/>
          </p:nvSpPr>
          <p:spPr>
            <a:xfrm rot="-889962">
              <a:off x="689897" y="3749002"/>
              <a:ext cx="359864" cy="365962"/>
            </a:xfrm>
            <a:custGeom>
              <a:rect b="b" l="l" r="r" t="t"/>
              <a:pathLst>
                <a:path extrusionOk="0" h="559316" w="549996">
                  <a:moveTo>
                    <a:pt x="536665" y="198722"/>
                  </a:moveTo>
                  <a:cubicBezTo>
                    <a:pt x="507988" y="55467"/>
                    <a:pt x="324589" y="-49573"/>
                    <a:pt x="179295" y="24291"/>
                  </a:cubicBezTo>
                  <a:cubicBezTo>
                    <a:pt x="17974" y="106420"/>
                    <a:pt x="-81169" y="375917"/>
                    <a:pt x="88111" y="512244"/>
                  </a:cubicBezTo>
                  <a:cubicBezTo>
                    <a:pt x="141168" y="554536"/>
                    <a:pt x="210888" y="558504"/>
                    <a:pt x="276092" y="557584"/>
                  </a:cubicBezTo>
                  <a:cubicBezTo>
                    <a:pt x="484178" y="579947"/>
                    <a:pt x="588999" y="381814"/>
                    <a:pt x="536665" y="198722"/>
                  </a:cubicBezTo>
                  <a:close/>
                </a:path>
              </a:pathLst>
            </a:custGeom>
            <a:solidFill>
              <a:srgbClr val="EF86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63" name="Google Shape;363;p45"/>
            <p:cNvSpPr txBox="1"/>
            <p:nvPr/>
          </p:nvSpPr>
          <p:spPr>
            <a:xfrm>
              <a:off x="649025" y="3711921"/>
              <a:ext cx="441600" cy="4401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 sz="1800">
                  <a:solidFill>
                    <a:schemeClr val="dk1"/>
                  </a:solidFill>
                  <a:latin typeface="Amatic SC"/>
                  <a:ea typeface="Amatic SC"/>
                  <a:cs typeface="Amatic SC"/>
                  <a:sym typeface="Amatic SC"/>
                </a:rPr>
                <a:t>10</a:t>
              </a:r>
              <a:endParaRPr b="1" sz="1800">
                <a:solidFill>
                  <a:schemeClr val="dk1"/>
                </a:solidFill>
                <a:latin typeface="Amatic SC"/>
                <a:ea typeface="Amatic SC"/>
                <a:cs typeface="Amatic SC"/>
                <a:sym typeface="Amatic SC"/>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sp>
        <p:nvSpPr>
          <p:cNvPr id="368" name="Google Shape;368;p46"/>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What is Peer Review?</a:t>
            </a:r>
            <a:endParaRPr/>
          </a:p>
        </p:txBody>
      </p:sp>
      <p:sp>
        <p:nvSpPr>
          <p:cNvPr id="369" name="Google Shape;369;p46"/>
          <p:cNvSpPr txBox="1"/>
          <p:nvPr>
            <p:ph idx="2" type="body"/>
          </p:nvPr>
        </p:nvSpPr>
        <p:spPr>
          <a:xfrm>
            <a:off x="4962900" y="1204050"/>
            <a:ext cx="3790200" cy="3416400"/>
          </a:xfrm>
          <a:prstGeom prst="rect">
            <a:avLst/>
          </a:prstGeom>
        </p:spPr>
        <p:txBody>
          <a:bodyPr anchorCtr="0" anchor="ctr" bIns="91425" lIns="91425" spcFirstLastPara="1" rIns="91425" wrap="square" tIns="91425">
            <a:noAutofit/>
          </a:bodyPr>
          <a:lstStyle/>
          <a:p>
            <a:pPr indent="0" lvl="0" marL="0" rtl="0" algn="just">
              <a:spcBef>
                <a:spcPts val="0"/>
              </a:spcBef>
              <a:spcAft>
                <a:spcPts val="0"/>
              </a:spcAft>
              <a:buNone/>
            </a:pPr>
            <a:r>
              <a:rPr lang="en" sz="1600">
                <a:solidFill>
                  <a:schemeClr val="lt1"/>
                </a:solidFill>
                <a:latin typeface="Open Sans"/>
                <a:ea typeface="Open Sans"/>
                <a:cs typeface="Open Sans"/>
                <a:sym typeface="Open Sans"/>
              </a:rPr>
              <a:t>Peer review is the evaluation of work by one or more people with similar competencies as the producers of the work. It functions as a form of self-regulation by </a:t>
            </a:r>
            <a:r>
              <a:rPr b="1" lang="en" sz="1600">
                <a:solidFill>
                  <a:schemeClr val="dk1"/>
                </a:solidFill>
                <a:latin typeface="Open Sans"/>
                <a:ea typeface="Open Sans"/>
                <a:cs typeface="Open Sans"/>
                <a:sym typeface="Open Sans"/>
              </a:rPr>
              <a:t>qualified members of a profession</a:t>
            </a:r>
            <a:r>
              <a:rPr lang="en" sz="1600">
                <a:solidFill>
                  <a:schemeClr val="lt1"/>
                </a:solidFill>
                <a:latin typeface="Open Sans"/>
                <a:ea typeface="Open Sans"/>
                <a:cs typeface="Open Sans"/>
                <a:sym typeface="Open Sans"/>
              </a:rPr>
              <a:t> within the relevant field. </a:t>
            </a:r>
            <a:endParaRPr sz="1600">
              <a:solidFill>
                <a:schemeClr val="lt1"/>
              </a:solidFill>
              <a:latin typeface="Open Sans"/>
              <a:ea typeface="Open Sans"/>
              <a:cs typeface="Open Sans"/>
              <a:sym typeface="Open Sans"/>
            </a:endParaRPr>
          </a:p>
          <a:p>
            <a:pPr indent="0" lvl="0" marL="0" rtl="0" algn="l">
              <a:spcBef>
                <a:spcPts val="1000"/>
              </a:spcBef>
              <a:spcAft>
                <a:spcPts val="1000"/>
              </a:spcAft>
              <a:buNone/>
            </a:pPr>
            <a:r>
              <a:rPr lang="en" sz="1600">
                <a:solidFill>
                  <a:schemeClr val="lt1"/>
                </a:solidFill>
                <a:latin typeface="Open Sans"/>
                <a:ea typeface="Open Sans"/>
                <a:cs typeface="Open Sans"/>
                <a:sym typeface="Open Sans"/>
              </a:rPr>
              <a:t>—Wikipedia</a:t>
            </a:r>
            <a:endParaRPr sz="2300">
              <a:solidFill>
                <a:schemeClr val="lt1"/>
              </a:solidFill>
              <a:latin typeface="Open Sans"/>
              <a:ea typeface="Open Sans"/>
              <a:cs typeface="Open Sans"/>
              <a:sym typeface="Open Sans"/>
            </a:endParaRPr>
          </a:p>
        </p:txBody>
      </p:sp>
      <p:sp>
        <p:nvSpPr>
          <p:cNvPr id="370" name="Google Shape;370;p46"/>
          <p:cNvSpPr/>
          <p:nvPr/>
        </p:nvSpPr>
        <p:spPr>
          <a:xfrm>
            <a:off x="422510" y="3045249"/>
            <a:ext cx="848220" cy="853360"/>
          </a:xfrm>
          <a:custGeom>
            <a:rect b="b" l="l" r="r" t="t"/>
            <a:pathLst>
              <a:path extrusionOk="0" h="15938" w="15842">
                <a:moveTo>
                  <a:pt x="4794" y="7470"/>
                </a:moveTo>
                <a:lnTo>
                  <a:pt x="4867" y="7495"/>
                </a:lnTo>
                <a:lnTo>
                  <a:pt x="4940" y="7543"/>
                </a:lnTo>
                <a:lnTo>
                  <a:pt x="4989" y="7616"/>
                </a:lnTo>
                <a:lnTo>
                  <a:pt x="5013" y="7714"/>
                </a:lnTo>
                <a:lnTo>
                  <a:pt x="5013" y="7787"/>
                </a:lnTo>
                <a:lnTo>
                  <a:pt x="4989" y="7908"/>
                </a:lnTo>
                <a:lnTo>
                  <a:pt x="4916" y="7981"/>
                </a:lnTo>
                <a:lnTo>
                  <a:pt x="4843" y="8054"/>
                </a:lnTo>
                <a:lnTo>
                  <a:pt x="4721" y="8079"/>
                </a:lnTo>
                <a:lnTo>
                  <a:pt x="4600" y="8054"/>
                </a:lnTo>
                <a:lnTo>
                  <a:pt x="4527" y="7981"/>
                </a:lnTo>
                <a:lnTo>
                  <a:pt x="4454" y="7908"/>
                </a:lnTo>
                <a:lnTo>
                  <a:pt x="4429" y="7787"/>
                </a:lnTo>
                <a:lnTo>
                  <a:pt x="4454" y="7665"/>
                </a:lnTo>
                <a:lnTo>
                  <a:pt x="4527" y="7543"/>
                </a:lnTo>
                <a:lnTo>
                  <a:pt x="4600" y="7495"/>
                </a:lnTo>
                <a:lnTo>
                  <a:pt x="4697" y="7470"/>
                </a:lnTo>
                <a:close/>
                <a:moveTo>
                  <a:pt x="11169" y="7470"/>
                </a:moveTo>
                <a:lnTo>
                  <a:pt x="11242" y="7495"/>
                </a:lnTo>
                <a:lnTo>
                  <a:pt x="11315" y="7543"/>
                </a:lnTo>
                <a:lnTo>
                  <a:pt x="11364" y="7616"/>
                </a:lnTo>
                <a:lnTo>
                  <a:pt x="11388" y="7714"/>
                </a:lnTo>
                <a:lnTo>
                  <a:pt x="11388" y="7787"/>
                </a:lnTo>
                <a:lnTo>
                  <a:pt x="11364" y="7908"/>
                </a:lnTo>
                <a:lnTo>
                  <a:pt x="11291" y="7981"/>
                </a:lnTo>
                <a:lnTo>
                  <a:pt x="11218" y="8054"/>
                </a:lnTo>
                <a:lnTo>
                  <a:pt x="11096" y="8079"/>
                </a:lnTo>
                <a:lnTo>
                  <a:pt x="10975" y="8054"/>
                </a:lnTo>
                <a:lnTo>
                  <a:pt x="10902" y="7981"/>
                </a:lnTo>
                <a:lnTo>
                  <a:pt x="10829" y="7908"/>
                </a:lnTo>
                <a:lnTo>
                  <a:pt x="10804" y="7787"/>
                </a:lnTo>
                <a:lnTo>
                  <a:pt x="10829" y="7665"/>
                </a:lnTo>
                <a:lnTo>
                  <a:pt x="10902" y="7543"/>
                </a:lnTo>
                <a:lnTo>
                  <a:pt x="10975" y="7495"/>
                </a:lnTo>
                <a:lnTo>
                  <a:pt x="11072" y="7470"/>
                </a:lnTo>
                <a:close/>
                <a:moveTo>
                  <a:pt x="4770" y="7081"/>
                </a:moveTo>
                <a:lnTo>
                  <a:pt x="4600" y="7105"/>
                </a:lnTo>
                <a:lnTo>
                  <a:pt x="4429" y="7178"/>
                </a:lnTo>
                <a:lnTo>
                  <a:pt x="4308" y="7300"/>
                </a:lnTo>
                <a:lnTo>
                  <a:pt x="4186" y="7446"/>
                </a:lnTo>
                <a:lnTo>
                  <a:pt x="4113" y="7568"/>
                </a:lnTo>
                <a:lnTo>
                  <a:pt x="4064" y="7714"/>
                </a:lnTo>
                <a:lnTo>
                  <a:pt x="4016" y="7835"/>
                </a:lnTo>
                <a:lnTo>
                  <a:pt x="4016" y="7981"/>
                </a:lnTo>
                <a:lnTo>
                  <a:pt x="3967" y="8225"/>
                </a:lnTo>
                <a:lnTo>
                  <a:pt x="3967" y="8395"/>
                </a:lnTo>
                <a:lnTo>
                  <a:pt x="4016" y="8565"/>
                </a:lnTo>
                <a:lnTo>
                  <a:pt x="4064" y="8711"/>
                </a:lnTo>
                <a:lnTo>
                  <a:pt x="4162" y="8833"/>
                </a:lnTo>
                <a:lnTo>
                  <a:pt x="4259" y="8955"/>
                </a:lnTo>
                <a:lnTo>
                  <a:pt x="4381" y="9028"/>
                </a:lnTo>
                <a:lnTo>
                  <a:pt x="4527" y="9101"/>
                </a:lnTo>
                <a:lnTo>
                  <a:pt x="4697" y="9149"/>
                </a:lnTo>
                <a:lnTo>
                  <a:pt x="4892" y="9174"/>
                </a:lnTo>
                <a:lnTo>
                  <a:pt x="5062" y="9149"/>
                </a:lnTo>
                <a:lnTo>
                  <a:pt x="5232" y="9101"/>
                </a:lnTo>
                <a:lnTo>
                  <a:pt x="5378" y="9028"/>
                </a:lnTo>
                <a:lnTo>
                  <a:pt x="5500" y="8930"/>
                </a:lnTo>
                <a:lnTo>
                  <a:pt x="5622" y="8809"/>
                </a:lnTo>
                <a:lnTo>
                  <a:pt x="5719" y="8663"/>
                </a:lnTo>
                <a:lnTo>
                  <a:pt x="5792" y="8517"/>
                </a:lnTo>
                <a:lnTo>
                  <a:pt x="5841" y="8346"/>
                </a:lnTo>
                <a:lnTo>
                  <a:pt x="5865" y="8176"/>
                </a:lnTo>
                <a:lnTo>
                  <a:pt x="5841" y="8006"/>
                </a:lnTo>
                <a:lnTo>
                  <a:pt x="5816" y="7835"/>
                </a:lnTo>
                <a:lnTo>
                  <a:pt x="5768" y="7689"/>
                </a:lnTo>
                <a:lnTo>
                  <a:pt x="5695" y="7519"/>
                </a:lnTo>
                <a:lnTo>
                  <a:pt x="5573" y="7397"/>
                </a:lnTo>
                <a:lnTo>
                  <a:pt x="5427" y="7251"/>
                </a:lnTo>
                <a:lnTo>
                  <a:pt x="5281" y="7154"/>
                </a:lnTo>
                <a:lnTo>
                  <a:pt x="5111" y="7105"/>
                </a:lnTo>
                <a:lnTo>
                  <a:pt x="4940" y="7081"/>
                </a:lnTo>
                <a:close/>
                <a:moveTo>
                  <a:pt x="11145" y="7081"/>
                </a:moveTo>
                <a:lnTo>
                  <a:pt x="10975" y="7105"/>
                </a:lnTo>
                <a:lnTo>
                  <a:pt x="10804" y="7178"/>
                </a:lnTo>
                <a:lnTo>
                  <a:pt x="10683" y="7300"/>
                </a:lnTo>
                <a:lnTo>
                  <a:pt x="10561" y="7446"/>
                </a:lnTo>
                <a:lnTo>
                  <a:pt x="10488" y="7568"/>
                </a:lnTo>
                <a:lnTo>
                  <a:pt x="10439" y="7714"/>
                </a:lnTo>
                <a:lnTo>
                  <a:pt x="10391" y="7835"/>
                </a:lnTo>
                <a:lnTo>
                  <a:pt x="10391" y="7981"/>
                </a:lnTo>
                <a:lnTo>
                  <a:pt x="10342" y="8225"/>
                </a:lnTo>
                <a:lnTo>
                  <a:pt x="10342" y="8395"/>
                </a:lnTo>
                <a:lnTo>
                  <a:pt x="10391" y="8565"/>
                </a:lnTo>
                <a:lnTo>
                  <a:pt x="10439" y="8711"/>
                </a:lnTo>
                <a:lnTo>
                  <a:pt x="10537" y="8833"/>
                </a:lnTo>
                <a:lnTo>
                  <a:pt x="10634" y="8955"/>
                </a:lnTo>
                <a:lnTo>
                  <a:pt x="10756" y="9028"/>
                </a:lnTo>
                <a:lnTo>
                  <a:pt x="10902" y="9101"/>
                </a:lnTo>
                <a:lnTo>
                  <a:pt x="11072" y="9149"/>
                </a:lnTo>
                <a:lnTo>
                  <a:pt x="11267" y="9174"/>
                </a:lnTo>
                <a:lnTo>
                  <a:pt x="11437" y="9149"/>
                </a:lnTo>
                <a:lnTo>
                  <a:pt x="11607" y="9101"/>
                </a:lnTo>
                <a:lnTo>
                  <a:pt x="11753" y="9028"/>
                </a:lnTo>
                <a:lnTo>
                  <a:pt x="11875" y="8930"/>
                </a:lnTo>
                <a:lnTo>
                  <a:pt x="11997" y="8809"/>
                </a:lnTo>
                <a:lnTo>
                  <a:pt x="12094" y="8663"/>
                </a:lnTo>
                <a:lnTo>
                  <a:pt x="12167" y="8517"/>
                </a:lnTo>
                <a:lnTo>
                  <a:pt x="12216" y="8346"/>
                </a:lnTo>
                <a:lnTo>
                  <a:pt x="12240" y="8176"/>
                </a:lnTo>
                <a:lnTo>
                  <a:pt x="12216" y="8006"/>
                </a:lnTo>
                <a:lnTo>
                  <a:pt x="12191" y="7835"/>
                </a:lnTo>
                <a:lnTo>
                  <a:pt x="12143" y="7689"/>
                </a:lnTo>
                <a:lnTo>
                  <a:pt x="12070" y="7519"/>
                </a:lnTo>
                <a:lnTo>
                  <a:pt x="11948" y="7397"/>
                </a:lnTo>
                <a:lnTo>
                  <a:pt x="11802" y="7251"/>
                </a:lnTo>
                <a:lnTo>
                  <a:pt x="11656" y="7154"/>
                </a:lnTo>
                <a:lnTo>
                  <a:pt x="11486" y="7105"/>
                </a:lnTo>
                <a:lnTo>
                  <a:pt x="11315" y="7081"/>
                </a:lnTo>
                <a:close/>
                <a:moveTo>
                  <a:pt x="11972" y="10925"/>
                </a:moveTo>
                <a:lnTo>
                  <a:pt x="11875" y="10974"/>
                </a:lnTo>
                <a:lnTo>
                  <a:pt x="11778" y="11047"/>
                </a:lnTo>
                <a:lnTo>
                  <a:pt x="11607" y="11290"/>
                </a:lnTo>
                <a:lnTo>
                  <a:pt x="11413" y="11485"/>
                </a:lnTo>
                <a:lnTo>
                  <a:pt x="11194" y="11680"/>
                </a:lnTo>
                <a:lnTo>
                  <a:pt x="10950" y="11850"/>
                </a:lnTo>
                <a:lnTo>
                  <a:pt x="10707" y="11996"/>
                </a:lnTo>
                <a:lnTo>
                  <a:pt x="10439" y="12118"/>
                </a:lnTo>
                <a:lnTo>
                  <a:pt x="10172" y="12215"/>
                </a:lnTo>
                <a:lnTo>
                  <a:pt x="9880" y="12312"/>
                </a:lnTo>
                <a:lnTo>
                  <a:pt x="9588" y="12385"/>
                </a:lnTo>
                <a:lnTo>
                  <a:pt x="9296" y="12434"/>
                </a:lnTo>
                <a:lnTo>
                  <a:pt x="8712" y="12507"/>
                </a:lnTo>
                <a:lnTo>
                  <a:pt x="8128" y="12531"/>
                </a:lnTo>
                <a:lnTo>
                  <a:pt x="7568" y="12507"/>
                </a:lnTo>
                <a:lnTo>
                  <a:pt x="7325" y="12483"/>
                </a:lnTo>
                <a:lnTo>
                  <a:pt x="7106" y="12434"/>
                </a:lnTo>
                <a:lnTo>
                  <a:pt x="6668" y="12312"/>
                </a:lnTo>
                <a:lnTo>
                  <a:pt x="6230" y="12166"/>
                </a:lnTo>
                <a:lnTo>
                  <a:pt x="5816" y="11996"/>
                </a:lnTo>
                <a:lnTo>
                  <a:pt x="5427" y="11826"/>
                </a:lnTo>
                <a:lnTo>
                  <a:pt x="5013" y="11631"/>
                </a:lnTo>
                <a:lnTo>
                  <a:pt x="4794" y="11509"/>
                </a:lnTo>
                <a:lnTo>
                  <a:pt x="4600" y="11388"/>
                </a:lnTo>
                <a:lnTo>
                  <a:pt x="4454" y="11242"/>
                </a:lnTo>
                <a:lnTo>
                  <a:pt x="4308" y="11096"/>
                </a:lnTo>
                <a:lnTo>
                  <a:pt x="4259" y="11047"/>
                </a:lnTo>
                <a:lnTo>
                  <a:pt x="4210" y="11023"/>
                </a:lnTo>
                <a:lnTo>
                  <a:pt x="4089" y="11023"/>
                </a:lnTo>
                <a:lnTo>
                  <a:pt x="4040" y="11071"/>
                </a:lnTo>
                <a:lnTo>
                  <a:pt x="3991" y="11096"/>
                </a:lnTo>
                <a:lnTo>
                  <a:pt x="3991" y="11169"/>
                </a:lnTo>
                <a:lnTo>
                  <a:pt x="3991" y="11242"/>
                </a:lnTo>
                <a:lnTo>
                  <a:pt x="4016" y="11339"/>
                </a:lnTo>
                <a:lnTo>
                  <a:pt x="4064" y="11436"/>
                </a:lnTo>
                <a:lnTo>
                  <a:pt x="4210" y="11631"/>
                </a:lnTo>
                <a:lnTo>
                  <a:pt x="4381" y="11801"/>
                </a:lnTo>
                <a:lnTo>
                  <a:pt x="4575" y="11947"/>
                </a:lnTo>
                <a:lnTo>
                  <a:pt x="4794" y="12069"/>
                </a:lnTo>
                <a:lnTo>
                  <a:pt x="5038" y="12191"/>
                </a:lnTo>
                <a:lnTo>
                  <a:pt x="5451" y="12385"/>
                </a:lnTo>
                <a:lnTo>
                  <a:pt x="5938" y="12604"/>
                </a:lnTo>
                <a:lnTo>
                  <a:pt x="6424" y="12799"/>
                </a:lnTo>
                <a:lnTo>
                  <a:pt x="6935" y="12945"/>
                </a:lnTo>
                <a:lnTo>
                  <a:pt x="7446" y="13042"/>
                </a:lnTo>
                <a:lnTo>
                  <a:pt x="7763" y="13067"/>
                </a:lnTo>
                <a:lnTo>
                  <a:pt x="8079" y="13091"/>
                </a:lnTo>
                <a:lnTo>
                  <a:pt x="8420" y="13091"/>
                </a:lnTo>
                <a:lnTo>
                  <a:pt x="8760" y="13067"/>
                </a:lnTo>
                <a:lnTo>
                  <a:pt x="9101" y="13042"/>
                </a:lnTo>
                <a:lnTo>
                  <a:pt x="9442" y="12969"/>
                </a:lnTo>
                <a:lnTo>
                  <a:pt x="9758" y="12896"/>
                </a:lnTo>
                <a:lnTo>
                  <a:pt x="10099" y="12799"/>
                </a:lnTo>
                <a:lnTo>
                  <a:pt x="10415" y="12702"/>
                </a:lnTo>
                <a:lnTo>
                  <a:pt x="10731" y="12556"/>
                </a:lnTo>
                <a:lnTo>
                  <a:pt x="11023" y="12410"/>
                </a:lnTo>
                <a:lnTo>
                  <a:pt x="11315" y="12239"/>
                </a:lnTo>
                <a:lnTo>
                  <a:pt x="11583" y="12045"/>
                </a:lnTo>
                <a:lnTo>
                  <a:pt x="11826" y="11826"/>
                </a:lnTo>
                <a:lnTo>
                  <a:pt x="12045" y="11582"/>
                </a:lnTo>
                <a:lnTo>
                  <a:pt x="12264" y="11339"/>
                </a:lnTo>
                <a:lnTo>
                  <a:pt x="12313" y="11217"/>
                </a:lnTo>
                <a:lnTo>
                  <a:pt x="12289" y="11120"/>
                </a:lnTo>
                <a:lnTo>
                  <a:pt x="12240" y="11047"/>
                </a:lnTo>
                <a:lnTo>
                  <a:pt x="12167" y="10974"/>
                </a:lnTo>
                <a:lnTo>
                  <a:pt x="12070" y="10950"/>
                </a:lnTo>
                <a:lnTo>
                  <a:pt x="11972" y="10925"/>
                </a:lnTo>
                <a:close/>
                <a:moveTo>
                  <a:pt x="8493" y="682"/>
                </a:moveTo>
                <a:lnTo>
                  <a:pt x="8663" y="706"/>
                </a:lnTo>
                <a:lnTo>
                  <a:pt x="9101" y="755"/>
                </a:lnTo>
                <a:lnTo>
                  <a:pt x="9539" y="803"/>
                </a:lnTo>
                <a:lnTo>
                  <a:pt x="10001" y="901"/>
                </a:lnTo>
                <a:lnTo>
                  <a:pt x="10439" y="1022"/>
                </a:lnTo>
                <a:lnTo>
                  <a:pt x="10780" y="1120"/>
                </a:lnTo>
                <a:lnTo>
                  <a:pt x="11121" y="1241"/>
                </a:lnTo>
                <a:lnTo>
                  <a:pt x="11437" y="1411"/>
                </a:lnTo>
                <a:lnTo>
                  <a:pt x="11753" y="1557"/>
                </a:lnTo>
                <a:lnTo>
                  <a:pt x="11753" y="1582"/>
                </a:lnTo>
                <a:lnTo>
                  <a:pt x="11729" y="1655"/>
                </a:lnTo>
                <a:lnTo>
                  <a:pt x="11729" y="1752"/>
                </a:lnTo>
                <a:lnTo>
                  <a:pt x="11753" y="1801"/>
                </a:lnTo>
                <a:lnTo>
                  <a:pt x="11826" y="1825"/>
                </a:lnTo>
                <a:lnTo>
                  <a:pt x="11899" y="1825"/>
                </a:lnTo>
                <a:lnTo>
                  <a:pt x="11948" y="1776"/>
                </a:lnTo>
                <a:lnTo>
                  <a:pt x="11972" y="1752"/>
                </a:lnTo>
                <a:lnTo>
                  <a:pt x="11997" y="1752"/>
                </a:lnTo>
                <a:lnTo>
                  <a:pt x="11997" y="1728"/>
                </a:lnTo>
                <a:lnTo>
                  <a:pt x="12021" y="1728"/>
                </a:lnTo>
                <a:lnTo>
                  <a:pt x="12143" y="1801"/>
                </a:lnTo>
                <a:lnTo>
                  <a:pt x="12094" y="1874"/>
                </a:lnTo>
                <a:lnTo>
                  <a:pt x="12094" y="1947"/>
                </a:lnTo>
                <a:lnTo>
                  <a:pt x="12094" y="1995"/>
                </a:lnTo>
                <a:lnTo>
                  <a:pt x="12143" y="2020"/>
                </a:lnTo>
                <a:lnTo>
                  <a:pt x="12167" y="2044"/>
                </a:lnTo>
                <a:lnTo>
                  <a:pt x="12216" y="2020"/>
                </a:lnTo>
                <a:lnTo>
                  <a:pt x="12240" y="1995"/>
                </a:lnTo>
                <a:lnTo>
                  <a:pt x="12313" y="1922"/>
                </a:lnTo>
                <a:lnTo>
                  <a:pt x="12337" y="1922"/>
                </a:lnTo>
                <a:lnTo>
                  <a:pt x="12532" y="2068"/>
                </a:lnTo>
                <a:lnTo>
                  <a:pt x="12483" y="2190"/>
                </a:lnTo>
                <a:lnTo>
                  <a:pt x="12483" y="2239"/>
                </a:lnTo>
                <a:lnTo>
                  <a:pt x="12508" y="2336"/>
                </a:lnTo>
                <a:lnTo>
                  <a:pt x="12532" y="2385"/>
                </a:lnTo>
                <a:lnTo>
                  <a:pt x="12556" y="2409"/>
                </a:lnTo>
                <a:lnTo>
                  <a:pt x="12581" y="2409"/>
                </a:lnTo>
                <a:lnTo>
                  <a:pt x="12629" y="2385"/>
                </a:lnTo>
                <a:lnTo>
                  <a:pt x="12678" y="2360"/>
                </a:lnTo>
                <a:lnTo>
                  <a:pt x="12751" y="2287"/>
                </a:lnTo>
                <a:lnTo>
                  <a:pt x="12775" y="2239"/>
                </a:lnTo>
                <a:lnTo>
                  <a:pt x="12970" y="2409"/>
                </a:lnTo>
                <a:lnTo>
                  <a:pt x="12873" y="2531"/>
                </a:lnTo>
                <a:lnTo>
                  <a:pt x="12848" y="2604"/>
                </a:lnTo>
                <a:lnTo>
                  <a:pt x="12824" y="2677"/>
                </a:lnTo>
                <a:lnTo>
                  <a:pt x="12824" y="2725"/>
                </a:lnTo>
                <a:lnTo>
                  <a:pt x="12873" y="2750"/>
                </a:lnTo>
                <a:lnTo>
                  <a:pt x="12921" y="2774"/>
                </a:lnTo>
                <a:lnTo>
                  <a:pt x="12946" y="2774"/>
                </a:lnTo>
                <a:lnTo>
                  <a:pt x="13067" y="2701"/>
                </a:lnTo>
                <a:lnTo>
                  <a:pt x="13189" y="2604"/>
                </a:lnTo>
                <a:lnTo>
                  <a:pt x="13311" y="2725"/>
                </a:lnTo>
                <a:lnTo>
                  <a:pt x="13384" y="2823"/>
                </a:lnTo>
                <a:lnTo>
                  <a:pt x="13262" y="3017"/>
                </a:lnTo>
                <a:lnTo>
                  <a:pt x="13213" y="3066"/>
                </a:lnTo>
                <a:lnTo>
                  <a:pt x="13189" y="3163"/>
                </a:lnTo>
                <a:lnTo>
                  <a:pt x="13165" y="3236"/>
                </a:lnTo>
                <a:lnTo>
                  <a:pt x="13189" y="3285"/>
                </a:lnTo>
                <a:lnTo>
                  <a:pt x="13238" y="3309"/>
                </a:lnTo>
                <a:lnTo>
                  <a:pt x="13335" y="3285"/>
                </a:lnTo>
                <a:lnTo>
                  <a:pt x="13408" y="3236"/>
                </a:lnTo>
                <a:lnTo>
                  <a:pt x="13554" y="3115"/>
                </a:lnTo>
                <a:lnTo>
                  <a:pt x="13578" y="3042"/>
                </a:lnTo>
                <a:lnTo>
                  <a:pt x="13773" y="3309"/>
                </a:lnTo>
                <a:lnTo>
                  <a:pt x="13676" y="3407"/>
                </a:lnTo>
                <a:lnTo>
                  <a:pt x="13554" y="3504"/>
                </a:lnTo>
                <a:lnTo>
                  <a:pt x="13505" y="3577"/>
                </a:lnTo>
                <a:lnTo>
                  <a:pt x="13481" y="3650"/>
                </a:lnTo>
                <a:lnTo>
                  <a:pt x="13481" y="3699"/>
                </a:lnTo>
                <a:lnTo>
                  <a:pt x="13505" y="3723"/>
                </a:lnTo>
                <a:lnTo>
                  <a:pt x="13603" y="3747"/>
                </a:lnTo>
                <a:lnTo>
                  <a:pt x="13700" y="3723"/>
                </a:lnTo>
                <a:lnTo>
                  <a:pt x="13773" y="3674"/>
                </a:lnTo>
                <a:lnTo>
                  <a:pt x="13870" y="3626"/>
                </a:lnTo>
                <a:lnTo>
                  <a:pt x="13968" y="3577"/>
                </a:lnTo>
                <a:lnTo>
                  <a:pt x="14162" y="3918"/>
                </a:lnTo>
                <a:lnTo>
                  <a:pt x="14065" y="3991"/>
                </a:lnTo>
                <a:lnTo>
                  <a:pt x="13870" y="4161"/>
                </a:lnTo>
                <a:lnTo>
                  <a:pt x="13773" y="4234"/>
                </a:lnTo>
                <a:lnTo>
                  <a:pt x="13700" y="4331"/>
                </a:lnTo>
                <a:lnTo>
                  <a:pt x="13700" y="4356"/>
                </a:lnTo>
                <a:lnTo>
                  <a:pt x="13724" y="4380"/>
                </a:lnTo>
                <a:lnTo>
                  <a:pt x="13846" y="4380"/>
                </a:lnTo>
                <a:lnTo>
                  <a:pt x="13943" y="4356"/>
                </a:lnTo>
                <a:lnTo>
                  <a:pt x="14065" y="4307"/>
                </a:lnTo>
                <a:lnTo>
                  <a:pt x="14162" y="4234"/>
                </a:lnTo>
                <a:lnTo>
                  <a:pt x="14284" y="4161"/>
                </a:lnTo>
                <a:lnTo>
                  <a:pt x="14503" y="4696"/>
                </a:lnTo>
                <a:lnTo>
                  <a:pt x="14332" y="4769"/>
                </a:lnTo>
                <a:lnTo>
                  <a:pt x="14211" y="4842"/>
                </a:lnTo>
                <a:lnTo>
                  <a:pt x="14065" y="4940"/>
                </a:lnTo>
                <a:lnTo>
                  <a:pt x="13968" y="5061"/>
                </a:lnTo>
                <a:lnTo>
                  <a:pt x="13919" y="5134"/>
                </a:lnTo>
                <a:lnTo>
                  <a:pt x="13895" y="5207"/>
                </a:lnTo>
                <a:lnTo>
                  <a:pt x="13895" y="5256"/>
                </a:lnTo>
                <a:lnTo>
                  <a:pt x="13919" y="5280"/>
                </a:lnTo>
                <a:lnTo>
                  <a:pt x="13968" y="5305"/>
                </a:lnTo>
                <a:lnTo>
                  <a:pt x="14016" y="5305"/>
                </a:lnTo>
                <a:lnTo>
                  <a:pt x="14114" y="5256"/>
                </a:lnTo>
                <a:lnTo>
                  <a:pt x="14235" y="5183"/>
                </a:lnTo>
                <a:lnTo>
                  <a:pt x="14551" y="5037"/>
                </a:lnTo>
                <a:lnTo>
                  <a:pt x="14600" y="5013"/>
                </a:lnTo>
                <a:lnTo>
                  <a:pt x="14770" y="5524"/>
                </a:lnTo>
                <a:lnTo>
                  <a:pt x="14430" y="5670"/>
                </a:lnTo>
                <a:lnTo>
                  <a:pt x="14162" y="5791"/>
                </a:lnTo>
                <a:lnTo>
                  <a:pt x="13919" y="5937"/>
                </a:lnTo>
                <a:lnTo>
                  <a:pt x="13919" y="5986"/>
                </a:lnTo>
                <a:lnTo>
                  <a:pt x="13943" y="6010"/>
                </a:lnTo>
                <a:lnTo>
                  <a:pt x="14089" y="6035"/>
                </a:lnTo>
                <a:lnTo>
                  <a:pt x="14235" y="6059"/>
                </a:lnTo>
                <a:lnTo>
                  <a:pt x="14381" y="6035"/>
                </a:lnTo>
                <a:lnTo>
                  <a:pt x="14527" y="6010"/>
                </a:lnTo>
                <a:lnTo>
                  <a:pt x="14843" y="5889"/>
                </a:lnTo>
                <a:lnTo>
                  <a:pt x="14965" y="6424"/>
                </a:lnTo>
                <a:lnTo>
                  <a:pt x="14795" y="6497"/>
                </a:lnTo>
                <a:lnTo>
                  <a:pt x="14405" y="6619"/>
                </a:lnTo>
                <a:lnTo>
                  <a:pt x="14041" y="6740"/>
                </a:lnTo>
                <a:lnTo>
                  <a:pt x="13992" y="6789"/>
                </a:lnTo>
                <a:lnTo>
                  <a:pt x="13992" y="6813"/>
                </a:lnTo>
                <a:lnTo>
                  <a:pt x="13992" y="6862"/>
                </a:lnTo>
                <a:lnTo>
                  <a:pt x="14041" y="6886"/>
                </a:lnTo>
                <a:lnTo>
                  <a:pt x="14235" y="6886"/>
                </a:lnTo>
                <a:lnTo>
                  <a:pt x="14430" y="6862"/>
                </a:lnTo>
                <a:lnTo>
                  <a:pt x="14795" y="6813"/>
                </a:lnTo>
                <a:lnTo>
                  <a:pt x="15038" y="6740"/>
                </a:lnTo>
                <a:lnTo>
                  <a:pt x="15111" y="7178"/>
                </a:lnTo>
                <a:lnTo>
                  <a:pt x="14843" y="7227"/>
                </a:lnTo>
                <a:lnTo>
                  <a:pt x="14430" y="7349"/>
                </a:lnTo>
                <a:lnTo>
                  <a:pt x="14235" y="7422"/>
                </a:lnTo>
                <a:lnTo>
                  <a:pt x="14065" y="7543"/>
                </a:lnTo>
                <a:lnTo>
                  <a:pt x="14041" y="7592"/>
                </a:lnTo>
                <a:lnTo>
                  <a:pt x="14041" y="7665"/>
                </a:lnTo>
                <a:lnTo>
                  <a:pt x="14089" y="7714"/>
                </a:lnTo>
                <a:lnTo>
                  <a:pt x="14138" y="7738"/>
                </a:lnTo>
                <a:lnTo>
                  <a:pt x="14357" y="7714"/>
                </a:lnTo>
                <a:lnTo>
                  <a:pt x="14551" y="7665"/>
                </a:lnTo>
                <a:lnTo>
                  <a:pt x="14941" y="7568"/>
                </a:lnTo>
                <a:lnTo>
                  <a:pt x="15135" y="7519"/>
                </a:lnTo>
                <a:lnTo>
                  <a:pt x="15184" y="7981"/>
                </a:lnTo>
                <a:lnTo>
                  <a:pt x="14868" y="8030"/>
                </a:lnTo>
                <a:lnTo>
                  <a:pt x="14624" y="8054"/>
                </a:lnTo>
                <a:lnTo>
                  <a:pt x="14381" y="8079"/>
                </a:lnTo>
                <a:lnTo>
                  <a:pt x="14235" y="8103"/>
                </a:lnTo>
                <a:lnTo>
                  <a:pt x="14138" y="8152"/>
                </a:lnTo>
                <a:lnTo>
                  <a:pt x="14016" y="8200"/>
                </a:lnTo>
                <a:lnTo>
                  <a:pt x="13943" y="8298"/>
                </a:lnTo>
                <a:lnTo>
                  <a:pt x="13919" y="8322"/>
                </a:lnTo>
                <a:lnTo>
                  <a:pt x="13919" y="8346"/>
                </a:lnTo>
                <a:lnTo>
                  <a:pt x="13943" y="8395"/>
                </a:lnTo>
                <a:lnTo>
                  <a:pt x="13968" y="8395"/>
                </a:lnTo>
                <a:lnTo>
                  <a:pt x="14089" y="8419"/>
                </a:lnTo>
                <a:lnTo>
                  <a:pt x="14211" y="8444"/>
                </a:lnTo>
                <a:lnTo>
                  <a:pt x="14478" y="8444"/>
                </a:lnTo>
                <a:lnTo>
                  <a:pt x="14989" y="8395"/>
                </a:lnTo>
                <a:lnTo>
                  <a:pt x="15208" y="8395"/>
                </a:lnTo>
                <a:lnTo>
                  <a:pt x="15208" y="8857"/>
                </a:lnTo>
                <a:lnTo>
                  <a:pt x="14722" y="8882"/>
                </a:lnTo>
                <a:lnTo>
                  <a:pt x="14503" y="8882"/>
                </a:lnTo>
                <a:lnTo>
                  <a:pt x="14284" y="8906"/>
                </a:lnTo>
                <a:lnTo>
                  <a:pt x="14065" y="8955"/>
                </a:lnTo>
                <a:lnTo>
                  <a:pt x="13968" y="8979"/>
                </a:lnTo>
                <a:lnTo>
                  <a:pt x="13870" y="9028"/>
                </a:lnTo>
                <a:lnTo>
                  <a:pt x="13870" y="9052"/>
                </a:lnTo>
                <a:lnTo>
                  <a:pt x="13870" y="9076"/>
                </a:lnTo>
                <a:lnTo>
                  <a:pt x="13968" y="9125"/>
                </a:lnTo>
                <a:lnTo>
                  <a:pt x="14065" y="9174"/>
                </a:lnTo>
                <a:lnTo>
                  <a:pt x="14284" y="9222"/>
                </a:lnTo>
                <a:lnTo>
                  <a:pt x="14722" y="9222"/>
                </a:lnTo>
                <a:lnTo>
                  <a:pt x="14941" y="9247"/>
                </a:lnTo>
                <a:lnTo>
                  <a:pt x="15184" y="9247"/>
                </a:lnTo>
                <a:lnTo>
                  <a:pt x="15160" y="9465"/>
                </a:lnTo>
                <a:lnTo>
                  <a:pt x="14965" y="9514"/>
                </a:lnTo>
                <a:lnTo>
                  <a:pt x="14722" y="9563"/>
                </a:lnTo>
                <a:lnTo>
                  <a:pt x="14503" y="9660"/>
                </a:lnTo>
                <a:lnTo>
                  <a:pt x="14260" y="9757"/>
                </a:lnTo>
                <a:lnTo>
                  <a:pt x="14041" y="9879"/>
                </a:lnTo>
                <a:lnTo>
                  <a:pt x="14016" y="9903"/>
                </a:lnTo>
                <a:lnTo>
                  <a:pt x="14016" y="9952"/>
                </a:lnTo>
                <a:lnTo>
                  <a:pt x="14041" y="9976"/>
                </a:lnTo>
                <a:lnTo>
                  <a:pt x="14089" y="9976"/>
                </a:lnTo>
                <a:lnTo>
                  <a:pt x="14308" y="10001"/>
                </a:lnTo>
                <a:lnTo>
                  <a:pt x="14527" y="9976"/>
                </a:lnTo>
                <a:lnTo>
                  <a:pt x="14965" y="9903"/>
                </a:lnTo>
                <a:lnTo>
                  <a:pt x="15087" y="9879"/>
                </a:lnTo>
                <a:lnTo>
                  <a:pt x="14989" y="10390"/>
                </a:lnTo>
                <a:lnTo>
                  <a:pt x="14527" y="10463"/>
                </a:lnTo>
                <a:lnTo>
                  <a:pt x="14357" y="10487"/>
                </a:lnTo>
                <a:lnTo>
                  <a:pt x="14162" y="10512"/>
                </a:lnTo>
                <a:lnTo>
                  <a:pt x="13992" y="10560"/>
                </a:lnTo>
                <a:lnTo>
                  <a:pt x="13919" y="10609"/>
                </a:lnTo>
                <a:lnTo>
                  <a:pt x="13870" y="10682"/>
                </a:lnTo>
                <a:lnTo>
                  <a:pt x="13846" y="10731"/>
                </a:lnTo>
                <a:lnTo>
                  <a:pt x="13846" y="10804"/>
                </a:lnTo>
                <a:lnTo>
                  <a:pt x="13870" y="10852"/>
                </a:lnTo>
                <a:lnTo>
                  <a:pt x="13919" y="10901"/>
                </a:lnTo>
                <a:lnTo>
                  <a:pt x="13992" y="10925"/>
                </a:lnTo>
                <a:lnTo>
                  <a:pt x="14065" y="10950"/>
                </a:lnTo>
                <a:lnTo>
                  <a:pt x="14235" y="10950"/>
                </a:lnTo>
                <a:lnTo>
                  <a:pt x="14600" y="10901"/>
                </a:lnTo>
                <a:lnTo>
                  <a:pt x="14819" y="10877"/>
                </a:lnTo>
                <a:lnTo>
                  <a:pt x="14819" y="10877"/>
                </a:lnTo>
                <a:lnTo>
                  <a:pt x="14624" y="11339"/>
                </a:lnTo>
                <a:lnTo>
                  <a:pt x="14478" y="11339"/>
                </a:lnTo>
                <a:lnTo>
                  <a:pt x="14308" y="11315"/>
                </a:lnTo>
                <a:lnTo>
                  <a:pt x="14114" y="11339"/>
                </a:lnTo>
                <a:lnTo>
                  <a:pt x="13919" y="11363"/>
                </a:lnTo>
                <a:lnTo>
                  <a:pt x="13749" y="11436"/>
                </a:lnTo>
                <a:lnTo>
                  <a:pt x="13724" y="11461"/>
                </a:lnTo>
                <a:lnTo>
                  <a:pt x="13749" y="11485"/>
                </a:lnTo>
                <a:lnTo>
                  <a:pt x="13919" y="11558"/>
                </a:lnTo>
                <a:lnTo>
                  <a:pt x="14089" y="11607"/>
                </a:lnTo>
                <a:lnTo>
                  <a:pt x="14430" y="11655"/>
                </a:lnTo>
                <a:lnTo>
                  <a:pt x="14454" y="11655"/>
                </a:lnTo>
                <a:lnTo>
                  <a:pt x="14211" y="12069"/>
                </a:lnTo>
                <a:lnTo>
                  <a:pt x="13968" y="12069"/>
                </a:lnTo>
                <a:lnTo>
                  <a:pt x="13724" y="12093"/>
                </a:lnTo>
                <a:lnTo>
                  <a:pt x="13603" y="12069"/>
                </a:lnTo>
                <a:lnTo>
                  <a:pt x="13481" y="12045"/>
                </a:lnTo>
                <a:lnTo>
                  <a:pt x="13335" y="12020"/>
                </a:lnTo>
                <a:lnTo>
                  <a:pt x="13213" y="12020"/>
                </a:lnTo>
                <a:lnTo>
                  <a:pt x="13189" y="12045"/>
                </a:lnTo>
                <a:lnTo>
                  <a:pt x="13189" y="12069"/>
                </a:lnTo>
                <a:lnTo>
                  <a:pt x="13189" y="12166"/>
                </a:lnTo>
                <a:lnTo>
                  <a:pt x="13238" y="12239"/>
                </a:lnTo>
                <a:lnTo>
                  <a:pt x="13311" y="12312"/>
                </a:lnTo>
                <a:lnTo>
                  <a:pt x="13408" y="12361"/>
                </a:lnTo>
                <a:lnTo>
                  <a:pt x="13530" y="12385"/>
                </a:lnTo>
                <a:lnTo>
                  <a:pt x="13651" y="12410"/>
                </a:lnTo>
                <a:lnTo>
                  <a:pt x="13943" y="12434"/>
                </a:lnTo>
                <a:lnTo>
                  <a:pt x="13603" y="12823"/>
                </a:lnTo>
                <a:lnTo>
                  <a:pt x="13067" y="12726"/>
                </a:lnTo>
                <a:lnTo>
                  <a:pt x="12848" y="12677"/>
                </a:lnTo>
                <a:lnTo>
                  <a:pt x="12727" y="12677"/>
                </a:lnTo>
                <a:lnTo>
                  <a:pt x="12629" y="12702"/>
                </a:lnTo>
                <a:lnTo>
                  <a:pt x="12605" y="12726"/>
                </a:lnTo>
                <a:lnTo>
                  <a:pt x="12605" y="12775"/>
                </a:lnTo>
                <a:lnTo>
                  <a:pt x="12629" y="12848"/>
                </a:lnTo>
                <a:lnTo>
                  <a:pt x="12678" y="12921"/>
                </a:lnTo>
                <a:lnTo>
                  <a:pt x="12751" y="12969"/>
                </a:lnTo>
                <a:lnTo>
                  <a:pt x="12824" y="13018"/>
                </a:lnTo>
                <a:lnTo>
                  <a:pt x="13043" y="13115"/>
                </a:lnTo>
                <a:lnTo>
                  <a:pt x="13262" y="13164"/>
                </a:lnTo>
                <a:lnTo>
                  <a:pt x="13116" y="13286"/>
                </a:lnTo>
                <a:lnTo>
                  <a:pt x="13067" y="13286"/>
                </a:lnTo>
                <a:lnTo>
                  <a:pt x="12605" y="13261"/>
                </a:lnTo>
                <a:lnTo>
                  <a:pt x="12362" y="13213"/>
                </a:lnTo>
                <a:lnTo>
                  <a:pt x="12240" y="13188"/>
                </a:lnTo>
                <a:lnTo>
                  <a:pt x="12094" y="13188"/>
                </a:lnTo>
                <a:lnTo>
                  <a:pt x="12021" y="13213"/>
                </a:lnTo>
                <a:lnTo>
                  <a:pt x="11997" y="13261"/>
                </a:lnTo>
                <a:lnTo>
                  <a:pt x="11972" y="13334"/>
                </a:lnTo>
                <a:lnTo>
                  <a:pt x="12021" y="13383"/>
                </a:lnTo>
                <a:lnTo>
                  <a:pt x="12143" y="13505"/>
                </a:lnTo>
                <a:lnTo>
                  <a:pt x="12289" y="13578"/>
                </a:lnTo>
                <a:lnTo>
                  <a:pt x="12483" y="13626"/>
                </a:lnTo>
                <a:lnTo>
                  <a:pt x="12654" y="13651"/>
                </a:lnTo>
                <a:lnTo>
                  <a:pt x="12240" y="13943"/>
                </a:lnTo>
                <a:lnTo>
                  <a:pt x="12143" y="13918"/>
                </a:lnTo>
                <a:lnTo>
                  <a:pt x="11680" y="13821"/>
                </a:lnTo>
                <a:lnTo>
                  <a:pt x="11461" y="13772"/>
                </a:lnTo>
                <a:lnTo>
                  <a:pt x="11267" y="13724"/>
                </a:lnTo>
                <a:lnTo>
                  <a:pt x="11218" y="13748"/>
                </a:lnTo>
                <a:lnTo>
                  <a:pt x="11218" y="13821"/>
                </a:lnTo>
                <a:lnTo>
                  <a:pt x="11242" y="13894"/>
                </a:lnTo>
                <a:lnTo>
                  <a:pt x="11315" y="13967"/>
                </a:lnTo>
                <a:lnTo>
                  <a:pt x="11437" y="14064"/>
                </a:lnTo>
                <a:lnTo>
                  <a:pt x="11607" y="14137"/>
                </a:lnTo>
                <a:lnTo>
                  <a:pt x="11802" y="14210"/>
                </a:lnTo>
                <a:lnTo>
                  <a:pt x="11437" y="14381"/>
                </a:lnTo>
                <a:lnTo>
                  <a:pt x="11388" y="14332"/>
                </a:lnTo>
                <a:lnTo>
                  <a:pt x="11315" y="14308"/>
                </a:lnTo>
                <a:lnTo>
                  <a:pt x="11194" y="14259"/>
                </a:lnTo>
                <a:lnTo>
                  <a:pt x="10902" y="14235"/>
                </a:lnTo>
                <a:lnTo>
                  <a:pt x="10634" y="14210"/>
                </a:lnTo>
                <a:lnTo>
                  <a:pt x="10512" y="14210"/>
                </a:lnTo>
                <a:lnTo>
                  <a:pt x="10391" y="14235"/>
                </a:lnTo>
                <a:lnTo>
                  <a:pt x="10366" y="14235"/>
                </a:lnTo>
                <a:lnTo>
                  <a:pt x="10366" y="14283"/>
                </a:lnTo>
                <a:lnTo>
                  <a:pt x="10366" y="14332"/>
                </a:lnTo>
                <a:lnTo>
                  <a:pt x="10391" y="14381"/>
                </a:lnTo>
                <a:lnTo>
                  <a:pt x="10488" y="14478"/>
                </a:lnTo>
                <a:lnTo>
                  <a:pt x="10610" y="14551"/>
                </a:lnTo>
                <a:lnTo>
                  <a:pt x="10731" y="14575"/>
                </a:lnTo>
                <a:lnTo>
                  <a:pt x="10877" y="14624"/>
                </a:lnTo>
                <a:lnTo>
                  <a:pt x="10512" y="14746"/>
                </a:lnTo>
                <a:lnTo>
                  <a:pt x="10318" y="14673"/>
                </a:lnTo>
                <a:lnTo>
                  <a:pt x="10123" y="14624"/>
                </a:lnTo>
                <a:lnTo>
                  <a:pt x="9904" y="14600"/>
                </a:lnTo>
                <a:lnTo>
                  <a:pt x="9807" y="14600"/>
                </a:lnTo>
                <a:lnTo>
                  <a:pt x="9709" y="14648"/>
                </a:lnTo>
                <a:lnTo>
                  <a:pt x="9661" y="14673"/>
                </a:lnTo>
                <a:lnTo>
                  <a:pt x="9685" y="14721"/>
                </a:lnTo>
                <a:lnTo>
                  <a:pt x="9734" y="14794"/>
                </a:lnTo>
                <a:lnTo>
                  <a:pt x="9807" y="14843"/>
                </a:lnTo>
                <a:lnTo>
                  <a:pt x="9928" y="14916"/>
                </a:lnTo>
                <a:lnTo>
                  <a:pt x="9612" y="14989"/>
                </a:lnTo>
                <a:lnTo>
                  <a:pt x="9588" y="14940"/>
                </a:lnTo>
                <a:lnTo>
                  <a:pt x="9539" y="14916"/>
                </a:lnTo>
                <a:lnTo>
                  <a:pt x="9417" y="14867"/>
                </a:lnTo>
                <a:lnTo>
                  <a:pt x="9223" y="14843"/>
                </a:lnTo>
                <a:lnTo>
                  <a:pt x="9150" y="14843"/>
                </a:lnTo>
                <a:lnTo>
                  <a:pt x="9052" y="14867"/>
                </a:lnTo>
                <a:lnTo>
                  <a:pt x="9004" y="14916"/>
                </a:lnTo>
                <a:lnTo>
                  <a:pt x="8979" y="14965"/>
                </a:lnTo>
                <a:lnTo>
                  <a:pt x="8979" y="15013"/>
                </a:lnTo>
                <a:lnTo>
                  <a:pt x="9004" y="15062"/>
                </a:lnTo>
                <a:lnTo>
                  <a:pt x="9004" y="15086"/>
                </a:lnTo>
                <a:lnTo>
                  <a:pt x="8663" y="15135"/>
                </a:lnTo>
                <a:lnTo>
                  <a:pt x="8298" y="15159"/>
                </a:lnTo>
                <a:lnTo>
                  <a:pt x="7227" y="15159"/>
                </a:lnTo>
                <a:lnTo>
                  <a:pt x="6862" y="15111"/>
                </a:lnTo>
                <a:lnTo>
                  <a:pt x="6497" y="15062"/>
                </a:lnTo>
                <a:lnTo>
                  <a:pt x="6157" y="14989"/>
                </a:lnTo>
                <a:lnTo>
                  <a:pt x="5816" y="14916"/>
                </a:lnTo>
                <a:lnTo>
                  <a:pt x="5451" y="14819"/>
                </a:lnTo>
                <a:lnTo>
                  <a:pt x="5135" y="14697"/>
                </a:lnTo>
                <a:lnTo>
                  <a:pt x="4794" y="14575"/>
                </a:lnTo>
                <a:lnTo>
                  <a:pt x="4478" y="14405"/>
                </a:lnTo>
                <a:lnTo>
                  <a:pt x="4162" y="14259"/>
                </a:lnTo>
                <a:lnTo>
                  <a:pt x="3845" y="14064"/>
                </a:lnTo>
                <a:lnTo>
                  <a:pt x="3553" y="13870"/>
                </a:lnTo>
                <a:lnTo>
                  <a:pt x="3286" y="13675"/>
                </a:lnTo>
                <a:lnTo>
                  <a:pt x="3018" y="13456"/>
                </a:lnTo>
                <a:lnTo>
                  <a:pt x="2775" y="13237"/>
                </a:lnTo>
                <a:lnTo>
                  <a:pt x="2531" y="12994"/>
                </a:lnTo>
                <a:lnTo>
                  <a:pt x="2312" y="12775"/>
                </a:lnTo>
                <a:lnTo>
                  <a:pt x="2118" y="12507"/>
                </a:lnTo>
                <a:lnTo>
                  <a:pt x="1899" y="12239"/>
                </a:lnTo>
                <a:lnTo>
                  <a:pt x="1728" y="11972"/>
                </a:lnTo>
                <a:lnTo>
                  <a:pt x="1558" y="11704"/>
                </a:lnTo>
                <a:lnTo>
                  <a:pt x="1412" y="11412"/>
                </a:lnTo>
                <a:lnTo>
                  <a:pt x="1266" y="11120"/>
                </a:lnTo>
                <a:lnTo>
                  <a:pt x="1144" y="10828"/>
                </a:lnTo>
                <a:lnTo>
                  <a:pt x="1047" y="10512"/>
                </a:lnTo>
                <a:lnTo>
                  <a:pt x="950" y="10195"/>
                </a:lnTo>
                <a:lnTo>
                  <a:pt x="877" y="9879"/>
                </a:lnTo>
                <a:lnTo>
                  <a:pt x="828" y="9538"/>
                </a:lnTo>
                <a:lnTo>
                  <a:pt x="779" y="9003"/>
                </a:lnTo>
                <a:lnTo>
                  <a:pt x="755" y="8468"/>
                </a:lnTo>
                <a:lnTo>
                  <a:pt x="755" y="7933"/>
                </a:lnTo>
                <a:lnTo>
                  <a:pt x="779" y="7397"/>
                </a:lnTo>
                <a:lnTo>
                  <a:pt x="852" y="6862"/>
                </a:lnTo>
                <a:lnTo>
                  <a:pt x="950" y="6351"/>
                </a:lnTo>
                <a:lnTo>
                  <a:pt x="1096" y="5840"/>
                </a:lnTo>
                <a:lnTo>
                  <a:pt x="1266" y="5353"/>
                </a:lnTo>
                <a:lnTo>
                  <a:pt x="1388" y="5061"/>
                </a:lnTo>
                <a:lnTo>
                  <a:pt x="1558" y="4745"/>
                </a:lnTo>
                <a:lnTo>
                  <a:pt x="1753" y="4404"/>
                </a:lnTo>
                <a:lnTo>
                  <a:pt x="1996" y="4064"/>
                </a:lnTo>
                <a:lnTo>
                  <a:pt x="2264" y="3699"/>
                </a:lnTo>
                <a:lnTo>
                  <a:pt x="2556" y="3334"/>
                </a:lnTo>
                <a:lnTo>
                  <a:pt x="2896" y="2944"/>
                </a:lnTo>
                <a:lnTo>
                  <a:pt x="3261" y="2604"/>
                </a:lnTo>
                <a:lnTo>
                  <a:pt x="3651" y="2263"/>
                </a:lnTo>
                <a:lnTo>
                  <a:pt x="4089" y="1922"/>
                </a:lnTo>
                <a:lnTo>
                  <a:pt x="4527" y="1630"/>
                </a:lnTo>
                <a:lnTo>
                  <a:pt x="5013" y="1363"/>
                </a:lnTo>
                <a:lnTo>
                  <a:pt x="5524" y="1144"/>
                </a:lnTo>
                <a:lnTo>
                  <a:pt x="6035" y="974"/>
                </a:lnTo>
                <a:lnTo>
                  <a:pt x="6327" y="925"/>
                </a:lnTo>
                <a:lnTo>
                  <a:pt x="6595" y="876"/>
                </a:lnTo>
                <a:lnTo>
                  <a:pt x="6887" y="828"/>
                </a:lnTo>
                <a:lnTo>
                  <a:pt x="7179" y="803"/>
                </a:lnTo>
                <a:lnTo>
                  <a:pt x="7544" y="779"/>
                </a:lnTo>
                <a:lnTo>
                  <a:pt x="7933" y="730"/>
                </a:lnTo>
                <a:lnTo>
                  <a:pt x="8322" y="682"/>
                </a:lnTo>
                <a:close/>
                <a:moveTo>
                  <a:pt x="8152" y="0"/>
                </a:moveTo>
                <a:lnTo>
                  <a:pt x="7763" y="25"/>
                </a:lnTo>
                <a:lnTo>
                  <a:pt x="7373" y="73"/>
                </a:lnTo>
                <a:lnTo>
                  <a:pt x="7081" y="49"/>
                </a:lnTo>
                <a:lnTo>
                  <a:pt x="6789" y="49"/>
                </a:lnTo>
                <a:lnTo>
                  <a:pt x="6473" y="73"/>
                </a:lnTo>
                <a:lnTo>
                  <a:pt x="6157" y="146"/>
                </a:lnTo>
                <a:lnTo>
                  <a:pt x="5841" y="219"/>
                </a:lnTo>
                <a:lnTo>
                  <a:pt x="5549" y="317"/>
                </a:lnTo>
                <a:lnTo>
                  <a:pt x="5232" y="438"/>
                </a:lnTo>
                <a:lnTo>
                  <a:pt x="4916" y="560"/>
                </a:lnTo>
                <a:lnTo>
                  <a:pt x="4332" y="876"/>
                </a:lnTo>
                <a:lnTo>
                  <a:pt x="3748" y="1217"/>
                </a:lnTo>
                <a:lnTo>
                  <a:pt x="3237" y="1606"/>
                </a:lnTo>
                <a:lnTo>
                  <a:pt x="2775" y="1995"/>
                </a:lnTo>
                <a:lnTo>
                  <a:pt x="2507" y="2239"/>
                </a:lnTo>
                <a:lnTo>
                  <a:pt x="2264" y="2482"/>
                </a:lnTo>
                <a:lnTo>
                  <a:pt x="2045" y="2725"/>
                </a:lnTo>
                <a:lnTo>
                  <a:pt x="1826" y="2993"/>
                </a:lnTo>
                <a:lnTo>
                  <a:pt x="1631" y="3261"/>
                </a:lnTo>
                <a:lnTo>
                  <a:pt x="1461" y="3528"/>
                </a:lnTo>
                <a:lnTo>
                  <a:pt x="1120" y="4088"/>
                </a:lnTo>
                <a:lnTo>
                  <a:pt x="852" y="4696"/>
                </a:lnTo>
                <a:lnTo>
                  <a:pt x="609" y="5305"/>
                </a:lnTo>
                <a:lnTo>
                  <a:pt x="414" y="5962"/>
                </a:lnTo>
                <a:lnTo>
                  <a:pt x="220" y="6643"/>
                </a:lnTo>
                <a:lnTo>
                  <a:pt x="122" y="7008"/>
                </a:lnTo>
                <a:lnTo>
                  <a:pt x="74" y="7373"/>
                </a:lnTo>
                <a:lnTo>
                  <a:pt x="25" y="7738"/>
                </a:lnTo>
                <a:lnTo>
                  <a:pt x="1" y="8103"/>
                </a:lnTo>
                <a:lnTo>
                  <a:pt x="1" y="8468"/>
                </a:lnTo>
                <a:lnTo>
                  <a:pt x="25" y="8809"/>
                </a:lnTo>
                <a:lnTo>
                  <a:pt x="49" y="9174"/>
                </a:lnTo>
                <a:lnTo>
                  <a:pt x="98" y="9514"/>
                </a:lnTo>
                <a:lnTo>
                  <a:pt x="195" y="9879"/>
                </a:lnTo>
                <a:lnTo>
                  <a:pt x="268" y="10220"/>
                </a:lnTo>
                <a:lnTo>
                  <a:pt x="390" y="10560"/>
                </a:lnTo>
                <a:lnTo>
                  <a:pt x="512" y="10901"/>
                </a:lnTo>
                <a:lnTo>
                  <a:pt x="658" y="11242"/>
                </a:lnTo>
                <a:lnTo>
                  <a:pt x="804" y="11582"/>
                </a:lnTo>
                <a:lnTo>
                  <a:pt x="1169" y="12264"/>
                </a:lnTo>
                <a:lnTo>
                  <a:pt x="1388" y="12629"/>
                </a:lnTo>
                <a:lnTo>
                  <a:pt x="1631" y="12994"/>
                </a:lnTo>
                <a:lnTo>
                  <a:pt x="1899" y="13334"/>
                </a:lnTo>
                <a:lnTo>
                  <a:pt x="2166" y="13651"/>
                </a:lnTo>
                <a:lnTo>
                  <a:pt x="2434" y="13943"/>
                </a:lnTo>
                <a:lnTo>
                  <a:pt x="2750" y="14235"/>
                </a:lnTo>
                <a:lnTo>
                  <a:pt x="3042" y="14502"/>
                </a:lnTo>
                <a:lnTo>
                  <a:pt x="3383" y="14746"/>
                </a:lnTo>
                <a:lnTo>
                  <a:pt x="3699" y="14965"/>
                </a:lnTo>
                <a:lnTo>
                  <a:pt x="4064" y="15159"/>
                </a:lnTo>
                <a:lnTo>
                  <a:pt x="4429" y="15354"/>
                </a:lnTo>
                <a:lnTo>
                  <a:pt x="4794" y="15500"/>
                </a:lnTo>
                <a:lnTo>
                  <a:pt x="5184" y="15622"/>
                </a:lnTo>
                <a:lnTo>
                  <a:pt x="5597" y="15743"/>
                </a:lnTo>
                <a:lnTo>
                  <a:pt x="6011" y="15816"/>
                </a:lnTo>
                <a:lnTo>
                  <a:pt x="6424" y="15889"/>
                </a:lnTo>
                <a:lnTo>
                  <a:pt x="6862" y="15914"/>
                </a:lnTo>
                <a:lnTo>
                  <a:pt x="7300" y="15938"/>
                </a:lnTo>
                <a:lnTo>
                  <a:pt x="7738" y="15938"/>
                </a:lnTo>
                <a:lnTo>
                  <a:pt x="8152" y="15914"/>
                </a:lnTo>
                <a:lnTo>
                  <a:pt x="8590" y="15889"/>
                </a:lnTo>
                <a:lnTo>
                  <a:pt x="9004" y="15841"/>
                </a:lnTo>
                <a:lnTo>
                  <a:pt x="9442" y="15768"/>
                </a:lnTo>
                <a:lnTo>
                  <a:pt x="9855" y="15670"/>
                </a:lnTo>
                <a:lnTo>
                  <a:pt x="10245" y="15573"/>
                </a:lnTo>
                <a:lnTo>
                  <a:pt x="10658" y="15451"/>
                </a:lnTo>
                <a:lnTo>
                  <a:pt x="11048" y="15305"/>
                </a:lnTo>
                <a:lnTo>
                  <a:pt x="11461" y="15135"/>
                </a:lnTo>
                <a:lnTo>
                  <a:pt x="11826" y="14940"/>
                </a:lnTo>
                <a:lnTo>
                  <a:pt x="12216" y="14721"/>
                </a:lnTo>
                <a:lnTo>
                  <a:pt x="12581" y="14478"/>
                </a:lnTo>
                <a:lnTo>
                  <a:pt x="12921" y="14235"/>
                </a:lnTo>
                <a:lnTo>
                  <a:pt x="13286" y="13943"/>
                </a:lnTo>
                <a:lnTo>
                  <a:pt x="13603" y="13651"/>
                </a:lnTo>
                <a:lnTo>
                  <a:pt x="13895" y="13334"/>
                </a:lnTo>
                <a:lnTo>
                  <a:pt x="14187" y="13018"/>
                </a:lnTo>
                <a:lnTo>
                  <a:pt x="14454" y="12702"/>
                </a:lnTo>
                <a:lnTo>
                  <a:pt x="14697" y="12361"/>
                </a:lnTo>
                <a:lnTo>
                  <a:pt x="14916" y="11996"/>
                </a:lnTo>
                <a:lnTo>
                  <a:pt x="15111" y="11631"/>
                </a:lnTo>
                <a:lnTo>
                  <a:pt x="15135" y="11631"/>
                </a:lnTo>
                <a:lnTo>
                  <a:pt x="15160" y="11582"/>
                </a:lnTo>
                <a:lnTo>
                  <a:pt x="15160" y="11534"/>
                </a:lnTo>
                <a:lnTo>
                  <a:pt x="15330" y="11096"/>
                </a:lnTo>
                <a:lnTo>
                  <a:pt x="15500" y="10658"/>
                </a:lnTo>
                <a:lnTo>
                  <a:pt x="15622" y="10195"/>
                </a:lnTo>
                <a:lnTo>
                  <a:pt x="15719" y="9733"/>
                </a:lnTo>
                <a:lnTo>
                  <a:pt x="15744" y="9709"/>
                </a:lnTo>
                <a:lnTo>
                  <a:pt x="15768" y="9684"/>
                </a:lnTo>
                <a:lnTo>
                  <a:pt x="15792" y="9636"/>
                </a:lnTo>
                <a:lnTo>
                  <a:pt x="15768" y="9611"/>
                </a:lnTo>
                <a:lnTo>
                  <a:pt x="15744" y="9563"/>
                </a:lnTo>
                <a:lnTo>
                  <a:pt x="15792" y="9174"/>
                </a:lnTo>
                <a:lnTo>
                  <a:pt x="15841" y="8760"/>
                </a:lnTo>
                <a:lnTo>
                  <a:pt x="15841" y="8371"/>
                </a:lnTo>
                <a:lnTo>
                  <a:pt x="15817" y="7957"/>
                </a:lnTo>
                <a:lnTo>
                  <a:pt x="15744" y="7105"/>
                </a:lnTo>
                <a:lnTo>
                  <a:pt x="15671" y="6667"/>
                </a:lnTo>
                <a:lnTo>
                  <a:pt x="15598" y="6254"/>
                </a:lnTo>
                <a:lnTo>
                  <a:pt x="15525" y="5840"/>
                </a:lnTo>
                <a:lnTo>
                  <a:pt x="15403" y="5426"/>
                </a:lnTo>
                <a:lnTo>
                  <a:pt x="15281" y="5013"/>
                </a:lnTo>
                <a:lnTo>
                  <a:pt x="15160" y="4623"/>
                </a:lnTo>
                <a:lnTo>
                  <a:pt x="14989" y="4234"/>
                </a:lnTo>
                <a:lnTo>
                  <a:pt x="14819" y="3845"/>
                </a:lnTo>
                <a:lnTo>
                  <a:pt x="14624" y="3480"/>
                </a:lnTo>
                <a:lnTo>
                  <a:pt x="14405" y="3115"/>
                </a:lnTo>
                <a:lnTo>
                  <a:pt x="14162" y="2774"/>
                </a:lnTo>
                <a:lnTo>
                  <a:pt x="13895" y="2458"/>
                </a:lnTo>
                <a:lnTo>
                  <a:pt x="13603" y="2141"/>
                </a:lnTo>
                <a:lnTo>
                  <a:pt x="13286" y="1849"/>
                </a:lnTo>
                <a:lnTo>
                  <a:pt x="12970" y="1582"/>
                </a:lnTo>
                <a:lnTo>
                  <a:pt x="12654" y="1363"/>
                </a:lnTo>
                <a:lnTo>
                  <a:pt x="12313" y="1144"/>
                </a:lnTo>
                <a:lnTo>
                  <a:pt x="11948" y="949"/>
                </a:lnTo>
                <a:lnTo>
                  <a:pt x="11607" y="779"/>
                </a:lnTo>
                <a:lnTo>
                  <a:pt x="11218" y="609"/>
                </a:lnTo>
                <a:lnTo>
                  <a:pt x="10853" y="487"/>
                </a:lnTo>
                <a:lnTo>
                  <a:pt x="10464" y="365"/>
                </a:lnTo>
                <a:lnTo>
                  <a:pt x="10099" y="268"/>
                </a:lnTo>
                <a:lnTo>
                  <a:pt x="9709" y="171"/>
                </a:lnTo>
                <a:lnTo>
                  <a:pt x="9320" y="98"/>
                </a:lnTo>
                <a:lnTo>
                  <a:pt x="8931" y="49"/>
                </a:lnTo>
                <a:lnTo>
                  <a:pt x="8541" y="25"/>
                </a:lnTo>
                <a:lnTo>
                  <a:pt x="8152" y="0"/>
                </a:lnTo>
                <a:close/>
              </a:path>
            </a:pathLst>
          </a:custGeom>
          <a:solidFill>
            <a:srgbClr val="2B354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1" name="Google Shape;371;p46"/>
          <p:cNvSpPr/>
          <p:nvPr/>
        </p:nvSpPr>
        <p:spPr>
          <a:xfrm>
            <a:off x="1879006" y="3045249"/>
            <a:ext cx="848167" cy="853360"/>
          </a:xfrm>
          <a:custGeom>
            <a:rect b="b" l="l" r="r" t="t"/>
            <a:pathLst>
              <a:path extrusionOk="0" h="15938" w="15841">
                <a:moveTo>
                  <a:pt x="4502" y="7470"/>
                </a:moveTo>
                <a:lnTo>
                  <a:pt x="4575" y="7495"/>
                </a:lnTo>
                <a:lnTo>
                  <a:pt x="4648" y="7543"/>
                </a:lnTo>
                <a:lnTo>
                  <a:pt x="4696" y="7616"/>
                </a:lnTo>
                <a:lnTo>
                  <a:pt x="4721" y="7714"/>
                </a:lnTo>
                <a:lnTo>
                  <a:pt x="4721" y="7787"/>
                </a:lnTo>
                <a:lnTo>
                  <a:pt x="4696" y="7908"/>
                </a:lnTo>
                <a:lnTo>
                  <a:pt x="4623" y="7981"/>
                </a:lnTo>
                <a:lnTo>
                  <a:pt x="4550" y="8054"/>
                </a:lnTo>
                <a:lnTo>
                  <a:pt x="4429" y="8079"/>
                </a:lnTo>
                <a:lnTo>
                  <a:pt x="4307" y="8054"/>
                </a:lnTo>
                <a:lnTo>
                  <a:pt x="4234" y="7981"/>
                </a:lnTo>
                <a:lnTo>
                  <a:pt x="4161" y="7908"/>
                </a:lnTo>
                <a:lnTo>
                  <a:pt x="4137" y="7787"/>
                </a:lnTo>
                <a:lnTo>
                  <a:pt x="4161" y="7665"/>
                </a:lnTo>
                <a:lnTo>
                  <a:pt x="4234" y="7543"/>
                </a:lnTo>
                <a:lnTo>
                  <a:pt x="4307" y="7495"/>
                </a:lnTo>
                <a:lnTo>
                  <a:pt x="4404" y="7470"/>
                </a:lnTo>
                <a:close/>
                <a:moveTo>
                  <a:pt x="10877" y="7470"/>
                </a:moveTo>
                <a:lnTo>
                  <a:pt x="10950" y="7495"/>
                </a:lnTo>
                <a:lnTo>
                  <a:pt x="11023" y="7543"/>
                </a:lnTo>
                <a:lnTo>
                  <a:pt x="11071" y="7616"/>
                </a:lnTo>
                <a:lnTo>
                  <a:pt x="11096" y="7714"/>
                </a:lnTo>
                <a:lnTo>
                  <a:pt x="11096" y="7787"/>
                </a:lnTo>
                <a:lnTo>
                  <a:pt x="11071" y="7908"/>
                </a:lnTo>
                <a:lnTo>
                  <a:pt x="10998" y="7981"/>
                </a:lnTo>
                <a:lnTo>
                  <a:pt x="10926" y="8054"/>
                </a:lnTo>
                <a:lnTo>
                  <a:pt x="10804" y="8079"/>
                </a:lnTo>
                <a:lnTo>
                  <a:pt x="10682" y="8054"/>
                </a:lnTo>
                <a:lnTo>
                  <a:pt x="10609" y="7981"/>
                </a:lnTo>
                <a:lnTo>
                  <a:pt x="10536" y="7908"/>
                </a:lnTo>
                <a:lnTo>
                  <a:pt x="10512" y="7787"/>
                </a:lnTo>
                <a:lnTo>
                  <a:pt x="10536" y="7665"/>
                </a:lnTo>
                <a:lnTo>
                  <a:pt x="10609" y="7543"/>
                </a:lnTo>
                <a:lnTo>
                  <a:pt x="10682" y="7495"/>
                </a:lnTo>
                <a:lnTo>
                  <a:pt x="10780" y="7470"/>
                </a:lnTo>
                <a:close/>
                <a:moveTo>
                  <a:pt x="4477" y="7081"/>
                </a:moveTo>
                <a:lnTo>
                  <a:pt x="4307" y="7105"/>
                </a:lnTo>
                <a:lnTo>
                  <a:pt x="4137" y="7178"/>
                </a:lnTo>
                <a:lnTo>
                  <a:pt x="4015" y="7300"/>
                </a:lnTo>
                <a:lnTo>
                  <a:pt x="3893" y="7446"/>
                </a:lnTo>
                <a:lnTo>
                  <a:pt x="3820" y="7568"/>
                </a:lnTo>
                <a:lnTo>
                  <a:pt x="3772" y="7714"/>
                </a:lnTo>
                <a:lnTo>
                  <a:pt x="3723" y="7835"/>
                </a:lnTo>
                <a:lnTo>
                  <a:pt x="3723" y="7981"/>
                </a:lnTo>
                <a:lnTo>
                  <a:pt x="3674" y="8225"/>
                </a:lnTo>
                <a:lnTo>
                  <a:pt x="3674" y="8395"/>
                </a:lnTo>
                <a:lnTo>
                  <a:pt x="3723" y="8565"/>
                </a:lnTo>
                <a:lnTo>
                  <a:pt x="3772" y="8711"/>
                </a:lnTo>
                <a:lnTo>
                  <a:pt x="3869" y="8833"/>
                </a:lnTo>
                <a:lnTo>
                  <a:pt x="3966" y="8955"/>
                </a:lnTo>
                <a:lnTo>
                  <a:pt x="4088" y="9028"/>
                </a:lnTo>
                <a:lnTo>
                  <a:pt x="4234" y="9101"/>
                </a:lnTo>
                <a:lnTo>
                  <a:pt x="4404" y="9149"/>
                </a:lnTo>
                <a:lnTo>
                  <a:pt x="4599" y="9174"/>
                </a:lnTo>
                <a:lnTo>
                  <a:pt x="4769" y="9149"/>
                </a:lnTo>
                <a:lnTo>
                  <a:pt x="4940" y="9101"/>
                </a:lnTo>
                <a:lnTo>
                  <a:pt x="5086" y="9028"/>
                </a:lnTo>
                <a:lnTo>
                  <a:pt x="5207" y="8930"/>
                </a:lnTo>
                <a:lnTo>
                  <a:pt x="5329" y="8809"/>
                </a:lnTo>
                <a:lnTo>
                  <a:pt x="5426" y="8663"/>
                </a:lnTo>
                <a:lnTo>
                  <a:pt x="5499" y="8517"/>
                </a:lnTo>
                <a:lnTo>
                  <a:pt x="5548" y="8346"/>
                </a:lnTo>
                <a:lnTo>
                  <a:pt x="5572" y="8176"/>
                </a:lnTo>
                <a:lnTo>
                  <a:pt x="5548" y="8006"/>
                </a:lnTo>
                <a:lnTo>
                  <a:pt x="5524" y="7835"/>
                </a:lnTo>
                <a:lnTo>
                  <a:pt x="5475" y="7689"/>
                </a:lnTo>
                <a:lnTo>
                  <a:pt x="5402" y="7519"/>
                </a:lnTo>
                <a:lnTo>
                  <a:pt x="5280" y="7397"/>
                </a:lnTo>
                <a:lnTo>
                  <a:pt x="5134" y="7251"/>
                </a:lnTo>
                <a:lnTo>
                  <a:pt x="4988" y="7154"/>
                </a:lnTo>
                <a:lnTo>
                  <a:pt x="4818" y="7105"/>
                </a:lnTo>
                <a:lnTo>
                  <a:pt x="4648" y="7081"/>
                </a:lnTo>
                <a:close/>
                <a:moveTo>
                  <a:pt x="10853" y="7081"/>
                </a:moveTo>
                <a:lnTo>
                  <a:pt x="10682" y="7105"/>
                </a:lnTo>
                <a:lnTo>
                  <a:pt x="10512" y="7178"/>
                </a:lnTo>
                <a:lnTo>
                  <a:pt x="10390" y="7300"/>
                </a:lnTo>
                <a:lnTo>
                  <a:pt x="10269" y="7446"/>
                </a:lnTo>
                <a:lnTo>
                  <a:pt x="10196" y="7568"/>
                </a:lnTo>
                <a:lnTo>
                  <a:pt x="10147" y="7714"/>
                </a:lnTo>
                <a:lnTo>
                  <a:pt x="10098" y="7835"/>
                </a:lnTo>
                <a:lnTo>
                  <a:pt x="10098" y="7981"/>
                </a:lnTo>
                <a:lnTo>
                  <a:pt x="10050" y="8225"/>
                </a:lnTo>
                <a:lnTo>
                  <a:pt x="10050" y="8395"/>
                </a:lnTo>
                <a:lnTo>
                  <a:pt x="10098" y="8565"/>
                </a:lnTo>
                <a:lnTo>
                  <a:pt x="10147" y="8711"/>
                </a:lnTo>
                <a:lnTo>
                  <a:pt x="10244" y="8833"/>
                </a:lnTo>
                <a:lnTo>
                  <a:pt x="10342" y="8955"/>
                </a:lnTo>
                <a:lnTo>
                  <a:pt x="10463" y="9028"/>
                </a:lnTo>
                <a:lnTo>
                  <a:pt x="10609" y="9101"/>
                </a:lnTo>
                <a:lnTo>
                  <a:pt x="10780" y="9149"/>
                </a:lnTo>
                <a:lnTo>
                  <a:pt x="10974" y="9174"/>
                </a:lnTo>
                <a:lnTo>
                  <a:pt x="11144" y="9149"/>
                </a:lnTo>
                <a:lnTo>
                  <a:pt x="11315" y="9101"/>
                </a:lnTo>
                <a:lnTo>
                  <a:pt x="11461" y="9028"/>
                </a:lnTo>
                <a:lnTo>
                  <a:pt x="11582" y="8930"/>
                </a:lnTo>
                <a:lnTo>
                  <a:pt x="11704" y="8809"/>
                </a:lnTo>
                <a:lnTo>
                  <a:pt x="11801" y="8663"/>
                </a:lnTo>
                <a:lnTo>
                  <a:pt x="11874" y="8517"/>
                </a:lnTo>
                <a:lnTo>
                  <a:pt x="11923" y="8346"/>
                </a:lnTo>
                <a:lnTo>
                  <a:pt x="11947" y="8176"/>
                </a:lnTo>
                <a:lnTo>
                  <a:pt x="11923" y="8006"/>
                </a:lnTo>
                <a:lnTo>
                  <a:pt x="11899" y="7835"/>
                </a:lnTo>
                <a:lnTo>
                  <a:pt x="11850" y="7689"/>
                </a:lnTo>
                <a:lnTo>
                  <a:pt x="11777" y="7519"/>
                </a:lnTo>
                <a:lnTo>
                  <a:pt x="11655" y="7397"/>
                </a:lnTo>
                <a:lnTo>
                  <a:pt x="11509" y="7251"/>
                </a:lnTo>
                <a:lnTo>
                  <a:pt x="11363" y="7154"/>
                </a:lnTo>
                <a:lnTo>
                  <a:pt x="11193" y="7105"/>
                </a:lnTo>
                <a:lnTo>
                  <a:pt x="11023" y="7081"/>
                </a:lnTo>
                <a:close/>
                <a:moveTo>
                  <a:pt x="7787" y="10244"/>
                </a:moveTo>
                <a:lnTo>
                  <a:pt x="7470" y="10268"/>
                </a:lnTo>
                <a:lnTo>
                  <a:pt x="7154" y="10293"/>
                </a:lnTo>
                <a:lnTo>
                  <a:pt x="6643" y="10390"/>
                </a:lnTo>
                <a:lnTo>
                  <a:pt x="6132" y="10536"/>
                </a:lnTo>
                <a:lnTo>
                  <a:pt x="5645" y="10731"/>
                </a:lnTo>
                <a:lnTo>
                  <a:pt x="5159" y="10950"/>
                </a:lnTo>
                <a:lnTo>
                  <a:pt x="4745" y="11144"/>
                </a:lnTo>
                <a:lnTo>
                  <a:pt x="4502" y="11266"/>
                </a:lnTo>
                <a:lnTo>
                  <a:pt x="4283" y="11388"/>
                </a:lnTo>
                <a:lnTo>
                  <a:pt x="4088" y="11534"/>
                </a:lnTo>
                <a:lnTo>
                  <a:pt x="3918" y="11704"/>
                </a:lnTo>
                <a:lnTo>
                  <a:pt x="3772" y="11899"/>
                </a:lnTo>
                <a:lnTo>
                  <a:pt x="3723" y="11996"/>
                </a:lnTo>
                <a:lnTo>
                  <a:pt x="3699" y="12118"/>
                </a:lnTo>
                <a:lnTo>
                  <a:pt x="3699" y="12166"/>
                </a:lnTo>
                <a:lnTo>
                  <a:pt x="3699" y="12239"/>
                </a:lnTo>
                <a:lnTo>
                  <a:pt x="3747" y="12288"/>
                </a:lnTo>
                <a:lnTo>
                  <a:pt x="3796" y="12312"/>
                </a:lnTo>
                <a:lnTo>
                  <a:pt x="3918" y="12312"/>
                </a:lnTo>
                <a:lnTo>
                  <a:pt x="3966" y="12288"/>
                </a:lnTo>
                <a:lnTo>
                  <a:pt x="4015" y="12239"/>
                </a:lnTo>
                <a:lnTo>
                  <a:pt x="4161" y="12093"/>
                </a:lnTo>
                <a:lnTo>
                  <a:pt x="4307" y="11947"/>
                </a:lnTo>
                <a:lnTo>
                  <a:pt x="4502" y="11826"/>
                </a:lnTo>
                <a:lnTo>
                  <a:pt x="4721" y="11704"/>
                </a:lnTo>
                <a:lnTo>
                  <a:pt x="5134" y="11509"/>
                </a:lnTo>
                <a:lnTo>
                  <a:pt x="5524" y="11339"/>
                </a:lnTo>
                <a:lnTo>
                  <a:pt x="5937" y="11169"/>
                </a:lnTo>
                <a:lnTo>
                  <a:pt x="6375" y="11023"/>
                </a:lnTo>
                <a:lnTo>
                  <a:pt x="6813" y="10901"/>
                </a:lnTo>
                <a:lnTo>
                  <a:pt x="7032" y="10852"/>
                </a:lnTo>
                <a:lnTo>
                  <a:pt x="7276" y="10828"/>
                </a:lnTo>
                <a:lnTo>
                  <a:pt x="7835" y="10804"/>
                </a:lnTo>
                <a:lnTo>
                  <a:pt x="8419" y="10828"/>
                </a:lnTo>
                <a:lnTo>
                  <a:pt x="9003" y="10901"/>
                </a:lnTo>
                <a:lnTo>
                  <a:pt x="9295" y="10950"/>
                </a:lnTo>
                <a:lnTo>
                  <a:pt x="9587" y="11023"/>
                </a:lnTo>
                <a:lnTo>
                  <a:pt x="9879" y="11120"/>
                </a:lnTo>
                <a:lnTo>
                  <a:pt x="10147" y="11242"/>
                </a:lnTo>
                <a:lnTo>
                  <a:pt x="10415" y="11363"/>
                </a:lnTo>
                <a:lnTo>
                  <a:pt x="10658" y="11509"/>
                </a:lnTo>
                <a:lnTo>
                  <a:pt x="10901" y="11655"/>
                </a:lnTo>
                <a:lnTo>
                  <a:pt x="11120" y="11850"/>
                </a:lnTo>
                <a:lnTo>
                  <a:pt x="11315" y="12045"/>
                </a:lnTo>
                <a:lnTo>
                  <a:pt x="11485" y="12288"/>
                </a:lnTo>
                <a:lnTo>
                  <a:pt x="11582" y="12361"/>
                </a:lnTo>
                <a:lnTo>
                  <a:pt x="11680" y="12410"/>
                </a:lnTo>
                <a:lnTo>
                  <a:pt x="11777" y="12410"/>
                </a:lnTo>
                <a:lnTo>
                  <a:pt x="11874" y="12361"/>
                </a:lnTo>
                <a:lnTo>
                  <a:pt x="11947" y="12288"/>
                </a:lnTo>
                <a:lnTo>
                  <a:pt x="11996" y="12215"/>
                </a:lnTo>
                <a:lnTo>
                  <a:pt x="12020" y="12118"/>
                </a:lnTo>
                <a:lnTo>
                  <a:pt x="11972" y="12020"/>
                </a:lnTo>
                <a:lnTo>
                  <a:pt x="11753" y="11753"/>
                </a:lnTo>
                <a:lnTo>
                  <a:pt x="11534" y="11509"/>
                </a:lnTo>
                <a:lnTo>
                  <a:pt x="11290" y="11290"/>
                </a:lnTo>
                <a:lnTo>
                  <a:pt x="11023" y="11096"/>
                </a:lnTo>
                <a:lnTo>
                  <a:pt x="10731" y="10925"/>
                </a:lnTo>
                <a:lnTo>
                  <a:pt x="10439" y="10779"/>
                </a:lnTo>
                <a:lnTo>
                  <a:pt x="10123" y="10633"/>
                </a:lnTo>
                <a:lnTo>
                  <a:pt x="9806" y="10536"/>
                </a:lnTo>
                <a:lnTo>
                  <a:pt x="9466" y="10439"/>
                </a:lnTo>
                <a:lnTo>
                  <a:pt x="9149" y="10366"/>
                </a:lnTo>
                <a:lnTo>
                  <a:pt x="8809" y="10317"/>
                </a:lnTo>
                <a:lnTo>
                  <a:pt x="8468" y="10268"/>
                </a:lnTo>
                <a:lnTo>
                  <a:pt x="8127" y="10244"/>
                </a:lnTo>
                <a:close/>
                <a:moveTo>
                  <a:pt x="8517" y="682"/>
                </a:moveTo>
                <a:lnTo>
                  <a:pt x="8663" y="706"/>
                </a:lnTo>
                <a:lnTo>
                  <a:pt x="9125" y="755"/>
                </a:lnTo>
                <a:lnTo>
                  <a:pt x="9563" y="803"/>
                </a:lnTo>
                <a:lnTo>
                  <a:pt x="10001" y="901"/>
                </a:lnTo>
                <a:lnTo>
                  <a:pt x="10439" y="1022"/>
                </a:lnTo>
                <a:lnTo>
                  <a:pt x="10780" y="1120"/>
                </a:lnTo>
                <a:lnTo>
                  <a:pt x="11120" y="1241"/>
                </a:lnTo>
                <a:lnTo>
                  <a:pt x="11461" y="1411"/>
                </a:lnTo>
                <a:lnTo>
                  <a:pt x="11777" y="1557"/>
                </a:lnTo>
                <a:lnTo>
                  <a:pt x="11777" y="1582"/>
                </a:lnTo>
                <a:lnTo>
                  <a:pt x="11728" y="1655"/>
                </a:lnTo>
                <a:lnTo>
                  <a:pt x="11753" y="1752"/>
                </a:lnTo>
                <a:lnTo>
                  <a:pt x="11777" y="1801"/>
                </a:lnTo>
                <a:lnTo>
                  <a:pt x="11826" y="1825"/>
                </a:lnTo>
                <a:lnTo>
                  <a:pt x="11899" y="1825"/>
                </a:lnTo>
                <a:lnTo>
                  <a:pt x="11972" y="1776"/>
                </a:lnTo>
                <a:lnTo>
                  <a:pt x="11996" y="1752"/>
                </a:lnTo>
                <a:lnTo>
                  <a:pt x="12020" y="1728"/>
                </a:lnTo>
                <a:lnTo>
                  <a:pt x="12045" y="1728"/>
                </a:lnTo>
                <a:lnTo>
                  <a:pt x="12142" y="1801"/>
                </a:lnTo>
                <a:lnTo>
                  <a:pt x="12118" y="1874"/>
                </a:lnTo>
                <a:lnTo>
                  <a:pt x="12093" y="1947"/>
                </a:lnTo>
                <a:lnTo>
                  <a:pt x="12118" y="1995"/>
                </a:lnTo>
                <a:lnTo>
                  <a:pt x="12142" y="2020"/>
                </a:lnTo>
                <a:lnTo>
                  <a:pt x="12191" y="2044"/>
                </a:lnTo>
                <a:lnTo>
                  <a:pt x="12215" y="2020"/>
                </a:lnTo>
                <a:lnTo>
                  <a:pt x="12264" y="1995"/>
                </a:lnTo>
                <a:lnTo>
                  <a:pt x="12337" y="1922"/>
                </a:lnTo>
                <a:lnTo>
                  <a:pt x="12556" y="2068"/>
                </a:lnTo>
                <a:lnTo>
                  <a:pt x="12507" y="2190"/>
                </a:lnTo>
                <a:lnTo>
                  <a:pt x="12507" y="2239"/>
                </a:lnTo>
                <a:lnTo>
                  <a:pt x="12507" y="2336"/>
                </a:lnTo>
                <a:lnTo>
                  <a:pt x="12531" y="2385"/>
                </a:lnTo>
                <a:lnTo>
                  <a:pt x="12556" y="2409"/>
                </a:lnTo>
                <a:lnTo>
                  <a:pt x="12604" y="2409"/>
                </a:lnTo>
                <a:lnTo>
                  <a:pt x="12653" y="2385"/>
                </a:lnTo>
                <a:lnTo>
                  <a:pt x="12702" y="2360"/>
                </a:lnTo>
                <a:lnTo>
                  <a:pt x="12750" y="2287"/>
                </a:lnTo>
                <a:lnTo>
                  <a:pt x="12775" y="2239"/>
                </a:lnTo>
                <a:lnTo>
                  <a:pt x="12969" y="2409"/>
                </a:lnTo>
                <a:lnTo>
                  <a:pt x="12896" y="2531"/>
                </a:lnTo>
                <a:lnTo>
                  <a:pt x="12848" y="2604"/>
                </a:lnTo>
                <a:lnTo>
                  <a:pt x="12848" y="2677"/>
                </a:lnTo>
                <a:lnTo>
                  <a:pt x="12848" y="2725"/>
                </a:lnTo>
                <a:lnTo>
                  <a:pt x="12872" y="2750"/>
                </a:lnTo>
                <a:lnTo>
                  <a:pt x="12921" y="2774"/>
                </a:lnTo>
                <a:lnTo>
                  <a:pt x="12969" y="2774"/>
                </a:lnTo>
                <a:lnTo>
                  <a:pt x="13091" y="2701"/>
                </a:lnTo>
                <a:lnTo>
                  <a:pt x="13188" y="2604"/>
                </a:lnTo>
                <a:lnTo>
                  <a:pt x="13310" y="2725"/>
                </a:lnTo>
                <a:lnTo>
                  <a:pt x="13407" y="2823"/>
                </a:lnTo>
                <a:lnTo>
                  <a:pt x="13261" y="3017"/>
                </a:lnTo>
                <a:lnTo>
                  <a:pt x="13237" y="3066"/>
                </a:lnTo>
                <a:lnTo>
                  <a:pt x="13188" y="3163"/>
                </a:lnTo>
                <a:lnTo>
                  <a:pt x="13188" y="3236"/>
                </a:lnTo>
                <a:lnTo>
                  <a:pt x="13213" y="3285"/>
                </a:lnTo>
                <a:lnTo>
                  <a:pt x="13237" y="3309"/>
                </a:lnTo>
                <a:lnTo>
                  <a:pt x="13334" y="3285"/>
                </a:lnTo>
                <a:lnTo>
                  <a:pt x="13407" y="3236"/>
                </a:lnTo>
                <a:lnTo>
                  <a:pt x="13553" y="3115"/>
                </a:lnTo>
                <a:lnTo>
                  <a:pt x="13602" y="3042"/>
                </a:lnTo>
                <a:lnTo>
                  <a:pt x="13797" y="3309"/>
                </a:lnTo>
                <a:lnTo>
                  <a:pt x="13699" y="3407"/>
                </a:lnTo>
                <a:lnTo>
                  <a:pt x="13553" y="3504"/>
                </a:lnTo>
                <a:lnTo>
                  <a:pt x="13505" y="3577"/>
                </a:lnTo>
                <a:lnTo>
                  <a:pt x="13480" y="3650"/>
                </a:lnTo>
                <a:lnTo>
                  <a:pt x="13480" y="3699"/>
                </a:lnTo>
                <a:lnTo>
                  <a:pt x="13529" y="3723"/>
                </a:lnTo>
                <a:lnTo>
                  <a:pt x="13626" y="3747"/>
                </a:lnTo>
                <a:lnTo>
                  <a:pt x="13699" y="3723"/>
                </a:lnTo>
                <a:lnTo>
                  <a:pt x="13797" y="3674"/>
                </a:lnTo>
                <a:lnTo>
                  <a:pt x="13870" y="3626"/>
                </a:lnTo>
                <a:lnTo>
                  <a:pt x="13967" y="3577"/>
                </a:lnTo>
                <a:lnTo>
                  <a:pt x="14162" y="3918"/>
                </a:lnTo>
                <a:lnTo>
                  <a:pt x="14064" y="3991"/>
                </a:lnTo>
                <a:lnTo>
                  <a:pt x="13870" y="4161"/>
                </a:lnTo>
                <a:lnTo>
                  <a:pt x="13772" y="4234"/>
                </a:lnTo>
                <a:lnTo>
                  <a:pt x="13724" y="4331"/>
                </a:lnTo>
                <a:lnTo>
                  <a:pt x="13724" y="4356"/>
                </a:lnTo>
                <a:lnTo>
                  <a:pt x="13724" y="4380"/>
                </a:lnTo>
                <a:lnTo>
                  <a:pt x="13845" y="4380"/>
                </a:lnTo>
                <a:lnTo>
                  <a:pt x="13967" y="4356"/>
                </a:lnTo>
                <a:lnTo>
                  <a:pt x="14089" y="4307"/>
                </a:lnTo>
                <a:lnTo>
                  <a:pt x="14186" y="4234"/>
                </a:lnTo>
                <a:lnTo>
                  <a:pt x="14308" y="4161"/>
                </a:lnTo>
                <a:lnTo>
                  <a:pt x="14527" y="4696"/>
                </a:lnTo>
                <a:lnTo>
                  <a:pt x="14356" y="4769"/>
                </a:lnTo>
                <a:lnTo>
                  <a:pt x="14210" y="4842"/>
                </a:lnTo>
                <a:lnTo>
                  <a:pt x="14089" y="4940"/>
                </a:lnTo>
                <a:lnTo>
                  <a:pt x="13967" y="5061"/>
                </a:lnTo>
                <a:lnTo>
                  <a:pt x="13943" y="5134"/>
                </a:lnTo>
                <a:lnTo>
                  <a:pt x="13918" y="5207"/>
                </a:lnTo>
                <a:lnTo>
                  <a:pt x="13918" y="5256"/>
                </a:lnTo>
                <a:lnTo>
                  <a:pt x="13943" y="5280"/>
                </a:lnTo>
                <a:lnTo>
                  <a:pt x="13967" y="5305"/>
                </a:lnTo>
                <a:lnTo>
                  <a:pt x="14016" y="5305"/>
                </a:lnTo>
                <a:lnTo>
                  <a:pt x="14137" y="5256"/>
                </a:lnTo>
                <a:lnTo>
                  <a:pt x="14259" y="5183"/>
                </a:lnTo>
                <a:lnTo>
                  <a:pt x="14551" y="5037"/>
                </a:lnTo>
                <a:lnTo>
                  <a:pt x="14624" y="5013"/>
                </a:lnTo>
                <a:lnTo>
                  <a:pt x="14770" y="5524"/>
                </a:lnTo>
                <a:lnTo>
                  <a:pt x="14454" y="5670"/>
                </a:lnTo>
                <a:lnTo>
                  <a:pt x="14186" y="5791"/>
                </a:lnTo>
                <a:lnTo>
                  <a:pt x="13943" y="5937"/>
                </a:lnTo>
                <a:lnTo>
                  <a:pt x="13943" y="5986"/>
                </a:lnTo>
                <a:lnTo>
                  <a:pt x="13943" y="6010"/>
                </a:lnTo>
                <a:lnTo>
                  <a:pt x="14113" y="6035"/>
                </a:lnTo>
                <a:lnTo>
                  <a:pt x="14235" y="6059"/>
                </a:lnTo>
                <a:lnTo>
                  <a:pt x="14381" y="6035"/>
                </a:lnTo>
                <a:lnTo>
                  <a:pt x="14551" y="6010"/>
                </a:lnTo>
                <a:lnTo>
                  <a:pt x="14867" y="5889"/>
                </a:lnTo>
                <a:lnTo>
                  <a:pt x="14989" y="6424"/>
                </a:lnTo>
                <a:lnTo>
                  <a:pt x="14819" y="6497"/>
                </a:lnTo>
                <a:lnTo>
                  <a:pt x="14429" y="6619"/>
                </a:lnTo>
                <a:lnTo>
                  <a:pt x="14040" y="6740"/>
                </a:lnTo>
                <a:lnTo>
                  <a:pt x="13991" y="6789"/>
                </a:lnTo>
                <a:lnTo>
                  <a:pt x="13991" y="6813"/>
                </a:lnTo>
                <a:lnTo>
                  <a:pt x="14016" y="6862"/>
                </a:lnTo>
                <a:lnTo>
                  <a:pt x="14064" y="6886"/>
                </a:lnTo>
                <a:lnTo>
                  <a:pt x="14235" y="6886"/>
                </a:lnTo>
                <a:lnTo>
                  <a:pt x="14429" y="6862"/>
                </a:lnTo>
                <a:lnTo>
                  <a:pt x="14794" y="6813"/>
                </a:lnTo>
                <a:lnTo>
                  <a:pt x="15038" y="6740"/>
                </a:lnTo>
                <a:lnTo>
                  <a:pt x="15111" y="7178"/>
                </a:lnTo>
                <a:lnTo>
                  <a:pt x="14867" y="7227"/>
                </a:lnTo>
                <a:lnTo>
                  <a:pt x="14454" y="7349"/>
                </a:lnTo>
                <a:lnTo>
                  <a:pt x="14259" y="7422"/>
                </a:lnTo>
                <a:lnTo>
                  <a:pt x="14064" y="7543"/>
                </a:lnTo>
                <a:lnTo>
                  <a:pt x="14040" y="7592"/>
                </a:lnTo>
                <a:lnTo>
                  <a:pt x="14040" y="7665"/>
                </a:lnTo>
                <a:lnTo>
                  <a:pt x="14089" y="7714"/>
                </a:lnTo>
                <a:lnTo>
                  <a:pt x="14162" y="7738"/>
                </a:lnTo>
                <a:lnTo>
                  <a:pt x="14356" y="7714"/>
                </a:lnTo>
                <a:lnTo>
                  <a:pt x="14551" y="7665"/>
                </a:lnTo>
                <a:lnTo>
                  <a:pt x="14940" y="7568"/>
                </a:lnTo>
                <a:lnTo>
                  <a:pt x="15159" y="7519"/>
                </a:lnTo>
                <a:lnTo>
                  <a:pt x="15208" y="7981"/>
                </a:lnTo>
                <a:lnTo>
                  <a:pt x="14892" y="8030"/>
                </a:lnTo>
                <a:lnTo>
                  <a:pt x="14648" y="8054"/>
                </a:lnTo>
                <a:lnTo>
                  <a:pt x="14381" y="8079"/>
                </a:lnTo>
                <a:lnTo>
                  <a:pt x="14259" y="8103"/>
                </a:lnTo>
                <a:lnTo>
                  <a:pt x="14137" y="8152"/>
                </a:lnTo>
                <a:lnTo>
                  <a:pt x="14040" y="8200"/>
                </a:lnTo>
                <a:lnTo>
                  <a:pt x="13943" y="8298"/>
                </a:lnTo>
                <a:lnTo>
                  <a:pt x="13918" y="8322"/>
                </a:lnTo>
                <a:lnTo>
                  <a:pt x="13918" y="8346"/>
                </a:lnTo>
                <a:lnTo>
                  <a:pt x="13943" y="8395"/>
                </a:lnTo>
                <a:lnTo>
                  <a:pt x="13967" y="8395"/>
                </a:lnTo>
                <a:lnTo>
                  <a:pt x="14089" y="8419"/>
                </a:lnTo>
                <a:lnTo>
                  <a:pt x="14210" y="8444"/>
                </a:lnTo>
                <a:lnTo>
                  <a:pt x="14478" y="8444"/>
                </a:lnTo>
                <a:lnTo>
                  <a:pt x="14989" y="8395"/>
                </a:lnTo>
                <a:lnTo>
                  <a:pt x="15232" y="8395"/>
                </a:lnTo>
                <a:lnTo>
                  <a:pt x="15232" y="8857"/>
                </a:lnTo>
                <a:lnTo>
                  <a:pt x="14746" y="8882"/>
                </a:lnTo>
                <a:lnTo>
                  <a:pt x="14527" y="8882"/>
                </a:lnTo>
                <a:lnTo>
                  <a:pt x="14308" y="8906"/>
                </a:lnTo>
                <a:lnTo>
                  <a:pt x="14089" y="8955"/>
                </a:lnTo>
                <a:lnTo>
                  <a:pt x="13991" y="8979"/>
                </a:lnTo>
                <a:lnTo>
                  <a:pt x="13894" y="9028"/>
                </a:lnTo>
                <a:lnTo>
                  <a:pt x="13870" y="9052"/>
                </a:lnTo>
                <a:lnTo>
                  <a:pt x="13894" y="9076"/>
                </a:lnTo>
                <a:lnTo>
                  <a:pt x="13967" y="9125"/>
                </a:lnTo>
                <a:lnTo>
                  <a:pt x="14089" y="9174"/>
                </a:lnTo>
                <a:lnTo>
                  <a:pt x="14308" y="9222"/>
                </a:lnTo>
                <a:lnTo>
                  <a:pt x="14746" y="9222"/>
                </a:lnTo>
                <a:lnTo>
                  <a:pt x="14965" y="9247"/>
                </a:lnTo>
                <a:lnTo>
                  <a:pt x="15208" y="9247"/>
                </a:lnTo>
                <a:lnTo>
                  <a:pt x="15184" y="9465"/>
                </a:lnTo>
                <a:lnTo>
                  <a:pt x="14989" y="9514"/>
                </a:lnTo>
                <a:lnTo>
                  <a:pt x="14746" y="9563"/>
                </a:lnTo>
                <a:lnTo>
                  <a:pt x="14502" y="9660"/>
                </a:lnTo>
                <a:lnTo>
                  <a:pt x="14283" y="9757"/>
                </a:lnTo>
                <a:lnTo>
                  <a:pt x="14064" y="9879"/>
                </a:lnTo>
                <a:lnTo>
                  <a:pt x="14040" y="9903"/>
                </a:lnTo>
                <a:lnTo>
                  <a:pt x="14040" y="9952"/>
                </a:lnTo>
                <a:lnTo>
                  <a:pt x="14064" y="9976"/>
                </a:lnTo>
                <a:lnTo>
                  <a:pt x="14089" y="9976"/>
                </a:lnTo>
                <a:lnTo>
                  <a:pt x="14308" y="10001"/>
                </a:lnTo>
                <a:lnTo>
                  <a:pt x="14527" y="9976"/>
                </a:lnTo>
                <a:lnTo>
                  <a:pt x="14965" y="9903"/>
                </a:lnTo>
                <a:lnTo>
                  <a:pt x="15111" y="9879"/>
                </a:lnTo>
                <a:lnTo>
                  <a:pt x="14989" y="10390"/>
                </a:lnTo>
                <a:lnTo>
                  <a:pt x="14551" y="10463"/>
                </a:lnTo>
                <a:lnTo>
                  <a:pt x="14356" y="10487"/>
                </a:lnTo>
                <a:lnTo>
                  <a:pt x="14186" y="10512"/>
                </a:lnTo>
                <a:lnTo>
                  <a:pt x="14016" y="10560"/>
                </a:lnTo>
                <a:lnTo>
                  <a:pt x="13943" y="10609"/>
                </a:lnTo>
                <a:lnTo>
                  <a:pt x="13870" y="10682"/>
                </a:lnTo>
                <a:lnTo>
                  <a:pt x="13845" y="10731"/>
                </a:lnTo>
                <a:lnTo>
                  <a:pt x="13845" y="10804"/>
                </a:lnTo>
                <a:lnTo>
                  <a:pt x="13894" y="10852"/>
                </a:lnTo>
                <a:lnTo>
                  <a:pt x="13918" y="10901"/>
                </a:lnTo>
                <a:lnTo>
                  <a:pt x="13991" y="10925"/>
                </a:lnTo>
                <a:lnTo>
                  <a:pt x="14089" y="10950"/>
                </a:lnTo>
                <a:lnTo>
                  <a:pt x="14259" y="10950"/>
                </a:lnTo>
                <a:lnTo>
                  <a:pt x="14600" y="10901"/>
                </a:lnTo>
                <a:lnTo>
                  <a:pt x="14819" y="10877"/>
                </a:lnTo>
                <a:lnTo>
                  <a:pt x="14819" y="10877"/>
                </a:lnTo>
                <a:lnTo>
                  <a:pt x="14624" y="11339"/>
                </a:lnTo>
                <a:lnTo>
                  <a:pt x="14502" y="11339"/>
                </a:lnTo>
                <a:lnTo>
                  <a:pt x="14308" y="11315"/>
                </a:lnTo>
                <a:lnTo>
                  <a:pt x="14113" y="11339"/>
                </a:lnTo>
                <a:lnTo>
                  <a:pt x="13918" y="11363"/>
                </a:lnTo>
                <a:lnTo>
                  <a:pt x="13748" y="11436"/>
                </a:lnTo>
                <a:lnTo>
                  <a:pt x="13748" y="11461"/>
                </a:lnTo>
                <a:lnTo>
                  <a:pt x="13748" y="11485"/>
                </a:lnTo>
                <a:lnTo>
                  <a:pt x="13918" y="11558"/>
                </a:lnTo>
                <a:lnTo>
                  <a:pt x="14089" y="11607"/>
                </a:lnTo>
                <a:lnTo>
                  <a:pt x="14454" y="11655"/>
                </a:lnTo>
                <a:lnTo>
                  <a:pt x="14210" y="12069"/>
                </a:lnTo>
                <a:lnTo>
                  <a:pt x="13991" y="12069"/>
                </a:lnTo>
                <a:lnTo>
                  <a:pt x="13748" y="12093"/>
                </a:lnTo>
                <a:lnTo>
                  <a:pt x="13626" y="12069"/>
                </a:lnTo>
                <a:lnTo>
                  <a:pt x="13480" y="12045"/>
                </a:lnTo>
                <a:lnTo>
                  <a:pt x="13359" y="12020"/>
                </a:lnTo>
                <a:lnTo>
                  <a:pt x="13237" y="12020"/>
                </a:lnTo>
                <a:lnTo>
                  <a:pt x="13213" y="12045"/>
                </a:lnTo>
                <a:lnTo>
                  <a:pt x="13188" y="12069"/>
                </a:lnTo>
                <a:lnTo>
                  <a:pt x="13213" y="12166"/>
                </a:lnTo>
                <a:lnTo>
                  <a:pt x="13261" y="12239"/>
                </a:lnTo>
                <a:lnTo>
                  <a:pt x="13334" y="12312"/>
                </a:lnTo>
                <a:lnTo>
                  <a:pt x="13432" y="12361"/>
                </a:lnTo>
                <a:lnTo>
                  <a:pt x="13553" y="12385"/>
                </a:lnTo>
                <a:lnTo>
                  <a:pt x="13675" y="12410"/>
                </a:lnTo>
                <a:lnTo>
                  <a:pt x="13943" y="12434"/>
                </a:lnTo>
                <a:lnTo>
                  <a:pt x="13602" y="12823"/>
                </a:lnTo>
                <a:lnTo>
                  <a:pt x="13091" y="12726"/>
                </a:lnTo>
                <a:lnTo>
                  <a:pt x="12872" y="12677"/>
                </a:lnTo>
                <a:lnTo>
                  <a:pt x="12750" y="12677"/>
                </a:lnTo>
                <a:lnTo>
                  <a:pt x="12629" y="12702"/>
                </a:lnTo>
                <a:lnTo>
                  <a:pt x="12604" y="12726"/>
                </a:lnTo>
                <a:lnTo>
                  <a:pt x="12604" y="12775"/>
                </a:lnTo>
                <a:lnTo>
                  <a:pt x="12629" y="12848"/>
                </a:lnTo>
                <a:lnTo>
                  <a:pt x="12677" y="12921"/>
                </a:lnTo>
                <a:lnTo>
                  <a:pt x="12750" y="12969"/>
                </a:lnTo>
                <a:lnTo>
                  <a:pt x="12848" y="13018"/>
                </a:lnTo>
                <a:lnTo>
                  <a:pt x="13042" y="13115"/>
                </a:lnTo>
                <a:lnTo>
                  <a:pt x="13261" y="13164"/>
                </a:lnTo>
                <a:lnTo>
                  <a:pt x="13115" y="13286"/>
                </a:lnTo>
                <a:lnTo>
                  <a:pt x="13067" y="13286"/>
                </a:lnTo>
                <a:lnTo>
                  <a:pt x="12604" y="13261"/>
                </a:lnTo>
                <a:lnTo>
                  <a:pt x="12361" y="13213"/>
                </a:lnTo>
                <a:lnTo>
                  <a:pt x="12239" y="13188"/>
                </a:lnTo>
                <a:lnTo>
                  <a:pt x="12118" y="13188"/>
                </a:lnTo>
                <a:lnTo>
                  <a:pt x="12045" y="13213"/>
                </a:lnTo>
                <a:lnTo>
                  <a:pt x="11996" y="13261"/>
                </a:lnTo>
                <a:lnTo>
                  <a:pt x="11996" y="13334"/>
                </a:lnTo>
                <a:lnTo>
                  <a:pt x="12020" y="13383"/>
                </a:lnTo>
                <a:lnTo>
                  <a:pt x="12142" y="13505"/>
                </a:lnTo>
                <a:lnTo>
                  <a:pt x="12312" y="13578"/>
                </a:lnTo>
                <a:lnTo>
                  <a:pt x="12483" y="13626"/>
                </a:lnTo>
                <a:lnTo>
                  <a:pt x="12677" y="13651"/>
                </a:lnTo>
                <a:lnTo>
                  <a:pt x="12239" y="13943"/>
                </a:lnTo>
                <a:lnTo>
                  <a:pt x="12166" y="13918"/>
                </a:lnTo>
                <a:lnTo>
                  <a:pt x="11704" y="13821"/>
                </a:lnTo>
                <a:lnTo>
                  <a:pt x="11485" y="13772"/>
                </a:lnTo>
                <a:lnTo>
                  <a:pt x="11266" y="13724"/>
                </a:lnTo>
                <a:lnTo>
                  <a:pt x="11242" y="13748"/>
                </a:lnTo>
                <a:lnTo>
                  <a:pt x="11217" y="13748"/>
                </a:lnTo>
                <a:lnTo>
                  <a:pt x="11217" y="13821"/>
                </a:lnTo>
                <a:lnTo>
                  <a:pt x="11266" y="13894"/>
                </a:lnTo>
                <a:lnTo>
                  <a:pt x="11315" y="13967"/>
                </a:lnTo>
                <a:lnTo>
                  <a:pt x="11461" y="14064"/>
                </a:lnTo>
                <a:lnTo>
                  <a:pt x="11631" y="14137"/>
                </a:lnTo>
                <a:lnTo>
                  <a:pt x="11801" y="14210"/>
                </a:lnTo>
                <a:lnTo>
                  <a:pt x="11461" y="14381"/>
                </a:lnTo>
                <a:lnTo>
                  <a:pt x="11388" y="14332"/>
                </a:lnTo>
                <a:lnTo>
                  <a:pt x="11339" y="14308"/>
                </a:lnTo>
                <a:lnTo>
                  <a:pt x="11193" y="14259"/>
                </a:lnTo>
                <a:lnTo>
                  <a:pt x="10901" y="14235"/>
                </a:lnTo>
                <a:lnTo>
                  <a:pt x="10658" y="14210"/>
                </a:lnTo>
                <a:lnTo>
                  <a:pt x="10512" y="14210"/>
                </a:lnTo>
                <a:lnTo>
                  <a:pt x="10390" y="14235"/>
                </a:lnTo>
                <a:lnTo>
                  <a:pt x="10366" y="14235"/>
                </a:lnTo>
                <a:lnTo>
                  <a:pt x="10366" y="14283"/>
                </a:lnTo>
                <a:lnTo>
                  <a:pt x="10366" y="14332"/>
                </a:lnTo>
                <a:lnTo>
                  <a:pt x="10415" y="14381"/>
                </a:lnTo>
                <a:lnTo>
                  <a:pt x="10488" y="14478"/>
                </a:lnTo>
                <a:lnTo>
                  <a:pt x="10634" y="14551"/>
                </a:lnTo>
                <a:lnTo>
                  <a:pt x="10731" y="14575"/>
                </a:lnTo>
                <a:lnTo>
                  <a:pt x="10901" y="14624"/>
                </a:lnTo>
                <a:lnTo>
                  <a:pt x="10512" y="14746"/>
                </a:lnTo>
                <a:lnTo>
                  <a:pt x="10317" y="14673"/>
                </a:lnTo>
                <a:lnTo>
                  <a:pt x="10123" y="14624"/>
                </a:lnTo>
                <a:lnTo>
                  <a:pt x="9904" y="14600"/>
                </a:lnTo>
                <a:lnTo>
                  <a:pt x="9806" y="14600"/>
                </a:lnTo>
                <a:lnTo>
                  <a:pt x="9709" y="14648"/>
                </a:lnTo>
                <a:lnTo>
                  <a:pt x="9685" y="14673"/>
                </a:lnTo>
                <a:lnTo>
                  <a:pt x="9685" y="14721"/>
                </a:lnTo>
                <a:lnTo>
                  <a:pt x="9733" y="14794"/>
                </a:lnTo>
                <a:lnTo>
                  <a:pt x="9806" y="14843"/>
                </a:lnTo>
                <a:lnTo>
                  <a:pt x="9952" y="14916"/>
                </a:lnTo>
                <a:lnTo>
                  <a:pt x="9636" y="14989"/>
                </a:lnTo>
                <a:lnTo>
                  <a:pt x="9587" y="14940"/>
                </a:lnTo>
                <a:lnTo>
                  <a:pt x="9539" y="14916"/>
                </a:lnTo>
                <a:lnTo>
                  <a:pt x="9441" y="14867"/>
                </a:lnTo>
                <a:lnTo>
                  <a:pt x="9247" y="14843"/>
                </a:lnTo>
                <a:lnTo>
                  <a:pt x="9149" y="14843"/>
                </a:lnTo>
                <a:lnTo>
                  <a:pt x="9052" y="14867"/>
                </a:lnTo>
                <a:lnTo>
                  <a:pt x="9028" y="14916"/>
                </a:lnTo>
                <a:lnTo>
                  <a:pt x="8979" y="14965"/>
                </a:lnTo>
                <a:lnTo>
                  <a:pt x="8979" y="15013"/>
                </a:lnTo>
                <a:lnTo>
                  <a:pt x="9003" y="15062"/>
                </a:lnTo>
                <a:lnTo>
                  <a:pt x="9028" y="15086"/>
                </a:lnTo>
                <a:lnTo>
                  <a:pt x="8663" y="15135"/>
                </a:lnTo>
                <a:lnTo>
                  <a:pt x="8298" y="15159"/>
                </a:lnTo>
                <a:lnTo>
                  <a:pt x="7227" y="15159"/>
                </a:lnTo>
                <a:lnTo>
                  <a:pt x="6862" y="15111"/>
                </a:lnTo>
                <a:lnTo>
                  <a:pt x="6521" y="15062"/>
                </a:lnTo>
                <a:lnTo>
                  <a:pt x="6156" y="14989"/>
                </a:lnTo>
                <a:lnTo>
                  <a:pt x="5816" y="14916"/>
                </a:lnTo>
                <a:lnTo>
                  <a:pt x="5475" y="14819"/>
                </a:lnTo>
                <a:lnTo>
                  <a:pt x="5134" y="14697"/>
                </a:lnTo>
                <a:lnTo>
                  <a:pt x="4818" y="14575"/>
                </a:lnTo>
                <a:lnTo>
                  <a:pt x="4477" y="14405"/>
                </a:lnTo>
                <a:lnTo>
                  <a:pt x="4161" y="14259"/>
                </a:lnTo>
                <a:lnTo>
                  <a:pt x="3869" y="14064"/>
                </a:lnTo>
                <a:lnTo>
                  <a:pt x="3553" y="13870"/>
                </a:lnTo>
                <a:lnTo>
                  <a:pt x="3285" y="13675"/>
                </a:lnTo>
                <a:lnTo>
                  <a:pt x="3042" y="13456"/>
                </a:lnTo>
                <a:lnTo>
                  <a:pt x="2799" y="13237"/>
                </a:lnTo>
                <a:lnTo>
                  <a:pt x="2555" y="12994"/>
                </a:lnTo>
                <a:lnTo>
                  <a:pt x="2336" y="12775"/>
                </a:lnTo>
                <a:lnTo>
                  <a:pt x="2117" y="12507"/>
                </a:lnTo>
                <a:lnTo>
                  <a:pt x="1923" y="12239"/>
                </a:lnTo>
                <a:lnTo>
                  <a:pt x="1728" y="11972"/>
                </a:lnTo>
                <a:lnTo>
                  <a:pt x="1558" y="11704"/>
                </a:lnTo>
                <a:lnTo>
                  <a:pt x="1412" y="11412"/>
                </a:lnTo>
                <a:lnTo>
                  <a:pt x="1266" y="11120"/>
                </a:lnTo>
                <a:lnTo>
                  <a:pt x="1144" y="10828"/>
                </a:lnTo>
                <a:lnTo>
                  <a:pt x="1047" y="10512"/>
                </a:lnTo>
                <a:lnTo>
                  <a:pt x="949" y="10195"/>
                </a:lnTo>
                <a:lnTo>
                  <a:pt x="901" y="9879"/>
                </a:lnTo>
                <a:lnTo>
                  <a:pt x="828" y="9538"/>
                </a:lnTo>
                <a:lnTo>
                  <a:pt x="779" y="9003"/>
                </a:lnTo>
                <a:lnTo>
                  <a:pt x="755" y="8468"/>
                </a:lnTo>
                <a:lnTo>
                  <a:pt x="755" y="7933"/>
                </a:lnTo>
                <a:lnTo>
                  <a:pt x="803" y="7397"/>
                </a:lnTo>
                <a:lnTo>
                  <a:pt x="852" y="6862"/>
                </a:lnTo>
                <a:lnTo>
                  <a:pt x="974" y="6351"/>
                </a:lnTo>
                <a:lnTo>
                  <a:pt x="1095" y="5840"/>
                </a:lnTo>
                <a:lnTo>
                  <a:pt x="1290" y="5353"/>
                </a:lnTo>
                <a:lnTo>
                  <a:pt x="1412" y="5061"/>
                </a:lnTo>
                <a:lnTo>
                  <a:pt x="1582" y="4745"/>
                </a:lnTo>
                <a:lnTo>
                  <a:pt x="1777" y="4404"/>
                </a:lnTo>
                <a:lnTo>
                  <a:pt x="2020" y="4064"/>
                </a:lnTo>
                <a:lnTo>
                  <a:pt x="2288" y="3699"/>
                </a:lnTo>
                <a:lnTo>
                  <a:pt x="2580" y="3334"/>
                </a:lnTo>
                <a:lnTo>
                  <a:pt x="2920" y="2944"/>
                </a:lnTo>
                <a:lnTo>
                  <a:pt x="3285" y="2604"/>
                </a:lnTo>
                <a:lnTo>
                  <a:pt x="3674" y="2263"/>
                </a:lnTo>
                <a:lnTo>
                  <a:pt x="4088" y="1922"/>
                </a:lnTo>
                <a:lnTo>
                  <a:pt x="4550" y="1630"/>
                </a:lnTo>
                <a:lnTo>
                  <a:pt x="5013" y="1363"/>
                </a:lnTo>
                <a:lnTo>
                  <a:pt x="5524" y="1144"/>
                </a:lnTo>
                <a:lnTo>
                  <a:pt x="6059" y="974"/>
                </a:lnTo>
                <a:lnTo>
                  <a:pt x="6327" y="925"/>
                </a:lnTo>
                <a:lnTo>
                  <a:pt x="6594" y="876"/>
                </a:lnTo>
                <a:lnTo>
                  <a:pt x="6886" y="828"/>
                </a:lnTo>
                <a:lnTo>
                  <a:pt x="7178" y="803"/>
                </a:lnTo>
                <a:lnTo>
                  <a:pt x="7543" y="779"/>
                </a:lnTo>
                <a:lnTo>
                  <a:pt x="7933" y="730"/>
                </a:lnTo>
                <a:lnTo>
                  <a:pt x="8322" y="682"/>
                </a:lnTo>
                <a:close/>
                <a:moveTo>
                  <a:pt x="8152" y="0"/>
                </a:moveTo>
                <a:lnTo>
                  <a:pt x="7762" y="25"/>
                </a:lnTo>
                <a:lnTo>
                  <a:pt x="7397" y="73"/>
                </a:lnTo>
                <a:lnTo>
                  <a:pt x="7081" y="49"/>
                </a:lnTo>
                <a:lnTo>
                  <a:pt x="6789" y="49"/>
                </a:lnTo>
                <a:lnTo>
                  <a:pt x="6473" y="73"/>
                </a:lnTo>
                <a:lnTo>
                  <a:pt x="6181" y="146"/>
                </a:lnTo>
                <a:lnTo>
                  <a:pt x="5864" y="219"/>
                </a:lnTo>
                <a:lnTo>
                  <a:pt x="5548" y="317"/>
                </a:lnTo>
                <a:lnTo>
                  <a:pt x="5232" y="438"/>
                </a:lnTo>
                <a:lnTo>
                  <a:pt x="4940" y="560"/>
                </a:lnTo>
                <a:lnTo>
                  <a:pt x="4331" y="876"/>
                </a:lnTo>
                <a:lnTo>
                  <a:pt x="3772" y="1217"/>
                </a:lnTo>
                <a:lnTo>
                  <a:pt x="3236" y="1606"/>
                </a:lnTo>
                <a:lnTo>
                  <a:pt x="2774" y="1995"/>
                </a:lnTo>
                <a:lnTo>
                  <a:pt x="2507" y="2239"/>
                </a:lnTo>
                <a:lnTo>
                  <a:pt x="2263" y="2482"/>
                </a:lnTo>
                <a:lnTo>
                  <a:pt x="2044" y="2725"/>
                </a:lnTo>
                <a:lnTo>
                  <a:pt x="1825" y="2993"/>
                </a:lnTo>
                <a:lnTo>
                  <a:pt x="1655" y="3261"/>
                </a:lnTo>
                <a:lnTo>
                  <a:pt x="1460" y="3528"/>
                </a:lnTo>
                <a:lnTo>
                  <a:pt x="1144" y="4088"/>
                </a:lnTo>
                <a:lnTo>
                  <a:pt x="876" y="4696"/>
                </a:lnTo>
                <a:lnTo>
                  <a:pt x="633" y="5305"/>
                </a:lnTo>
                <a:lnTo>
                  <a:pt x="414" y="5962"/>
                </a:lnTo>
                <a:lnTo>
                  <a:pt x="219" y="6643"/>
                </a:lnTo>
                <a:lnTo>
                  <a:pt x="146" y="7008"/>
                </a:lnTo>
                <a:lnTo>
                  <a:pt x="73" y="7373"/>
                </a:lnTo>
                <a:lnTo>
                  <a:pt x="25" y="7738"/>
                </a:lnTo>
                <a:lnTo>
                  <a:pt x="25" y="8103"/>
                </a:lnTo>
                <a:lnTo>
                  <a:pt x="0" y="8468"/>
                </a:lnTo>
                <a:lnTo>
                  <a:pt x="25" y="8809"/>
                </a:lnTo>
                <a:lnTo>
                  <a:pt x="73" y="9174"/>
                </a:lnTo>
                <a:lnTo>
                  <a:pt x="122" y="9514"/>
                </a:lnTo>
                <a:lnTo>
                  <a:pt x="195" y="9879"/>
                </a:lnTo>
                <a:lnTo>
                  <a:pt x="292" y="10220"/>
                </a:lnTo>
                <a:lnTo>
                  <a:pt x="390" y="10560"/>
                </a:lnTo>
                <a:lnTo>
                  <a:pt x="511" y="10901"/>
                </a:lnTo>
                <a:lnTo>
                  <a:pt x="657" y="11242"/>
                </a:lnTo>
                <a:lnTo>
                  <a:pt x="828" y="11582"/>
                </a:lnTo>
                <a:lnTo>
                  <a:pt x="1168" y="12264"/>
                </a:lnTo>
                <a:lnTo>
                  <a:pt x="1412" y="12629"/>
                </a:lnTo>
                <a:lnTo>
                  <a:pt x="1655" y="12994"/>
                </a:lnTo>
                <a:lnTo>
                  <a:pt x="1898" y="13334"/>
                </a:lnTo>
                <a:lnTo>
                  <a:pt x="2166" y="13651"/>
                </a:lnTo>
                <a:lnTo>
                  <a:pt x="2458" y="13943"/>
                </a:lnTo>
                <a:lnTo>
                  <a:pt x="2750" y="14235"/>
                </a:lnTo>
                <a:lnTo>
                  <a:pt x="3066" y="14502"/>
                </a:lnTo>
                <a:lnTo>
                  <a:pt x="3382" y="14746"/>
                </a:lnTo>
                <a:lnTo>
                  <a:pt x="3723" y="14965"/>
                </a:lnTo>
                <a:lnTo>
                  <a:pt x="4064" y="15159"/>
                </a:lnTo>
                <a:lnTo>
                  <a:pt x="4429" y="15354"/>
                </a:lnTo>
                <a:lnTo>
                  <a:pt x="4818" y="15500"/>
                </a:lnTo>
                <a:lnTo>
                  <a:pt x="5207" y="15622"/>
                </a:lnTo>
                <a:lnTo>
                  <a:pt x="5597" y="15743"/>
                </a:lnTo>
                <a:lnTo>
                  <a:pt x="6010" y="15816"/>
                </a:lnTo>
                <a:lnTo>
                  <a:pt x="6448" y="15889"/>
                </a:lnTo>
                <a:lnTo>
                  <a:pt x="6862" y="15914"/>
                </a:lnTo>
                <a:lnTo>
                  <a:pt x="7300" y="15938"/>
                </a:lnTo>
                <a:lnTo>
                  <a:pt x="7738" y="15938"/>
                </a:lnTo>
                <a:lnTo>
                  <a:pt x="8176" y="15914"/>
                </a:lnTo>
                <a:lnTo>
                  <a:pt x="8590" y="15889"/>
                </a:lnTo>
                <a:lnTo>
                  <a:pt x="9028" y="15841"/>
                </a:lnTo>
                <a:lnTo>
                  <a:pt x="9441" y="15768"/>
                </a:lnTo>
                <a:lnTo>
                  <a:pt x="9855" y="15670"/>
                </a:lnTo>
                <a:lnTo>
                  <a:pt x="10269" y="15573"/>
                </a:lnTo>
                <a:lnTo>
                  <a:pt x="10682" y="15451"/>
                </a:lnTo>
                <a:lnTo>
                  <a:pt x="11071" y="15305"/>
                </a:lnTo>
                <a:lnTo>
                  <a:pt x="11461" y="15135"/>
                </a:lnTo>
                <a:lnTo>
                  <a:pt x="11850" y="14940"/>
                </a:lnTo>
                <a:lnTo>
                  <a:pt x="12215" y="14721"/>
                </a:lnTo>
                <a:lnTo>
                  <a:pt x="12580" y="14478"/>
                </a:lnTo>
                <a:lnTo>
                  <a:pt x="12945" y="14235"/>
                </a:lnTo>
                <a:lnTo>
                  <a:pt x="13286" y="13943"/>
                </a:lnTo>
                <a:lnTo>
                  <a:pt x="13602" y="13651"/>
                </a:lnTo>
                <a:lnTo>
                  <a:pt x="13918" y="13334"/>
                </a:lnTo>
                <a:lnTo>
                  <a:pt x="14186" y="13018"/>
                </a:lnTo>
                <a:lnTo>
                  <a:pt x="14454" y="12702"/>
                </a:lnTo>
                <a:lnTo>
                  <a:pt x="14697" y="12361"/>
                </a:lnTo>
                <a:lnTo>
                  <a:pt x="14916" y="11996"/>
                </a:lnTo>
                <a:lnTo>
                  <a:pt x="15111" y="11631"/>
                </a:lnTo>
                <a:lnTo>
                  <a:pt x="15135" y="11631"/>
                </a:lnTo>
                <a:lnTo>
                  <a:pt x="15159" y="11582"/>
                </a:lnTo>
                <a:lnTo>
                  <a:pt x="15159" y="11534"/>
                </a:lnTo>
                <a:lnTo>
                  <a:pt x="15354" y="11096"/>
                </a:lnTo>
                <a:lnTo>
                  <a:pt x="15524" y="10658"/>
                </a:lnTo>
                <a:lnTo>
                  <a:pt x="15646" y="10195"/>
                </a:lnTo>
                <a:lnTo>
                  <a:pt x="15743" y="9733"/>
                </a:lnTo>
                <a:lnTo>
                  <a:pt x="15768" y="9709"/>
                </a:lnTo>
                <a:lnTo>
                  <a:pt x="15792" y="9684"/>
                </a:lnTo>
                <a:lnTo>
                  <a:pt x="15792" y="9636"/>
                </a:lnTo>
                <a:lnTo>
                  <a:pt x="15792" y="9611"/>
                </a:lnTo>
                <a:lnTo>
                  <a:pt x="15768" y="9563"/>
                </a:lnTo>
                <a:lnTo>
                  <a:pt x="15816" y="9174"/>
                </a:lnTo>
                <a:lnTo>
                  <a:pt x="15841" y="8760"/>
                </a:lnTo>
                <a:lnTo>
                  <a:pt x="15841" y="8371"/>
                </a:lnTo>
                <a:lnTo>
                  <a:pt x="15841" y="7957"/>
                </a:lnTo>
                <a:lnTo>
                  <a:pt x="15743" y="7105"/>
                </a:lnTo>
                <a:lnTo>
                  <a:pt x="15695" y="6667"/>
                </a:lnTo>
                <a:lnTo>
                  <a:pt x="15622" y="6254"/>
                </a:lnTo>
                <a:lnTo>
                  <a:pt x="15524" y="5840"/>
                </a:lnTo>
                <a:lnTo>
                  <a:pt x="15427" y="5426"/>
                </a:lnTo>
                <a:lnTo>
                  <a:pt x="15305" y="5013"/>
                </a:lnTo>
                <a:lnTo>
                  <a:pt x="15159" y="4623"/>
                </a:lnTo>
                <a:lnTo>
                  <a:pt x="15013" y="4234"/>
                </a:lnTo>
                <a:lnTo>
                  <a:pt x="14819" y="3845"/>
                </a:lnTo>
                <a:lnTo>
                  <a:pt x="14624" y="3480"/>
                </a:lnTo>
                <a:lnTo>
                  <a:pt x="14405" y="3115"/>
                </a:lnTo>
                <a:lnTo>
                  <a:pt x="14162" y="2774"/>
                </a:lnTo>
                <a:lnTo>
                  <a:pt x="13894" y="2458"/>
                </a:lnTo>
                <a:lnTo>
                  <a:pt x="13602" y="2141"/>
                </a:lnTo>
                <a:lnTo>
                  <a:pt x="13286" y="1849"/>
                </a:lnTo>
                <a:lnTo>
                  <a:pt x="12994" y="1582"/>
                </a:lnTo>
                <a:lnTo>
                  <a:pt x="12653" y="1363"/>
                </a:lnTo>
                <a:lnTo>
                  <a:pt x="12312" y="1144"/>
                </a:lnTo>
                <a:lnTo>
                  <a:pt x="11972" y="949"/>
                </a:lnTo>
                <a:lnTo>
                  <a:pt x="11607" y="779"/>
                </a:lnTo>
                <a:lnTo>
                  <a:pt x="11242" y="609"/>
                </a:lnTo>
                <a:lnTo>
                  <a:pt x="10853" y="487"/>
                </a:lnTo>
                <a:lnTo>
                  <a:pt x="10488" y="365"/>
                </a:lnTo>
                <a:lnTo>
                  <a:pt x="10123" y="268"/>
                </a:lnTo>
                <a:lnTo>
                  <a:pt x="9733" y="171"/>
                </a:lnTo>
                <a:lnTo>
                  <a:pt x="9344" y="98"/>
                </a:lnTo>
                <a:lnTo>
                  <a:pt x="8955" y="49"/>
                </a:lnTo>
                <a:lnTo>
                  <a:pt x="8541" y="25"/>
                </a:lnTo>
                <a:lnTo>
                  <a:pt x="8152" y="0"/>
                </a:lnTo>
                <a:close/>
              </a:path>
            </a:pathLst>
          </a:custGeom>
          <a:solidFill>
            <a:srgbClr val="2B354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2" name="Google Shape;372;p46"/>
          <p:cNvSpPr/>
          <p:nvPr/>
        </p:nvSpPr>
        <p:spPr>
          <a:xfrm>
            <a:off x="3306805" y="3045249"/>
            <a:ext cx="846882" cy="853360"/>
          </a:xfrm>
          <a:custGeom>
            <a:rect b="b" l="l" r="r" t="t"/>
            <a:pathLst>
              <a:path extrusionOk="0" h="15938" w="15817">
                <a:moveTo>
                  <a:pt x="4745" y="7470"/>
                </a:moveTo>
                <a:lnTo>
                  <a:pt x="4818" y="7495"/>
                </a:lnTo>
                <a:lnTo>
                  <a:pt x="4891" y="7543"/>
                </a:lnTo>
                <a:lnTo>
                  <a:pt x="4940" y="7616"/>
                </a:lnTo>
                <a:lnTo>
                  <a:pt x="4964" y="7714"/>
                </a:lnTo>
                <a:lnTo>
                  <a:pt x="4964" y="7787"/>
                </a:lnTo>
                <a:lnTo>
                  <a:pt x="4940" y="7908"/>
                </a:lnTo>
                <a:lnTo>
                  <a:pt x="4867" y="7981"/>
                </a:lnTo>
                <a:lnTo>
                  <a:pt x="4794" y="8054"/>
                </a:lnTo>
                <a:lnTo>
                  <a:pt x="4672" y="8079"/>
                </a:lnTo>
                <a:lnTo>
                  <a:pt x="4551" y="8054"/>
                </a:lnTo>
                <a:lnTo>
                  <a:pt x="4478" y="7981"/>
                </a:lnTo>
                <a:lnTo>
                  <a:pt x="4405" y="7908"/>
                </a:lnTo>
                <a:lnTo>
                  <a:pt x="4380" y="7787"/>
                </a:lnTo>
                <a:lnTo>
                  <a:pt x="4405" y="7665"/>
                </a:lnTo>
                <a:lnTo>
                  <a:pt x="4478" y="7543"/>
                </a:lnTo>
                <a:lnTo>
                  <a:pt x="4551" y="7495"/>
                </a:lnTo>
                <a:lnTo>
                  <a:pt x="4648" y="7470"/>
                </a:lnTo>
                <a:close/>
                <a:moveTo>
                  <a:pt x="11120" y="7470"/>
                </a:moveTo>
                <a:lnTo>
                  <a:pt x="11193" y="7495"/>
                </a:lnTo>
                <a:lnTo>
                  <a:pt x="11266" y="7543"/>
                </a:lnTo>
                <a:lnTo>
                  <a:pt x="11315" y="7616"/>
                </a:lnTo>
                <a:lnTo>
                  <a:pt x="11339" y="7714"/>
                </a:lnTo>
                <a:lnTo>
                  <a:pt x="11339" y="7787"/>
                </a:lnTo>
                <a:lnTo>
                  <a:pt x="11315" y="7908"/>
                </a:lnTo>
                <a:lnTo>
                  <a:pt x="11242" y="7981"/>
                </a:lnTo>
                <a:lnTo>
                  <a:pt x="11169" y="8054"/>
                </a:lnTo>
                <a:lnTo>
                  <a:pt x="11047" y="8079"/>
                </a:lnTo>
                <a:lnTo>
                  <a:pt x="10926" y="8054"/>
                </a:lnTo>
                <a:lnTo>
                  <a:pt x="10853" y="7981"/>
                </a:lnTo>
                <a:lnTo>
                  <a:pt x="10780" y="7908"/>
                </a:lnTo>
                <a:lnTo>
                  <a:pt x="10755" y="7787"/>
                </a:lnTo>
                <a:lnTo>
                  <a:pt x="10780" y="7665"/>
                </a:lnTo>
                <a:lnTo>
                  <a:pt x="10853" y="7543"/>
                </a:lnTo>
                <a:lnTo>
                  <a:pt x="10926" y="7495"/>
                </a:lnTo>
                <a:lnTo>
                  <a:pt x="11023" y="7470"/>
                </a:lnTo>
                <a:close/>
                <a:moveTo>
                  <a:pt x="4721" y="7081"/>
                </a:moveTo>
                <a:lnTo>
                  <a:pt x="4551" y="7105"/>
                </a:lnTo>
                <a:lnTo>
                  <a:pt x="4380" y="7178"/>
                </a:lnTo>
                <a:lnTo>
                  <a:pt x="4259" y="7300"/>
                </a:lnTo>
                <a:lnTo>
                  <a:pt x="4137" y="7446"/>
                </a:lnTo>
                <a:lnTo>
                  <a:pt x="4064" y="7568"/>
                </a:lnTo>
                <a:lnTo>
                  <a:pt x="4015" y="7714"/>
                </a:lnTo>
                <a:lnTo>
                  <a:pt x="3967" y="7835"/>
                </a:lnTo>
                <a:lnTo>
                  <a:pt x="3967" y="7981"/>
                </a:lnTo>
                <a:lnTo>
                  <a:pt x="3918" y="8225"/>
                </a:lnTo>
                <a:lnTo>
                  <a:pt x="3918" y="8395"/>
                </a:lnTo>
                <a:lnTo>
                  <a:pt x="3967" y="8565"/>
                </a:lnTo>
                <a:lnTo>
                  <a:pt x="4015" y="8711"/>
                </a:lnTo>
                <a:lnTo>
                  <a:pt x="4113" y="8833"/>
                </a:lnTo>
                <a:lnTo>
                  <a:pt x="4210" y="8955"/>
                </a:lnTo>
                <a:lnTo>
                  <a:pt x="4332" y="9028"/>
                </a:lnTo>
                <a:lnTo>
                  <a:pt x="4478" y="9101"/>
                </a:lnTo>
                <a:lnTo>
                  <a:pt x="4648" y="9149"/>
                </a:lnTo>
                <a:lnTo>
                  <a:pt x="4843" y="9174"/>
                </a:lnTo>
                <a:lnTo>
                  <a:pt x="5013" y="9149"/>
                </a:lnTo>
                <a:lnTo>
                  <a:pt x="5183" y="9101"/>
                </a:lnTo>
                <a:lnTo>
                  <a:pt x="5329" y="9028"/>
                </a:lnTo>
                <a:lnTo>
                  <a:pt x="5451" y="8930"/>
                </a:lnTo>
                <a:lnTo>
                  <a:pt x="5573" y="8809"/>
                </a:lnTo>
                <a:lnTo>
                  <a:pt x="5670" y="8663"/>
                </a:lnTo>
                <a:lnTo>
                  <a:pt x="5743" y="8517"/>
                </a:lnTo>
                <a:lnTo>
                  <a:pt x="5792" y="8346"/>
                </a:lnTo>
                <a:lnTo>
                  <a:pt x="5816" y="8176"/>
                </a:lnTo>
                <a:lnTo>
                  <a:pt x="5792" y="8006"/>
                </a:lnTo>
                <a:lnTo>
                  <a:pt x="5767" y="7835"/>
                </a:lnTo>
                <a:lnTo>
                  <a:pt x="5719" y="7689"/>
                </a:lnTo>
                <a:lnTo>
                  <a:pt x="5646" y="7519"/>
                </a:lnTo>
                <a:lnTo>
                  <a:pt x="5524" y="7397"/>
                </a:lnTo>
                <a:lnTo>
                  <a:pt x="5378" y="7251"/>
                </a:lnTo>
                <a:lnTo>
                  <a:pt x="5232" y="7154"/>
                </a:lnTo>
                <a:lnTo>
                  <a:pt x="5062" y="7105"/>
                </a:lnTo>
                <a:lnTo>
                  <a:pt x="4891" y="7081"/>
                </a:lnTo>
                <a:close/>
                <a:moveTo>
                  <a:pt x="11096" y="7081"/>
                </a:moveTo>
                <a:lnTo>
                  <a:pt x="10926" y="7105"/>
                </a:lnTo>
                <a:lnTo>
                  <a:pt x="10755" y="7178"/>
                </a:lnTo>
                <a:lnTo>
                  <a:pt x="10634" y="7300"/>
                </a:lnTo>
                <a:lnTo>
                  <a:pt x="10512" y="7446"/>
                </a:lnTo>
                <a:lnTo>
                  <a:pt x="10439" y="7568"/>
                </a:lnTo>
                <a:lnTo>
                  <a:pt x="10390" y="7714"/>
                </a:lnTo>
                <a:lnTo>
                  <a:pt x="10342" y="7835"/>
                </a:lnTo>
                <a:lnTo>
                  <a:pt x="10342" y="7981"/>
                </a:lnTo>
                <a:lnTo>
                  <a:pt x="10293" y="8225"/>
                </a:lnTo>
                <a:lnTo>
                  <a:pt x="10293" y="8395"/>
                </a:lnTo>
                <a:lnTo>
                  <a:pt x="10342" y="8565"/>
                </a:lnTo>
                <a:lnTo>
                  <a:pt x="10390" y="8711"/>
                </a:lnTo>
                <a:lnTo>
                  <a:pt x="10488" y="8833"/>
                </a:lnTo>
                <a:lnTo>
                  <a:pt x="10585" y="8955"/>
                </a:lnTo>
                <a:lnTo>
                  <a:pt x="10707" y="9028"/>
                </a:lnTo>
                <a:lnTo>
                  <a:pt x="10853" y="9101"/>
                </a:lnTo>
                <a:lnTo>
                  <a:pt x="11023" y="9149"/>
                </a:lnTo>
                <a:lnTo>
                  <a:pt x="11218" y="9174"/>
                </a:lnTo>
                <a:lnTo>
                  <a:pt x="11388" y="9149"/>
                </a:lnTo>
                <a:lnTo>
                  <a:pt x="11558" y="9101"/>
                </a:lnTo>
                <a:lnTo>
                  <a:pt x="11704" y="9028"/>
                </a:lnTo>
                <a:lnTo>
                  <a:pt x="11826" y="8930"/>
                </a:lnTo>
                <a:lnTo>
                  <a:pt x="11948" y="8809"/>
                </a:lnTo>
                <a:lnTo>
                  <a:pt x="12045" y="8663"/>
                </a:lnTo>
                <a:lnTo>
                  <a:pt x="12118" y="8517"/>
                </a:lnTo>
                <a:lnTo>
                  <a:pt x="12167" y="8346"/>
                </a:lnTo>
                <a:lnTo>
                  <a:pt x="12191" y="8176"/>
                </a:lnTo>
                <a:lnTo>
                  <a:pt x="12167" y="8006"/>
                </a:lnTo>
                <a:lnTo>
                  <a:pt x="12142" y="7835"/>
                </a:lnTo>
                <a:lnTo>
                  <a:pt x="12094" y="7689"/>
                </a:lnTo>
                <a:lnTo>
                  <a:pt x="12021" y="7519"/>
                </a:lnTo>
                <a:lnTo>
                  <a:pt x="11899" y="7397"/>
                </a:lnTo>
                <a:lnTo>
                  <a:pt x="11753" y="7251"/>
                </a:lnTo>
                <a:lnTo>
                  <a:pt x="11607" y="7154"/>
                </a:lnTo>
                <a:lnTo>
                  <a:pt x="11437" y="7105"/>
                </a:lnTo>
                <a:lnTo>
                  <a:pt x="11266" y="7081"/>
                </a:lnTo>
                <a:close/>
                <a:moveTo>
                  <a:pt x="11607" y="10731"/>
                </a:moveTo>
                <a:lnTo>
                  <a:pt x="11120" y="10877"/>
                </a:lnTo>
                <a:lnTo>
                  <a:pt x="10658" y="11047"/>
                </a:lnTo>
                <a:lnTo>
                  <a:pt x="9733" y="11412"/>
                </a:lnTo>
                <a:lnTo>
                  <a:pt x="9247" y="11558"/>
                </a:lnTo>
                <a:lnTo>
                  <a:pt x="8784" y="11704"/>
                </a:lnTo>
                <a:lnTo>
                  <a:pt x="7811" y="11972"/>
                </a:lnTo>
                <a:lnTo>
                  <a:pt x="7738" y="11996"/>
                </a:lnTo>
                <a:lnTo>
                  <a:pt x="7690" y="12045"/>
                </a:lnTo>
                <a:lnTo>
                  <a:pt x="7665" y="12118"/>
                </a:lnTo>
                <a:lnTo>
                  <a:pt x="7641" y="12166"/>
                </a:lnTo>
                <a:lnTo>
                  <a:pt x="7665" y="12239"/>
                </a:lnTo>
                <a:lnTo>
                  <a:pt x="7690" y="12312"/>
                </a:lnTo>
                <a:lnTo>
                  <a:pt x="7738" y="12361"/>
                </a:lnTo>
                <a:lnTo>
                  <a:pt x="7811" y="12410"/>
                </a:lnTo>
                <a:lnTo>
                  <a:pt x="7909" y="12434"/>
                </a:lnTo>
                <a:lnTo>
                  <a:pt x="8030" y="12458"/>
                </a:lnTo>
                <a:lnTo>
                  <a:pt x="8249" y="12458"/>
                </a:lnTo>
                <a:lnTo>
                  <a:pt x="8492" y="12434"/>
                </a:lnTo>
                <a:lnTo>
                  <a:pt x="8760" y="12361"/>
                </a:lnTo>
                <a:lnTo>
                  <a:pt x="9247" y="12191"/>
                </a:lnTo>
                <a:lnTo>
                  <a:pt x="9660" y="12045"/>
                </a:lnTo>
                <a:lnTo>
                  <a:pt x="10731" y="11680"/>
                </a:lnTo>
                <a:lnTo>
                  <a:pt x="11753" y="11290"/>
                </a:lnTo>
                <a:lnTo>
                  <a:pt x="11875" y="11217"/>
                </a:lnTo>
                <a:lnTo>
                  <a:pt x="11923" y="11144"/>
                </a:lnTo>
                <a:lnTo>
                  <a:pt x="11948" y="11023"/>
                </a:lnTo>
                <a:lnTo>
                  <a:pt x="11948" y="10925"/>
                </a:lnTo>
                <a:lnTo>
                  <a:pt x="11899" y="10828"/>
                </a:lnTo>
                <a:lnTo>
                  <a:pt x="11826" y="10755"/>
                </a:lnTo>
                <a:lnTo>
                  <a:pt x="11729" y="10731"/>
                </a:lnTo>
                <a:close/>
                <a:moveTo>
                  <a:pt x="8492" y="682"/>
                </a:moveTo>
                <a:lnTo>
                  <a:pt x="8638" y="706"/>
                </a:lnTo>
                <a:lnTo>
                  <a:pt x="9101" y="755"/>
                </a:lnTo>
                <a:lnTo>
                  <a:pt x="9539" y="803"/>
                </a:lnTo>
                <a:lnTo>
                  <a:pt x="9977" y="901"/>
                </a:lnTo>
                <a:lnTo>
                  <a:pt x="10415" y="1022"/>
                </a:lnTo>
                <a:lnTo>
                  <a:pt x="10755" y="1120"/>
                </a:lnTo>
                <a:lnTo>
                  <a:pt x="11096" y="1241"/>
                </a:lnTo>
                <a:lnTo>
                  <a:pt x="11437" y="1411"/>
                </a:lnTo>
                <a:lnTo>
                  <a:pt x="11753" y="1557"/>
                </a:lnTo>
                <a:lnTo>
                  <a:pt x="11753" y="1582"/>
                </a:lnTo>
                <a:lnTo>
                  <a:pt x="11729" y="1655"/>
                </a:lnTo>
                <a:lnTo>
                  <a:pt x="11729" y="1752"/>
                </a:lnTo>
                <a:lnTo>
                  <a:pt x="11753" y="1801"/>
                </a:lnTo>
                <a:lnTo>
                  <a:pt x="11802" y="1825"/>
                </a:lnTo>
                <a:lnTo>
                  <a:pt x="11875" y="1825"/>
                </a:lnTo>
                <a:lnTo>
                  <a:pt x="11948" y="1776"/>
                </a:lnTo>
                <a:lnTo>
                  <a:pt x="11972" y="1752"/>
                </a:lnTo>
                <a:lnTo>
                  <a:pt x="11996" y="1752"/>
                </a:lnTo>
                <a:lnTo>
                  <a:pt x="11996" y="1728"/>
                </a:lnTo>
                <a:lnTo>
                  <a:pt x="12021" y="1728"/>
                </a:lnTo>
                <a:lnTo>
                  <a:pt x="12118" y="1801"/>
                </a:lnTo>
                <a:lnTo>
                  <a:pt x="12094" y="1874"/>
                </a:lnTo>
                <a:lnTo>
                  <a:pt x="12069" y="1947"/>
                </a:lnTo>
                <a:lnTo>
                  <a:pt x="12094" y="1995"/>
                </a:lnTo>
                <a:lnTo>
                  <a:pt x="12118" y="2020"/>
                </a:lnTo>
                <a:lnTo>
                  <a:pt x="12167" y="2044"/>
                </a:lnTo>
                <a:lnTo>
                  <a:pt x="12215" y="2020"/>
                </a:lnTo>
                <a:lnTo>
                  <a:pt x="12240" y="1995"/>
                </a:lnTo>
                <a:lnTo>
                  <a:pt x="12313" y="1922"/>
                </a:lnTo>
                <a:lnTo>
                  <a:pt x="12532" y="2068"/>
                </a:lnTo>
                <a:lnTo>
                  <a:pt x="12483" y="2190"/>
                </a:lnTo>
                <a:lnTo>
                  <a:pt x="12483" y="2239"/>
                </a:lnTo>
                <a:lnTo>
                  <a:pt x="12483" y="2336"/>
                </a:lnTo>
                <a:lnTo>
                  <a:pt x="12507" y="2385"/>
                </a:lnTo>
                <a:lnTo>
                  <a:pt x="12532" y="2409"/>
                </a:lnTo>
                <a:lnTo>
                  <a:pt x="12580" y="2409"/>
                </a:lnTo>
                <a:lnTo>
                  <a:pt x="12629" y="2385"/>
                </a:lnTo>
                <a:lnTo>
                  <a:pt x="12678" y="2360"/>
                </a:lnTo>
                <a:lnTo>
                  <a:pt x="12726" y="2287"/>
                </a:lnTo>
                <a:lnTo>
                  <a:pt x="12775" y="2239"/>
                </a:lnTo>
                <a:lnTo>
                  <a:pt x="12945" y="2409"/>
                </a:lnTo>
                <a:lnTo>
                  <a:pt x="12872" y="2531"/>
                </a:lnTo>
                <a:lnTo>
                  <a:pt x="12824" y="2604"/>
                </a:lnTo>
                <a:lnTo>
                  <a:pt x="12824" y="2677"/>
                </a:lnTo>
                <a:lnTo>
                  <a:pt x="12824" y="2725"/>
                </a:lnTo>
                <a:lnTo>
                  <a:pt x="12848" y="2750"/>
                </a:lnTo>
                <a:lnTo>
                  <a:pt x="12897" y="2774"/>
                </a:lnTo>
                <a:lnTo>
                  <a:pt x="12945" y="2774"/>
                </a:lnTo>
                <a:lnTo>
                  <a:pt x="13067" y="2701"/>
                </a:lnTo>
                <a:lnTo>
                  <a:pt x="13164" y="2604"/>
                </a:lnTo>
                <a:lnTo>
                  <a:pt x="13286" y="2725"/>
                </a:lnTo>
                <a:lnTo>
                  <a:pt x="13383" y="2823"/>
                </a:lnTo>
                <a:lnTo>
                  <a:pt x="13262" y="3017"/>
                </a:lnTo>
                <a:lnTo>
                  <a:pt x="13213" y="3066"/>
                </a:lnTo>
                <a:lnTo>
                  <a:pt x="13164" y="3163"/>
                </a:lnTo>
                <a:lnTo>
                  <a:pt x="13164" y="3236"/>
                </a:lnTo>
                <a:lnTo>
                  <a:pt x="13189" y="3285"/>
                </a:lnTo>
                <a:lnTo>
                  <a:pt x="13213" y="3309"/>
                </a:lnTo>
                <a:lnTo>
                  <a:pt x="13310" y="3285"/>
                </a:lnTo>
                <a:lnTo>
                  <a:pt x="13408" y="3236"/>
                </a:lnTo>
                <a:lnTo>
                  <a:pt x="13529" y="3115"/>
                </a:lnTo>
                <a:lnTo>
                  <a:pt x="13578" y="3042"/>
                </a:lnTo>
                <a:lnTo>
                  <a:pt x="13773" y="3309"/>
                </a:lnTo>
                <a:lnTo>
                  <a:pt x="13675" y="3407"/>
                </a:lnTo>
                <a:lnTo>
                  <a:pt x="13554" y="3504"/>
                </a:lnTo>
                <a:lnTo>
                  <a:pt x="13481" y="3577"/>
                </a:lnTo>
                <a:lnTo>
                  <a:pt x="13456" y="3650"/>
                </a:lnTo>
                <a:lnTo>
                  <a:pt x="13456" y="3699"/>
                </a:lnTo>
                <a:lnTo>
                  <a:pt x="13505" y="3723"/>
                </a:lnTo>
                <a:lnTo>
                  <a:pt x="13602" y="3747"/>
                </a:lnTo>
                <a:lnTo>
                  <a:pt x="13675" y="3723"/>
                </a:lnTo>
                <a:lnTo>
                  <a:pt x="13773" y="3674"/>
                </a:lnTo>
                <a:lnTo>
                  <a:pt x="13846" y="3626"/>
                </a:lnTo>
                <a:lnTo>
                  <a:pt x="13943" y="3577"/>
                </a:lnTo>
                <a:lnTo>
                  <a:pt x="14138" y="3918"/>
                </a:lnTo>
                <a:lnTo>
                  <a:pt x="14040" y="3991"/>
                </a:lnTo>
                <a:lnTo>
                  <a:pt x="13846" y="4161"/>
                </a:lnTo>
                <a:lnTo>
                  <a:pt x="13773" y="4234"/>
                </a:lnTo>
                <a:lnTo>
                  <a:pt x="13700" y="4331"/>
                </a:lnTo>
                <a:lnTo>
                  <a:pt x="13700" y="4356"/>
                </a:lnTo>
                <a:lnTo>
                  <a:pt x="13700" y="4380"/>
                </a:lnTo>
                <a:lnTo>
                  <a:pt x="13821" y="4380"/>
                </a:lnTo>
                <a:lnTo>
                  <a:pt x="13943" y="4356"/>
                </a:lnTo>
                <a:lnTo>
                  <a:pt x="14065" y="4307"/>
                </a:lnTo>
                <a:lnTo>
                  <a:pt x="14162" y="4234"/>
                </a:lnTo>
                <a:lnTo>
                  <a:pt x="14284" y="4161"/>
                </a:lnTo>
                <a:lnTo>
                  <a:pt x="14503" y="4696"/>
                </a:lnTo>
                <a:lnTo>
                  <a:pt x="14332" y="4769"/>
                </a:lnTo>
                <a:lnTo>
                  <a:pt x="14186" y="4842"/>
                </a:lnTo>
                <a:lnTo>
                  <a:pt x="14065" y="4940"/>
                </a:lnTo>
                <a:lnTo>
                  <a:pt x="13943" y="5061"/>
                </a:lnTo>
                <a:lnTo>
                  <a:pt x="13919" y="5134"/>
                </a:lnTo>
                <a:lnTo>
                  <a:pt x="13894" y="5207"/>
                </a:lnTo>
                <a:lnTo>
                  <a:pt x="13894" y="5256"/>
                </a:lnTo>
                <a:lnTo>
                  <a:pt x="13919" y="5280"/>
                </a:lnTo>
                <a:lnTo>
                  <a:pt x="13943" y="5305"/>
                </a:lnTo>
                <a:lnTo>
                  <a:pt x="13992" y="5305"/>
                </a:lnTo>
                <a:lnTo>
                  <a:pt x="14113" y="5256"/>
                </a:lnTo>
                <a:lnTo>
                  <a:pt x="14235" y="5183"/>
                </a:lnTo>
                <a:lnTo>
                  <a:pt x="14527" y="5037"/>
                </a:lnTo>
                <a:lnTo>
                  <a:pt x="14600" y="5013"/>
                </a:lnTo>
                <a:lnTo>
                  <a:pt x="14746" y="5524"/>
                </a:lnTo>
                <a:lnTo>
                  <a:pt x="14430" y="5670"/>
                </a:lnTo>
                <a:lnTo>
                  <a:pt x="14162" y="5791"/>
                </a:lnTo>
                <a:lnTo>
                  <a:pt x="13919" y="5937"/>
                </a:lnTo>
                <a:lnTo>
                  <a:pt x="13919" y="5986"/>
                </a:lnTo>
                <a:lnTo>
                  <a:pt x="13943" y="6010"/>
                </a:lnTo>
                <a:lnTo>
                  <a:pt x="14089" y="6035"/>
                </a:lnTo>
                <a:lnTo>
                  <a:pt x="14235" y="6059"/>
                </a:lnTo>
                <a:lnTo>
                  <a:pt x="14357" y="6035"/>
                </a:lnTo>
                <a:lnTo>
                  <a:pt x="14527" y="6010"/>
                </a:lnTo>
                <a:lnTo>
                  <a:pt x="14843" y="5889"/>
                </a:lnTo>
                <a:lnTo>
                  <a:pt x="14965" y="6424"/>
                </a:lnTo>
                <a:lnTo>
                  <a:pt x="14795" y="6497"/>
                </a:lnTo>
                <a:lnTo>
                  <a:pt x="14405" y="6619"/>
                </a:lnTo>
                <a:lnTo>
                  <a:pt x="14016" y="6740"/>
                </a:lnTo>
                <a:lnTo>
                  <a:pt x="13992" y="6789"/>
                </a:lnTo>
                <a:lnTo>
                  <a:pt x="13967" y="6813"/>
                </a:lnTo>
                <a:lnTo>
                  <a:pt x="13992" y="6862"/>
                </a:lnTo>
                <a:lnTo>
                  <a:pt x="14040" y="6886"/>
                </a:lnTo>
                <a:lnTo>
                  <a:pt x="14235" y="6886"/>
                </a:lnTo>
                <a:lnTo>
                  <a:pt x="14405" y="6862"/>
                </a:lnTo>
                <a:lnTo>
                  <a:pt x="14770" y="6813"/>
                </a:lnTo>
                <a:lnTo>
                  <a:pt x="15014" y="6740"/>
                </a:lnTo>
                <a:lnTo>
                  <a:pt x="15087" y="7178"/>
                </a:lnTo>
                <a:lnTo>
                  <a:pt x="14843" y="7227"/>
                </a:lnTo>
                <a:lnTo>
                  <a:pt x="14430" y="7349"/>
                </a:lnTo>
                <a:lnTo>
                  <a:pt x="14235" y="7422"/>
                </a:lnTo>
                <a:lnTo>
                  <a:pt x="14065" y="7543"/>
                </a:lnTo>
                <a:lnTo>
                  <a:pt x="14016" y="7592"/>
                </a:lnTo>
                <a:lnTo>
                  <a:pt x="14040" y="7665"/>
                </a:lnTo>
                <a:lnTo>
                  <a:pt x="14065" y="7714"/>
                </a:lnTo>
                <a:lnTo>
                  <a:pt x="14138" y="7738"/>
                </a:lnTo>
                <a:lnTo>
                  <a:pt x="14332" y="7714"/>
                </a:lnTo>
                <a:lnTo>
                  <a:pt x="14527" y="7665"/>
                </a:lnTo>
                <a:lnTo>
                  <a:pt x="14916" y="7568"/>
                </a:lnTo>
                <a:lnTo>
                  <a:pt x="15135" y="7519"/>
                </a:lnTo>
                <a:lnTo>
                  <a:pt x="15184" y="7981"/>
                </a:lnTo>
                <a:lnTo>
                  <a:pt x="14868" y="8030"/>
                </a:lnTo>
                <a:lnTo>
                  <a:pt x="14624" y="8054"/>
                </a:lnTo>
                <a:lnTo>
                  <a:pt x="14357" y="8079"/>
                </a:lnTo>
                <a:lnTo>
                  <a:pt x="14235" y="8103"/>
                </a:lnTo>
                <a:lnTo>
                  <a:pt x="14113" y="8152"/>
                </a:lnTo>
                <a:lnTo>
                  <a:pt x="14016" y="8200"/>
                </a:lnTo>
                <a:lnTo>
                  <a:pt x="13919" y="8298"/>
                </a:lnTo>
                <a:lnTo>
                  <a:pt x="13919" y="8322"/>
                </a:lnTo>
                <a:lnTo>
                  <a:pt x="13919" y="8346"/>
                </a:lnTo>
                <a:lnTo>
                  <a:pt x="13919" y="8395"/>
                </a:lnTo>
                <a:lnTo>
                  <a:pt x="13943" y="8395"/>
                </a:lnTo>
                <a:lnTo>
                  <a:pt x="14065" y="8419"/>
                </a:lnTo>
                <a:lnTo>
                  <a:pt x="14211" y="8444"/>
                </a:lnTo>
                <a:lnTo>
                  <a:pt x="14454" y="8444"/>
                </a:lnTo>
                <a:lnTo>
                  <a:pt x="14989" y="8395"/>
                </a:lnTo>
                <a:lnTo>
                  <a:pt x="15208" y="8395"/>
                </a:lnTo>
                <a:lnTo>
                  <a:pt x="15208" y="8857"/>
                </a:lnTo>
                <a:lnTo>
                  <a:pt x="14722" y="8882"/>
                </a:lnTo>
                <a:lnTo>
                  <a:pt x="14503" y="8882"/>
                </a:lnTo>
                <a:lnTo>
                  <a:pt x="14284" y="8906"/>
                </a:lnTo>
                <a:lnTo>
                  <a:pt x="14065" y="8955"/>
                </a:lnTo>
                <a:lnTo>
                  <a:pt x="13967" y="8979"/>
                </a:lnTo>
                <a:lnTo>
                  <a:pt x="13870" y="9028"/>
                </a:lnTo>
                <a:lnTo>
                  <a:pt x="13846" y="9052"/>
                </a:lnTo>
                <a:lnTo>
                  <a:pt x="13870" y="9076"/>
                </a:lnTo>
                <a:lnTo>
                  <a:pt x="13967" y="9125"/>
                </a:lnTo>
                <a:lnTo>
                  <a:pt x="14065" y="9174"/>
                </a:lnTo>
                <a:lnTo>
                  <a:pt x="14284" y="9222"/>
                </a:lnTo>
                <a:lnTo>
                  <a:pt x="14722" y="9222"/>
                </a:lnTo>
                <a:lnTo>
                  <a:pt x="14941" y="9247"/>
                </a:lnTo>
                <a:lnTo>
                  <a:pt x="15184" y="9247"/>
                </a:lnTo>
                <a:lnTo>
                  <a:pt x="15160" y="9465"/>
                </a:lnTo>
                <a:lnTo>
                  <a:pt x="14965" y="9514"/>
                </a:lnTo>
                <a:lnTo>
                  <a:pt x="14722" y="9563"/>
                </a:lnTo>
                <a:lnTo>
                  <a:pt x="14478" y="9660"/>
                </a:lnTo>
                <a:lnTo>
                  <a:pt x="14259" y="9757"/>
                </a:lnTo>
                <a:lnTo>
                  <a:pt x="14040" y="9879"/>
                </a:lnTo>
                <a:lnTo>
                  <a:pt x="14016" y="9903"/>
                </a:lnTo>
                <a:lnTo>
                  <a:pt x="14016" y="9952"/>
                </a:lnTo>
                <a:lnTo>
                  <a:pt x="14040" y="9976"/>
                </a:lnTo>
                <a:lnTo>
                  <a:pt x="14065" y="9976"/>
                </a:lnTo>
                <a:lnTo>
                  <a:pt x="14284" y="10001"/>
                </a:lnTo>
                <a:lnTo>
                  <a:pt x="14503" y="9976"/>
                </a:lnTo>
                <a:lnTo>
                  <a:pt x="14965" y="9903"/>
                </a:lnTo>
                <a:lnTo>
                  <a:pt x="15087" y="9879"/>
                </a:lnTo>
                <a:lnTo>
                  <a:pt x="14965" y="10390"/>
                </a:lnTo>
                <a:lnTo>
                  <a:pt x="14527" y="10463"/>
                </a:lnTo>
                <a:lnTo>
                  <a:pt x="14332" y="10487"/>
                </a:lnTo>
                <a:lnTo>
                  <a:pt x="14162" y="10512"/>
                </a:lnTo>
                <a:lnTo>
                  <a:pt x="13992" y="10560"/>
                </a:lnTo>
                <a:lnTo>
                  <a:pt x="13919" y="10609"/>
                </a:lnTo>
                <a:lnTo>
                  <a:pt x="13846" y="10682"/>
                </a:lnTo>
                <a:lnTo>
                  <a:pt x="13821" y="10731"/>
                </a:lnTo>
                <a:lnTo>
                  <a:pt x="13846" y="10804"/>
                </a:lnTo>
                <a:lnTo>
                  <a:pt x="13870" y="10852"/>
                </a:lnTo>
                <a:lnTo>
                  <a:pt x="13894" y="10901"/>
                </a:lnTo>
                <a:lnTo>
                  <a:pt x="13967" y="10925"/>
                </a:lnTo>
                <a:lnTo>
                  <a:pt x="14065" y="10950"/>
                </a:lnTo>
                <a:lnTo>
                  <a:pt x="14235" y="10950"/>
                </a:lnTo>
                <a:lnTo>
                  <a:pt x="14576" y="10901"/>
                </a:lnTo>
                <a:lnTo>
                  <a:pt x="14795" y="10877"/>
                </a:lnTo>
                <a:lnTo>
                  <a:pt x="14795" y="10877"/>
                </a:lnTo>
                <a:lnTo>
                  <a:pt x="14600" y="11339"/>
                </a:lnTo>
                <a:lnTo>
                  <a:pt x="14478" y="11339"/>
                </a:lnTo>
                <a:lnTo>
                  <a:pt x="14284" y="11315"/>
                </a:lnTo>
                <a:lnTo>
                  <a:pt x="14089" y="11339"/>
                </a:lnTo>
                <a:lnTo>
                  <a:pt x="13919" y="11363"/>
                </a:lnTo>
                <a:lnTo>
                  <a:pt x="13724" y="11436"/>
                </a:lnTo>
                <a:lnTo>
                  <a:pt x="13724" y="11461"/>
                </a:lnTo>
                <a:lnTo>
                  <a:pt x="13724" y="11485"/>
                </a:lnTo>
                <a:lnTo>
                  <a:pt x="13894" y="11558"/>
                </a:lnTo>
                <a:lnTo>
                  <a:pt x="14065" y="11607"/>
                </a:lnTo>
                <a:lnTo>
                  <a:pt x="14430" y="11655"/>
                </a:lnTo>
                <a:lnTo>
                  <a:pt x="14186" y="12069"/>
                </a:lnTo>
                <a:lnTo>
                  <a:pt x="13967" y="12069"/>
                </a:lnTo>
                <a:lnTo>
                  <a:pt x="13724" y="12093"/>
                </a:lnTo>
                <a:lnTo>
                  <a:pt x="13602" y="12069"/>
                </a:lnTo>
                <a:lnTo>
                  <a:pt x="13456" y="12045"/>
                </a:lnTo>
                <a:lnTo>
                  <a:pt x="13335" y="12020"/>
                </a:lnTo>
                <a:lnTo>
                  <a:pt x="13213" y="12020"/>
                </a:lnTo>
                <a:lnTo>
                  <a:pt x="13189" y="12045"/>
                </a:lnTo>
                <a:lnTo>
                  <a:pt x="13164" y="12069"/>
                </a:lnTo>
                <a:lnTo>
                  <a:pt x="13189" y="12166"/>
                </a:lnTo>
                <a:lnTo>
                  <a:pt x="13237" y="12239"/>
                </a:lnTo>
                <a:lnTo>
                  <a:pt x="13310" y="12312"/>
                </a:lnTo>
                <a:lnTo>
                  <a:pt x="13408" y="12361"/>
                </a:lnTo>
                <a:lnTo>
                  <a:pt x="13529" y="12385"/>
                </a:lnTo>
                <a:lnTo>
                  <a:pt x="13651" y="12410"/>
                </a:lnTo>
                <a:lnTo>
                  <a:pt x="13919" y="12434"/>
                </a:lnTo>
                <a:lnTo>
                  <a:pt x="13578" y="12823"/>
                </a:lnTo>
                <a:lnTo>
                  <a:pt x="13067" y="12726"/>
                </a:lnTo>
                <a:lnTo>
                  <a:pt x="12848" y="12677"/>
                </a:lnTo>
                <a:lnTo>
                  <a:pt x="12726" y="12677"/>
                </a:lnTo>
                <a:lnTo>
                  <a:pt x="12605" y="12702"/>
                </a:lnTo>
                <a:lnTo>
                  <a:pt x="12605" y="12726"/>
                </a:lnTo>
                <a:lnTo>
                  <a:pt x="12580" y="12775"/>
                </a:lnTo>
                <a:lnTo>
                  <a:pt x="12629" y="12848"/>
                </a:lnTo>
                <a:lnTo>
                  <a:pt x="12678" y="12921"/>
                </a:lnTo>
                <a:lnTo>
                  <a:pt x="12726" y="12969"/>
                </a:lnTo>
                <a:lnTo>
                  <a:pt x="12824" y="13018"/>
                </a:lnTo>
                <a:lnTo>
                  <a:pt x="13018" y="13115"/>
                </a:lnTo>
                <a:lnTo>
                  <a:pt x="13237" y="13164"/>
                </a:lnTo>
                <a:lnTo>
                  <a:pt x="13091" y="13286"/>
                </a:lnTo>
                <a:lnTo>
                  <a:pt x="13043" y="13286"/>
                </a:lnTo>
                <a:lnTo>
                  <a:pt x="12580" y="13261"/>
                </a:lnTo>
                <a:lnTo>
                  <a:pt x="12337" y="13213"/>
                </a:lnTo>
                <a:lnTo>
                  <a:pt x="12215" y="13188"/>
                </a:lnTo>
                <a:lnTo>
                  <a:pt x="12094" y="13188"/>
                </a:lnTo>
                <a:lnTo>
                  <a:pt x="12021" y="13213"/>
                </a:lnTo>
                <a:lnTo>
                  <a:pt x="11972" y="13261"/>
                </a:lnTo>
                <a:lnTo>
                  <a:pt x="11972" y="13334"/>
                </a:lnTo>
                <a:lnTo>
                  <a:pt x="11996" y="13383"/>
                </a:lnTo>
                <a:lnTo>
                  <a:pt x="12142" y="13505"/>
                </a:lnTo>
                <a:lnTo>
                  <a:pt x="12288" y="13578"/>
                </a:lnTo>
                <a:lnTo>
                  <a:pt x="12459" y="13626"/>
                </a:lnTo>
                <a:lnTo>
                  <a:pt x="12653" y="13651"/>
                </a:lnTo>
                <a:lnTo>
                  <a:pt x="12215" y="13943"/>
                </a:lnTo>
                <a:lnTo>
                  <a:pt x="12142" y="13918"/>
                </a:lnTo>
                <a:lnTo>
                  <a:pt x="11680" y="13821"/>
                </a:lnTo>
                <a:lnTo>
                  <a:pt x="11461" y="13772"/>
                </a:lnTo>
                <a:lnTo>
                  <a:pt x="11242" y="13724"/>
                </a:lnTo>
                <a:lnTo>
                  <a:pt x="11218" y="13748"/>
                </a:lnTo>
                <a:lnTo>
                  <a:pt x="11193" y="13748"/>
                </a:lnTo>
                <a:lnTo>
                  <a:pt x="11193" y="13821"/>
                </a:lnTo>
                <a:lnTo>
                  <a:pt x="11242" y="13894"/>
                </a:lnTo>
                <a:lnTo>
                  <a:pt x="11291" y="13967"/>
                </a:lnTo>
                <a:lnTo>
                  <a:pt x="11437" y="14064"/>
                </a:lnTo>
                <a:lnTo>
                  <a:pt x="11607" y="14137"/>
                </a:lnTo>
                <a:lnTo>
                  <a:pt x="11777" y="14210"/>
                </a:lnTo>
                <a:lnTo>
                  <a:pt x="11437" y="14381"/>
                </a:lnTo>
                <a:lnTo>
                  <a:pt x="11364" y="14332"/>
                </a:lnTo>
                <a:lnTo>
                  <a:pt x="11315" y="14308"/>
                </a:lnTo>
                <a:lnTo>
                  <a:pt x="11169" y="14259"/>
                </a:lnTo>
                <a:lnTo>
                  <a:pt x="10877" y="14235"/>
                </a:lnTo>
                <a:lnTo>
                  <a:pt x="10634" y="14210"/>
                </a:lnTo>
                <a:lnTo>
                  <a:pt x="10488" y="14210"/>
                </a:lnTo>
                <a:lnTo>
                  <a:pt x="10366" y="14235"/>
                </a:lnTo>
                <a:lnTo>
                  <a:pt x="10342" y="14283"/>
                </a:lnTo>
                <a:lnTo>
                  <a:pt x="10366" y="14332"/>
                </a:lnTo>
                <a:lnTo>
                  <a:pt x="10390" y="14381"/>
                </a:lnTo>
                <a:lnTo>
                  <a:pt x="10488" y="14478"/>
                </a:lnTo>
                <a:lnTo>
                  <a:pt x="10609" y="14551"/>
                </a:lnTo>
                <a:lnTo>
                  <a:pt x="10707" y="14575"/>
                </a:lnTo>
                <a:lnTo>
                  <a:pt x="10877" y="14624"/>
                </a:lnTo>
                <a:lnTo>
                  <a:pt x="10488" y="14746"/>
                </a:lnTo>
                <a:lnTo>
                  <a:pt x="10293" y="14673"/>
                </a:lnTo>
                <a:lnTo>
                  <a:pt x="10098" y="14624"/>
                </a:lnTo>
                <a:lnTo>
                  <a:pt x="9904" y="14600"/>
                </a:lnTo>
                <a:lnTo>
                  <a:pt x="9782" y="14600"/>
                </a:lnTo>
                <a:lnTo>
                  <a:pt x="9685" y="14648"/>
                </a:lnTo>
                <a:lnTo>
                  <a:pt x="9660" y="14673"/>
                </a:lnTo>
                <a:lnTo>
                  <a:pt x="9660" y="14721"/>
                </a:lnTo>
                <a:lnTo>
                  <a:pt x="9709" y="14794"/>
                </a:lnTo>
                <a:lnTo>
                  <a:pt x="9782" y="14843"/>
                </a:lnTo>
                <a:lnTo>
                  <a:pt x="9928" y="14916"/>
                </a:lnTo>
                <a:lnTo>
                  <a:pt x="9612" y="14989"/>
                </a:lnTo>
                <a:lnTo>
                  <a:pt x="9563" y="14940"/>
                </a:lnTo>
                <a:lnTo>
                  <a:pt x="9514" y="14916"/>
                </a:lnTo>
                <a:lnTo>
                  <a:pt x="9417" y="14867"/>
                </a:lnTo>
                <a:lnTo>
                  <a:pt x="9222" y="14843"/>
                </a:lnTo>
                <a:lnTo>
                  <a:pt x="9125" y="14843"/>
                </a:lnTo>
                <a:lnTo>
                  <a:pt x="9028" y="14867"/>
                </a:lnTo>
                <a:lnTo>
                  <a:pt x="9003" y="14916"/>
                </a:lnTo>
                <a:lnTo>
                  <a:pt x="8979" y="14965"/>
                </a:lnTo>
                <a:lnTo>
                  <a:pt x="8955" y="15013"/>
                </a:lnTo>
                <a:lnTo>
                  <a:pt x="8979" y="15062"/>
                </a:lnTo>
                <a:lnTo>
                  <a:pt x="9003" y="15086"/>
                </a:lnTo>
                <a:lnTo>
                  <a:pt x="8638" y="15135"/>
                </a:lnTo>
                <a:lnTo>
                  <a:pt x="8298" y="15159"/>
                </a:lnTo>
                <a:lnTo>
                  <a:pt x="7203" y="15159"/>
                </a:lnTo>
                <a:lnTo>
                  <a:pt x="6838" y="15111"/>
                </a:lnTo>
                <a:lnTo>
                  <a:pt x="6497" y="15062"/>
                </a:lnTo>
                <a:lnTo>
                  <a:pt x="6132" y="14989"/>
                </a:lnTo>
                <a:lnTo>
                  <a:pt x="5792" y="14916"/>
                </a:lnTo>
                <a:lnTo>
                  <a:pt x="5451" y="14819"/>
                </a:lnTo>
                <a:lnTo>
                  <a:pt x="5110" y="14697"/>
                </a:lnTo>
                <a:lnTo>
                  <a:pt x="4794" y="14575"/>
                </a:lnTo>
                <a:lnTo>
                  <a:pt x="4453" y="14405"/>
                </a:lnTo>
                <a:lnTo>
                  <a:pt x="4137" y="14259"/>
                </a:lnTo>
                <a:lnTo>
                  <a:pt x="3845" y="14064"/>
                </a:lnTo>
                <a:lnTo>
                  <a:pt x="3553" y="13870"/>
                </a:lnTo>
                <a:lnTo>
                  <a:pt x="3285" y="13675"/>
                </a:lnTo>
                <a:lnTo>
                  <a:pt x="3018" y="13456"/>
                </a:lnTo>
                <a:lnTo>
                  <a:pt x="2774" y="13237"/>
                </a:lnTo>
                <a:lnTo>
                  <a:pt x="2531" y="12994"/>
                </a:lnTo>
                <a:lnTo>
                  <a:pt x="2312" y="12775"/>
                </a:lnTo>
                <a:lnTo>
                  <a:pt x="2093" y="12507"/>
                </a:lnTo>
                <a:lnTo>
                  <a:pt x="1898" y="12239"/>
                </a:lnTo>
                <a:lnTo>
                  <a:pt x="1728" y="11972"/>
                </a:lnTo>
                <a:lnTo>
                  <a:pt x="1558" y="11704"/>
                </a:lnTo>
                <a:lnTo>
                  <a:pt x="1387" y="11412"/>
                </a:lnTo>
                <a:lnTo>
                  <a:pt x="1266" y="11120"/>
                </a:lnTo>
                <a:lnTo>
                  <a:pt x="1144" y="10828"/>
                </a:lnTo>
                <a:lnTo>
                  <a:pt x="1022" y="10512"/>
                </a:lnTo>
                <a:lnTo>
                  <a:pt x="949" y="10195"/>
                </a:lnTo>
                <a:lnTo>
                  <a:pt x="876" y="9879"/>
                </a:lnTo>
                <a:lnTo>
                  <a:pt x="828" y="9538"/>
                </a:lnTo>
                <a:lnTo>
                  <a:pt x="755" y="9003"/>
                </a:lnTo>
                <a:lnTo>
                  <a:pt x="730" y="8468"/>
                </a:lnTo>
                <a:lnTo>
                  <a:pt x="730" y="7933"/>
                </a:lnTo>
                <a:lnTo>
                  <a:pt x="779" y="7397"/>
                </a:lnTo>
                <a:lnTo>
                  <a:pt x="828" y="6862"/>
                </a:lnTo>
                <a:lnTo>
                  <a:pt x="949" y="6351"/>
                </a:lnTo>
                <a:lnTo>
                  <a:pt x="1071" y="5840"/>
                </a:lnTo>
                <a:lnTo>
                  <a:pt x="1266" y="5353"/>
                </a:lnTo>
                <a:lnTo>
                  <a:pt x="1387" y="5061"/>
                </a:lnTo>
                <a:lnTo>
                  <a:pt x="1558" y="4745"/>
                </a:lnTo>
                <a:lnTo>
                  <a:pt x="1752" y="4404"/>
                </a:lnTo>
                <a:lnTo>
                  <a:pt x="1996" y="4064"/>
                </a:lnTo>
                <a:lnTo>
                  <a:pt x="2263" y="3699"/>
                </a:lnTo>
                <a:lnTo>
                  <a:pt x="2555" y="3334"/>
                </a:lnTo>
                <a:lnTo>
                  <a:pt x="2896" y="2944"/>
                </a:lnTo>
                <a:lnTo>
                  <a:pt x="3261" y="2604"/>
                </a:lnTo>
                <a:lnTo>
                  <a:pt x="3650" y="2263"/>
                </a:lnTo>
                <a:lnTo>
                  <a:pt x="4064" y="1922"/>
                </a:lnTo>
                <a:lnTo>
                  <a:pt x="4526" y="1630"/>
                </a:lnTo>
                <a:lnTo>
                  <a:pt x="5013" y="1363"/>
                </a:lnTo>
                <a:lnTo>
                  <a:pt x="5500" y="1144"/>
                </a:lnTo>
                <a:lnTo>
                  <a:pt x="6035" y="974"/>
                </a:lnTo>
                <a:lnTo>
                  <a:pt x="6303" y="925"/>
                </a:lnTo>
                <a:lnTo>
                  <a:pt x="6595" y="876"/>
                </a:lnTo>
                <a:lnTo>
                  <a:pt x="6862" y="828"/>
                </a:lnTo>
                <a:lnTo>
                  <a:pt x="7154" y="803"/>
                </a:lnTo>
                <a:lnTo>
                  <a:pt x="7519" y="779"/>
                </a:lnTo>
                <a:lnTo>
                  <a:pt x="7909" y="730"/>
                </a:lnTo>
                <a:lnTo>
                  <a:pt x="8298" y="682"/>
                </a:lnTo>
                <a:close/>
                <a:moveTo>
                  <a:pt x="8128" y="0"/>
                </a:moveTo>
                <a:lnTo>
                  <a:pt x="7738" y="25"/>
                </a:lnTo>
                <a:lnTo>
                  <a:pt x="7373" y="73"/>
                </a:lnTo>
                <a:lnTo>
                  <a:pt x="7081" y="49"/>
                </a:lnTo>
                <a:lnTo>
                  <a:pt x="6765" y="49"/>
                </a:lnTo>
                <a:lnTo>
                  <a:pt x="6473" y="73"/>
                </a:lnTo>
                <a:lnTo>
                  <a:pt x="6157" y="146"/>
                </a:lnTo>
                <a:lnTo>
                  <a:pt x="5840" y="219"/>
                </a:lnTo>
                <a:lnTo>
                  <a:pt x="5524" y="317"/>
                </a:lnTo>
                <a:lnTo>
                  <a:pt x="5208" y="438"/>
                </a:lnTo>
                <a:lnTo>
                  <a:pt x="4916" y="560"/>
                </a:lnTo>
                <a:lnTo>
                  <a:pt x="4307" y="876"/>
                </a:lnTo>
                <a:lnTo>
                  <a:pt x="3748" y="1217"/>
                </a:lnTo>
                <a:lnTo>
                  <a:pt x="3212" y="1606"/>
                </a:lnTo>
                <a:lnTo>
                  <a:pt x="2750" y="1995"/>
                </a:lnTo>
                <a:lnTo>
                  <a:pt x="2482" y="2239"/>
                </a:lnTo>
                <a:lnTo>
                  <a:pt x="2239" y="2482"/>
                </a:lnTo>
                <a:lnTo>
                  <a:pt x="2020" y="2725"/>
                </a:lnTo>
                <a:lnTo>
                  <a:pt x="1825" y="2993"/>
                </a:lnTo>
                <a:lnTo>
                  <a:pt x="1631" y="3261"/>
                </a:lnTo>
                <a:lnTo>
                  <a:pt x="1436" y="3528"/>
                </a:lnTo>
                <a:lnTo>
                  <a:pt x="1120" y="4088"/>
                </a:lnTo>
                <a:lnTo>
                  <a:pt x="852" y="4696"/>
                </a:lnTo>
                <a:lnTo>
                  <a:pt x="609" y="5305"/>
                </a:lnTo>
                <a:lnTo>
                  <a:pt x="390" y="5962"/>
                </a:lnTo>
                <a:lnTo>
                  <a:pt x="195" y="6643"/>
                </a:lnTo>
                <a:lnTo>
                  <a:pt x="122" y="7008"/>
                </a:lnTo>
                <a:lnTo>
                  <a:pt x="49" y="7373"/>
                </a:lnTo>
                <a:lnTo>
                  <a:pt x="25" y="7738"/>
                </a:lnTo>
                <a:lnTo>
                  <a:pt x="1" y="8103"/>
                </a:lnTo>
                <a:lnTo>
                  <a:pt x="1" y="8468"/>
                </a:lnTo>
                <a:lnTo>
                  <a:pt x="1" y="8809"/>
                </a:lnTo>
                <a:lnTo>
                  <a:pt x="49" y="9174"/>
                </a:lnTo>
                <a:lnTo>
                  <a:pt x="98" y="9514"/>
                </a:lnTo>
                <a:lnTo>
                  <a:pt x="171" y="9879"/>
                </a:lnTo>
                <a:lnTo>
                  <a:pt x="268" y="10220"/>
                </a:lnTo>
                <a:lnTo>
                  <a:pt x="365" y="10560"/>
                </a:lnTo>
                <a:lnTo>
                  <a:pt x="487" y="10901"/>
                </a:lnTo>
                <a:lnTo>
                  <a:pt x="633" y="11242"/>
                </a:lnTo>
                <a:lnTo>
                  <a:pt x="803" y="11582"/>
                </a:lnTo>
                <a:lnTo>
                  <a:pt x="1168" y="12264"/>
                </a:lnTo>
                <a:lnTo>
                  <a:pt x="1387" y="12629"/>
                </a:lnTo>
                <a:lnTo>
                  <a:pt x="1631" y="12994"/>
                </a:lnTo>
                <a:lnTo>
                  <a:pt x="1874" y="13334"/>
                </a:lnTo>
                <a:lnTo>
                  <a:pt x="2142" y="13651"/>
                </a:lnTo>
                <a:lnTo>
                  <a:pt x="2434" y="13943"/>
                </a:lnTo>
                <a:lnTo>
                  <a:pt x="2726" y="14235"/>
                </a:lnTo>
                <a:lnTo>
                  <a:pt x="3042" y="14502"/>
                </a:lnTo>
                <a:lnTo>
                  <a:pt x="3358" y="14746"/>
                </a:lnTo>
                <a:lnTo>
                  <a:pt x="3699" y="14965"/>
                </a:lnTo>
                <a:lnTo>
                  <a:pt x="4040" y="15159"/>
                </a:lnTo>
                <a:lnTo>
                  <a:pt x="4405" y="15354"/>
                </a:lnTo>
                <a:lnTo>
                  <a:pt x="4794" y="15500"/>
                </a:lnTo>
                <a:lnTo>
                  <a:pt x="5183" y="15622"/>
                </a:lnTo>
                <a:lnTo>
                  <a:pt x="5573" y="15743"/>
                </a:lnTo>
                <a:lnTo>
                  <a:pt x="5986" y="15816"/>
                </a:lnTo>
                <a:lnTo>
                  <a:pt x="6424" y="15889"/>
                </a:lnTo>
                <a:lnTo>
                  <a:pt x="6838" y="15914"/>
                </a:lnTo>
                <a:lnTo>
                  <a:pt x="7276" y="15938"/>
                </a:lnTo>
                <a:lnTo>
                  <a:pt x="7714" y="15938"/>
                </a:lnTo>
                <a:lnTo>
                  <a:pt x="8152" y="15914"/>
                </a:lnTo>
                <a:lnTo>
                  <a:pt x="8565" y="15889"/>
                </a:lnTo>
                <a:lnTo>
                  <a:pt x="9003" y="15841"/>
                </a:lnTo>
                <a:lnTo>
                  <a:pt x="9417" y="15768"/>
                </a:lnTo>
                <a:lnTo>
                  <a:pt x="9831" y="15670"/>
                </a:lnTo>
                <a:lnTo>
                  <a:pt x="10244" y="15573"/>
                </a:lnTo>
                <a:lnTo>
                  <a:pt x="10658" y="15451"/>
                </a:lnTo>
                <a:lnTo>
                  <a:pt x="11047" y="15305"/>
                </a:lnTo>
                <a:lnTo>
                  <a:pt x="11437" y="15135"/>
                </a:lnTo>
                <a:lnTo>
                  <a:pt x="11826" y="14940"/>
                </a:lnTo>
                <a:lnTo>
                  <a:pt x="12191" y="14721"/>
                </a:lnTo>
                <a:lnTo>
                  <a:pt x="12556" y="14478"/>
                </a:lnTo>
                <a:lnTo>
                  <a:pt x="12921" y="14235"/>
                </a:lnTo>
                <a:lnTo>
                  <a:pt x="13262" y="13943"/>
                </a:lnTo>
                <a:lnTo>
                  <a:pt x="13578" y="13651"/>
                </a:lnTo>
                <a:lnTo>
                  <a:pt x="13894" y="13334"/>
                </a:lnTo>
                <a:lnTo>
                  <a:pt x="14186" y="13018"/>
                </a:lnTo>
                <a:lnTo>
                  <a:pt x="14430" y="12702"/>
                </a:lnTo>
                <a:lnTo>
                  <a:pt x="14673" y="12361"/>
                </a:lnTo>
                <a:lnTo>
                  <a:pt x="14892" y="11996"/>
                </a:lnTo>
                <a:lnTo>
                  <a:pt x="15087" y="11631"/>
                </a:lnTo>
                <a:lnTo>
                  <a:pt x="15111" y="11631"/>
                </a:lnTo>
                <a:lnTo>
                  <a:pt x="15135" y="11582"/>
                </a:lnTo>
                <a:lnTo>
                  <a:pt x="15135" y="11534"/>
                </a:lnTo>
                <a:lnTo>
                  <a:pt x="15330" y="11096"/>
                </a:lnTo>
                <a:lnTo>
                  <a:pt x="15500" y="10658"/>
                </a:lnTo>
                <a:lnTo>
                  <a:pt x="15622" y="10195"/>
                </a:lnTo>
                <a:lnTo>
                  <a:pt x="15719" y="9733"/>
                </a:lnTo>
                <a:lnTo>
                  <a:pt x="15744" y="9709"/>
                </a:lnTo>
                <a:lnTo>
                  <a:pt x="15768" y="9684"/>
                </a:lnTo>
                <a:lnTo>
                  <a:pt x="15768" y="9636"/>
                </a:lnTo>
                <a:lnTo>
                  <a:pt x="15768" y="9611"/>
                </a:lnTo>
                <a:lnTo>
                  <a:pt x="15744" y="9563"/>
                </a:lnTo>
                <a:lnTo>
                  <a:pt x="15792" y="9174"/>
                </a:lnTo>
                <a:lnTo>
                  <a:pt x="15817" y="8760"/>
                </a:lnTo>
                <a:lnTo>
                  <a:pt x="15817" y="8371"/>
                </a:lnTo>
                <a:lnTo>
                  <a:pt x="15817" y="7957"/>
                </a:lnTo>
                <a:lnTo>
                  <a:pt x="15719" y="7105"/>
                </a:lnTo>
                <a:lnTo>
                  <a:pt x="15671" y="6667"/>
                </a:lnTo>
                <a:lnTo>
                  <a:pt x="15598" y="6254"/>
                </a:lnTo>
                <a:lnTo>
                  <a:pt x="15500" y="5840"/>
                </a:lnTo>
                <a:lnTo>
                  <a:pt x="15403" y="5426"/>
                </a:lnTo>
                <a:lnTo>
                  <a:pt x="15281" y="5013"/>
                </a:lnTo>
                <a:lnTo>
                  <a:pt x="15135" y="4623"/>
                </a:lnTo>
                <a:lnTo>
                  <a:pt x="14989" y="4234"/>
                </a:lnTo>
                <a:lnTo>
                  <a:pt x="14819" y="3845"/>
                </a:lnTo>
                <a:lnTo>
                  <a:pt x="14600" y="3480"/>
                </a:lnTo>
                <a:lnTo>
                  <a:pt x="14381" y="3115"/>
                </a:lnTo>
                <a:lnTo>
                  <a:pt x="14138" y="2774"/>
                </a:lnTo>
                <a:lnTo>
                  <a:pt x="13870" y="2458"/>
                </a:lnTo>
                <a:lnTo>
                  <a:pt x="13578" y="2141"/>
                </a:lnTo>
                <a:lnTo>
                  <a:pt x="13262" y="1849"/>
                </a:lnTo>
                <a:lnTo>
                  <a:pt x="12970" y="1582"/>
                </a:lnTo>
                <a:lnTo>
                  <a:pt x="12629" y="1363"/>
                </a:lnTo>
                <a:lnTo>
                  <a:pt x="12288" y="1144"/>
                </a:lnTo>
                <a:lnTo>
                  <a:pt x="11948" y="949"/>
                </a:lnTo>
                <a:lnTo>
                  <a:pt x="11583" y="779"/>
                </a:lnTo>
                <a:lnTo>
                  <a:pt x="11218" y="609"/>
                </a:lnTo>
                <a:lnTo>
                  <a:pt x="10828" y="487"/>
                </a:lnTo>
                <a:lnTo>
                  <a:pt x="10463" y="365"/>
                </a:lnTo>
                <a:lnTo>
                  <a:pt x="10098" y="268"/>
                </a:lnTo>
                <a:lnTo>
                  <a:pt x="9709" y="171"/>
                </a:lnTo>
                <a:lnTo>
                  <a:pt x="9320" y="98"/>
                </a:lnTo>
                <a:lnTo>
                  <a:pt x="8930" y="49"/>
                </a:lnTo>
                <a:lnTo>
                  <a:pt x="8517" y="25"/>
                </a:lnTo>
                <a:lnTo>
                  <a:pt x="8128" y="0"/>
                </a:lnTo>
                <a:close/>
              </a:path>
            </a:pathLst>
          </a:custGeom>
          <a:solidFill>
            <a:srgbClr val="2B354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73" name="Google Shape;373;p46"/>
          <p:cNvGrpSpPr/>
          <p:nvPr/>
        </p:nvGrpSpPr>
        <p:grpSpPr>
          <a:xfrm>
            <a:off x="4653474" y="1073695"/>
            <a:ext cx="878229" cy="627539"/>
            <a:chOff x="550224" y="368620"/>
            <a:chExt cx="878229" cy="627539"/>
          </a:xfrm>
        </p:grpSpPr>
        <p:sp>
          <p:nvSpPr>
            <p:cNvPr id="374" name="Google Shape;374;p46"/>
            <p:cNvSpPr/>
            <p:nvPr/>
          </p:nvSpPr>
          <p:spPr>
            <a:xfrm>
              <a:off x="550224" y="368620"/>
              <a:ext cx="430805" cy="627539"/>
            </a:xfrm>
            <a:custGeom>
              <a:rect b="b" l="l" r="r" t="t"/>
              <a:pathLst>
                <a:path extrusionOk="0" h="297412" w="204173">
                  <a:moveTo>
                    <a:pt x="139600" y="3918"/>
                  </a:moveTo>
                  <a:cubicBezTo>
                    <a:pt x="98338" y="-8491"/>
                    <a:pt x="54708" y="9706"/>
                    <a:pt x="28442" y="42571"/>
                  </a:cubicBezTo>
                  <a:cubicBezTo>
                    <a:pt x="-1200" y="79689"/>
                    <a:pt x="-6483" y="131738"/>
                    <a:pt x="7088" y="176311"/>
                  </a:cubicBezTo>
                  <a:cubicBezTo>
                    <a:pt x="15375" y="203497"/>
                    <a:pt x="33244" y="222045"/>
                    <a:pt x="55322" y="238993"/>
                  </a:cubicBezTo>
                  <a:cubicBezTo>
                    <a:pt x="80842" y="258550"/>
                    <a:pt x="107305" y="276835"/>
                    <a:pt x="134360" y="294199"/>
                  </a:cubicBezTo>
                  <a:cubicBezTo>
                    <a:pt x="135671" y="295098"/>
                    <a:pt x="137291" y="295449"/>
                    <a:pt x="138855" y="295142"/>
                  </a:cubicBezTo>
                  <a:cubicBezTo>
                    <a:pt x="140391" y="296326"/>
                    <a:pt x="142213" y="297093"/>
                    <a:pt x="144138" y="297334"/>
                  </a:cubicBezTo>
                  <a:cubicBezTo>
                    <a:pt x="153237" y="298606"/>
                    <a:pt x="156855" y="283982"/>
                    <a:pt x="147295" y="282667"/>
                  </a:cubicBezTo>
                  <a:cubicBezTo>
                    <a:pt x="145827" y="282448"/>
                    <a:pt x="140981" y="260479"/>
                    <a:pt x="140148" y="257081"/>
                  </a:cubicBezTo>
                  <a:cubicBezTo>
                    <a:pt x="133825" y="231100"/>
                    <a:pt x="132067" y="204221"/>
                    <a:pt x="134952" y="177648"/>
                  </a:cubicBezTo>
                  <a:cubicBezTo>
                    <a:pt x="176609" y="182954"/>
                    <a:pt x="202633" y="143665"/>
                    <a:pt x="203883" y="105670"/>
                  </a:cubicBezTo>
                  <a:cubicBezTo>
                    <a:pt x="206974" y="59694"/>
                    <a:pt x="185444" y="17687"/>
                    <a:pt x="139600" y="3918"/>
                  </a:cubicBezTo>
                  <a:close/>
                  <a:moveTo>
                    <a:pt x="183054" y="133777"/>
                  </a:moveTo>
                  <a:cubicBezTo>
                    <a:pt x="174767" y="153268"/>
                    <a:pt x="153741" y="169383"/>
                    <a:pt x="131882" y="161709"/>
                  </a:cubicBezTo>
                  <a:cubicBezTo>
                    <a:pt x="129346" y="160810"/>
                    <a:pt x="126524" y="161336"/>
                    <a:pt x="124472" y="163068"/>
                  </a:cubicBezTo>
                  <a:cubicBezTo>
                    <a:pt x="123380" y="163770"/>
                    <a:pt x="122532" y="164800"/>
                    <a:pt x="122038" y="166006"/>
                  </a:cubicBezTo>
                  <a:cubicBezTo>
                    <a:pt x="121199" y="167475"/>
                    <a:pt x="120874" y="169185"/>
                    <a:pt x="121118" y="170852"/>
                  </a:cubicBezTo>
                  <a:cubicBezTo>
                    <a:pt x="116602" y="204944"/>
                    <a:pt x="119253" y="239629"/>
                    <a:pt x="128901" y="272647"/>
                  </a:cubicBezTo>
                  <a:cubicBezTo>
                    <a:pt x="113583" y="262540"/>
                    <a:pt x="98506" y="252082"/>
                    <a:pt x="83670" y="241229"/>
                  </a:cubicBezTo>
                  <a:cubicBezTo>
                    <a:pt x="67008" y="229039"/>
                    <a:pt x="48460" y="216783"/>
                    <a:pt x="35699" y="200274"/>
                  </a:cubicBezTo>
                  <a:cubicBezTo>
                    <a:pt x="-9706" y="138886"/>
                    <a:pt x="18840" y="27553"/>
                    <a:pt x="100223" y="15450"/>
                  </a:cubicBezTo>
                  <a:cubicBezTo>
                    <a:pt x="169505" y="7667"/>
                    <a:pt x="206601" y="72783"/>
                    <a:pt x="183054" y="133777"/>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75" name="Google Shape;375;p46"/>
            <p:cNvSpPr/>
            <p:nvPr/>
          </p:nvSpPr>
          <p:spPr>
            <a:xfrm>
              <a:off x="1007307" y="372376"/>
              <a:ext cx="421145" cy="613504"/>
            </a:xfrm>
            <a:custGeom>
              <a:rect b="b" l="l" r="r" t="t"/>
              <a:pathLst>
                <a:path extrusionOk="0" h="290760" w="199595">
                  <a:moveTo>
                    <a:pt x="136439" y="3825"/>
                  </a:moveTo>
                  <a:cubicBezTo>
                    <a:pt x="96098" y="-8299"/>
                    <a:pt x="53476" y="9504"/>
                    <a:pt x="27803" y="41623"/>
                  </a:cubicBezTo>
                  <a:cubicBezTo>
                    <a:pt x="-1182" y="77908"/>
                    <a:pt x="-6334" y="128751"/>
                    <a:pt x="6930" y="172359"/>
                  </a:cubicBezTo>
                  <a:cubicBezTo>
                    <a:pt x="15021" y="198932"/>
                    <a:pt x="32494" y="217063"/>
                    <a:pt x="54090" y="233616"/>
                  </a:cubicBezTo>
                  <a:cubicBezTo>
                    <a:pt x="79040" y="252735"/>
                    <a:pt x="104911" y="270603"/>
                    <a:pt x="131352" y="287573"/>
                  </a:cubicBezTo>
                  <a:cubicBezTo>
                    <a:pt x="132626" y="288472"/>
                    <a:pt x="134211" y="288801"/>
                    <a:pt x="135737" y="288494"/>
                  </a:cubicBezTo>
                  <a:cubicBezTo>
                    <a:pt x="137241" y="289678"/>
                    <a:pt x="139037" y="290423"/>
                    <a:pt x="140933" y="290686"/>
                  </a:cubicBezTo>
                  <a:cubicBezTo>
                    <a:pt x="149813" y="291914"/>
                    <a:pt x="153343" y="277641"/>
                    <a:pt x="144003" y="276347"/>
                  </a:cubicBezTo>
                  <a:cubicBezTo>
                    <a:pt x="142556" y="276150"/>
                    <a:pt x="137842" y="254664"/>
                    <a:pt x="137009" y="251332"/>
                  </a:cubicBezTo>
                  <a:cubicBezTo>
                    <a:pt x="130839" y="225943"/>
                    <a:pt x="129125" y="199677"/>
                    <a:pt x="131944" y="173697"/>
                  </a:cubicBezTo>
                  <a:cubicBezTo>
                    <a:pt x="172768" y="178893"/>
                    <a:pt x="198091" y="140481"/>
                    <a:pt x="199318" y="103341"/>
                  </a:cubicBezTo>
                  <a:cubicBezTo>
                    <a:pt x="202300" y="58352"/>
                    <a:pt x="181253" y="17287"/>
                    <a:pt x="136439" y="3825"/>
                  </a:cubicBezTo>
                  <a:close/>
                  <a:moveTo>
                    <a:pt x="178907" y="130768"/>
                  </a:moveTo>
                  <a:cubicBezTo>
                    <a:pt x="170794" y="149799"/>
                    <a:pt x="150251" y="165541"/>
                    <a:pt x="128897" y="158042"/>
                  </a:cubicBezTo>
                  <a:cubicBezTo>
                    <a:pt x="126417" y="157187"/>
                    <a:pt x="123670" y="157692"/>
                    <a:pt x="121662" y="159380"/>
                  </a:cubicBezTo>
                  <a:cubicBezTo>
                    <a:pt x="120592" y="160082"/>
                    <a:pt x="119756" y="161068"/>
                    <a:pt x="119272" y="162252"/>
                  </a:cubicBezTo>
                  <a:cubicBezTo>
                    <a:pt x="118458" y="163699"/>
                    <a:pt x="118143" y="165343"/>
                    <a:pt x="118373" y="166988"/>
                  </a:cubicBezTo>
                  <a:cubicBezTo>
                    <a:pt x="113973" y="200335"/>
                    <a:pt x="116571" y="234230"/>
                    <a:pt x="126003" y="266503"/>
                  </a:cubicBezTo>
                  <a:cubicBezTo>
                    <a:pt x="111006" y="256615"/>
                    <a:pt x="96266" y="246399"/>
                    <a:pt x="81781" y="235809"/>
                  </a:cubicBezTo>
                  <a:cubicBezTo>
                    <a:pt x="65491" y="223882"/>
                    <a:pt x="47359" y="211911"/>
                    <a:pt x="34884" y="195775"/>
                  </a:cubicBezTo>
                  <a:cubicBezTo>
                    <a:pt x="-9491" y="135855"/>
                    <a:pt x="18419" y="26955"/>
                    <a:pt x="97961" y="15116"/>
                  </a:cubicBezTo>
                  <a:cubicBezTo>
                    <a:pt x="165664" y="7508"/>
                    <a:pt x="202015" y="71133"/>
                    <a:pt x="178907" y="13076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76" name="Google Shape;376;p46"/>
            <p:cNvSpPr/>
            <p:nvPr/>
          </p:nvSpPr>
          <p:spPr>
            <a:xfrm>
              <a:off x="1305031" y="475050"/>
              <a:ext cx="59409" cy="175613"/>
            </a:xfrm>
            <a:custGeom>
              <a:rect b="b" l="l" r="r" t="t"/>
              <a:pathLst>
                <a:path extrusionOk="0" h="83229" w="28156">
                  <a:moveTo>
                    <a:pt x="12001" y="2074"/>
                  </a:moveTo>
                  <a:cubicBezTo>
                    <a:pt x="5687" y="-4723"/>
                    <a:pt x="-4289" y="6788"/>
                    <a:pt x="2004" y="13584"/>
                  </a:cubicBezTo>
                  <a:cubicBezTo>
                    <a:pt x="17298" y="29699"/>
                    <a:pt x="17395" y="54956"/>
                    <a:pt x="2223" y="71180"/>
                  </a:cubicBezTo>
                  <a:cubicBezTo>
                    <a:pt x="-4354" y="78459"/>
                    <a:pt x="6608" y="87887"/>
                    <a:pt x="13054" y="80608"/>
                  </a:cubicBezTo>
                  <a:cubicBezTo>
                    <a:pt x="33750" y="57455"/>
                    <a:pt x="32961" y="24678"/>
                    <a:pt x="12001" y="2074"/>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77" name="Google Shape;377;p46"/>
            <p:cNvSpPr/>
            <p:nvPr/>
          </p:nvSpPr>
          <p:spPr>
            <a:xfrm>
              <a:off x="1260832" y="642594"/>
              <a:ext cx="30076" cy="31226"/>
            </a:xfrm>
            <a:custGeom>
              <a:rect b="b" l="l" r="r" t="t"/>
              <a:pathLst>
                <a:path extrusionOk="0" h="14799" w="14254">
                  <a:moveTo>
                    <a:pt x="6816" y="0"/>
                  </a:moveTo>
                  <a:cubicBezTo>
                    <a:pt x="-2458" y="0"/>
                    <a:pt x="-2283" y="14799"/>
                    <a:pt x="7430" y="14799"/>
                  </a:cubicBezTo>
                  <a:cubicBezTo>
                    <a:pt x="16726" y="14799"/>
                    <a:pt x="16529" y="0"/>
                    <a:pt x="6816" y="0"/>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78" name="Google Shape;378;p46"/>
            <p:cNvSpPr/>
            <p:nvPr/>
          </p:nvSpPr>
          <p:spPr>
            <a:xfrm>
              <a:off x="611671" y="601479"/>
              <a:ext cx="103968" cy="202921"/>
            </a:xfrm>
            <a:custGeom>
              <a:rect b="b" l="l" r="r" t="t"/>
              <a:pathLst>
                <a:path extrusionOk="0" h="96171" w="49274">
                  <a:moveTo>
                    <a:pt x="46778" y="83022"/>
                  </a:moveTo>
                  <a:cubicBezTo>
                    <a:pt x="27791" y="67456"/>
                    <a:pt x="9199" y="33057"/>
                    <a:pt x="16281" y="8194"/>
                  </a:cubicBezTo>
                  <a:cubicBezTo>
                    <a:pt x="18978" y="-1277"/>
                    <a:pt x="4442" y="-3163"/>
                    <a:pt x="1877" y="5848"/>
                  </a:cubicBezTo>
                  <a:cubicBezTo>
                    <a:pt x="-2947" y="22796"/>
                    <a:pt x="2271" y="39436"/>
                    <a:pt x="9112" y="55091"/>
                  </a:cubicBezTo>
                  <a:cubicBezTo>
                    <a:pt x="15689" y="70153"/>
                    <a:pt x="23933" y="83965"/>
                    <a:pt x="36802" y="94555"/>
                  </a:cubicBezTo>
                  <a:cubicBezTo>
                    <a:pt x="43994" y="100409"/>
                    <a:pt x="53991" y="88920"/>
                    <a:pt x="46778" y="83022"/>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sp>
        <p:nvSpPr>
          <p:cNvPr id="383" name="Google Shape;383;p47"/>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Publish or Perish</a:t>
            </a:r>
            <a:endParaRPr/>
          </a:p>
        </p:txBody>
      </p:sp>
      <p:sp>
        <p:nvSpPr>
          <p:cNvPr id="384" name="Google Shape;384;p47"/>
          <p:cNvSpPr/>
          <p:nvPr/>
        </p:nvSpPr>
        <p:spPr>
          <a:xfrm>
            <a:off x="422510" y="3045249"/>
            <a:ext cx="848220" cy="853360"/>
          </a:xfrm>
          <a:custGeom>
            <a:rect b="b" l="l" r="r" t="t"/>
            <a:pathLst>
              <a:path extrusionOk="0" h="15938" w="15842">
                <a:moveTo>
                  <a:pt x="4794" y="7470"/>
                </a:moveTo>
                <a:lnTo>
                  <a:pt x="4867" y="7495"/>
                </a:lnTo>
                <a:lnTo>
                  <a:pt x="4940" y="7543"/>
                </a:lnTo>
                <a:lnTo>
                  <a:pt x="4989" y="7616"/>
                </a:lnTo>
                <a:lnTo>
                  <a:pt x="5013" y="7714"/>
                </a:lnTo>
                <a:lnTo>
                  <a:pt x="5013" y="7787"/>
                </a:lnTo>
                <a:lnTo>
                  <a:pt x="4989" y="7908"/>
                </a:lnTo>
                <a:lnTo>
                  <a:pt x="4916" y="7981"/>
                </a:lnTo>
                <a:lnTo>
                  <a:pt x="4843" y="8054"/>
                </a:lnTo>
                <a:lnTo>
                  <a:pt x="4721" y="8079"/>
                </a:lnTo>
                <a:lnTo>
                  <a:pt x="4600" y="8054"/>
                </a:lnTo>
                <a:lnTo>
                  <a:pt x="4527" y="7981"/>
                </a:lnTo>
                <a:lnTo>
                  <a:pt x="4454" y="7908"/>
                </a:lnTo>
                <a:lnTo>
                  <a:pt x="4429" y="7787"/>
                </a:lnTo>
                <a:lnTo>
                  <a:pt x="4454" y="7665"/>
                </a:lnTo>
                <a:lnTo>
                  <a:pt x="4527" y="7543"/>
                </a:lnTo>
                <a:lnTo>
                  <a:pt x="4600" y="7495"/>
                </a:lnTo>
                <a:lnTo>
                  <a:pt x="4697" y="7470"/>
                </a:lnTo>
                <a:close/>
                <a:moveTo>
                  <a:pt x="11169" y="7470"/>
                </a:moveTo>
                <a:lnTo>
                  <a:pt x="11242" y="7495"/>
                </a:lnTo>
                <a:lnTo>
                  <a:pt x="11315" y="7543"/>
                </a:lnTo>
                <a:lnTo>
                  <a:pt x="11364" y="7616"/>
                </a:lnTo>
                <a:lnTo>
                  <a:pt x="11388" y="7714"/>
                </a:lnTo>
                <a:lnTo>
                  <a:pt x="11388" y="7787"/>
                </a:lnTo>
                <a:lnTo>
                  <a:pt x="11364" y="7908"/>
                </a:lnTo>
                <a:lnTo>
                  <a:pt x="11291" y="7981"/>
                </a:lnTo>
                <a:lnTo>
                  <a:pt x="11218" y="8054"/>
                </a:lnTo>
                <a:lnTo>
                  <a:pt x="11096" y="8079"/>
                </a:lnTo>
                <a:lnTo>
                  <a:pt x="10975" y="8054"/>
                </a:lnTo>
                <a:lnTo>
                  <a:pt x="10902" y="7981"/>
                </a:lnTo>
                <a:lnTo>
                  <a:pt x="10829" y="7908"/>
                </a:lnTo>
                <a:lnTo>
                  <a:pt x="10804" y="7787"/>
                </a:lnTo>
                <a:lnTo>
                  <a:pt x="10829" y="7665"/>
                </a:lnTo>
                <a:lnTo>
                  <a:pt x="10902" y="7543"/>
                </a:lnTo>
                <a:lnTo>
                  <a:pt x="10975" y="7495"/>
                </a:lnTo>
                <a:lnTo>
                  <a:pt x="11072" y="7470"/>
                </a:lnTo>
                <a:close/>
                <a:moveTo>
                  <a:pt x="4770" y="7081"/>
                </a:moveTo>
                <a:lnTo>
                  <a:pt x="4600" y="7105"/>
                </a:lnTo>
                <a:lnTo>
                  <a:pt x="4429" y="7178"/>
                </a:lnTo>
                <a:lnTo>
                  <a:pt x="4308" y="7300"/>
                </a:lnTo>
                <a:lnTo>
                  <a:pt x="4186" y="7446"/>
                </a:lnTo>
                <a:lnTo>
                  <a:pt x="4113" y="7568"/>
                </a:lnTo>
                <a:lnTo>
                  <a:pt x="4064" y="7714"/>
                </a:lnTo>
                <a:lnTo>
                  <a:pt x="4016" y="7835"/>
                </a:lnTo>
                <a:lnTo>
                  <a:pt x="4016" y="7981"/>
                </a:lnTo>
                <a:lnTo>
                  <a:pt x="3967" y="8225"/>
                </a:lnTo>
                <a:lnTo>
                  <a:pt x="3967" y="8395"/>
                </a:lnTo>
                <a:lnTo>
                  <a:pt x="4016" y="8565"/>
                </a:lnTo>
                <a:lnTo>
                  <a:pt x="4064" y="8711"/>
                </a:lnTo>
                <a:lnTo>
                  <a:pt x="4162" y="8833"/>
                </a:lnTo>
                <a:lnTo>
                  <a:pt x="4259" y="8955"/>
                </a:lnTo>
                <a:lnTo>
                  <a:pt x="4381" y="9028"/>
                </a:lnTo>
                <a:lnTo>
                  <a:pt x="4527" y="9101"/>
                </a:lnTo>
                <a:lnTo>
                  <a:pt x="4697" y="9149"/>
                </a:lnTo>
                <a:lnTo>
                  <a:pt x="4892" y="9174"/>
                </a:lnTo>
                <a:lnTo>
                  <a:pt x="5062" y="9149"/>
                </a:lnTo>
                <a:lnTo>
                  <a:pt x="5232" y="9101"/>
                </a:lnTo>
                <a:lnTo>
                  <a:pt x="5378" y="9028"/>
                </a:lnTo>
                <a:lnTo>
                  <a:pt x="5500" y="8930"/>
                </a:lnTo>
                <a:lnTo>
                  <a:pt x="5622" y="8809"/>
                </a:lnTo>
                <a:lnTo>
                  <a:pt x="5719" y="8663"/>
                </a:lnTo>
                <a:lnTo>
                  <a:pt x="5792" y="8517"/>
                </a:lnTo>
                <a:lnTo>
                  <a:pt x="5841" y="8346"/>
                </a:lnTo>
                <a:lnTo>
                  <a:pt x="5865" y="8176"/>
                </a:lnTo>
                <a:lnTo>
                  <a:pt x="5841" y="8006"/>
                </a:lnTo>
                <a:lnTo>
                  <a:pt x="5816" y="7835"/>
                </a:lnTo>
                <a:lnTo>
                  <a:pt x="5768" y="7689"/>
                </a:lnTo>
                <a:lnTo>
                  <a:pt x="5695" y="7519"/>
                </a:lnTo>
                <a:lnTo>
                  <a:pt x="5573" y="7397"/>
                </a:lnTo>
                <a:lnTo>
                  <a:pt x="5427" y="7251"/>
                </a:lnTo>
                <a:lnTo>
                  <a:pt x="5281" y="7154"/>
                </a:lnTo>
                <a:lnTo>
                  <a:pt x="5111" y="7105"/>
                </a:lnTo>
                <a:lnTo>
                  <a:pt x="4940" y="7081"/>
                </a:lnTo>
                <a:close/>
                <a:moveTo>
                  <a:pt x="11145" y="7081"/>
                </a:moveTo>
                <a:lnTo>
                  <a:pt x="10975" y="7105"/>
                </a:lnTo>
                <a:lnTo>
                  <a:pt x="10804" y="7178"/>
                </a:lnTo>
                <a:lnTo>
                  <a:pt x="10683" y="7300"/>
                </a:lnTo>
                <a:lnTo>
                  <a:pt x="10561" y="7446"/>
                </a:lnTo>
                <a:lnTo>
                  <a:pt x="10488" y="7568"/>
                </a:lnTo>
                <a:lnTo>
                  <a:pt x="10439" y="7714"/>
                </a:lnTo>
                <a:lnTo>
                  <a:pt x="10391" y="7835"/>
                </a:lnTo>
                <a:lnTo>
                  <a:pt x="10391" y="7981"/>
                </a:lnTo>
                <a:lnTo>
                  <a:pt x="10342" y="8225"/>
                </a:lnTo>
                <a:lnTo>
                  <a:pt x="10342" y="8395"/>
                </a:lnTo>
                <a:lnTo>
                  <a:pt x="10391" y="8565"/>
                </a:lnTo>
                <a:lnTo>
                  <a:pt x="10439" y="8711"/>
                </a:lnTo>
                <a:lnTo>
                  <a:pt x="10537" y="8833"/>
                </a:lnTo>
                <a:lnTo>
                  <a:pt x="10634" y="8955"/>
                </a:lnTo>
                <a:lnTo>
                  <a:pt x="10756" y="9028"/>
                </a:lnTo>
                <a:lnTo>
                  <a:pt x="10902" y="9101"/>
                </a:lnTo>
                <a:lnTo>
                  <a:pt x="11072" y="9149"/>
                </a:lnTo>
                <a:lnTo>
                  <a:pt x="11267" y="9174"/>
                </a:lnTo>
                <a:lnTo>
                  <a:pt x="11437" y="9149"/>
                </a:lnTo>
                <a:lnTo>
                  <a:pt x="11607" y="9101"/>
                </a:lnTo>
                <a:lnTo>
                  <a:pt x="11753" y="9028"/>
                </a:lnTo>
                <a:lnTo>
                  <a:pt x="11875" y="8930"/>
                </a:lnTo>
                <a:lnTo>
                  <a:pt x="11997" y="8809"/>
                </a:lnTo>
                <a:lnTo>
                  <a:pt x="12094" y="8663"/>
                </a:lnTo>
                <a:lnTo>
                  <a:pt x="12167" y="8517"/>
                </a:lnTo>
                <a:lnTo>
                  <a:pt x="12216" y="8346"/>
                </a:lnTo>
                <a:lnTo>
                  <a:pt x="12240" y="8176"/>
                </a:lnTo>
                <a:lnTo>
                  <a:pt x="12216" y="8006"/>
                </a:lnTo>
                <a:lnTo>
                  <a:pt x="12191" y="7835"/>
                </a:lnTo>
                <a:lnTo>
                  <a:pt x="12143" y="7689"/>
                </a:lnTo>
                <a:lnTo>
                  <a:pt x="12070" y="7519"/>
                </a:lnTo>
                <a:lnTo>
                  <a:pt x="11948" y="7397"/>
                </a:lnTo>
                <a:lnTo>
                  <a:pt x="11802" y="7251"/>
                </a:lnTo>
                <a:lnTo>
                  <a:pt x="11656" y="7154"/>
                </a:lnTo>
                <a:lnTo>
                  <a:pt x="11486" y="7105"/>
                </a:lnTo>
                <a:lnTo>
                  <a:pt x="11315" y="7081"/>
                </a:lnTo>
                <a:close/>
                <a:moveTo>
                  <a:pt x="11972" y="10925"/>
                </a:moveTo>
                <a:lnTo>
                  <a:pt x="11875" y="10974"/>
                </a:lnTo>
                <a:lnTo>
                  <a:pt x="11778" y="11047"/>
                </a:lnTo>
                <a:lnTo>
                  <a:pt x="11607" y="11290"/>
                </a:lnTo>
                <a:lnTo>
                  <a:pt x="11413" y="11485"/>
                </a:lnTo>
                <a:lnTo>
                  <a:pt x="11194" y="11680"/>
                </a:lnTo>
                <a:lnTo>
                  <a:pt x="10950" y="11850"/>
                </a:lnTo>
                <a:lnTo>
                  <a:pt x="10707" y="11996"/>
                </a:lnTo>
                <a:lnTo>
                  <a:pt x="10439" y="12118"/>
                </a:lnTo>
                <a:lnTo>
                  <a:pt x="10172" y="12215"/>
                </a:lnTo>
                <a:lnTo>
                  <a:pt x="9880" y="12312"/>
                </a:lnTo>
                <a:lnTo>
                  <a:pt x="9588" y="12385"/>
                </a:lnTo>
                <a:lnTo>
                  <a:pt x="9296" y="12434"/>
                </a:lnTo>
                <a:lnTo>
                  <a:pt x="8712" y="12507"/>
                </a:lnTo>
                <a:lnTo>
                  <a:pt x="8128" y="12531"/>
                </a:lnTo>
                <a:lnTo>
                  <a:pt x="7568" y="12507"/>
                </a:lnTo>
                <a:lnTo>
                  <a:pt x="7325" y="12483"/>
                </a:lnTo>
                <a:lnTo>
                  <a:pt x="7106" y="12434"/>
                </a:lnTo>
                <a:lnTo>
                  <a:pt x="6668" y="12312"/>
                </a:lnTo>
                <a:lnTo>
                  <a:pt x="6230" y="12166"/>
                </a:lnTo>
                <a:lnTo>
                  <a:pt x="5816" y="11996"/>
                </a:lnTo>
                <a:lnTo>
                  <a:pt x="5427" y="11826"/>
                </a:lnTo>
                <a:lnTo>
                  <a:pt x="5013" y="11631"/>
                </a:lnTo>
                <a:lnTo>
                  <a:pt x="4794" y="11509"/>
                </a:lnTo>
                <a:lnTo>
                  <a:pt x="4600" y="11388"/>
                </a:lnTo>
                <a:lnTo>
                  <a:pt x="4454" y="11242"/>
                </a:lnTo>
                <a:lnTo>
                  <a:pt x="4308" y="11096"/>
                </a:lnTo>
                <a:lnTo>
                  <a:pt x="4259" y="11047"/>
                </a:lnTo>
                <a:lnTo>
                  <a:pt x="4210" y="11023"/>
                </a:lnTo>
                <a:lnTo>
                  <a:pt x="4089" y="11023"/>
                </a:lnTo>
                <a:lnTo>
                  <a:pt x="4040" y="11071"/>
                </a:lnTo>
                <a:lnTo>
                  <a:pt x="3991" y="11096"/>
                </a:lnTo>
                <a:lnTo>
                  <a:pt x="3991" y="11169"/>
                </a:lnTo>
                <a:lnTo>
                  <a:pt x="3991" y="11242"/>
                </a:lnTo>
                <a:lnTo>
                  <a:pt x="4016" y="11339"/>
                </a:lnTo>
                <a:lnTo>
                  <a:pt x="4064" y="11436"/>
                </a:lnTo>
                <a:lnTo>
                  <a:pt x="4210" y="11631"/>
                </a:lnTo>
                <a:lnTo>
                  <a:pt x="4381" y="11801"/>
                </a:lnTo>
                <a:lnTo>
                  <a:pt x="4575" y="11947"/>
                </a:lnTo>
                <a:lnTo>
                  <a:pt x="4794" y="12069"/>
                </a:lnTo>
                <a:lnTo>
                  <a:pt x="5038" y="12191"/>
                </a:lnTo>
                <a:lnTo>
                  <a:pt x="5451" y="12385"/>
                </a:lnTo>
                <a:lnTo>
                  <a:pt x="5938" y="12604"/>
                </a:lnTo>
                <a:lnTo>
                  <a:pt x="6424" y="12799"/>
                </a:lnTo>
                <a:lnTo>
                  <a:pt x="6935" y="12945"/>
                </a:lnTo>
                <a:lnTo>
                  <a:pt x="7446" y="13042"/>
                </a:lnTo>
                <a:lnTo>
                  <a:pt x="7763" y="13067"/>
                </a:lnTo>
                <a:lnTo>
                  <a:pt x="8079" y="13091"/>
                </a:lnTo>
                <a:lnTo>
                  <a:pt x="8420" y="13091"/>
                </a:lnTo>
                <a:lnTo>
                  <a:pt x="8760" y="13067"/>
                </a:lnTo>
                <a:lnTo>
                  <a:pt x="9101" y="13042"/>
                </a:lnTo>
                <a:lnTo>
                  <a:pt x="9442" y="12969"/>
                </a:lnTo>
                <a:lnTo>
                  <a:pt x="9758" y="12896"/>
                </a:lnTo>
                <a:lnTo>
                  <a:pt x="10099" y="12799"/>
                </a:lnTo>
                <a:lnTo>
                  <a:pt x="10415" y="12702"/>
                </a:lnTo>
                <a:lnTo>
                  <a:pt x="10731" y="12556"/>
                </a:lnTo>
                <a:lnTo>
                  <a:pt x="11023" y="12410"/>
                </a:lnTo>
                <a:lnTo>
                  <a:pt x="11315" y="12239"/>
                </a:lnTo>
                <a:lnTo>
                  <a:pt x="11583" y="12045"/>
                </a:lnTo>
                <a:lnTo>
                  <a:pt x="11826" y="11826"/>
                </a:lnTo>
                <a:lnTo>
                  <a:pt x="12045" y="11582"/>
                </a:lnTo>
                <a:lnTo>
                  <a:pt x="12264" y="11339"/>
                </a:lnTo>
                <a:lnTo>
                  <a:pt x="12313" y="11217"/>
                </a:lnTo>
                <a:lnTo>
                  <a:pt x="12289" y="11120"/>
                </a:lnTo>
                <a:lnTo>
                  <a:pt x="12240" y="11047"/>
                </a:lnTo>
                <a:lnTo>
                  <a:pt x="12167" y="10974"/>
                </a:lnTo>
                <a:lnTo>
                  <a:pt x="12070" y="10950"/>
                </a:lnTo>
                <a:lnTo>
                  <a:pt x="11972" y="10925"/>
                </a:lnTo>
                <a:close/>
                <a:moveTo>
                  <a:pt x="8493" y="682"/>
                </a:moveTo>
                <a:lnTo>
                  <a:pt x="8663" y="706"/>
                </a:lnTo>
                <a:lnTo>
                  <a:pt x="9101" y="755"/>
                </a:lnTo>
                <a:lnTo>
                  <a:pt x="9539" y="803"/>
                </a:lnTo>
                <a:lnTo>
                  <a:pt x="10001" y="901"/>
                </a:lnTo>
                <a:lnTo>
                  <a:pt x="10439" y="1022"/>
                </a:lnTo>
                <a:lnTo>
                  <a:pt x="10780" y="1120"/>
                </a:lnTo>
                <a:lnTo>
                  <a:pt x="11121" y="1241"/>
                </a:lnTo>
                <a:lnTo>
                  <a:pt x="11437" y="1411"/>
                </a:lnTo>
                <a:lnTo>
                  <a:pt x="11753" y="1557"/>
                </a:lnTo>
                <a:lnTo>
                  <a:pt x="11753" y="1582"/>
                </a:lnTo>
                <a:lnTo>
                  <a:pt x="11729" y="1655"/>
                </a:lnTo>
                <a:lnTo>
                  <a:pt x="11729" y="1752"/>
                </a:lnTo>
                <a:lnTo>
                  <a:pt x="11753" y="1801"/>
                </a:lnTo>
                <a:lnTo>
                  <a:pt x="11826" y="1825"/>
                </a:lnTo>
                <a:lnTo>
                  <a:pt x="11899" y="1825"/>
                </a:lnTo>
                <a:lnTo>
                  <a:pt x="11948" y="1776"/>
                </a:lnTo>
                <a:lnTo>
                  <a:pt x="11972" y="1752"/>
                </a:lnTo>
                <a:lnTo>
                  <a:pt x="11997" y="1752"/>
                </a:lnTo>
                <a:lnTo>
                  <a:pt x="11997" y="1728"/>
                </a:lnTo>
                <a:lnTo>
                  <a:pt x="12021" y="1728"/>
                </a:lnTo>
                <a:lnTo>
                  <a:pt x="12143" y="1801"/>
                </a:lnTo>
                <a:lnTo>
                  <a:pt x="12094" y="1874"/>
                </a:lnTo>
                <a:lnTo>
                  <a:pt x="12094" y="1947"/>
                </a:lnTo>
                <a:lnTo>
                  <a:pt x="12094" y="1995"/>
                </a:lnTo>
                <a:lnTo>
                  <a:pt x="12143" y="2020"/>
                </a:lnTo>
                <a:lnTo>
                  <a:pt x="12167" y="2044"/>
                </a:lnTo>
                <a:lnTo>
                  <a:pt x="12216" y="2020"/>
                </a:lnTo>
                <a:lnTo>
                  <a:pt x="12240" y="1995"/>
                </a:lnTo>
                <a:lnTo>
                  <a:pt x="12313" y="1922"/>
                </a:lnTo>
                <a:lnTo>
                  <a:pt x="12337" y="1922"/>
                </a:lnTo>
                <a:lnTo>
                  <a:pt x="12532" y="2068"/>
                </a:lnTo>
                <a:lnTo>
                  <a:pt x="12483" y="2190"/>
                </a:lnTo>
                <a:lnTo>
                  <a:pt x="12483" y="2239"/>
                </a:lnTo>
                <a:lnTo>
                  <a:pt x="12508" y="2336"/>
                </a:lnTo>
                <a:lnTo>
                  <a:pt x="12532" y="2385"/>
                </a:lnTo>
                <a:lnTo>
                  <a:pt x="12556" y="2409"/>
                </a:lnTo>
                <a:lnTo>
                  <a:pt x="12581" y="2409"/>
                </a:lnTo>
                <a:lnTo>
                  <a:pt x="12629" y="2385"/>
                </a:lnTo>
                <a:lnTo>
                  <a:pt x="12678" y="2360"/>
                </a:lnTo>
                <a:lnTo>
                  <a:pt x="12751" y="2287"/>
                </a:lnTo>
                <a:lnTo>
                  <a:pt x="12775" y="2239"/>
                </a:lnTo>
                <a:lnTo>
                  <a:pt x="12970" y="2409"/>
                </a:lnTo>
                <a:lnTo>
                  <a:pt x="12873" y="2531"/>
                </a:lnTo>
                <a:lnTo>
                  <a:pt x="12848" y="2604"/>
                </a:lnTo>
                <a:lnTo>
                  <a:pt x="12824" y="2677"/>
                </a:lnTo>
                <a:lnTo>
                  <a:pt x="12824" y="2725"/>
                </a:lnTo>
                <a:lnTo>
                  <a:pt x="12873" y="2750"/>
                </a:lnTo>
                <a:lnTo>
                  <a:pt x="12921" y="2774"/>
                </a:lnTo>
                <a:lnTo>
                  <a:pt x="12946" y="2774"/>
                </a:lnTo>
                <a:lnTo>
                  <a:pt x="13067" y="2701"/>
                </a:lnTo>
                <a:lnTo>
                  <a:pt x="13189" y="2604"/>
                </a:lnTo>
                <a:lnTo>
                  <a:pt x="13311" y="2725"/>
                </a:lnTo>
                <a:lnTo>
                  <a:pt x="13384" y="2823"/>
                </a:lnTo>
                <a:lnTo>
                  <a:pt x="13262" y="3017"/>
                </a:lnTo>
                <a:lnTo>
                  <a:pt x="13213" y="3066"/>
                </a:lnTo>
                <a:lnTo>
                  <a:pt x="13189" y="3163"/>
                </a:lnTo>
                <a:lnTo>
                  <a:pt x="13165" y="3236"/>
                </a:lnTo>
                <a:lnTo>
                  <a:pt x="13189" y="3285"/>
                </a:lnTo>
                <a:lnTo>
                  <a:pt x="13238" y="3309"/>
                </a:lnTo>
                <a:lnTo>
                  <a:pt x="13335" y="3285"/>
                </a:lnTo>
                <a:lnTo>
                  <a:pt x="13408" y="3236"/>
                </a:lnTo>
                <a:lnTo>
                  <a:pt x="13554" y="3115"/>
                </a:lnTo>
                <a:lnTo>
                  <a:pt x="13578" y="3042"/>
                </a:lnTo>
                <a:lnTo>
                  <a:pt x="13773" y="3309"/>
                </a:lnTo>
                <a:lnTo>
                  <a:pt x="13676" y="3407"/>
                </a:lnTo>
                <a:lnTo>
                  <a:pt x="13554" y="3504"/>
                </a:lnTo>
                <a:lnTo>
                  <a:pt x="13505" y="3577"/>
                </a:lnTo>
                <a:lnTo>
                  <a:pt x="13481" y="3650"/>
                </a:lnTo>
                <a:lnTo>
                  <a:pt x="13481" y="3699"/>
                </a:lnTo>
                <a:lnTo>
                  <a:pt x="13505" y="3723"/>
                </a:lnTo>
                <a:lnTo>
                  <a:pt x="13603" y="3747"/>
                </a:lnTo>
                <a:lnTo>
                  <a:pt x="13700" y="3723"/>
                </a:lnTo>
                <a:lnTo>
                  <a:pt x="13773" y="3674"/>
                </a:lnTo>
                <a:lnTo>
                  <a:pt x="13870" y="3626"/>
                </a:lnTo>
                <a:lnTo>
                  <a:pt x="13968" y="3577"/>
                </a:lnTo>
                <a:lnTo>
                  <a:pt x="14162" y="3918"/>
                </a:lnTo>
                <a:lnTo>
                  <a:pt x="14065" y="3991"/>
                </a:lnTo>
                <a:lnTo>
                  <a:pt x="13870" y="4161"/>
                </a:lnTo>
                <a:lnTo>
                  <a:pt x="13773" y="4234"/>
                </a:lnTo>
                <a:lnTo>
                  <a:pt x="13700" y="4331"/>
                </a:lnTo>
                <a:lnTo>
                  <a:pt x="13700" y="4356"/>
                </a:lnTo>
                <a:lnTo>
                  <a:pt x="13724" y="4380"/>
                </a:lnTo>
                <a:lnTo>
                  <a:pt x="13846" y="4380"/>
                </a:lnTo>
                <a:lnTo>
                  <a:pt x="13943" y="4356"/>
                </a:lnTo>
                <a:lnTo>
                  <a:pt x="14065" y="4307"/>
                </a:lnTo>
                <a:lnTo>
                  <a:pt x="14162" y="4234"/>
                </a:lnTo>
                <a:lnTo>
                  <a:pt x="14284" y="4161"/>
                </a:lnTo>
                <a:lnTo>
                  <a:pt x="14503" y="4696"/>
                </a:lnTo>
                <a:lnTo>
                  <a:pt x="14332" y="4769"/>
                </a:lnTo>
                <a:lnTo>
                  <a:pt x="14211" y="4842"/>
                </a:lnTo>
                <a:lnTo>
                  <a:pt x="14065" y="4940"/>
                </a:lnTo>
                <a:lnTo>
                  <a:pt x="13968" y="5061"/>
                </a:lnTo>
                <a:lnTo>
                  <a:pt x="13919" y="5134"/>
                </a:lnTo>
                <a:lnTo>
                  <a:pt x="13895" y="5207"/>
                </a:lnTo>
                <a:lnTo>
                  <a:pt x="13895" y="5256"/>
                </a:lnTo>
                <a:lnTo>
                  <a:pt x="13919" y="5280"/>
                </a:lnTo>
                <a:lnTo>
                  <a:pt x="13968" y="5305"/>
                </a:lnTo>
                <a:lnTo>
                  <a:pt x="14016" y="5305"/>
                </a:lnTo>
                <a:lnTo>
                  <a:pt x="14114" y="5256"/>
                </a:lnTo>
                <a:lnTo>
                  <a:pt x="14235" y="5183"/>
                </a:lnTo>
                <a:lnTo>
                  <a:pt x="14551" y="5037"/>
                </a:lnTo>
                <a:lnTo>
                  <a:pt x="14600" y="5013"/>
                </a:lnTo>
                <a:lnTo>
                  <a:pt x="14770" y="5524"/>
                </a:lnTo>
                <a:lnTo>
                  <a:pt x="14430" y="5670"/>
                </a:lnTo>
                <a:lnTo>
                  <a:pt x="14162" y="5791"/>
                </a:lnTo>
                <a:lnTo>
                  <a:pt x="13919" y="5937"/>
                </a:lnTo>
                <a:lnTo>
                  <a:pt x="13919" y="5986"/>
                </a:lnTo>
                <a:lnTo>
                  <a:pt x="13943" y="6010"/>
                </a:lnTo>
                <a:lnTo>
                  <a:pt x="14089" y="6035"/>
                </a:lnTo>
                <a:lnTo>
                  <a:pt x="14235" y="6059"/>
                </a:lnTo>
                <a:lnTo>
                  <a:pt x="14381" y="6035"/>
                </a:lnTo>
                <a:lnTo>
                  <a:pt x="14527" y="6010"/>
                </a:lnTo>
                <a:lnTo>
                  <a:pt x="14843" y="5889"/>
                </a:lnTo>
                <a:lnTo>
                  <a:pt x="14965" y="6424"/>
                </a:lnTo>
                <a:lnTo>
                  <a:pt x="14795" y="6497"/>
                </a:lnTo>
                <a:lnTo>
                  <a:pt x="14405" y="6619"/>
                </a:lnTo>
                <a:lnTo>
                  <a:pt x="14041" y="6740"/>
                </a:lnTo>
                <a:lnTo>
                  <a:pt x="13992" y="6789"/>
                </a:lnTo>
                <a:lnTo>
                  <a:pt x="13992" y="6813"/>
                </a:lnTo>
                <a:lnTo>
                  <a:pt x="13992" y="6862"/>
                </a:lnTo>
                <a:lnTo>
                  <a:pt x="14041" y="6886"/>
                </a:lnTo>
                <a:lnTo>
                  <a:pt x="14235" y="6886"/>
                </a:lnTo>
                <a:lnTo>
                  <a:pt x="14430" y="6862"/>
                </a:lnTo>
                <a:lnTo>
                  <a:pt x="14795" y="6813"/>
                </a:lnTo>
                <a:lnTo>
                  <a:pt x="15038" y="6740"/>
                </a:lnTo>
                <a:lnTo>
                  <a:pt x="15111" y="7178"/>
                </a:lnTo>
                <a:lnTo>
                  <a:pt x="14843" y="7227"/>
                </a:lnTo>
                <a:lnTo>
                  <a:pt x="14430" y="7349"/>
                </a:lnTo>
                <a:lnTo>
                  <a:pt x="14235" y="7422"/>
                </a:lnTo>
                <a:lnTo>
                  <a:pt x="14065" y="7543"/>
                </a:lnTo>
                <a:lnTo>
                  <a:pt x="14041" y="7592"/>
                </a:lnTo>
                <a:lnTo>
                  <a:pt x="14041" y="7665"/>
                </a:lnTo>
                <a:lnTo>
                  <a:pt x="14089" y="7714"/>
                </a:lnTo>
                <a:lnTo>
                  <a:pt x="14138" y="7738"/>
                </a:lnTo>
                <a:lnTo>
                  <a:pt x="14357" y="7714"/>
                </a:lnTo>
                <a:lnTo>
                  <a:pt x="14551" y="7665"/>
                </a:lnTo>
                <a:lnTo>
                  <a:pt x="14941" y="7568"/>
                </a:lnTo>
                <a:lnTo>
                  <a:pt x="15135" y="7519"/>
                </a:lnTo>
                <a:lnTo>
                  <a:pt x="15184" y="7981"/>
                </a:lnTo>
                <a:lnTo>
                  <a:pt x="14868" y="8030"/>
                </a:lnTo>
                <a:lnTo>
                  <a:pt x="14624" y="8054"/>
                </a:lnTo>
                <a:lnTo>
                  <a:pt x="14381" y="8079"/>
                </a:lnTo>
                <a:lnTo>
                  <a:pt x="14235" y="8103"/>
                </a:lnTo>
                <a:lnTo>
                  <a:pt x="14138" y="8152"/>
                </a:lnTo>
                <a:lnTo>
                  <a:pt x="14016" y="8200"/>
                </a:lnTo>
                <a:lnTo>
                  <a:pt x="13943" y="8298"/>
                </a:lnTo>
                <a:lnTo>
                  <a:pt x="13919" y="8322"/>
                </a:lnTo>
                <a:lnTo>
                  <a:pt x="13919" y="8346"/>
                </a:lnTo>
                <a:lnTo>
                  <a:pt x="13943" y="8395"/>
                </a:lnTo>
                <a:lnTo>
                  <a:pt x="13968" y="8395"/>
                </a:lnTo>
                <a:lnTo>
                  <a:pt x="14089" y="8419"/>
                </a:lnTo>
                <a:lnTo>
                  <a:pt x="14211" y="8444"/>
                </a:lnTo>
                <a:lnTo>
                  <a:pt x="14478" y="8444"/>
                </a:lnTo>
                <a:lnTo>
                  <a:pt x="14989" y="8395"/>
                </a:lnTo>
                <a:lnTo>
                  <a:pt x="15208" y="8395"/>
                </a:lnTo>
                <a:lnTo>
                  <a:pt x="15208" y="8857"/>
                </a:lnTo>
                <a:lnTo>
                  <a:pt x="14722" y="8882"/>
                </a:lnTo>
                <a:lnTo>
                  <a:pt x="14503" y="8882"/>
                </a:lnTo>
                <a:lnTo>
                  <a:pt x="14284" y="8906"/>
                </a:lnTo>
                <a:lnTo>
                  <a:pt x="14065" y="8955"/>
                </a:lnTo>
                <a:lnTo>
                  <a:pt x="13968" y="8979"/>
                </a:lnTo>
                <a:lnTo>
                  <a:pt x="13870" y="9028"/>
                </a:lnTo>
                <a:lnTo>
                  <a:pt x="13870" y="9052"/>
                </a:lnTo>
                <a:lnTo>
                  <a:pt x="13870" y="9076"/>
                </a:lnTo>
                <a:lnTo>
                  <a:pt x="13968" y="9125"/>
                </a:lnTo>
                <a:lnTo>
                  <a:pt x="14065" y="9174"/>
                </a:lnTo>
                <a:lnTo>
                  <a:pt x="14284" y="9222"/>
                </a:lnTo>
                <a:lnTo>
                  <a:pt x="14722" y="9222"/>
                </a:lnTo>
                <a:lnTo>
                  <a:pt x="14941" y="9247"/>
                </a:lnTo>
                <a:lnTo>
                  <a:pt x="15184" y="9247"/>
                </a:lnTo>
                <a:lnTo>
                  <a:pt x="15160" y="9465"/>
                </a:lnTo>
                <a:lnTo>
                  <a:pt x="14965" y="9514"/>
                </a:lnTo>
                <a:lnTo>
                  <a:pt x="14722" y="9563"/>
                </a:lnTo>
                <a:lnTo>
                  <a:pt x="14503" y="9660"/>
                </a:lnTo>
                <a:lnTo>
                  <a:pt x="14260" y="9757"/>
                </a:lnTo>
                <a:lnTo>
                  <a:pt x="14041" y="9879"/>
                </a:lnTo>
                <a:lnTo>
                  <a:pt x="14016" y="9903"/>
                </a:lnTo>
                <a:lnTo>
                  <a:pt x="14016" y="9952"/>
                </a:lnTo>
                <a:lnTo>
                  <a:pt x="14041" y="9976"/>
                </a:lnTo>
                <a:lnTo>
                  <a:pt x="14089" y="9976"/>
                </a:lnTo>
                <a:lnTo>
                  <a:pt x="14308" y="10001"/>
                </a:lnTo>
                <a:lnTo>
                  <a:pt x="14527" y="9976"/>
                </a:lnTo>
                <a:lnTo>
                  <a:pt x="14965" y="9903"/>
                </a:lnTo>
                <a:lnTo>
                  <a:pt x="15087" y="9879"/>
                </a:lnTo>
                <a:lnTo>
                  <a:pt x="14989" y="10390"/>
                </a:lnTo>
                <a:lnTo>
                  <a:pt x="14527" y="10463"/>
                </a:lnTo>
                <a:lnTo>
                  <a:pt x="14357" y="10487"/>
                </a:lnTo>
                <a:lnTo>
                  <a:pt x="14162" y="10512"/>
                </a:lnTo>
                <a:lnTo>
                  <a:pt x="13992" y="10560"/>
                </a:lnTo>
                <a:lnTo>
                  <a:pt x="13919" y="10609"/>
                </a:lnTo>
                <a:lnTo>
                  <a:pt x="13870" y="10682"/>
                </a:lnTo>
                <a:lnTo>
                  <a:pt x="13846" y="10731"/>
                </a:lnTo>
                <a:lnTo>
                  <a:pt x="13846" y="10804"/>
                </a:lnTo>
                <a:lnTo>
                  <a:pt x="13870" y="10852"/>
                </a:lnTo>
                <a:lnTo>
                  <a:pt x="13919" y="10901"/>
                </a:lnTo>
                <a:lnTo>
                  <a:pt x="13992" y="10925"/>
                </a:lnTo>
                <a:lnTo>
                  <a:pt x="14065" y="10950"/>
                </a:lnTo>
                <a:lnTo>
                  <a:pt x="14235" y="10950"/>
                </a:lnTo>
                <a:lnTo>
                  <a:pt x="14600" y="10901"/>
                </a:lnTo>
                <a:lnTo>
                  <a:pt x="14819" y="10877"/>
                </a:lnTo>
                <a:lnTo>
                  <a:pt x="14819" y="10877"/>
                </a:lnTo>
                <a:lnTo>
                  <a:pt x="14624" y="11339"/>
                </a:lnTo>
                <a:lnTo>
                  <a:pt x="14478" y="11339"/>
                </a:lnTo>
                <a:lnTo>
                  <a:pt x="14308" y="11315"/>
                </a:lnTo>
                <a:lnTo>
                  <a:pt x="14114" y="11339"/>
                </a:lnTo>
                <a:lnTo>
                  <a:pt x="13919" y="11363"/>
                </a:lnTo>
                <a:lnTo>
                  <a:pt x="13749" y="11436"/>
                </a:lnTo>
                <a:lnTo>
                  <a:pt x="13724" y="11461"/>
                </a:lnTo>
                <a:lnTo>
                  <a:pt x="13749" y="11485"/>
                </a:lnTo>
                <a:lnTo>
                  <a:pt x="13919" y="11558"/>
                </a:lnTo>
                <a:lnTo>
                  <a:pt x="14089" y="11607"/>
                </a:lnTo>
                <a:lnTo>
                  <a:pt x="14430" y="11655"/>
                </a:lnTo>
                <a:lnTo>
                  <a:pt x="14454" y="11655"/>
                </a:lnTo>
                <a:lnTo>
                  <a:pt x="14211" y="12069"/>
                </a:lnTo>
                <a:lnTo>
                  <a:pt x="13968" y="12069"/>
                </a:lnTo>
                <a:lnTo>
                  <a:pt x="13724" y="12093"/>
                </a:lnTo>
                <a:lnTo>
                  <a:pt x="13603" y="12069"/>
                </a:lnTo>
                <a:lnTo>
                  <a:pt x="13481" y="12045"/>
                </a:lnTo>
                <a:lnTo>
                  <a:pt x="13335" y="12020"/>
                </a:lnTo>
                <a:lnTo>
                  <a:pt x="13213" y="12020"/>
                </a:lnTo>
                <a:lnTo>
                  <a:pt x="13189" y="12045"/>
                </a:lnTo>
                <a:lnTo>
                  <a:pt x="13189" y="12069"/>
                </a:lnTo>
                <a:lnTo>
                  <a:pt x="13189" y="12166"/>
                </a:lnTo>
                <a:lnTo>
                  <a:pt x="13238" y="12239"/>
                </a:lnTo>
                <a:lnTo>
                  <a:pt x="13311" y="12312"/>
                </a:lnTo>
                <a:lnTo>
                  <a:pt x="13408" y="12361"/>
                </a:lnTo>
                <a:lnTo>
                  <a:pt x="13530" y="12385"/>
                </a:lnTo>
                <a:lnTo>
                  <a:pt x="13651" y="12410"/>
                </a:lnTo>
                <a:lnTo>
                  <a:pt x="13943" y="12434"/>
                </a:lnTo>
                <a:lnTo>
                  <a:pt x="13603" y="12823"/>
                </a:lnTo>
                <a:lnTo>
                  <a:pt x="13067" y="12726"/>
                </a:lnTo>
                <a:lnTo>
                  <a:pt x="12848" y="12677"/>
                </a:lnTo>
                <a:lnTo>
                  <a:pt x="12727" y="12677"/>
                </a:lnTo>
                <a:lnTo>
                  <a:pt x="12629" y="12702"/>
                </a:lnTo>
                <a:lnTo>
                  <a:pt x="12605" y="12726"/>
                </a:lnTo>
                <a:lnTo>
                  <a:pt x="12605" y="12775"/>
                </a:lnTo>
                <a:lnTo>
                  <a:pt x="12629" y="12848"/>
                </a:lnTo>
                <a:lnTo>
                  <a:pt x="12678" y="12921"/>
                </a:lnTo>
                <a:lnTo>
                  <a:pt x="12751" y="12969"/>
                </a:lnTo>
                <a:lnTo>
                  <a:pt x="12824" y="13018"/>
                </a:lnTo>
                <a:lnTo>
                  <a:pt x="13043" y="13115"/>
                </a:lnTo>
                <a:lnTo>
                  <a:pt x="13262" y="13164"/>
                </a:lnTo>
                <a:lnTo>
                  <a:pt x="13116" y="13286"/>
                </a:lnTo>
                <a:lnTo>
                  <a:pt x="13067" y="13286"/>
                </a:lnTo>
                <a:lnTo>
                  <a:pt x="12605" y="13261"/>
                </a:lnTo>
                <a:lnTo>
                  <a:pt x="12362" y="13213"/>
                </a:lnTo>
                <a:lnTo>
                  <a:pt x="12240" y="13188"/>
                </a:lnTo>
                <a:lnTo>
                  <a:pt x="12094" y="13188"/>
                </a:lnTo>
                <a:lnTo>
                  <a:pt x="12021" y="13213"/>
                </a:lnTo>
                <a:lnTo>
                  <a:pt x="11997" y="13261"/>
                </a:lnTo>
                <a:lnTo>
                  <a:pt x="11972" y="13334"/>
                </a:lnTo>
                <a:lnTo>
                  <a:pt x="12021" y="13383"/>
                </a:lnTo>
                <a:lnTo>
                  <a:pt x="12143" y="13505"/>
                </a:lnTo>
                <a:lnTo>
                  <a:pt x="12289" y="13578"/>
                </a:lnTo>
                <a:lnTo>
                  <a:pt x="12483" y="13626"/>
                </a:lnTo>
                <a:lnTo>
                  <a:pt x="12654" y="13651"/>
                </a:lnTo>
                <a:lnTo>
                  <a:pt x="12240" y="13943"/>
                </a:lnTo>
                <a:lnTo>
                  <a:pt x="12143" y="13918"/>
                </a:lnTo>
                <a:lnTo>
                  <a:pt x="11680" y="13821"/>
                </a:lnTo>
                <a:lnTo>
                  <a:pt x="11461" y="13772"/>
                </a:lnTo>
                <a:lnTo>
                  <a:pt x="11267" y="13724"/>
                </a:lnTo>
                <a:lnTo>
                  <a:pt x="11218" y="13748"/>
                </a:lnTo>
                <a:lnTo>
                  <a:pt x="11218" y="13821"/>
                </a:lnTo>
                <a:lnTo>
                  <a:pt x="11242" y="13894"/>
                </a:lnTo>
                <a:lnTo>
                  <a:pt x="11315" y="13967"/>
                </a:lnTo>
                <a:lnTo>
                  <a:pt x="11437" y="14064"/>
                </a:lnTo>
                <a:lnTo>
                  <a:pt x="11607" y="14137"/>
                </a:lnTo>
                <a:lnTo>
                  <a:pt x="11802" y="14210"/>
                </a:lnTo>
                <a:lnTo>
                  <a:pt x="11437" y="14381"/>
                </a:lnTo>
                <a:lnTo>
                  <a:pt x="11388" y="14332"/>
                </a:lnTo>
                <a:lnTo>
                  <a:pt x="11315" y="14308"/>
                </a:lnTo>
                <a:lnTo>
                  <a:pt x="11194" y="14259"/>
                </a:lnTo>
                <a:lnTo>
                  <a:pt x="10902" y="14235"/>
                </a:lnTo>
                <a:lnTo>
                  <a:pt x="10634" y="14210"/>
                </a:lnTo>
                <a:lnTo>
                  <a:pt x="10512" y="14210"/>
                </a:lnTo>
                <a:lnTo>
                  <a:pt x="10391" y="14235"/>
                </a:lnTo>
                <a:lnTo>
                  <a:pt x="10366" y="14235"/>
                </a:lnTo>
                <a:lnTo>
                  <a:pt x="10366" y="14283"/>
                </a:lnTo>
                <a:lnTo>
                  <a:pt x="10366" y="14332"/>
                </a:lnTo>
                <a:lnTo>
                  <a:pt x="10391" y="14381"/>
                </a:lnTo>
                <a:lnTo>
                  <a:pt x="10488" y="14478"/>
                </a:lnTo>
                <a:lnTo>
                  <a:pt x="10610" y="14551"/>
                </a:lnTo>
                <a:lnTo>
                  <a:pt x="10731" y="14575"/>
                </a:lnTo>
                <a:lnTo>
                  <a:pt x="10877" y="14624"/>
                </a:lnTo>
                <a:lnTo>
                  <a:pt x="10512" y="14746"/>
                </a:lnTo>
                <a:lnTo>
                  <a:pt x="10318" y="14673"/>
                </a:lnTo>
                <a:lnTo>
                  <a:pt x="10123" y="14624"/>
                </a:lnTo>
                <a:lnTo>
                  <a:pt x="9904" y="14600"/>
                </a:lnTo>
                <a:lnTo>
                  <a:pt x="9807" y="14600"/>
                </a:lnTo>
                <a:lnTo>
                  <a:pt x="9709" y="14648"/>
                </a:lnTo>
                <a:lnTo>
                  <a:pt x="9661" y="14673"/>
                </a:lnTo>
                <a:lnTo>
                  <a:pt x="9685" y="14721"/>
                </a:lnTo>
                <a:lnTo>
                  <a:pt x="9734" y="14794"/>
                </a:lnTo>
                <a:lnTo>
                  <a:pt x="9807" y="14843"/>
                </a:lnTo>
                <a:lnTo>
                  <a:pt x="9928" y="14916"/>
                </a:lnTo>
                <a:lnTo>
                  <a:pt x="9612" y="14989"/>
                </a:lnTo>
                <a:lnTo>
                  <a:pt x="9588" y="14940"/>
                </a:lnTo>
                <a:lnTo>
                  <a:pt x="9539" y="14916"/>
                </a:lnTo>
                <a:lnTo>
                  <a:pt x="9417" y="14867"/>
                </a:lnTo>
                <a:lnTo>
                  <a:pt x="9223" y="14843"/>
                </a:lnTo>
                <a:lnTo>
                  <a:pt x="9150" y="14843"/>
                </a:lnTo>
                <a:lnTo>
                  <a:pt x="9052" y="14867"/>
                </a:lnTo>
                <a:lnTo>
                  <a:pt x="9004" y="14916"/>
                </a:lnTo>
                <a:lnTo>
                  <a:pt x="8979" y="14965"/>
                </a:lnTo>
                <a:lnTo>
                  <a:pt x="8979" y="15013"/>
                </a:lnTo>
                <a:lnTo>
                  <a:pt x="9004" y="15062"/>
                </a:lnTo>
                <a:lnTo>
                  <a:pt x="9004" y="15086"/>
                </a:lnTo>
                <a:lnTo>
                  <a:pt x="8663" y="15135"/>
                </a:lnTo>
                <a:lnTo>
                  <a:pt x="8298" y="15159"/>
                </a:lnTo>
                <a:lnTo>
                  <a:pt x="7227" y="15159"/>
                </a:lnTo>
                <a:lnTo>
                  <a:pt x="6862" y="15111"/>
                </a:lnTo>
                <a:lnTo>
                  <a:pt x="6497" y="15062"/>
                </a:lnTo>
                <a:lnTo>
                  <a:pt x="6157" y="14989"/>
                </a:lnTo>
                <a:lnTo>
                  <a:pt x="5816" y="14916"/>
                </a:lnTo>
                <a:lnTo>
                  <a:pt x="5451" y="14819"/>
                </a:lnTo>
                <a:lnTo>
                  <a:pt x="5135" y="14697"/>
                </a:lnTo>
                <a:lnTo>
                  <a:pt x="4794" y="14575"/>
                </a:lnTo>
                <a:lnTo>
                  <a:pt x="4478" y="14405"/>
                </a:lnTo>
                <a:lnTo>
                  <a:pt x="4162" y="14259"/>
                </a:lnTo>
                <a:lnTo>
                  <a:pt x="3845" y="14064"/>
                </a:lnTo>
                <a:lnTo>
                  <a:pt x="3553" y="13870"/>
                </a:lnTo>
                <a:lnTo>
                  <a:pt x="3286" y="13675"/>
                </a:lnTo>
                <a:lnTo>
                  <a:pt x="3018" y="13456"/>
                </a:lnTo>
                <a:lnTo>
                  <a:pt x="2775" y="13237"/>
                </a:lnTo>
                <a:lnTo>
                  <a:pt x="2531" y="12994"/>
                </a:lnTo>
                <a:lnTo>
                  <a:pt x="2312" y="12775"/>
                </a:lnTo>
                <a:lnTo>
                  <a:pt x="2118" y="12507"/>
                </a:lnTo>
                <a:lnTo>
                  <a:pt x="1899" y="12239"/>
                </a:lnTo>
                <a:lnTo>
                  <a:pt x="1728" y="11972"/>
                </a:lnTo>
                <a:lnTo>
                  <a:pt x="1558" y="11704"/>
                </a:lnTo>
                <a:lnTo>
                  <a:pt x="1412" y="11412"/>
                </a:lnTo>
                <a:lnTo>
                  <a:pt x="1266" y="11120"/>
                </a:lnTo>
                <a:lnTo>
                  <a:pt x="1144" y="10828"/>
                </a:lnTo>
                <a:lnTo>
                  <a:pt x="1047" y="10512"/>
                </a:lnTo>
                <a:lnTo>
                  <a:pt x="950" y="10195"/>
                </a:lnTo>
                <a:lnTo>
                  <a:pt x="877" y="9879"/>
                </a:lnTo>
                <a:lnTo>
                  <a:pt x="828" y="9538"/>
                </a:lnTo>
                <a:lnTo>
                  <a:pt x="779" y="9003"/>
                </a:lnTo>
                <a:lnTo>
                  <a:pt x="755" y="8468"/>
                </a:lnTo>
                <a:lnTo>
                  <a:pt x="755" y="7933"/>
                </a:lnTo>
                <a:lnTo>
                  <a:pt x="779" y="7397"/>
                </a:lnTo>
                <a:lnTo>
                  <a:pt x="852" y="6862"/>
                </a:lnTo>
                <a:lnTo>
                  <a:pt x="950" y="6351"/>
                </a:lnTo>
                <a:lnTo>
                  <a:pt x="1096" y="5840"/>
                </a:lnTo>
                <a:lnTo>
                  <a:pt x="1266" y="5353"/>
                </a:lnTo>
                <a:lnTo>
                  <a:pt x="1388" y="5061"/>
                </a:lnTo>
                <a:lnTo>
                  <a:pt x="1558" y="4745"/>
                </a:lnTo>
                <a:lnTo>
                  <a:pt x="1753" y="4404"/>
                </a:lnTo>
                <a:lnTo>
                  <a:pt x="1996" y="4064"/>
                </a:lnTo>
                <a:lnTo>
                  <a:pt x="2264" y="3699"/>
                </a:lnTo>
                <a:lnTo>
                  <a:pt x="2556" y="3334"/>
                </a:lnTo>
                <a:lnTo>
                  <a:pt x="2896" y="2944"/>
                </a:lnTo>
                <a:lnTo>
                  <a:pt x="3261" y="2604"/>
                </a:lnTo>
                <a:lnTo>
                  <a:pt x="3651" y="2263"/>
                </a:lnTo>
                <a:lnTo>
                  <a:pt x="4089" y="1922"/>
                </a:lnTo>
                <a:lnTo>
                  <a:pt x="4527" y="1630"/>
                </a:lnTo>
                <a:lnTo>
                  <a:pt x="5013" y="1363"/>
                </a:lnTo>
                <a:lnTo>
                  <a:pt x="5524" y="1144"/>
                </a:lnTo>
                <a:lnTo>
                  <a:pt x="6035" y="974"/>
                </a:lnTo>
                <a:lnTo>
                  <a:pt x="6327" y="925"/>
                </a:lnTo>
                <a:lnTo>
                  <a:pt x="6595" y="876"/>
                </a:lnTo>
                <a:lnTo>
                  <a:pt x="6887" y="828"/>
                </a:lnTo>
                <a:lnTo>
                  <a:pt x="7179" y="803"/>
                </a:lnTo>
                <a:lnTo>
                  <a:pt x="7544" y="779"/>
                </a:lnTo>
                <a:lnTo>
                  <a:pt x="7933" y="730"/>
                </a:lnTo>
                <a:lnTo>
                  <a:pt x="8322" y="682"/>
                </a:lnTo>
                <a:close/>
                <a:moveTo>
                  <a:pt x="8152" y="0"/>
                </a:moveTo>
                <a:lnTo>
                  <a:pt x="7763" y="25"/>
                </a:lnTo>
                <a:lnTo>
                  <a:pt x="7373" y="73"/>
                </a:lnTo>
                <a:lnTo>
                  <a:pt x="7081" y="49"/>
                </a:lnTo>
                <a:lnTo>
                  <a:pt x="6789" y="49"/>
                </a:lnTo>
                <a:lnTo>
                  <a:pt x="6473" y="73"/>
                </a:lnTo>
                <a:lnTo>
                  <a:pt x="6157" y="146"/>
                </a:lnTo>
                <a:lnTo>
                  <a:pt x="5841" y="219"/>
                </a:lnTo>
                <a:lnTo>
                  <a:pt x="5549" y="317"/>
                </a:lnTo>
                <a:lnTo>
                  <a:pt x="5232" y="438"/>
                </a:lnTo>
                <a:lnTo>
                  <a:pt x="4916" y="560"/>
                </a:lnTo>
                <a:lnTo>
                  <a:pt x="4332" y="876"/>
                </a:lnTo>
                <a:lnTo>
                  <a:pt x="3748" y="1217"/>
                </a:lnTo>
                <a:lnTo>
                  <a:pt x="3237" y="1606"/>
                </a:lnTo>
                <a:lnTo>
                  <a:pt x="2775" y="1995"/>
                </a:lnTo>
                <a:lnTo>
                  <a:pt x="2507" y="2239"/>
                </a:lnTo>
                <a:lnTo>
                  <a:pt x="2264" y="2482"/>
                </a:lnTo>
                <a:lnTo>
                  <a:pt x="2045" y="2725"/>
                </a:lnTo>
                <a:lnTo>
                  <a:pt x="1826" y="2993"/>
                </a:lnTo>
                <a:lnTo>
                  <a:pt x="1631" y="3261"/>
                </a:lnTo>
                <a:lnTo>
                  <a:pt x="1461" y="3528"/>
                </a:lnTo>
                <a:lnTo>
                  <a:pt x="1120" y="4088"/>
                </a:lnTo>
                <a:lnTo>
                  <a:pt x="852" y="4696"/>
                </a:lnTo>
                <a:lnTo>
                  <a:pt x="609" y="5305"/>
                </a:lnTo>
                <a:lnTo>
                  <a:pt x="414" y="5962"/>
                </a:lnTo>
                <a:lnTo>
                  <a:pt x="220" y="6643"/>
                </a:lnTo>
                <a:lnTo>
                  <a:pt x="122" y="7008"/>
                </a:lnTo>
                <a:lnTo>
                  <a:pt x="74" y="7373"/>
                </a:lnTo>
                <a:lnTo>
                  <a:pt x="25" y="7738"/>
                </a:lnTo>
                <a:lnTo>
                  <a:pt x="1" y="8103"/>
                </a:lnTo>
                <a:lnTo>
                  <a:pt x="1" y="8468"/>
                </a:lnTo>
                <a:lnTo>
                  <a:pt x="25" y="8809"/>
                </a:lnTo>
                <a:lnTo>
                  <a:pt x="49" y="9174"/>
                </a:lnTo>
                <a:lnTo>
                  <a:pt x="98" y="9514"/>
                </a:lnTo>
                <a:lnTo>
                  <a:pt x="195" y="9879"/>
                </a:lnTo>
                <a:lnTo>
                  <a:pt x="268" y="10220"/>
                </a:lnTo>
                <a:lnTo>
                  <a:pt x="390" y="10560"/>
                </a:lnTo>
                <a:lnTo>
                  <a:pt x="512" y="10901"/>
                </a:lnTo>
                <a:lnTo>
                  <a:pt x="658" y="11242"/>
                </a:lnTo>
                <a:lnTo>
                  <a:pt x="804" y="11582"/>
                </a:lnTo>
                <a:lnTo>
                  <a:pt x="1169" y="12264"/>
                </a:lnTo>
                <a:lnTo>
                  <a:pt x="1388" y="12629"/>
                </a:lnTo>
                <a:lnTo>
                  <a:pt x="1631" y="12994"/>
                </a:lnTo>
                <a:lnTo>
                  <a:pt x="1899" y="13334"/>
                </a:lnTo>
                <a:lnTo>
                  <a:pt x="2166" y="13651"/>
                </a:lnTo>
                <a:lnTo>
                  <a:pt x="2434" y="13943"/>
                </a:lnTo>
                <a:lnTo>
                  <a:pt x="2750" y="14235"/>
                </a:lnTo>
                <a:lnTo>
                  <a:pt x="3042" y="14502"/>
                </a:lnTo>
                <a:lnTo>
                  <a:pt x="3383" y="14746"/>
                </a:lnTo>
                <a:lnTo>
                  <a:pt x="3699" y="14965"/>
                </a:lnTo>
                <a:lnTo>
                  <a:pt x="4064" y="15159"/>
                </a:lnTo>
                <a:lnTo>
                  <a:pt x="4429" y="15354"/>
                </a:lnTo>
                <a:lnTo>
                  <a:pt x="4794" y="15500"/>
                </a:lnTo>
                <a:lnTo>
                  <a:pt x="5184" y="15622"/>
                </a:lnTo>
                <a:lnTo>
                  <a:pt x="5597" y="15743"/>
                </a:lnTo>
                <a:lnTo>
                  <a:pt x="6011" y="15816"/>
                </a:lnTo>
                <a:lnTo>
                  <a:pt x="6424" y="15889"/>
                </a:lnTo>
                <a:lnTo>
                  <a:pt x="6862" y="15914"/>
                </a:lnTo>
                <a:lnTo>
                  <a:pt x="7300" y="15938"/>
                </a:lnTo>
                <a:lnTo>
                  <a:pt x="7738" y="15938"/>
                </a:lnTo>
                <a:lnTo>
                  <a:pt x="8152" y="15914"/>
                </a:lnTo>
                <a:lnTo>
                  <a:pt x="8590" y="15889"/>
                </a:lnTo>
                <a:lnTo>
                  <a:pt x="9004" y="15841"/>
                </a:lnTo>
                <a:lnTo>
                  <a:pt x="9442" y="15768"/>
                </a:lnTo>
                <a:lnTo>
                  <a:pt x="9855" y="15670"/>
                </a:lnTo>
                <a:lnTo>
                  <a:pt x="10245" y="15573"/>
                </a:lnTo>
                <a:lnTo>
                  <a:pt x="10658" y="15451"/>
                </a:lnTo>
                <a:lnTo>
                  <a:pt x="11048" y="15305"/>
                </a:lnTo>
                <a:lnTo>
                  <a:pt x="11461" y="15135"/>
                </a:lnTo>
                <a:lnTo>
                  <a:pt x="11826" y="14940"/>
                </a:lnTo>
                <a:lnTo>
                  <a:pt x="12216" y="14721"/>
                </a:lnTo>
                <a:lnTo>
                  <a:pt x="12581" y="14478"/>
                </a:lnTo>
                <a:lnTo>
                  <a:pt x="12921" y="14235"/>
                </a:lnTo>
                <a:lnTo>
                  <a:pt x="13286" y="13943"/>
                </a:lnTo>
                <a:lnTo>
                  <a:pt x="13603" y="13651"/>
                </a:lnTo>
                <a:lnTo>
                  <a:pt x="13895" y="13334"/>
                </a:lnTo>
                <a:lnTo>
                  <a:pt x="14187" y="13018"/>
                </a:lnTo>
                <a:lnTo>
                  <a:pt x="14454" y="12702"/>
                </a:lnTo>
                <a:lnTo>
                  <a:pt x="14697" y="12361"/>
                </a:lnTo>
                <a:lnTo>
                  <a:pt x="14916" y="11996"/>
                </a:lnTo>
                <a:lnTo>
                  <a:pt x="15111" y="11631"/>
                </a:lnTo>
                <a:lnTo>
                  <a:pt x="15135" y="11631"/>
                </a:lnTo>
                <a:lnTo>
                  <a:pt x="15160" y="11582"/>
                </a:lnTo>
                <a:lnTo>
                  <a:pt x="15160" y="11534"/>
                </a:lnTo>
                <a:lnTo>
                  <a:pt x="15330" y="11096"/>
                </a:lnTo>
                <a:lnTo>
                  <a:pt x="15500" y="10658"/>
                </a:lnTo>
                <a:lnTo>
                  <a:pt x="15622" y="10195"/>
                </a:lnTo>
                <a:lnTo>
                  <a:pt x="15719" y="9733"/>
                </a:lnTo>
                <a:lnTo>
                  <a:pt x="15744" y="9709"/>
                </a:lnTo>
                <a:lnTo>
                  <a:pt x="15768" y="9684"/>
                </a:lnTo>
                <a:lnTo>
                  <a:pt x="15792" y="9636"/>
                </a:lnTo>
                <a:lnTo>
                  <a:pt x="15768" y="9611"/>
                </a:lnTo>
                <a:lnTo>
                  <a:pt x="15744" y="9563"/>
                </a:lnTo>
                <a:lnTo>
                  <a:pt x="15792" y="9174"/>
                </a:lnTo>
                <a:lnTo>
                  <a:pt x="15841" y="8760"/>
                </a:lnTo>
                <a:lnTo>
                  <a:pt x="15841" y="8371"/>
                </a:lnTo>
                <a:lnTo>
                  <a:pt x="15817" y="7957"/>
                </a:lnTo>
                <a:lnTo>
                  <a:pt x="15744" y="7105"/>
                </a:lnTo>
                <a:lnTo>
                  <a:pt x="15671" y="6667"/>
                </a:lnTo>
                <a:lnTo>
                  <a:pt x="15598" y="6254"/>
                </a:lnTo>
                <a:lnTo>
                  <a:pt x="15525" y="5840"/>
                </a:lnTo>
                <a:lnTo>
                  <a:pt x="15403" y="5426"/>
                </a:lnTo>
                <a:lnTo>
                  <a:pt x="15281" y="5013"/>
                </a:lnTo>
                <a:lnTo>
                  <a:pt x="15160" y="4623"/>
                </a:lnTo>
                <a:lnTo>
                  <a:pt x="14989" y="4234"/>
                </a:lnTo>
                <a:lnTo>
                  <a:pt x="14819" y="3845"/>
                </a:lnTo>
                <a:lnTo>
                  <a:pt x="14624" y="3480"/>
                </a:lnTo>
                <a:lnTo>
                  <a:pt x="14405" y="3115"/>
                </a:lnTo>
                <a:lnTo>
                  <a:pt x="14162" y="2774"/>
                </a:lnTo>
                <a:lnTo>
                  <a:pt x="13895" y="2458"/>
                </a:lnTo>
                <a:lnTo>
                  <a:pt x="13603" y="2141"/>
                </a:lnTo>
                <a:lnTo>
                  <a:pt x="13286" y="1849"/>
                </a:lnTo>
                <a:lnTo>
                  <a:pt x="12970" y="1582"/>
                </a:lnTo>
                <a:lnTo>
                  <a:pt x="12654" y="1363"/>
                </a:lnTo>
                <a:lnTo>
                  <a:pt x="12313" y="1144"/>
                </a:lnTo>
                <a:lnTo>
                  <a:pt x="11948" y="949"/>
                </a:lnTo>
                <a:lnTo>
                  <a:pt x="11607" y="779"/>
                </a:lnTo>
                <a:lnTo>
                  <a:pt x="11218" y="609"/>
                </a:lnTo>
                <a:lnTo>
                  <a:pt x="10853" y="487"/>
                </a:lnTo>
                <a:lnTo>
                  <a:pt x="10464" y="365"/>
                </a:lnTo>
                <a:lnTo>
                  <a:pt x="10099" y="268"/>
                </a:lnTo>
                <a:lnTo>
                  <a:pt x="9709" y="171"/>
                </a:lnTo>
                <a:lnTo>
                  <a:pt x="9320" y="98"/>
                </a:lnTo>
                <a:lnTo>
                  <a:pt x="8931" y="49"/>
                </a:lnTo>
                <a:lnTo>
                  <a:pt x="8541" y="25"/>
                </a:lnTo>
                <a:lnTo>
                  <a:pt x="8152" y="0"/>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 name="Google Shape;385;p47"/>
          <p:cNvSpPr/>
          <p:nvPr/>
        </p:nvSpPr>
        <p:spPr>
          <a:xfrm>
            <a:off x="1879006" y="3045249"/>
            <a:ext cx="848167" cy="853360"/>
          </a:xfrm>
          <a:custGeom>
            <a:rect b="b" l="l" r="r" t="t"/>
            <a:pathLst>
              <a:path extrusionOk="0" h="15938" w="15841">
                <a:moveTo>
                  <a:pt x="4502" y="7470"/>
                </a:moveTo>
                <a:lnTo>
                  <a:pt x="4575" y="7495"/>
                </a:lnTo>
                <a:lnTo>
                  <a:pt x="4648" y="7543"/>
                </a:lnTo>
                <a:lnTo>
                  <a:pt x="4696" y="7616"/>
                </a:lnTo>
                <a:lnTo>
                  <a:pt x="4721" y="7714"/>
                </a:lnTo>
                <a:lnTo>
                  <a:pt x="4721" y="7787"/>
                </a:lnTo>
                <a:lnTo>
                  <a:pt x="4696" y="7908"/>
                </a:lnTo>
                <a:lnTo>
                  <a:pt x="4623" y="7981"/>
                </a:lnTo>
                <a:lnTo>
                  <a:pt x="4550" y="8054"/>
                </a:lnTo>
                <a:lnTo>
                  <a:pt x="4429" y="8079"/>
                </a:lnTo>
                <a:lnTo>
                  <a:pt x="4307" y="8054"/>
                </a:lnTo>
                <a:lnTo>
                  <a:pt x="4234" y="7981"/>
                </a:lnTo>
                <a:lnTo>
                  <a:pt x="4161" y="7908"/>
                </a:lnTo>
                <a:lnTo>
                  <a:pt x="4137" y="7787"/>
                </a:lnTo>
                <a:lnTo>
                  <a:pt x="4161" y="7665"/>
                </a:lnTo>
                <a:lnTo>
                  <a:pt x="4234" y="7543"/>
                </a:lnTo>
                <a:lnTo>
                  <a:pt x="4307" y="7495"/>
                </a:lnTo>
                <a:lnTo>
                  <a:pt x="4404" y="7470"/>
                </a:lnTo>
                <a:close/>
                <a:moveTo>
                  <a:pt x="10877" y="7470"/>
                </a:moveTo>
                <a:lnTo>
                  <a:pt x="10950" y="7495"/>
                </a:lnTo>
                <a:lnTo>
                  <a:pt x="11023" y="7543"/>
                </a:lnTo>
                <a:lnTo>
                  <a:pt x="11071" y="7616"/>
                </a:lnTo>
                <a:lnTo>
                  <a:pt x="11096" y="7714"/>
                </a:lnTo>
                <a:lnTo>
                  <a:pt x="11096" y="7787"/>
                </a:lnTo>
                <a:lnTo>
                  <a:pt x="11071" y="7908"/>
                </a:lnTo>
                <a:lnTo>
                  <a:pt x="10998" y="7981"/>
                </a:lnTo>
                <a:lnTo>
                  <a:pt x="10926" y="8054"/>
                </a:lnTo>
                <a:lnTo>
                  <a:pt x="10804" y="8079"/>
                </a:lnTo>
                <a:lnTo>
                  <a:pt x="10682" y="8054"/>
                </a:lnTo>
                <a:lnTo>
                  <a:pt x="10609" y="7981"/>
                </a:lnTo>
                <a:lnTo>
                  <a:pt x="10536" y="7908"/>
                </a:lnTo>
                <a:lnTo>
                  <a:pt x="10512" y="7787"/>
                </a:lnTo>
                <a:lnTo>
                  <a:pt x="10536" y="7665"/>
                </a:lnTo>
                <a:lnTo>
                  <a:pt x="10609" y="7543"/>
                </a:lnTo>
                <a:lnTo>
                  <a:pt x="10682" y="7495"/>
                </a:lnTo>
                <a:lnTo>
                  <a:pt x="10780" y="7470"/>
                </a:lnTo>
                <a:close/>
                <a:moveTo>
                  <a:pt x="4477" y="7081"/>
                </a:moveTo>
                <a:lnTo>
                  <a:pt x="4307" y="7105"/>
                </a:lnTo>
                <a:lnTo>
                  <a:pt x="4137" y="7178"/>
                </a:lnTo>
                <a:lnTo>
                  <a:pt x="4015" y="7300"/>
                </a:lnTo>
                <a:lnTo>
                  <a:pt x="3893" y="7446"/>
                </a:lnTo>
                <a:lnTo>
                  <a:pt x="3820" y="7568"/>
                </a:lnTo>
                <a:lnTo>
                  <a:pt x="3772" y="7714"/>
                </a:lnTo>
                <a:lnTo>
                  <a:pt x="3723" y="7835"/>
                </a:lnTo>
                <a:lnTo>
                  <a:pt x="3723" y="7981"/>
                </a:lnTo>
                <a:lnTo>
                  <a:pt x="3674" y="8225"/>
                </a:lnTo>
                <a:lnTo>
                  <a:pt x="3674" y="8395"/>
                </a:lnTo>
                <a:lnTo>
                  <a:pt x="3723" y="8565"/>
                </a:lnTo>
                <a:lnTo>
                  <a:pt x="3772" y="8711"/>
                </a:lnTo>
                <a:lnTo>
                  <a:pt x="3869" y="8833"/>
                </a:lnTo>
                <a:lnTo>
                  <a:pt x="3966" y="8955"/>
                </a:lnTo>
                <a:lnTo>
                  <a:pt x="4088" y="9028"/>
                </a:lnTo>
                <a:lnTo>
                  <a:pt x="4234" y="9101"/>
                </a:lnTo>
                <a:lnTo>
                  <a:pt x="4404" y="9149"/>
                </a:lnTo>
                <a:lnTo>
                  <a:pt x="4599" y="9174"/>
                </a:lnTo>
                <a:lnTo>
                  <a:pt x="4769" y="9149"/>
                </a:lnTo>
                <a:lnTo>
                  <a:pt x="4940" y="9101"/>
                </a:lnTo>
                <a:lnTo>
                  <a:pt x="5086" y="9028"/>
                </a:lnTo>
                <a:lnTo>
                  <a:pt x="5207" y="8930"/>
                </a:lnTo>
                <a:lnTo>
                  <a:pt x="5329" y="8809"/>
                </a:lnTo>
                <a:lnTo>
                  <a:pt x="5426" y="8663"/>
                </a:lnTo>
                <a:lnTo>
                  <a:pt x="5499" y="8517"/>
                </a:lnTo>
                <a:lnTo>
                  <a:pt x="5548" y="8346"/>
                </a:lnTo>
                <a:lnTo>
                  <a:pt x="5572" y="8176"/>
                </a:lnTo>
                <a:lnTo>
                  <a:pt x="5548" y="8006"/>
                </a:lnTo>
                <a:lnTo>
                  <a:pt x="5524" y="7835"/>
                </a:lnTo>
                <a:lnTo>
                  <a:pt x="5475" y="7689"/>
                </a:lnTo>
                <a:lnTo>
                  <a:pt x="5402" y="7519"/>
                </a:lnTo>
                <a:lnTo>
                  <a:pt x="5280" y="7397"/>
                </a:lnTo>
                <a:lnTo>
                  <a:pt x="5134" y="7251"/>
                </a:lnTo>
                <a:lnTo>
                  <a:pt x="4988" y="7154"/>
                </a:lnTo>
                <a:lnTo>
                  <a:pt x="4818" y="7105"/>
                </a:lnTo>
                <a:lnTo>
                  <a:pt x="4648" y="7081"/>
                </a:lnTo>
                <a:close/>
                <a:moveTo>
                  <a:pt x="10853" y="7081"/>
                </a:moveTo>
                <a:lnTo>
                  <a:pt x="10682" y="7105"/>
                </a:lnTo>
                <a:lnTo>
                  <a:pt x="10512" y="7178"/>
                </a:lnTo>
                <a:lnTo>
                  <a:pt x="10390" y="7300"/>
                </a:lnTo>
                <a:lnTo>
                  <a:pt x="10269" y="7446"/>
                </a:lnTo>
                <a:lnTo>
                  <a:pt x="10196" y="7568"/>
                </a:lnTo>
                <a:lnTo>
                  <a:pt x="10147" y="7714"/>
                </a:lnTo>
                <a:lnTo>
                  <a:pt x="10098" y="7835"/>
                </a:lnTo>
                <a:lnTo>
                  <a:pt x="10098" y="7981"/>
                </a:lnTo>
                <a:lnTo>
                  <a:pt x="10050" y="8225"/>
                </a:lnTo>
                <a:lnTo>
                  <a:pt x="10050" y="8395"/>
                </a:lnTo>
                <a:lnTo>
                  <a:pt x="10098" y="8565"/>
                </a:lnTo>
                <a:lnTo>
                  <a:pt x="10147" y="8711"/>
                </a:lnTo>
                <a:lnTo>
                  <a:pt x="10244" y="8833"/>
                </a:lnTo>
                <a:lnTo>
                  <a:pt x="10342" y="8955"/>
                </a:lnTo>
                <a:lnTo>
                  <a:pt x="10463" y="9028"/>
                </a:lnTo>
                <a:lnTo>
                  <a:pt x="10609" y="9101"/>
                </a:lnTo>
                <a:lnTo>
                  <a:pt x="10780" y="9149"/>
                </a:lnTo>
                <a:lnTo>
                  <a:pt x="10974" y="9174"/>
                </a:lnTo>
                <a:lnTo>
                  <a:pt x="11144" y="9149"/>
                </a:lnTo>
                <a:lnTo>
                  <a:pt x="11315" y="9101"/>
                </a:lnTo>
                <a:lnTo>
                  <a:pt x="11461" y="9028"/>
                </a:lnTo>
                <a:lnTo>
                  <a:pt x="11582" y="8930"/>
                </a:lnTo>
                <a:lnTo>
                  <a:pt x="11704" y="8809"/>
                </a:lnTo>
                <a:lnTo>
                  <a:pt x="11801" y="8663"/>
                </a:lnTo>
                <a:lnTo>
                  <a:pt x="11874" y="8517"/>
                </a:lnTo>
                <a:lnTo>
                  <a:pt x="11923" y="8346"/>
                </a:lnTo>
                <a:lnTo>
                  <a:pt x="11947" y="8176"/>
                </a:lnTo>
                <a:lnTo>
                  <a:pt x="11923" y="8006"/>
                </a:lnTo>
                <a:lnTo>
                  <a:pt x="11899" y="7835"/>
                </a:lnTo>
                <a:lnTo>
                  <a:pt x="11850" y="7689"/>
                </a:lnTo>
                <a:lnTo>
                  <a:pt x="11777" y="7519"/>
                </a:lnTo>
                <a:lnTo>
                  <a:pt x="11655" y="7397"/>
                </a:lnTo>
                <a:lnTo>
                  <a:pt x="11509" y="7251"/>
                </a:lnTo>
                <a:lnTo>
                  <a:pt x="11363" y="7154"/>
                </a:lnTo>
                <a:lnTo>
                  <a:pt x="11193" y="7105"/>
                </a:lnTo>
                <a:lnTo>
                  <a:pt x="11023" y="7081"/>
                </a:lnTo>
                <a:close/>
                <a:moveTo>
                  <a:pt x="7787" y="10244"/>
                </a:moveTo>
                <a:lnTo>
                  <a:pt x="7470" y="10268"/>
                </a:lnTo>
                <a:lnTo>
                  <a:pt x="7154" y="10293"/>
                </a:lnTo>
                <a:lnTo>
                  <a:pt x="6643" y="10390"/>
                </a:lnTo>
                <a:lnTo>
                  <a:pt x="6132" y="10536"/>
                </a:lnTo>
                <a:lnTo>
                  <a:pt x="5645" y="10731"/>
                </a:lnTo>
                <a:lnTo>
                  <a:pt x="5159" y="10950"/>
                </a:lnTo>
                <a:lnTo>
                  <a:pt x="4745" y="11144"/>
                </a:lnTo>
                <a:lnTo>
                  <a:pt x="4502" y="11266"/>
                </a:lnTo>
                <a:lnTo>
                  <a:pt x="4283" y="11388"/>
                </a:lnTo>
                <a:lnTo>
                  <a:pt x="4088" y="11534"/>
                </a:lnTo>
                <a:lnTo>
                  <a:pt x="3918" y="11704"/>
                </a:lnTo>
                <a:lnTo>
                  <a:pt x="3772" y="11899"/>
                </a:lnTo>
                <a:lnTo>
                  <a:pt x="3723" y="11996"/>
                </a:lnTo>
                <a:lnTo>
                  <a:pt x="3699" y="12118"/>
                </a:lnTo>
                <a:lnTo>
                  <a:pt x="3699" y="12166"/>
                </a:lnTo>
                <a:lnTo>
                  <a:pt x="3699" y="12239"/>
                </a:lnTo>
                <a:lnTo>
                  <a:pt x="3747" y="12288"/>
                </a:lnTo>
                <a:lnTo>
                  <a:pt x="3796" y="12312"/>
                </a:lnTo>
                <a:lnTo>
                  <a:pt x="3918" y="12312"/>
                </a:lnTo>
                <a:lnTo>
                  <a:pt x="3966" y="12288"/>
                </a:lnTo>
                <a:lnTo>
                  <a:pt x="4015" y="12239"/>
                </a:lnTo>
                <a:lnTo>
                  <a:pt x="4161" y="12093"/>
                </a:lnTo>
                <a:lnTo>
                  <a:pt x="4307" y="11947"/>
                </a:lnTo>
                <a:lnTo>
                  <a:pt x="4502" y="11826"/>
                </a:lnTo>
                <a:lnTo>
                  <a:pt x="4721" y="11704"/>
                </a:lnTo>
                <a:lnTo>
                  <a:pt x="5134" y="11509"/>
                </a:lnTo>
                <a:lnTo>
                  <a:pt x="5524" y="11339"/>
                </a:lnTo>
                <a:lnTo>
                  <a:pt x="5937" y="11169"/>
                </a:lnTo>
                <a:lnTo>
                  <a:pt x="6375" y="11023"/>
                </a:lnTo>
                <a:lnTo>
                  <a:pt x="6813" y="10901"/>
                </a:lnTo>
                <a:lnTo>
                  <a:pt x="7032" y="10852"/>
                </a:lnTo>
                <a:lnTo>
                  <a:pt x="7276" y="10828"/>
                </a:lnTo>
                <a:lnTo>
                  <a:pt x="7835" y="10804"/>
                </a:lnTo>
                <a:lnTo>
                  <a:pt x="8419" y="10828"/>
                </a:lnTo>
                <a:lnTo>
                  <a:pt x="9003" y="10901"/>
                </a:lnTo>
                <a:lnTo>
                  <a:pt x="9295" y="10950"/>
                </a:lnTo>
                <a:lnTo>
                  <a:pt x="9587" y="11023"/>
                </a:lnTo>
                <a:lnTo>
                  <a:pt x="9879" y="11120"/>
                </a:lnTo>
                <a:lnTo>
                  <a:pt x="10147" y="11242"/>
                </a:lnTo>
                <a:lnTo>
                  <a:pt x="10415" y="11363"/>
                </a:lnTo>
                <a:lnTo>
                  <a:pt x="10658" y="11509"/>
                </a:lnTo>
                <a:lnTo>
                  <a:pt x="10901" y="11655"/>
                </a:lnTo>
                <a:lnTo>
                  <a:pt x="11120" y="11850"/>
                </a:lnTo>
                <a:lnTo>
                  <a:pt x="11315" y="12045"/>
                </a:lnTo>
                <a:lnTo>
                  <a:pt x="11485" y="12288"/>
                </a:lnTo>
                <a:lnTo>
                  <a:pt x="11582" y="12361"/>
                </a:lnTo>
                <a:lnTo>
                  <a:pt x="11680" y="12410"/>
                </a:lnTo>
                <a:lnTo>
                  <a:pt x="11777" y="12410"/>
                </a:lnTo>
                <a:lnTo>
                  <a:pt x="11874" y="12361"/>
                </a:lnTo>
                <a:lnTo>
                  <a:pt x="11947" y="12288"/>
                </a:lnTo>
                <a:lnTo>
                  <a:pt x="11996" y="12215"/>
                </a:lnTo>
                <a:lnTo>
                  <a:pt x="12020" y="12118"/>
                </a:lnTo>
                <a:lnTo>
                  <a:pt x="11972" y="12020"/>
                </a:lnTo>
                <a:lnTo>
                  <a:pt x="11753" y="11753"/>
                </a:lnTo>
                <a:lnTo>
                  <a:pt x="11534" y="11509"/>
                </a:lnTo>
                <a:lnTo>
                  <a:pt x="11290" y="11290"/>
                </a:lnTo>
                <a:lnTo>
                  <a:pt x="11023" y="11096"/>
                </a:lnTo>
                <a:lnTo>
                  <a:pt x="10731" y="10925"/>
                </a:lnTo>
                <a:lnTo>
                  <a:pt x="10439" y="10779"/>
                </a:lnTo>
                <a:lnTo>
                  <a:pt x="10123" y="10633"/>
                </a:lnTo>
                <a:lnTo>
                  <a:pt x="9806" y="10536"/>
                </a:lnTo>
                <a:lnTo>
                  <a:pt x="9466" y="10439"/>
                </a:lnTo>
                <a:lnTo>
                  <a:pt x="9149" y="10366"/>
                </a:lnTo>
                <a:lnTo>
                  <a:pt x="8809" y="10317"/>
                </a:lnTo>
                <a:lnTo>
                  <a:pt x="8468" y="10268"/>
                </a:lnTo>
                <a:lnTo>
                  <a:pt x="8127" y="10244"/>
                </a:lnTo>
                <a:close/>
                <a:moveTo>
                  <a:pt x="8517" y="682"/>
                </a:moveTo>
                <a:lnTo>
                  <a:pt x="8663" y="706"/>
                </a:lnTo>
                <a:lnTo>
                  <a:pt x="9125" y="755"/>
                </a:lnTo>
                <a:lnTo>
                  <a:pt x="9563" y="803"/>
                </a:lnTo>
                <a:lnTo>
                  <a:pt x="10001" y="901"/>
                </a:lnTo>
                <a:lnTo>
                  <a:pt x="10439" y="1022"/>
                </a:lnTo>
                <a:lnTo>
                  <a:pt x="10780" y="1120"/>
                </a:lnTo>
                <a:lnTo>
                  <a:pt x="11120" y="1241"/>
                </a:lnTo>
                <a:lnTo>
                  <a:pt x="11461" y="1411"/>
                </a:lnTo>
                <a:lnTo>
                  <a:pt x="11777" y="1557"/>
                </a:lnTo>
                <a:lnTo>
                  <a:pt x="11777" y="1582"/>
                </a:lnTo>
                <a:lnTo>
                  <a:pt x="11728" y="1655"/>
                </a:lnTo>
                <a:lnTo>
                  <a:pt x="11753" y="1752"/>
                </a:lnTo>
                <a:lnTo>
                  <a:pt x="11777" y="1801"/>
                </a:lnTo>
                <a:lnTo>
                  <a:pt x="11826" y="1825"/>
                </a:lnTo>
                <a:lnTo>
                  <a:pt x="11899" y="1825"/>
                </a:lnTo>
                <a:lnTo>
                  <a:pt x="11972" y="1776"/>
                </a:lnTo>
                <a:lnTo>
                  <a:pt x="11996" y="1752"/>
                </a:lnTo>
                <a:lnTo>
                  <a:pt x="12020" y="1728"/>
                </a:lnTo>
                <a:lnTo>
                  <a:pt x="12045" y="1728"/>
                </a:lnTo>
                <a:lnTo>
                  <a:pt x="12142" y="1801"/>
                </a:lnTo>
                <a:lnTo>
                  <a:pt x="12118" y="1874"/>
                </a:lnTo>
                <a:lnTo>
                  <a:pt x="12093" y="1947"/>
                </a:lnTo>
                <a:lnTo>
                  <a:pt x="12118" y="1995"/>
                </a:lnTo>
                <a:lnTo>
                  <a:pt x="12142" y="2020"/>
                </a:lnTo>
                <a:lnTo>
                  <a:pt x="12191" y="2044"/>
                </a:lnTo>
                <a:lnTo>
                  <a:pt x="12215" y="2020"/>
                </a:lnTo>
                <a:lnTo>
                  <a:pt x="12264" y="1995"/>
                </a:lnTo>
                <a:lnTo>
                  <a:pt x="12337" y="1922"/>
                </a:lnTo>
                <a:lnTo>
                  <a:pt x="12556" y="2068"/>
                </a:lnTo>
                <a:lnTo>
                  <a:pt x="12507" y="2190"/>
                </a:lnTo>
                <a:lnTo>
                  <a:pt x="12507" y="2239"/>
                </a:lnTo>
                <a:lnTo>
                  <a:pt x="12507" y="2336"/>
                </a:lnTo>
                <a:lnTo>
                  <a:pt x="12531" y="2385"/>
                </a:lnTo>
                <a:lnTo>
                  <a:pt x="12556" y="2409"/>
                </a:lnTo>
                <a:lnTo>
                  <a:pt x="12604" y="2409"/>
                </a:lnTo>
                <a:lnTo>
                  <a:pt x="12653" y="2385"/>
                </a:lnTo>
                <a:lnTo>
                  <a:pt x="12702" y="2360"/>
                </a:lnTo>
                <a:lnTo>
                  <a:pt x="12750" y="2287"/>
                </a:lnTo>
                <a:lnTo>
                  <a:pt x="12775" y="2239"/>
                </a:lnTo>
                <a:lnTo>
                  <a:pt x="12969" y="2409"/>
                </a:lnTo>
                <a:lnTo>
                  <a:pt x="12896" y="2531"/>
                </a:lnTo>
                <a:lnTo>
                  <a:pt x="12848" y="2604"/>
                </a:lnTo>
                <a:lnTo>
                  <a:pt x="12848" y="2677"/>
                </a:lnTo>
                <a:lnTo>
                  <a:pt x="12848" y="2725"/>
                </a:lnTo>
                <a:lnTo>
                  <a:pt x="12872" y="2750"/>
                </a:lnTo>
                <a:lnTo>
                  <a:pt x="12921" y="2774"/>
                </a:lnTo>
                <a:lnTo>
                  <a:pt x="12969" y="2774"/>
                </a:lnTo>
                <a:lnTo>
                  <a:pt x="13091" y="2701"/>
                </a:lnTo>
                <a:lnTo>
                  <a:pt x="13188" y="2604"/>
                </a:lnTo>
                <a:lnTo>
                  <a:pt x="13310" y="2725"/>
                </a:lnTo>
                <a:lnTo>
                  <a:pt x="13407" y="2823"/>
                </a:lnTo>
                <a:lnTo>
                  <a:pt x="13261" y="3017"/>
                </a:lnTo>
                <a:lnTo>
                  <a:pt x="13237" y="3066"/>
                </a:lnTo>
                <a:lnTo>
                  <a:pt x="13188" y="3163"/>
                </a:lnTo>
                <a:lnTo>
                  <a:pt x="13188" y="3236"/>
                </a:lnTo>
                <a:lnTo>
                  <a:pt x="13213" y="3285"/>
                </a:lnTo>
                <a:lnTo>
                  <a:pt x="13237" y="3309"/>
                </a:lnTo>
                <a:lnTo>
                  <a:pt x="13334" y="3285"/>
                </a:lnTo>
                <a:lnTo>
                  <a:pt x="13407" y="3236"/>
                </a:lnTo>
                <a:lnTo>
                  <a:pt x="13553" y="3115"/>
                </a:lnTo>
                <a:lnTo>
                  <a:pt x="13602" y="3042"/>
                </a:lnTo>
                <a:lnTo>
                  <a:pt x="13797" y="3309"/>
                </a:lnTo>
                <a:lnTo>
                  <a:pt x="13699" y="3407"/>
                </a:lnTo>
                <a:lnTo>
                  <a:pt x="13553" y="3504"/>
                </a:lnTo>
                <a:lnTo>
                  <a:pt x="13505" y="3577"/>
                </a:lnTo>
                <a:lnTo>
                  <a:pt x="13480" y="3650"/>
                </a:lnTo>
                <a:lnTo>
                  <a:pt x="13480" y="3699"/>
                </a:lnTo>
                <a:lnTo>
                  <a:pt x="13529" y="3723"/>
                </a:lnTo>
                <a:lnTo>
                  <a:pt x="13626" y="3747"/>
                </a:lnTo>
                <a:lnTo>
                  <a:pt x="13699" y="3723"/>
                </a:lnTo>
                <a:lnTo>
                  <a:pt x="13797" y="3674"/>
                </a:lnTo>
                <a:lnTo>
                  <a:pt x="13870" y="3626"/>
                </a:lnTo>
                <a:lnTo>
                  <a:pt x="13967" y="3577"/>
                </a:lnTo>
                <a:lnTo>
                  <a:pt x="14162" y="3918"/>
                </a:lnTo>
                <a:lnTo>
                  <a:pt x="14064" y="3991"/>
                </a:lnTo>
                <a:lnTo>
                  <a:pt x="13870" y="4161"/>
                </a:lnTo>
                <a:lnTo>
                  <a:pt x="13772" y="4234"/>
                </a:lnTo>
                <a:lnTo>
                  <a:pt x="13724" y="4331"/>
                </a:lnTo>
                <a:lnTo>
                  <a:pt x="13724" y="4356"/>
                </a:lnTo>
                <a:lnTo>
                  <a:pt x="13724" y="4380"/>
                </a:lnTo>
                <a:lnTo>
                  <a:pt x="13845" y="4380"/>
                </a:lnTo>
                <a:lnTo>
                  <a:pt x="13967" y="4356"/>
                </a:lnTo>
                <a:lnTo>
                  <a:pt x="14089" y="4307"/>
                </a:lnTo>
                <a:lnTo>
                  <a:pt x="14186" y="4234"/>
                </a:lnTo>
                <a:lnTo>
                  <a:pt x="14308" y="4161"/>
                </a:lnTo>
                <a:lnTo>
                  <a:pt x="14527" y="4696"/>
                </a:lnTo>
                <a:lnTo>
                  <a:pt x="14356" y="4769"/>
                </a:lnTo>
                <a:lnTo>
                  <a:pt x="14210" y="4842"/>
                </a:lnTo>
                <a:lnTo>
                  <a:pt x="14089" y="4940"/>
                </a:lnTo>
                <a:lnTo>
                  <a:pt x="13967" y="5061"/>
                </a:lnTo>
                <a:lnTo>
                  <a:pt x="13943" y="5134"/>
                </a:lnTo>
                <a:lnTo>
                  <a:pt x="13918" y="5207"/>
                </a:lnTo>
                <a:lnTo>
                  <a:pt x="13918" y="5256"/>
                </a:lnTo>
                <a:lnTo>
                  <a:pt x="13943" y="5280"/>
                </a:lnTo>
                <a:lnTo>
                  <a:pt x="13967" y="5305"/>
                </a:lnTo>
                <a:lnTo>
                  <a:pt x="14016" y="5305"/>
                </a:lnTo>
                <a:lnTo>
                  <a:pt x="14137" y="5256"/>
                </a:lnTo>
                <a:lnTo>
                  <a:pt x="14259" y="5183"/>
                </a:lnTo>
                <a:lnTo>
                  <a:pt x="14551" y="5037"/>
                </a:lnTo>
                <a:lnTo>
                  <a:pt x="14624" y="5013"/>
                </a:lnTo>
                <a:lnTo>
                  <a:pt x="14770" y="5524"/>
                </a:lnTo>
                <a:lnTo>
                  <a:pt x="14454" y="5670"/>
                </a:lnTo>
                <a:lnTo>
                  <a:pt x="14186" y="5791"/>
                </a:lnTo>
                <a:lnTo>
                  <a:pt x="13943" y="5937"/>
                </a:lnTo>
                <a:lnTo>
                  <a:pt x="13943" y="5986"/>
                </a:lnTo>
                <a:lnTo>
                  <a:pt x="13943" y="6010"/>
                </a:lnTo>
                <a:lnTo>
                  <a:pt x="14113" y="6035"/>
                </a:lnTo>
                <a:lnTo>
                  <a:pt x="14235" y="6059"/>
                </a:lnTo>
                <a:lnTo>
                  <a:pt x="14381" y="6035"/>
                </a:lnTo>
                <a:lnTo>
                  <a:pt x="14551" y="6010"/>
                </a:lnTo>
                <a:lnTo>
                  <a:pt x="14867" y="5889"/>
                </a:lnTo>
                <a:lnTo>
                  <a:pt x="14989" y="6424"/>
                </a:lnTo>
                <a:lnTo>
                  <a:pt x="14819" y="6497"/>
                </a:lnTo>
                <a:lnTo>
                  <a:pt x="14429" y="6619"/>
                </a:lnTo>
                <a:lnTo>
                  <a:pt x="14040" y="6740"/>
                </a:lnTo>
                <a:lnTo>
                  <a:pt x="13991" y="6789"/>
                </a:lnTo>
                <a:lnTo>
                  <a:pt x="13991" y="6813"/>
                </a:lnTo>
                <a:lnTo>
                  <a:pt x="14016" y="6862"/>
                </a:lnTo>
                <a:lnTo>
                  <a:pt x="14064" y="6886"/>
                </a:lnTo>
                <a:lnTo>
                  <a:pt x="14235" y="6886"/>
                </a:lnTo>
                <a:lnTo>
                  <a:pt x="14429" y="6862"/>
                </a:lnTo>
                <a:lnTo>
                  <a:pt x="14794" y="6813"/>
                </a:lnTo>
                <a:lnTo>
                  <a:pt x="15038" y="6740"/>
                </a:lnTo>
                <a:lnTo>
                  <a:pt x="15111" y="7178"/>
                </a:lnTo>
                <a:lnTo>
                  <a:pt x="14867" y="7227"/>
                </a:lnTo>
                <a:lnTo>
                  <a:pt x="14454" y="7349"/>
                </a:lnTo>
                <a:lnTo>
                  <a:pt x="14259" y="7422"/>
                </a:lnTo>
                <a:lnTo>
                  <a:pt x="14064" y="7543"/>
                </a:lnTo>
                <a:lnTo>
                  <a:pt x="14040" y="7592"/>
                </a:lnTo>
                <a:lnTo>
                  <a:pt x="14040" y="7665"/>
                </a:lnTo>
                <a:lnTo>
                  <a:pt x="14089" y="7714"/>
                </a:lnTo>
                <a:lnTo>
                  <a:pt x="14162" y="7738"/>
                </a:lnTo>
                <a:lnTo>
                  <a:pt x="14356" y="7714"/>
                </a:lnTo>
                <a:lnTo>
                  <a:pt x="14551" y="7665"/>
                </a:lnTo>
                <a:lnTo>
                  <a:pt x="14940" y="7568"/>
                </a:lnTo>
                <a:lnTo>
                  <a:pt x="15159" y="7519"/>
                </a:lnTo>
                <a:lnTo>
                  <a:pt x="15208" y="7981"/>
                </a:lnTo>
                <a:lnTo>
                  <a:pt x="14892" y="8030"/>
                </a:lnTo>
                <a:lnTo>
                  <a:pt x="14648" y="8054"/>
                </a:lnTo>
                <a:lnTo>
                  <a:pt x="14381" y="8079"/>
                </a:lnTo>
                <a:lnTo>
                  <a:pt x="14259" y="8103"/>
                </a:lnTo>
                <a:lnTo>
                  <a:pt x="14137" y="8152"/>
                </a:lnTo>
                <a:lnTo>
                  <a:pt x="14040" y="8200"/>
                </a:lnTo>
                <a:lnTo>
                  <a:pt x="13943" y="8298"/>
                </a:lnTo>
                <a:lnTo>
                  <a:pt x="13918" y="8322"/>
                </a:lnTo>
                <a:lnTo>
                  <a:pt x="13918" y="8346"/>
                </a:lnTo>
                <a:lnTo>
                  <a:pt x="13943" y="8395"/>
                </a:lnTo>
                <a:lnTo>
                  <a:pt x="13967" y="8395"/>
                </a:lnTo>
                <a:lnTo>
                  <a:pt x="14089" y="8419"/>
                </a:lnTo>
                <a:lnTo>
                  <a:pt x="14210" y="8444"/>
                </a:lnTo>
                <a:lnTo>
                  <a:pt x="14478" y="8444"/>
                </a:lnTo>
                <a:lnTo>
                  <a:pt x="14989" y="8395"/>
                </a:lnTo>
                <a:lnTo>
                  <a:pt x="15232" y="8395"/>
                </a:lnTo>
                <a:lnTo>
                  <a:pt x="15232" y="8857"/>
                </a:lnTo>
                <a:lnTo>
                  <a:pt x="14746" y="8882"/>
                </a:lnTo>
                <a:lnTo>
                  <a:pt x="14527" y="8882"/>
                </a:lnTo>
                <a:lnTo>
                  <a:pt x="14308" y="8906"/>
                </a:lnTo>
                <a:lnTo>
                  <a:pt x="14089" y="8955"/>
                </a:lnTo>
                <a:lnTo>
                  <a:pt x="13991" y="8979"/>
                </a:lnTo>
                <a:lnTo>
                  <a:pt x="13894" y="9028"/>
                </a:lnTo>
                <a:lnTo>
                  <a:pt x="13870" y="9052"/>
                </a:lnTo>
                <a:lnTo>
                  <a:pt x="13894" y="9076"/>
                </a:lnTo>
                <a:lnTo>
                  <a:pt x="13967" y="9125"/>
                </a:lnTo>
                <a:lnTo>
                  <a:pt x="14089" y="9174"/>
                </a:lnTo>
                <a:lnTo>
                  <a:pt x="14308" y="9222"/>
                </a:lnTo>
                <a:lnTo>
                  <a:pt x="14746" y="9222"/>
                </a:lnTo>
                <a:lnTo>
                  <a:pt x="14965" y="9247"/>
                </a:lnTo>
                <a:lnTo>
                  <a:pt x="15208" y="9247"/>
                </a:lnTo>
                <a:lnTo>
                  <a:pt x="15184" y="9465"/>
                </a:lnTo>
                <a:lnTo>
                  <a:pt x="14989" y="9514"/>
                </a:lnTo>
                <a:lnTo>
                  <a:pt x="14746" y="9563"/>
                </a:lnTo>
                <a:lnTo>
                  <a:pt x="14502" y="9660"/>
                </a:lnTo>
                <a:lnTo>
                  <a:pt x="14283" y="9757"/>
                </a:lnTo>
                <a:lnTo>
                  <a:pt x="14064" y="9879"/>
                </a:lnTo>
                <a:lnTo>
                  <a:pt x="14040" y="9903"/>
                </a:lnTo>
                <a:lnTo>
                  <a:pt x="14040" y="9952"/>
                </a:lnTo>
                <a:lnTo>
                  <a:pt x="14064" y="9976"/>
                </a:lnTo>
                <a:lnTo>
                  <a:pt x="14089" y="9976"/>
                </a:lnTo>
                <a:lnTo>
                  <a:pt x="14308" y="10001"/>
                </a:lnTo>
                <a:lnTo>
                  <a:pt x="14527" y="9976"/>
                </a:lnTo>
                <a:lnTo>
                  <a:pt x="14965" y="9903"/>
                </a:lnTo>
                <a:lnTo>
                  <a:pt x="15111" y="9879"/>
                </a:lnTo>
                <a:lnTo>
                  <a:pt x="14989" y="10390"/>
                </a:lnTo>
                <a:lnTo>
                  <a:pt x="14551" y="10463"/>
                </a:lnTo>
                <a:lnTo>
                  <a:pt x="14356" y="10487"/>
                </a:lnTo>
                <a:lnTo>
                  <a:pt x="14186" y="10512"/>
                </a:lnTo>
                <a:lnTo>
                  <a:pt x="14016" y="10560"/>
                </a:lnTo>
                <a:lnTo>
                  <a:pt x="13943" y="10609"/>
                </a:lnTo>
                <a:lnTo>
                  <a:pt x="13870" y="10682"/>
                </a:lnTo>
                <a:lnTo>
                  <a:pt x="13845" y="10731"/>
                </a:lnTo>
                <a:lnTo>
                  <a:pt x="13845" y="10804"/>
                </a:lnTo>
                <a:lnTo>
                  <a:pt x="13894" y="10852"/>
                </a:lnTo>
                <a:lnTo>
                  <a:pt x="13918" y="10901"/>
                </a:lnTo>
                <a:lnTo>
                  <a:pt x="13991" y="10925"/>
                </a:lnTo>
                <a:lnTo>
                  <a:pt x="14089" y="10950"/>
                </a:lnTo>
                <a:lnTo>
                  <a:pt x="14259" y="10950"/>
                </a:lnTo>
                <a:lnTo>
                  <a:pt x="14600" y="10901"/>
                </a:lnTo>
                <a:lnTo>
                  <a:pt x="14819" y="10877"/>
                </a:lnTo>
                <a:lnTo>
                  <a:pt x="14819" y="10877"/>
                </a:lnTo>
                <a:lnTo>
                  <a:pt x="14624" y="11339"/>
                </a:lnTo>
                <a:lnTo>
                  <a:pt x="14502" y="11339"/>
                </a:lnTo>
                <a:lnTo>
                  <a:pt x="14308" y="11315"/>
                </a:lnTo>
                <a:lnTo>
                  <a:pt x="14113" y="11339"/>
                </a:lnTo>
                <a:lnTo>
                  <a:pt x="13918" y="11363"/>
                </a:lnTo>
                <a:lnTo>
                  <a:pt x="13748" y="11436"/>
                </a:lnTo>
                <a:lnTo>
                  <a:pt x="13748" y="11461"/>
                </a:lnTo>
                <a:lnTo>
                  <a:pt x="13748" y="11485"/>
                </a:lnTo>
                <a:lnTo>
                  <a:pt x="13918" y="11558"/>
                </a:lnTo>
                <a:lnTo>
                  <a:pt x="14089" y="11607"/>
                </a:lnTo>
                <a:lnTo>
                  <a:pt x="14454" y="11655"/>
                </a:lnTo>
                <a:lnTo>
                  <a:pt x="14210" y="12069"/>
                </a:lnTo>
                <a:lnTo>
                  <a:pt x="13991" y="12069"/>
                </a:lnTo>
                <a:lnTo>
                  <a:pt x="13748" y="12093"/>
                </a:lnTo>
                <a:lnTo>
                  <a:pt x="13626" y="12069"/>
                </a:lnTo>
                <a:lnTo>
                  <a:pt x="13480" y="12045"/>
                </a:lnTo>
                <a:lnTo>
                  <a:pt x="13359" y="12020"/>
                </a:lnTo>
                <a:lnTo>
                  <a:pt x="13237" y="12020"/>
                </a:lnTo>
                <a:lnTo>
                  <a:pt x="13213" y="12045"/>
                </a:lnTo>
                <a:lnTo>
                  <a:pt x="13188" y="12069"/>
                </a:lnTo>
                <a:lnTo>
                  <a:pt x="13213" y="12166"/>
                </a:lnTo>
                <a:lnTo>
                  <a:pt x="13261" y="12239"/>
                </a:lnTo>
                <a:lnTo>
                  <a:pt x="13334" y="12312"/>
                </a:lnTo>
                <a:lnTo>
                  <a:pt x="13432" y="12361"/>
                </a:lnTo>
                <a:lnTo>
                  <a:pt x="13553" y="12385"/>
                </a:lnTo>
                <a:lnTo>
                  <a:pt x="13675" y="12410"/>
                </a:lnTo>
                <a:lnTo>
                  <a:pt x="13943" y="12434"/>
                </a:lnTo>
                <a:lnTo>
                  <a:pt x="13602" y="12823"/>
                </a:lnTo>
                <a:lnTo>
                  <a:pt x="13091" y="12726"/>
                </a:lnTo>
                <a:lnTo>
                  <a:pt x="12872" y="12677"/>
                </a:lnTo>
                <a:lnTo>
                  <a:pt x="12750" y="12677"/>
                </a:lnTo>
                <a:lnTo>
                  <a:pt x="12629" y="12702"/>
                </a:lnTo>
                <a:lnTo>
                  <a:pt x="12604" y="12726"/>
                </a:lnTo>
                <a:lnTo>
                  <a:pt x="12604" y="12775"/>
                </a:lnTo>
                <a:lnTo>
                  <a:pt x="12629" y="12848"/>
                </a:lnTo>
                <a:lnTo>
                  <a:pt x="12677" y="12921"/>
                </a:lnTo>
                <a:lnTo>
                  <a:pt x="12750" y="12969"/>
                </a:lnTo>
                <a:lnTo>
                  <a:pt x="12848" y="13018"/>
                </a:lnTo>
                <a:lnTo>
                  <a:pt x="13042" y="13115"/>
                </a:lnTo>
                <a:lnTo>
                  <a:pt x="13261" y="13164"/>
                </a:lnTo>
                <a:lnTo>
                  <a:pt x="13115" y="13286"/>
                </a:lnTo>
                <a:lnTo>
                  <a:pt x="13067" y="13286"/>
                </a:lnTo>
                <a:lnTo>
                  <a:pt x="12604" y="13261"/>
                </a:lnTo>
                <a:lnTo>
                  <a:pt x="12361" y="13213"/>
                </a:lnTo>
                <a:lnTo>
                  <a:pt x="12239" y="13188"/>
                </a:lnTo>
                <a:lnTo>
                  <a:pt x="12118" y="13188"/>
                </a:lnTo>
                <a:lnTo>
                  <a:pt x="12045" y="13213"/>
                </a:lnTo>
                <a:lnTo>
                  <a:pt x="11996" y="13261"/>
                </a:lnTo>
                <a:lnTo>
                  <a:pt x="11996" y="13334"/>
                </a:lnTo>
                <a:lnTo>
                  <a:pt x="12020" y="13383"/>
                </a:lnTo>
                <a:lnTo>
                  <a:pt x="12142" y="13505"/>
                </a:lnTo>
                <a:lnTo>
                  <a:pt x="12312" y="13578"/>
                </a:lnTo>
                <a:lnTo>
                  <a:pt x="12483" y="13626"/>
                </a:lnTo>
                <a:lnTo>
                  <a:pt x="12677" y="13651"/>
                </a:lnTo>
                <a:lnTo>
                  <a:pt x="12239" y="13943"/>
                </a:lnTo>
                <a:lnTo>
                  <a:pt x="12166" y="13918"/>
                </a:lnTo>
                <a:lnTo>
                  <a:pt x="11704" y="13821"/>
                </a:lnTo>
                <a:lnTo>
                  <a:pt x="11485" y="13772"/>
                </a:lnTo>
                <a:lnTo>
                  <a:pt x="11266" y="13724"/>
                </a:lnTo>
                <a:lnTo>
                  <a:pt x="11242" y="13748"/>
                </a:lnTo>
                <a:lnTo>
                  <a:pt x="11217" y="13748"/>
                </a:lnTo>
                <a:lnTo>
                  <a:pt x="11217" y="13821"/>
                </a:lnTo>
                <a:lnTo>
                  <a:pt x="11266" y="13894"/>
                </a:lnTo>
                <a:lnTo>
                  <a:pt x="11315" y="13967"/>
                </a:lnTo>
                <a:lnTo>
                  <a:pt x="11461" y="14064"/>
                </a:lnTo>
                <a:lnTo>
                  <a:pt x="11631" y="14137"/>
                </a:lnTo>
                <a:lnTo>
                  <a:pt x="11801" y="14210"/>
                </a:lnTo>
                <a:lnTo>
                  <a:pt x="11461" y="14381"/>
                </a:lnTo>
                <a:lnTo>
                  <a:pt x="11388" y="14332"/>
                </a:lnTo>
                <a:lnTo>
                  <a:pt x="11339" y="14308"/>
                </a:lnTo>
                <a:lnTo>
                  <a:pt x="11193" y="14259"/>
                </a:lnTo>
                <a:lnTo>
                  <a:pt x="10901" y="14235"/>
                </a:lnTo>
                <a:lnTo>
                  <a:pt x="10658" y="14210"/>
                </a:lnTo>
                <a:lnTo>
                  <a:pt x="10512" y="14210"/>
                </a:lnTo>
                <a:lnTo>
                  <a:pt x="10390" y="14235"/>
                </a:lnTo>
                <a:lnTo>
                  <a:pt x="10366" y="14235"/>
                </a:lnTo>
                <a:lnTo>
                  <a:pt x="10366" y="14283"/>
                </a:lnTo>
                <a:lnTo>
                  <a:pt x="10366" y="14332"/>
                </a:lnTo>
                <a:lnTo>
                  <a:pt x="10415" y="14381"/>
                </a:lnTo>
                <a:lnTo>
                  <a:pt x="10488" y="14478"/>
                </a:lnTo>
                <a:lnTo>
                  <a:pt x="10634" y="14551"/>
                </a:lnTo>
                <a:lnTo>
                  <a:pt x="10731" y="14575"/>
                </a:lnTo>
                <a:lnTo>
                  <a:pt x="10901" y="14624"/>
                </a:lnTo>
                <a:lnTo>
                  <a:pt x="10512" y="14746"/>
                </a:lnTo>
                <a:lnTo>
                  <a:pt x="10317" y="14673"/>
                </a:lnTo>
                <a:lnTo>
                  <a:pt x="10123" y="14624"/>
                </a:lnTo>
                <a:lnTo>
                  <a:pt x="9904" y="14600"/>
                </a:lnTo>
                <a:lnTo>
                  <a:pt x="9806" y="14600"/>
                </a:lnTo>
                <a:lnTo>
                  <a:pt x="9709" y="14648"/>
                </a:lnTo>
                <a:lnTo>
                  <a:pt x="9685" y="14673"/>
                </a:lnTo>
                <a:lnTo>
                  <a:pt x="9685" y="14721"/>
                </a:lnTo>
                <a:lnTo>
                  <a:pt x="9733" y="14794"/>
                </a:lnTo>
                <a:lnTo>
                  <a:pt x="9806" y="14843"/>
                </a:lnTo>
                <a:lnTo>
                  <a:pt x="9952" y="14916"/>
                </a:lnTo>
                <a:lnTo>
                  <a:pt x="9636" y="14989"/>
                </a:lnTo>
                <a:lnTo>
                  <a:pt x="9587" y="14940"/>
                </a:lnTo>
                <a:lnTo>
                  <a:pt x="9539" y="14916"/>
                </a:lnTo>
                <a:lnTo>
                  <a:pt x="9441" y="14867"/>
                </a:lnTo>
                <a:lnTo>
                  <a:pt x="9247" y="14843"/>
                </a:lnTo>
                <a:lnTo>
                  <a:pt x="9149" y="14843"/>
                </a:lnTo>
                <a:lnTo>
                  <a:pt x="9052" y="14867"/>
                </a:lnTo>
                <a:lnTo>
                  <a:pt x="9028" y="14916"/>
                </a:lnTo>
                <a:lnTo>
                  <a:pt x="8979" y="14965"/>
                </a:lnTo>
                <a:lnTo>
                  <a:pt x="8979" y="15013"/>
                </a:lnTo>
                <a:lnTo>
                  <a:pt x="9003" y="15062"/>
                </a:lnTo>
                <a:lnTo>
                  <a:pt x="9028" y="15086"/>
                </a:lnTo>
                <a:lnTo>
                  <a:pt x="8663" y="15135"/>
                </a:lnTo>
                <a:lnTo>
                  <a:pt x="8298" y="15159"/>
                </a:lnTo>
                <a:lnTo>
                  <a:pt x="7227" y="15159"/>
                </a:lnTo>
                <a:lnTo>
                  <a:pt x="6862" y="15111"/>
                </a:lnTo>
                <a:lnTo>
                  <a:pt x="6521" y="15062"/>
                </a:lnTo>
                <a:lnTo>
                  <a:pt x="6156" y="14989"/>
                </a:lnTo>
                <a:lnTo>
                  <a:pt x="5816" y="14916"/>
                </a:lnTo>
                <a:lnTo>
                  <a:pt x="5475" y="14819"/>
                </a:lnTo>
                <a:lnTo>
                  <a:pt x="5134" y="14697"/>
                </a:lnTo>
                <a:lnTo>
                  <a:pt x="4818" y="14575"/>
                </a:lnTo>
                <a:lnTo>
                  <a:pt x="4477" y="14405"/>
                </a:lnTo>
                <a:lnTo>
                  <a:pt x="4161" y="14259"/>
                </a:lnTo>
                <a:lnTo>
                  <a:pt x="3869" y="14064"/>
                </a:lnTo>
                <a:lnTo>
                  <a:pt x="3553" y="13870"/>
                </a:lnTo>
                <a:lnTo>
                  <a:pt x="3285" y="13675"/>
                </a:lnTo>
                <a:lnTo>
                  <a:pt x="3042" y="13456"/>
                </a:lnTo>
                <a:lnTo>
                  <a:pt x="2799" y="13237"/>
                </a:lnTo>
                <a:lnTo>
                  <a:pt x="2555" y="12994"/>
                </a:lnTo>
                <a:lnTo>
                  <a:pt x="2336" y="12775"/>
                </a:lnTo>
                <a:lnTo>
                  <a:pt x="2117" y="12507"/>
                </a:lnTo>
                <a:lnTo>
                  <a:pt x="1923" y="12239"/>
                </a:lnTo>
                <a:lnTo>
                  <a:pt x="1728" y="11972"/>
                </a:lnTo>
                <a:lnTo>
                  <a:pt x="1558" y="11704"/>
                </a:lnTo>
                <a:lnTo>
                  <a:pt x="1412" y="11412"/>
                </a:lnTo>
                <a:lnTo>
                  <a:pt x="1266" y="11120"/>
                </a:lnTo>
                <a:lnTo>
                  <a:pt x="1144" y="10828"/>
                </a:lnTo>
                <a:lnTo>
                  <a:pt x="1047" y="10512"/>
                </a:lnTo>
                <a:lnTo>
                  <a:pt x="949" y="10195"/>
                </a:lnTo>
                <a:lnTo>
                  <a:pt x="901" y="9879"/>
                </a:lnTo>
                <a:lnTo>
                  <a:pt x="828" y="9538"/>
                </a:lnTo>
                <a:lnTo>
                  <a:pt x="779" y="9003"/>
                </a:lnTo>
                <a:lnTo>
                  <a:pt x="755" y="8468"/>
                </a:lnTo>
                <a:lnTo>
                  <a:pt x="755" y="7933"/>
                </a:lnTo>
                <a:lnTo>
                  <a:pt x="803" y="7397"/>
                </a:lnTo>
                <a:lnTo>
                  <a:pt x="852" y="6862"/>
                </a:lnTo>
                <a:lnTo>
                  <a:pt x="974" y="6351"/>
                </a:lnTo>
                <a:lnTo>
                  <a:pt x="1095" y="5840"/>
                </a:lnTo>
                <a:lnTo>
                  <a:pt x="1290" y="5353"/>
                </a:lnTo>
                <a:lnTo>
                  <a:pt x="1412" y="5061"/>
                </a:lnTo>
                <a:lnTo>
                  <a:pt x="1582" y="4745"/>
                </a:lnTo>
                <a:lnTo>
                  <a:pt x="1777" y="4404"/>
                </a:lnTo>
                <a:lnTo>
                  <a:pt x="2020" y="4064"/>
                </a:lnTo>
                <a:lnTo>
                  <a:pt x="2288" y="3699"/>
                </a:lnTo>
                <a:lnTo>
                  <a:pt x="2580" y="3334"/>
                </a:lnTo>
                <a:lnTo>
                  <a:pt x="2920" y="2944"/>
                </a:lnTo>
                <a:lnTo>
                  <a:pt x="3285" y="2604"/>
                </a:lnTo>
                <a:lnTo>
                  <a:pt x="3674" y="2263"/>
                </a:lnTo>
                <a:lnTo>
                  <a:pt x="4088" y="1922"/>
                </a:lnTo>
                <a:lnTo>
                  <a:pt x="4550" y="1630"/>
                </a:lnTo>
                <a:lnTo>
                  <a:pt x="5013" y="1363"/>
                </a:lnTo>
                <a:lnTo>
                  <a:pt x="5524" y="1144"/>
                </a:lnTo>
                <a:lnTo>
                  <a:pt x="6059" y="974"/>
                </a:lnTo>
                <a:lnTo>
                  <a:pt x="6327" y="925"/>
                </a:lnTo>
                <a:lnTo>
                  <a:pt x="6594" y="876"/>
                </a:lnTo>
                <a:lnTo>
                  <a:pt x="6886" y="828"/>
                </a:lnTo>
                <a:lnTo>
                  <a:pt x="7178" y="803"/>
                </a:lnTo>
                <a:lnTo>
                  <a:pt x="7543" y="779"/>
                </a:lnTo>
                <a:lnTo>
                  <a:pt x="7933" y="730"/>
                </a:lnTo>
                <a:lnTo>
                  <a:pt x="8322" y="682"/>
                </a:lnTo>
                <a:close/>
                <a:moveTo>
                  <a:pt x="8152" y="0"/>
                </a:moveTo>
                <a:lnTo>
                  <a:pt x="7762" y="25"/>
                </a:lnTo>
                <a:lnTo>
                  <a:pt x="7397" y="73"/>
                </a:lnTo>
                <a:lnTo>
                  <a:pt x="7081" y="49"/>
                </a:lnTo>
                <a:lnTo>
                  <a:pt x="6789" y="49"/>
                </a:lnTo>
                <a:lnTo>
                  <a:pt x="6473" y="73"/>
                </a:lnTo>
                <a:lnTo>
                  <a:pt x="6181" y="146"/>
                </a:lnTo>
                <a:lnTo>
                  <a:pt x="5864" y="219"/>
                </a:lnTo>
                <a:lnTo>
                  <a:pt x="5548" y="317"/>
                </a:lnTo>
                <a:lnTo>
                  <a:pt x="5232" y="438"/>
                </a:lnTo>
                <a:lnTo>
                  <a:pt x="4940" y="560"/>
                </a:lnTo>
                <a:lnTo>
                  <a:pt x="4331" y="876"/>
                </a:lnTo>
                <a:lnTo>
                  <a:pt x="3772" y="1217"/>
                </a:lnTo>
                <a:lnTo>
                  <a:pt x="3236" y="1606"/>
                </a:lnTo>
                <a:lnTo>
                  <a:pt x="2774" y="1995"/>
                </a:lnTo>
                <a:lnTo>
                  <a:pt x="2507" y="2239"/>
                </a:lnTo>
                <a:lnTo>
                  <a:pt x="2263" y="2482"/>
                </a:lnTo>
                <a:lnTo>
                  <a:pt x="2044" y="2725"/>
                </a:lnTo>
                <a:lnTo>
                  <a:pt x="1825" y="2993"/>
                </a:lnTo>
                <a:lnTo>
                  <a:pt x="1655" y="3261"/>
                </a:lnTo>
                <a:lnTo>
                  <a:pt x="1460" y="3528"/>
                </a:lnTo>
                <a:lnTo>
                  <a:pt x="1144" y="4088"/>
                </a:lnTo>
                <a:lnTo>
                  <a:pt x="876" y="4696"/>
                </a:lnTo>
                <a:lnTo>
                  <a:pt x="633" y="5305"/>
                </a:lnTo>
                <a:lnTo>
                  <a:pt x="414" y="5962"/>
                </a:lnTo>
                <a:lnTo>
                  <a:pt x="219" y="6643"/>
                </a:lnTo>
                <a:lnTo>
                  <a:pt x="146" y="7008"/>
                </a:lnTo>
                <a:lnTo>
                  <a:pt x="73" y="7373"/>
                </a:lnTo>
                <a:lnTo>
                  <a:pt x="25" y="7738"/>
                </a:lnTo>
                <a:lnTo>
                  <a:pt x="25" y="8103"/>
                </a:lnTo>
                <a:lnTo>
                  <a:pt x="0" y="8468"/>
                </a:lnTo>
                <a:lnTo>
                  <a:pt x="25" y="8809"/>
                </a:lnTo>
                <a:lnTo>
                  <a:pt x="73" y="9174"/>
                </a:lnTo>
                <a:lnTo>
                  <a:pt x="122" y="9514"/>
                </a:lnTo>
                <a:lnTo>
                  <a:pt x="195" y="9879"/>
                </a:lnTo>
                <a:lnTo>
                  <a:pt x="292" y="10220"/>
                </a:lnTo>
                <a:lnTo>
                  <a:pt x="390" y="10560"/>
                </a:lnTo>
                <a:lnTo>
                  <a:pt x="511" y="10901"/>
                </a:lnTo>
                <a:lnTo>
                  <a:pt x="657" y="11242"/>
                </a:lnTo>
                <a:lnTo>
                  <a:pt x="828" y="11582"/>
                </a:lnTo>
                <a:lnTo>
                  <a:pt x="1168" y="12264"/>
                </a:lnTo>
                <a:lnTo>
                  <a:pt x="1412" y="12629"/>
                </a:lnTo>
                <a:lnTo>
                  <a:pt x="1655" y="12994"/>
                </a:lnTo>
                <a:lnTo>
                  <a:pt x="1898" y="13334"/>
                </a:lnTo>
                <a:lnTo>
                  <a:pt x="2166" y="13651"/>
                </a:lnTo>
                <a:lnTo>
                  <a:pt x="2458" y="13943"/>
                </a:lnTo>
                <a:lnTo>
                  <a:pt x="2750" y="14235"/>
                </a:lnTo>
                <a:lnTo>
                  <a:pt x="3066" y="14502"/>
                </a:lnTo>
                <a:lnTo>
                  <a:pt x="3382" y="14746"/>
                </a:lnTo>
                <a:lnTo>
                  <a:pt x="3723" y="14965"/>
                </a:lnTo>
                <a:lnTo>
                  <a:pt x="4064" y="15159"/>
                </a:lnTo>
                <a:lnTo>
                  <a:pt x="4429" y="15354"/>
                </a:lnTo>
                <a:lnTo>
                  <a:pt x="4818" y="15500"/>
                </a:lnTo>
                <a:lnTo>
                  <a:pt x="5207" y="15622"/>
                </a:lnTo>
                <a:lnTo>
                  <a:pt x="5597" y="15743"/>
                </a:lnTo>
                <a:lnTo>
                  <a:pt x="6010" y="15816"/>
                </a:lnTo>
                <a:lnTo>
                  <a:pt x="6448" y="15889"/>
                </a:lnTo>
                <a:lnTo>
                  <a:pt x="6862" y="15914"/>
                </a:lnTo>
                <a:lnTo>
                  <a:pt x="7300" y="15938"/>
                </a:lnTo>
                <a:lnTo>
                  <a:pt x="7738" y="15938"/>
                </a:lnTo>
                <a:lnTo>
                  <a:pt x="8176" y="15914"/>
                </a:lnTo>
                <a:lnTo>
                  <a:pt x="8590" y="15889"/>
                </a:lnTo>
                <a:lnTo>
                  <a:pt x="9028" y="15841"/>
                </a:lnTo>
                <a:lnTo>
                  <a:pt x="9441" y="15768"/>
                </a:lnTo>
                <a:lnTo>
                  <a:pt x="9855" y="15670"/>
                </a:lnTo>
                <a:lnTo>
                  <a:pt x="10269" y="15573"/>
                </a:lnTo>
                <a:lnTo>
                  <a:pt x="10682" y="15451"/>
                </a:lnTo>
                <a:lnTo>
                  <a:pt x="11071" y="15305"/>
                </a:lnTo>
                <a:lnTo>
                  <a:pt x="11461" y="15135"/>
                </a:lnTo>
                <a:lnTo>
                  <a:pt x="11850" y="14940"/>
                </a:lnTo>
                <a:lnTo>
                  <a:pt x="12215" y="14721"/>
                </a:lnTo>
                <a:lnTo>
                  <a:pt x="12580" y="14478"/>
                </a:lnTo>
                <a:lnTo>
                  <a:pt x="12945" y="14235"/>
                </a:lnTo>
                <a:lnTo>
                  <a:pt x="13286" y="13943"/>
                </a:lnTo>
                <a:lnTo>
                  <a:pt x="13602" y="13651"/>
                </a:lnTo>
                <a:lnTo>
                  <a:pt x="13918" y="13334"/>
                </a:lnTo>
                <a:lnTo>
                  <a:pt x="14186" y="13018"/>
                </a:lnTo>
                <a:lnTo>
                  <a:pt x="14454" y="12702"/>
                </a:lnTo>
                <a:lnTo>
                  <a:pt x="14697" y="12361"/>
                </a:lnTo>
                <a:lnTo>
                  <a:pt x="14916" y="11996"/>
                </a:lnTo>
                <a:lnTo>
                  <a:pt x="15111" y="11631"/>
                </a:lnTo>
                <a:lnTo>
                  <a:pt x="15135" y="11631"/>
                </a:lnTo>
                <a:lnTo>
                  <a:pt x="15159" y="11582"/>
                </a:lnTo>
                <a:lnTo>
                  <a:pt x="15159" y="11534"/>
                </a:lnTo>
                <a:lnTo>
                  <a:pt x="15354" y="11096"/>
                </a:lnTo>
                <a:lnTo>
                  <a:pt x="15524" y="10658"/>
                </a:lnTo>
                <a:lnTo>
                  <a:pt x="15646" y="10195"/>
                </a:lnTo>
                <a:lnTo>
                  <a:pt x="15743" y="9733"/>
                </a:lnTo>
                <a:lnTo>
                  <a:pt x="15768" y="9709"/>
                </a:lnTo>
                <a:lnTo>
                  <a:pt x="15792" y="9684"/>
                </a:lnTo>
                <a:lnTo>
                  <a:pt x="15792" y="9636"/>
                </a:lnTo>
                <a:lnTo>
                  <a:pt x="15792" y="9611"/>
                </a:lnTo>
                <a:lnTo>
                  <a:pt x="15768" y="9563"/>
                </a:lnTo>
                <a:lnTo>
                  <a:pt x="15816" y="9174"/>
                </a:lnTo>
                <a:lnTo>
                  <a:pt x="15841" y="8760"/>
                </a:lnTo>
                <a:lnTo>
                  <a:pt x="15841" y="8371"/>
                </a:lnTo>
                <a:lnTo>
                  <a:pt x="15841" y="7957"/>
                </a:lnTo>
                <a:lnTo>
                  <a:pt x="15743" y="7105"/>
                </a:lnTo>
                <a:lnTo>
                  <a:pt x="15695" y="6667"/>
                </a:lnTo>
                <a:lnTo>
                  <a:pt x="15622" y="6254"/>
                </a:lnTo>
                <a:lnTo>
                  <a:pt x="15524" y="5840"/>
                </a:lnTo>
                <a:lnTo>
                  <a:pt x="15427" y="5426"/>
                </a:lnTo>
                <a:lnTo>
                  <a:pt x="15305" y="5013"/>
                </a:lnTo>
                <a:lnTo>
                  <a:pt x="15159" y="4623"/>
                </a:lnTo>
                <a:lnTo>
                  <a:pt x="15013" y="4234"/>
                </a:lnTo>
                <a:lnTo>
                  <a:pt x="14819" y="3845"/>
                </a:lnTo>
                <a:lnTo>
                  <a:pt x="14624" y="3480"/>
                </a:lnTo>
                <a:lnTo>
                  <a:pt x="14405" y="3115"/>
                </a:lnTo>
                <a:lnTo>
                  <a:pt x="14162" y="2774"/>
                </a:lnTo>
                <a:lnTo>
                  <a:pt x="13894" y="2458"/>
                </a:lnTo>
                <a:lnTo>
                  <a:pt x="13602" y="2141"/>
                </a:lnTo>
                <a:lnTo>
                  <a:pt x="13286" y="1849"/>
                </a:lnTo>
                <a:lnTo>
                  <a:pt x="12994" y="1582"/>
                </a:lnTo>
                <a:lnTo>
                  <a:pt x="12653" y="1363"/>
                </a:lnTo>
                <a:lnTo>
                  <a:pt x="12312" y="1144"/>
                </a:lnTo>
                <a:lnTo>
                  <a:pt x="11972" y="949"/>
                </a:lnTo>
                <a:lnTo>
                  <a:pt x="11607" y="779"/>
                </a:lnTo>
                <a:lnTo>
                  <a:pt x="11242" y="609"/>
                </a:lnTo>
                <a:lnTo>
                  <a:pt x="10853" y="487"/>
                </a:lnTo>
                <a:lnTo>
                  <a:pt x="10488" y="365"/>
                </a:lnTo>
                <a:lnTo>
                  <a:pt x="10123" y="268"/>
                </a:lnTo>
                <a:lnTo>
                  <a:pt x="9733" y="171"/>
                </a:lnTo>
                <a:lnTo>
                  <a:pt x="9344" y="98"/>
                </a:lnTo>
                <a:lnTo>
                  <a:pt x="8955" y="49"/>
                </a:lnTo>
                <a:lnTo>
                  <a:pt x="8541" y="25"/>
                </a:lnTo>
                <a:lnTo>
                  <a:pt x="8152" y="0"/>
                </a:lnTo>
                <a:close/>
              </a:path>
            </a:pathLst>
          </a:custGeom>
          <a:solidFill>
            <a:srgbClr val="2B354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6" name="Google Shape;386;p47"/>
          <p:cNvSpPr/>
          <p:nvPr/>
        </p:nvSpPr>
        <p:spPr>
          <a:xfrm>
            <a:off x="3306805" y="3045249"/>
            <a:ext cx="846882" cy="853360"/>
          </a:xfrm>
          <a:custGeom>
            <a:rect b="b" l="l" r="r" t="t"/>
            <a:pathLst>
              <a:path extrusionOk="0" h="15938" w="15817">
                <a:moveTo>
                  <a:pt x="4745" y="7470"/>
                </a:moveTo>
                <a:lnTo>
                  <a:pt x="4818" y="7495"/>
                </a:lnTo>
                <a:lnTo>
                  <a:pt x="4891" y="7543"/>
                </a:lnTo>
                <a:lnTo>
                  <a:pt x="4940" y="7616"/>
                </a:lnTo>
                <a:lnTo>
                  <a:pt x="4964" y="7714"/>
                </a:lnTo>
                <a:lnTo>
                  <a:pt x="4964" y="7787"/>
                </a:lnTo>
                <a:lnTo>
                  <a:pt x="4940" y="7908"/>
                </a:lnTo>
                <a:lnTo>
                  <a:pt x="4867" y="7981"/>
                </a:lnTo>
                <a:lnTo>
                  <a:pt x="4794" y="8054"/>
                </a:lnTo>
                <a:lnTo>
                  <a:pt x="4672" y="8079"/>
                </a:lnTo>
                <a:lnTo>
                  <a:pt x="4551" y="8054"/>
                </a:lnTo>
                <a:lnTo>
                  <a:pt x="4478" y="7981"/>
                </a:lnTo>
                <a:lnTo>
                  <a:pt x="4405" y="7908"/>
                </a:lnTo>
                <a:lnTo>
                  <a:pt x="4380" y="7787"/>
                </a:lnTo>
                <a:lnTo>
                  <a:pt x="4405" y="7665"/>
                </a:lnTo>
                <a:lnTo>
                  <a:pt x="4478" y="7543"/>
                </a:lnTo>
                <a:lnTo>
                  <a:pt x="4551" y="7495"/>
                </a:lnTo>
                <a:lnTo>
                  <a:pt x="4648" y="7470"/>
                </a:lnTo>
                <a:close/>
                <a:moveTo>
                  <a:pt x="11120" y="7470"/>
                </a:moveTo>
                <a:lnTo>
                  <a:pt x="11193" y="7495"/>
                </a:lnTo>
                <a:lnTo>
                  <a:pt x="11266" y="7543"/>
                </a:lnTo>
                <a:lnTo>
                  <a:pt x="11315" y="7616"/>
                </a:lnTo>
                <a:lnTo>
                  <a:pt x="11339" y="7714"/>
                </a:lnTo>
                <a:lnTo>
                  <a:pt x="11339" y="7787"/>
                </a:lnTo>
                <a:lnTo>
                  <a:pt x="11315" y="7908"/>
                </a:lnTo>
                <a:lnTo>
                  <a:pt x="11242" y="7981"/>
                </a:lnTo>
                <a:lnTo>
                  <a:pt x="11169" y="8054"/>
                </a:lnTo>
                <a:lnTo>
                  <a:pt x="11047" y="8079"/>
                </a:lnTo>
                <a:lnTo>
                  <a:pt x="10926" y="8054"/>
                </a:lnTo>
                <a:lnTo>
                  <a:pt x="10853" y="7981"/>
                </a:lnTo>
                <a:lnTo>
                  <a:pt x="10780" y="7908"/>
                </a:lnTo>
                <a:lnTo>
                  <a:pt x="10755" y="7787"/>
                </a:lnTo>
                <a:lnTo>
                  <a:pt x="10780" y="7665"/>
                </a:lnTo>
                <a:lnTo>
                  <a:pt x="10853" y="7543"/>
                </a:lnTo>
                <a:lnTo>
                  <a:pt x="10926" y="7495"/>
                </a:lnTo>
                <a:lnTo>
                  <a:pt x="11023" y="7470"/>
                </a:lnTo>
                <a:close/>
                <a:moveTo>
                  <a:pt x="4721" y="7081"/>
                </a:moveTo>
                <a:lnTo>
                  <a:pt x="4551" y="7105"/>
                </a:lnTo>
                <a:lnTo>
                  <a:pt x="4380" y="7178"/>
                </a:lnTo>
                <a:lnTo>
                  <a:pt x="4259" y="7300"/>
                </a:lnTo>
                <a:lnTo>
                  <a:pt x="4137" y="7446"/>
                </a:lnTo>
                <a:lnTo>
                  <a:pt x="4064" y="7568"/>
                </a:lnTo>
                <a:lnTo>
                  <a:pt x="4015" y="7714"/>
                </a:lnTo>
                <a:lnTo>
                  <a:pt x="3967" y="7835"/>
                </a:lnTo>
                <a:lnTo>
                  <a:pt x="3967" y="7981"/>
                </a:lnTo>
                <a:lnTo>
                  <a:pt x="3918" y="8225"/>
                </a:lnTo>
                <a:lnTo>
                  <a:pt x="3918" y="8395"/>
                </a:lnTo>
                <a:lnTo>
                  <a:pt x="3967" y="8565"/>
                </a:lnTo>
                <a:lnTo>
                  <a:pt x="4015" y="8711"/>
                </a:lnTo>
                <a:lnTo>
                  <a:pt x="4113" y="8833"/>
                </a:lnTo>
                <a:lnTo>
                  <a:pt x="4210" y="8955"/>
                </a:lnTo>
                <a:lnTo>
                  <a:pt x="4332" y="9028"/>
                </a:lnTo>
                <a:lnTo>
                  <a:pt x="4478" y="9101"/>
                </a:lnTo>
                <a:lnTo>
                  <a:pt x="4648" y="9149"/>
                </a:lnTo>
                <a:lnTo>
                  <a:pt x="4843" y="9174"/>
                </a:lnTo>
                <a:lnTo>
                  <a:pt x="5013" y="9149"/>
                </a:lnTo>
                <a:lnTo>
                  <a:pt x="5183" y="9101"/>
                </a:lnTo>
                <a:lnTo>
                  <a:pt x="5329" y="9028"/>
                </a:lnTo>
                <a:lnTo>
                  <a:pt x="5451" y="8930"/>
                </a:lnTo>
                <a:lnTo>
                  <a:pt x="5573" y="8809"/>
                </a:lnTo>
                <a:lnTo>
                  <a:pt x="5670" y="8663"/>
                </a:lnTo>
                <a:lnTo>
                  <a:pt x="5743" y="8517"/>
                </a:lnTo>
                <a:lnTo>
                  <a:pt x="5792" y="8346"/>
                </a:lnTo>
                <a:lnTo>
                  <a:pt x="5816" y="8176"/>
                </a:lnTo>
                <a:lnTo>
                  <a:pt x="5792" y="8006"/>
                </a:lnTo>
                <a:lnTo>
                  <a:pt x="5767" y="7835"/>
                </a:lnTo>
                <a:lnTo>
                  <a:pt x="5719" y="7689"/>
                </a:lnTo>
                <a:lnTo>
                  <a:pt x="5646" y="7519"/>
                </a:lnTo>
                <a:lnTo>
                  <a:pt x="5524" y="7397"/>
                </a:lnTo>
                <a:lnTo>
                  <a:pt x="5378" y="7251"/>
                </a:lnTo>
                <a:lnTo>
                  <a:pt x="5232" y="7154"/>
                </a:lnTo>
                <a:lnTo>
                  <a:pt x="5062" y="7105"/>
                </a:lnTo>
                <a:lnTo>
                  <a:pt x="4891" y="7081"/>
                </a:lnTo>
                <a:close/>
                <a:moveTo>
                  <a:pt x="11096" y="7081"/>
                </a:moveTo>
                <a:lnTo>
                  <a:pt x="10926" y="7105"/>
                </a:lnTo>
                <a:lnTo>
                  <a:pt x="10755" y="7178"/>
                </a:lnTo>
                <a:lnTo>
                  <a:pt x="10634" y="7300"/>
                </a:lnTo>
                <a:lnTo>
                  <a:pt x="10512" y="7446"/>
                </a:lnTo>
                <a:lnTo>
                  <a:pt x="10439" y="7568"/>
                </a:lnTo>
                <a:lnTo>
                  <a:pt x="10390" y="7714"/>
                </a:lnTo>
                <a:lnTo>
                  <a:pt x="10342" y="7835"/>
                </a:lnTo>
                <a:lnTo>
                  <a:pt x="10342" y="7981"/>
                </a:lnTo>
                <a:lnTo>
                  <a:pt x="10293" y="8225"/>
                </a:lnTo>
                <a:lnTo>
                  <a:pt x="10293" y="8395"/>
                </a:lnTo>
                <a:lnTo>
                  <a:pt x="10342" y="8565"/>
                </a:lnTo>
                <a:lnTo>
                  <a:pt x="10390" y="8711"/>
                </a:lnTo>
                <a:lnTo>
                  <a:pt x="10488" y="8833"/>
                </a:lnTo>
                <a:lnTo>
                  <a:pt x="10585" y="8955"/>
                </a:lnTo>
                <a:lnTo>
                  <a:pt x="10707" y="9028"/>
                </a:lnTo>
                <a:lnTo>
                  <a:pt x="10853" y="9101"/>
                </a:lnTo>
                <a:lnTo>
                  <a:pt x="11023" y="9149"/>
                </a:lnTo>
                <a:lnTo>
                  <a:pt x="11218" y="9174"/>
                </a:lnTo>
                <a:lnTo>
                  <a:pt x="11388" y="9149"/>
                </a:lnTo>
                <a:lnTo>
                  <a:pt x="11558" y="9101"/>
                </a:lnTo>
                <a:lnTo>
                  <a:pt x="11704" y="9028"/>
                </a:lnTo>
                <a:lnTo>
                  <a:pt x="11826" y="8930"/>
                </a:lnTo>
                <a:lnTo>
                  <a:pt x="11948" y="8809"/>
                </a:lnTo>
                <a:lnTo>
                  <a:pt x="12045" y="8663"/>
                </a:lnTo>
                <a:lnTo>
                  <a:pt x="12118" y="8517"/>
                </a:lnTo>
                <a:lnTo>
                  <a:pt x="12167" y="8346"/>
                </a:lnTo>
                <a:lnTo>
                  <a:pt x="12191" y="8176"/>
                </a:lnTo>
                <a:lnTo>
                  <a:pt x="12167" y="8006"/>
                </a:lnTo>
                <a:lnTo>
                  <a:pt x="12142" y="7835"/>
                </a:lnTo>
                <a:lnTo>
                  <a:pt x="12094" y="7689"/>
                </a:lnTo>
                <a:lnTo>
                  <a:pt x="12021" y="7519"/>
                </a:lnTo>
                <a:lnTo>
                  <a:pt x="11899" y="7397"/>
                </a:lnTo>
                <a:lnTo>
                  <a:pt x="11753" y="7251"/>
                </a:lnTo>
                <a:lnTo>
                  <a:pt x="11607" y="7154"/>
                </a:lnTo>
                <a:lnTo>
                  <a:pt x="11437" y="7105"/>
                </a:lnTo>
                <a:lnTo>
                  <a:pt x="11266" y="7081"/>
                </a:lnTo>
                <a:close/>
                <a:moveTo>
                  <a:pt x="11607" y="10731"/>
                </a:moveTo>
                <a:lnTo>
                  <a:pt x="11120" y="10877"/>
                </a:lnTo>
                <a:lnTo>
                  <a:pt x="10658" y="11047"/>
                </a:lnTo>
                <a:lnTo>
                  <a:pt x="9733" y="11412"/>
                </a:lnTo>
                <a:lnTo>
                  <a:pt x="9247" y="11558"/>
                </a:lnTo>
                <a:lnTo>
                  <a:pt x="8784" y="11704"/>
                </a:lnTo>
                <a:lnTo>
                  <a:pt x="7811" y="11972"/>
                </a:lnTo>
                <a:lnTo>
                  <a:pt x="7738" y="11996"/>
                </a:lnTo>
                <a:lnTo>
                  <a:pt x="7690" y="12045"/>
                </a:lnTo>
                <a:lnTo>
                  <a:pt x="7665" y="12118"/>
                </a:lnTo>
                <a:lnTo>
                  <a:pt x="7641" y="12166"/>
                </a:lnTo>
                <a:lnTo>
                  <a:pt x="7665" y="12239"/>
                </a:lnTo>
                <a:lnTo>
                  <a:pt x="7690" y="12312"/>
                </a:lnTo>
                <a:lnTo>
                  <a:pt x="7738" y="12361"/>
                </a:lnTo>
                <a:lnTo>
                  <a:pt x="7811" y="12410"/>
                </a:lnTo>
                <a:lnTo>
                  <a:pt x="7909" y="12434"/>
                </a:lnTo>
                <a:lnTo>
                  <a:pt x="8030" y="12458"/>
                </a:lnTo>
                <a:lnTo>
                  <a:pt x="8249" y="12458"/>
                </a:lnTo>
                <a:lnTo>
                  <a:pt x="8492" y="12434"/>
                </a:lnTo>
                <a:lnTo>
                  <a:pt x="8760" y="12361"/>
                </a:lnTo>
                <a:lnTo>
                  <a:pt x="9247" y="12191"/>
                </a:lnTo>
                <a:lnTo>
                  <a:pt x="9660" y="12045"/>
                </a:lnTo>
                <a:lnTo>
                  <a:pt x="10731" y="11680"/>
                </a:lnTo>
                <a:lnTo>
                  <a:pt x="11753" y="11290"/>
                </a:lnTo>
                <a:lnTo>
                  <a:pt x="11875" y="11217"/>
                </a:lnTo>
                <a:lnTo>
                  <a:pt x="11923" y="11144"/>
                </a:lnTo>
                <a:lnTo>
                  <a:pt x="11948" y="11023"/>
                </a:lnTo>
                <a:lnTo>
                  <a:pt x="11948" y="10925"/>
                </a:lnTo>
                <a:lnTo>
                  <a:pt x="11899" y="10828"/>
                </a:lnTo>
                <a:lnTo>
                  <a:pt x="11826" y="10755"/>
                </a:lnTo>
                <a:lnTo>
                  <a:pt x="11729" y="10731"/>
                </a:lnTo>
                <a:close/>
                <a:moveTo>
                  <a:pt x="8492" y="682"/>
                </a:moveTo>
                <a:lnTo>
                  <a:pt x="8638" y="706"/>
                </a:lnTo>
                <a:lnTo>
                  <a:pt x="9101" y="755"/>
                </a:lnTo>
                <a:lnTo>
                  <a:pt x="9539" y="803"/>
                </a:lnTo>
                <a:lnTo>
                  <a:pt x="9977" y="901"/>
                </a:lnTo>
                <a:lnTo>
                  <a:pt x="10415" y="1022"/>
                </a:lnTo>
                <a:lnTo>
                  <a:pt x="10755" y="1120"/>
                </a:lnTo>
                <a:lnTo>
                  <a:pt x="11096" y="1241"/>
                </a:lnTo>
                <a:lnTo>
                  <a:pt x="11437" y="1411"/>
                </a:lnTo>
                <a:lnTo>
                  <a:pt x="11753" y="1557"/>
                </a:lnTo>
                <a:lnTo>
                  <a:pt x="11753" y="1582"/>
                </a:lnTo>
                <a:lnTo>
                  <a:pt x="11729" y="1655"/>
                </a:lnTo>
                <a:lnTo>
                  <a:pt x="11729" y="1752"/>
                </a:lnTo>
                <a:lnTo>
                  <a:pt x="11753" y="1801"/>
                </a:lnTo>
                <a:lnTo>
                  <a:pt x="11802" y="1825"/>
                </a:lnTo>
                <a:lnTo>
                  <a:pt x="11875" y="1825"/>
                </a:lnTo>
                <a:lnTo>
                  <a:pt x="11948" y="1776"/>
                </a:lnTo>
                <a:lnTo>
                  <a:pt x="11972" y="1752"/>
                </a:lnTo>
                <a:lnTo>
                  <a:pt x="11996" y="1752"/>
                </a:lnTo>
                <a:lnTo>
                  <a:pt x="11996" y="1728"/>
                </a:lnTo>
                <a:lnTo>
                  <a:pt x="12021" y="1728"/>
                </a:lnTo>
                <a:lnTo>
                  <a:pt x="12118" y="1801"/>
                </a:lnTo>
                <a:lnTo>
                  <a:pt x="12094" y="1874"/>
                </a:lnTo>
                <a:lnTo>
                  <a:pt x="12069" y="1947"/>
                </a:lnTo>
                <a:lnTo>
                  <a:pt x="12094" y="1995"/>
                </a:lnTo>
                <a:lnTo>
                  <a:pt x="12118" y="2020"/>
                </a:lnTo>
                <a:lnTo>
                  <a:pt x="12167" y="2044"/>
                </a:lnTo>
                <a:lnTo>
                  <a:pt x="12215" y="2020"/>
                </a:lnTo>
                <a:lnTo>
                  <a:pt x="12240" y="1995"/>
                </a:lnTo>
                <a:lnTo>
                  <a:pt x="12313" y="1922"/>
                </a:lnTo>
                <a:lnTo>
                  <a:pt x="12532" y="2068"/>
                </a:lnTo>
                <a:lnTo>
                  <a:pt x="12483" y="2190"/>
                </a:lnTo>
                <a:lnTo>
                  <a:pt x="12483" y="2239"/>
                </a:lnTo>
                <a:lnTo>
                  <a:pt x="12483" y="2336"/>
                </a:lnTo>
                <a:lnTo>
                  <a:pt x="12507" y="2385"/>
                </a:lnTo>
                <a:lnTo>
                  <a:pt x="12532" y="2409"/>
                </a:lnTo>
                <a:lnTo>
                  <a:pt x="12580" y="2409"/>
                </a:lnTo>
                <a:lnTo>
                  <a:pt x="12629" y="2385"/>
                </a:lnTo>
                <a:lnTo>
                  <a:pt x="12678" y="2360"/>
                </a:lnTo>
                <a:lnTo>
                  <a:pt x="12726" y="2287"/>
                </a:lnTo>
                <a:lnTo>
                  <a:pt x="12775" y="2239"/>
                </a:lnTo>
                <a:lnTo>
                  <a:pt x="12945" y="2409"/>
                </a:lnTo>
                <a:lnTo>
                  <a:pt x="12872" y="2531"/>
                </a:lnTo>
                <a:lnTo>
                  <a:pt x="12824" y="2604"/>
                </a:lnTo>
                <a:lnTo>
                  <a:pt x="12824" y="2677"/>
                </a:lnTo>
                <a:lnTo>
                  <a:pt x="12824" y="2725"/>
                </a:lnTo>
                <a:lnTo>
                  <a:pt x="12848" y="2750"/>
                </a:lnTo>
                <a:lnTo>
                  <a:pt x="12897" y="2774"/>
                </a:lnTo>
                <a:lnTo>
                  <a:pt x="12945" y="2774"/>
                </a:lnTo>
                <a:lnTo>
                  <a:pt x="13067" y="2701"/>
                </a:lnTo>
                <a:lnTo>
                  <a:pt x="13164" y="2604"/>
                </a:lnTo>
                <a:lnTo>
                  <a:pt x="13286" y="2725"/>
                </a:lnTo>
                <a:lnTo>
                  <a:pt x="13383" y="2823"/>
                </a:lnTo>
                <a:lnTo>
                  <a:pt x="13262" y="3017"/>
                </a:lnTo>
                <a:lnTo>
                  <a:pt x="13213" y="3066"/>
                </a:lnTo>
                <a:lnTo>
                  <a:pt x="13164" y="3163"/>
                </a:lnTo>
                <a:lnTo>
                  <a:pt x="13164" y="3236"/>
                </a:lnTo>
                <a:lnTo>
                  <a:pt x="13189" y="3285"/>
                </a:lnTo>
                <a:lnTo>
                  <a:pt x="13213" y="3309"/>
                </a:lnTo>
                <a:lnTo>
                  <a:pt x="13310" y="3285"/>
                </a:lnTo>
                <a:lnTo>
                  <a:pt x="13408" y="3236"/>
                </a:lnTo>
                <a:lnTo>
                  <a:pt x="13529" y="3115"/>
                </a:lnTo>
                <a:lnTo>
                  <a:pt x="13578" y="3042"/>
                </a:lnTo>
                <a:lnTo>
                  <a:pt x="13773" y="3309"/>
                </a:lnTo>
                <a:lnTo>
                  <a:pt x="13675" y="3407"/>
                </a:lnTo>
                <a:lnTo>
                  <a:pt x="13554" y="3504"/>
                </a:lnTo>
                <a:lnTo>
                  <a:pt x="13481" y="3577"/>
                </a:lnTo>
                <a:lnTo>
                  <a:pt x="13456" y="3650"/>
                </a:lnTo>
                <a:lnTo>
                  <a:pt x="13456" y="3699"/>
                </a:lnTo>
                <a:lnTo>
                  <a:pt x="13505" y="3723"/>
                </a:lnTo>
                <a:lnTo>
                  <a:pt x="13602" y="3747"/>
                </a:lnTo>
                <a:lnTo>
                  <a:pt x="13675" y="3723"/>
                </a:lnTo>
                <a:lnTo>
                  <a:pt x="13773" y="3674"/>
                </a:lnTo>
                <a:lnTo>
                  <a:pt x="13846" y="3626"/>
                </a:lnTo>
                <a:lnTo>
                  <a:pt x="13943" y="3577"/>
                </a:lnTo>
                <a:lnTo>
                  <a:pt x="14138" y="3918"/>
                </a:lnTo>
                <a:lnTo>
                  <a:pt x="14040" y="3991"/>
                </a:lnTo>
                <a:lnTo>
                  <a:pt x="13846" y="4161"/>
                </a:lnTo>
                <a:lnTo>
                  <a:pt x="13773" y="4234"/>
                </a:lnTo>
                <a:lnTo>
                  <a:pt x="13700" y="4331"/>
                </a:lnTo>
                <a:lnTo>
                  <a:pt x="13700" y="4356"/>
                </a:lnTo>
                <a:lnTo>
                  <a:pt x="13700" y="4380"/>
                </a:lnTo>
                <a:lnTo>
                  <a:pt x="13821" y="4380"/>
                </a:lnTo>
                <a:lnTo>
                  <a:pt x="13943" y="4356"/>
                </a:lnTo>
                <a:lnTo>
                  <a:pt x="14065" y="4307"/>
                </a:lnTo>
                <a:lnTo>
                  <a:pt x="14162" y="4234"/>
                </a:lnTo>
                <a:lnTo>
                  <a:pt x="14284" y="4161"/>
                </a:lnTo>
                <a:lnTo>
                  <a:pt x="14503" y="4696"/>
                </a:lnTo>
                <a:lnTo>
                  <a:pt x="14332" y="4769"/>
                </a:lnTo>
                <a:lnTo>
                  <a:pt x="14186" y="4842"/>
                </a:lnTo>
                <a:lnTo>
                  <a:pt x="14065" y="4940"/>
                </a:lnTo>
                <a:lnTo>
                  <a:pt x="13943" y="5061"/>
                </a:lnTo>
                <a:lnTo>
                  <a:pt x="13919" y="5134"/>
                </a:lnTo>
                <a:lnTo>
                  <a:pt x="13894" y="5207"/>
                </a:lnTo>
                <a:lnTo>
                  <a:pt x="13894" y="5256"/>
                </a:lnTo>
                <a:lnTo>
                  <a:pt x="13919" y="5280"/>
                </a:lnTo>
                <a:lnTo>
                  <a:pt x="13943" y="5305"/>
                </a:lnTo>
                <a:lnTo>
                  <a:pt x="13992" y="5305"/>
                </a:lnTo>
                <a:lnTo>
                  <a:pt x="14113" y="5256"/>
                </a:lnTo>
                <a:lnTo>
                  <a:pt x="14235" y="5183"/>
                </a:lnTo>
                <a:lnTo>
                  <a:pt x="14527" y="5037"/>
                </a:lnTo>
                <a:lnTo>
                  <a:pt x="14600" y="5013"/>
                </a:lnTo>
                <a:lnTo>
                  <a:pt x="14746" y="5524"/>
                </a:lnTo>
                <a:lnTo>
                  <a:pt x="14430" y="5670"/>
                </a:lnTo>
                <a:lnTo>
                  <a:pt x="14162" y="5791"/>
                </a:lnTo>
                <a:lnTo>
                  <a:pt x="13919" y="5937"/>
                </a:lnTo>
                <a:lnTo>
                  <a:pt x="13919" y="5986"/>
                </a:lnTo>
                <a:lnTo>
                  <a:pt x="13943" y="6010"/>
                </a:lnTo>
                <a:lnTo>
                  <a:pt x="14089" y="6035"/>
                </a:lnTo>
                <a:lnTo>
                  <a:pt x="14235" y="6059"/>
                </a:lnTo>
                <a:lnTo>
                  <a:pt x="14357" y="6035"/>
                </a:lnTo>
                <a:lnTo>
                  <a:pt x="14527" y="6010"/>
                </a:lnTo>
                <a:lnTo>
                  <a:pt x="14843" y="5889"/>
                </a:lnTo>
                <a:lnTo>
                  <a:pt x="14965" y="6424"/>
                </a:lnTo>
                <a:lnTo>
                  <a:pt x="14795" y="6497"/>
                </a:lnTo>
                <a:lnTo>
                  <a:pt x="14405" y="6619"/>
                </a:lnTo>
                <a:lnTo>
                  <a:pt x="14016" y="6740"/>
                </a:lnTo>
                <a:lnTo>
                  <a:pt x="13992" y="6789"/>
                </a:lnTo>
                <a:lnTo>
                  <a:pt x="13967" y="6813"/>
                </a:lnTo>
                <a:lnTo>
                  <a:pt x="13992" y="6862"/>
                </a:lnTo>
                <a:lnTo>
                  <a:pt x="14040" y="6886"/>
                </a:lnTo>
                <a:lnTo>
                  <a:pt x="14235" y="6886"/>
                </a:lnTo>
                <a:lnTo>
                  <a:pt x="14405" y="6862"/>
                </a:lnTo>
                <a:lnTo>
                  <a:pt x="14770" y="6813"/>
                </a:lnTo>
                <a:lnTo>
                  <a:pt x="15014" y="6740"/>
                </a:lnTo>
                <a:lnTo>
                  <a:pt x="15087" y="7178"/>
                </a:lnTo>
                <a:lnTo>
                  <a:pt x="14843" y="7227"/>
                </a:lnTo>
                <a:lnTo>
                  <a:pt x="14430" y="7349"/>
                </a:lnTo>
                <a:lnTo>
                  <a:pt x="14235" y="7422"/>
                </a:lnTo>
                <a:lnTo>
                  <a:pt x="14065" y="7543"/>
                </a:lnTo>
                <a:lnTo>
                  <a:pt x="14016" y="7592"/>
                </a:lnTo>
                <a:lnTo>
                  <a:pt x="14040" y="7665"/>
                </a:lnTo>
                <a:lnTo>
                  <a:pt x="14065" y="7714"/>
                </a:lnTo>
                <a:lnTo>
                  <a:pt x="14138" y="7738"/>
                </a:lnTo>
                <a:lnTo>
                  <a:pt x="14332" y="7714"/>
                </a:lnTo>
                <a:lnTo>
                  <a:pt x="14527" y="7665"/>
                </a:lnTo>
                <a:lnTo>
                  <a:pt x="14916" y="7568"/>
                </a:lnTo>
                <a:lnTo>
                  <a:pt x="15135" y="7519"/>
                </a:lnTo>
                <a:lnTo>
                  <a:pt x="15184" y="7981"/>
                </a:lnTo>
                <a:lnTo>
                  <a:pt x="14868" y="8030"/>
                </a:lnTo>
                <a:lnTo>
                  <a:pt x="14624" y="8054"/>
                </a:lnTo>
                <a:lnTo>
                  <a:pt x="14357" y="8079"/>
                </a:lnTo>
                <a:lnTo>
                  <a:pt x="14235" y="8103"/>
                </a:lnTo>
                <a:lnTo>
                  <a:pt x="14113" y="8152"/>
                </a:lnTo>
                <a:lnTo>
                  <a:pt x="14016" y="8200"/>
                </a:lnTo>
                <a:lnTo>
                  <a:pt x="13919" y="8298"/>
                </a:lnTo>
                <a:lnTo>
                  <a:pt x="13919" y="8322"/>
                </a:lnTo>
                <a:lnTo>
                  <a:pt x="13919" y="8346"/>
                </a:lnTo>
                <a:lnTo>
                  <a:pt x="13919" y="8395"/>
                </a:lnTo>
                <a:lnTo>
                  <a:pt x="13943" y="8395"/>
                </a:lnTo>
                <a:lnTo>
                  <a:pt x="14065" y="8419"/>
                </a:lnTo>
                <a:lnTo>
                  <a:pt x="14211" y="8444"/>
                </a:lnTo>
                <a:lnTo>
                  <a:pt x="14454" y="8444"/>
                </a:lnTo>
                <a:lnTo>
                  <a:pt x="14989" y="8395"/>
                </a:lnTo>
                <a:lnTo>
                  <a:pt x="15208" y="8395"/>
                </a:lnTo>
                <a:lnTo>
                  <a:pt x="15208" y="8857"/>
                </a:lnTo>
                <a:lnTo>
                  <a:pt x="14722" y="8882"/>
                </a:lnTo>
                <a:lnTo>
                  <a:pt x="14503" y="8882"/>
                </a:lnTo>
                <a:lnTo>
                  <a:pt x="14284" y="8906"/>
                </a:lnTo>
                <a:lnTo>
                  <a:pt x="14065" y="8955"/>
                </a:lnTo>
                <a:lnTo>
                  <a:pt x="13967" y="8979"/>
                </a:lnTo>
                <a:lnTo>
                  <a:pt x="13870" y="9028"/>
                </a:lnTo>
                <a:lnTo>
                  <a:pt x="13846" y="9052"/>
                </a:lnTo>
                <a:lnTo>
                  <a:pt x="13870" y="9076"/>
                </a:lnTo>
                <a:lnTo>
                  <a:pt x="13967" y="9125"/>
                </a:lnTo>
                <a:lnTo>
                  <a:pt x="14065" y="9174"/>
                </a:lnTo>
                <a:lnTo>
                  <a:pt x="14284" y="9222"/>
                </a:lnTo>
                <a:lnTo>
                  <a:pt x="14722" y="9222"/>
                </a:lnTo>
                <a:lnTo>
                  <a:pt x="14941" y="9247"/>
                </a:lnTo>
                <a:lnTo>
                  <a:pt x="15184" y="9247"/>
                </a:lnTo>
                <a:lnTo>
                  <a:pt x="15160" y="9465"/>
                </a:lnTo>
                <a:lnTo>
                  <a:pt x="14965" y="9514"/>
                </a:lnTo>
                <a:lnTo>
                  <a:pt x="14722" y="9563"/>
                </a:lnTo>
                <a:lnTo>
                  <a:pt x="14478" y="9660"/>
                </a:lnTo>
                <a:lnTo>
                  <a:pt x="14259" y="9757"/>
                </a:lnTo>
                <a:lnTo>
                  <a:pt x="14040" y="9879"/>
                </a:lnTo>
                <a:lnTo>
                  <a:pt x="14016" y="9903"/>
                </a:lnTo>
                <a:lnTo>
                  <a:pt x="14016" y="9952"/>
                </a:lnTo>
                <a:lnTo>
                  <a:pt x="14040" y="9976"/>
                </a:lnTo>
                <a:lnTo>
                  <a:pt x="14065" y="9976"/>
                </a:lnTo>
                <a:lnTo>
                  <a:pt x="14284" y="10001"/>
                </a:lnTo>
                <a:lnTo>
                  <a:pt x="14503" y="9976"/>
                </a:lnTo>
                <a:lnTo>
                  <a:pt x="14965" y="9903"/>
                </a:lnTo>
                <a:lnTo>
                  <a:pt x="15087" y="9879"/>
                </a:lnTo>
                <a:lnTo>
                  <a:pt x="14965" y="10390"/>
                </a:lnTo>
                <a:lnTo>
                  <a:pt x="14527" y="10463"/>
                </a:lnTo>
                <a:lnTo>
                  <a:pt x="14332" y="10487"/>
                </a:lnTo>
                <a:lnTo>
                  <a:pt x="14162" y="10512"/>
                </a:lnTo>
                <a:lnTo>
                  <a:pt x="13992" y="10560"/>
                </a:lnTo>
                <a:lnTo>
                  <a:pt x="13919" y="10609"/>
                </a:lnTo>
                <a:lnTo>
                  <a:pt x="13846" y="10682"/>
                </a:lnTo>
                <a:lnTo>
                  <a:pt x="13821" y="10731"/>
                </a:lnTo>
                <a:lnTo>
                  <a:pt x="13846" y="10804"/>
                </a:lnTo>
                <a:lnTo>
                  <a:pt x="13870" y="10852"/>
                </a:lnTo>
                <a:lnTo>
                  <a:pt x="13894" y="10901"/>
                </a:lnTo>
                <a:lnTo>
                  <a:pt x="13967" y="10925"/>
                </a:lnTo>
                <a:lnTo>
                  <a:pt x="14065" y="10950"/>
                </a:lnTo>
                <a:lnTo>
                  <a:pt x="14235" y="10950"/>
                </a:lnTo>
                <a:lnTo>
                  <a:pt x="14576" y="10901"/>
                </a:lnTo>
                <a:lnTo>
                  <a:pt x="14795" y="10877"/>
                </a:lnTo>
                <a:lnTo>
                  <a:pt x="14795" y="10877"/>
                </a:lnTo>
                <a:lnTo>
                  <a:pt x="14600" y="11339"/>
                </a:lnTo>
                <a:lnTo>
                  <a:pt x="14478" y="11339"/>
                </a:lnTo>
                <a:lnTo>
                  <a:pt x="14284" y="11315"/>
                </a:lnTo>
                <a:lnTo>
                  <a:pt x="14089" y="11339"/>
                </a:lnTo>
                <a:lnTo>
                  <a:pt x="13919" y="11363"/>
                </a:lnTo>
                <a:lnTo>
                  <a:pt x="13724" y="11436"/>
                </a:lnTo>
                <a:lnTo>
                  <a:pt x="13724" y="11461"/>
                </a:lnTo>
                <a:lnTo>
                  <a:pt x="13724" y="11485"/>
                </a:lnTo>
                <a:lnTo>
                  <a:pt x="13894" y="11558"/>
                </a:lnTo>
                <a:lnTo>
                  <a:pt x="14065" y="11607"/>
                </a:lnTo>
                <a:lnTo>
                  <a:pt x="14430" y="11655"/>
                </a:lnTo>
                <a:lnTo>
                  <a:pt x="14186" y="12069"/>
                </a:lnTo>
                <a:lnTo>
                  <a:pt x="13967" y="12069"/>
                </a:lnTo>
                <a:lnTo>
                  <a:pt x="13724" y="12093"/>
                </a:lnTo>
                <a:lnTo>
                  <a:pt x="13602" y="12069"/>
                </a:lnTo>
                <a:lnTo>
                  <a:pt x="13456" y="12045"/>
                </a:lnTo>
                <a:lnTo>
                  <a:pt x="13335" y="12020"/>
                </a:lnTo>
                <a:lnTo>
                  <a:pt x="13213" y="12020"/>
                </a:lnTo>
                <a:lnTo>
                  <a:pt x="13189" y="12045"/>
                </a:lnTo>
                <a:lnTo>
                  <a:pt x="13164" y="12069"/>
                </a:lnTo>
                <a:lnTo>
                  <a:pt x="13189" y="12166"/>
                </a:lnTo>
                <a:lnTo>
                  <a:pt x="13237" y="12239"/>
                </a:lnTo>
                <a:lnTo>
                  <a:pt x="13310" y="12312"/>
                </a:lnTo>
                <a:lnTo>
                  <a:pt x="13408" y="12361"/>
                </a:lnTo>
                <a:lnTo>
                  <a:pt x="13529" y="12385"/>
                </a:lnTo>
                <a:lnTo>
                  <a:pt x="13651" y="12410"/>
                </a:lnTo>
                <a:lnTo>
                  <a:pt x="13919" y="12434"/>
                </a:lnTo>
                <a:lnTo>
                  <a:pt x="13578" y="12823"/>
                </a:lnTo>
                <a:lnTo>
                  <a:pt x="13067" y="12726"/>
                </a:lnTo>
                <a:lnTo>
                  <a:pt x="12848" y="12677"/>
                </a:lnTo>
                <a:lnTo>
                  <a:pt x="12726" y="12677"/>
                </a:lnTo>
                <a:lnTo>
                  <a:pt x="12605" y="12702"/>
                </a:lnTo>
                <a:lnTo>
                  <a:pt x="12605" y="12726"/>
                </a:lnTo>
                <a:lnTo>
                  <a:pt x="12580" y="12775"/>
                </a:lnTo>
                <a:lnTo>
                  <a:pt x="12629" y="12848"/>
                </a:lnTo>
                <a:lnTo>
                  <a:pt x="12678" y="12921"/>
                </a:lnTo>
                <a:lnTo>
                  <a:pt x="12726" y="12969"/>
                </a:lnTo>
                <a:lnTo>
                  <a:pt x="12824" y="13018"/>
                </a:lnTo>
                <a:lnTo>
                  <a:pt x="13018" y="13115"/>
                </a:lnTo>
                <a:lnTo>
                  <a:pt x="13237" y="13164"/>
                </a:lnTo>
                <a:lnTo>
                  <a:pt x="13091" y="13286"/>
                </a:lnTo>
                <a:lnTo>
                  <a:pt x="13043" y="13286"/>
                </a:lnTo>
                <a:lnTo>
                  <a:pt x="12580" y="13261"/>
                </a:lnTo>
                <a:lnTo>
                  <a:pt x="12337" y="13213"/>
                </a:lnTo>
                <a:lnTo>
                  <a:pt x="12215" y="13188"/>
                </a:lnTo>
                <a:lnTo>
                  <a:pt x="12094" y="13188"/>
                </a:lnTo>
                <a:lnTo>
                  <a:pt x="12021" y="13213"/>
                </a:lnTo>
                <a:lnTo>
                  <a:pt x="11972" y="13261"/>
                </a:lnTo>
                <a:lnTo>
                  <a:pt x="11972" y="13334"/>
                </a:lnTo>
                <a:lnTo>
                  <a:pt x="11996" y="13383"/>
                </a:lnTo>
                <a:lnTo>
                  <a:pt x="12142" y="13505"/>
                </a:lnTo>
                <a:lnTo>
                  <a:pt x="12288" y="13578"/>
                </a:lnTo>
                <a:lnTo>
                  <a:pt x="12459" y="13626"/>
                </a:lnTo>
                <a:lnTo>
                  <a:pt x="12653" y="13651"/>
                </a:lnTo>
                <a:lnTo>
                  <a:pt x="12215" y="13943"/>
                </a:lnTo>
                <a:lnTo>
                  <a:pt x="12142" y="13918"/>
                </a:lnTo>
                <a:lnTo>
                  <a:pt x="11680" y="13821"/>
                </a:lnTo>
                <a:lnTo>
                  <a:pt x="11461" y="13772"/>
                </a:lnTo>
                <a:lnTo>
                  <a:pt x="11242" y="13724"/>
                </a:lnTo>
                <a:lnTo>
                  <a:pt x="11218" y="13748"/>
                </a:lnTo>
                <a:lnTo>
                  <a:pt x="11193" y="13748"/>
                </a:lnTo>
                <a:lnTo>
                  <a:pt x="11193" y="13821"/>
                </a:lnTo>
                <a:lnTo>
                  <a:pt x="11242" y="13894"/>
                </a:lnTo>
                <a:lnTo>
                  <a:pt x="11291" y="13967"/>
                </a:lnTo>
                <a:lnTo>
                  <a:pt x="11437" y="14064"/>
                </a:lnTo>
                <a:lnTo>
                  <a:pt x="11607" y="14137"/>
                </a:lnTo>
                <a:lnTo>
                  <a:pt x="11777" y="14210"/>
                </a:lnTo>
                <a:lnTo>
                  <a:pt x="11437" y="14381"/>
                </a:lnTo>
                <a:lnTo>
                  <a:pt x="11364" y="14332"/>
                </a:lnTo>
                <a:lnTo>
                  <a:pt x="11315" y="14308"/>
                </a:lnTo>
                <a:lnTo>
                  <a:pt x="11169" y="14259"/>
                </a:lnTo>
                <a:lnTo>
                  <a:pt x="10877" y="14235"/>
                </a:lnTo>
                <a:lnTo>
                  <a:pt x="10634" y="14210"/>
                </a:lnTo>
                <a:lnTo>
                  <a:pt x="10488" y="14210"/>
                </a:lnTo>
                <a:lnTo>
                  <a:pt x="10366" y="14235"/>
                </a:lnTo>
                <a:lnTo>
                  <a:pt x="10342" y="14283"/>
                </a:lnTo>
                <a:lnTo>
                  <a:pt x="10366" y="14332"/>
                </a:lnTo>
                <a:lnTo>
                  <a:pt x="10390" y="14381"/>
                </a:lnTo>
                <a:lnTo>
                  <a:pt x="10488" y="14478"/>
                </a:lnTo>
                <a:lnTo>
                  <a:pt x="10609" y="14551"/>
                </a:lnTo>
                <a:lnTo>
                  <a:pt x="10707" y="14575"/>
                </a:lnTo>
                <a:lnTo>
                  <a:pt x="10877" y="14624"/>
                </a:lnTo>
                <a:lnTo>
                  <a:pt x="10488" y="14746"/>
                </a:lnTo>
                <a:lnTo>
                  <a:pt x="10293" y="14673"/>
                </a:lnTo>
                <a:lnTo>
                  <a:pt x="10098" y="14624"/>
                </a:lnTo>
                <a:lnTo>
                  <a:pt x="9904" y="14600"/>
                </a:lnTo>
                <a:lnTo>
                  <a:pt x="9782" y="14600"/>
                </a:lnTo>
                <a:lnTo>
                  <a:pt x="9685" y="14648"/>
                </a:lnTo>
                <a:lnTo>
                  <a:pt x="9660" y="14673"/>
                </a:lnTo>
                <a:lnTo>
                  <a:pt x="9660" y="14721"/>
                </a:lnTo>
                <a:lnTo>
                  <a:pt x="9709" y="14794"/>
                </a:lnTo>
                <a:lnTo>
                  <a:pt x="9782" y="14843"/>
                </a:lnTo>
                <a:lnTo>
                  <a:pt x="9928" y="14916"/>
                </a:lnTo>
                <a:lnTo>
                  <a:pt x="9612" y="14989"/>
                </a:lnTo>
                <a:lnTo>
                  <a:pt x="9563" y="14940"/>
                </a:lnTo>
                <a:lnTo>
                  <a:pt x="9514" y="14916"/>
                </a:lnTo>
                <a:lnTo>
                  <a:pt x="9417" y="14867"/>
                </a:lnTo>
                <a:lnTo>
                  <a:pt x="9222" y="14843"/>
                </a:lnTo>
                <a:lnTo>
                  <a:pt x="9125" y="14843"/>
                </a:lnTo>
                <a:lnTo>
                  <a:pt x="9028" y="14867"/>
                </a:lnTo>
                <a:lnTo>
                  <a:pt x="9003" y="14916"/>
                </a:lnTo>
                <a:lnTo>
                  <a:pt x="8979" y="14965"/>
                </a:lnTo>
                <a:lnTo>
                  <a:pt x="8955" y="15013"/>
                </a:lnTo>
                <a:lnTo>
                  <a:pt x="8979" y="15062"/>
                </a:lnTo>
                <a:lnTo>
                  <a:pt x="9003" y="15086"/>
                </a:lnTo>
                <a:lnTo>
                  <a:pt x="8638" y="15135"/>
                </a:lnTo>
                <a:lnTo>
                  <a:pt x="8298" y="15159"/>
                </a:lnTo>
                <a:lnTo>
                  <a:pt x="7203" y="15159"/>
                </a:lnTo>
                <a:lnTo>
                  <a:pt x="6838" y="15111"/>
                </a:lnTo>
                <a:lnTo>
                  <a:pt x="6497" y="15062"/>
                </a:lnTo>
                <a:lnTo>
                  <a:pt x="6132" y="14989"/>
                </a:lnTo>
                <a:lnTo>
                  <a:pt x="5792" y="14916"/>
                </a:lnTo>
                <a:lnTo>
                  <a:pt x="5451" y="14819"/>
                </a:lnTo>
                <a:lnTo>
                  <a:pt x="5110" y="14697"/>
                </a:lnTo>
                <a:lnTo>
                  <a:pt x="4794" y="14575"/>
                </a:lnTo>
                <a:lnTo>
                  <a:pt x="4453" y="14405"/>
                </a:lnTo>
                <a:lnTo>
                  <a:pt x="4137" y="14259"/>
                </a:lnTo>
                <a:lnTo>
                  <a:pt x="3845" y="14064"/>
                </a:lnTo>
                <a:lnTo>
                  <a:pt x="3553" y="13870"/>
                </a:lnTo>
                <a:lnTo>
                  <a:pt x="3285" y="13675"/>
                </a:lnTo>
                <a:lnTo>
                  <a:pt x="3018" y="13456"/>
                </a:lnTo>
                <a:lnTo>
                  <a:pt x="2774" y="13237"/>
                </a:lnTo>
                <a:lnTo>
                  <a:pt x="2531" y="12994"/>
                </a:lnTo>
                <a:lnTo>
                  <a:pt x="2312" y="12775"/>
                </a:lnTo>
                <a:lnTo>
                  <a:pt x="2093" y="12507"/>
                </a:lnTo>
                <a:lnTo>
                  <a:pt x="1898" y="12239"/>
                </a:lnTo>
                <a:lnTo>
                  <a:pt x="1728" y="11972"/>
                </a:lnTo>
                <a:lnTo>
                  <a:pt x="1558" y="11704"/>
                </a:lnTo>
                <a:lnTo>
                  <a:pt x="1387" y="11412"/>
                </a:lnTo>
                <a:lnTo>
                  <a:pt x="1266" y="11120"/>
                </a:lnTo>
                <a:lnTo>
                  <a:pt x="1144" y="10828"/>
                </a:lnTo>
                <a:lnTo>
                  <a:pt x="1022" y="10512"/>
                </a:lnTo>
                <a:lnTo>
                  <a:pt x="949" y="10195"/>
                </a:lnTo>
                <a:lnTo>
                  <a:pt x="876" y="9879"/>
                </a:lnTo>
                <a:lnTo>
                  <a:pt x="828" y="9538"/>
                </a:lnTo>
                <a:lnTo>
                  <a:pt x="755" y="9003"/>
                </a:lnTo>
                <a:lnTo>
                  <a:pt x="730" y="8468"/>
                </a:lnTo>
                <a:lnTo>
                  <a:pt x="730" y="7933"/>
                </a:lnTo>
                <a:lnTo>
                  <a:pt x="779" y="7397"/>
                </a:lnTo>
                <a:lnTo>
                  <a:pt x="828" y="6862"/>
                </a:lnTo>
                <a:lnTo>
                  <a:pt x="949" y="6351"/>
                </a:lnTo>
                <a:lnTo>
                  <a:pt x="1071" y="5840"/>
                </a:lnTo>
                <a:lnTo>
                  <a:pt x="1266" y="5353"/>
                </a:lnTo>
                <a:lnTo>
                  <a:pt x="1387" y="5061"/>
                </a:lnTo>
                <a:lnTo>
                  <a:pt x="1558" y="4745"/>
                </a:lnTo>
                <a:lnTo>
                  <a:pt x="1752" y="4404"/>
                </a:lnTo>
                <a:lnTo>
                  <a:pt x="1996" y="4064"/>
                </a:lnTo>
                <a:lnTo>
                  <a:pt x="2263" y="3699"/>
                </a:lnTo>
                <a:lnTo>
                  <a:pt x="2555" y="3334"/>
                </a:lnTo>
                <a:lnTo>
                  <a:pt x="2896" y="2944"/>
                </a:lnTo>
                <a:lnTo>
                  <a:pt x="3261" y="2604"/>
                </a:lnTo>
                <a:lnTo>
                  <a:pt x="3650" y="2263"/>
                </a:lnTo>
                <a:lnTo>
                  <a:pt x="4064" y="1922"/>
                </a:lnTo>
                <a:lnTo>
                  <a:pt x="4526" y="1630"/>
                </a:lnTo>
                <a:lnTo>
                  <a:pt x="5013" y="1363"/>
                </a:lnTo>
                <a:lnTo>
                  <a:pt x="5500" y="1144"/>
                </a:lnTo>
                <a:lnTo>
                  <a:pt x="6035" y="974"/>
                </a:lnTo>
                <a:lnTo>
                  <a:pt x="6303" y="925"/>
                </a:lnTo>
                <a:lnTo>
                  <a:pt x="6595" y="876"/>
                </a:lnTo>
                <a:lnTo>
                  <a:pt x="6862" y="828"/>
                </a:lnTo>
                <a:lnTo>
                  <a:pt x="7154" y="803"/>
                </a:lnTo>
                <a:lnTo>
                  <a:pt x="7519" y="779"/>
                </a:lnTo>
                <a:lnTo>
                  <a:pt x="7909" y="730"/>
                </a:lnTo>
                <a:lnTo>
                  <a:pt x="8298" y="682"/>
                </a:lnTo>
                <a:close/>
                <a:moveTo>
                  <a:pt x="8128" y="0"/>
                </a:moveTo>
                <a:lnTo>
                  <a:pt x="7738" y="25"/>
                </a:lnTo>
                <a:lnTo>
                  <a:pt x="7373" y="73"/>
                </a:lnTo>
                <a:lnTo>
                  <a:pt x="7081" y="49"/>
                </a:lnTo>
                <a:lnTo>
                  <a:pt x="6765" y="49"/>
                </a:lnTo>
                <a:lnTo>
                  <a:pt x="6473" y="73"/>
                </a:lnTo>
                <a:lnTo>
                  <a:pt x="6157" y="146"/>
                </a:lnTo>
                <a:lnTo>
                  <a:pt x="5840" y="219"/>
                </a:lnTo>
                <a:lnTo>
                  <a:pt x="5524" y="317"/>
                </a:lnTo>
                <a:lnTo>
                  <a:pt x="5208" y="438"/>
                </a:lnTo>
                <a:lnTo>
                  <a:pt x="4916" y="560"/>
                </a:lnTo>
                <a:lnTo>
                  <a:pt x="4307" y="876"/>
                </a:lnTo>
                <a:lnTo>
                  <a:pt x="3748" y="1217"/>
                </a:lnTo>
                <a:lnTo>
                  <a:pt x="3212" y="1606"/>
                </a:lnTo>
                <a:lnTo>
                  <a:pt x="2750" y="1995"/>
                </a:lnTo>
                <a:lnTo>
                  <a:pt x="2482" y="2239"/>
                </a:lnTo>
                <a:lnTo>
                  <a:pt x="2239" y="2482"/>
                </a:lnTo>
                <a:lnTo>
                  <a:pt x="2020" y="2725"/>
                </a:lnTo>
                <a:lnTo>
                  <a:pt x="1825" y="2993"/>
                </a:lnTo>
                <a:lnTo>
                  <a:pt x="1631" y="3261"/>
                </a:lnTo>
                <a:lnTo>
                  <a:pt x="1436" y="3528"/>
                </a:lnTo>
                <a:lnTo>
                  <a:pt x="1120" y="4088"/>
                </a:lnTo>
                <a:lnTo>
                  <a:pt x="852" y="4696"/>
                </a:lnTo>
                <a:lnTo>
                  <a:pt x="609" y="5305"/>
                </a:lnTo>
                <a:lnTo>
                  <a:pt x="390" y="5962"/>
                </a:lnTo>
                <a:lnTo>
                  <a:pt x="195" y="6643"/>
                </a:lnTo>
                <a:lnTo>
                  <a:pt x="122" y="7008"/>
                </a:lnTo>
                <a:lnTo>
                  <a:pt x="49" y="7373"/>
                </a:lnTo>
                <a:lnTo>
                  <a:pt x="25" y="7738"/>
                </a:lnTo>
                <a:lnTo>
                  <a:pt x="1" y="8103"/>
                </a:lnTo>
                <a:lnTo>
                  <a:pt x="1" y="8468"/>
                </a:lnTo>
                <a:lnTo>
                  <a:pt x="1" y="8809"/>
                </a:lnTo>
                <a:lnTo>
                  <a:pt x="49" y="9174"/>
                </a:lnTo>
                <a:lnTo>
                  <a:pt x="98" y="9514"/>
                </a:lnTo>
                <a:lnTo>
                  <a:pt x="171" y="9879"/>
                </a:lnTo>
                <a:lnTo>
                  <a:pt x="268" y="10220"/>
                </a:lnTo>
                <a:lnTo>
                  <a:pt x="365" y="10560"/>
                </a:lnTo>
                <a:lnTo>
                  <a:pt x="487" y="10901"/>
                </a:lnTo>
                <a:lnTo>
                  <a:pt x="633" y="11242"/>
                </a:lnTo>
                <a:lnTo>
                  <a:pt x="803" y="11582"/>
                </a:lnTo>
                <a:lnTo>
                  <a:pt x="1168" y="12264"/>
                </a:lnTo>
                <a:lnTo>
                  <a:pt x="1387" y="12629"/>
                </a:lnTo>
                <a:lnTo>
                  <a:pt x="1631" y="12994"/>
                </a:lnTo>
                <a:lnTo>
                  <a:pt x="1874" y="13334"/>
                </a:lnTo>
                <a:lnTo>
                  <a:pt x="2142" y="13651"/>
                </a:lnTo>
                <a:lnTo>
                  <a:pt x="2434" y="13943"/>
                </a:lnTo>
                <a:lnTo>
                  <a:pt x="2726" y="14235"/>
                </a:lnTo>
                <a:lnTo>
                  <a:pt x="3042" y="14502"/>
                </a:lnTo>
                <a:lnTo>
                  <a:pt x="3358" y="14746"/>
                </a:lnTo>
                <a:lnTo>
                  <a:pt x="3699" y="14965"/>
                </a:lnTo>
                <a:lnTo>
                  <a:pt x="4040" y="15159"/>
                </a:lnTo>
                <a:lnTo>
                  <a:pt x="4405" y="15354"/>
                </a:lnTo>
                <a:lnTo>
                  <a:pt x="4794" y="15500"/>
                </a:lnTo>
                <a:lnTo>
                  <a:pt x="5183" y="15622"/>
                </a:lnTo>
                <a:lnTo>
                  <a:pt x="5573" y="15743"/>
                </a:lnTo>
                <a:lnTo>
                  <a:pt x="5986" y="15816"/>
                </a:lnTo>
                <a:lnTo>
                  <a:pt x="6424" y="15889"/>
                </a:lnTo>
                <a:lnTo>
                  <a:pt x="6838" y="15914"/>
                </a:lnTo>
                <a:lnTo>
                  <a:pt x="7276" y="15938"/>
                </a:lnTo>
                <a:lnTo>
                  <a:pt x="7714" y="15938"/>
                </a:lnTo>
                <a:lnTo>
                  <a:pt x="8152" y="15914"/>
                </a:lnTo>
                <a:lnTo>
                  <a:pt x="8565" y="15889"/>
                </a:lnTo>
                <a:lnTo>
                  <a:pt x="9003" y="15841"/>
                </a:lnTo>
                <a:lnTo>
                  <a:pt x="9417" y="15768"/>
                </a:lnTo>
                <a:lnTo>
                  <a:pt x="9831" y="15670"/>
                </a:lnTo>
                <a:lnTo>
                  <a:pt x="10244" y="15573"/>
                </a:lnTo>
                <a:lnTo>
                  <a:pt x="10658" y="15451"/>
                </a:lnTo>
                <a:lnTo>
                  <a:pt x="11047" y="15305"/>
                </a:lnTo>
                <a:lnTo>
                  <a:pt x="11437" y="15135"/>
                </a:lnTo>
                <a:lnTo>
                  <a:pt x="11826" y="14940"/>
                </a:lnTo>
                <a:lnTo>
                  <a:pt x="12191" y="14721"/>
                </a:lnTo>
                <a:lnTo>
                  <a:pt x="12556" y="14478"/>
                </a:lnTo>
                <a:lnTo>
                  <a:pt x="12921" y="14235"/>
                </a:lnTo>
                <a:lnTo>
                  <a:pt x="13262" y="13943"/>
                </a:lnTo>
                <a:lnTo>
                  <a:pt x="13578" y="13651"/>
                </a:lnTo>
                <a:lnTo>
                  <a:pt x="13894" y="13334"/>
                </a:lnTo>
                <a:lnTo>
                  <a:pt x="14186" y="13018"/>
                </a:lnTo>
                <a:lnTo>
                  <a:pt x="14430" y="12702"/>
                </a:lnTo>
                <a:lnTo>
                  <a:pt x="14673" y="12361"/>
                </a:lnTo>
                <a:lnTo>
                  <a:pt x="14892" y="11996"/>
                </a:lnTo>
                <a:lnTo>
                  <a:pt x="15087" y="11631"/>
                </a:lnTo>
                <a:lnTo>
                  <a:pt x="15111" y="11631"/>
                </a:lnTo>
                <a:lnTo>
                  <a:pt x="15135" y="11582"/>
                </a:lnTo>
                <a:lnTo>
                  <a:pt x="15135" y="11534"/>
                </a:lnTo>
                <a:lnTo>
                  <a:pt x="15330" y="11096"/>
                </a:lnTo>
                <a:lnTo>
                  <a:pt x="15500" y="10658"/>
                </a:lnTo>
                <a:lnTo>
                  <a:pt x="15622" y="10195"/>
                </a:lnTo>
                <a:lnTo>
                  <a:pt x="15719" y="9733"/>
                </a:lnTo>
                <a:lnTo>
                  <a:pt x="15744" y="9709"/>
                </a:lnTo>
                <a:lnTo>
                  <a:pt x="15768" y="9684"/>
                </a:lnTo>
                <a:lnTo>
                  <a:pt x="15768" y="9636"/>
                </a:lnTo>
                <a:lnTo>
                  <a:pt x="15768" y="9611"/>
                </a:lnTo>
                <a:lnTo>
                  <a:pt x="15744" y="9563"/>
                </a:lnTo>
                <a:lnTo>
                  <a:pt x="15792" y="9174"/>
                </a:lnTo>
                <a:lnTo>
                  <a:pt x="15817" y="8760"/>
                </a:lnTo>
                <a:lnTo>
                  <a:pt x="15817" y="8371"/>
                </a:lnTo>
                <a:lnTo>
                  <a:pt x="15817" y="7957"/>
                </a:lnTo>
                <a:lnTo>
                  <a:pt x="15719" y="7105"/>
                </a:lnTo>
                <a:lnTo>
                  <a:pt x="15671" y="6667"/>
                </a:lnTo>
                <a:lnTo>
                  <a:pt x="15598" y="6254"/>
                </a:lnTo>
                <a:lnTo>
                  <a:pt x="15500" y="5840"/>
                </a:lnTo>
                <a:lnTo>
                  <a:pt x="15403" y="5426"/>
                </a:lnTo>
                <a:lnTo>
                  <a:pt x="15281" y="5013"/>
                </a:lnTo>
                <a:lnTo>
                  <a:pt x="15135" y="4623"/>
                </a:lnTo>
                <a:lnTo>
                  <a:pt x="14989" y="4234"/>
                </a:lnTo>
                <a:lnTo>
                  <a:pt x="14819" y="3845"/>
                </a:lnTo>
                <a:lnTo>
                  <a:pt x="14600" y="3480"/>
                </a:lnTo>
                <a:lnTo>
                  <a:pt x="14381" y="3115"/>
                </a:lnTo>
                <a:lnTo>
                  <a:pt x="14138" y="2774"/>
                </a:lnTo>
                <a:lnTo>
                  <a:pt x="13870" y="2458"/>
                </a:lnTo>
                <a:lnTo>
                  <a:pt x="13578" y="2141"/>
                </a:lnTo>
                <a:lnTo>
                  <a:pt x="13262" y="1849"/>
                </a:lnTo>
                <a:lnTo>
                  <a:pt x="12970" y="1582"/>
                </a:lnTo>
                <a:lnTo>
                  <a:pt x="12629" y="1363"/>
                </a:lnTo>
                <a:lnTo>
                  <a:pt x="12288" y="1144"/>
                </a:lnTo>
                <a:lnTo>
                  <a:pt x="11948" y="949"/>
                </a:lnTo>
                <a:lnTo>
                  <a:pt x="11583" y="779"/>
                </a:lnTo>
                <a:lnTo>
                  <a:pt x="11218" y="609"/>
                </a:lnTo>
                <a:lnTo>
                  <a:pt x="10828" y="487"/>
                </a:lnTo>
                <a:lnTo>
                  <a:pt x="10463" y="365"/>
                </a:lnTo>
                <a:lnTo>
                  <a:pt x="10098" y="268"/>
                </a:lnTo>
                <a:lnTo>
                  <a:pt x="9709" y="171"/>
                </a:lnTo>
                <a:lnTo>
                  <a:pt x="9320" y="98"/>
                </a:lnTo>
                <a:lnTo>
                  <a:pt x="8930" y="49"/>
                </a:lnTo>
                <a:lnTo>
                  <a:pt x="8517" y="25"/>
                </a:lnTo>
                <a:lnTo>
                  <a:pt x="8128" y="0"/>
                </a:lnTo>
                <a:close/>
              </a:path>
            </a:pathLst>
          </a:custGeom>
          <a:solidFill>
            <a:srgbClr val="CC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87" name="Google Shape;387;p47"/>
          <p:cNvPicPr preferRelativeResize="0"/>
          <p:nvPr/>
        </p:nvPicPr>
        <p:blipFill>
          <a:blip r:embed="rId3">
            <a:alphaModFix/>
          </a:blip>
          <a:stretch>
            <a:fillRect/>
          </a:stretch>
        </p:blipFill>
        <p:spPr>
          <a:xfrm>
            <a:off x="4572000" y="817050"/>
            <a:ext cx="4572000" cy="3509389"/>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p48"/>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It’s a black box</a:t>
            </a:r>
            <a:endParaRPr/>
          </a:p>
        </p:txBody>
      </p:sp>
      <p:sp>
        <p:nvSpPr>
          <p:cNvPr id="393" name="Google Shape;393;p48"/>
          <p:cNvSpPr/>
          <p:nvPr/>
        </p:nvSpPr>
        <p:spPr>
          <a:xfrm>
            <a:off x="422510" y="3045249"/>
            <a:ext cx="848220" cy="853360"/>
          </a:xfrm>
          <a:custGeom>
            <a:rect b="b" l="l" r="r" t="t"/>
            <a:pathLst>
              <a:path extrusionOk="0" h="15938" w="15842">
                <a:moveTo>
                  <a:pt x="4794" y="7470"/>
                </a:moveTo>
                <a:lnTo>
                  <a:pt x="4867" y="7495"/>
                </a:lnTo>
                <a:lnTo>
                  <a:pt x="4940" y="7543"/>
                </a:lnTo>
                <a:lnTo>
                  <a:pt x="4989" y="7616"/>
                </a:lnTo>
                <a:lnTo>
                  <a:pt x="5013" y="7714"/>
                </a:lnTo>
                <a:lnTo>
                  <a:pt x="5013" y="7787"/>
                </a:lnTo>
                <a:lnTo>
                  <a:pt x="4989" y="7908"/>
                </a:lnTo>
                <a:lnTo>
                  <a:pt x="4916" y="7981"/>
                </a:lnTo>
                <a:lnTo>
                  <a:pt x="4843" y="8054"/>
                </a:lnTo>
                <a:lnTo>
                  <a:pt x="4721" y="8079"/>
                </a:lnTo>
                <a:lnTo>
                  <a:pt x="4600" y="8054"/>
                </a:lnTo>
                <a:lnTo>
                  <a:pt x="4527" y="7981"/>
                </a:lnTo>
                <a:lnTo>
                  <a:pt x="4454" y="7908"/>
                </a:lnTo>
                <a:lnTo>
                  <a:pt x="4429" y="7787"/>
                </a:lnTo>
                <a:lnTo>
                  <a:pt x="4454" y="7665"/>
                </a:lnTo>
                <a:lnTo>
                  <a:pt x="4527" y="7543"/>
                </a:lnTo>
                <a:lnTo>
                  <a:pt x="4600" y="7495"/>
                </a:lnTo>
                <a:lnTo>
                  <a:pt x="4697" y="7470"/>
                </a:lnTo>
                <a:close/>
                <a:moveTo>
                  <a:pt x="11169" y="7470"/>
                </a:moveTo>
                <a:lnTo>
                  <a:pt x="11242" y="7495"/>
                </a:lnTo>
                <a:lnTo>
                  <a:pt x="11315" y="7543"/>
                </a:lnTo>
                <a:lnTo>
                  <a:pt x="11364" y="7616"/>
                </a:lnTo>
                <a:lnTo>
                  <a:pt x="11388" y="7714"/>
                </a:lnTo>
                <a:lnTo>
                  <a:pt x="11388" y="7787"/>
                </a:lnTo>
                <a:lnTo>
                  <a:pt x="11364" y="7908"/>
                </a:lnTo>
                <a:lnTo>
                  <a:pt x="11291" y="7981"/>
                </a:lnTo>
                <a:lnTo>
                  <a:pt x="11218" y="8054"/>
                </a:lnTo>
                <a:lnTo>
                  <a:pt x="11096" y="8079"/>
                </a:lnTo>
                <a:lnTo>
                  <a:pt x="10975" y="8054"/>
                </a:lnTo>
                <a:lnTo>
                  <a:pt x="10902" y="7981"/>
                </a:lnTo>
                <a:lnTo>
                  <a:pt x="10829" y="7908"/>
                </a:lnTo>
                <a:lnTo>
                  <a:pt x="10804" y="7787"/>
                </a:lnTo>
                <a:lnTo>
                  <a:pt x="10829" y="7665"/>
                </a:lnTo>
                <a:lnTo>
                  <a:pt x="10902" y="7543"/>
                </a:lnTo>
                <a:lnTo>
                  <a:pt x="10975" y="7495"/>
                </a:lnTo>
                <a:lnTo>
                  <a:pt x="11072" y="7470"/>
                </a:lnTo>
                <a:close/>
                <a:moveTo>
                  <a:pt x="4770" y="7081"/>
                </a:moveTo>
                <a:lnTo>
                  <a:pt x="4600" y="7105"/>
                </a:lnTo>
                <a:lnTo>
                  <a:pt x="4429" y="7178"/>
                </a:lnTo>
                <a:lnTo>
                  <a:pt x="4308" y="7300"/>
                </a:lnTo>
                <a:lnTo>
                  <a:pt x="4186" y="7446"/>
                </a:lnTo>
                <a:lnTo>
                  <a:pt x="4113" y="7568"/>
                </a:lnTo>
                <a:lnTo>
                  <a:pt x="4064" y="7714"/>
                </a:lnTo>
                <a:lnTo>
                  <a:pt x="4016" y="7835"/>
                </a:lnTo>
                <a:lnTo>
                  <a:pt x="4016" y="7981"/>
                </a:lnTo>
                <a:lnTo>
                  <a:pt x="3967" y="8225"/>
                </a:lnTo>
                <a:lnTo>
                  <a:pt x="3967" y="8395"/>
                </a:lnTo>
                <a:lnTo>
                  <a:pt x="4016" y="8565"/>
                </a:lnTo>
                <a:lnTo>
                  <a:pt x="4064" y="8711"/>
                </a:lnTo>
                <a:lnTo>
                  <a:pt x="4162" y="8833"/>
                </a:lnTo>
                <a:lnTo>
                  <a:pt x="4259" y="8955"/>
                </a:lnTo>
                <a:lnTo>
                  <a:pt x="4381" y="9028"/>
                </a:lnTo>
                <a:lnTo>
                  <a:pt x="4527" y="9101"/>
                </a:lnTo>
                <a:lnTo>
                  <a:pt x="4697" y="9149"/>
                </a:lnTo>
                <a:lnTo>
                  <a:pt x="4892" y="9174"/>
                </a:lnTo>
                <a:lnTo>
                  <a:pt x="5062" y="9149"/>
                </a:lnTo>
                <a:lnTo>
                  <a:pt x="5232" y="9101"/>
                </a:lnTo>
                <a:lnTo>
                  <a:pt x="5378" y="9028"/>
                </a:lnTo>
                <a:lnTo>
                  <a:pt x="5500" y="8930"/>
                </a:lnTo>
                <a:lnTo>
                  <a:pt x="5622" y="8809"/>
                </a:lnTo>
                <a:lnTo>
                  <a:pt x="5719" y="8663"/>
                </a:lnTo>
                <a:lnTo>
                  <a:pt x="5792" y="8517"/>
                </a:lnTo>
                <a:lnTo>
                  <a:pt x="5841" y="8346"/>
                </a:lnTo>
                <a:lnTo>
                  <a:pt x="5865" y="8176"/>
                </a:lnTo>
                <a:lnTo>
                  <a:pt x="5841" y="8006"/>
                </a:lnTo>
                <a:lnTo>
                  <a:pt x="5816" y="7835"/>
                </a:lnTo>
                <a:lnTo>
                  <a:pt x="5768" y="7689"/>
                </a:lnTo>
                <a:lnTo>
                  <a:pt x="5695" y="7519"/>
                </a:lnTo>
                <a:lnTo>
                  <a:pt x="5573" y="7397"/>
                </a:lnTo>
                <a:lnTo>
                  <a:pt x="5427" y="7251"/>
                </a:lnTo>
                <a:lnTo>
                  <a:pt x="5281" y="7154"/>
                </a:lnTo>
                <a:lnTo>
                  <a:pt x="5111" y="7105"/>
                </a:lnTo>
                <a:lnTo>
                  <a:pt x="4940" y="7081"/>
                </a:lnTo>
                <a:close/>
                <a:moveTo>
                  <a:pt x="11145" y="7081"/>
                </a:moveTo>
                <a:lnTo>
                  <a:pt x="10975" y="7105"/>
                </a:lnTo>
                <a:lnTo>
                  <a:pt x="10804" y="7178"/>
                </a:lnTo>
                <a:lnTo>
                  <a:pt x="10683" y="7300"/>
                </a:lnTo>
                <a:lnTo>
                  <a:pt x="10561" y="7446"/>
                </a:lnTo>
                <a:lnTo>
                  <a:pt x="10488" y="7568"/>
                </a:lnTo>
                <a:lnTo>
                  <a:pt x="10439" y="7714"/>
                </a:lnTo>
                <a:lnTo>
                  <a:pt x="10391" y="7835"/>
                </a:lnTo>
                <a:lnTo>
                  <a:pt x="10391" y="7981"/>
                </a:lnTo>
                <a:lnTo>
                  <a:pt x="10342" y="8225"/>
                </a:lnTo>
                <a:lnTo>
                  <a:pt x="10342" y="8395"/>
                </a:lnTo>
                <a:lnTo>
                  <a:pt x="10391" y="8565"/>
                </a:lnTo>
                <a:lnTo>
                  <a:pt x="10439" y="8711"/>
                </a:lnTo>
                <a:lnTo>
                  <a:pt x="10537" y="8833"/>
                </a:lnTo>
                <a:lnTo>
                  <a:pt x="10634" y="8955"/>
                </a:lnTo>
                <a:lnTo>
                  <a:pt x="10756" y="9028"/>
                </a:lnTo>
                <a:lnTo>
                  <a:pt x="10902" y="9101"/>
                </a:lnTo>
                <a:lnTo>
                  <a:pt x="11072" y="9149"/>
                </a:lnTo>
                <a:lnTo>
                  <a:pt x="11267" y="9174"/>
                </a:lnTo>
                <a:lnTo>
                  <a:pt x="11437" y="9149"/>
                </a:lnTo>
                <a:lnTo>
                  <a:pt x="11607" y="9101"/>
                </a:lnTo>
                <a:lnTo>
                  <a:pt x="11753" y="9028"/>
                </a:lnTo>
                <a:lnTo>
                  <a:pt x="11875" y="8930"/>
                </a:lnTo>
                <a:lnTo>
                  <a:pt x="11997" y="8809"/>
                </a:lnTo>
                <a:lnTo>
                  <a:pt x="12094" y="8663"/>
                </a:lnTo>
                <a:lnTo>
                  <a:pt x="12167" y="8517"/>
                </a:lnTo>
                <a:lnTo>
                  <a:pt x="12216" y="8346"/>
                </a:lnTo>
                <a:lnTo>
                  <a:pt x="12240" y="8176"/>
                </a:lnTo>
                <a:lnTo>
                  <a:pt x="12216" y="8006"/>
                </a:lnTo>
                <a:lnTo>
                  <a:pt x="12191" y="7835"/>
                </a:lnTo>
                <a:lnTo>
                  <a:pt x="12143" y="7689"/>
                </a:lnTo>
                <a:lnTo>
                  <a:pt x="12070" y="7519"/>
                </a:lnTo>
                <a:lnTo>
                  <a:pt x="11948" y="7397"/>
                </a:lnTo>
                <a:lnTo>
                  <a:pt x="11802" y="7251"/>
                </a:lnTo>
                <a:lnTo>
                  <a:pt x="11656" y="7154"/>
                </a:lnTo>
                <a:lnTo>
                  <a:pt x="11486" y="7105"/>
                </a:lnTo>
                <a:lnTo>
                  <a:pt x="11315" y="7081"/>
                </a:lnTo>
                <a:close/>
                <a:moveTo>
                  <a:pt x="11972" y="10925"/>
                </a:moveTo>
                <a:lnTo>
                  <a:pt x="11875" y="10974"/>
                </a:lnTo>
                <a:lnTo>
                  <a:pt x="11778" y="11047"/>
                </a:lnTo>
                <a:lnTo>
                  <a:pt x="11607" y="11290"/>
                </a:lnTo>
                <a:lnTo>
                  <a:pt x="11413" y="11485"/>
                </a:lnTo>
                <a:lnTo>
                  <a:pt x="11194" y="11680"/>
                </a:lnTo>
                <a:lnTo>
                  <a:pt x="10950" y="11850"/>
                </a:lnTo>
                <a:lnTo>
                  <a:pt x="10707" y="11996"/>
                </a:lnTo>
                <a:lnTo>
                  <a:pt x="10439" y="12118"/>
                </a:lnTo>
                <a:lnTo>
                  <a:pt x="10172" y="12215"/>
                </a:lnTo>
                <a:lnTo>
                  <a:pt x="9880" y="12312"/>
                </a:lnTo>
                <a:lnTo>
                  <a:pt x="9588" y="12385"/>
                </a:lnTo>
                <a:lnTo>
                  <a:pt x="9296" y="12434"/>
                </a:lnTo>
                <a:lnTo>
                  <a:pt x="8712" y="12507"/>
                </a:lnTo>
                <a:lnTo>
                  <a:pt x="8128" y="12531"/>
                </a:lnTo>
                <a:lnTo>
                  <a:pt x="7568" y="12507"/>
                </a:lnTo>
                <a:lnTo>
                  <a:pt x="7325" y="12483"/>
                </a:lnTo>
                <a:lnTo>
                  <a:pt x="7106" y="12434"/>
                </a:lnTo>
                <a:lnTo>
                  <a:pt x="6668" y="12312"/>
                </a:lnTo>
                <a:lnTo>
                  <a:pt x="6230" y="12166"/>
                </a:lnTo>
                <a:lnTo>
                  <a:pt x="5816" y="11996"/>
                </a:lnTo>
                <a:lnTo>
                  <a:pt x="5427" y="11826"/>
                </a:lnTo>
                <a:lnTo>
                  <a:pt x="5013" y="11631"/>
                </a:lnTo>
                <a:lnTo>
                  <a:pt x="4794" y="11509"/>
                </a:lnTo>
                <a:lnTo>
                  <a:pt x="4600" y="11388"/>
                </a:lnTo>
                <a:lnTo>
                  <a:pt x="4454" y="11242"/>
                </a:lnTo>
                <a:lnTo>
                  <a:pt x="4308" y="11096"/>
                </a:lnTo>
                <a:lnTo>
                  <a:pt x="4259" y="11047"/>
                </a:lnTo>
                <a:lnTo>
                  <a:pt x="4210" y="11023"/>
                </a:lnTo>
                <a:lnTo>
                  <a:pt x="4089" y="11023"/>
                </a:lnTo>
                <a:lnTo>
                  <a:pt x="4040" y="11071"/>
                </a:lnTo>
                <a:lnTo>
                  <a:pt x="3991" y="11096"/>
                </a:lnTo>
                <a:lnTo>
                  <a:pt x="3991" y="11169"/>
                </a:lnTo>
                <a:lnTo>
                  <a:pt x="3991" y="11242"/>
                </a:lnTo>
                <a:lnTo>
                  <a:pt x="4016" y="11339"/>
                </a:lnTo>
                <a:lnTo>
                  <a:pt x="4064" y="11436"/>
                </a:lnTo>
                <a:lnTo>
                  <a:pt x="4210" y="11631"/>
                </a:lnTo>
                <a:lnTo>
                  <a:pt x="4381" y="11801"/>
                </a:lnTo>
                <a:lnTo>
                  <a:pt x="4575" y="11947"/>
                </a:lnTo>
                <a:lnTo>
                  <a:pt x="4794" y="12069"/>
                </a:lnTo>
                <a:lnTo>
                  <a:pt x="5038" y="12191"/>
                </a:lnTo>
                <a:lnTo>
                  <a:pt x="5451" y="12385"/>
                </a:lnTo>
                <a:lnTo>
                  <a:pt x="5938" y="12604"/>
                </a:lnTo>
                <a:lnTo>
                  <a:pt x="6424" y="12799"/>
                </a:lnTo>
                <a:lnTo>
                  <a:pt x="6935" y="12945"/>
                </a:lnTo>
                <a:lnTo>
                  <a:pt x="7446" y="13042"/>
                </a:lnTo>
                <a:lnTo>
                  <a:pt x="7763" y="13067"/>
                </a:lnTo>
                <a:lnTo>
                  <a:pt x="8079" y="13091"/>
                </a:lnTo>
                <a:lnTo>
                  <a:pt x="8420" y="13091"/>
                </a:lnTo>
                <a:lnTo>
                  <a:pt x="8760" y="13067"/>
                </a:lnTo>
                <a:lnTo>
                  <a:pt x="9101" y="13042"/>
                </a:lnTo>
                <a:lnTo>
                  <a:pt x="9442" y="12969"/>
                </a:lnTo>
                <a:lnTo>
                  <a:pt x="9758" y="12896"/>
                </a:lnTo>
                <a:lnTo>
                  <a:pt x="10099" y="12799"/>
                </a:lnTo>
                <a:lnTo>
                  <a:pt x="10415" y="12702"/>
                </a:lnTo>
                <a:lnTo>
                  <a:pt x="10731" y="12556"/>
                </a:lnTo>
                <a:lnTo>
                  <a:pt x="11023" y="12410"/>
                </a:lnTo>
                <a:lnTo>
                  <a:pt x="11315" y="12239"/>
                </a:lnTo>
                <a:lnTo>
                  <a:pt x="11583" y="12045"/>
                </a:lnTo>
                <a:lnTo>
                  <a:pt x="11826" y="11826"/>
                </a:lnTo>
                <a:lnTo>
                  <a:pt x="12045" y="11582"/>
                </a:lnTo>
                <a:lnTo>
                  <a:pt x="12264" y="11339"/>
                </a:lnTo>
                <a:lnTo>
                  <a:pt x="12313" y="11217"/>
                </a:lnTo>
                <a:lnTo>
                  <a:pt x="12289" y="11120"/>
                </a:lnTo>
                <a:lnTo>
                  <a:pt x="12240" y="11047"/>
                </a:lnTo>
                <a:lnTo>
                  <a:pt x="12167" y="10974"/>
                </a:lnTo>
                <a:lnTo>
                  <a:pt x="12070" y="10950"/>
                </a:lnTo>
                <a:lnTo>
                  <a:pt x="11972" y="10925"/>
                </a:lnTo>
                <a:close/>
                <a:moveTo>
                  <a:pt x="8493" y="682"/>
                </a:moveTo>
                <a:lnTo>
                  <a:pt x="8663" y="706"/>
                </a:lnTo>
                <a:lnTo>
                  <a:pt x="9101" y="755"/>
                </a:lnTo>
                <a:lnTo>
                  <a:pt x="9539" y="803"/>
                </a:lnTo>
                <a:lnTo>
                  <a:pt x="10001" y="901"/>
                </a:lnTo>
                <a:lnTo>
                  <a:pt x="10439" y="1022"/>
                </a:lnTo>
                <a:lnTo>
                  <a:pt x="10780" y="1120"/>
                </a:lnTo>
                <a:lnTo>
                  <a:pt x="11121" y="1241"/>
                </a:lnTo>
                <a:lnTo>
                  <a:pt x="11437" y="1411"/>
                </a:lnTo>
                <a:lnTo>
                  <a:pt x="11753" y="1557"/>
                </a:lnTo>
                <a:lnTo>
                  <a:pt x="11753" y="1582"/>
                </a:lnTo>
                <a:lnTo>
                  <a:pt x="11729" y="1655"/>
                </a:lnTo>
                <a:lnTo>
                  <a:pt x="11729" y="1752"/>
                </a:lnTo>
                <a:lnTo>
                  <a:pt x="11753" y="1801"/>
                </a:lnTo>
                <a:lnTo>
                  <a:pt x="11826" y="1825"/>
                </a:lnTo>
                <a:lnTo>
                  <a:pt x="11899" y="1825"/>
                </a:lnTo>
                <a:lnTo>
                  <a:pt x="11948" y="1776"/>
                </a:lnTo>
                <a:lnTo>
                  <a:pt x="11972" y="1752"/>
                </a:lnTo>
                <a:lnTo>
                  <a:pt x="11997" y="1752"/>
                </a:lnTo>
                <a:lnTo>
                  <a:pt x="11997" y="1728"/>
                </a:lnTo>
                <a:lnTo>
                  <a:pt x="12021" y="1728"/>
                </a:lnTo>
                <a:lnTo>
                  <a:pt x="12143" y="1801"/>
                </a:lnTo>
                <a:lnTo>
                  <a:pt x="12094" y="1874"/>
                </a:lnTo>
                <a:lnTo>
                  <a:pt x="12094" y="1947"/>
                </a:lnTo>
                <a:lnTo>
                  <a:pt x="12094" y="1995"/>
                </a:lnTo>
                <a:lnTo>
                  <a:pt x="12143" y="2020"/>
                </a:lnTo>
                <a:lnTo>
                  <a:pt x="12167" y="2044"/>
                </a:lnTo>
                <a:lnTo>
                  <a:pt x="12216" y="2020"/>
                </a:lnTo>
                <a:lnTo>
                  <a:pt x="12240" y="1995"/>
                </a:lnTo>
                <a:lnTo>
                  <a:pt x="12313" y="1922"/>
                </a:lnTo>
                <a:lnTo>
                  <a:pt x="12337" y="1922"/>
                </a:lnTo>
                <a:lnTo>
                  <a:pt x="12532" y="2068"/>
                </a:lnTo>
                <a:lnTo>
                  <a:pt x="12483" y="2190"/>
                </a:lnTo>
                <a:lnTo>
                  <a:pt x="12483" y="2239"/>
                </a:lnTo>
                <a:lnTo>
                  <a:pt x="12508" y="2336"/>
                </a:lnTo>
                <a:lnTo>
                  <a:pt x="12532" y="2385"/>
                </a:lnTo>
                <a:lnTo>
                  <a:pt x="12556" y="2409"/>
                </a:lnTo>
                <a:lnTo>
                  <a:pt x="12581" y="2409"/>
                </a:lnTo>
                <a:lnTo>
                  <a:pt x="12629" y="2385"/>
                </a:lnTo>
                <a:lnTo>
                  <a:pt x="12678" y="2360"/>
                </a:lnTo>
                <a:lnTo>
                  <a:pt x="12751" y="2287"/>
                </a:lnTo>
                <a:lnTo>
                  <a:pt x="12775" y="2239"/>
                </a:lnTo>
                <a:lnTo>
                  <a:pt x="12970" y="2409"/>
                </a:lnTo>
                <a:lnTo>
                  <a:pt x="12873" y="2531"/>
                </a:lnTo>
                <a:lnTo>
                  <a:pt x="12848" y="2604"/>
                </a:lnTo>
                <a:lnTo>
                  <a:pt x="12824" y="2677"/>
                </a:lnTo>
                <a:lnTo>
                  <a:pt x="12824" y="2725"/>
                </a:lnTo>
                <a:lnTo>
                  <a:pt x="12873" y="2750"/>
                </a:lnTo>
                <a:lnTo>
                  <a:pt x="12921" y="2774"/>
                </a:lnTo>
                <a:lnTo>
                  <a:pt x="12946" y="2774"/>
                </a:lnTo>
                <a:lnTo>
                  <a:pt x="13067" y="2701"/>
                </a:lnTo>
                <a:lnTo>
                  <a:pt x="13189" y="2604"/>
                </a:lnTo>
                <a:lnTo>
                  <a:pt x="13311" y="2725"/>
                </a:lnTo>
                <a:lnTo>
                  <a:pt x="13384" y="2823"/>
                </a:lnTo>
                <a:lnTo>
                  <a:pt x="13262" y="3017"/>
                </a:lnTo>
                <a:lnTo>
                  <a:pt x="13213" y="3066"/>
                </a:lnTo>
                <a:lnTo>
                  <a:pt x="13189" y="3163"/>
                </a:lnTo>
                <a:lnTo>
                  <a:pt x="13165" y="3236"/>
                </a:lnTo>
                <a:lnTo>
                  <a:pt x="13189" y="3285"/>
                </a:lnTo>
                <a:lnTo>
                  <a:pt x="13238" y="3309"/>
                </a:lnTo>
                <a:lnTo>
                  <a:pt x="13335" y="3285"/>
                </a:lnTo>
                <a:lnTo>
                  <a:pt x="13408" y="3236"/>
                </a:lnTo>
                <a:lnTo>
                  <a:pt x="13554" y="3115"/>
                </a:lnTo>
                <a:lnTo>
                  <a:pt x="13578" y="3042"/>
                </a:lnTo>
                <a:lnTo>
                  <a:pt x="13773" y="3309"/>
                </a:lnTo>
                <a:lnTo>
                  <a:pt x="13676" y="3407"/>
                </a:lnTo>
                <a:lnTo>
                  <a:pt x="13554" y="3504"/>
                </a:lnTo>
                <a:lnTo>
                  <a:pt x="13505" y="3577"/>
                </a:lnTo>
                <a:lnTo>
                  <a:pt x="13481" y="3650"/>
                </a:lnTo>
                <a:lnTo>
                  <a:pt x="13481" y="3699"/>
                </a:lnTo>
                <a:lnTo>
                  <a:pt x="13505" y="3723"/>
                </a:lnTo>
                <a:lnTo>
                  <a:pt x="13603" y="3747"/>
                </a:lnTo>
                <a:lnTo>
                  <a:pt x="13700" y="3723"/>
                </a:lnTo>
                <a:lnTo>
                  <a:pt x="13773" y="3674"/>
                </a:lnTo>
                <a:lnTo>
                  <a:pt x="13870" y="3626"/>
                </a:lnTo>
                <a:lnTo>
                  <a:pt x="13968" y="3577"/>
                </a:lnTo>
                <a:lnTo>
                  <a:pt x="14162" y="3918"/>
                </a:lnTo>
                <a:lnTo>
                  <a:pt x="14065" y="3991"/>
                </a:lnTo>
                <a:lnTo>
                  <a:pt x="13870" y="4161"/>
                </a:lnTo>
                <a:lnTo>
                  <a:pt x="13773" y="4234"/>
                </a:lnTo>
                <a:lnTo>
                  <a:pt x="13700" y="4331"/>
                </a:lnTo>
                <a:lnTo>
                  <a:pt x="13700" y="4356"/>
                </a:lnTo>
                <a:lnTo>
                  <a:pt x="13724" y="4380"/>
                </a:lnTo>
                <a:lnTo>
                  <a:pt x="13846" y="4380"/>
                </a:lnTo>
                <a:lnTo>
                  <a:pt x="13943" y="4356"/>
                </a:lnTo>
                <a:lnTo>
                  <a:pt x="14065" y="4307"/>
                </a:lnTo>
                <a:lnTo>
                  <a:pt x="14162" y="4234"/>
                </a:lnTo>
                <a:lnTo>
                  <a:pt x="14284" y="4161"/>
                </a:lnTo>
                <a:lnTo>
                  <a:pt x="14503" y="4696"/>
                </a:lnTo>
                <a:lnTo>
                  <a:pt x="14332" y="4769"/>
                </a:lnTo>
                <a:lnTo>
                  <a:pt x="14211" y="4842"/>
                </a:lnTo>
                <a:lnTo>
                  <a:pt x="14065" y="4940"/>
                </a:lnTo>
                <a:lnTo>
                  <a:pt x="13968" y="5061"/>
                </a:lnTo>
                <a:lnTo>
                  <a:pt x="13919" y="5134"/>
                </a:lnTo>
                <a:lnTo>
                  <a:pt x="13895" y="5207"/>
                </a:lnTo>
                <a:lnTo>
                  <a:pt x="13895" y="5256"/>
                </a:lnTo>
                <a:lnTo>
                  <a:pt x="13919" y="5280"/>
                </a:lnTo>
                <a:lnTo>
                  <a:pt x="13968" y="5305"/>
                </a:lnTo>
                <a:lnTo>
                  <a:pt x="14016" y="5305"/>
                </a:lnTo>
                <a:lnTo>
                  <a:pt x="14114" y="5256"/>
                </a:lnTo>
                <a:lnTo>
                  <a:pt x="14235" y="5183"/>
                </a:lnTo>
                <a:lnTo>
                  <a:pt x="14551" y="5037"/>
                </a:lnTo>
                <a:lnTo>
                  <a:pt x="14600" y="5013"/>
                </a:lnTo>
                <a:lnTo>
                  <a:pt x="14770" y="5524"/>
                </a:lnTo>
                <a:lnTo>
                  <a:pt x="14430" y="5670"/>
                </a:lnTo>
                <a:lnTo>
                  <a:pt x="14162" y="5791"/>
                </a:lnTo>
                <a:lnTo>
                  <a:pt x="13919" y="5937"/>
                </a:lnTo>
                <a:lnTo>
                  <a:pt x="13919" y="5986"/>
                </a:lnTo>
                <a:lnTo>
                  <a:pt x="13943" y="6010"/>
                </a:lnTo>
                <a:lnTo>
                  <a:pt x="14089" y="6035"/>
                </a:lnTo>
                <a:lnTo>
                  <a:pt x="14235" y="6059"/>
                </a:lnTo>
                <a:lnTo>
                  <a:pt x="14381" y="6035"/>
                </a:lnTo>
                <a:lnTo>
                  <a:pt x="14527" y="6010"/>
                </a:lnTo>
                <a:lnTo>
                  <a:pt x="14843" y="5889"/>
                </a:lnTo>
                <a:lnTo>
                  <a:pt x="14965" y="6424"/>
                </a:lnTo>
                <a:lnTo>
                  <a:pt x="14795" y="6497"/>
                </a:lnTo>
                <a:lnTo>
                  <a:pt x="14405" y="6619"/>
                </a:lnTo>
                <a:lnTo>
                  <a:pt x="14041" y="6740"/>
                </a:lnTo>
                <a:lnTo>
                  <a:pt x="13992" y="6789"/>
                </a:lnTo>
                <a:lnTo>
                  <a:pt x="13992" y="6813"/>
                </a:lnTo>
                <a:lnTo>
                  <a:pt x="13992" y="6862"/>
                </a:lnTo>
                <a:lnTo>
                  <a:pt x="14041" y="6886"/>
                </a:lnTo>
                <a:lnTo>
                  <a:pt x="14235" y="6886"/>
                </a:lnTo>
                <a:lnTo>
                  <a:pt x="14430" y="6862"/>
                </a:lnTo>
                <a:lnTo>
                  <a:pt x="14795" y="6813"/>
                </a:lnTo>
                <a:lnTo>
                  <a:pt x="15038" y="6740"/>
                </a:lnTo>
                <a:lnTo>
                  <a:pt x="15111" y="7178"/>
                </a:lnTo>
                <a:lnTo>
                  <a:pt x="14843" y="7227"/>
                </a:lnTo>
                <a:lnTo>
                  <a:pt x="14430" y="7349"/>
                </a:lnTo>
                <a:lnTo>
                  <a:pt x="14235" y="7422"/>
                </a:lnTo>
                <a:lnTo>
                  <a:pt x="14065" y="7543"/>
                </a:lnTo>
                <a:lnTo>
                  <a:pt x="14041" y="7592"/>
                </a:lnTo>
                <a:lnTo>
                  <a:pt x="14041" y="7665"/>
                </a:lnTo>
                <a:lnTo>
                  <a:pt x="14089" y="7714"/>
                </a:lnTo>
                <a:lnTo>
                  <a:pt x="14138" y="7738"/>
                </a:lnTo>
                <a:lnTo>
                  <a:pt x="14357" y="7714"/>
                </a:lnTo>
                <a:lnTo>
                  <a:pt x="14551" y="7665"/>
                </a:lnTo>
                <a:lnTo>
                  <a:pt x="14941" y="7568"/>
                </a:lnTo>
                <a:lnTo>
                  <a:pt x="15135" y="7519"/>
                </a:lnTo>
                <a:lnTo>
                  <a:pt x="15184" y="7981"/>
                </a:lnTo>
                <a:lnTo>
                  <a:pt x="14868" y="8030"/>
                </a:lnTo>
                <a:lnTo>
                  <a:pt x="14624" y="8054"/>
                </a:lnTo>
                <a:lnTo>
                  <a:pt x="14381" y="8079"/>
                </a:lnTo>
                <a:lnTo>
                  <a:pt x="14235" y="8103"/>
                </a:lnTo>
                <a:lnTo>
                  <a:pt x="14138" y="8152"/>
                </a:lnTo>
                <a:lnTo>
                  <a:pt x="14016" y="8200"/>
                </a:lnTo>
                <a:lnTo>
                  <a:pt x="13943" y="8298"/>
                </a:lnTo>
                <a:lnTo>
                  <a:pt x="13919" y="8322"/>
                </a:lnTo>
                <a:lnTo>
                  <a:pt x="13919" y="8346"/>
                </a:lnTo>
                <a:lnTo>
                  <a:pt x="13943" y="8395"/>
                </a:lnTo>
                <a:lnTo>
                  <a:pt x="13968" y="8395"/>
                </a:lnTo>
                <a:lnTo>
                  <a:pt x="14089" y="8419"/>
                </a:lnTo>
                <a:lnTo>
                  <a:pt x="14211" y="8444"/>
                </a:lnTo>
                <a:lnTo>
                  <a:pt x="14478" y="8444"/>
                </a:lnTo>
                <a:lnTo>
                  <a:pt x="14989" y="8395"/>
                </a:lnTo>
                <a:lnTo>
                  <a:pt x="15208" y="8395"/>
                </a:lnTo>
                <a:lnTo>
                  <a:pt x="15208" y="8857"/>
                </a:lnTo>
                <a:lnTo>
                  <a:pt x="14722" y="8882"/>
                </a:lnTo>
                <a:lnTo>
                  <a:pt x="14503" y="8882"/>
                </a:lnTo>
                <a:lnTo>
                  <a:pt x="14284" y="8906"/>
                </a:lnTo>
                <a:lnTo>
                  <a:pt x="14065" y="8955"/>
                </a:lnTo>
                <a:lnTo>
                  <a:pt x="13968" y="8979"/>
                </a:lnTo>
                <a:lnTo>
                  <a:pt x="13870" y="9028"/>
                </a:lnTo>
                <a:lnTo>
                  <a:pt x="13870" y="9052"/>
                </a:lnTo>
                <a:lnTo>
                  <a:pt x="13870" y="9076"/>
                </a:lnTo>
                <a:lnTo>
                  <a:pt x="13968" y="9125"/>
                </a:lnTo>
                <a:lnTo>
                  <a:pt x="14065" y="9174"/>
                </a:lnTo>
                <a:lnTo>
                  <a:pt x="14284" y="9222"/>
                </a:lnTo>
                <a:lnTo>
                  <a:pt x="14722" y="9222"/>
                </a:lnTo>
                <a:lnTo>
                  <a:pt x="14941" y="9247"/>
                </a:lnTo>
                <a:lnTo>
                  <a:pt x="15184" y="9247"/>
                </a:lnTo>
                <a:lnTo>
                  <a:pt x="15160" y="9465"/>
                </a:lnTo>
                <a:lnTo>
                  <a:pt x="14965" y="9514"/>
                </a:lnTo>
                <a:lnTo>
                  <a:pt x="14722" y="9563"/>
                </a:lnTo>
                <a:lnTo>
                  <a:pt x="14503" y="9660"/>
                </a:lnTo>
                <a:lnTo>
                  <a:pt x="14260" y="9757"/>
                </a:lnTo>
                <a:lnTo>
                  <a:pt x="14041" y="9879"/>
                </a:lnTo>
                <a:lnTo>
                  <a:pt x="14016" y="9903"/>
                </a:lnTo>
                <a:lnTo>
                  <a:pt x="14016" y="9952"/>
                </a:lnTo>
                <a:lnTo>
                  <a:pt x="14041" y="9976"/>
                </a:lnTo>
                <a:lnTo>
                  <a:pt x="14089" y="9976"/>
                </a:lnTo>
                <a:lnTo>
                  <a:pt x="14308" y="10001"/>
                </a:lnTo>
                <a:lnTo>
                  <a:pt x="14527" y="9976"/>
                </a:lnTo>
                <a:lnTo>
                  <a:pt x="14965" y="9903"/>
                </a:lnTo>
                <a:lnTo>
                  <a:pt x="15087" y="9879"/>
                </a:lnTo>
                <a:lnTo>
                  <a:pt x="14989" y="10390"/>
                </a:lnTo>
                <a:lnTo>
                  <a:pt x="14527" y="10463"/>
                </a:lnTo>
                <a:lnTo>
                  <a:pt x="14357" y="10487"/>
                </a:lnTo>
                <a:lnTo>
                  <a:pt x="14162" y="10512"/>
                </a:lnTo>
                <a:lnTo>
                  <a:pt x="13992" y="10560"/>
                </a:lnTo>
                <a:lnTo>
                  <a:pt x="13919" y="10609"/>
                </a:lnTo>
                <a:lnTo>
                  <a:pt x="13870" y="10682"/>
                </a:lnTo>
                <a:lnTo>
                  <a:pt x="13846" y="10731"/>
                </a:lnTo>
                <a:lnTo>
                  <a:pt x="13846" y="10804"/>
                </a:lnTo>
                <a:lnTo>
                  <a:pt x="13870" y="10852"/>
                </a:lnTo>
                <a:lnTo>
                  <a:pt x="13919" y="10901"/>
                </a:lnTo>
                <a:lnTo>
                  <a:pt x="13992" y="10925"/>
                </a:lnTo>
                <a:lnTo>
                  <a:pt x="14065" y="10950"/>
                </a:lnTo>
                <a:lnTo>
                  <a:pt x="14235" y="10950"/>
                </a:lnTo>
                <a:lnTo>
                  <a:pt x="14600" y="10901"/>
                </a:lnTo>
                <a:lnTo>
                  <a:pt x="14819" y="10877"/>
                </a:lnTo>
                <a:lnTo>
                  <a:pt x="14819" y="10877"/>
                </a:lnTo>
                <a:lnTo>
                  <a:pt x="14624" y="11339"/>
                </a:lnTo>
                <a:lnTo>
                  <a:pt x="14478" y="11339"/>
                </a:lnTo>
                <a:lnTo>
                  <a:pt x="14308" y="11315"/>
                </a:lnTo>
                <a:lnTo>
                  <a:pt x="14114" y="11339"/>
                </a:lnTo>
                <a:lnTo>
                  <a:pt x="13919" y="11363"/>
                </a:lnTo>
                <a:lnTo>
                  <a:pt x="13749" y="11436"/>
                </a:lnTo>
                <a:lnTo>
                  <a:pt x="13724" y="11461"/>
                </a:lnTo>
                <a:lnTo>
                  <a:pt x="13749" y="11485"/>
                </a:lnTo>
                <a:lnTo>
                  <a:pt x="13919" y="11558"/>
                </a:lnTo>
                <a:lnTo>
                  <a:pt x="14089" y="11607"/>
                </a:lnTo>
                <a:lnTo>
                  <a:pt x="14430" y="11655"/>
                </a:lnTo>
                <a:lnTo>
                  <a:pt x="14454" y="11655"/>
                </a:lnTo>
                <a:lnTo>
                  <a:pt x="14211" y="12069"/>
                </a:lnTo>
                <a:lnTo>
                  <a:pt x="13968" y="12069"/>
                </a:lnTo>
                <a:lnTo>
                  <a:pt x="13724" y="12093"/>
                </a:lnTo>
                <a:lnTo>
                  <a:pt x="13603" y="12069"/>
                </a:lnTo>
                <a:lnTo>
                  <a:pt x="13481" y="12045"/>
                </a:lnTo>
                <a:lnTo>
                  <a:pt x="13335" y="12020"/>
                </a:lnTo>
                <a:lnTo>
                  <a:pt x="13213" y="12020"/>
                </a:lnTo>
                <a:lnTo>
                  <a:pt x="13189" y="12045"/>
                </a:lnTo>
                <a:lnTo>
                  <a:pt x="13189" y="12069"/>
                </a:lnTo>
                <a:lnTo>
                  <a:pt x="13189" y="12166"/>
                </a:lnTo>
                <a:lnTo>
                  <a:pt x="13238" y="12239"/>
                </a:lnTo>
                <a:lnTo>
                  <a:pt x="13311" y="12312"/>
                </a:lnTo>
                <a:lnTo>
                  <a:pt x="13408" y="12361"/>
                </a:lnTo>
                <a:lnTo>
                  <a:pt x="13530" y="12385"/>
                </a:lnTo>
                <a:lnTo>
                  <a:pt x="13651" y="12410"/>
                </a:lnTo>
                <a:lnTo>
                  <a:pt x="13943" y="12434"/>
                </a:lnTo>
                <a:lnTo>
                  <a:pt x="13603" y="12823"/>
                </a:lnTo>
                <a:lnTo>
                  <a:pt x="13067" y="12726"/>
                </a:lnTo>
                <a:lnTo>
                  <a:pt x="12848" y="12677"/>
                </a:lnTo>
                <a:lnTo>
                  <a:pt x="12727" y="12677"/>
                </a:lnTo>
                <a:lnTo>
                  <a:pt x="12629" y="12702"/>
                </a:lnTo>
                <a:lnTo>
                  <a:pt x="12605" y="12726"/>
                </a:lnTo>
                <a:lnTo>
                  <a:pt x="12605" y="12775"/>
                </a:lnTo>
                <a:lnTo>
                  <a:pt x="12629" y="12848"/>
                </a:lnTo>
                <a:lnTo>
                  <a:pt x="12678" y="12921"/>
                </a:lnTo>
                <a:lnTo>
                  <a:pt x="12751" y="12969"/>
                </a:lnTo>
                <a:lnTo>
                  <a:pt x="12824" y="13018"/>
                </a:lnTo>
                <a:lnTo>
                  <a:pt x="13043" y="13115"/>
                </a:lnTo>
                <a:lnTo>
                  <a:pt x="13262" y="13164"/>
                </a:lnTo>
                <a:lnTo>
                  <a:pt x="13116" y="13286"/>
                </a:lnTo>
                <a:lnTo>
                  <a:pt x="13067" y="13286"/>
                </a:lnTo>
                <a:lnTo>
                  <a:pt x="12605" y="13261"/>
                </a:lnTo>
                <a:lnTo>
                  <a:pt x="12362" y="13213"/>
                </a:lnTo>
                <a:lnTo>
                  <a:pt x="12240" y="13188"/>
                </a:lnTo>
                <a:lnTo>
                  <a:pt x="12094" y="13188"/>
                </a:lnTo>
                <a:lnTo>
                  <a:pt x="12021" y="13213"/>
                </a:lnTo>
                <a:lnTo>
                  <a:pt x="11997" y="13261"/>
                </a:lnTo>
                <a:lnTo>
                  <a:pt x="11972" y="13334"/>
                </a:lnTo>
                <a:lnTo>
                  <a:pt x="12021" y="13383"/>
                </a:lnTo>
                <a:lnTo>
                  <a:pt x="12143" y="13505"/>
                </a:lnTo>
                <a:lnTo>
                  <a:pt x="12289" y="13578"/>
                </a:lnTo>
                <a:lnTo>
                  <a:pt x="12483" y="13626"/>
                </a:lnTo>
                <a:lnTo>
                  <a:pt x="12654" y="13651"/>
                </a:lnTo>
                <a:lnTo>
                  <a:pt x="12240" y="13943"/>
                </a:lnTo>
                <a:lnTo>
                  <a:pt x="12143" y="13918"/>
                </a:lnTo>
                <a:lnTo>
                  <a:pt x="11680" y="13821"/>
                </a:lnTo>
                <a:lnTo>
                  <a:pt x="11461" y="13772"/>
                </a:lnTo>
                <a:lnTo>
                  <a:pt x="11267" y="13724"/>
                </a:lnTo>
                <a:lnTo>
                  <a:pt x="11218" y="13748"/>
                </a:lnTo>
                <a:lnTo>
                  <a:pt x="11218" y="13821"/>
                </a:lnTo>
                <a:lnTo>
                  <a:pt x="11242" y="13894"/>
                </a:lnTo>
                <a:lnTo>
                  <a:pt x="11315" y="13967"/>
                </a:lnTo>
                <a:lnTo>
                  <a:pt x="11437" y="14064"/>
                </a:lnTo>
                <a:lnTo>
                  <a:pt x="11607" y="14137"/>
                </a:lnTo>
                <a:lnTo>
                  <a:pt x="11802" y="14210"/>
                </a:lnTo>
                <a:lnTo>
                  <a:pt x="11437" y="14381"/>
                </a:lnTo>
                <a:lnTo>
                  <a:pt x="11388" y="14332"/>
                </a:lnTo>
                <a:lnTo>
                  <a:pt x="11315" y="14308"/>
                </a:lnTo>
                <a:lnTo>
                  <a:pt x="11194" y="14259"/>
                </a:lnTo>
                <a:lnTo>
                  <a:pt x="10902" y="14235"/>
                </a:lnTo>
                <a:lnTo>
                  <a:pt x="10634" y="14210"/>
                </a:lnTo>
                <a:lnTo>
                  <a:pt x="10512" y="14210"/>
                </a:lnTo>
                <a:lnTo>
                  <a:pt x="10391" y="14235"/>
                </a:lnTo>
                <a:lnTo>
                  <a:pt x="10366" y="14235"/>
                </a:lnTo>
                <a:lnTo>
                  <a:pt x="10366" y="14283"/>
                </a:lnTo>
                <a:lnTo>
                  <a:pt x="10366" y="14332"/>
                </a:lnTo>
                <a:lnTo>
                  <a:pt x="10391" y="14381"/>
                </a:lnTo>
                <a:lnTo>
                  <a:pt x="10488" y="14478"/>
                </a:lnTo>
                <a:lnTo>
                  <a:pt x="10610" y="14551"/>
                </a:lnTo>
                <a:lnTo>
                  <a:pt x="10731" y="14575"/>
                </a:lnTo>
                <a:lnTo>
                  <a:pt x="10877" y="14624"/>
                </a:lnTo>
                <a:lnTo>
                  <a:pt x="10512" y="14746"/>
                </a:lnTo>
                <a:lnTo>
                  <a:pt x="10318" y="14673"/>
                </a:lnTo>
                <a:lnTo>
                  <a:pt x="10123" y="14624"/>
                </a:lnTo>
                <a:lnTo>
                  <a:pt x="9904" y="14600"/>
                </a:lnTo>
                <a:lnTo>
                  <a:pt x="9807" y="14600"/>
                </a:lnTo>
                <a:lnTo>
                  <a:pt x="9709" y="14648"/>
                </a:lnTo>
                <a:lnTo>
                  <a:pt x="9661" y="14673"/>
                </a:lnTo>
                <a:lnTo>
                  <a:pt x="9685" y="14721"/>
                </a:lnTo>
                <a:lnTo>
                  <a:pt x="9734" y="14794"/>
                </a:lnTo>
                <a:lnTo>
                  <a:pt x="9807" y="14843"/>
                </a:lnTo>
                <a:lnTo>
                  <a:pt x="9928" y="14916"/>
                </a:lnTo>
                <a:lnTo>
                  <a:pt x="9612" y="14989"/>
                </a:lnTo>
                <a:lnTo>
                  <a:pt x="9588" y="14940"/>
                </a:lnTo>
                <a:lnTo>
                  <a:pt x="9539" y="14916"/>
                </a:lnTo>
                <a:lnTo>
                  <a:pt x="9417" y="14867"/>
                </a:lnTo>
                <a:lnTo>
                  <a:pt x="9223" y="14843"/>
                </a:lnTo>
                <a:lnTo>
                  <a:pt x="9150" y="14843"/>
                </a:lnTo>
                <a:lnTo>
                  <a:pt x="9052" y="14867"/>
                </a:lnTo>
                <a:lnTo>
                  <a:pt x="9004" y="14916"/>
                </a:lnTo>
                <a:lnTo>
                  <a:pt x="8979" y="14965"/>
                </a:lnTo>
                <a:lnTo>
                  <a:pt x="8979" y="15013"/>
                </a:lnTo>
                <a:lnTo>
                  <a:pt x="9004" y="15062"/>
                </a:lnTo>
                <a:lnTo>
                  <a:pt x="9004" y="15086"/>
                </a:lnTo>
                <a:lnTo>
                  <a:pt x="8663" y="15135"/>
                </a:lnTo>
                <a:lnTo>
                  <a:pt x="8298" y="15159"/>
                </a:lnTo>
                <a:lnTo>
                  <a:pt x="7227" y="15159"/>
                </a:lnTo>
                <a:lnTo>
                  <a:pt x="6862" y="15111"/>
                </a:lnTo>
                <a:lnTo>
                  <a:pt x="6497" y="15062"/>
                </a:lnTo>
                <a:lnTo>
                  <a:pt x="6157" y="14989"/>
                </a:lnTo>
                <a:lnTo>
                  <a:pt x="5816" y="14916"/>
                </a:lnTo>
                <a:lnTo>
                  <a:pt x="5451" y="14819"/>
                </a:lnTo>
                <a:lnTo>
                  <a:pt x="5135" y="14697"/>
                </a:lnTo>
                <a:lnTo>
                  <a:pt x="4794" y="14575"/>
                </a:lnTo>
                <a:lnTo>
                  <a:pt x="4478" y="14405"/>
                </a:lnTo>
                <a:lnTo>
                  <a:pt x="4162" y="14259"/>
                </a:lnTo>
                <a:lnTo>
                  <a:pt x="3845" y="14064"/>
                </a:lnTo>
                <a:lnTo>
                  <a:pt x="3553" y="13870"/>
                </a:lnTo>
                <a:lnTo>
                  <a:pt x="3286" y="13675"/>
                </a:lnTo>
                <a:lnTo>
                  <a:pt x="3018" y="13456"/>
                </a:lnTo>
                <a:lnTo>
                  <a:pt x="2775" y="13237"/>
                </a:lnTo>
                <a:lnTo>
                  <a:pt x="2531" y="12994"/>
                </a:lnTo>
                <a:lnTo>
                  <a:pt x="2312" y="12775"/>
                </a:lnTo>
                <a:lnTo>
                  <a:pt x="2118" y="12507"/>
                </a:lnTo>
                <a:lnTo>
                  <a:pt x="1899" y="12239"/>
                </a:lnTo>
                <a:lnTo>
                  <a:pt x="1728" y="11972"/>
                </a:lnTo>
                <a:lnTo>
                  <a:pt x="1558" y="11704"/>
                </a:lnTo>
                <a:lnTo>
                  <a:pt x="1412" y="11412"/>
                </a:lnTo>
                <a:lnTo>
                  <a:pt x="1266" y="11120"/>
                </a:lnTo>
                <a:lnTo>
                  <a:pt x="1144" y="10828"/>
                </a:lnTo>
                <a:lnTo>
                  <a:pt x="1047" y="10512"/>
                </a:lnTo>
                <a:lnTo>
                  <a:pt x="950" y="10195"/>
                </a:lnTo>
                <a:lnTo>
                  <a:pt x="877" y="9879"/>
                </a:lnTo>
                <a:lnTo>
                  <a:pt x="828" y="9538"/>
                </a:lnTo>
                <a:lnTo>
                  <a:pt x="779" y="9003"/>
                </a:lnTo>
                <a:lnTo>
                  <a:pt x="755" y="8468"/>
                </a:lnTo>
                <a:lnTo>
                  <a:pt x="755" y="7933"/>
                </a:lnTo>
                <a:lnTo>
                  <a:pt x="779" y="7397"/>
                </a:lnTo>
                <a:lnTo>
                  <a:pt x="852" y="6862"/>
                </a:lnTo>
                <a:lnTo>
                  <a:pt x="950" y="6351"/>
                </a:lnTo>
                <a:lnTo>
                  <a:pt x="1096" y="5840"/>
                </a:lnTo>
                <a:lnTo>
                  <a:pt x="1266" y="5353"/>
                </a:lnTo>
                <a:lnTo>
                  <a:pt x="1388" y="5061"/>
                </a:lnTo>
                <a:lnTo>
                  <a:pt x="1558" y="4745"/>
                </a:lnTo>
                <a:lnTo>
                  <a:pt x="1753" y="4404"/>
                </a:lnTo>
                <a:lnTo>
                  <a:pt x="1996" y="4064"/>
                </a:lnTo>
                <a:lnTo>
                  <a:pt x="2264" y="3699"/>
                </a:lnTo>
                <a:lnTo>
                  <a:pt x="2556" y="3334"/>
                </a:lnTo>
                <a:lnTo>
                  <a:pt x="2896" y="2944"/>
                </a:lnTo>
                <a:lnTo>
                  <a:pt x="3261" y="2604"/>
                </a:lnTo>
                <a:lnTo>
                  <a:pt x="3651" y="2263"/>
                </a:lnTo>
                <a:lnTo>
                  <a:pt x="4089" y="1922"/>
                </a:lnTo>
                <a:lnTo>
                  <a:pt x="4527" y="1630"/>
                </a:lnTo>
                <a:lnTo>
                  <a:pt x="5013" y="1363"/>
                </a:lnTo>
                <a:lnTo>
                  <a:pt x="5524" y="1144"/>
                </a:lnTo>
                <a:lnTo>
                  <a:pt x="6035" y="974"/>
                </a:lnTo>
                <a:lnTo>
                  <a:pt x="6327" y="925"/>
                </a:lnTo>
                <a:lnTo>
                  <a:pt x="6595" y="876"/>
                </a:lnTo>
                <a:lnTo>
                  <a:pt x="6887" y="828"/>
                </a:lnTo>
                <a:lnTo>
                  <a:pt x="7179" y="803"/>
                </a:lnTo>
                <a:lnTo>
                  <a:pt x="7544" y="779"/>
                </a:lnTo>
                <a:lnTo>
                  <a:pt x="7933" y="730"/>
                </a:lnTo>
                <a:lnTo>
                  <a:pt x="8322" y="682"/>
                </a:lnTo>
                <a:close/>
                <a:moveTo>
                  <a:pt x="8152" y="0"/>
                </a:moveTo>
                <a:lnTo>
                  <a:pt x="7763" y="25"/>
                </a:lnTo>
                <a:lnTo>
                  <a:pt x="7373" y="73"/>
                </a:lnTo>
                <a:lnTo>
                  <a:pt x="7081" y="49"/>
                </a:lnTo>
                <a:lnTo>
                  <a:pt x="6789" y="49"/>
                </a:lnTo>
                <a:lnTo>
                  <a:pt x="6473" y="73"/>
                </a:lnTo>
                <a:lnTo>
                  <a:pt x="6157" y="146"/>
                </a:lnTo>
                <a:lnTo>
                  <a:pt x="5841" y="219"/>
                </a:lnTo>
                <a:lnTo>
                  <a:pt x="5549" y="317"/>
                </a:lnTo>
                <a:lnTo>
                  <a:pt x="5232" y="438"/>
                </a:lnTo>
                <a:lnTo>
                  <a:pt x="4916" y="560"/>
                </a:lnTo>
                <a:lnTo>
                  <a:pt x="4332" y="876"/>
                </a:lnTo>
                <a:lnTo>
                  <a:pt x="3748" y="1217"/>
                </a:lnTo>
                <a:lnTo>
                  <a:pt x="3237" y="1606"/>
                </a:lnTo>
                <a:lnTo>
                  <a:pt x="2775" y="1995"/>
                </a:lnTo>
                <a:lnTo>
                  <a:pt x="2507" y="2239"/>
                </a:lnTo>
                <a:lnTo>
                  <a:pt x="2264" y="2482"/>
                </a:lnTo>
                <a:lnTo>
                  <a:pt x="2045" y="2725"/>
                </a:lnTo>
                <a:lnTo>
                  <a:pt x="1826" y="2993"/>
                </a:lnTo>
                <a:lnTo>
                  <a:pt x="1631" y="3261"/>
                </a:lnTo>
                <a:lnTo>
                  <a:pt x="1461" y="3528"/>
                </a:lnTo>
                <a:lnTo>
                  <a:pt x="1120" y="4088"/>
                </a:lnTo>
                <a:lnTo>
                  <a:pt x="852" y="4696"/>
                </a:lnTo>
                <a:lnTo>
                  <a:pt x="609" y="5305"/>
                </a:lnTo>
                <a:lnTo>
                  <a:pt x="414" y="5962"/>
                </a:lnTo>
                <a:lnTo>
                  <a:pt x="220" y="6643"/>
                </a:lnTo>
                <a:lnTo>
                  <a:pt x="122" y="7008"/>
                </a:lnTo>
                <a:lnTo>
                  <a:pt x="74" y="7373"/>
                </a:lnTo>
                <a:lnTo>
                  <a:pt x="25" y="7738"/>
                </a:lnTo>
                <a:lnTo>
                  <a:pt x="1" y="8103"/>
                </a:lnTo>
                <a:lnTo>
                  <a:pt x="1" y="8468"/>
                </a:lnTo>
                <a:lnTo>
                  <a:pt x="25" y="8809"/>
                </a:lnTo>
                <a:lnTo>
                  <a:pt x="49" y="9174"/>
                </a:lnTo>
                <a:lnTo>
                  <a:pt x="98" y="9514"/>
                </a:lnTo>
                <a:lnTo>
                  <a:pt x="195" y="9879"/>
                </a:lnTo>
                <a:lnTo>
                  <a:pt x="268" y="10220"/>
                </a:lnTo>
                <a:lnTo>
                  <a:pt x="390" y="10560"/>
                </a:lnTo>
                <a:lnTo>
                  <a:pt x="512" y="10901"/>
                </a:lnTo>
                <a:lnTo>
                  <a:pt x="658" y="11242"/>
                </a:lnTo>
                <a:lnTo>
                  <a:pt x="804" y="11582"/>
                </a:lnTo>
                <a:lnTo>
                  <a:pt x="1169" y="12264"/>
                </a:lnTo>
                <a:lnTo>
                  <a:pt x="1388" y="12629"/>
                </a:lnTo>
                <a:lnTo>
                  <a:pt x="1631" y="12994"/>
                </a:lnTo>
                <a:lnTo>
                  <a:pt x="1899" y="13334"/>
                </a:lnTo>
                <a:lnTo>
                  <a:pt x="2166" y="13651"/>
                </a:lnTo>
                <a:lnTo>
                  <a:pt x="2434" y="13943"/>
                </a:lnTo>
                <a:lnTo>
                  <a:pt x="2750" y="14235"/>
                </a:lnTo>
                <a:lnTo>
                  <a:pt x="3042" y="14502"/>
                </a:lnTo>
                <a:lnTo>
                  <a:pt x="3383" y="14746"/>
                </a:lnTo>
                <a:lnTo>
                  <a:pt x="3699" y="14965"/>
                </a:lnTo>
                <a:lnTo>
                  <a:pt x="4064" y="15159"/>
                </a:lnTo>
                <a:lnTo>
                  <a:pt x="4429" y="15354"/>
                </a:lnTo>
                <a:lnTo>
                  <a:pt x="4794" y="15500"/>
                </a:lnTo>
                <a:lnTo>
                  <a:pt x="5184" y="15622"/>
                </a:lnTo>
                <a:lnTo>
                  <a:pt x="5597" y="15743"/>
                </a:lnTo>
                <a:lnTo>
                  <a:pt x="6011" y="15816"/>
                </a:lnTo>
                <a:lnTo>
                  <a:pt x="6424" y="15889"/>
                </a:lnTo>
                <a:lnTo>
                  <a:pt x="6862" y="15914"/>
                </a:lnTo>
                <a:lnTo>
                  <a:pt x="7300" y="15938"/>
                </a:lnTo>
                <a:lnTo>
                  <a:pt x="7738" y="15938"/>
                </a:lnTo>
                <a:lnTo>
                  <a:pt x="8152" y="15914"/>
                </a:lnTo>
                <a:lnTo>
                  <a:pt x="8590" y="15889"/>
                </a:lnTo>
                <a:lnTo>
                  <a:pt x="9004" y="15841"/>
                </a:lnTo>
                <a:lnTo>
                  <a:pt x="9442" y="15768"/>
                </a:lnTo>
                <a:lnTo>
                  <a:pt x="9855" y="15670"/>
                </a:lnTo>
                <a:lnTo>
                  <a:pt x="10245" y="15573"/>
                </a:lnTo>
                <a:lnTo>
                  <a:pt x="10658" y="15451"/>
                </a:lnTo>
                <a:lnTo>
                  <a:pt x="11048" y="15305"/>
                </a:lnTo>
                <a:lnTo>
                  <a:pt x="11461" y="15135"/>
                </a:lnTo>
                <a:lnTo>
                  <a:pt x="11826" y="14940"/>
                </a:lnTo>
                <a:lnTo>
                  <a:pt x="12216" y="14721"/>
                </a:lnTo>
                <a:lnTo>
                  <a:pt x="12581" y="14478"/>
                </a:lnTo>
                <a:lnTo>
                  <a:pt x="12921" y="14235"/>
                </a:lnTo>
                <a:lnTo>
                  <a:pt x="13286" y="13943"/>
                </a:lnTo>
                <a:lnTo>
                  <a:pt x="13603" y="13651"/>
                </a:lnTo>
                <a:lnTo>
                  <a:pt x="13895" y="13334"/>
                </a:lnTo>
                <a:lnTo>
                  <a:pt x="14187" y="13018"/>
                </a:lnTo>
                <a:lnTo>
                  <a:pt x="14454" y="12702"/>
                </a:lnTo>
                <a:lnTo>
                  <a:pt x="14697" y="12361"/>
                </a:lnTo>
                <a:lnTo>
                  <a:pt x="14916" y="11996"/>
                </a:lnTo>
                <a:lnTo>
                  <a:pt x="15111" y="11631"/>
                </a:lnTo>
                <a:lnTo>
                  <a:pt x="15135" y="11631"/>
                </a:lnTo>
                <a:lnTo>
                  <a:pt x="15160" y="11582"/>
                </a:lnTo>
                <a:lnTo>
                  <a:pt x="15160" y="11534"/>
                </a:lnTo>
                <a:lnTo>
                  <a:pt x="15330" y="11096"/>
                </a:lnTo>
                <a:lnTo>
                  <a:pt x="15500" y="10658"/>
                </a:lnTo>
                <a:lnTo>
                  <a:pt x="15622" y="10195"/>
                </a:lnTo>
                <a:lnTo>
                  <a:pt x="15719" y="9733"/>
                </a:lnTo>
                <a:lnTo>
                  <a:pt x="15744" y="9709"/>
                </a:lnTo>
                <a:lnTo>
                  <a:pt x="15768" y="9684"/>
                </a:lnTo>
                <a:lnTo>
                  <a:pt x="15792" y="9636"/>
                </a:lnTo>
                <a:lnTo>
                  <a:pt x="15768" y="9611"/>
                </a:lnTo>
                <a:lnTo>
                  <a:pt x="15744" y="9563"/>
                </a:lnTo>
                <a:lnTo>
                  <a:pt x="15792" y="9174"/>
                </a:lnTo>
                <a:lnTo>
                  <a:pt x="15841" y="8760"/>
                </a:lnTo>
                <a:lnTo>
                  <a:pt x="15841" y="8371"/>
                </a:lnTo>
                <a:lnTo>
                  <a:pt x="15817" y="7957"/>
                </a:lnTo>
                <a:lnTo>
                  <a:pt x="15744" y="7105"/>
                </a:lnTo>
                <a:lnTo>
                  <a:pt x="15671" y="6667"/>
                </a:lnTo>
                <a:lnTo>
                  <a:pt x="15598" y="6254"/>
                </a:lnTo>
                <a:lnTo>
                  <a:pt x="15525" y="5840"/>
                </a:lnTo>
                <a:lnTo>
                  <a:pt x="15403" y="5426"/>
                </a:lnTo>
                <a:lnTo>
                  <a:pt x="15281" y="5013"/>
                </a:lnTo>
                <a:lnTo>
                  <a:pt x="15160" y="4623"/>
                </a:lnTo>
                <a:lnTo>
                  <a:pt x="14989" y="4234"/>
                </a:lnTo>
                <a:lnTo>
                  <a:pt x="14819" y="3845"/>
                </a:lnTo>
                <a:lnTo>
                  <a:pt x="14624" y="3480"/>
                </a:lnTo>
                <a:lnTo>
                  <a:pt x="14405" y="3115"/>
                </a:lnTo>
                <a:lnTo>
                  <a:pt x="14162" y="2774"/>
                </a:lnTo>
                <a:lnTo>
                  <a:pt x="13895" y="2458"/>
                </a:lnTo>
                <a:lnTo>
                  <a:pt x="13603" y="2141"/>
                </a:lnTo>
                <a:lnTo>
                  <a:pt x="13286" y="1849"/>
                </a:lnTo>
                <a:lnTo>
                  <a:pt x="12970" y="1582"/>
                </a:lnTo>
                <a:lnTo>
                  <a:pt x="12654" y="1363"/>
                </a:lnTo>
                <a:lnTo>
                  <a:pt x="12313" y="1144"/>
                </a:lnTo>
                <a:lnTo>
                  <a:pt x="11948" y="949"/>
                </a:lnTo>
                <a:lnTo>
                  <a:pt x="11607" y="779"/>
                </a:lnTo>
                <a:lnTo>
                  <a:pt x="11218" y="609"/>
                </a:lnTo>
                <a:lnTo>
                  <a:pt x="10853" y="487"/>
                </a:lnTo>
                <a:lnTo>
                  <a:pt x="10464" y="365"/>
                </a:lnTo>
                <a:lnTo>
                  <a:pt x="10099" y="268"/>
                </a:lnTo>
                <a:lnTo>
                  <a:pt x="9709" y="171"/>
                </a:lnTo>
                <a:lnTo>
                  <a:pt x="9320" y="98"/>
                </a:lnTo>
                <a:lnTo>
                  <a:pt x="8931" y="49"/>
                </a:lnTo>
                <a:lnTo>
                  <a:pt x="8541" y="25"/>
                </a:lnTo>
                <a:lnTo>
                  <a:pt x="8152" y="0"/>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4" name="Google Shape;394;p48"/>
          <p:cNvSpPr/>
          <p:nvPr/>
        </p:nvSpPr>
        <p:spPr>
          <a:xfrm>
            <a:off x="1879006" y="3045249"/>
            <a:ext cx="848167" cy="853360"/>
          </a:xfrm>
          <a:custGeom>
            <a:rect b="b" l="l" r="r" t="t"/>
            <a:pathLst>
              <a:path extrusionOk="0" h="15938" w="15841">
                <a:moveTo>
                  <a:pt x="4502" y="7470"/>
                </a:moveTo>
                <a:lnTo>
                  <a:pt x="4575" y="7495"/>
                </a:lnTo>
                <a:lnTo>
                  <a:pt x="4648" y="7543"/>
                </a:lnTo>
                <a:lnTo>
                  <a:pt x="4696" y="7616"/>
                </a:lnTo>
                <a:lnTo>
                  <a:pt x="4721" y="7714"/>
                </a:lnTo>
                <a:lnTo>
                  <a:pt x="4721" y="7787"/>
                </a:lnTo>
                <a:lnTo>
                  <a:pt x="4696" y="7908"/>
                </a:lnTo>
                <a:lnTo>
                  <a:pt x="4623" y="7981"/>
                </a:lnTo>
                <a:lnTo>
                  <a:pt x="4550" y="8054"/>
                </a:lnTo>
                <a:lnTo>
                  <a:pt x="4429" y="8079"/>
                </a:lnTo>
                <a:lnTo>
                  <a:pt x="4307" y="8054"/>
                </a:lnTo>
                <a:lnTo>
                  <a:pt x="4234" y="7981"/>
                </a:lnTo>
                <a:lnTo>
                  <a:pt x="4161" y="7908"/>
                </a:lnTo>
                <a:lnTo>
                  <a:pt x="4137" y="7787"/>
                </a:lnTo>
                <a:lnTo>
                  <a:pt x="4161" y="7665"/>
                </a:lnTo>
                <a:lnTo>
                  <a:pt x="4234" y="7543"/>
                </a:lnTo>
                <a:lnTo>
                  <a:pt x="4307" y="7495"/>
                </a:lnTo>
                <a:lnTo>
                  <a:pt x="4404" y="7470"/>
                </a:lnTo>
                <a:close/>
                <a:moveTo>
                  <a:pt x="10877" y="7470"/>
                </a:moveTo>
                <a:lnTo>
                  <a:pt x="10950" y="7495"/>
                </a:lnTo>
                <a:lnTo>
                  <a:pt x="11023" y="7543"/>
                </a:lnTo>
                <a:lnTo>
                  <a:pt x="11071" y="7616"/>
                </a:lnTo>
                <a:lnTo>
                  <a:pt x="11096" y="7714"/>
                </a:lnTo>
                <a:lnTo>
                  <a:pt x="11096" y="7787"/>
                </a:lnTo>
                <a:lnTo>
                  <a:pt x="11071" y="7908"/>
                </a:lnTo>
                <a:lnTo>
                  <a:pt x="10998" y="7981"/>
                </a:lnTo>
                <a:lnTo>
                  <a:pt x="10926" y="8054"/>
                </a:lnTo>
                <a:lnTo>
                  <a:pt x="10804" y="8079"/>
                </a:lnTo>
                <a:lnTo>
                  <a:pt x="10682" y="8054"/>
                </a:lnTo>
                <a:lnTo>
                  <a:pt x="10609" y="7981"/>
                </a:lnTo>
                <a:lnTo>
                  <a:pt x="10536" y="7908"/>
                </a:lnTo>
                <a:lnTo>
                  <a:pt x="10512" y="7787"/>
                </a:lnTo>
                <a:lnTo>
                  <a:pt x="10536" y="7665"/>
                </a:lnTo>
                <a:lnTo>
                  <a:pt x="10609" y="7543"/>
                </a:lnTo>
                <a:lnTo>
                  <a:pt x="10682" y="7495"/>
                </a:lnTo>
                <a:lnTo>
                  <a:pt x="10780" y="7470"/>
                </a:lnTo>
                <a:close/>
                <a:moveTo>
                  <a:pt x="4477" y="7081"/>
                </a:moveTo>
                <a:lnTo>
                  <a:pt x="4307" y="7105"/>
                </a:lnTo>
                <a:lnTo>
                  <a:pt x="4137" y="7178"/>
                </a:lnTo>
                <a:lnTo>
                  <a:pt x="4015" y="7300"/>
                </a:lnTo>
                <a:lnTo>
                  <a:pt x="3893" y="7446"/>
                </a:lnTo>
                <a:lnTo>
                  <a:pt x="3820" y="7568"/>
                </a:lnTo>
                <a:lnTo>
                  <a:pt x="3772" y="7714"/>
                </a:lnTo>
                <a:lnTo>
                  <a:pt x="3723" y="7835"/>
                </a:lnTo>
                <a:lnTo>
                  <a:pt x="3723" y="7981"/>
                </a:lnTo>
                <a:lnTo>
                  <a:pt x="3674" y="8225"/>
                </a:lnTo>
                <a:lnTo>
                  <a:pt x="3674" y="8395"/>
                </a:lnTo>
                <a:lnTo>
                  <a:pt x="3723" y="8565"/>
                </a:lnTo>
                <a:lnTo>
                  <a:pt x="3772" y="8711"/>
                </a:lnTo>
                <a:lnTo>
                  <a:pt x="3869" y="8833"/>
                </a:lnTo>
                <a:lnTo>
                  <a:pt x="3966" y="8955"/>
                </a:lnTo>
                <a:lnTo>
                  <a:pt x="4088" y="9028"/>
                </a:lnTo>
                <a:lnTo>
                  <a:pt x="4234" y="9101"/>
                </a:lnTo>
                <a:lnTo>
                  <a:pt x="4404" y="9149"/>
                </a:lnTo>
                <a:lnTo>
                  <a:pt x="4599" y="9174"/>
                </a:lnTo>
                <a:lnTo>
                  <a:pt x="4769" y="9149"/>
                </a:lnTo>
                <a:lnTo>
                  <a:pt x="4940" y="9101"/>
                </a:lnTo>
                <a:lnTo>
                  <a:pt x="5086" y="9028"/>
                </a:lnTo>
                <a:lnTo>
                  <a:pt x="5207" y="8930"/>
                </a:lnTo>
                <a:lnTo>
                  <a:pt x="5329" y="8809"/>
                </a:lnTo>
                <a:lnTo>
                  <a:pt x="5426" y="8663"/>
                </a:lnTo>
                <a:lnTo>
                  <a:pt x="5499" y="8517"/>
                </a:lnTo>
                <a:lnTo>
                  <a:pt x="5548" y="8346"/>
                </a:lnTo>
                <a:lnTo>
                  <a:pt x="5572" y="8176"/>
                </a:lnTo>
                <a:lnTo>
                  <a:pt x="5548" y="8006"/>
                </a:lnTo>
                <a:lnTo>
                  <a:pt x="5524" y="7835"/>
                </a:lnTo>
                <a:lnTo>
                  <a:pt x="5475" y="7689"/>
                </a:lnTo>
                <a:lnTo>
                  <a:pt x="5402" y="7519"/>
                </a:lnTo>
                <a:lnTo>
                  <a:pt x="5280" y="7397"/>
                </a:lnTo>
                <a:lnTo>
                  <a:pt x="5134" y="7251"/>
                </a:lnTo>
                <a:lnTo>
                  <a:pt x="4988" y="7154"/>
                </a:lnTo>
                <a:lnTo>
                  <a:pt x="4818" y="7105"/>
                </a:lnTo>
                <a:lnTo>
                  <a:pt x="4648" y="7081"/>
                </a:lnTo>
                <a:close/>
                <a:moveTo>
                  <a:pt x="10853" y="7081"/>
                </a:moveTo>
                <a:lnTo>
                  <a:pt x="10682" y="7105"/>
                </a:lnTo>
                <a:lnTo>
                  <a:pt x="10512" y="7178"/>
                </a:lnTo>
                <a:lnTo>
                  <a:pt x="10390" y="7300"/>
                </a:lnTo>
                <a:lnTo>
                  <a:pt x="10269" y="7446"/>
                </a:lnTo>
                <a:lnTo>
                  <a:pt x="10196" y="7568"/>
                </a:lnTo>
                <a:lnTo>
                  <a:pt x="10147" y="7714"/>
                </a:lnTo>
                <a:lnTo>
                  <a:pt x="10098" y="7835"/>
                </a:lnTo>
                <a:lnTo>
                  <a:pt x="10098" y="7981"/>
                </a:lnTo>
                <a:lnTo>
                  <a:pt x="10050" y="8225"/>
                </a:lnTo>
                <a:lnTo>
                  <a:pt x="10050" y="8395"/>
                </a:lnTo>
                <a:lnTo>
                  <a:pt x="10098" y="8565"/>
                </a:lnTo>
                <a:lnTo>
                  <a:pt x="10147" y="8711"/>
                </a:lnTo>
                <a:lnTo>
                  <a:pt x="10244" y="8833"/>
                </a:lnTo>
                <a:lnTo>
                  <a:pt x="10342" y="8955"/>
                </a:lnTo>
                <a:lnTo>
                  <a:pt x="10463" y="9028"/>
                </a:lnTo>
                <a:lnTo>
                  <a:pt x="10609" y="9101"/>
                </a:lnTo>
                <a:lnTo>
                  <a:pt x="10780" y="9149"/>
                </a:lnTo>
                <a:lnTo>
                  <a:pt x="10974" y="9174"/>
                </a:lnTo>
                <a:lnTo>
                  <a:pt x="11144" y="9149"/>
                </a:lnTo>
                <a:lnTo>
                  <a:pt x="11315" y="9101"/>
                </a:lnTo>
                <a:lnTo>
                  <a:pt x="11461" y="9028"/>
                </a:lnTo>
                <a:lnTo>
                  <a:pt x="11582" y="8930"/>
                </a:lnTo>
                <a:lnTo>
                  <a:pt x="11704" y="8809"/>
                </a:lnTo>
                <a:lnTo>
                  <a:pt x="11801" y="8663"/>
                </a:lnTo>
                <a:lnTo>
                  <a:pt x="11874" y="8517"/>
                </a:lnTo>
                <a:lnTo>
                  <a:pt x="11923" y="8346"/>
                </a:lnTo>
                <a:lnTo>
                  <a:pt x="11947" y="8176"/>
                </a:lnTo>
                <a:lnTo>
                  <a:pt x="11923" y="8006"/>
                </a:lnTo>
                <a:lnTo>
                  <a:pt x="11899" y="7835"/>
                </a:lnTo>
                <a:lnTo>
                  <a:pt x="11850" y="7689"/>
                </a:lnTo>
                <a:lnTo>
                  <a:pt x="11777" y="7519"/>
                </a:lnTo>
                <a:lnTo>
                  <a:pt x="11655" y="7397"/>
                </a:lnTo>
                <a:lnTo>
                  <a:pt x="11509" y="7251"/>
                </a:lnTo>
                <a:lnTo>
                  <a:pt x="11363" y="7154"/>
                </a:lnTo>
                <a:lnTo>
                  <a:pt x="11193" y="7105"/>
                </a:lnTo>
                <a:lnTo>
                  <a:pt x="11023" y="7081"/>
                </a:lnTo>
                <a:close/>
                <a:moveTo>
                  <a:pt x="7787" y="10244"/>
                </a:moveTo>
                <a:lnTo>
                  <a:pt x="7470" y="10268"/>
                </a:lnTo>
                <a:lnTo>
                  <a:pt x="7154" y="10293"/>
                </a:lnTo>
                <a:lnTo>
                  <a:pt x="6643" y="10390"/>
                </a:lnTo>
                <a:lnTo>
                  <a:pt x="6132" y="10536"/>
                </a:lnTo>
                <a:lnTo>
                  <a:pt x="5645" y="10731"/>
                </a:lnTo>
                <a:lnTo>
                  <a:pt x="5159" y="10950"/>
                </a:lnTo>
                <a:lnTo>
                  <a:pt x="4745" y="11144"/>
                </a:lnTo>
                <a:lnTo>
                  <a:pt x="4502" y="11266"/>
                </a:lnTo>
                <a:lnTo>
                  <a:pt x="4283" y="11388"/>
                </a:lnTo>
                <a:lnTo>
                  <a:pt x="4088" y="11534"/>
                </a:lnTo>
                <a:lnTo>
                  <a:pt x="3918" y="11704"/>
                </a:lnTo>
                <a:lnTo>
                  <a:pt x="3772" y="11899"/>
                </a:lnTo>
                <a:lnTo>
                  <a:pt x="3723" y="11996"/>
                </a:lnTo>
                <a:lnTo>
                  <a:pt x="3699" y="12118"/>
                </a:lnTo>
                <a:lnTo>
                  <a:pt x="3699" y="12166"/>
                </a:lnTo>
                <a:lnTo>
                  <a:pt x="3699" y="12239"/>
                </a:lnTo>
                <a:lnTo>
                  <a:pt x="3747" y="12288"/>
                </a:lnTo>
                <a:lnTo>
                  <a:pt x="3796" y="12312"/>
                </a:lnTo>
                <a:lnTo>
                  <a:pt x="3918" y="12312"/>
                </a:lnTo>
                <a:lnTo>
                  <a:pt x="3966" y="12288"/>
                </a:lnTo>
                <a:lnTo>
                  <a:pt x="4015" y="12239"/>
                </a:lnTo>
                <a:lnTo>
                  <a:pt x="4161" y="12093"/>
                </a:lnTo>
                <a:lnTo>
                  <a:pt x="4307" y="11947"/>
                </a:lnTo>
                <a:lnTo>
                  <a:pt x="4502" y="11826"/>
                </a:lnTo>
                <a:lnTo>
                  <a:pt x="4721" y="11704"/>
                </a:lnTo>
                <a:lnTo>
                  <a:pt x="5134" y="11509"/>
                </a:lnTo>
                <a:lnTo>
                  <a:pt x="5524" y="11339"/>
                </a:lnTo>
                <a:lnTo>
                  <a:pt x="5937" y="11169"/>
                </a:lnTo>
                <a:lnTo>
                  <a:pt x="6375" y="11023"/>
                </a:lnTo>
                <a:lnTo>
                  <a:pt x="6813" y="10901"/>
                </a:lnTo>
                <a:lnTo>
                  <a:pt x="7032" y="10852"/>
                </a:lnTo>
                <a:lnTo>
                  <a:pt x="7276" y="10828"/>
                </a:lnTo>
                <a:lnTo>
                  <a:pt x="7835" y="10804"/>
                </a:lnTo>
                <a:lnTo>
                  <a:pt x="8419" y="10828"/>
                </a:lnTo>
                <a:lnTo>
                  <a:pt x="9003" y="10901"/>
                </a:lnTo>
                <a:lnTo>
                  <a:pt x="9295" y="10950"/>
                </a:lnTo>
                <a:lnTo>
                  <a:pt x="9587" y="11023"/>
                </a:lnTo>
                <a:lnTo>
                  <a:pt x="9879" y="11120"/>
                </a:lnTo>
                <a:lnTo>
                  <a:pt x="10147" y="11242"/>
                </a:lnTo>
                <a:lnTo>
                  <a:pt x="10415" y="11363"/>
                </a:lnTo>
                <a:lnTo>
                  <a:pt x="10658" y="11509"/>
                </a:lnTo>
                <a:lnTo>
                  <a:pt x="10901" y="11655"/>
                </a:lnTo>
                <a:lnTo>
                  <a:pt x="11120" y="11850"/>
                </a:lnTo>
                <a:lnTo>
                  <a:pt x="11315" y="12045"/>
                </a:lnTo>
                <a:lnTo>
                  <a:pt x="11485" y="12288"/>
                </a:lnTo>
                <a:lnTo>
                  <a:pt x="11582" y="12361"/>
                </a:lnTo>
                <a:lnTo>
                  <a:pt x="11680" y="12410"/>
                </a:lnTo>
                <a:lnTo>
                  <a:pt x="11777" y="12410"/>
                </a:lnTo>
                <a:lnTo>
                  <a:pt x="11874" y="12361"/>
                </a:lnTo>
                <a:lnTo>
                  <a:pt x="11947" y="12288"/>
                </a:lnTo>
                <a:lnTo>
                  <a:pt x="11996" y="12215"/>
                </a:lnTo>
                <a:lnTo>
                  <a:pt x="12020" y="12118"/>
                </a:lnTo>
                <a:lnTo>
                  <a:pt x="11972" y="12020"/>
                </a:lnTo>
                <a:lnTo>
                  <a:pt x="11753" y="11753"/>
                </a:lnTo>
                <a:lnTo>
                  <a:pt x="11534" y="11509"/>
                </a:lnTo>
                <a:lnTo>
                  <a:pt x="11290" y="11290"/>
                </a:lnTo>
                <a:lnTo>
                  <a:pt x="11023" y="11096"/>
                </a:lnTo>
                <a:lnTo>
                  <a:pt x="10731" y="10925"/>
                </a:lnTo>
                <a:lnTo>
                  <a:pt x="10439" y="10779"/>
                </a:lnTo>
                <a:lnTo>
                  <a:pt x="10123" y="10633"/>
                </a:lnTo>
                <a:lnTo>
                  <a:pt x="9806" y="10536"/>
                </a:lnTo>
                <a:lnTo>
                  <a:pt x="9466" y="10439"/>
                </a:lnTo>
                <a:lnTo>
                  <a:pt x="9149" y="10366"/>
                </a:lnTo>
                <a:lnTo>
                  <a:pt x="8809" y="10317"/>
                </a:lnTo>
                <a:lnTo>
                  <a:pt x="8468" y="10268"/>
                </a:lnTo>
                <a:lnTo>
                  <a:pt x="8127" y="10244"/>
                </a:lnTo>
                <a:close/>
                <a:moveTo>
                  <a:pt x="8517" y="682"/>
                </a:moveTo>
                <a:lnTo>
                  <a:pt x="8663" y="706"/>
                </a:lnTo>
                <a:lnTo>
                  <a:pt x="9125" y="755"/>
                </a:lnTo>
                <a:lnTo>
                  <a:pt x="9563" y="803"/>
                </a:lnTo>
                <a:lnTo>
                  <a:pt x="10001" y="901"/>
                </a:lnTo>
                <a:lnTo>
                  <a:pt x="10439" y="1022"/>
                </a:lnTo>
                <a:lnTo>
                  <a:pt x="10780" y="1120"/>
                </a:lnTo>
                <a:lnTo>
                  <a:pt x="11120" y="1241"/>
                </a:lnTo>
                <a:lnTo>
                  <a:pt x="11461" y="1411"/>
                </a:lnTo>
                <a:lnTo>
                  <a:pt x="11777" y="1557"/>
                </a:lnTo>
                <a:lnTo>
                  <a:pt x="11777" y="1582"/>
                </a:lnTo>
                <a:lnTo>
                  <a:pt x="11728" y="1655"/>
                </a:lnTo>
                <a:lnTo>
                  <a:pt x="11753" y="1752"/>
                </a:lnTo>
                <a:lnTo>
                  <a:pt x="11777" y="1801"/>
                </a:lnTo>
                <a:lnTo>
                  <a:pt x="11826" y="1825"/>
                </a:lnTo>
                <a:lnTo>
                  <a:pt x="11899" y="1825"/>
                </a:lnTo>
                <a:lnTo>
                  <a:pt x="11972" y="1776"/>
                </a:lnTo>
                <a:lnTo>
                  <a:pt x="11996" y="1752"/>
                </a:lnTo>
                <a:lnTo>
                  <a:pt x="12020" y="1728"/>
                </a:lnTo>
                <a:lnTo>
                  <a:pt x="12045" y="1728"/>
                </a:lnTo>
                <a:lnTo>
                  <a:pt x="12142" y="1801"/>
                </a:lnTo>
                <a:lnTo>
                  <a:pt x="12118" y="1874"/>
                </a:lnTo>
                <a:lnTo>
                  <a:pt x="12093" y="1947"/>
                </a:lnTo>
                <a:lnTo>
                  <a:pt x="12118" y="1995"/>
                </a:lnTo>
                <a:lnTo>
                  <a:pt x="12142" y="2020"/>
                </a:lnTo>
                <a:lnTo>
                  <a:pt x="12191" y="2044"/>
                </a:lnTo>
                <a:lnTo>
                  <a:pt x="12215" y="2020"/>
                </a:lnTo>
                <a:lnTo>
                  <a:pt x="12264" y="1995"/>
                </a:lnTo>
                <a:lnTo>
                  <a:pt x="12337" y="1922"/>
                </a:lnTo>
                <a:lnTo>
                  <a:pt x="12556" y="2068"/>
                </a:lnTo>
                <a:lnTo>
                  <a:pt x="12507" y="2190"/>
                </a:lnTo>
                <a:lnTo>
                  <a:pt x="12507" y="2239"/>
                </a:lnTo>
                <a:lnTo>
                  <a:pt x="12507" y="2336"/>
                </a:lnTo>
                <a:lnTo>
                  <a:pt x="12531" y="2385"/>
                </a:lnTo>
                <a:lnTo>
                  <a:pt x="12556" y="2409"/>
                </a:lnTo>
                <a:lnTo>
                  <a:pt x="12604" y="2409"/>
                </a:lnTo>
                <a:lnTo>
                  <a:pt x="12653" y="2385"/>
                </a:lnTo>
                <a:lnTo>
                  <a:pt x="12702" y="2360"/>
                </a:lnTo>
                <a:lnTo>
                  <a:pt x="12750" y="2287"/>
                </a:lnTo>
                <a:lnTo>
                  <a:pt x="12775" y="2239"/>
                </a:lnTo>
                <a:lnTo>
                  <a:pt x="12969" y="2409"/>
                </a:lnTo>
                <a:lnTo>
                  <a:pt x="12896" y="2531"/>
                </a:lnTo>
                <a:lnTo>
                  <a:pt x="12848" y="2604"/>
                </a:lnTo>
                <a:lnTo>
                  <a:pt x="12848" y="2677"/>
                </a:lnTo>
                <a:lnTo>
                  <a:pt x="12848" y="2725"/>
                </a:lnTo>
                <a:lnTo>
                  <a:pt x="12872" y="2750"/>
                </a:lnTo>
                <a:lnTo>
                  <a:pt x="12921" y="2774"/>
                </a:lnTo>
                <a:lnTo>
                  <a:pt x="12969" y="2774"/>
                </a:lnTo>
                <a:lnTo>
                  <a:pt x="13091" y="2701"/>
                </a:lnTo>
                <a:lnTo>
                  <a:pt x="13188" y="2604"/>
                </a:lnTo>
                <a:lnTo>
                  <a:pt x="13310" y="2725"/>
                </a:lnTo>
                <a:lnTo>
                  <a:pt x="13407" y="2823"/>
                </a:lnTo>
                <a:lnTo>
                  <a:pt x="13261" y="3017"/>
                </a:lnTo>
                <a:lnTo>
                  <a:pt x="13237" y="3066"/>
                </a:lnTo>
                <a:lnTo>
                  <a:pt x="13188" y="3163"/>
                </a:lnTo>
                <a:lnTo>
                  <a:pt x="13188" y="3236"/>
                </a:lnTo>
                <a:lnTo>
                  <a:pt x="13213" y="3285"/>
                </a:lnTo>
                <a:lnTo>
                  <a:pt x="13237" y="3309"/>
                </a:lnTo>
                <a:lnTo>
                  <a:pt x="13334" y="3285"/>
                </a:lnTo>
                <a:lnTo>
                  <a:pt x="13407" y="3236"/>
                </a:lnTo>
                <a:lnTo>
                  <a:pt x="13553" y="3115"/>
                </a:lnTo>
                <a:lnTo>
                  <a:pt x="13602" y="3042"/>
                </a:lnTo>
                <a:lnTo>
                  <a:pt x="13797" y="3309"/>
                </a:lnTo>
                <a:lnTo>
                  <a:pt x="13699" y="3407"/>
                </a:lnTo>
                <a:lnTo>
                  <a:pt x="13553" y="3504"/>
                </a:lnTo>
                <a:lnTo>
                  <a:pt x="13505" y="3577"/>
                </a:lnTo>
                <a:lnTo>
                  <a:pt x="13480" y="3650"/>
                </a:lnTo>
                <a:lnTo>
                  <a:pt x="13480" y="3699"/>
                </a:lnTo>
                <a:lnTo>
                  <a:pt x="13529" y="3723"/>
                </a:lnTo>
                <a:lnTo>
                  <a:pt x="13626" y="3747"/>
                </a:lnTo>
                <a:lnTo>
                  <a:pt x="13699" y="3723"/>
                </a:lnTo>
                <a:lnTo>
                  <a:pt x="13797" y="3674"/>
                </a:lnTo>
                <a:lnTo>
                  <a:pt x="13870" y="3626"/>
                </a:lnTo>
                <a:lnTo>
                  <a:pt x="13967" y="3577"/>
                </a:lnTo>
                <a:lnTo>
                  <a:pt x="14162" y="3918"/>
                </a:lnTo>
                <a:lnTo>
                  <a:pt x="14064" y="3991"/>
                </a:lnTo>
                <a:lnTo>
                  <a:pt x="13870" y="4161"/>
                </a:lnTo>
                <a:lnTo>
                  <a:pt x="13772" y="4234"/>
                </a:lnTo>
                <a:lnTo>
                  <a:pt x="13724" y="4331"/>
                </a:lnTo>
                <a:lnTo>
                  <a:pt x="13724" y="4356"/>
                </a:lnTo>
                <a:lnTo>
                  <a:pt x="13724" y="4380"/>
                </a:lnTo>
                <a:lnTo>
                  <a:pt x="13845" y="4380"/>
                </a:lnTo>
                <a:lnTo>
                  <a:pt x="13967" y="4356"/>
                </a:lnTo>
                <a:lnTo>
                  <a:pt x="14089" y="4307"/>
                </a:lnTo>
                <a:lnTo>
                  <a:pt x="14186" y="4234"/>
                </a:lnTo>
                <a:lnTo>
                  <a:pt x="14308" y="4161"/>
                </a:lnTo>
                <a:lnTo>
                  <a:pt x="14527" y="4696"/>
                </a:lnTo>
                <a:lnTo>
                  <a:pt x="14356" y="4769"/>
                </a:lnTo>
                <a:lnTo>
                  <a:pt x="14210" y="4842"/>
                </a:lnTo>
                <a:lnTo>
                  <a:pt x="14089" y="4940"/>
                </a:lnTo>
                <a:lnTo>
                  <a:pt x="13967" y="5061"/>
                </a:lnTo>
                <a:lnTo>
                  <a:pt x="13943" y="5134"/>
                </a:lnTo>
                <a:lnTo>
                  <a:pt x="13918" y="5207"/>
                </a:lnTo>
                <a:lnTo>
                  <a:pt x="13918" y="5256"/>
                </a:lnTo>
                <a:lnTo>
                  <a:pt x="13943" y="5280"/>
                </a:lnTo>
                <a:lnTo>
                  <a:pt x="13967" y="5305"/>
                </a:lnTo>
                <a:lnTo>
                  <a:pt x="14016" y="5305"/>
                </a:lnTo>
                <a:lnTo>
                  <a:pt x="14137" y="5256"/>
                </a:lnTo>
                <a:lnTo>
                  <a:pt x="14259" y="5183"/>
                </a:lnTo>
                <a:lnTo>
                  <a:pt x="14551" y="5037"/>
                </a:lnTo>
                <a:lnTo>
                  <a:pt x="14624" y="5013"/>
                </a:lnTo>
                <a:lnTo>
                  <a:pt x="14770" y="5524"/>
                </a:lnTo>
                <a:lnTo>
                  <a:pt x="14454" y="5670"/>
                </a:lnTo>
                <a:lnTo>
                  <a:pt x="14186" y="5791"/>
                </a:lnTo>
                <a:lnTo>
                  <a:pt x="13943" y="5937"/>
                </a:lnTo>
                <a:lnTo>
                  <a:pt x="13943" y="5986"/>
                </a:lnTo>
                <a:lnTo>
                  <a:pt x="13943" y="6010"/>
                </a:lnTo>
                <a:lnTo>
                  <a:pt x="14113" y="6035"/>
                </a:lnTo>
                <a:lnTo>
                  <a:pt x="14235" y="6059"/>
                </a:lnTo>
                <a:lnTo>
                  <a:pt x="14381" y="6035"/>
                </a:lnTo>
                <a:lnTo>
                  <a:pt x="14551" y="6010"/>
                </a:lnTo>
                <a:lnTo>
                  <a:pt x="14867" y="5889"/>
                </a:lnTo>
                <a:lnTo>
                  <a:pt x="14989" y="6424"/>
                </a:lnTo>
                <a:lnTo>
                  <a:pt x="14819" y="6497"/>
                </a:lnTo>
                <a:lnTo>
                  <a:pt x="14429" y="6619"/>
                </a:lnTo>
                <a:lnTo>
                  <a:pt x="14040" y="6740"/>
                </a:lnTo>
                <a:lnTo>
                  <a:pt x="13991" y="6789"/>
                </a:lnTo>
                <a:lnTo>
                  <a:pt x="13991" y="6813"/>
                </a:lnTo>
                <a:lnTo>
                  <a:pt x="14016" y="6862"/>
                </a:lnTo>
                <a:lnTo>
                  <a:pt x="14064" y="6886"/>
                </a:lnTo>
                <a:lnTo>
                  <a:pt x="14235" y="6886"/>
                </a:lnTo>
                <a:lnTo>
                  <a:pt x="14429" y="6862"/>
                </a:lnTo>
                <a:lnTo>
                  <a:pt x="14794" y="6813"/>
                </a:lnTo>
                <a:lnTo>
                  <a:pt x="15038" y="6740"/>
                </a:lnTo>
                <a:lnTo>
                  <a:pt x="15111" y="7178"/>
                </a:lnTo>
                <a:lnTo>
                  <a:pt x="14867" y="7227"/>
                </a:lnTo>
                <a:lnTo>
                  <a:pt x="14454" y="7349"/>
                </a:lnTo>
                <a:lnTo>
                  <a:pt x="14259" y="7422"/>
                </a:lnTo>
                <a:lnTo>
                  <a:pt x="14064" y="7543"/>
                </a:lnTo>
                <a:lnTo>
                  <a:pt x="14040" y="7592"/>
                </a:lnTo>
                <a:lnTo>
                  <a:pt x="14040" y="7665"/>
                </a:lnTo>
                <a:lnTo>
                  <a:pt x="14089" y="7714"/>
                </a:lnTo>
                <a:lnTo>
                  <a:pt x="14162" y="7738"/>
                </a:lnTo>
                <a:lnTo>
                  <a:pt x="14356" y="7714"/>
                </a:lnTo>
                <a:lnTo>
                  <a:pt x="14551" y="7665"/>
                </a:lnTo>
                <a:lnTo>
                  <a:pt x="14940" y="7568"/>
                </a:lnTo>
                <a:lnTo>
                  <a:pt x="15159" y="7519"/>
                </a:lnTo>
                <a:lnTo>
                  <a:pt x="15208" y="7981"/>
                </a:lnTo>
                <a:lnTo>
                  <a:pt x="14892" y="8030"/>
                </a:lnTo>
                <a:lnTo>
                  <a:pt x="14648" y="8054"/>
                </a:lnTo>
                <a:lnTo>
                  <a:pt x="14381" y="8079"/>
                </a:lnTo>
                <a:lnTo>
                  <a:pt x="14259" y="8103"/>
                </a:lnTo>
                <a:lnTo>
                  <a:pt x="14137" y="8152"/>
                </a:lnTo>
                <a:lnTo>
                  <a:pt x="14040" y="8200"/>
                </a:lnTo>
                <a:lnTo>
                  <a:pt x="13943" y="8298"/>
                </a:lnTo>
                <a:lnTo>
                  <a:pt x="13918" y="8322"/>
                </a:lnTo>
                <a:lnTo>
                  <a:pt x="13918" y="8346"/>
                </a:lnTo>
                <a:lnTo>
                  <a:pt x="13943" y="8395"/>
                </a:lnTo>
                <a:lnTo>
                  <a:pt x="13967" y="8395"/>
                </a:lnTo>
                <a:lnTo>
                  <a:pt x="14089" y="8419"/>
                </a:lnTo>
                <a:lnTo>
                  <a:pt x="14210" y="8444"/>
                </a:lnTo>
                <a:lnTo>
                  <a:pt x="14478" y="8444"/>
                </a:lnTo>
                <a:lnTo>
                  <a:pt x="14989" y="8395"/>
                </a:lnTo>
                <a:lnTo>
                  <a:pt x="15232" y="8395"/>
                </a:lnTo>
                <a:lnTo>
                  <a:pt x="15232" y="8857"/>
                </a:lnTo>
                <a:lnTo>
                  <a:pt x="14746" y="8882"/>
                </a:lnTo>
                <a:lnTo>
                  <a:pt x="14527" y="8882"/>
                </a:lnTo>
                <a:lnTo>
                  <a:pt x="14308" y="8906"/>
                </a:lnTo>
                <a:lnTo>
                  <a:pt x="14089" y="8955"/>
                </a:lnTo>
                <a:lnTo>
                  <a:pt x="13991" y="8979"/>
                </a:lnTo>
                <a:lnTo>
                  <a:pt x="13894" y="9028"/>
                </a:lnTo>
                <a:lnTo>
                  <a:pt x="13870" y="9052"/>
                </a:lnTo>
                <a:lnTo>
                  <a:pt x="13894" y="9076"/>
                </a:lnTo>
                <a:lnTo>
                  <a:pt x="13967" y="9125"/>
                </a:lnTo>
                <a:lnTo>
                  <a:pt x="14089" y="9174"/>
                </a:lnTo>
                <a:lnTo>
                  <a:pt x="14308" y="9222"/>
                </a:lnTo>
                <a:lnTo>
                  <a:pt x="14746" y="9222"/>
                </a:lnTo>
                <a:lnTo>
                  <a:pt x="14965" y="9247"/>
                </a:lnTo>
                <a:lnTo>
                  <a:pt x="15208" y="9247"/>
                </a:lnTo>
                <a:lnTo>
                  <a:pt x="15184" y="9465"/>
                </a:lnTo>
                <a:lnTo>
                  <a:pt x="14989" y="9514"/>
                </a:lnTo>
                <a:lnTo>
                  <a:pt x="14746" y="9563"/>
                </a:lnTo>
                <a:lnTo>
                  <a:pt x="14502" y="9660"/>
                </a:lnTo>
                <a:lnTo>
                  <a:pt x="14283" y="9757"/>
                </a:lnTo>
                <a:lnTo>
                  <a:pt x="14064" y="9879"/>
                </a:lnTo>
                <a:lnTo>
                  <a:pt x="14040" y="9903"/>
                </a:lnTo>
                <a:lnTo>
                  <a:pt x="14040" y="9952"/>
                </a:lnTo>
                <a:lnTo>
                  <a:pt x="14064" y="9976"/>
                </a:lnTo>
                <a:lnTo>
                  <a:pt x="14089" y="9976"/>
                </a:lnTo>
                <a:lnTo>
                  <a:pt x="14308" y="10001"/>
                </a:lnTo>
                <a:lnTo>
                  <a:pt x="14527" y="9976"/>
                </a:lnTo>
                <a:lnTo>
                  <a:pt x="14965" y="9903"/>
                </a:lnTo>
                <a:lnTo>
                  <a:pt x="15111" y="9879"/>
                </a:lnTo>
                <a:lnTo>
                  <a:pt x="14989" y="10390"/>
                </a:lnTo>
                <a:lnTo>
                  <a:pt x="14551" y="10463"/>
                </a:lnTo>
                <a:lnTo>
                  <a:pt x="14356" y="10487"/>
                </a:lnTo>
                <a:lnTo>
                  <a:pt x="14186" y="10512"/>
                </a:lnTo>
                <a:lnTo>
                  <a:pt x="14016" y="10560"/>
                </a:lnTo>
                <a:lnTo>
                  <a:pt x="13943" y="10609"/>
                </a:lnTo>
                <a:lnTo>
                  <a:pt x="13870" y="10682"/>
                </a:lnTo>
                <a:lnTo>
                  <a:pt x="13845" y="10731"/>
                </a:lnTo>
                <a:lnTo>
                  <a:pt x="13845" y="10804"/>
                </a:lnTo>
                <a:lnTo>
                  <a:pt x="13894" y="10852"/>
                </a:lnTo>
                <a:lnTo>
                  <a:pt x="13918" y="10901"/>
                </a:lnTo>
                <a:lnTo>
                  <a:pt x="13991" y="10925"/>
                </a:lnTo>
                <a:lnTo>
                  <a:pt x="14089" y="10950"/>
                </a:lnTo>
                <a:lnTo>
                  <a:pt x="14259" y="10950"/>
                </a:lnTo>
                <a:lnTo>
                  <a:pt x="14600" y="10901"/>
                </a:lnTo>
                <a:lnTo>
                  <a:pt x="14819" y="10877"/>
                </a:lnTo>
                <a:lnTo>
                  <a:pt x="14819" y="10877"/>
                </a:lnTo>
                <a:lnTo>
                  <a:pt x="14624" y="11339"/>
                </a:lnTo>
                <a:lnTo>
                  <a:pt x="14502" y="11339"/>
                </a:lnTo>
                <a:lnTo>
                  <a:pt x="14308" y="11315"/>
                </a:lnTo>
                <a:lnTo>
                  <a:pt x="14113" y="11339"/>
                </a:lnTo>
                <a:lnTo>
                  <a:pt x="13918" y="11363"/>
                </a:lnTo>
                <a:lnTo>
                  <a:pt x="13748" y="11436"/>
                </a:lnTo>
                <a:lnTo>
                  <a:pt x="13748" y="11461"/>
                </a:lnTo>
                <a:lnTo>
                  <a:pt x="13748" y="11485"/>
                </a:lnTo>
                <a:lnTo>
                  <a:pt x="13918" y="11558"/>
                </a:lnTo>
                <a:lnTo>
                  <a:pt x="14089" y="11607"/>
                </a:lnTo>
                <a:lnTo>
                  <a:pt x="14454" y="11655"/>
                </a:lnTo>
                <a:lnTo>
                  <a:pt x="14210" y="12069"/>
                </a:lnTo>
                <a:lnTo>
                  <a:pt x="13991" y="12069"/>
                </a:lnTo>
                <a:lnTo>
                  <a:pt x="13748" y="12093"/>
                </a:lnTo>
                <a:lnTo>
                  <a:pt x="13626" y="12069"/>
                </a:lnTo>
                <a:lnTo>
                  <a:pt x="13480" y="12045"/>
                </a:lnTo>
                <a:lnTo>
                  <a:pt x="13359" y="12020"/>
                </a:lnTo>
                <a:lnTo>
                  <a:pt x="13237" y="12020"/>
                </a:lnTo>
                <a:lnTo>
                  <a:pt x="13213" y="12045"/>
                </a:lnTo>
                <a:lnTo>
                  <a:pt x="13188" y="12069"/>
                </a:lnTo>
                <a:lnTo>
                  <a:pt x="13213" y="12166"/>
                </a:lnTo>
                <a:lnTo>
                  <a:pt x="13261" y="12239"/>
                </a:lnTo>
                <a:lnTo>
                  <a:pt x="13334" y="12312"/>
                </a:lnTo>
                <a:lnTo>
                  <a:pt x="13432" y="12361"/>
                </a:lnTo>
                <a:lnTo>
                  <a:pt x="13553" y="12385"/>
                </a:lnTo>
                <a:lnTo>
                  <a:pt x="13675" y="12410"/>
                </a:lnTo>
                <a:lnTo>
                  <a:pt x="13943" y="12434"/>
                </a:lnTo>
                <a:lnTo>
                  <a:pt x="13602" y="12823"/>
                </a:lnTo>
                <a:lnTo>
                  <a:pt x="13091" y="12726"/>
                </a:lnTo>
                <a:lnTo>
                  <a:pt x="12872" y="12677"/>
                </a:lnTo>
                <a:lnTo>
                  <a:pt x="12750" y="12677"/>
                </a:lnTo>
                <a:lnTo>
                  <a:pt x="12629" y="12702"/>
                </a:lnTo>
                <a:lnTo>
                  <a:pt x="12604" y="12726"/>
                </a:lnTo>
                <a:lnTo>
                  <a:pt x="12604" y="12775"/>
                </a:lnTo>
                <a:lnTo>
                  <a:pt x="12629" y="12848"/>
                </a:lnTo>
                <a:lnTo>
                  <a:pt x="12677" y="12921"/>
                </a:lnTo>
                <a:lnTo>
                  <a:pt x="12750" y="12969"/>
                </a:lnTo>
                <a:lnTo>
                  <a:pt x="12848" y="13018"/>
                </a:lnTo>
                <a:lnTo>
                  <a:pt x="13042" y="13115"/>
                </a:lnTo>
                <a:lnTo>
                  <a:pt x="13261" y="13164"/>
                </a:lnTo>
                <a:lnTo>
                  <a:pt x="13115" y="13286"/>
                </a:lnTo>
                <a:lnTo>
                  <a:pt x="13067" y="13286"/>
                </a:lnTo>
                <a:lnTo>
                  <a:pt x="12604" y="13261"/>
                </a:lnTo>
                <a:lnTo>
                  <a:pt x="12361" y="13213"/>
                </a:lnTo>
                <a:lnTo>
                  <a:pt x="12239" y="13188"/>
                </a:lnTo>
                <a:lnTo>
                  <a:pt x="12118" y="13188"/>
                </a:lnTo>
                <a:lnTo>
                  <a:pt x="12045" y="13213"/>
                </a:lnTo>
                <a:lnTo>
                  <a:pt x="11996" y="13261"/>
                </a:lnTo>
                <a:lnTo>
                  <a:pt x="11996" y="13334"/>
                </a:lnTo>
                <a:lnTo>
                  <a:pt x="12020" y="13383"/>
                </a:lnTo>
                <a:lnTo>
                  <a:pt x="12142" y="13505"/>
                </a:lnTo>
                <a:lnTo>
                  <a:pt x="12312" y="13578"/>
                </a:lnTo>
                <a:lnTo>
                  <a:pt x="12483" y="13626"/>
                </a:lnTo>
                <a:lnTo>
                  <a:pt x="12677" y="13651"/>
                </a:lnTo>
                <a:lnTo>
                  <a:pt x="12239" y="13943"/>
                </a:lnTo>
                <a:lnTo>
                  <a:pt x="12166" y="13918"/>
                </a:lnTo>
                <a:lnTo>
                  <a:pt x="11704" y="13821"/>
                </a:lnTo>
                <a:lnTo>
                  <a:pt x="11485" y="13772"/>
                </a:lnTo>
                <a:lnTo>
                  <a:pt x="11266" y="13724"/>
                </a:lnTo>
                <a:lnTo>
                  <a:pt x="11242" y="13748"/>
                </a:lnTo>
                <a:lnTo>
                  <a:pt x="11217" y="13748"/>
                </a:lnTo>
                <a:lnTo>
                  <a:pt x="11217" y="13821"/>
                </a:lnTo>
                <a:lnTo>
                  <a:pt x="11266" y="13894"/>
                </a:lnTo>
                <a:lnTo>
                  <a:pt x="11315" y="13967"/>
                </a:lnTo>
                <a:lnTo>
                  <a:pt x="11461" y="14064"/>
                </a:lnTo>
                <a:lnTo>
                  <a:pt x="11631" y="14137"/>
                </a:lnTo>
                <a:lnTo>
                  <a:pt x="11801" y="14210"/>
                </a:lnTo>
                <a:lnTo>
                  <a:pt x="11461" y="14381"/>
                </a:lnTo>
                <a:lnTo>
                  <a:pt x="11388" y="14332"/>
                </a:lnTo>
                <a:lnTo>
                  <a:pt x="11339" y="14308"/>
                </a:lnTo>
                <a:lnTo>
                  <a:pt x="11193" y="14259"/>
                </a:lnTo>
                <a:lnTo>
                  <a:pt x="10901" y="14235"/>
                </a:lnTo>
                <a:lnTo>
                  <a:pt x="10658" y="14210"/>
                </a:lnTo>
                <a:lnTo>
                  <a:pt x="10512" y="14210"/>
                </a:lnTo>
                <a:lnTo>
                  <a:pt x="10390" y="14235"/>
                </a:lnTo>
                <a:lnTo>
                  <a:pt x="10366" y="14235"/>
                </a:lnTo>
                <a:lnTo>
                  <a:pt x="10366" y="14283"/>
                </a:lnTo>
                <a:lnTo>
                  <a:pt x="10366" y="14332"/>
                </a:lnTo>
                <a:lnTo>
                  <a:pt x="10415" y="14381"/>
                </a:lnTo>
                <a:lnTo>
                  <a:pt x="10488" y="14478"/>
                </a:lnTo>
                <a:lnTo>
                  <a:pt x="10634" y="14551"/>
                </a:lnTo>
                <a:lnTo>
                  <a:pt x="10731" y="14575"/>
                </a:lnTo>
                <a:lnTo>
                  <a:pt x="10901" y="14624"/>
                </a:lnTo>
                <a:lnTo>
                  <a:pt x="10512" y="14746"/>
                </a:lnTo>
                <a:lnTo>
                  <a:pt x="10317" y="14673"/>
                </a:lnTo>
                <a:lnTo>
                  <a:pt x="10123" y="14624"/>
                </a:lnTo>
                <a:lnTo>
                  <a:pt x="9904" y="14600"/>
                </a:lnTo>
                <a:lnTo>
                  <a:pt x="9806" y="14600"/>
                </a:lnTo>
                <a:lnTo>
                  <a:pt x="9709" y="14648"/>
                </a:lnTo>
                <a:lnTo>
                  <a:pt x="9685" y="14673"/>
                </a:lnTo>
                <a:lnTo>
                  <a:pt x="9685" y="14721"/>
                </a:lnTo>
                <a:lnTo>
                  <a:pt x="9733" y="14794"/>
                </a:lnTo>
                <a:lnTo>
                  <a:pt x="9806" y="14843"/>
                </a:lnTo>
                <a:lnTo>
                  <a:pt x="9952" y="14916"/>
                </a:lnTo>
                <a:lnTo>
                  <a:pt x="9636" y="14989"/>
                </a:lnTo>
                <a:lnTo>
                  <a:pt x="9587" y="14940"/>
                </a:lnTo>
                <a:lnTo>
                  <a:pt x="9539" y="14916"/>
                </a:lnTo>
                <a:lnTo>
                  <a:pt x="9441" y="14867"/>
                </a:lnTo>
                <a:lnTo>
                  <a:pt x="9247" y="14843"/>
                </a:lnTo>
                <a:lnTo>
                  <a:pt x="9149" y="14843"/>
                </a:lnTo>
                <a:lnTo>
                  <a:pt x="9052" y="14867"/>
                </a:lnTo>
                <a:lnTo>
                  <a:pt x="9028" y="14916"/>
                </a:lnTo>
                <a:lnTo>
                  <a:pt x="8979" y="14965"/>
                </a:lnTo>
                <a:lnTo>
                  <a:pt x="8979" y="15013"/>
                </a:lnTo>
                <a:lnTo>
                  <a:pt x="9003" y="15062"/>
                </a:lnTo>
                <a:lnTo>
                  <a:pt x="9028" y="15086"/>
                </a:lnTo>
                <a:lnTo>
                  <a:pt x="8663" y="15135"/>
                </a:lnTo>
                <a:lnTo>
                  <a:pt x="8298" y="15159"/>
                </a:lnTo>
                <a:lnTo>
                  <a:pt x="7227" y="15159"/>
                </a:lnTo>
                <a:lnTo>
                  <a:pt x="6862" y="15111"/>
                </a:lnTo>
                <a:lnTo>
                  <a:pt x="6521" y="15062"/>
                </a:lnTo>
                <a:lnTo>
                  <a:pt x="6156" y="14989"/>
                </a:lnTo>
                <a:lnTo>
                  <a:pt x="5816" y="14916"/>
                </a:lnTo>
                <a:lnTo>
                  <a:pt x="5475" y="14819"/>
                </a:lnTo>
                <a:lnTo>
                  <a:pt x="5134" y="14697"/>
                </a:lnTo>
                <a:lnTo>
                  <a:pt x="4818" y="14575"/>
                </a:lnTo>
                <a:lnTo>
                  <a:pt x="4477" y="14405"/>
                </a:lnTo>
                <a:lnTo>
                  <a:pt x="4161" y="14259"/>
                </a:lnTo>
                <a:lnTo>
                  <a:pt x="3869" y="14064"/>
                </a:lnTo>
                <a:lnTo>
                  <a:pt x="3553" y="13870"/>
                </a:lnTo>
                <a:lnTo>
                  <a:pt x="3285" y="13675"/>
                </a:lnTo>
                <a:lnTo>
                  <a:pt x="3042" y="13456"/>
                </a:lnTo>
                <a:lnTo>
                  <a:pt x="2799" y="13237"/>
                </a:lnTo>
                <a:lnTo>
                  <a:pt x="2555" y="12994"/>
                </a:lnTo>
                <a:lnTo>
                  <a:pt x="2336" y="12775"/>
                </a:lnTo>
                <a:lnTo>
                  <a:pt x="2117" y="12507"/>
                </a:lnTo>
                <a:lnTo>
                  <a:pt x="1923" y="12239"/>
                </a:lnTo>
                <a:lnTo>
                  <a:pt x="1728" y="11972"/>
                </a:lnTo>
                <a:lnTo>
                  <a:pt x="1558" y="11704"/>
                </a:lnTo>
                <a:lnTo>
                  <a:pt x="1412" y="11412"/>
                </a:lnTo>
                <a:lnTo>
                  <a:pt x="1266" y="11120"/>
                </a:lnTo>
                <a:lnTo>
                  <a:pt x="1144" y="10828"/>
                </a:lnTo>
                <a:lnTo>
                  <a:pt x="1047" y="10512"/>
                </a:lnTo>
                <a:lnTo>
                  <a:pt x="949" y="10195"/>
                </a:lnTo>
                <a:lnTo>
                  <a:pt x="901" y="9879"/>
                </a:lnTo>
                <a:lnTo>
                  <a:pt x="828" y="9538"/>
                </a:lnTo>
                <a:lnTo>
                  <a:pt x="779" y="9003"/>
                </a:lnTo>
                <a:lnTo>
                  <a:pt x="755" y="8468"/>
                </a:lnTo>
                <a:lnTo>
                  <a:pt x="755" y="7933"/>
                </a:lnTo>
                <a:lnTo>
                  <a:pt x="803" y="7397"/>
                </a:lnTo>
                <a:lnTo>
                  <a:pt x="852" y="6862"/>
                </a:lnTo>
                <a:lnTo>
                  <a:pt x="974" y="6351"/>
                </a:lnTo>
                <a:lnTo>
                  <a:pt x="1095" y="5840"/>
                </a:lnTo>
                <a:lnTo>
                  <a:pt x="1290" y="5353"/>
                </a:lnTo>
                <a:lnTo>
                  <a:pt x="1412" y="5061"/>
                </a:lnTo>
                <a:lnTo>
                  <a:pt x="1582" y="4745"/>
                </a:lnTo>
                <a:lnTo>
                  <a:pt x="1777" y="4404"/>
                </a:lnTo>
                <a:lnTo>
                  <a:pt x="2020" y="4064"/>
                </a:lnTo>
                <a:lnTo>
                  <a:pt x="2288" y="3699"/>
                </a:lnTo>
                <a:lnTo>
                  <a:pt x="2580" y="3334"/>
                </a:lnTo>
                <a:lnTo>
                  <a:pt x="2920" y="2944"/>
                </a:lnTo>
                <a:lnTo>
                  <a:pt x="3285" y="2604"/>
                </a:lnTo>
                <a:lnTo>
                  <a:pt x="3674" y="2263"/>
                </a:lnTo>
                <a:lnTo>
                  <a:pt x="4088" y="1922"/>
                </a:lnTo>
                <a:lnTo>
                  <a:pt x="4550" y="1630"/>
                </a:lnTo>
                <a:lnTo>
                  <a:pt x="5013" y="1363"/>
                </a:lnTo>
                <a:lnTo>
                  <a:pt x="5524" y="1144"/>
                </a:lnTo>
                <a:lnTo>
                  <a:pt x="6059" y="974"/>
                </a:lnTo>
                <a:lnTo>
                  <a:pt x="6327" y="925"/>
                </a:lnTo>
                <a:lnTo>
                  <a:pt x="6594" y="876"/>
                </a:lnTo>
                <a:lnTo>
                  <a:pt x="6886" y="828"/>
                </a:lnTo>
                <a:lnTo>
                  <a:pt x="7178" y="803"/>
                </a:lnTo>
                <a:lnTo>
                  <a:pt x="7543" y="779"/>
                </a:lnTo>
                <a:lnTo>
                  <a:pt x="7933" y="730"/>
                </a:lnTo>
                <a:lnTo>
                  <a:pt x="8322" y="682"/>
                </a:lnTo>
                <a:close/>
                <a:moveTo>
                  <a:pt x="8152" y="0"/>
                </a:moveTo>
                <a:lnTo>
                  <a:pt x="7762" y="25"/>
                </a:lnTo>
                <a:lnTo>
                  <a:pt x="7397" y="73"/>
                </a:lnTo>
                <a:lnTo>
                  <a:pt x="7081" y="49"/>
                </a:lnTo>
                <a:lnTo>
                  <a:pt x="6789" y="49"/>
                </a:lnTo>
                <a:lnTo>
                  <a:pt x="6473" y="73"/>
                </a:lnTo>
                <a:lnTo>
                  <a:pt x="6181" y="146"/>
                </a:lnTo>
                <a:lnTo>
                  <a:pt x="5864" y="219"/>
                </a:lnTo>
                <a:lnTo>
                  <a:pt x="5548" y="317"/>
                </a:lnTo>
                <a:lnTo>
                  <a:pt x="5232" y="438"/>
                </a:lnTo>
                <a:lnTo>
                  <a:pt x="4940" y="560"/>
                </a:lnTo>
                <a:lnTo>
                  <a:pt x="4331" y="876"/>
                </a:lnTo>
                <a:lnTo>
                  <a:pt x="3772" y="1217"/>
                </a:lnTo>
                <a:lnTo>
                  <a:pt x="3236" y="1606"/>
                </a:lnTo>
                <a:lnTo>
                  <a:pt x="2774" y="1995"/>
                </a:lnTo>
                <a:lnTo>
                  <a:pt x="2507" y="2239"/>
                </a:lnTo>
                <a:lnTo>
                  <a:pt x="2263" y="2482"/>
                </a:lnTo>
                <a:lnTo>
                  <a:pt x="2044" y="2725"/>
                </a:lnTo>
                <a:lnTo>
                  <a:pt x="1825" y="2993"/>
                </a:lnTo>
                <a:lnTo>
                  <a:pt x="1655" y="3261"/>
                </a:lnTo>
                <a:lnTo>
                  <a:pt x="1460" y="3528"/>
                </a:lnTo>
                <a:lnTo>
                  <a:pt x="1144" y="4088"/>
                </a:lnTo>
                <a:lnTo>
                  <a:pt x="876" y="4696"/>
                </a:lnTo>
                <a:lnTo>
                  <a:pt x="633" y="5305"/>
                </a:lnTo>
                <a:lnTo>
                  <a:pt x="414" y="5962"/>
                </a:lnTo>
                <a:lnTo>
                  <a:pt x="219" y="6643"/>
                </a:lnTo>
                <a:lnTo>
                  <a:pt x="146" y="7008"/>
                </a:lnTo>
                <a:lnTo>
                  <a:pt x="73" y="7373"/>
                </a:lnTo>
                <a:lnTo>
                  <a:pt x="25" y="7738"/>
                </a:lnTo>
                <a:lnTo>
                  <a:pt x="25" y="8103"/>
                </a:lnTo>
                <a:lnTo>
                  <a:pt x="0" y="8468"/>
                </a:lnTo>
                <a:lnTo>
                  <a:pt x="25" y="8809"/>
                </a:lnTo>
                <a:lnTo>
                  <a:pt x="73" y="9174"/>
                </a:lnTo>
                <a:lnTo>
                  <a:pt x="122" y="9514"/>
                </a:lnTo>
                <a:lnTo>
                  <a:pt x="195" y="9879"/>
                </a:lnTo>
                <a:lnTo>
                  <a:pt x="292" y="10220"/>
                </a:lnTo>
                <a:lnTo>
                  <a:pt x="390" y="10560"/>
                </a:lnTo>
                <a:lnTo>
                  <a:pt x="511" y="10901"/>
                </a:lnTo>
                <a:lnTo>
                  <a:pt x="657" y="11242"/>
                </a:lnTo>
                <a:lnTo>
                  <a:pt x="828" y="11582"/>
                </a:lnTo>
                <a:lnTo>
                  <a:pt x="1168" y="12264"/>
                </a:lnTo>
                <a:lnTo>
                  <a:pt x="1412" y="12629"/>
                </a:lnTo>
                <a:lnTo>
                  <a:pt x="1655" y="12994"/>
                </a:lnTo>
                <a:lnTo>
                  <a:pt x="1898" y="13334"/>
                </a:lnTo>
                <a:lnTo>
                  <a:pt x="2166" y="13651"/>
                </a:lnTo>
                <a:lnTo>
                  <a:pt x="2458" y="13943"/>
                </a:lnTo>
                <a:lnTo>
                  <a:pt x="2750" y="14235"/>
                </a:lnTo>
                <a:lnTo>
                  <a:pt x="3066" y="14502"/>
                </a:lnTo>
                <a:lnTo>
                  <a:pt x="3382" y="14746"/>
                </a:lnTo>
                <a:lnTo>
                  <a:pt x="3723" y="14965"/>
                </a:lnTo>
                <a:lnTo>
                  <a:pt x="4064" y="15159"/>
                </a:lnTo>
                <a:lnTo>
                  <a:pt x="4429" y="15354"/>
                </a:lnTo>
                <a:lnTo>
                  <a:pt x="4818" y="15500"/>
                </a:lnTo>
                <a:lnTo>
                  <a:pt x="5207" y="15622"/>
                </a:lnTo>
                <a:lnTo>
                  <a:pt x="5597" y="15743"/>
                </a:lnTo>
                <a:lnTo>
                  <a:pt x="6010" y="15816"/>
                </a:lnTo>
                <a:lnTo>
                  <a:pt x="6448" y="15889"/>
                </a:lnTo>
                <a:lnTo>
                  <a:pt x="6862" y="15914"/>
                </a:lnTo>
                <a:lnTo>
                  <a:pt x="7300" y="15938"/>
                </a:lnTo>
                <a:lnTo>
                  <a:pt x="7738" y="15938"/>
                </a:lnTo>
                <a:lnTo>
                  <a:pt x="8176" y="15914"/>
                </a:lnTo>
                <a:lnTo>
                  <a:pt x="8590" y="15889"/>
                </a:lnTo>
                <a:lnTo>
                  <a:pt x="9028" y="15841"/>
                </a:lnTo>
                <a:lnTo>
                  <a:pt x="9441" y="15768"/>
                </a:lnTo>
                <a:lnTo>
                  <a:pt x="9855" y="15670"/>
                </a:lnTo>
                <a:lnTo>
                  <a:pt x="10269" y="15573"/>
                </a:lnTo>
                <a:lnTo>
                  <a:pt x="10682" y="15451"/>
                </a:lnTo>
                <a:lnTo>
                  <a:pt x="11071" y="15305"/>
                </a:lnTo>
                <a:lnTo>
                  <a:pt x="11461" y="15135"/>
                </a:lnTo>
                <a:lnTo>
                  <a:pt x="11850" y="14940"/>
                </a:lnTo>
                <a:lnTo>
                  <a:pt x="12215" y="14721"/>
                </a:lnTo>
                <a:lnTo>
                  <a:pt x="12580" y="14478"/>
                </a:lnTo>
                <a:lnTo>
                  <a:pt x="12945" y="14235"/>
                </a:lnTo>
                <a:lnTo>
                  <a:pt x="13286" y="13943"/>
                </a:lnTo>
                <a:lnTo>
                  <a:pt x="13602" y="13651"/>
                </a:lnTo>
                <a:lnTo>
                  <a:pt x="13918" y="13334"/>
                </a:lnTo>
                <a:lnTo>
                  <a:pt x="14186" y="13018"/>
                </a:lnTo>
                <a:lnTo>
                  <a:pt x="14454" y="12702"/>
                </a:lnTo>
                <a:lnTo>
                  <a:pt x="14697" y="12361"/>
                </a:lnTo>
                <a:lnTo>
                  <a:pt x="14916" y="11996"/>
                </a:lnTo>
                <a:lnTo>
                  <a:pt x="15111" y="11631"/>
                </a:lnTo>
                <a:lnTo>
                  <a:pt x="15135" y="11631"/>
                </a:lnTo>
                <a:lnTo>
                  <a:pt x="15159" y="11582"/>
                </a:lnTo>
                <a:lnTo>
                  <a:pt x="15159" y="11534"/>
                </a:lnTo>
                <a:lnTo>
                  <a:pt x="15354" y="11096"/>
                </a:lnTo>
                <a:lnTo>
                  <a:pt x="15524" y="10658"/>
                </a:lnTo>
                <a:lnTo>
                  <a:pt x="15646" y="10195"/>
                </a:lnTo>
                <a:lnTo>
                  <a:pt x="15743" y="9733"/>
                </a:lnTo>
                <a:lnTo>
                  <a:pt x="15768" y="9709"/>
                </a:lnTo>
                <a:lnTo>
                  <a:pt x="15792" y="9684"/>
                </a:lnTo>
                <a:lnTo>
                  <a:pt x="15792" y="9636"/>
                </a:lnTo>
                <a:lnTo>
                  <a:pt x="15792" y="9611"/>
                </a:lnTo>
                <a:lnTo>
                  <a:pt x="15768" y="9563"/>
                </a:lnTo>
                <a:lnTo>
                  <a:pt x="15816" y="9174"/>
                </a:lnTo>
                <a:lnTo>
                  <a:pt x="15841" y="8760"/>
                </a:lnTo>
                <a:lnTo>
                  <a:pt x="15841" y="8371"/>
                </a:lnTo>
                <a:lnTo>
                  <a:pt x="15841" y="7957"/>
                </a:lnTo>
                <a:lnTo>
                  <a:pt x="15743" y="7105"/>
                </a:lnTo>
                <a:lnTo>
                  <a:pt x="15695" y="6667"/>
                </a:lnTo>
                <a:lnTo>
                  <a:pt x="15622" y="6254"/>
                </a:lnTo>
                <a:lnTo>
                  <a:pt x="15524" y="5840"/>
                </a:lnTo>
                <a:lnTo>
                  <a:pt x="15427" y="5426"/>
                </a:lnTo>
                <a:lnTo>
                  <a:pt x="15305" y="5013"/>
                </a:lnTo>
                <a:lnTo>
                  <a:pt x="15159" y="4623"/>
                </a:lnTo>
                <a:lnTo>
                  <a:pt x="15013" y="4234"/>
                </a:lnTo>
                <a:lnTo>
                  <a:pt x="14819" y="3845"/>
                </a:lnTo>
                <a:lnTo>
                  <a:pt x="14624" y="3480"/>
                </a:lnTo>
                <a:lnTo>
                  <a:pt x="14405" y="3115"/>
                </a:lnTo>
                <a:lnTo>
                  <a:pt x="14162" y="2774"/>
                </a:lnTo>
                <a:lnTo>
                  <a:pt x="13894" y="2458"/>
                </a:lnTo>
                <a:lnTo>
                  <a:pt x="13602" y="2141"/>
                </a:lnTo>
                <a:lnTo>
                  <a:pt x="13286" y="1849"/>
                </a:lnTo>
                <a:lnTo>
                  <a:pt x="12994" y="1582"/>
                </a:lnTo>
                <a:lnTo>
                  <a:pt x="12653" y="1363"/>
                </a:lnTo>
                <a:lnTo>
                  <a:pt x="12312" y="1144"/>
                </a:lnTo>
                <a:lnTo>
                  <a:pt x="11972" y="949"/>
                </a:lnTo>
                <a:lnTo>
                  <a:pt x="11607" y="779"/>
                </a:lnTo>
                <a:lnTo>
                  <a:pt x="11242" y="609"/>
                </a:lnTo>
                <a:lnTo>
                  <a:pt x="10853" y="487"/>
                </a:lnTo>
                <a:lnTo>
                  <a:pt x="10488" y="365"/>
                </a:lnTo>
                <a:lnTo>
                  <a:pt x="10123" y="268"/>
                </a:lnTo>
                <a:lnTo>
                  <a:pt x="9733" y="171"/>
                </a:lnTo>
                <a:lnTo>
                  <a:pt x="9344" y="98"/>
                </a:lnTo>
                <a:lnTo>
                  <a:pt x="8955" y="49"/>
                </a:lnTo>
                <a:lnTo>
                  <a:pt x="8541" y="25"/>
                </a:lnTo>
                <a:lnTo>
                  <a:pt x="8152" y="0"/>
                </a:lnTo>
                <a:close/>
              </a:path>
            </a:pathLst>
          </a:custGeom>
          <a:solidFill>
            <a:srgbClr val="B7B7B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5" name="Google Shape;395;p48"/>
          <p:cNvSpPr/>
          <p:nvPr/>
        </p:nvSpPr>
        <p:spPr>
          <a:xfrm>
            <a:off x="3306805" y="3045249"/>
            <a:ext cx="846882" cy="853360"/>
          </a:xfrm>
          <a:custGeom>
            <a:rect b="b" l="l" r="r" t="t"/>
            <a:pathLst>
              <a:path extrusionOk="0" h="15938" w="15817">
                <a:moveTo>
                  <a:pt x="4745" y="7470"/>
                </a:moveTo>
                <a:lnTo>
                  <a:pt x="4818" y="7495"/>
                </a:lnTo>
                <a:lnTo>
                  <a:pt x="4891" y="7543"/>
                </a:lnTo>
                <a:lnTo>
                  <a:pt x="4940" y="7616"/>
                </a:lnTo>
                <a:lnTo>
                  <a:pt x="4964" y="7714"/>
                </a:lnTo>
                <a:lnTo>
                  <a:pt x="4964" y="7787"/>
                </a:lnTo>
                <a:lnTo>
                  <a:pt x="4940" y="7908"/>
                </a:lnTo>
                <a:lnTo>
                  <a:pt x="4867" y="7981"/>
                </a:lnTo>
                <a:lnTo>
                  <a:pt x="4794" y="8054"/>
                </a:lnTo>
                <a:lnTo>
                  <a:pt x="4672" y="8079"/>
                </a:lnTo>
                <a:lnTo>
                  <a:pt x="4551" y="8054"/>
                </a:lnTo>
                <a:lnTo>
                  <a:pt x="4478" y="7981"/>
                </a:lnTo>
                <a:lnTo>
                  <a:pt x="4405" y="7908"/>
                </a:lnTo>
                <a:lnTo>
                  <a:pt x="4380" y="7787"/>
                </a:lnTo>
                <a:lnTo>
                  <a:pt x="4405" y="7665"/>
                </a:lnTo>
                <a:lnTo>
                  <a:pt x="4478" y="7543"/>
                </a:lnTo>
                <a:lnTo>
                  <a:pt x="4551" y="7495"/>
                </a:lnTo>
                <a:lnTo>
                  <a:pt x="4648" y="7470"/>
                </a:lnTo>
                <a:close/>
                <a:moveTo>
                  <a:pt x="11120" y="7470"/>
                </a:moveTo>
                <a:lnTo>
                  <a:pt x="11193" y="7495"/>
                </a:lnTo>
                <a:lnTo>
                  <a:pt x="11266" y="7543"/>
                </a:lnTo>
                <a:lnTo>
                  <a:pt x="11315" y="7616"/>
                </a:lnTo>
                <a:lnTo>
                  <a:pt x="11339" y="7714"/>
                </a:lnTo>
                <a:lnTo>
                  <a:pt x="11339" y="7787"/>
                </a:lnTo>
                <a:lnTo>
                  <a:pt x="11315" y="7908"/>
                </a:lnTo>
                <a:lnTo>
                  <a:pt x="11242" y="7981"/>
                </a:lnTo>
                <a:lnTo>
                  <a:pt x="11169" y="8054"/>
                </a:lnTo>
                <a:lnTo>
                  <a:pt x="11047" y="8079"/>
                </a:lnTo>
                <a:lnTo>
                  <a:pt x="10926" y="8054"/>
                </a:lnTo>
                <a:lnTo>
                  <a:pt x="10853" y="7981"/>
                </a:lnTo>
                <a:lnTo>
                  <a:pt x="10780" y="7908"/>
                </a:lnTo>
                <a:lnTo>
                  <a:pt x="10755" y="7787"/>
                </a:lnTo>
                <a:lnTo>
                  <a:pt x="10780" y="7665"/>
                </a:lnTo>
                <a:lnTo>
                  <a:pt x="10853" y="7543"/>
                </a:lnTo>
                <a:lnTo>
                  <a:pt x="10926" y="7495"/>
                </a:lnTo>
                <a:lnTo>
                  <a:pt x="11023" y="7470"/>
                </a:lnTo>
                <a:close/>
                <a:moveTo>
                  <a:pt x="4721" y="7081"/>
                </a:moveTo>
                <a:lnTo>
                  <a:pt x="4551" y="7105"/>
                </a:lnTo>
                <a:lnTo>
                  <a:pt x="4380" y="7178"/>
                </a:lnTo>
                <a:lnTo>
                  <a:pt x="4259" y="7300"/>
                </a:lnTo>
                <a:lnTo>
                  <a:pt x="4137" y="7446"/>
                </a:lnTo>
                <a:lnTo>
                  <a:pt x="4064" y="7568"/>
                </a:lnTo>
                <a:lnTo>
                  <a:pt x="4015" y="7714"/>
                </a:lnTo>
                <a:lnTo>
                  <a:pt x="3967" y="7835"/>
                </a:lnTo>
                <a:lnTo>
                  <a:pt x="3967" y="7981"/>
                </a:lnTo>
                <a:lnTo>
                  <a:pt x="3918" y="8225"/>
                </a:lnTo>
                <a:lnTo>
                  <a:pt x="3918" y="8395"/>
                </a:lnTo>
                <a:lnTo>
                  <a:pt x="3967" y="8565"/>
                </a:lnTo>
                <a:lnTo>
                  <a:pt x="4015" y="8711"/>
                </a:lnTo>
                <a:lnTo>
                  <a:pt x="4113" y="8833"/>
                </a:lnTo>
                <a:lnTo>
                  <a:pt x="4210" y="8955"/>
                </a:lnTo>
                <a:lnTo>
                  <a:pt x="4332" y="9028"/>
                </a:lnTo>
                <a:lnTo>
                  <a:pt x="4478" y="9101"/>
                </a:lnTo>
                <a:lnTo>
                  <a:pt x="4648" y="9149"/>
                </a:lnTo>
                <a:lnTo>
                  <a:pt x="4843" y="9174"/>
                </a:lnTo>
                <a:lnTo>
                  <a:pt x="5013" y="9149"/>
                </a:lnTo>
                <a:lnTo>
                  <a:pt x="5183" y="9101"/>
                </a:lnTo>
                <a:lnTo>
                  <a:pt x="5329" y="9028"/>
                </a:lnTo>
                <a:lnTo>
                  <a:pt x="5451" y="8930"/>
                </a:lnTo>
                <a:lnTo>
                  <a:pt x="5573" y="8809"/>
                </a:lnTo>
                <a:lnTo>
                  <a:pt x="5670" y="8663"/>
                </a:lnTo>
                <a:lnTo>
                  <a:pt x="5743" y="8517"/>
                </a:lnTo>
                <a:lnTo>
                  <a:pt x="5792" y="8346"/>
                </a:lnTo>
                <a:lnTo>
                  <a:pt x="5816" y="8176"/>
                </a:lnTo>
                <a:lnTo>
                  <a:pt x="5792" y="8006"/>
                </a:lnTo>
                <a:lnTo>
                  <a:pt x="5767" y="7835"/>
                </a:lnTo>
                <a:lnTo>
                  <a:pt x="5719" y="7689"/>
                </a:lnTo>
                <a:lnTo>
                  <a:pt x="5646" y="7519"/>
                </a:lnTo>
                <a:lnTo>
                  <a:pt x="5524" y="7397"/>
                </a:lnTo>
                <a:lnTo>
                  <a:pt x="5378" y="7251"/>
                </a:lnTo>
                <a:lnTo>
                  <a:pt x="5232" y="7154"/>
                </a:lnTo>
                <a:lnTo>
                  <a:pt x="5062" y="7105"/>
                </a:lnTo>
                <a:lnTo>
                  <a:pt x="4891" y="7081"/>
                </a:lnTo>
                <a:close/>
                <a:moveTo>
                  <a:pt x="11096" y="7081"/>
                </a:moveTo>
                <a:lnTo>
                  <a:pt x="10926" y="7105"/>
                </a:lnTo>
                <a:lnTo>
                  <a:pt x="10755" y="7178"/>
                </a:lnTo>
                <a:lnTo>
                  <a:pt x="10634" y="7300"/>
                </a:lnTo>
                <a:lnTo>
                  <a:pt x="10512" y="7446"/>
                </a:lnTo>
                <a:lnTo>
                  <a:pt x="10439" y="7568"/>
                </a:lnTo>
                <a:lnTo>
                  <a:pt x="10390" y="7714"/>
                </a:lnTo>
                <a:lnTo>
                  <a:pt x="10342" y="7835"/>
                </a:lnTo>
                <a:lnTo>
                  <a:pt x="10342" y="7981"/>
                </a:lnTo>
                <a:lnTo>
                  <a:pt x="10293" y="8225"/>
                </a:lnTo>
                <a:lnTo>
                  <a:pt x="10293" y="8395"/>
                </a:lnTo>
                <a:lnTo>
                  <a:pt x="10342" y="8565"/>
                </a:lnTo>
                <a:lnTo>
                  <a:pt x="10390" y="8711"/>
                </a:lnTo>
                <a:lnTo>
                  <a:pt x="10488" y="8833"/>
                </a:lnTo>
                <a:lnTo>
                  <a:pt x="10585" y="8955"/>
                </a:lnTo>
                <a:lnTo>
                  <a:pt x="10707" y="9028"/>
                </a:lnTo>
                <a:lnTo>
                  <a:pt x="10853" y="9101"/>
                </a:lnTo>
                <a:lnTo>
                  <a:pt x="11023" y="9149"/>
                </a:lnTo>
                <a:lnTo>
                  <a:pt x="11218" y="9174"/>
                </a:lnTo>
                <a:lnTo>
                  <a:pt x="11388" y="9149"/>
                </a:lnTo>
                <a:lnTo>
                  <a:pt x="11558" y="9101"/>
                </a:lnTo>
                <a:lnTo>
                  <a:pt x="11704" y="9028"/>
                </a:lnTo>
                <a:lnTo>
                  <a:pt x="11826" y="8930"/>
                </a:lnTo>
                <a:lnTo>
                  <a:pt x="11948" y="8809"/>
                </a:lnTo>
                <a:lnTo>
                  <a:pt x="12045" y="8663"/>
                </a:lnTo>
                <a:lnTo>
                  <a:pt x="12118" y="8517"/>
                </a:lnTo>
                <a:lnTo>
                  <a:pt x="12167" y="8346"/>
                </a:lnTo>
                <a:lnTo>
                  <a:pt x="12191" y="8176"/>
                </a:lnTo>
                <a:lnTo>
                  <a:pt x="12167" y="8006"/>
                </a:lnTo>
                <a:lnTo>
                  <a:pt x="12142" y="7835"/>
                </a:lnTo>
                <a:lnTo>
                  <a:pt x="12094" y="7689"/>
                </a:lnTo>
                <a:lnTo>
                  <a:pt x="12021" y="7519"/>
                </a:lnTo>
                <a:lnTo>
                  <a:pt x="11899" y="7397"/>
                </a:lnTo>
                <a:lnTo>
                  <a:pt x="11753" y="7251"/>
                </a:lnTo>
                <a:lnTo>
                  <a:pt x="11607" y="7154"/>
                </a:lnTo>
                <a:lnTo>
                  <a:pt x="11437" y="7105"/>
                </a:lnTo>
                <a:lnTo>
                  <a:pt x="11266" y="7081"/>
                </a:lnTo>
                <a:close/>
                <a:moveTo>
                  <a:pt x="11607" y="10731"/>
                </a:moveTo>
                <a:lnTo>
                  <a:pt x="11120" y="10877"/>
                </a:lnTo>
                <a:lnTo>
                  <a:pt x="10658" y="11047"/>
                </a:lnTo>
                <a:lnTo>
                  <a:pt x="9733" y="11412"/>
                </a:lnTo>
                <a:lnTo>
                  <a:pt x="9247" y="11558"/>
                </a:lnTo>
                <a:lnTo>
                  <a:pt x="8784" y="11704"/>
                </a:lnTo>
                <a:lnTo>
                  <a:pt x="7811" y="11972"/>
                </a:lnTo>
                <a:lnTo>
                  <a:pt x="7738" y="11996"/>
                </a:lnTo>
                <a:lnTo>
                  <a:pt x="7690" y="12045"/>
                </a:lnTo>
                <a:lnTo>
                  <a:pt x="7665" y="12118"/>
                </a:lnTo>
                <a:lnTo>
                  <a:pt x="7641" y="12166"/>
                </a:lnTo>
                <a:lnTo>
                  <a:pt x="7665" y="12239"/>
                </a:lnTo>
                <a:lnTo>
                  <a:pt x="7690" y="12312"/>
                </a:lnTo>
                <a:lnTo>
                  <a:pt x="7738" y="12361"/>
                </a:lnTo>
                <a:lnTo>
                  <a:pt x="7811" y="12410"/>
                </a:lnTo>
                <a:lnTo>
                  <a:pt x="7909" y="12434"/>
                </a:lnTo>
                <a:lnTo>
                  <a:pt x="8030" y="12458"/>
                </a:lnTo>
                <a:lnTo>
                  <a:pt x="8249" y="12458"/>
                </a:lnTo>
                <a:lnTo>
                  <a:pt x="8492" y="12434"/>
                </a:lnTo>
                <a:lnTo>
                  <a:pt x="8760" y="12361"/>
                </a:lnTo>
                <a:lnTo>
                  <a:pt x="9247" y="12191"/>
                </a:lnTo>
                <a:lnTo>
                  <a:pt x="9660" y="12045"/>
                </a:lnTo>
                <a:lnTo>
                  <a:pt x="10731" y="11680"/>
                </a:lnTo>
                <a:lnTo>
                  <a:pt x="11753" y="11290"/>
                </a:lnTo>
                <a:lnTo>
                  <a:pt x="11875" y="11217"/>
                </a:lnTo>
                <a:lnTo>
                  <a:pt x="11923" y="11144"/>
                </a:lnTo>
                <a:lnTo>
                  <a:pt x="11948" y="11023"/>
                </a:lnTo>
                <a:lnTo>
                  <a:pt x="11948" y="10925"/>
                </a:lnTo>
                <a:lnTo>
                  <a:pt x="11899" y="10828"/>
                </a:lnTo>
                <a:lnTo>
                  <a:pt x="11826" y="10755"/>
                </a:lnTo>
                <a:lnTo>
                  <a:pt x="11729" y="10731"/>
                </a:lnTo>
                <a:close/>
                <a:moveTo>
                  <a:pt x="8492" y="682"/>
                </a:moveTo>
                <a:lnTo>
                  <a:pt x="8638" y="706"/>
                </a:lnTo>
                <a:lnTo>
                  <a:pt x="9101" y="755"/>
                </a:lnTo>
                <a:lnTo>
                  <a:pt x="9539" y="803"/>
                </a:lnTo>
                <a:lnTo>
                  <a:pt x="9977" y="901"/>
                </a:lnTo>
                <a:lnTo>
                  <a:pt x="10415" y="1022"/>
                </a:lnTo>
                <a:lnTo>
                  <a:pt x="10755" y="1120"/>
                </a:lnTo>
                <a:lnTo>
                  <a:pt x="11096" y="1241"/>
                </a:lnTo>
                <a:lnTo>
                  <a:pt x="11437" y="1411"/>
                </a:lnTo>
                <a:lnTo>
                  <a:pt x="11753" y="1557"/>
                </a:lnTo>
                <a:lnTo>
                  <a:pt x="11753" y="1582"/>
                </a:lnTo>
                <a:lnTo>
                  <a:pt x="11729" y="1655"/>
                </a:lnTo>
                <a:lnTo>
                  <a:pt x="11729" y="1752"/>
                </a:lnTo>
                <a:lnTo>
                  <a:pt x="11753" y="1801"/>
                </a:lnTo>
                <a:lnTo>
                  <a:pt x="11802" y="1825"/>
                </a:lnTo>
                <a:lnTo>
                  <a:pt x="11875" y="1825"/>
                </a:lnTo>
                <a:lnTo>
                  <a:pt x="11948" y="1776"/>
                </a:lnTo>
                <a:lnTo>
                  <a:pt x="11972" y="1752"/>
                </a:lnTo>
                <a:lnTo>
                  <a:pt x="11996" y="1752"/>
                </a:lnTo>
                <a:lnTo>
                  <a:pt x="11996" y="1728"/>
                </a:lnTo>
                <a:lnTo>
                  <a:pt x="12021" y="1728"/>
                </a:lnTo>
                <a:lnTo>
                  <a:pt x="12118" y="1801"/>
                </a:lnTo>
                <a:lnTo>
                  <a:pt x="12094" y="1874"/>
                </a:lnTo>
                <a:lnTo>
                  <a:pt x="12069" y="1947"/>
                </a:lnTo>
                <a:lnTo>
                  <a:pt x="12094" y="1995"/>
                </a:lnTo>
                <a:lnTo>
                  <a:pt x="12118" y="2020"/>
                </a:lnTo>
                <a:lnTo>
                  <a:pt x="12167" y="2044"/>
                </a:lnTo>
                <a:lnTo>
                  <a:pt x="12215" y="2020"/>
                </a:lnTo>
                <a:lnTo>
                  <a:pt x="12240" y="1995"/>
                </a:lnTo>
                <a:lnTo>
                  <a:pt x="12313" y="1922"/>
                </a:lnTo>
                <a:lnTo>
                  <a:pt x="12532" y="2068"/>
                </a:lnTo>
                <a:lnTo>
                  <a:pt x="12483" y="2190"/>
                </a:lnTo>
                <a:lnTo>
                  <a:pt x="12483" y="2239"/>
                </a:lnTo>
                <a:lnTo>
                  <a:pt x="12483" y="2336"/>
                </a:lnTo>
                <a:lnTo>
                  <a:pt x="12507" y="2385"/>
                </a:lnTo>
                <a:lnTo>
                  <a:pt x="12532" y="2409"/>
                </a:lnTo>
                <a:lnTo>
                  <a:pt x="12580" y="2409"/>
                </a:lnTo>
                <a:lnTo>
                  <a:pt x="12629" y="2385"/>
                </a:lnTo>
                <a:lnTo>
                  <a:pt x="12678" y="2360"/>
                </a:lnTo>
                <a:lnTo>
                  <a:pt x="12726" y="2287"/>
                </a:lnTo>
                <a:lnTo>
                  <a:pt x="12775" y="2239"/>
                </a:lnTo>
                <a:lnTo>
                  <a:pt x="12945" y="2409"/>
                </a:lnTo>
                <a:lnTo>
                  <a:pt x="12872" y="2531"/>
                </a:lnTo>
                <a:lnTo>
                  <a:pt x="12824" y="2604"/>
                </a:lnTo>
                <a:lnTo>
                  <a:pt x="12824" y="2677"/>
                </a:lnTo>
                <a:lnTo>
                  <a:pt x="12824" y="2725"/>
                </a:lnTo>
                <a:lnTo>
                  <a:pt x="12848" y="2750"/>
                </a:lnTo>
                <a:lnTo>
                  <a:pt x="12897" y="2774"/>
                </a:lnTo>
                <a:lnTo>
                  <a:pt x="12945" y="2774"/>
                </a:lnTo>
                <a:lnTo>
                  <a:pt x="13067" y="2701"/>
                </a:lnTo>
                <a:lnTo>
                  <a:pt x="13164" y="2604"/>
                </a:lnTo>
                <a:lnTo>
                  <a:pt x="13286" y="2725"/>
                </a:lnTo>
                <a:lnTo>
                  <a:pt x="13383" y="2823"/>
                </a:lnTo>
                <a:lnTo>
                  <a:pt x="13262" y="3017"/>
                </a:lnTo>
                <a:lnTo>
                  <a:pt x="13213" y="3066"/>
                </a:lnTo>
                <a:lnTo>
                  <a:pt x="13164" y="3163"/>
                </a:lnTo>
                <a:lnTo>
                  <a:pt x="13164" y="3236"/>
                </a:lnTo>
                <a:lnTo>
                  <a:pt x="13189" y="3285"/>
                </a:lnTo>
                <a:lnTo>
                  <a:pt x="13213" y="3309"/>
                </a:lnTo>
                <a:lnTo>
                  <a:pt x="13310" y="3285"/>
                </a:lnTo>
                <a:lnTo>
                  <a:pt x="13408" y="3236"/>
                </a:lnTo>
                <a:lnTo>
                  <a:pt x="13529" y="3115"/>
                </a:lnTo>
                <a:lnTo>
                  <a:pt x="13578" y="3042"/>
                </a:lnTo>
                <a:lnTo>
                  <a:pt x="13773" y="3309"/>
                </a:lnTo>
                <a:lnTo>
                  <a:pt x="13675" y="3407"/>
                </a:lnTo>
                <a:lnTo>
                  <a:pt x="13554" y="3504"/>
                </a:lnTo>
                <a:lnTo>
                  <a:pt x="13481" y="3577"/>
                </a:lnTo>
                <a:lnTo>
                  <a:pt x="13456" y="3650"/>
                </a:lnTo>
                <a:lnTo>
                  <a:pt x="13456" y="3699"/>
                </a:lnTo>
                <a:lnTo>
                  <a:pt x="13505" y="3723"/>
                </a:lnTo>
                <a:lnTo>
                  <a:pt x="13602" y="3747"/>
                </a:lnTo>
                <a:lnTo>
                  <a:pt x="13675" y="3723"/>
                </a:lnTo>
                <a:lnTo>
                  <a:pt x="13773" y="3674"/>
                </a:lnTo>
                <a:lnTo>
                  <a:pt x="13846" y="3626"/>
                </a:lnTo>
                <a:lnTo>
                  <a:pt x="13943" y="3577"/>
                </a:lnTo>
                <a:lnTo>
                  <a:pt x="14138" y="3918"/>
                </a:lnTo>
                <a:lnTo>
                  <a:pt x="14040" y="3991"/>
                </a:lnTo>
                <a:lnTo>
                  <a:pt x="13846" y="4161"/>
                </a:lnTo>
                <a:lnTo>
                  <a:pt x="13773" y="4234"/>
                </a:lnTo>
                <a:lnTo>
                  <a:pt x="13700" y="4331"/>
                </a:lnTo>
                <a:lnTo>
                  <a:pt x="13700" y="4356"/>
                </a:lnTo>
                <a:lnTo>
                  <a:pt x="13700" y="4380"/>
                </a:lnTo>
                <a:lnTo>
                  <a:pt x="13821" y="4380"/>
                </a:lnTo>
                <a:lnTo>
                  <a:pt x="13943" y="4356"/>
                </a:lnTo>
                <a:lnTo>
                  <a:pt x="14065" y="4307"/>
                </a:lnTo>
                <a:lnTo>
                  <a:pt x="14162" y="4234"/>
                </a:lnTo>
                <a:lnTo>
                  <a:pt x="14284" y="4161"/>
                </a:lnTo>
                <a:lnTo>
                  <a:pt x="14503" y="4696"/>
                </a:lnTo>
                <a:lnTo>
                  <a:pt x="14332" y="4769"/>
                </a:lnTo>
                <a:lnTo>
                  <a:pt x="14186" y="4842"/>
                </a:lnTo>
                <a:lnTo>
                  <a:pt x="14065" y="4940"/>
                </a:lnTo>
                <a:lnTo>
                  <a:pt x="13943" y="5061"/>
                </a:lnTo>
                <a:lnTo>
                  <a:pt x="13919" y="5134"/>
                </a:lnTo>
                <a:lnTo>
                  <a:pt x="13894" y="5207"/>
                </a:lnTo>
                <a:lnTo>
                  <a:pt x="13894" y="5256"/>
                </a:lnTo>
                <a:lnTo>
                  <a:pt x="13919" y="5280"/>
                </a:lnTo>
                <a:lnTo>
                  <a:pt x="13943" y="5305"/>
                </a:lnTo>
                <a:lnTo>
                  <a:pt x="13992" y="5305"/>
                </a:lnTo>
                <a:lnTo>
                  <a:pt x="14113" y="5256"/>
                </a:lnTo>
                <a:lnTo>
                  <a:pt x="14235" y="5183"/>
                </a:lnTo>
                <a:lnTo>
                  <a:pt x="14527" y="5037"/>
                </a:lnTo>
                <a:lnTo>
                  <a:pt x="14600" y="5013"/>
                </a:lnTo>
                <a:lnTo>
                  <a:pt x="14746" y="5524"/>
                </a:lnTo>
                <a:lnTo>
                  <a:pt x="14430" y="5670"/>
                </a:lnTo>
                <a:lnTo>
                  <a:pt x="14162" y="5791"/>
                </a:lnTo>
                <a:lnTo>
                  <a:pt x="13919" y="5937"/>
                </a:lnTo>
                <a:lnTo>
                  <a:pt x="13919" y="5986"/>
                </a:lnTo>
                <a:lnTo>
                  <a:pt x="13943" y="6010"/>
                </a:lnTo>
                <a:lnTo>
                  <a:pt x="14089" y="6035"/>
                </a:lnTo>
                <a:lnTo>
                  <a:pt x="14235" y="6059"/>
                </a:lnTo>
                <a:lnTo>
                  <a:pt x="14357" y="6035"/>
                </a:lnTo>
                <a:lnTo>
                  <a:pt x="14527" y="6010"/>
                </a:lnTo>
                <a:lnTo>
                  <a:pt x="14843" y="5889"/>
                </a:lnTo>
                <a:lnTo>
                  <a:pt x="14965" y="6424"/>
                </a:lnTo>
                <a:lnTo>
                  <a:pt x="14795" y="6497"/>
                </a:lnTo>
                <a:lnTo>
                  <a:pt x="14405" y="6619"/>
                </a:lnTo>
                <a:lnTo>
                  <a:pt x="14016" y="6740"/>
                </a:lnTo>
                <a:lnTo>
                  <a:pt x="13992" y="6789"/>
                </a:lnTo>
                <a:lnTo>
                  <a:pt x="13967" y="6813"/>
                </a:lnTo>
                <a:lnTo>
                  <a:pt x="13992" y="6862"/>
                </a:lnTo>
                <a:lnTo>
                  <a:pt x="14040" y="6886"/>
                </a:lnTo>
                <a:lnTo>
                  <a:pt x="14235" y="6886"/>
                </a:lnTo>
                <a:lnTo>
                  <a:pt x="14405" y="6862"/>
                </a:lnTo>
                <a:lnTo>
                  <a:pt x="14770" y="6813"/>
                </a:lnTo>
                <a:lnTo>
                  <a:pt x="15014" y="6740"/>
                </a:lnTo>
                <a:lnTo>
                  <a:pt x="15087" y="7178"/>
                </a:lnTo>
                <a:lnTo>
                  <a:pt x="14843" y="7227"/>
                </a:lnTo>
                <a:lnTo>
                  <a:pt x="14430" y="7349"/>
                </a:lnTo>
                <a:lnTo>
                  <a:pt x="14235" y="7422"/>
                </a:lnTo>
                <a:lnTo>
                  <a:pt x="14065" y="7543"/>
                </a:lnTo>
                <a:lnTo>
                  <a:pt x="14016" y="7592"/>
                </a:lnTo>
                <a:lnTo>
                  <a:pt x="14040" y="7665"/>
                </a:lnTo>
                <a:lnTo>
                  <a:pt x="14065" y="7714"/>
                </a:lnTo>
                <a:lnTo>
                  <a:pt x="14138" y="7738"/>
                </a:lnTo>
                <a:lnTo>
                  <a:pt x="14332" y="7714"/>
                </a:lnTo>
                <a:lnTo>
                  <a:pt x="14527" y="7665"/>
                </a:lnTo>
                <a:lnTo>
                  <a:pt x="14916" y="7568"/>
                </a:lnTo>
                <a:lnTo>
                  <a:pt x="15135" y="7519"/>
                </a:lnTo>
                <a:lnTo>
                  <a:pt x="15184" y="7981"/>
                </a:lnTo>
                <a:lnTo>
                  <a:pt x="14868" y="8030"/>
                </a:lnTo>
                <a:lnTo>
                  <a:pt x="14624" y="8054"/>
                </a:lnTo>
                <a:lnTo>
                  <a:pt x="14357" y="8079"/>
                </a:lnTo>
                <a:lnTo>
                  <a:pt x="14235" y="8103"/>
                </a:lnTo>
                <a:lnTo>
                  <a:pt x="14113" y="8152"/>
                </a:lnTo>
                <a:lnTo>
                  <a:pt x="14016" y="8200"/>
                </a:lnTo>
                <a:lnTo>
                  <a:pt x="13919" y="8298"/>
                </a:lnTo>
                <a:lnTo>
                  <a:pt x="13919" y="8322"/>
                </a:lnTo>
                <a:lnTo>
                  <a:pt x="13919" y="8346"/>
                </a:lnTo>
                <a:lnTo>
                  <a:pt x="13919" y="8395"/>
                </a:lnTo>
                <a:lnTo>
                  <a:pt x="13943" y="8395"/>
                </a:lnTo>
                <a:lnTo>
                  <a:pt x="14065" y="8419"/>
                </a:lnTo>
                <a:lnTo>
                  <a:pt x="14211" y="8444"/>
                </a:lnTo>
                <a:lnTo>
                  <a:pt x="14454" y="8444"/>
                </a:lnTo>
                <a:lnTo>
                  <a:pt x="14989" y="8395"/>
                </a:lnTo>
                <a:lnTo>
                  <a:pt x="15208" y="8395"/>
                </a:lnTo>
                <a:lnTo>
                  <a:pt x="15208" y="8857"/>
                </a:lnTo>
                <a:lnTo>
                  <a:pt x="14722" y="8882"/>
                </a:lnTo>
                <a:lnTo>
                  <a:pt x="14503" y="8882"/>
                </a:lnTo>
                <a:lnTo>
                  <a:pt x="14284" y="8906"/>
                </a:lnTo>
                <a:lnTo>
                  <a:pt x="14065" y="8955"/>
                </a:lnTo>
                <a:lnTo>
                  <a:pt x="13967" y="8979"/>
                </a:lnTo>
                <a:lnTo>
                  <a:pt x="13870" y="9028"/>
                </a:lnTo>
                <a:lnTo>
                  <a:pt x="13846" y="9052"/>
                </a:lnTo>
                <a:lnTo>
                  <a:pt x="13870" y="9076"/>
                </a:lnTo>
                <a:lnTo>
                  <a:pt x="13967" y="9125"/>
                </a:lnTo>
                <a:lnTo>
                  <a:pt x="14065" y="9174"/>
                </a:lnTo>
                <a:lnTo>
                  <a:pt x="14284" y="9222"/>
                </a:lnTo>
                <a:lnTo>
                  <a:pt x="14722" y="9222"/>
                </a:lnTo>
                <a:lnTo>
                  <a:pt x="14941" y="9247"/>
                </a:lnTo>
                <a:lnTo>
                  <a:pt x="15184" y="9247"/>
                </a:lnTo>
                <a:lnTo>
                  <a:pt x="15160" y="9465"/>
                </a:lnTo>
                <a:lnTo>
                  <a:pt x="14965" y="9514"/>
                </a:lnTo>
                <a:lnTo>
                  <a:pt x="14722" y="9563"/>
                </a:lnTo>
                <a:lnTo>
                  <a:pt x="14478" y="9660"/>
                </a:lnTo>
                <a:lnTo>
                  <a:pt x="14259" y="9757"/>
                </a:lnTo>
                <a:lnTo>
                  <a:pt x="14040" y="9879"/>
                </a:lnTo>
                <a:lnTo>
                  <a:pt x="14016" y="9903"/>
                </a:lnTo>
                <a:lnTo>
                  <a:pt x="14016" y="9952"/>
                </a:lnTo>
                <a:lnTo>
                  <a:pt x="14040" y="9976"/>
                </a:lnTo>
                <a:lnTo>
                  <a:pt x="14065" y="9976"/>
                </a:lnTo>
                <a:lnTo>
                  <a:pt x="14284" y="10001"/>
                </a:lnTo>
                <a:lnTo>
                  <a:pt x="14503" y="9976"/>
                </a:lnTo>
                <a:lnTo>
                  <a:pt x="14965" y="9903"/>
                </a:lnTo>
                <a:lnTo>
                  <a:pt x="15087" y="9879"/>
                </a:lnTo>
                <a:lnTo>
                  <a:pt x="14965" y="10390"/>
                </a:lnTo>
                <a:lnTo>
                  <a:pt x="14527" y="10463"/>
                </a:lnTo>
                <a:lnTo>
                  <a:pt x="14332" y="10487"/>
                </a:lnTo>
                <a:lnTo>
                  <a:pt x="14162" y="10512"/>
                </a:lnTo>
                <a:lnTo>
                  <a:pt x="13992" y="10560"/>
                </a:lnTo>
                <a:lnTo>
                  <a:pt x="13919" y="10609"/>
                </a:lnTo>
                <a:lnTo>
                  <a:pt x="13846" y="10682"/>
                </a:lnTo>
                <a:lnTo>
                  <a:pt x="13821" y="10731"/>
                </a:lnTo>
                <a:lnTo>
                  <a:pt x="13846" y="10804"/>
                </a:lnTo>
                <a:lnTo>
                  <a:pt x="13870" y="10852"/>
                </a:lnTo>
                <a:lnTo>
                  <a:pt x="13894" y="10901"/>
                </a:lnTo>
                <a:lnTo>
                  <a:pt x="13967" y="10925"/>
                </a:lnTo>
                <a:lnTo>
                  <a:pt x="14065" y="10950"/>
                </a:lnTo>
                <a:lnTo>
                  <a:pt x="14235" y="10950"/>
                </a:lnTo>
                <a:lnTo>
                  <a:pt x="14576" y="10901"/>
                </a:lnTo>
                <a:lnTo>
                  <a:pt x="14795" y="10877"/>
                </a:lnTo>
                <a:lnTo>
                  <a:pt x="14795" y="10877"/>
                </a:lnTo>
                <a:lnTo>
                  <a:pt x="14600" y="11339"/>
                </a:lnTo>
                <a:lnTo>
                  <a:pt x="14478" y="11339"/>
                </a:lnTo>
                <a:lnTo>
                  <a:pt x="14284" y="11315"/>
                </a:lnTo>
                <a:lnTo>
                  <a:pt x="14089" y="11339"/>
                </a:lnTo>
                <a:lnTo>
                  <a:pt x="13919" y="11363"/>
                </a:lnTo>
                <a:lnTo>
                  <a:pt x="13724" y="11436"/>
                </a:lnTo>
                <a:lnTo>
                  <a:pt x="13724" y="11461"/>
                </a:lnTo>
                <a:lnTo>
                  <a:pt x="13724" y="11485"/>
                </a:lnTo>
                <a:lnTo>
                  <a:pt x="13894" y="11558"/>
                </a:lnTo>
                <a:lnTo>
                  <a:pt x="14065" y="11607"/>
                </a:lnTo>
                <a:lnTo>
                  <a:pt x="14430" y="11655"/>
                </a:lnTo>
                <a:lnTo>
                  <a:pt x="14186" y="12069"/>
                </a:lnTo>
                <a:lnTo>
                  <a:pt x="13967" y="12069"/>
                </a:lnTo>
                <a:lnTo>
                  <a:pt x="13724" y="12093"/>
                </a:lnTo>
                <a:lnTo>
                  <a:pt x="13602" y="12069"/>
                </a:lnTo>
                <a:lnTo>
                  <a:pt x="13456" y="12045"/>
                </a:lnTo>
                <a:lnTo>
                  <a:pt x="13335" y="12020"/>
                </a:lnTo>
                <a:lnTo>
                  <a:pt x="13213" y="12020"/>
                </a:lnTo>
                <a:lnTo>
                  <a:pt x="13189" y="12045"/>
                </a:lnTo>
                <a:lnTo>
                  <a:pt x="13164" y="12069"/>
                </a:lnTo>
                <a:lnTo>
                  <a:pt x="13189" y="12166"/>
                </a:lnTo>
                <a:lnTo>
                  <a:pt x="13237" y="12239"/>
                </a:lnTo>
                <a:lnTo>
                  <a:pt x="13310" y="12312"/>
                </a:lnTo>
                <a:lnTo>
                  <a:pt x="13408" y="12361"/>
                </a:lnTo>
                <a:lnTo>
                  <a:pt x="13529" y="12385"/>
                </a:lnTo>
                <a:lnTo>
                  <a:pt x="13651" y="12410"/>
                </a:lnTo>
                <a:lnTo>
                  <a:pt x="13919" y="12434"/>
                </a:lnTo>
                <a:lnTo>
                  <a:pt x="13578" y="12823"/>
                </a:lnTo>
                <a:lnTo>
                  <a:pt x="13067" y="12726"/>
                </a:lnTo>
                <a:lnTo>
                  <a:pt x="12848" y="12677"/>
                </a:lnTo>
                <a:lnTo>
                  <a:pt x="12726" y="12677"/>
                </a:lnTo>
                <a:lnTo>
                  <a:pt x="12605" y="12702"/>
                </a:lnTo>
                <a:lnTo>
                  <a:pt x="12605" y="12726"/>
                </a:lnTo>
                <a:lnTo>
                  <a:pt x="12580" y="12775"/>
                </a:lnTo>
                <a:lnTo>
                  <a:pt x="12629" y="12848"/>
                </a:lnTo>
                <a:lnTo>
                  <a:pt x="12678" y="12921"/>
                </a:lnTo>
                <a:lnTo>
                  <a:pt x="12726" y="12969"/>
                </a:lnTo>
                <a:lnTo>
                  <a:pt x="12824" y="13018"/>
                </a:lnTo>
                <a:lnTo>
                  <a:pt x="13018" y="13115"/>
                </a:lnTo>
                <a:lnTo>
                  <a:pt x="13237" y="13164"/>
                </a:lnTo>
                <a:lnTo>
                  <a:pt x="13091" y="13286"/>
                </a:lnTo>
                <a:lnTo>
                  <a:pt x="13043" y="13286"/>
                </a:lnTo>
                <a:lnTo>
                  <a:pt x="12580" y="13261"/>
                </a:lnTo>
                <a:lnTo>
                  <a:pt x="12337" y="13213"/>
                </a:lnTo>
                <a:lnTo>
                  <a:pt x="12215" y="13188"/>
                </a:lnTo>
                <a:lnTo>
                  <a:pt x="12094" y="13188"/>
                </a:lnTo>
                <a:lnTo>
                  <a:pt x="12021" y="13213"/>
                </a:lnTo>
                <a:lnTo>
                  <a:pt x="11972" y="13261"/>
                </a:lnTo>
                <a:lnTo>
                  <a:pt x="11972" y="13334"/>
                </a:lnTo>
                <a:lnTo>
                  <a:pt x="11996" y="13383"/>
                </a:lnTo>
                <a:lnTo>
                  <a:pt x="12142" y="13505"/>
                </a:lnTo>
                <a:lnTo>
                  <a:pt x="12288" y="13578"/>
                </a:lnTo>
                <a:lnTo>
                  <a:pt x="12459" y="13626"/>
                </a:lnTo>
                <a:lnTo>
                  <a:pt x="12653" y="13651"/>
                </a:lnTo>
                <a:lnTo>
                  <a:pt x="12215" y="13943"/>
                </a:lnTo>
                <a:lnTo>
                  <a:pt x="12142" y="13918"/>
                </a:lnTo>
                <a:lnTo>
                  <a:pt x="11680" y="13821"/>
                </a:lnTo>
                <a:lnTo>
                  <a:pt x="11461" y="13772"/>
                </a:lnTo>
                <a:lnTo>
                  <a:pt x="11242" y="13724"/>
                </a:lnTo>
                <a:lnTo>
                  <a:pt x="11218" y="13748"/>
                </a:lnTo>
                <a:lnTo>
                  <a:pt x="11193" y="13748"/>
                </a:lnTo>
                <a:lnTo>
                  <a:pt x="11193" y="13821"/>
                </a:lnTo>
                <a:lnTo>
                  <a:pt x="11242" y="13894"/>
                </a:lnTo>
                <a:lnTo>
                  <a:pt x="11291" y="13967"/>
                </a:lnTo>
                <a:lnTo>
                  <a:pt x="11437" y="14064"/>
                </a:lnTo>
                <a:lnTo>
                  <a:pt x="11607" y="14137"/>
                </a:lnTo>
                <a:lnTo>
                  <a:pt x="11777" y="14210"/>
                </a:lnTo>
                <a:lnTo>
                  <a:pt x="11437" y="14381"/>
                </a:lnTo>
                <a:lnTo>
                  <a:pt x="11364" y="14332"/>
                </a:lnTo>
                <a:lnTo>
                  <a:pt x="11315" y="14308"/>
                </a:lnTo>
                <a:lnTo>
                  <a:pt x="11169" y="14259"/>
                </a:lnTo>
                <a:lnTo>
                  <a:pt x="10877" y="14235"/>
                </a:lnTo>
                <a:lnTo>
                  <a:pt x="10634" y="14210"/>
                </a:lnTo>
                <a:lnTo>
                  <a:pt x="10488" y="14210"/>
                </a:lnTo>
                <a:lnTo>
                  <a:pt x="10366" y="14235"/>
                </a:lnTo>
                <a:lnTo>
                  <a:pt x="10342" y="14283"/>
                </a:lnTo>
                <a:lnTo>
                  <a:pt x="10366" y="14332"/>
                </a:lnTo>
                <a:lnTo>
                  <a:pt x="10390" y="14381"/>
                </a:lnTo>
                <a:lnTo>
                  <a:pt x="10488" y="14478"/>
                </a:lnTo>
                <a:lnTo>
                  <a:pt x="10609" y="14551"/>
                </a:lnTo>
                <a:lnTo>
                  <a:pt x="10707" y="14575"/>
                </a:lnTo>
                <a:lnTo>
                  <a:pt x="10877" y="14624"/>
                </a:lnTo>
                <a:lnTo>
                  <a:pt x="10488" y="14746"/>
                </a:lnTo>
                <a:lnTo>
                  <a:pt x="10293" y="14673"/>
                </a:lnTo>
                <a:lnTo>
                  <a:pt x="10098" y="14624"/>
                </a:lnTo>
                <a:lnTo>
                  <a:pt x="9904" y="14600"/>
                </a:lnTo>
                <a:lnTo>
                  <a:pt x="9782" y="14600"/>
                </a:lnTo>
                <a:lnTo>
                  <a:pt x="9685" y="14648"/>
                </a:lnTo>
                <a:lnTo>
                  <a:pt x="9660" y="14673"/>
                </a:lnTo>
                <a:lnTo>
                  <a:pt x="9660" y="14721"/>
                </a:lnTo>
                <a:lnTo>
                  <a:pt x="9709" y="14794"/>
                </a:lnTo>
                <a:lnTo>
                  <a:pt x="9782" y="14843"/>
                </a:lnTo>
                <a:lnTo>
                  <a:pt x="9928" y="14916"/>
                </a:lnTo>
                <a:lnTo>
                  <a:pt x="9612" y="14989"/>
                </a:lnTo>
                <a:lnTo>
                  <a:pt x="9563" y="14940"/>
                </a:lnTo>
                <a:lnTo>
                  <a:pt x="9514" y="14916"/>
                </a:lnTo>
                <a:lnTo>
                  <a:pt x="9417" y="14867"/>
                </a:lnTo>
                <a:lnTo>
                  <a:pt x="9222" y="14843"/>
                </a:lnTo>
                <a:lnTo>
                  <a:pt x="9125" y="14843"/>
                </a:lnTo>
                <a:lnTo>
                  <a:pt x="9028" y="14867"/>
                </a:lnTo>
                <a:lnTo>
                  <a:pt x="9003" y="14916"/>
                </a:lnTo>
                <a:lnTo>
                  <a:pt x="8979" y="14965"/>
                </a:lnTo>
                <a:lnTo>
                  <a:pt x="8955" y="15013"/>
                </a:lnTo>
                <a:lnTo>
                  <a:pt x="8979" y="15062"/>
                </a:lnTo>
                <a:lnTo>
                  <a:pt x="9003" y="15086"/>
                </a:lnTo>
                <a:lnTo>
                  <a:pt x="8638" y="15135"/>
                </a:lnTo>
                <a:lnTo>
                  <a:pt x="8298" y="15159"/>
                </a:lnTo>
                <a:lnTo>
                  <a:pt x="7203" y="15159"/>
                </a:lnTo>
                <a:lnTo>
                  <a:pt x="6838" y="15111"/>
                </a:lnTo>
                <a:lnTo>
                  <a:pt x="6497" y="15062"/>
                </a:lnTo>
                <a:lnTo>
                  <a:pt x="6132" y="14989"/>
                </a:lnTo>
                <a:lnTo>
                  <a:pt x="5792" y="14916"/>
                </a:lnTo>
                <a:lnTo>
                  <a:pt x="5451" y="14819"/>
                </a:lnTo>
                <a:lnTo>
                  <a:pt x="5110" y="14697"/>
                </a:lnTo>
                <a:lnTo>
                  <a:pt x="4794" y="14575"/>
                </a:lnTo>
                <a:lnTo>
                  <a:pt x="4453" y="14405"/>
                </a:lnTo>
                <a:lnTo>
                  <a:pt x="4137" y="14259"/>
                </a:lnTo>
                <a:lnTo>
                  <a:pt x="3845" y="14064"/>
                </a:lnTo>
                <a:lnTo>
                  <a:pt x="3553" y="13870"/>
                </a:lnTo>
                <a:lnTo>
                  <a:pt x="3285" y="13675"/>
                </a:lnTo>
                <a:lnTo>
                  <a:pt x="3018" y="13456"/>
                </a:lnTo>
                <a:lnTo>
                  <a:pt x="2774" y="13237"/>
                </a:lnTo>
                <a:lnTo>
                  <a:pt x="2531" y="12994"/>
                </a:lnTo>
                <a:lnTo>
                  <a:pt x="2312" y="12775"/>
                </a:lnTo>
                <a:lnTo>
                  <a:pt x="2093" y="12507"/>
                </a:lnTo>
                <a:lnTo>
                  <a:pt x="1898" y="12239"/>
                </a:lnTo>
                <a:lnTo>
                  <a:pt x="1728" y="11972"/>
                </a:lnTo>
                <a:lnTo>
                  <a:pt x="1558" y="11704"/>
                </a:lnTo>
                <a:lnTo>
                  <a:pt x="1387" y="11412"/>
                </a:lnTo>
                <a:lnTo>
                  <a:pt x="1266" y="11120"/>
                </a:lnTo>
                <a:lnTo>
                  <a:pt x="1144" y="10828"/>
                </a:lnTo>
                <a:lnTo>
                  <a:pt x="1022" y="10512"/>
                </a:lnTo>
                <a:lnTo>
                  <a:pt x="949" y="10195"/>
                </a:lnTo>
                <a:lnTo>
                  <a:pt x="876" y="9879"/>
                </a:lnTo>
                <a:lnTo>
                  <a:pt x="828" y="9538"/>
                </a:lnTo>
                <a:lnTo>
                  <a:pt x="755" y="9003"/>
                </a:lnTo>
                <a:lnTo>
                  <a:pt x="730" y="8468"/>
                </a:lnTo>
                <a:lnTo>
                  <a:pt x="730" y="7933"/>
                </a:lnTo>
                <a:lnTo>
                  <a:pt x="779" y="7397"/>
                </a:lnTo>
                <a:lnTo>
                  <a:pt x="828" y="6862"/>
                </a:lnTo>
                <a:lnTo>
                  <a:pt x="949" y="6351"/>
                </a:lnTo>
                <a:lnTo>
                  <a:pt x="1071" y="5840"/>
                </a:lnTo>
                <a:lnTo>
                  <a:pt x="1266" y="5353"/>
                </a:lnTo>
                <a:lnTo>
                  <a:pt x="1387" y="5061"/>
                </a:lnTo>
                <a:lnTo>
                  <a:pt x="1558" y="4745"/>
                </a:lnTo>
                <a:lnTo>
                  <a:pt x="1752" y="4404"/>
                </a:lnTo>
                <a:lnTo>
                  <a:pt x="1996" y="4064"/>
                </a:lnTo>
                <a:lnTo>
                  <a:pt x="2263" y="3699"/>
                </a:lnTo>
                <a:lnTo>
                  <a:pt x="2555" y="3334"/>
                </a:lnTo>
                <a:lnTo>
                  <a:pt x="2896" y="2944"/>
                </a:lnTo>
                <a:lnTo>
                  <a:pt x="3261" y="2604"/>
                </a:lnTo>
                <a:lnTo>
                  <a:pt x="3650" y="2263"/>
                </a:lnTo>
                <a:lnTo>
                  <a:pt x="4064" y="1922"/>
                </a:lnTo>
                <a:lnTo>
                  <a:pt x="4526" y="1630"/>
                </a:lnTo>
                <a:lnTo>
                  <a:pt x="5013" y="1363"/>
                </a:lnTo>
                <a:lnTo>
                  <a:pt x="5500" y="1144"/>
                </a:lnTo>
                <a:lnTo>
                  <a:pt x="6035" y="974"/>
                </a:lnTo>
                <a:lnTo>
                  <a:pt x="6303" y="925"/>
                </a:lnTo>
                <a:lnTo>
                  <a:pt x="6595" y="876"/>
                </a:lnTo>
                <a:lnTo>
                  <a:pt x="6862" y="828"/>
                </a:lnTo>
                <a:lnTo>
                  <a:pt x="7154" y="803"/>
                </a:lnTo>
                <a:lnTo>
                  <a:pt x="7519" y="779"/>
                </a:lnTo>
                <a:lnTo>
                  <a:pt x="7909" y="730"/>
                </a:lnTo>
                <a:lnTo>
                  <a:pt x="8298" y="682"/>
                </a:lnTo>
                <a:close/>
                <a:moveTo>
                  <a:pt x="8128" y="0"/>
                </a:moveTo>
                <a:lnTo>
                  <a:pt x="7738" y="25"/>
                </a:lnTo>
                <a:lnTo>
                  <a:pt x="7373" y="73"/>
                </a:lnTo>
                <a:lnTo>
                  <a:pt x="7081" y="49"/>
                </a:lnTo>
                <a:lnTo>
                  <a:pt x="6765" y="49"/>
                </a:lnTo>
                <a:lnTo>
                  <a:pt x="6473" y="73"/>
                </a:lnTo>
                <a:lnTo>
                  <a:pt x="6157" y="146"/>
                </a:lnTo>
                <a:lnTo>
                  <a:pt x="5840" y="219"/>
                </a:lnTo>
                <a:lnTo>
                  <a:pt x="5524" y="317"/>
                </a:lnTo>
                <a:lnTo>
                  <a:pt x="5208" y="438"/>
                </a:lnTo>
                <a:lnTo>
                  <a:pt x="4916" y="560"/>
                </a:lnTo>
                <a:lnTo>
                  <a:pt x="4307" y="876"/>
                </a:lnTo>
                <a:lnTo>
                  <a:pt x="3748" y="1217"/>
                </a:lnTo>
                <a:lnTo>
                  <a:pt x="3212" y="1606"/>
                </a:lnTo>
                <a:lnTo>
                  <a:pt x="2750" y="1995"/>
                </a:lnTo>
                <a:lnTo>
                  <a:pt x="2482" y="2239"/>
                </a:lnTo>
                <a:lnTo>
                  <a:pt x="2239" y="2482"/>
                </a:lnTo>
                <a:lnTo>
                  <a:pt x="2020" y="2725"/>
                </a:lnTo>
                <a:lnTo>
                  <a:pt x="1825" y="2993"/>
                </a:lnTo>
                <a:lnTo>
                  <a:pt x="1631" y="3261"/>
                </a:lnTo>
                <a:lnTo>
                  <a:pt x="1436" y="3528"/>
                </a:lnTo>
                <a:lnTo>
                  <a:pt x="1120" y="4088"/>
                </a:lnTo>
                <a:lnTo>
                  <a:pt x="852" y="4696"/>
                </a:lnTo>
                <a:lnTo>
                  <a:pt x="609" y="5305"/>
                </a:lnTo>
                <a:lnTo>
                  <a:pt x="390" y="5962"/>
                </a:lnTo>
                <a:lnTo>
                  <a:pt x="195" y="6643"/>
                </a:lnTo>
                <a:lnTo>
                  <a:pt x="122" y="7008"/>
                </a:lnTo>
                <a:lnTo>
                  <a:pt x="49" y="7373"/>
                </a:lnTo>
                <a:lnTo>
                  <a:pt x="25" y="7738"/>
                </a:lnTo>
                <a:lnTo>
                  <a:pt x="1" y="8103"/>
                </a:lnTo>
                <a:lnTo>
                  <a:pt x="1" y="8468"/>
                </a:lnTo>
                <a:lnTo>
                  <a:pt x="1" y="8809"/>
                </a:lnTo>
                <a:lnTo>
                  <a:pt x="49" y="9174"/>
                </a:lnTo>
                <a:lnTo>
                  <a:pt x="98" y="9514"/>
                </a:lnTo>
                <a:lnTo>
                  <a:pt x="171" y="9879"/>
                </a:lnTo>
                <a:lnTo>
                  <a:pt x="268" y="10220"/>
                </a:lnTo>
                <a:lnTo>
                  <a:pt x="365" y="10560"/>
                </a:lnTo>
                <a:lnTo>
                  <a:pt x="487" y="10901"/>
                </a:lnTo>
                <a:lnTo>
                  <a:pt x="633" y="11242"/>
                </a:lnTo>
                <a:lnTo>
                  <a:pt x="803" y="11582"/>
                </a:lnTo>
                <a:lnTo>
                  <a:pt x="1168" y="12264"/>
                </a:lnTo>
                <a:lnTo>
                  <a:pt x="1387" y="12629"/>
                </a:lnTo>
                <a:lnTo>
                  <a:pt x="1631" y="12994"/>
                </a:lnTo>
                <a:lnTo>
                  <a:pt x="1874" y="13334"/>
                </a:lnTo>
                <a:lnTo>
                  <a:pt x="2142" y="13651"/>
                </a:lnTo>
                <a:lnTo>
                  <a:pt x="2434" y="13943"/>
                </a:lnTo>
                <a:lnTo>
                  <a:pt x="2726" y="14235"/>
                </a:lnTo>
                <a:lnTo>
                  <a:pt x="3042" y="14502"/>
                </a:lnTo>
                <a:lnTo>
                  <a:pt x="3358" y="14746"/>
                </a:lnTo>
                <a:lnTo>
                  <a:pt x="3699" y="14965"/>
                </a:lnTo>
                <a:lnTo>
                  <a:pt x="4040" y="15159"/>
                </a:lnTo>
                <a:lnTo>
                  <a:pt x="4405" y="15354"/>
                </a:lnTo>
                <a:lnTo>
                  <a:pt x="4794" y="15500"/>
                </a:lnTo>
                <a:lnTo>
                  <a:pt x="5183" y="15622"/>
                </a:lnTo>
                <a:lnTo>
                  <a:pt x="5573" y="15743"/>
                </a:lnTo>
                <a:lnTo>
                  <a:pt x="5986" y="15816"/>
                </a:lnTo>
                <a:lnTo>
                  <a:pt x="6424" y="15889"/>
                </a:lnTo>
                <a:lnTo>
                  <a:pt x="6838" y="15914"/>
                </a:lnTo>
                <a:lnTo>
                  <a:pt x="7276" y="15938"/>
                </a:lnTo>
                <a:lnTo>
                  <a:pt x="7714" y="15938"/>
                </a:lnTo>
                <a:lnTo>
                  <a:pt x="8152" y="15914"/>
                </a:lnTo>
                <a:lnTo>
                  <a:pt x="8565" y="15889"/>
                </a:lnTo>
                <a:lnTo>
                  <a:pt x="9003" y="15841"/>
                </a:lnTo>
                <a:lnTo>
                  <a:pt x="9417" y="15768"/>
                </a:lnTo>
                <a:lnTo>
                  <a:pt x="9831" y="15670"/>
                </a:lnTo>
                <a:lnTo>
                  <a:pt x="10244" y="15573"/>
                </a:lnTo>
                <a:lnTo>
                  <a:pt x="10658" y="15451"/>
                </a:lnTo>
                <a:lnTo>
                  <a:pt x="11047" y="15305"/>
                </a:lnTo>
                <a:lnTo>
                  <a:pt x="11437" y="15135"/>
                </a:lnTo>
                <a:lnTo>
                  <a:pt x="11826" y="14940"/>
                </a:lnTo>
                <a:lnTo>
                  <a:pt x="12191" y="14721"/>
                </a:lnTo>
                <a:lnTo>
                  <a:pt x="12556" y="14478"/>
                </a:lnTo>
                <a:lnTo>
                  <a:pt x="12921" y="14235"/>
                </a:lnTo>
                <a:lnTo>
                  <a:pt x="13262" y="13943"/>
                </a:lnTo>
                <a:lnTo>
                  <a:pt x="13578" y="13651"/>
                </a:lnTo>
                <a:lnTo>
                  <a:pt x="13894" y="13334"/>
                </a:lnTo>
                <a:lnTo>
                  <a:pt x="14186" y="13018"/>
                </a:lnTo>
                <a:lnTo>
                  <a:pt x="14430" y="12702"/>
                </a:lnTo>
                <a:lnTo>
                  <a:pt x="14673" y="12361"/>
                </a:lnTo>
                <a:lnTo>
                  <a:pt x="14892" y="11996"/>
                </a:lnTo>
                <a:lnTo>
                  <a:pt x="15087" y="11631"/>
                </a:lnTo>
                <a:lnTo>
                  <a:pt x="15111" y="11631"/>
                </a:lnTo>
                <a:lnTo>
                  <a:pt x="15135" y="11582"/>
                </a:lnTo>
                <a:lnTo>
                  <a:pt x="15135" y="11534"/>
                </a:lnTo>
                <a:lnTo>
                  <a:pt x="15330" y="11096"/>
                </a:lnTo>
                <a:lnTo>
                  <a:pt x="15500" y="10658"/>
                </a:lnTo>
                <a:lnTo>
                  <a:pt x="15622" y="10195"/>
                </a:lnTo>
                <a:lnTo>
                  <a:pt x="15719" y="9733"/>
                </a:lnTo>
                <a:lnTo>
                  <a:pt x="15744" y="9709"/>
                </a:lnTo>
                <a:lnTo>
                  <a:pt x="15768" y="9684"/>
                </a:lnTo>
                <a:lnTo>
                  <a:pt x="15768" y="9636"/>
                </a:lnTo>
                <a:lnTo>
                  <a:pt x="15768" y="9611"/>
                </a:lnTo>
                <a:lnTo>
                  <a:pt x="15744" y="9563"/>
                </a:lnTo>
                <a:lnTo>
                  <a:pt x="15792" y="9174"/>
                </a:lnTo>
                <a:lnTo>
                  <a:pt x="15817" y="8760"/>
                </a:lnTo>
                <a:lnTo>
                  <a:pt x="15817" y="8371"/>
                </a:lnTo>
                <a:lnTo>
                  <a:pt x="15817" y="7957"/>
                </a:lnTo>
                <a:lnTo>
                  <a:pt x="15719" y="7105"/>
                </a:lnTo>
                <a:lnTo>
                  <a:pt x="15671" y="6667"/>
                </a:lnTo>
                <a:lnTo>
                  <a:pt x="15598" y="6254"/>
                </a:lnTo>
                <a:lnTo>
                  <a:pt x="15500" y="5840"/>
                </a:lnTo>
                <a:lnTo>
                  <a:pt x="15403" y="5426"/>
                </a:lnTo>
                <a:lnTo>
                  <a:pt x="15281" y="5013"/>
                </a:lnTo>
                <a:lnTo>
                  <a:pt x="15135" y="4623"/>
                </a:lnTo>
                <a:lnTo>
                  <a:pt x="14989" y="4234"/>
                </a:lnTo>
                <a:lnTo>
                  <a:pt x="14819" y="3845"/>
                </a:lnTo>
                <a:lnTo>
                  <a:pt x="14600" y="3480"/>
                </a:lnTo>
                <a:lnTo>
                  <a:pt x="14381" y="3115"/>
                </a:lnTo>
                <a:lnTo>
                  <a:pt x="14138" y="2774"/>
                </a:lnTo>
                <a:lnTo>
                  <a:pt x="13870" y="2458"/>
                </a:lnTo>
                <a:lnTo>
                  <a:pt x="13578" y="2141"/>
                </a:lnTo>
                <a:lnTo>
                  <a:pt x="13262" y="1849"/>
                </a:lnTo>
                <a:lnTo>
                  <a:pt x="12970" y="1582"/>
                </a:lnTo>
                <a:lnTo>
                  <a:pt x="12629" y="1363"/>
                </a:lnTo>
                <a:lnTo>
                  <a:pt x="12288" y="1144"/>
                </a:lnTo>
                <a:lnTo>
                  <a:pt x="11948" y="949"/>
                </a:lnTo>
                <a:lnTo>
                  <a:pt x="11583" y="779"/>
                </a:lnTo>
                <a:lnTo>
                  <a:pt x="11218" y="609"/>
                </a:lnTo>
                <a:lnTo>
                  <a:pt x="10828" y="487"/>
                </a:lnTo>
                <a:lnTo>
                  <a:pt x="10463" y="365"/>
                </a:lnTo>
                <a:lnTo>
                  <a:pt x="10098" y="268"/>
                </a:lnTo>
                <a:lnTo>
                  <a:pt x="9709" y="171"/>
                </a:lnTo>
                <a:lnTo>
                  <a:pt x="9320" y="98"/>
                </a:lnTo>
                <a:lnTo>
                  <a:pt x="8930" y="49"/>
                </a:lnTo>
                <a:lnTo>
                  <a:pt x="8517" y="25"/>
                </a:lnTo>
                <a:lnTo>
                  <a:pt x="8128" y="0"/>
                </a:lnTo>
                <a:close/>
              </a:path>
            </a:pathLst>
          </a:custGeom>
          <a:solidFill>
            <a:srgbClr val="2B354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96" name="Google Shape;396;p48"/>
          <p:cNvPicPr preferRelativeResize="0"/>
          <p:nvPr/>
        </p:nvPicPr>
        <p:blipFill>
          <a:blip r:embed="rId3">
            <a:alphaModFix/>
          </a:blip>
          <a:stretch>
            <a:fillRect/>
          </a:stretch>
        </p:blipFill>
        <p:spPr>
          <a:xfrm>
            <a:off x="4572000" y="1241075"/>
            <a:ext cx="4572001" cy="2285990"/>
          </a:xfrm>
          <a:prstGeom prst="rect">
            <a:avLst/>
          </a:prstGeom>
          <a:noFill/>
          <a:ln>
            <a:noFill/>
          </a:ln>
        </p:spPr>
      </p:pic>
      <p:sp>
        <p:nvSpPr>
          <p:cNvPr id="397" name="Google Shape;397;p48"/>
          <p:cNvSpPr txBox="1"/>
          <p:nvPr/>
        </p:nvSpPr>
        <p:spPr>
          <a:xfrm>
            <a:off x="4572000" y="3527075"/>
            <a:ext cx="3878400" cy="37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u="sng">
                <a:solidFill>
                  <a:schemeClr val="dk1"/>
                </a:solidFill>
                <a:latin typeface="Calibri"/>
                <a:ea typeface="Calibri"/>
                <a:cs typeface="Calibri"/>
                <a:sym typeface="Calibri"/>
                <a:hlinkClick r:id="rId4">
                  <a:extLst>
                    <a:ext uri="{A12FA001-AC4F-418D-AE19-62706E023703}">
                      <ahyp:hlinkClr val="tx"/>
                    </a:ext>
                  </a:extLst>
                </a:hlinkClick>
              </a:rPr>
              <a:t>https://twitter.com/digitalsci/status/781860071831642113</a:t>
            </a:r>
            <a:r>
              <a:rPr lang="en" sz="1200" u="sng">
                <a:solidFill>
                  <a:schemeClr val="dk1"/>
                </a:solidFill>
                <a:latin typeface="Calibri"/>
                <a:ea typeface="Calibri"/>
                <a:cs typeface="Calibri"/>
                <a:sym typeface="Calibri"/>
              </a:rPr>
              <a:t> </a:t>
            </a:r>
            <a:endParaRPr sz="1200" u="sng">
              <a:solidFill>
                <a:schemeClr val="dk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49"/>
          <p:cNvSpPr txBox="1"/>
          <p:nvPr>
            <p:ph type="title"/>
          </p:nvPr>
        </p:nvSpPr>
        <p:spPr>
          <a:xfrm>
            <a:off x="311700" y="1402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a:t>Peer review has many shapes and shades…</a:t>
            </a:r>
            <a:endParaRPr/>
          </a:p>
        </p:txBody>
      </p:sp>
      <p:pic>
        <p:nvPicPr>
          <p:cNvPr id="403" name="Google Shape;403;p49"/>
          <p:cNvPicPr preferRelativeResize="0"/>
          <p:nvPr/>
        </p:nvPicPr>
        <p:blipFill>
          <a:blip r:embed="rId3">
            <a:alphaModFix/>
          </a:blip>
          <a:stretch>
            <a:fillRect/>
          </a:stretch>
        </p:blipFill>
        <p:spPr>
          <a:xfrm>
            <a:off x="695950" y="941525"/>
            <a:ext cx="7752090" cy="3820976"/>
          </a:xfrm>
          <a:prstGeom prst="rect">
            <a:avLst/>
          </a:prstGeom>
          <a:noFill/>
          <a:ln>
            <a:noFill/>
          </a:ln>
        </p:spPr>
      </p:pic>
      <p:sp>
        <p:nvSpPr>
          <p:cNvPr id="404" name="Google Shape;404;p49"/>
          <p:cNvSpPr txBox="1"/>
          <p:nvPr/>
        </p:nvSpPr>
        <p:spPr>
          <a:xfrm>
            <a:off x="706650" y="4711125"/>
            <a:ext cx="71211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u="sng">
                <a:solidFill>
                  <a:srgbClr val="ED7D31"/>
                </a:solidFill>
                <a:latin typeface="Calibri"/>
                <a:ea typeface="Calibri"/>
                <a:cs typeface="Calibri"/>
                <a:sym typeface="Calibri"/>
                <a:hlinkClick r:id="rId4">
                  <a:extLst>
                    <a:ext uri="{A12FA001-AC4F-418D-AE19-62706E023703}">
                      <ahyp:hlinkClr val="tx"/>
                    </a:ext>
                  </a:extLst>
                </a:hlinkClick>
              </a:rPr>
              <a:t>https://publicationethics.org/files/cope-ethical-guidelines-peer-reviewers-v2_0.pdf</a:t>
            </a:r>
            <a:endParaRPr>
              <a:solidFill>
                <a:srgbClr val="ED7D31"/>
              </a:solidFill>
              <a:latin typeface="Calibri"/>
              <a:ea typeface="Calibri"/>
              <a:cs typeface="Calibri"/>
              <a:sym typeface="Calibri"/>
            </a:endParaRPr>
          </a:p>
        </p:txBody>
      </p:sp>
      <p:sp>
        <p:nvSpPr>
          <p:cNvPr id="405" name="Google Shape;405;p49"/>
          <p:cNvSpPr/>
          <p:nvPr/>
        </p:nvSpPr>
        <p:spPr>
          <a:xfrm>
            <a:off x="2856075" y="1043725"/>
            <a:ext cx="774300" cy="288900"/>
          </a:xfrm>
          <a:prstGeom prst="rect">
            <a:avLst/>
          </a:prstGeom>
          <a:noFill/>
          <a:ln cap="flat" cmpd="sng" w="38100">
            <a:solidFill>
              <a:srgbClr val="EF86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5"/>
                                        </p:tgtEl>
                                        <p:attrNameLst>
                                          <p:attrName>style.visibility</p:attrName>
                                        </p:attrNameLst>
                                      </p:cBhvr>
                                      <p:to>
                                        <p:strVal val="visible"/>
                                      </p:to>
                                    </p:set>
                                    <p:animEffect filter="fade" transition="in">
                                      <p:cBhvr>
                                        <p:cTn dur="1000"/>
                                        <p:tgtEl>
                                          <p:spTgt spid="40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sp>
        <p:nvSpPr>
          <p:cNvPr id="410" name="Google Shape;410;p50"/>
          <p:cNvSpPr txBox="1"/>
          <p:nvPr>
            <p:ph idx="2" type="body"/>
          </p:nvPr>
        </p:nvSpPr>
        <p:spPr>
          <a:xfrm>
            <a:off x="4962900" y="1127850"/>
            <a:ext cx="3790200" cy="3416400"/>
          </a:xfrm>
          <a:prstGeom prst="rect">
            <a:avLst/>
          </a:prstGeom>
        </p:spPr>
        <p:txBody>
          <a:bodyPr anchorCtr="0" anchor="ctr" bIns="91425" lIns="91425" spcFirstLastPara="1" rIns="91425" wrap="square" tIns="91425">
            <a:noAutofit/>
          </a:bodyPr>
          <a:lstStyle/>
          <a:p>
            <a:pPr indent="0" lvl="0" marL="0" rtl="0" algn="just">
              <a:lnSpc>
                <a:spcPct val="115000"/>
              </a:lnSpc>
              <a:spcBef>
                <a:spcPts val="0"/>
              </a:spcBef>
              <a:spcAft>
                <a:spcPts val="0"/>
              </a:spcAft>
              <a:buNone/>
            </a:pPr>
            <a:r>
              <a:rPr lang="en" sz="1500">
                <a:solidFill>
                  <a:schemeClr val="lt1"/>
                </a:solidFill>
                <a:latin typeface="Nunito"/>
                <a:ea typeface="Nunito"/>
                <a:cs typeface="Nunito"/>
                <a:sym typeface="Nunito"/>
              </a:rPr>
              <a:t>A </a:t>
            </a:r>
            <a:r>
              <a:rPr b="1" lang="en" sz="1500">
                <a:solidFill>
                  <a:schemeClr val="dk1"/>
                </a:solidFill>
                <a:latin typeface="Nunito"/>
                <a:ea typeface="Nunito"/>
                <a:cs typeface="Nunito"/>
                <a:sym typeface="Nunito"/>
              </a:rPr>
              <a:t>preprint</a:t>
            </a:r>
            <a:r>
              <a:rPr lang="en" sz="1500">
                <a:solidFill>
                  <a:schemeClr val="lt1"/>
                </a:solidFill>
                <a:latin typeface="Nunito"/>
                <a:ea typeface="Nunito"/>
                <a:cs typeface="Nunito"/>
                <a:sym typeface="Nunito"/>
              </a:rPr>
              <a:t> is a version of a scholarly or scientific paper that precedes formal peer review and publication in a peer-reviewed scholarly or scientific journal. The preprint may be available, often as a non-typeset version available free, before or after a paper is published in a journal.</a:t>
            </a:r>
            <a:endParaRPr sz="1500">
              <a:solidFill>
                <a:schemeClr val="lt1"/>
              </a:solidFill>
              <a:latin typeface="Nunito"/>
              <a:ea typeface="Nunito"/>
              <a:cs typeface="Nunito"/>
              <a:sym typeface="Nunito"/>
            </a:endParaRPr>
          </a:p>
          <a:p>
            <a:pPr indent="0" lvl="0" marL="0" rtl="0" algn="just">
              <a:lnSpc>
                <a:spcPct val="115000"/>
              </a:lnSpc>
              <a:spcBef>
                <a:spcPts val="0"/>
              </a:spcBef>
              <a:spcAft>
                <a:spcPts val="0"/>
              </a:spcAft>
              <a:buNone/>
            </a:pPr>
            <a:r>
              <a:t/>
            </a:r>
            <a:endParaRPr sz="1500">
              <a:solidFill>
                <a:schemeClr val="lt1"/>
              </a:solidFill>
              <a:latin typeface="Nunito"/>
              <a:ea typeface="Nunito"/>
              <a:cs typeface="Nunito"/>
              <a:sym typeface="Nunito"/>
            </a:endParaRPr>
          </a:p>
          <a:p>
            <a:pPr indent="0" lvl="0" marL="0" rtl="0" algn="just">
              <a:lnSpc>
                <a:spcPct val="115000"/>
              </a:lnSpc>
              <a:spcBef>
                <a:spcPts val="0"/>
              </a:spcBef>
              <a:spcAft>
                <a:spcPts val="0"/>
              </a:spcAft>
              <a:buNone/>
            </a:pPr>
            <a:r>
              <a:rPr lang="en" sz="1500">
                <a:solidFill>
                  <a:schemeClr val="lt1"/>
                </a:solidFill>
                <a:latin typeface="Nunito"/>
                <a:ea typeface="Nunito"/>
                <a:cs typeface="Nunito"/>
                <a:sym typeface="Nunito"/>
              </a:rPr>
              <a:t>—Wikipedia</a:t>
            </a:r>
            <a:endParaRPr sz="1500">
              <a:solidFill>
                <a:schemeClr val="lt1"/>
              </a:solidFill>
              <a:latin typeface="Nunito"/>
              <a:ea typeface="Nunito"/>
              <a:cs typeface="Nunito"/>
              <a:sym typeface="Nunito"/>
            </a:endParaRPr>
          </a:p>
        </p:txBody>
      </p:sp>
      <p:sp>
        <p:nvSpPr>
          <p:cNvPr id="411" name="Google Shape;411;p50"/>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SzPts val="990"/>
              <a:buNone/>
            </a:pPr>
            <a:r>
              <a:rPr lang="en"/>
              <a:t>What is a Preprint?</a:t>
            </a:r>
            <a:endParaRPr/>
          </a:p>
        </p:txBody>
      </p:sp>
      <p:grpSp>
        <p:nvGrpSpPr>
          <p:cNvPr id="412" name="Google Shape;412;p50"/>
          <p:cNvGrpSpPr/>
          <p:nvPr/>
        </p:nvGrpSpPr>
        <p:grpSpPr>
          <a:xfrm>
            <a:off x="4653474" y="974378"/>
            <a:ext cx="878229" cy="627539"/>
            <a:chOff x="550224" y="368620"/>
            <a:chExt cx="878229" cy="627539"/>
          </a:xfrm>
        </p:grpSpPr>
        <p:sp>
          <p:nvSpPr>
            <p:cNvPr id="413" name="Google Shape;413;p50"/>
            <p:cNvSpPr/>
            <p:nvPr/>
          </p:nvSpPr>
          <p:spPr>
            <a:xfrm>
              <a:off x="550224" y="368620"/>
              <a:ext cx="430805" cy="627539"/>
            </a:xfrm>
            <a:custGeom>
              <a:rect b="b" l="l" r="r" t="t"/>
              <a:pathLst>
                <a:path extrusionOk="0" h="297412" w="204173">
                  <a:moveTo>
                    <a:pt x="139600" y="3918"/>
                  </a:moveTo>
                  <a:cubicBezTo>
                    <a:pt x="98338" y="-8491"/>
                    <a:pt x="54708" y="9706"/>
                    <a:pt x="28442" y="42571"/>
                  </a:cubicBezTo>
                  <a:cubicBezTo>
                    <a:pt x="-1200" y="79689"/>
                    <a:pt x="-6483" y="131738"/>
                    <a:pt x="7088" y="176311"/>
                  </a:cubicBezTo>
                  <a:cubicBezTo>
                    <a:pt x="15375" y="203497"/>
                    <a:pt x="33244" y="222045"/>
                    <a:pt x="55322" y="238993"/>
                  </a:cubicBezTo>
                  <a:cubicBezTo>
                    <a:pt x="80842" y="258550"/>
                    <a:pt x="107305" y="276835"/>
                    <a:pt x="134360" y="294199"/>
                  </a:cubicBezTo>
                  <a:cubicBezTo>
                    <a:pt x="135671" y="295098"/>
                    <a:pt x="137291" y="295449"/>
                    <a:pt x="138855" y="295142"/>
                  </a:cubicBezTo>
                  <a:cubicBezTo>
                    <a:pt x="140391" y="296326"/>
                    <a:pt x="142213" y="297093"/>
                    <a:pt x="144138" y="297334"/>
                  </a:cubicBezTo>
                  <a:cubicBezTo>
                    <a:pt x="153237" y="298606"/>
                    <a:pt x="156855" y="283982"/>
                    <a:pt x="147295" y="282667"/>
                  </a:cubicBezTo>
                  <a:cubicBezTo>
                    <a:pt x="145827" y="282448"/>
                    <a:pt x="140981" y="260479"/>
                    <a:pt x="140148" y="257081"/>
                  </a:cubicBezTo>
                  <a:cubicBezTo>
                    <a:pt x="133825" y="231100"/>
                    <a:pt x="132067" y="204221"/>
                    <a:pt x="134952" y="177648"/>
                  </a:cubicBezTo>
                  <a:cubicBezTo>
                    <a:pt x="176609" y="182954"/>
                    <a:pt x="202633" y="143665"/>
                    <a:pt x="203883" y="105670"/>
                  </a:cubicBezTo>
                  <a:cubicBezTo>
                    <a:pt x="206974" y="59694"/>
                    <a:pt x="185444" y="17687"/>
                    <a:pt x="139600" y="3918"/>
                  </a:cubicBezTo>
                  <a:close/>
                  <a:moveTo>
                    <a:pt x="183054" y="133777"/>
                  </a:moveTo>
                  <a:cubicBezTo>
                    <a:pt x="174767" y="153268"/>
                    <a:pt x="153741" y="169383"/>
                    <a:pt x="131882" y="161709"/>
                  </a:cubicBezTo>
                  <a:cubicBezTo>
                    <a:pt x="129346" y="160810"/>
                    <a:pt x="126524" y="161336"/>
                    <a:pt x="124472" y="163068"/>
                  </a:cubicBezTo>
                  <a:cubicBezTo>
                    <a:pt x="123380" y="163770"/>
                    <a:pt x="122532" y="164800"/>
                    <a:pt x="122038" y="166006"/>
                  </a:cubicBezTo>
                  <a:cubicBezTo>
                    <a:pt x="121199" y="167475"/>
                    <a:pt x="120874" y="169185"/>
                    <a:pt x="121118" y="170852"/>
                  </a:cubicBezTo>
                  <a:cubicBezTo>
                    <a:pt x="116602" y="204944"/>
                    <a:pt x="119253" y="239629"/>
                    <a:pt x="128901" y="272647"/>
                  </a:cubicBezTo>
                  <a:cubicBezTo>
                    <a:pt x="113583" y="262540"/>
                    <a:pt x="98506" y="252082"/>
                    <a:pt x="83670" y="241229"/>
                  </a:cubicBezTo>
                  <a:cubicBezTo>
                    <a:pt x="67008" y="229039"/>
                    <a:pt x="48460" y="216783"/>
                    <a:pt x="35699" y="200274"/>
                  </a:cubicBezTo>
                  <a:cubicBezTo>
                    <a:pt x="-9706" y="138886"/>
                    <a:pt x="18840" y="27553"/>
                    <a:pt x="100223" y="15450"/>
                  </a:cubicBezTo>
                  <a:cubicBezTo>
                    <a:pt x="169505" y="7667"/>
                    <a:pt x="206601" y="72783"/>
                    <a:pt x="183054" y="133777"/>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14" name="Google Shape;414;p50"/>
            <p:cNvSpPr/>
            <p:nvPr/>
          </p:nvSpPr>
          <p:spPr>
            <a:xfrm>
              <a:off x="1007307" y="372376"/>
              <a:ext cx="421145" cy="613504"/>
            </a:xfrm>
            <a:custGeom>
              <a:rect b="b" l="l" r="r" t="t"/>
              <a:pathLst>
                <a:path extrusionOk="0" h="290760" w="199595">
                  <a:moveTo>
                    <a:pt x="136439" y="3825"/>
                  </a:moveTo>
                  <a:cubicBezTo>
                    <a:pt x="96098" y="-8299"/>
                    <a:pt x="53476" y="9504"/>
                    <a:pt x="27803" y="41623"/>
                  </a:cubicBezTo>
                  <a:cubicBezTo>
                    <a:pt x="-1182" y="77908"/>
                    <a:pt x="-6334" y="128751"/>
                    <a:pt x="6930" y="172359"/>
                  </a:cubicBezTo>
                  <a:cubicBezTo>
                    <a:pt x="15021" y="198932"/>
                    <a:pt x="32494" y="217063"/>
                    <a:pt x="54090" y="233616"/>
                  </a:cubicBezTo>
                  <a:cubicBezTo>
                    <a:pt x="79040" y="252735"/>
                    <a:pt x="104911" y="270603"/>
                    <a:pt x="131352" y="287573"/>
                  </a:cubicBezTo>
                  <a:cubicBezTo>
                    <a:pt x="132626" y="288472"/>
                    <a:pt x="134211" y="288801"/>
                    <a:pt x="135737" y="288494"/>
                  </a:cubicBezTo>
                  <a:cubicBezTo>
                    <a:pt x="137241" y="289678"/>
                    <a:pt x="139037" y="290423"/>
                    <a:pt x="140933" y="290686"/>
                  </a:cubicBezTo>
                  <a:cubicBezTo>
                    <a:pt x="149813" y="291914"/>
                    <a:pt x="153343" y="277641"/>
                    <a:pt x="144003" y="276347"/>
                  </a:cubicBezTo>
                  <a:cubicBezTo>
                    <a:pt x="142556" y="276150"/>
                    <a:pt x="137842" y="254664"/>
                    <a:pt x="137009" y="251332"/>
                  </a:cubicBezTo>
                  <a:cubicBezTo>
                    <a:pt x="130839" y="225943"/>
                    <a:pt x="129125" y="199677"/>
                    <a:pt x="131944" y="173697"/>
                  </a:cubicBezTo>
                  <a:cubicBezTo>
                    <a:pt x="172768" y="178893"/>
                    <a:pt x="198091" y="140481"/>
                    <a:pt x="199318" y="103341"/>
                  </a:cubicBezTo>
                  <a:cubicBezTo>
                    <a:pt x="202300" y="58352"/>
                    <a:pt x="181253" y="17287"/>
                    <a:pt x="136439" y="3825"/>
                  </a:cubicBezTo>
                  <a:close/>
                  <a:moveTo>
                    <a:pt x="178907" y="130768"/>
                  </a:moveTo>
                  <a:cubicBezTo>
                    <a:pt x="170794" y="149799"/>
                    <a:pt x="150251" y="165541"/>
                    <a:pt x="128897" y="158042"/>
                  </a:cubicBezTo>
                  <a:cubicBezTo>
                    <a:pt x="126417" y="157187"/>
                    <a:pt x="123670" y="157692"/>
                    <a:pt x="121662" y="159380"/>
                  </a:cubicBezTo>
                  <a:cubicBezTo>
                    <a:pt x="120592" y="160082"/>
                    <a:pt x="119756" y="161068"/>
                    <a:pt x="119272" y="162252"/>
                  </a:cubicBezTo>
                  <a:cubicBezTo>
                    <a:pt x="118458" y="163699"/>
                    <a:pt x="118143" y="165343"/>
                    <a:pt x="118373" y="166988"/>
                  </a:cubicBezTo>
                  <a:cubicBezTo>
                    <a:pt x="113973" y="200335"/>
                    <a:pt x="116571" y="234230"/>
                    <a:pt x="126003" y="266503"/>
                  </a:cubicBezTo>
                  <a:cubicBezTo>
                    <a:pt x="111006" y="256615"/>
                    <a:pt x="96266" y="246399"/>
                    <a:pt x="81781" y="235809"/>
                  </a:cubicBezTo>
                  <a:cubicBezTo>
                    <a:pt x="65491" y="223882"/>
                    <a:pt x="47359" y="211911"/>
                    <a:pt x="34884" y="195775"/>
                  </a:cubicBezTo>
                  <a:cubicBezTo>
                    <a:pt x="-9491" y="135855"/>
                    <a:pt x="18419" y="26955"/>
                    <a:pt x="97961" y="15116"/>
                  </a:cubicBezTo>
                  <a:cubicBezTo>
                    <a:pt x="165664" y="7508"/>
                    <a:pt x="202015" y="71133"/>
                    <a:pt x="178907" y="13076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15" name="Google Shape;415;p50"/>
            <p:cNvSpPr/>
            <p:nvPr/>
          </p:nvSpPr>
          <p:spPr>
            <a:xfrm>
              <a:off x="1305031" y="475050"/>
              <a:ext cx="59409" cy="175613"/>
            </a:xfrm>
            <a:custGeom>
              <a:rect b="b" l="l" r="r" t="t"/>
              <a:pathLst>
                <a:path extrusionOk="0" h="83229" w="28156">
                  <a:moveTo>
                    <a:pt x="12001" y="2074"/>
                  </a:moveTo>
                  <a:cubicBezTo>
                    <a:pt x="5687" y="-4723"/>
                    <a:pt x="-4289" y="6788"/>
                    <a:pt x="2004" y="13584"/>
                  </a:cubicBezTo>
                  <a:cubicBezTo>
                    <a:pt x="17298" y="29699"/>
                    <a:pt x="17395" y="54956"/>
                    <a:pt x="2223" y="71180"/>
                  </a:cubicBezTo>
                  <a:cubicBezTo>
                    <a:pt x="-4354" y="78459"/>
                    <a:pt x="6608" y="87887"/>
                    <a:pt x="13054" y="80608"/>
                  </a:cubicBezTo>
                  <a:cubicBezTo>
                    <a:pt x="33750" y="57455"/>
                    <a:pt x="32961" y="24678"/>
                    <a:pt x="12001" y="2074"/>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16" name="Google Shape;416;p50"/>
            <p:cNvSpPr/>
            <p:nvPr/>
          </p:nvSpPr>
          <p:spPr>
            <a:xfrm>
              <a:off x="1260832" y="642594"/>
              <a:ext cx="30076" cy="31226"/>
            </a:xfrm>
            <a:custGeom>
              <a:rect b="b" l="l" r="r" t="t"/>
              <a:pathLst>
                <a:path extrusionOk="0" h="14799" w="14254">
                  <a:moveTo>
                    <a:pt x="6816" y="0"/>
                  </a:moveTo>
                  <a:cubicBezTo>
                    <a:pt x="-2458" y="0"/>
                    <a:pt x="-2283" y="14799"/>
                    <a:pt x="7430" y="14799"/>
                  </a:cubicBezTo>
                  <a:cubicBezTo>
                    <a:pt x="16726" y="14799"/>
                    <a:pt x="16529" y="0"/>
                    <a:pt x="6816" y="0"/>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17" name="Google Shape;417;p50"/>
            <p:cNvSpPr/>
            <p:nvPr/>
          </p:nvSpPr>
          <p:spPr>
            <a:xfrm>
              <a:off x="611671" y="601479"/>
              <a:ext cx="103968" cy="202921"/>
            </a:xfrm>
            <a:custGeom>
              <a:rect b="b" l="l" r="r" t="t"/>
              <a:pathLst>
                <a:path extrusionOk="0" h="96171" w="49274">
                  <a:moveTo>
                    <a:pt x="46778" y="83022"/>
                  </a:moveTo>
                  <a:cubicBezTo>
                    <a:pt x="27791" y="67456"/>
                    <a:pt x="9199" y="33057"/>
                    <a:pt x="16281" y="8194"/>
                  </a:cubicBezTo>
                  <a:cubicBezTo>
                    <a:pt x="18978" y="-1277"/>
                    <a:pt x="4442" y="-3163"/>
                    <a:pt x="1877" y="5848"/>
                  </a:cubicBezTo>
                  <a:cubicBezTo>
                    <a:pt x="-2947" y="22796"/>
                    <a:pt x="2271" y="39436"/>
                    <a:pt x="9112" y="55091"/>
                  </a:cubicBezTo>
                  <a:cubicBezTo>
                    <a:pt x="15689" y="70153"/>
                    <a:pt x="23933" y="83965"/>
                    <a:pt x="36802" y="94555"/>
                  </a:cubicBezTo>
                  <a:cubicBezTo>
                    <a:pt x="43994" y="100409"/>
                    <a:pt x="53991" y="88920"/>
                    <a:pt x="46778" y="83022"/>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sp>
        <p:nvSpPr>
          <p:cNvPr id="418" name="Google Shape;418;p50"/>
          <p:cNvSpPr/>
          <p:nvPr/>
        </p:nvSpPr>
        <p:spPr>
          <a:xfrm>
            <a:off x="1570990" y="2950968"/>
            <a:ext cx="1306925" cy="1618097"/>
          </a:xfrm>
          <a:custGeom>
            <a:rect b="b" l="l" r="r" t="t"/>
            <a:pathLst>
              <a:path extrusionOk="0" h="20878" w="16863">
                <a:moveTo>
                  <a:pt x="974" y="1801"/>
                </a:moveTo>
                <a:lnTo>
                  <a:pt x="1144" y="1825"/>
                </a:lnTo>
                <a:lnTo>
                  <a:pt x="1314" y="1874"/>
                </a:lnTo>
                <a:lnTo>
                  <a:pt x="1436" y="1874"/>
                </a:lnTo>
                <a:lnTo>
                  <a:pt x="1460" y="2093"/>
                </a:lnTo>
                <a:lnTo>
                  <a:pt x="1485" y="2774"/>
                </a:lnTo>
                <a:lnTo>
                  <a:pt x="1387" y="2750"/>
                </a:lnTo>
                <a:lnTo>
                  <a:pt x="1314" y="2774"/>
                </a:lnTo>
                <a:lnTo>
                  <a:pt x="1241" y="2798"/>
                </a:lnTo>
                <a:lnTo>
                  <a:pt x="901" y="3042"/>
                </a:lnTo>
                <a:lnTo>
                  <a:pt x="560" y="3309"/>
                </a:lnTo>
                <a:lnTo>
                  <a:pt x="511" y="3358"/>
                </a:lnTo>
                <a:lnTo>
                  <a:pt x="511" y="2847"/>
                </a:lnTo>
                <a:lnTo>
                  <a:pt x="536" y="2823"/>
                </a:lnTo>
                <a:lnTo>
                  <a:pt x="706" y="2725"/>
                </a:lnTo>
                <a:lnTo>
                  <a:pt x="852" y="2604"/>
                </a:lnTo>
                <a:lnTo>
                  <a:pt x="1193" y="2409"/>
                </a:lnTo>
                <a:lnTo>
                  <a:pt x="1290" y="2360"/>
                </a:lnTo>
                <a:lnTo>
                  <a:pt x="1339" y="2287"/>
                </a:lnTo>
                <a:lnTo>
                  <a:pt x="1436" y="2117"/>
                </a:lnTo>
                <a:lnTo>
                  <a:pt x="1460" y="2093"/>
                </a:lnTo>
                <a:lnTo>
                  <a:pt x="1436" y="2044"/>
                </a:lnTo>
                <a:lnTo>
                  <a:pt x="1412" y="2020"/>
                </a:lnTo>
                <a:lnTo>
                  <a:pt x="1290" y="1995"/>
                </a:lnTo>
                <a:lnTo>
                  <a:pt x="1168" y="1995"/>
                </a:lnTo>
                <a:lnTo>
                  <a:pt x="998" y="2068"/>
                </a:lnTo>
                <a:lnTo>
                  <a:pt x="828" y="2166"/>
                </a:lnTo>
                <a:lnTo>
                  <a:pt x="657" y="2287"/>
                </a:lnTo>
                <a:lnTo>
                  <a:pt x="487" y="2409"/>
                </a:lnTo>
                <a:lnTo>
                  <a:pt x="487" y="2093"/>
                </a:lnTo>
                <a:lnTo>
                  <a:pt x="438" y="1801"/>
                </a:lnTo>
                <a:lnTo>
                  <a:pt x="609" y="1825"/>
                </a:lnTo>
                <a:lnTo>
                  <a:pt x="974" y="1801"/>
                </a:lnTo>
                <a:close/>
                <a:moveTo>
                  <a:pt x="13237" y="803"/>
                </a:moveTo>
                <a:lnTo>
                  <a:pt x="13383" y="949"/>
                </a:lnTo>
                <a:lnTo>
                  <a:pt x="13651" y="1192"/>
                </a:lnTo>
                <a:lnTo>
                  <a:pt x="13943" y="1436"/>
                </a:lnTo>
                <a:lnTo>
                  <a:pt x="14210" y="1655"/>
                </a:lnTo>
                <a:lnTo>
                  <a:pt x="14454" y="1922"/>
                </a:lnTo>
                <a:lnTo>
                  <a:pt x="14697" y="2214"/>
                </a:lnTo>
                <a:lnTo>
                  <a:pt x="14965" y="2482"/>
                </a:lnTo>
                <a:lnTo>
                  <a:pt x="15500" y="3017"/>
                </a:lnTo>
                <a:lnTo>
                  <a:pt x="15646" y="3188"/>
                </a:lnTo>
                <a:lnTo>
                  <a:pt x="15792" y="3382"/>
                </a:lnTo>
                <a:lnTo>
                  <a:pt x="15938" y="3577"/>
                </a:lnTo>
                <a:lnTo>
                  <a:pt x="16084" y="3772"/>
                </a:lnTo>
                <a:lnTo>
                  <a:pt x="15743" y="3796"/>
                </a:lnTo>
                <a:lnTo>
                  <a:pt x="15403" y="3820"/>
                </a:lnTo>
                <a:lnTo>
                  <a:pt x="14697" y="3820"/>
                </a:lnTo>
                <a:lnTo>
                  <a:pt x="14016" y="3796"/>
                </a:lnTo>
                <a:lnTo>
                  <a:pt x="13651" y="3772"/>
                </a:lnTo>
                <a:lnTo>
                  <a:pt x="13310" y="3820"/>
                </a:lnTo>
                <a:lnTo>
                  <a:pt x="13261" y="3042"/>
                </a:lnTo>
                <a:lnTo>
                  <a:pt x="13188" y="2239"/>
                </a:lnTo>
                <a:lnTo>
                  <a:pt x="13188" y="1874"/>
                </a:lnTo>
                <a:lnTo>
                  <a:pt x="13188" y="1533"/>
                </a:lnTo>
                <a:lnTo>
                  <a:pt x="13237" y="803"/>
                </a:lnTo>
                <a:close/>
                <a:moveTo>
                  <a:pt x="1509" y="3163"/>
                </a:moveTo>
                <a:lnTo>
                  <a:pt x="1533" y="3455"/>
                </a:lnTo>
                <a:lnTo>
                  <a:pt x="1363" y="3553"/>
                </a:lnTo>
                <a:lnTo>
                  <a:pt x="1193" y="3650"/>
                </a:lnTo>
                <a:lnTo>
                  <a:pt x="901" y="3918"/>
                </a:lnTo>
                <a:lnTo>
                  <a:pt x="706" y="4064"/>
                </a:lnTo>
                <a:lnTo>
                  <a:pt x="511" y="4210"/>
                </a:lnTo>
                <a:lnTo>
                  <a:pt x="511" y="3845"/>
                </a:lnTo>
                <a:lnTo>
                  <a:pt x="511" y="3747"/>
                </a:lnTo>
                <a:lnTo>
                  <a:pt x="657" y="3699"/>
                </a:lnTo>
                <a:lnTo>
                  <a:pt x="803" y="3626"/>
                </a:lnTo>
                <a:lnTo>
                  <a:pt x="1047" y="3455"/>
                </a:lnTo>
                <a:lnTo>
                  <a:pt x="1387" y="3236"/>
                </a:lnTo>
                <a:lnTo>
                  <a:pt x="1509" y="3163"/>
                </a:lnTo>
                <a:close/>
                <a:moveTo>
                  <a:pt x="1533" y="3942"/>
                </a:moveTo>
                <a:lnTo>
                  <a:pt x="1533" y="4404"/>
                </a:lnTo>
                <a:lnTo>
                  <a:pt x="1533" y="4526"/>
                </a:lnTo>
                <a:lnTo>
                  <a:pt x="1168" y="4745"/>
                </a:lnTo>
                <a:lnTo>
                  <a:pt x="828" y="4988"/>
                </a:lnTo>
                <a:lnTo>
                  <a:pt x="657" y="5086"/>
                </a:lnTo>
                <a:lnTo>
                  <a:pt x="511" y="5232"/>
                </a:lnTo>
                <a:lnTo>
                  <a:pt x="511" y="4648"/>
                </a:lnTo>
                <a:lnTo>
                  <a:pt x="657" y="4575"/>
                </a:lnTo>
                <a:lnTo>
                  <a:pt x="803" y="4477"/>
                </a:lnTo>
                <a:lnTo>
                  <a:pt x="1095" y="4258"/>
                </a:lnTo>
                <a:lnTo>
                  <a:pt x="1533" y="3942"/>
                </a:lnTo>
                <a:close/>
                <a:moveTo>
                  <a:pt x="1509" y="4964"/>
                </a:moveTo>
                <a:lnTo>
                  <a:pt x="1485" y="5378"/>
                </a:lnTo>
                <a:lnTo>
                  <a:pt x="1363" y="5451"/>
                </a:lnTo>
                <a:lnTo>
                  <a:pt x="1217" y="5548"/>
                </a:lnTo>
                <a:lnTo>
                  <a:pt x="998" y="5767"/>
                </a:lnTo>
                <a:lnTo>
                  <a:pt x="730" y="5986"/>
                </a:lnTo>
                <a:lnTo>
                  <a:pt x="609" y="6108"/>
                </a:lnTo>
                <a:lnTo>
                  <a:pt x="487" y="6254"/>
                </a:lnTo>
                <a:lnTo>
                  <a:pt x="487" y="5499"/>
                </a:lnTo>
                <a:lnTo>
                  <a:pt x="633" y="5475"/>
                </a:lnTo>
                <a:lnTo>
                  <a:pt x="755" y="5426"/>
                </a:lnTo>
                <a:lnTo>
                  <a:pt x="998" y="5256"/>
                </a:lnTo>
                <a:lnTo>
                  <a:pt x="1509" y="4964"/>
                </a:lnTo>
                <a:close/>
                <a:moveTo>
                  <a:pt x="1460" y="5889"/>
                </a:moveTo>
                <a:lnTo>
                  <a:pt x="1436" y="6473"/>
                </a:lnTo>
                <a:lnTo>
                  <a:pt x="1363" y="6448"/>
                </a:lnTo>
                <a:lnTo>
                  <a:pt x="1266" y="6448"/>
                </a:lnTo>
                <a:lnTo>
                  <a:pt x="1168" y="6473"/>
                </a:lnTo>
                <a:lnTo>
                  <a:pt x="998" y="6594"/>
                </a:lnTo>
                <a:lnTo>
                  <a:pt x="852" y="6716"/>
                </a:lnTo>
                <a:lnTo>
                  <a:pt x="730" y="6862"/>
                </a:lnTo>
                <a:lnTo>
                  <a:pt x="511" y="7105"/>
                </a:lnTo>
                <a:lnTo>
                  <a:pt x="487" y="6448"/>
                </a:lnTo>
                <a:lnTo>
                  <a:pt x="511" y="6448"/>
                </a:lnTo>
                <a:lnTo>
                  <a:pt x="682" y="6424"/>
                </a:lnTo>
                <a:lnTo>
                  <a:pt x="828" y="6351"/>
                </a:lnTo>
                <a:lnTo>
                  <a:pt x="974" y="6254"/>
                </a:lnTo>
                <a:lnTo>
                  <a:pt x="1095" y="6156"/>
                </a:lnTo>
                <a:lnTo>
                  <a:pt x="1460" y="5889"/>
                </a:lnTo>
                <a:close/>
                <a:moveTo>
                  <a:pt x="6984" y="6205"/>
                </a:moveTo>
                <a:lnTo>
                  <a:pt x="6935" y="6229"/>
                </a:lnTo>
                <a:lnTo>
                  <a:pt x="6862" y="6278"/>
                </a:lnTo>
                <a:lnTo>
                  <a:pt x="6716" y="6424"/>
                </a:lnTo>
                <a:lnTo>
                  <a:pt x="6546" y="6594"/>
                </a:lnTo>
                <a:lnTo>
                  <a:pt x="6327" y="6740"/>
                </a:lnTo>
                <a:lnTo>
                  <a:pt x="6108" y="6862"/>
                </a:lnTo>
                <a:lnTo>
                  <a:pt x="5986" y="6911"/>
                </a:lnTo>
                <a:lnTo>
                  <a:pt x="5889" y="6935"/>
                </a:lnTo>
                <a:lnTo>
                  <a:pt x="5767" y="6935"/>
                </a:lnTo>
                <a:lnTo>
                  <a:pt x="5670" y="6911"/>
                </a:lnTo>
                <a:lnTo>
                  <a:pt x="5572" y="6886"/>
                </a:lnTo>
                <a:lnTo>
                  <a:pt x="5499" y="6838"/>
                </a:lnTo>
                <a:lnTo>
                  <a:pt x="5426" y="6740"/>
                </a:lnTo>
                <a:lnTo>
                  <a:pt x="5353" y="6619"/>
                </a:lnTo>
                <a:lnTo>
                  <a:pt x="5305" y="6546"/>
                </a:lnTo>
                <a:lnTo>
                  <a:pt x="5232" y="6521"/>
                </a:lnTo>
                <a:lnTo>
                  <a:pt x="5134" y="6521"/>
                </a:lnTo>
                <a:lnTo>
                  <a:pt x="5061" y="6546"/>
                </a:lnTo>
                <a:lnTo>
                  <a:pt x="4794" y="6716"/>
                </a:lnTo>
                <a:lnTo>
                  <a:pt x="4599" y="6813"/>
                </a:lnTo>
                <a:lnTo>
                  <a:pt x="4429" y="6911"/>
                </a:lnTo>
                <a:lnTo>
                  <a:pt x="4283" y="6959"/>
                </a:lnTo>
                <a:lnTo>
                  <a:pt x="4210" y="6959"/>
                </a:lnTo>
                <a:lnTo>
                  <a:pt x="4137" y="6935"/>
                </a:lnTo>
                <a:lnTo>
                  <a:pt x="4088" y="6911"/>
                </a:lnTo>
                <a:lnTo>
                  <a:pt x="4064" y="6838"/>
                </a:lnTo>
                <a:lnTo>
                  <a:pt x="4039" y="6765"/>
                </a:lnTo>
                <a:lnTo>
                  <a:pt x="4039" y="6667"/>
                </a:lnTo>
                <a:lnTo>
                  <a:pt x="4039" y="6619"/>
                </a:lnTo>
                <a:lnTo>
                  <a:pt x="4015" y="6594"/>
                </a:lnTo>
                <a:lnTo>
                  <a:pt x="3966" y="6570"/>
                </a:lnTo>
                <a:lnTo>
                  <a:pt x="3893" y="6570"/>
                </a:lnTo>
                <a:lnTo>
                  <a:pt x="3845" y="6643"/>
                </a:lnTo>
                <a:lnTo>
                  <a:pt x="3796" y="6862"/>
                </a:lnTo>
                <a:lnTo>
                  <a:pt x="3772" y="6959"/>
                </a:lnTo>
                <a:lnTo>
                  <a:pt x="3772" y="7057"/>
                </a:lnTo>
                <a:lnTo>
                  <a:pt x="3796" y="7154"/>
                </a:lnTo>
                <a:lnTo>
                  <a:pt x="3845" y="7251"/>
                </a:lnTo>
                <a:lnTo>
                  <a:pt x="3942" y="7300"/>
                </a:lnTo>
                <a:lnTo>
                  <a:pt x="4064" y="7349"/>
                </a:lnTo>
                <a:lnTo>
                  <a:pt x="4331" y="7349"/>
                </a:lnTo>
                <a:lnTo>
                  <a:pt x="4453" y="7324"/>
                </a:lnTo>
                <a:lnTo>
                  <a:pt x="4599" y="7276"/>
                </a:lnTo>
                <a:lnTo>
                  <a:pt x="4842" y="7154"/>
                </a:lnTo>
                <a:lnTo>
                  <a:pt x="5086" y="7008"/>
                </a:lnTo>
                <a:lnTo>
                  <a:pt x="5183" y="7130"/>
                </a:lnTo>
                <a:lnTo>
                  <a:pt x="5280" y="7203"/>
                </a:lnTo>
                <a:lnTo>
                  <a:pt x="5378" y="7276"/>
                </a:lnTo>
                <a:lnTo>
                  <a:pt x="5499" y="7324"/>
                </a:lnTo>
                <a:lnTo>
                  <a:pt x="5597" y="7349"/>
                </a:lnTo>
                <a:lnTo>
                  <a:pt x="5718" y="7349"/>
                </a:lnTo>
                <a:lnTo>
                  <a:pt x="5962" y="7324"/>
                </a:lnTo>
                <a:lnTo>
                  <a:pt x="6229" y="7251"/>
                </a:lnTo>
                <a:lnTo>
                  <a:pt x="6473" y="7130"/>
                </a:lnTo>
                <a:lnTo>
                  <a:pt x="6716" y="6984"/>
                </a:lnTo>
                <a:lnTo>
                  <a:pt x="6935" y="6813"/>
                </a:lnTo>
                <a:lnTo>
                  <a:pt x="7057" y="6959"/>
                </a:lnTo>
                <a:lnTo>
                  <a:pt x="7203" y="7081"/>
                </a:lnTo>
                <a:lnTo>
                  <a:pt x="7373" y="7154"/>
                </a:lnTo>
                <a:lnTo>
                  <a:pt x="7568" y="7203"/>
                </a:lnTo>
                <a:lnTo>
                  <a:pt x="7714" y="7227"/>
                </a:lnTo>
                <a:lnTo>
                  <a:pt x="7981" y="7227"/>
                </a:lnTo>
                <a:lnTo>
                  <a:pt x="8103" y="7178"/>
                </a:lnTo>
                <a:lnTo>
                  <a:pt x="8225" y="7130"/>
                </a:lnTo>
                <a:lnTo>
                  <a:pt x="8322" y="7057"/>
                </a:lnTo>
                <a:lnTo>
                  <a:pt x="8541" y="6911"/>
                </a:lnTo>
                <a:lnTo>
                  <a:pt x="8663" y="7057"/>
                </a:lnTo>
                <a:lnTo>
                  <a:pt x="8833" y="7154"/>
                </a:lnTo>
                <a:lnTo>
                  <a:pt x="9028" y="7203"/>
                </a:lnTo>
                <a:lnTo>
                  <a:pt x="9222" y="7227"/>
                </a:lnTo>
                <a:lnTo>
                  <a:pt x="9441" y="7203"/>
                </a:lnTo>
                <a:lnTo>
                  <a:pt x="9636" y="7154"/>
                </a:lnTo>
                <a:lnTo>
                  <a:pt x="9830" y="7057"/>
                </a:lnTo>
                <a:lnTo>
                  <a:pt x="10001" y="6935"/>
                </a:lnTo>
                <a:lnTo>
                  <a:pt x="10171" y="7057"/>
                </a:lnTo>
                <a:lnTo>
                  <a:pt x="10341" y="7154"/>
                </a:lnTo>
                <a:lnTo>
                  <a:pt x="10512" y="7227"/>
                </a:lnTo>
                <a:lnTo>
                  <a:pt x="10706" y="7276"/>
                </a:lnTo>
                <a:lnTo>
                  <a:pt x="10877" y="7276"/>
                </a:lnTo>
                <a:lnTo>
                  <a:pt x="11047" y="7251"/>
                </a:lnTo>
                <a:lnTo>
                  <a:pt x="11193" y="7203"/>
                </a:lnTo>
                <a:lnTo>
                  <a:pt x="11339" y="7105"/>
                </a:lnTo>
                <a:lnTo>
                  <a:pt x="11436" y="7203"/>
                </a:lnTo>
                <a:lnTo>
                  <a:pt x="11534" y="7276"/>
                </a:lnTo>
                <a:lnTo>
                  <a:pt x="11655" y="7349"/>
                </a:lnTo>
                <a:lnTo>
                  <a:pt x="11777" y="7397"/>
                </a:lnTo>
                <a:lnTo>
                  <a:pt x="11899" y="7422"/>
                </a:lnTo>
                <a:lnTo>
                  <a:pt x="12020" y="7422"/>
                </a:lnTo>
                <a:lnTo>
                  <a:pt x="12142" y="7397"/>
                </a:lnTo>
                <a:lnTo>
                  <a:pt x="12239" y="7349"/>
                </a:lnTo>
                <a:lnTo>
                  <a:pt x="12337" y="7300"/>
                </a:lnTo>
                <a:lnTo>
                  <a:pt x="12434" y="7203"/>
                </a:lnTo>
                <a:lnTo>
                  <a:pt x="12604" y="7032"/>
                </a:lnTo>
                <a:lnTo>
                  <a:pt x="12848" y="7178"/>
                </a:lnTo>
                <a:lnTo>
                  <a:pt x="12969" y="7251"/>
                </a:lnTo>
                <a:lnTo>
                  <a:pt x="13091" y="7300"/>
                </a:lnTo>
                <a:lnTo>
                  <a:pt x="13213" y="7324"/>
                </a:lnTo>
                <a:lnTo>
                  <a:pt x="13334" y="7324"/>
                </a:lnTo>
                <a:lnTo>
                  <a:pt x="13432" y="7300"/>
                </a:lnTo>
                <a:lnTo>
                  <a:pt x="13529" y="7227"/>
                </a:lnTo>
                <a:lnTo>
                  <a:pt x="13651" y="7324"/>
                </a:lnTo>
                <a:lnTo>
                  <a:pt x="13797" y="7373"/>
                </a:lnTo>
                <a:lnTo>
                  <a:pt x="13967" y="7397"/>
                </a:lnTo>
                <a:lnTo>
                  <a:pt x="14113" y="7373"/>
                </a:lnTo>
                <a:lnTo>
                  <a:pt x="14259" y="7349"/>
                </a:lnTo>
                <a:lnTo>
                  <a:pt x="14405" y="7251"/>
                </a:lnTo>
                <a:lnTo>
                  <a:pt x="14502" y="7154"/>
                </a:lnTo>
                <a:lnTo>
                  <a:pt x="14575" y="7008"/>
                </a:lnTo>
                <a:lnTo>
                  <a:pt x="14575" y="6959"/>
                </a:lnTo>
                <a:lnTo>
                  <a:pt x="14575" y="6935"/>
                </a:lnTo>
                <a:lnTo>
                  <a:pt x="14527" y="6911"/>
                </a:lnTo>
                <a:lnTo>
                  <a:pt x="14502" y="6911"/>
                </a:lnTo>
                <a:lnTo>
                  <a:pt x="14283" y="6959"/>
                </a:lnTo>
                <a:lnTo>
                  <a:pt x="14016" y="7032"/>
                </a:lnTo>
                <a:lnTo>
                  <a:pt x="13894" y="7032"/>
                </a:lnTo>
                <a:lnTo>
                  <a:pt x="13772" y="7008"/>
                </a:lnTo>
                <a:lnTo>
                  <a:pt x="13699" y="6959"/>
                </a:lnTo>
                <a:lnTo>
                  <a:pt x="13651" y="6911"/>
                </a:lnTo>
                <a:lnTo>
                  <a:pt x="13651" y="6862"/>
                </a:lnTo>
                <a:lnTo>
                  <a:pt x="13626" y="6789"/>
                </a:lnTo>
                <a:lnTo>
                  <a:pt x="13578" y="6740"/>
                </a:lnTo>
                <a:lnTo>
                  <a:pt x="13529" y="6692"/>
                </a:lnTo>
                <a:lnTo>
                  <a:pt x="13407" y="6692"/>
                </a:lnTo>
                <a:lnTo>
                  <a:pt x="13359" y="6716"/>
                </a:lnTo>
                <a:lnTo>
                  <a:pt x="13334" y="6789"/>
                </a:lnTo>
                <a:lnTo>
                  <a:pt x="13310" y="6862"/>
                </a:lnTo>
                <a:lnTo>
                  <a:pt x="13286" y="6911"/>
                </a:lnTo>
                <a:lnTo>
                  <a:pt x="13286" y="6959"/>
                </a:lnTo>
                <a:lnTo>
                  <a:pt x="13261" y="6984"/>
                </a:lnTo>
                <a:lnTo>
                  <a:pt x="13115" y="6984"/>
                </a:lnTo>
                <a:lnTo>
                  <a:pt x="13018" y="6935"/>
                </a:lnTo>
                <a:lnTo>
                  <a:pt x="12823" y="6789"/>
                </a:lnTo>
                <a:lnTo>
                  <a:pt x="12677" y="6667"/>
                </a:lnTo>
                <a:lnTo>
                  <a:pt x="12629" y="6643"/>
                </a:lnTo>
                <a:lnTo>
                  <a:pt x="12580" y="6619"/>
                </a:lnTo>
                <a:lnTo>
                  <a:pt x="12507" y="6619"/>
                </a:lnTo>
                <a:lnTo>
                  <a:pt x="12458" y="6667"/>
                </a:lnTo>
                <a:lnTo>
                  <a:pt x="12264" y="6886"/>
                </a:lnTo>
                <a:lnTo>
                  <a:pt x="12166" y="6959"/>
                </a:lnTo>
                <a:lnTo>
                  <a:pt x="12045" y="7032"/>
                </a:lnTo>
                <a:lnTo>
                  <a:pt x="11947" y="7057"/>
                </a:lnTo>
                <a:lnTo>
                  <a:pt x="11850" y="7032"/>
                </a:lnTo>
                <a:lnTo>
                  <a:pt x="11777" y="7008"/>
                </a:lnTo>
                <a:lnTo>
                  <a:pt x="11704" y="6911"/>
                </a:lnTo>
                <a:lnTo>
                  <a:pt x="11631" y="6813"/>
                </a:lnTo>
                <a:lnTo>
                  <a:pt x="11582" y="6667"/>
                </a:lnTo>
                <a:lnTo>
                  <a:pt x="11582" y="6594"/>
                </a:lnTo>
                <a:lnTo>
                  <a:pt x="11534" y="6521"/>
                </a:lnTo>
                <a:lnTo>
                  <a:pt x="11485" y="6497"/>
                </a:lnTo>
                <a:lnTo>
                  <a:pt x="11436" y="6473"/>
                </a:lnTo>
                <a:lnTo>
                  <a:pt x="11363" y="6473"/>
                </a:lnTo>
                <a:lnTo>
                  <a:pt x="11315" y="6497"/>
                </a:lnTo>
                <a:lnTo>
                  <a:pt x="11266" y="6546"/>
                </a:lnTo>
                <a:lnTo>
                  <a:pt x="11217" y="6619"/>
                </a:lnTo>
                <a:lnTo>
                  <a:pt x="11193" y="6716"/>
                </a:lnTo>
                <a:lnTo>
                  <a:pt x="11144" y="6789"/>
                </a:lnTo>
                <a:lnTo>
                  <a:pt x="11071" y="6838"/>
                </a:lnTo>
                <a:lnTo>
                  <a:pt x="11023" y="6886"/>
                </a:lnTo>
                <a:lnTo>
                  <a:pt x="10950" y="6911"/>
                </a:lnTo>
                <a:lnTo>
                  <a:pt x="10877" y="6911"/>
                </a:lnTo>
                <a:lnTo>
                  <a:pt x="10706" y="6886"/>
                </a:lnTo>
                <a:lnTo>
                  <a:pt x="10560" y="6838"/>
                </a:lnTo>
                <a:lnTo>
                  <a:pt x="10390" y="6740"/>
                </a:lnTo>
                <a:lnTo>
                  <a:pt x="10268" y="6643"/>
                </a:lnTo>
                <a:lnTo>
                  <a:pt x="10147" y="6521"/>
                </a:lnTo>
                <a:lnTo>
                  <a:pt x="10074" y="6473"/>
                </a:lnTo>
                <a:lnTo>
                  <a:pt x="10001" y="6448"/>
                </a:lnTo>
                <a:lnTo>
                  <a:pt x="9928" y="6473"/>
                </a:lnTo>
                <a:lnTo>
                  <a:pt x="9855" y="6521"/>
                </a:lnTo>
                <a:lnTo>
                  <a:pt x="9757" y="6619"/>
                </a:lnTo>
                <a:lnTo>
                  <a:pt x="9611" y="6716"/>
                </a:lnTo>
                <a:lnTo>
                  <a:pt x="9441" y="6789"/>
                </a:lnTo>
                <a:lnTo>
                  <a:pt x="9271" y="6838"/>
                </a:lnTo>
                <a:lnTo>
                  <a:pt x="9101" y="6838"/>
                </a:lnTo>
                <a:lnTo>
                  <a:pt x="9028" y="6813"/>
                </a:lnTo>
                <a:lnTo>
                  <a:pt x="8979" y="6789"/>
                </a:lnTo>
                <a:lnTo>
                  <a:pt x="8906" y="6740"/>
                </a:lnTo>
                <a:lnTo>
                  <a:pt x="8882" y="6667"/>
                </a:lnTo>
                <a:lnTo>
                  <a:pt x="8833" y="6594"/>
                </a:lnTo>
                <a:lnTo>
                  <a:pt x="8833" y="6497"/>
                </a:lnTo>
                <a:lnTo>
                  <a:pt x="8809" y="6424"/>
                </a:lnTo>
                <a:lnTo>
                  <a:pt x="8784" y="6375"/>
                </a:lnTo>
                <a:lnTo>
                  <a:pt x="8736" y="6327"/>
                </a:lnTo>
                <a:lnTo>
                  <a:pt x="8687" y="6302"/>
                </a:lnTo>
                <a:lnTo>
                  <a:pt x="8638" y="6278"/>
                </a:lnTo>
                <a:lnTo>
                  <a:pt x="8565" y="6278"/>
                </a:lnTo>
                <a:lnTo>
                  <a:pt x="8517" y="6302"/>
                </a:lnTo>
                <a:lnTo>
                  <a:pt x="8468" y="6351"/>
                </a:lnTo>
                <a:lnTo>
                  <a:pt x="8298" y="6546"/>
                </a:lnTo>
                <a:lnTo>
                  <a:pt x="8200" y="6643"/>
                </a:lnTo>
                <a:lnTo>
                  <a:pt x="8103" y="6740"/>
                </a:lnTo>
                <a:lnTo>
                  <a:pt x="7981" y="6789"/>
                </a:lnTo>
                <a:lnTo>
                  <a:pt x="7860" y="6813"/>
                </a:lnTo>
                <a:lnTo>
                  <a:pt x="7714" y="6813"/>
                </a:lnTo>
                <a:lnTo>
                  <a:pt x="7592" y="6789"/>
                </a:lnTo>
                <a:lnTo>
                  <a:pt x="7446" y="6740"/>
                </a:lnTo>
                <a:lnTo>
                  <a:pt x="7349" y="6667"/>
                </a:lnTo>
                <a:lnTo>
                  <a:pt x="7276" y="6546"/>
                </a:lnTo>
                <a:lnTo>
                  <a:pt x="7227" y="6424"/>
                </a:lnTo>
                <a:lnTo>
                  <a:pt x="7227" y="6375"/>
                </a:lnTo>
                <a:lnTo>
                  <a:pt x="7178" y="6302"/>
                </a:lnTo>
                <a:lnTo>
                  <a:pt x="7154" y="6278"/>
                </a:lnTo>
                <a:lnTo>
                  <a:pt x="7105" y="6229"/>
                </a:lnTo>
                <a:lnTo>
                  <a:pt x="7032" y="6205"/>
                </a:lnTo>
                <a:close/>
                <a:moveTo>
                  <a:pt x="1412" y="6813"/>
                </a:moveTo>
                <a:lnTo>
                  <a:pt x="1387" y="7397"/>
                </a:lnTo>
                <a:lnTo>
                  <a:pt x="1144" y="7616"/>
                </a:lnTo>
                <a:lnTo>
                  <a:pt x="925" y="7835"/>
                </a:lnTo>
                <a:lnTo>
                  <a:pt x="755" y="8006"/>
                </a:lnTo>
                <a:lnTo>
                  <a:pt x="584" y="8176"/>
                </a:lnTo>
                <a:lnTo>
                  <a:pt x="536" y="7543"/>
                </a:lnTo>
                <a:lnTo>
                  <a:pt x="657" y="7446"/>
                </a:lnTo>
                <a:lnTo>
                  <a:pt x="755" y="7349"/>
                </a:lnTo>
                <a:lnTo>
                  <a:pt x="949" y="7154"/>
                </a:lnTo>
                <a:lnTo>
                  <a:pt x="1095" y="7032"/>
                </a:lnTo>
                <a:lnTo>
                  <a:pt x="1241" y="6911"/>
                </a:lnTo>
                <a:lnTo>
                  <a:pt x="1412" y="6813"/>
                </a:lnTo>
                <a:close/>
                <a:moveTo>
                  <a:pt x="1363" y="7981"/>
                </a:moveTo>
                <a:lnTo>
                  <a:pt x="1339" y="8468"/>
                </a:lnTo>
                <a:lnTo>
                  <a:pt x="1241" y="8541"/>
                </a:lnTo>
                <a:lnTo>
                  <a:pt x="1168" y="8614"/>
                </a:lnTo>
                <a:lnTo>
                  <a:pt x="1022" y="8736"/>
                </a:lnTo>
                <a:lnTo>
                  <a:pt x="901" y="8882"/>
                </a:lnTo>
                <a:lnTo>
                  <a:pt x="779" y="9052"/>
                </a:lnTo>
                <a:lnTo>
                  <a:pt x="633" y="9222"/>
                </a:lnTo>
                <a:lnTo>
                  <a:pt x="584" y="8492"/>
                </a:lnTo>
                <a:lnTo>
                  <a:pt x="730" y="8444"/>
                </a:lnTo>
                <a:lnTo>
                  <a:pt x="852" y="8395"/>
                </a:lnTo>
                <a:lnTo>
                  <a:pt x="1095" y="8200"/>
                </a:lnTo>
                <a:lnTo>
                  <a:pt x="1363" y="7981"/>
                </a:lnTo>
                <a:close/>
                <a:moveTo>
                  <a:pt x="10901" y="8638"/>
                </a:moveTo>
                <a:lnTo>
                  <a:pt x="10828" y="8687"/>
                </a:lnTo>
                <a:lnTo>
                  <a:pt x="10779" y="8736"/>
                </a:lnTo>
                <a:lnTo>
                  <a:pt x="10706" y="8857"/>
                </a:lnTo>
                <a:lnTo>
                  <a:pt x="10682" y="8979"/>
                </a:lnTo>
                <a:lnTo>
                  <a:pt x="10560" y="9076"/>
                </a:lnTo>
                <a:lnTo>
                  <a:pt x="10414" y="9149"/>
                </a:lnTo>
                <a:lnTo>
                  <a:pt x="10293" y="9173"/>
                </a:lnTo>
                <a:lnTo>
                  <a:pt x="10122" y="9173"/>
                </a:lnTo>
                <a:lnTo>
                  <a:pt x="10025" y="9149"/>
                </a:lnTo>
                <a:lnTo>
                  <a:pt x="9976" y="9125"/>
                </a:lnTo>
                <a:lnTo>
                  <a:pt x="9928" y="9076"/>
                </a:lnTo>
                <a:lnTo>
                  <a:pt x="9903" y="9028"/>
                </a:lnTo>
                <a:lnTo>
                  <a:pt x="9903" y="8930"/>
                </a:lnTo>
                <a:lnTo>
                  <a:pt x="9879" y="8857"/>
                </a:lnTo>
                <a:lnTo>
                  <a:pt x="9830" y="8809"/>
                </a:lnTo>
                <a:lnTo>
                  <a:pt x="9757" y="8760"/>
                </a:lnTo>
                <a:lnTo>
                  <a:pt x="9684" y="8760"/>
                </a:lnTo>
                <a:lnTo>
                  <a:pt x="9611" y="8784"/>
                </a:lnTo>
                <a:lnTo>
                  <a:pt x="9563" y="8833"/>
                </a:lnTo>
                <a:lnTo>
                  <a:pt x="9514" y="8906"/>
                </a:lnTo>
                <a:lnTo>
                  <a:pt x="9490" y="8955"/>
                </a:lnTo>
                <a:lnTo>
                  <a:pt x="9441" y="9003"/>
                </a:lnTo>
                <a:lnTo>
                  <a:pt x="9320" y="9052"/>
                </a:lnTo>
                <a:lnTo>
                  <a:pt x="9149" y="9101"/>
                </a:lnTo>
                <a:lnTo>
                  <a:pt x="8979" y="9125"/>
                </a:lnTo>
                <a:lnTo>
                  <a:pt x="8809" y="9101"/>
                </a:lnTo>
                <a:lnTo>
                  <a:pt x="8663" y="9076"/>
                </a:lnTo>
                <a:lnTo>
                  <a:pt x="8541" y="9003"/>
                </a:lnTo>
                <a:lnTo>
                  <a:pt x="8517" y="8955"/>
                </a:lnTo>
                <a:lnTo>
                  <a:pt x="8492" y="8906"/>
                </a:lnTo>
                <a:lnTo>
                  <a:pt x="8492" y="8833"/>
                </a:lnTo>
                <a:lnTo>
                  <a:pt x="8444" y="8784"/>
                </a:lnTo>
                <a:lnTo>
                  <a:pt x="8419" y="8736"/>
                </a:lnTo>
                <a:lnTo>
                  <a:pt x="8371" y="8711"/>
                </a:lnTo>
                <a:lnTo>
                  <a:pt x="8298" y="8687"/>
                </a:lnTo>
                <a:lnTo>
                  <a:pt x="8249" y="8687"/>
                </a:lnTo>
                <a:lnTo>
                  <a:pt x="8200" y="8711"/>
                </a:lnTo>
                <a:lnTo>
                  <a:pt x="8127" y="8736"/>
                </a:lnTo>
                <a:lnTo>
                  <a:pt x="8006" y="8906"/>
                </a:lnTo>
                <a:lnTo>
                  <a:pt x="7860" y="9052"/>
                </a:lnTo>
                <a:lnTo>
                  <a:pt x="7787" y="9125"/>
                </a:lnTo>
                <a:lnTo>
                  <a:pt x="7689" y="9173"/>
                </a:lnTo>
                <a:lnTo>
                  <a:pt x="7568" y="9222"/>
                </a:lnTo>
                <a:lnTo>
                  <a:pt x="7446" y="9246"/>
                </a:lnTo>
                <a:lnTo>
                  <a:pt x="7324" y="9246"/>
                </a:lnTo>
                <a:lnTo>
                  <a:pt x="7276" y="9222"/>
                </a:lnTo>
                <a:lnTo>
                  <a:pt x="7227" y="9198"/>
                </a:lnTo>
                <a:lnTo>
                  <a:pt x="7203" y="9149"/>
                </a:lnTo>
                <a:lnTo>
                  <a:pt x="7178" y="9076"/>
                </a:lnTo>
                <a:lnTo>
                  <a:pt x="7178" y="9003"/>
                </a:lnTo>
                <a:lnTo>
                  <a:pt x="7203" y="8930"/>
                </a:lnTo>
                <a:lnTo>
                  <a:pt x="7203" y="8833"/>
                </a:lnTo>
                <a:lnTo>
                  <a:pt x="7154" y="8760"/>
                </a:lnTo>
                <a:lnTo>
                  <a:pt x="7105" y="8687"/>
                </a:lnTo>
                <a:lnTo>
                  <a:pt x="7032" y="8663"/>
                </a:lnTo>
                <a:lnTo>
                  <a:pt x="6886" y="8663"/>
                </a:lnTo>
                <a:lnTo>
                  <a:pt x="6813" y="8711"/>
                </a:lnTo>
                <a:lnTo>
                  <a:pt x="6789" y="8809"/>
                </a:lnTo>
                <a:lnTo>
                  <a:pt x="6740" y="8906"/>
                </a:lnTo>
                <a:lnTo>
                  <a:pt x="6692" y="8979"/>
                </a:lnTo>
                <a:lnTo>
                  <a:pt x="6619" y="9076"/>
                </a:lnTo>
                <a:lnTo>
                  <a:pt x="6521" y="9125"/>
                </a:lnTo>
                <a:lnTo>
                  <a:pt x="6424" y="9173"/>
                </a:lnTo>
                <a:lnTo>
                  <a:pt x="6327" y="9222"/>
                </a:lnTo>
                <a:lnTo>
                  <a:pt x="6083" y="9271"/>
                </a:lnTo>
                <a:lnTo>
                  <a:pt x="5864" y="9246"/>
                </a:lnTo>
                <a:lnTo>
                  <a:pt x="5743" y="9222"/>
                </a:lnTo>
                <a:lnTo>
                  <a:pt x="5645" y="9198"/>
                </a:lnTo>
                <a:lnTo>
                  <a:pt x="5572" y="9125"/>
                </a:lnTo>
                <a:lnTo>
                  <a:pt x="5499" y="9052"/>
                </a:lnTo>
                <a:lnTo>
                  <a:pt x="5451" y="8979"/>
                </a:lnTo>
                <a:lnTo>
                  <a:pt x="5402" y="8882"/>
                </a:lnTo>
                <a:lnTo>
                  <a:pt x="5402" y="8833"/>
                </a:lnTo>
                <a:lnTo>
                  <a:pt x="5378" y="8784"/>
                </a:lnTo>
                <a:lnTo>
                  <a:pt x="5280" y="8736"/>
                </a:lnTo>
                <a:lnTo>
                  <a:pt x="5183" y="8711"/>
                </a:lnTo>
                <a:lnTo>
                  <a:pt x="5086" y="8736"/>
                </a:lnTo>
                <a:lnTo>
                  <a:pt x="4842" y="8906"/>
                </a:lnTo>
                <a:lnTo>
                  <a:pt x="4648" y="9028"/>
                </a:lnTo>
                <a:lnTo>
                  <a:pt x="4453" y="9149"/>
                </a:lnTo>
                <a:lnTo>
                  <a:pt x="4258" y="9222"/>
                </a:lnTo>
                <a:lnTo>
                  <a:pt x="4112" y="9222"/>
                </a:lnTo>
                <a:lnTo>
                  <a:pt x="4064" y="9198"/>
                </a:lnTo>
                <a:lnTo>
                  <a:pt x="4015" y="9149"/>
                </a:lnTo>
                <a:lnTo>
                  <a:pt x="3991" y="9076"/>
                </a:lnTo>
                <a:lnTo>
                  <a:pt x="4015" y="8955"/>
                </a:lnTo>
                <a:lnTo>
                  <a:pt x="4015" y="8906"/>
                </a:lnTo>
                <a:lnTo>
                  <a:pt x="3991" y="8857"/>
                </a:lnTo>
                <a:lnTo>
                  <a:pt x="3966" y="8833"/>
                </a:lnTo>
                <a:lnTo>
                  <a:pt x="3918" y="8809"/>
                </a:lnTo>
                <a:lnTo>
                  <a:pt x="3893" y="8784"/>
                </a:lnTo>
                <a:lnTo>
                  <a:pt x="3845" y="8809"/>
                </a:lnTo>
                <a:lnTo>
                  <a:pt x="3796" y="8809"/>
                </a:lnTo>
                <a:lnTo>
                  <a:pt x="3747" y="8857"/>
                </a:lnTo>
                <a:lnTo>
                  <a:pt x="3699" y="8979"/>
                </a:lnTo>
                <a:lnTo>
                  <a:pt x="3674" y="9101"/>
                </a:lnTo>
                <a:lnTo>
                  <a:pt x="3674" y="9222"/>
                </a:lnTo>
                <a:lnTo>
                  <a:pt x="3699" y="9319"/>
                </a:lnTo>
                <a:lnTo>
                  <a:pt x="3772" y="9417"/>
                </a:lnTo>
                <a:lnTo>
                  <a:pt x="3845" y="9514"/>
                </a:lnTo>
                <a:lnTo>
                  <a:pt x="3966" y="9587"/>
                </a:lnTo>
                <a:lnTo>
                  <a:pt x="4088" y="9636"/>
                </a:lnTo>
                <a:lnTo>
                  <a:pt x="4210" y="9660"/>
                </a:lnTo>
                <a:lnTo>
                  <a:pt x="4356" y="9636"/>
                </a:lnTo>
                <a:lnTo>
                  <a:pt x="4477" y="9611"/>
                </a:lnTo>
                <a:lnTo>
                  <a:pt x="4599" y="9563"/>
                </a:lnTo>
                <a:lnTo>
                  <a:pt x="4842" y="9417"/>
                </a:lnTo>
                <a:lnTo>
                  <a:pt x="5086" y="9246"/>
                </a:lnTo>
                <a:lnTo>
                  <a:pt x="5159" y="9344"/>
                </a:lnTo>
                <a:lnTo>
                  <a:pt x="5232" y="9441"/>
                </a:lnTo>
                <a:lnTo>
                  <a:pt x="5329" y="9514"/>
                </a:lnTo>
                <a:lnTo>
                  <a:pt x="5426" y="9563"/>
                </a:lnTo>
                <a:lnTo>
                  <a:pt x="5670" y="9660"/>
                </a:lnTo>
                <a:lnTo>
                  <a:pt x="5913" y="9684"/>
                </a:lnTo>
                <a:lnTo>
                  <a:pt x="6181" y="9684"/>
                </a:lnTo>
                <a:lnTo>
                  <a:pt x="6424" y="9636"/>
                </a:lnTo>
                <a:lnTo>
                  <a:pt x="6667" y="9538"/>
                </a:lnTo>
                <a:lnTo>
                  <a:pt x="6886" y="9392"/>
                </a:lnTo>
                <a:lnTo>
                  <a:pt x="6984" y="9490"/>
                </a:lnTo>
                <a:lnTo>
                  <a:pt x="7081" y="9563"/>
                </a:lnTo>
                <a:lnTo>
                  <a:pt x="7227" y="9636"/>
                </a:lnTo>
                <a:lnTo>
                  <a:pt x="7373" y="9684"/>
                </a:lnTo>
                <a:lnTo>
                  <a:pt x="7519" y="9709"/>
                </a:lnTo>
                <a:lnTo>
                  <a:pt x="7641" y="9684"/>
                </a:lnTo>
                <a:lnTo>
                  <a:pt x="7762" y="9660"/>
                </a:lnTo>
                <a:lnTo>
                  <a:pt x="7884" y="9611"/>
                </a:lnTo>
                <a:lnTo>
                  <a:pt x="7981" y="9538"/>
                </a:lnTo>
                <a:lnTo>
                  <a:pt x="8079" y="9465"/>
                </a:lnTo>
                <a:lnTo>
                  <a:pt x="8249" y="9271"/>
                </a:lnTo>
                <a:lnTo>
                  <a:pt x="8371" y="9368"/>
                </a:lnTo>
                <a:lnTo>
                  <a:pt x="8541" y="9465"/>
                </a:lnTo>
                <a:lnTo>
                  <a:pt x="8711" y="9514"/>
                </a:lnTo>
                <a:lnTo>
                  <a:pt x="8906" y="9538"/>
                </a:lnTo>
                <a:lnTo>
                  <a:pt x="9101" y="9538"/>
                </a:lnTo>
                <a:lnTo>
                  <a:pt x="9271" y="9514"/>
                </a:lnTo>
                <a:lnTo>
                  <a:pt x="9466" y="9441"/>
                </a:lnTo>
                <a:lnTo>
                  <a:pt x="9611" y="9368"/>
                </a:lnTo>
                <a:lnTo>
                  <a:pt x="9733" y="9465"/>
                </a:lnTo>
                <a:lnTo>
                  <a:pt x="9855" y="9514"/>
                </a:lnTo>
                <a:lnTo>
                  <a:pt x="10025" y="9563"/>
                </a:lnTo>
                <a:lnTo>
                  <a:pt x="10195" y="9563"/>
                </a:lnTo>
                <a:lnTo>
                  <a:pt x="10366" y="9538"/>
                </a:lnTo>
                <a:lnTo>
                  <a:pt x="10560" y="9490"/>
                </a:lnTo>
                <a:lnTo>
                  <a:pt x="10706" y="9417"/>
                </a:lnTo>
                <a:lnTo>
                  <a:pt x="10852" y="9319"/>
                </a:lnTo>
                <a:lnTo>
                  <a:pt x="10974" y="9392"/>
                </a:lnTo>
                <a:lnTo>
                  <a:pt x="11096" y="9441"/>
                </a:lnTo>
                <a:lnTo>
                  <a:pt x="11242" y="9465"/>
                </a:lnTo>
                <a:lnTo>
                  <a:pt x="11363" y="9490"/>
                </a:lnTo>
                <a:lnTo>
                  <a:pt x="11509" y="9490"/>
                </a:lnTo>
                <a:lnTo>
                  <a:pt x="11655" y="9465"/>
                </a:lnTo>
                <a:lnTo>
                  <a:pt x="11801" y="9417"/>
                </a:lnTo>
                <a:lnTo>
                  <a:pt x="11923" y="9344"/>
                </a:lnTo>
                <a:lnTo>
                  <a:pt x="12020" y="9441"/>
                </a:lnTo>
                <a:lnTo>
                  <a:pt x="12142" y="9490"/>
                </a:lnTo>
                <a:lnTo>
                  <a:pt x="12434" y="9490"/>
                </a:lnTo>
                <a:lnTo>
                  <a:pt x="12580" y="9441"/>
                </a:lnTo>
                <a:lnTo>
                  <a:pt x="12750" y="9392"/>
                </a:lnTo>
                <a:lnTo>
                  <a:pt x="12896" y="9319"/>
                </a:lnTo>
                <a:lnTo>
                  <a:pt x="13042" y="9222"/>
                </a:lnTo>
                <a:lnTo>
                  <a:pt x="13091" y="9295"/>
                </a:lnTo>
                <a:lnTo>
                  <a:pt x="13164" y="9344"/>
                </a:lnTo>
                <a:lnTo>
                  <a:pt x="13310" y="9417"/>
                </a:lnTo>
                <a:lnTo>
                  <a:pt x="13480" y="9441"/>
                </a:lnTo>
                <a:lnTo>
                  <a:pt x="13675" y="9441"/>
                </a:lnTo>
                <a:lnTo>
                  <a:pt x="13870" y="9392"/>
                </a:lnTo>
                <a:lnTo>
                  <a:pt x="14064" y="9319"/>
                </a:lnTo>
                <a:lnTo>
                  <a:pt x="14259" y="9246"/>
                </a:lnTo>
                <a:lnTo>
                  <a:pt x="14405" y="9149"/>
                </a:lnTo>
                <a:lnTo>
                  <a:pt x="14478" y="9101"/>
                </a:lnTo>
                <a:lnTo>
                  <a:pt x="14502" y="9028"/>
                </a:lnTo>
                <a:lnTo>
                  <a:pt x="14478" y="8955"/>
                </a:lnTo>
                <a:lnTo>
                  <a:pt x="14454" y="8882"/>
                </a:lnTo>
                <a:lnTo>
                  <a:pt x="14429" y="8833"/>
                </a:lnTo>
                <a:lnTo>
                  <a:pt x="14356" y="8809"/>
                </a:lnTo>
                <a:lnTo>
                  <a:pt x="14308" y="8809"/>
                </a:lnTo>
                <a:lnTo>
                  <a:pt x="14235" y="8833"/>
                </a:lnTo>
                <a:lnTo>
                  <a:pt x="14016" y="8955"/>
                </a:lnTo>
                <a:lnTo>
                  <a:pt x="13845" y="9028"/>
                </a:lnTo>
                <a:lnTo>
                  <a:pt x="13675" y="9076"/>
                </a:lnTo>
                <a:lnTo>
                  <a:pt x="13529" y="9101"/>
                </a:lnTo>
                <a:lnTo>
                  <a:pt x="13407" y="9101"/>
                </a:lnTo>
                <a:lnTo>
                  <a:pt x="13359" y="9076"/>
                </a:lnTo>
                <a:lnTo>
                  <a:pt x="13334" y="9028"/>
                </a:lnTo>
                <a:lnTo>
                  <a:pt x="13310" y="8979"/>
                </a:lnTo>
                <a:lnTo>
                  <a:pt x="13310" y="8906"/>
                </a:lnTo>
                <a:lnTo>
                  <a:pt x="13310" y="8857"/>
                </a:lnTo>
                <a:lnTo>
                  <a:pt x="13286" y="8784"/>
                </a:lnTo>
                <a:lnTo>
                  <a:pt x="13261" y="8736"/>
                </a:lnTo>
                <a:lnTo>
                  <a:pt x="13213" y="8711"/>
                </a:lnTo>
                <a:lnTo>
                  <a:pt x="13091" y="8711"/>
                </a:lnTo>
                <a:lnTo>
                  <a:pt x="13042" y="8736"/>
                </a:lnTo>
                <a:lnTo>
                  <a:pt x="13018" y="8784"/>
                </a:lnTo>
                <a:lnTo>
                  <a:pt x="12945" y="8882"/>
                </a:lnTo>
                <a:lnTo>
                  <a:pt x="12823" y="8979"/>
                </a:lnTo>
                <a:lnTo>
                  <a:pt x="12653" y="9076"/>
                </a:lnTo>
                <a:lnTo>
                  <a:pt x="12507" y="9149"/>
                </a:lnTo>
                <a:lnTo>
                  <a:pt x="12361" y="9198"/>
                </a:lnTo>
                <a:lnTo>
                  <a:pt x="12312" y="9198"/>
                </a:lnTo>
                <a:lnTo>
                  <a:pt x="12264" y="9173"/>
                </a:lnTo>
                <a:lnTo>
                  <a:pt x="12215" y="9149"/>
                </a:lnTo>
                <a:lnTo>
                  <a:pt x="12191" y="9101"/>
                </a:lnTo>
                <a:lnTo>
                  <a:pt x="12191" y="9028"/>
                </a:lnTo>
                <a:lnTo>
                  <a:pt x="12215" y="8930"/>
                </a:lnTo>
                <a:lnTo>
                  <a:pt x="12215" y="8857"/>
                </a:lnTo>
                <a:lnTo>
                  <a:pt x="12191" y="8809"/>
                </a:lnTo>
                <a:lnTo>
                  <a:pt x="12142" y="8760"/>
                </a:lnTo>
                <a:lnTo>
                  <a:pt x="12093" y="8736"/>
                </a:lnTo>
                <a:lnTo>
                  <a:pt x="12045" y="8736"/>
                </a:lnTo>
                <a:lnTo>
                  <a:pt x="11972" y="8760"/>
                </a:lnTo>
                <a:lnTo>
                  <a:pt x="11923" y="8784"/>
                </a:lnTo>
                <a:lnTo>
                  <a:pt x="11899" y="8857"/>
                </a:lnTo>
                <a:lnTo>
                  <a:pt x="11801" y="8979"/>
                </a:lnTo>
                <a:lnTo>
                  <a:pt x="11704" y="9076"/>
                </a:lnTo>
                <a:lnTo>
                  <a:pt x="11582" y="9125"/>
                </a:lnTo>
                <a:lnTo>
                  <a:pt x="11266" y="9125"/>
                </a:lnTo>
                <a:lnTo>
                  <a:pt x="11169" y="9076"/>
                </a:lnTo>
                <a:lnTo>
                  <a:pt x="11096" y="9028"/>
                </a:lnTo>
                <a:lnTo>
                  <a:pt x="11144" y="8882"/>
                </a:lnTo>
                <a:lnTo>
                  <a:pt x="11144" y="8809"/>
                </a:lnTo>
                <a:lnTo>
                  <a:pt x="11120" y="8736"/>
                </a:lnTo>
                <a:lnTo>
                  <a:pt x="11071" y="8687"/>
                </a:lnTo>
                <a:lnTo>
                  <a:pt x="11023" y="8663"/>
                </a:lnTo>
                <a:lnTo>
                  <a:pt x="10950" y="8638"/>
                </a:lnTo>
                <a:close/>
                <a:moveTo>
                  <a:pt x="1314" y="9003"/>
                </a:moveTo>
                <a:lnTo>
                  <a:pt x="1290" y="9611"/>
                </a:lnTo>
                <a:lnTo>
                  <a:pt x="1168" y="9660"/>
                </a:lnTo>
                <a:lnTo>
                  <a:pt x="1071" y="9733"/>
                </a:lnTo>
                <a:lnTo>
                  <a:pt x="852" y="9903"/>
                </a:lnTo>
                <a:lnTo>
                  <a:pt x="706" y="10049"/>
                </a:lnTo>
                <a:lnTo>
                  <a:pt x="657" y="9368"/>
                </a:lnTo>
                <a:lnTo>
                  <a:pt x="925" y="9271"/>
                </a:lnTo>
                <a:lnTo>
                  <a:pt x="1168" y="9101"/>
                </a:lnTo>
                <a:lnTo>
                  <a:pt x="1314" y="9003"/>
                </a:lnTo>
                <a:close/>
                <a:moveTo>
                  <a:pt x="1266" y="10122"/>
                </a:moveTo>
                <a:lnTo>
                  <a:pt x="1266" y="10877"/>
                </a:lnTo>
                <a:lnTo>
                  <a:pt x="1120" y="10998"/>
                </a:lnTo>
                <a:lnTo>
                  <a:pt x="779" y="11242"/>
                </a:lnTo>
                <a:lnTo>
                  <a:pt x="730" y="10439"/>
                </a:lnTo>
                <a:lnTo>
                  <a:pt x="876" y="10366"/>
                </a:lnTo>
                <a:lnTo>
                  <a:pt x="1022" y="10293"/>
                </a:lnTo>
                <a:lnTo>
                  <a:pt x="1266" y="10122"/>
                </a:lnTo>
                <a:close/>
                <a:moveTo>
                  <a:pt x="11485" y="10633"/>
                </a:moveTo>
                <a:lnTo>
                  <a:pt x="11412" y="10658"/>
                </a:lnTo>
                <a:lnTo>
                  <a:pt x="11339" y="10731"/>
                </a:lnTo>
                <a:lnTo>
                  <a:pt x="11169" y="11023"/>
                </a:lnTo>
                <a:lnTo>
                  <a:pt x="11071" y="11144"/>
                </a:lnTo>
                <a:lnTo>
                  <a:pt x="10950" y="11242"/>
                </a:lnTo>
                <a:lnTo>
                  <a:pt x="10877" y="11290"/>
                </a:lnTo>
                <a:lnTo>
                  <a:pt x="10779" y="11315"/>
                </a:lnTo>
                <a:lnTo>
                  <a:pt x="10560" y="11315"/>
                </a:lnTo>
                <a:lnTo>
                  <a:pt x="10463" y="11290"/>
                </a:lnTo>
                <a:lnTo>
                  <a:pt x="10390" y="11242"/>
                </a:lnTo>
                <a:lnTo>
                  <a:pt x="10317" y="11169"/>
                </a:lnTo>
                <a:lnTo>
                  <a:pt x="10293" y="11096"/>
                </a:lnTo>
                <a:lnTo>
                  <a:pt x="10366" y="10901"/>
                </a:lnTo>
                <a:lnTo>
                  <a:pt x="10366" y="10828"/>
                </a:lnTo>
                <a:lnTo>
                  <a:pt x="10341" y="10755"/>
                </a:lnTo>
                <a:lnTo>
                  <a:pt x="10293" y="10706"/>
                </a:lnTo>
                <a:lnTo>
                  <a:pt x="10244" y="10658"/>
                </a:lnTo>
                <a:lnTo>
                  <a:pt x="10098" y="10658"/>
                </a:lnTo>
                <a:lnTo>
                  <a:pt x="10049" y="10682"/>
                </a:lnTo>
                <a:lnTo>
                  <a:pt x="10001" y="10755"/>
                </a:lnTo>
                <a:lnTo>
                  <a:pt x="9928" y="10877"/>
                </a:lnTo>
                <a:lnTo>
                  <a:pt x="9903" y="10998"/>
                </a:lnTo>
                <a:lnTo>
                  <a:pt x="9806" y="11120"/>
                </a:lnTo>
                <a:lnTo>
                  <a:pt x="9636" y="11217"/>
                </a:lnTo>
                <a:lnTo>
                  <a:pt x="9539" y="11242"/>
                </a:lnTo>
                <a:lnTo>
                  <a:pt x="9393" y="11266"/>
                </a:lnTo>
                <a:lnTo>
                  <a:pt x="9344" y="11242"/>
                </a:lnTo>
                <a:lnTo>
                  <a:pt x="9295" y="11217"/>
                </a:lnTo>
                <a:lnTo>
                  <a:pt x="9295" y="11169"/>
                </a:lnTo>
                <a:lnTo>
                  <a:pt x="9295" y="11096"/>
                </a:lnTo>
                <a:lnTo>
                  <a:pt x="9320" y="11023"/>
                </a:lnTo>
                <a:lnTo>
                  <a:pt x="9320" y="10950"/>
                </a:lnTo>
                <a:lnTo>
                  <a:pt x="9295" y="10901"/>
                </a:lnTo>
                <a:lnTo>
                  <a:pt x="9247" y="10852"/>
                </a:lnTo>
                <a:lnTo>
                  <a:pt x="9198" y="10828"/>
                </a:lnTo>
                <a:lnTo>
                  <a:pt x="9125" y="10804"/>
                </a:lnTo>
                <a:lnTo>
                  <a:pt x="9052" y="10828"/>
                </a:lnTo>
                <a:lnTo>
                  <a:pt x="8979" y="10852"/>
                </a:lnTo>
                <a:lnTo>
                  <a:pt x="8784" y="11047"/>
                </a:lnTo>
                <a:lnTo>
                  <a:pt x="8565" y="11242"/>
                </a:lnTo>
                <a:lnTo>
                  <a:pt x="8419" y="11290"/>
                </a:lnTo>
                <a:lnTo>
                  <a:pt x="8225" y="11315"/>
                </a:lnTo>
                <a:lnTo>
                  <a:pt x="8103" y="11290"/>
                </a:lnTo>
                <a:lnTo>
                  <a:pt x="8006" y="11290"/>
                </a:lnTo>
                <a:lnTo>
                  <a:pt x="7933" y="11242"/>
                </a:lnTo>
                <a:lnTo>
                  <a:pt x="7884" y="11193"/>
                </a:lnTo>
                <a:lnTo>
                  <a:pt x="7908" y="11071"/>
                </a:lnTo>
                <a:lnTo>
                  <a:pt x="7908" y="10901"/>
                </a:lnTo>
                <a:lnTo>
                  <a:pt x="7884" y="10828"/>
                </a:lnTo>
                <a:lnTo>
                  <a:pt x="7835" y="10755"/>
                </a:lnTo>
                <a:lnTo>
                  <a:pt x="7787" y="10706"/>
                </a:lnTo>
                <a:lnTo>
                  <a:pt x="7714" y="10682"/>
                </a:lnTo>
                <a:lnTo>
                  <a:pt x="7616" y="10682"/>
                </a:lnTo>
                <a:lnTo>
                  <a:pt x="7543" y="10706"/>
                </a:lnTo>
                <a:lnTo>
                  <a:pt x="7495" y="10779"/>
                </a:lnTo>
                <a:lnTo>
                  <a:pt x="7446" y="10852"/>
                </a:lnTo>
                <a:lnTo>
                  <a:pt x="7397" y="10974"/>
                </a:lnTo>
                <a:lnTo>
                  <a:pt x="7397" y="11071"/>
                </a:lnTo>
                <a:lnTo>
                  <a:pt x="7324" y="11144"/>
                </a:lnTo>
                <a:lnTo>
                  <a:pt x="7227" y="11193"/>
                </a:lnTo>
                <a:lnTo>
                  <a:pt x="7008" y="11193"/>
                </a:lnTo>
                <a:lnTo>
                  <a:pt x="6911" y="11169"/>
                </a:lnTo>
                <a:lnTo>
                  <a:pt x="6789" y="11096"/>
                </a:lnTo>
                <a:lnTo>
                  <a:pt x="6716" y="11023"/>
                </a:lnTo>
                <a:lnTo>
                  <a:pt x="6667" y="10950"/>
                </a:lnTo>
                <a:lnTo>
                  <a:pt x="6619" y="10877"/>
                </a:lnTo>
                <a:lnTo>
                  <a:pt x="6546" y="10804"/>
                </a:lnTo>
                <a:lnTo>
                  <a:pt x="6473" y="10779"/>
                </a:lnTo>
                <a:lnTo>
                  <a:pt x="6400" y="10779"/>
                </a:lnTo>
                <a:lnTo>
                  <a:pt x="6302" y="10804"/>
                </a:lnTo>
                <a:lnTo>
                  <a:pt x="6254" y="10852"/>
                </a:lnTo>
                <a:lnTo>
                  <a:pt x="6205" y="10901"/>
                </a:lnTo>
                <a:lnTo>
                  <a:pt x="6205" y="10998"/>
                </a:lnTo>
                <a:lnTo>
                  <a:pt x="6205" y="11096"/>
                </a:lnTo>
                <a:lnTo>
                  <a:pt x="6181" y="11169"/>
                </a:lnTo>
                <a:lnTo>
                  <a:pt x="6156" y="11217"/>
                </a:lnTo>
                <a:lnTo>
                  <a:pt x="6132" y="11266"/>
                </a:lnTo>
                <a:lnTo>
                  <a:pt x="6035" y="11315"/>
                </a:lnTo>
                <a:lnTo>
                  <a:pt x="5937" y="11339"/>
                </a:lnTo>
                <a:lnTo>
                  <a:pt x="5840" y="11315"/>
                </a:lnTo>
                <a:lnTo>
                  <a:pt x="5743" y="11242"/>
                </a:lnTo>
                <a:lnTo>
                  <a:pt x="5694" y="11144"/>
                </a:lnTo>
                <a:lnTo>
                  <a:pt x="5694" y="11096"/>
                </a:lnTo>
                <a:lnTo>
                  <a:pt x="5694" y="11047"/>
                </a:lnTo>
                <a:lnTo>
                  <a:pt x="5694" y="10925"/>
                </a:lnTo>
                <a:lnTo>
                  <a:pt x="5670" y="10852"/>
                </a:lnTo>
                <a:lnTo>
                  <a:pt x="5621" y="10779"/>
                </a:lnTo>
                <a:lnTo>
                  <a:pt x="5524" y="10755"/>
                </a:lnTo>
                <a:lnTo>
                  <a:pt x="5451" y="10731"/>
                </a:lnTo>
                <a:lnTo>
                  <a:pt x="5353" y="10755"/>
                </a:lnTo>
                <a:lnTo>
                  <a:pt x="5280" y="10828"/>
                </a:lnTo>
                <a:lnTo>
                  <a:pt x="5232" y="10901"/>
                </a:lnTo>
                <a:lnTo>
                  <a:pt x="5183" y="10998"/>
                </a:lnTo>
                <a:lnTo>
                  <a:pt x="5110" y="11096"/>
                </a:lnTo>
                <a:lnTo>
                  <a:pt x="5037" y="11169"/>
                </a:lnTo>
                <a:lnTo>
                  <a:pt x="4964" y="11242"/>
                </a:lnTo>
                <a:lnTo>
                  <a:pt x="4769" y="11339"/>
                </a:lnTo>
                <a:lnTo>
                  <a:pt x="4648" y="11363"/>
                </a:lnTo>
                <a:lnTo>
                  <a:pt x="4550" y="11388"/>
                </a:lnTo>
                <a:lnTo>
                  <a:pt x="4502" y="11388"/>
                </a:lnTo>
                <a:lnTo>
                  <a:pt x="4453" y="11363"/>
                </a:lnTo>
                <a:lnTo>
                  <a:pt x="4380" y="11315"/>
                </a:lnTo>
                <a:lnTo>
                  <a:pt x="4331" y="11217"/>
                </a:lnTo>
                <a:lnTo>
                  <a:pt x="4307" y="11120"/>
                </a:lnTo>
                <a:lnTo>
                  <a:pt x="4258" y="10950"/>
                </a:lnTo>
                <a:lnTo>
                  <a:pt x="4234" y="10877"/>
                </a:lnTo>
                <a:lnTo>
                  <a:pt x="4210" y="10877"/>
                </a:lnTo>
                <a:lnTo>
                  <a:pt x="4210" y="10852"/>
                </a:lnTo>
                <a:lnTo>
                  <a:pt x="4185" y="10828"/>
                </a:lnTo>
                <a:lnTo>
                  <a:pt x="4137" y="10804"/>
                </a:lnTo>
                <a:lnTo>
                  <a:pt x="4088" y="10804"/>
                </a:lnTo>
                <a:lnTo>
                  <a:pt x="4039" y="10828"/>
                </a:lnTo>
                <a:lnTo>
                  <a:pt x="3991" y="10852"/>
                </a:lnTo>
                <a:lnTo>
                  <a:pt x="3942" y="10950"/>
                </a:lnTo>
                <a:lnTo>
                  <a:pt x="3918" y="11071"/>
                </a:lnTo>
                <a:lnTo>
                  <a:pt x="3918" y="11290"/>
                </a:lnTo>
                <a:lnTo>
                  <a:pt x="3942" y="11388"/>
                </a:lnTo>
                <a:lnTo>
                  <a:pt x="3966" y="11509"/>
                </a:lnTo>
                <a:lnTo>
                  <a:pt x="4015" y="11582"/>
                </a:lnTo>
                <a:lnTo>
                  <a:pt x="4088" y="11680"/>
                </a:lnTo>
                <a:lnTo>
                  <a:pt x="4185" y="11753"/>
                </a:lnTo>
                <a:lnTo>
                  <a:pt x="4283" y="11801"/>
                </a:lnTo>
                <a:lnTo>
                  <a:pt x="4429" y="11850"/>
                </a:lnTo>
                <a:lnTo>
                  <a:pt x="4721" y="11850"/>
                </a:lnTo>
                <a:lnTo>
                  <a:pt x="4842" y="11826"/>
                </a:lnTo>
                <a:lnTo>
                  <a:pt x="4988" y="11777"/>
                </a:lnTo>
                <a:lnTo>
                  <a:pt x="5110" y="11704"/>
                </a:lnTo>
                <a:lnTo>
                  <a:pt x="5232" y="11631"/>
                </a:lnTo>
                <a:lnTo>
                  <a:pt x="5353" y="11534"/>
                </a:lnTo>
                <a:lnTo>
                  <a:pt x="5475" y="11655"/>
                </a:lnTo>
                <a:lnTo>
                  <a:pt x="5645" y="11728"/>
                </a:lnTo>
                <a:lnTo>
                  <a:pt x="5816" y="11777"/>
                </a:lnTo>
                <a:lnTo>
                  <a:pt x="5986" y="11801"/>
                </a:lnTo>
                <a:lnTo>
                  <a:pt x="6156" y="11777"/>
                </a:lnTo>
                <a:lnTo>
                  <a:pt x="6327" y="11728"/>
                </a:lnTo>
                <a:lnTo>
                  <a:pt x="6473" y="11631"/>
                </a:lnTo>
                <a:lnTo>
                  <a:pt x="6570" y="11509"/>
                </a:lnTo>
                <a:lnTo>
                  <a:pt x="6716" y="11558"/>
                </a:lnTo>
                <a:lnTo>
                  <a:pt x="6838" y="11607"/>
                </a:lnTo>
                <a:lnTo>
                  <a:pt x="6984" y="11631"/>
                </a:lnTo>
                <a:lnTo>
                  <a:pt x="7105" y="11655"/>
                </a:lnTo>
                <a:lnTo>
                  <a:pt x="7251" y="11655"/>
                </a:lnTo>
                <a:lnTo>
                  <a:pt x="7373" y="11631"/>
                </a:lnTo>
                <a:lnTo>
                  <a:pt x="7519" y="11582"/>
                </a:lnTo>
                <a:lnTo>
                  <a:pt x="7616" y="11534"/>
                </a:lnTo>
                <a:lnTo>
                  <a:pt x="7787" y="11631"/>
                </a:lnTo>
                <a:lnTo>
                  <a:pt x="7957" y="11728"/>
                </a:lnTo>
                <a:lnTo>
                  <a:pt x="8103" y="11777"/>
                </a:lnTo>
                <a:lnTo>
                  <a:pt x="8249" y="11801"/>
                </a:lnTo>
                <a:lnTo>
                  <a:pt x="8395" y="11777"/>
                </a:lnTo>
                <a:lnTo>
                  <a:pt x="8517" y="11753"/>
                </a:lnTo>
                <a:lnTo>
                  <a:pt x="8638" y="11680"/>
                </a:lnTo>
                <a:lnTo>
                  <a:pt x="8760" y="11607"/>
                </a:lnTo>
                <a:lnTo>
                  <a:pt x="9003" y="11436"/>
                </a:lnTo>
                <a:lnTo>
                  <a:pt x="9052" y="11509"/>
                </a:lnTo>
                <a:lnTo>
                  <a:pt x="9149" y="11582"/>
                </a:lnTo>
                <a:lnTo>
                  <a:pt x="9271" y="11631"/>
                </a:lnTo>
                <a:lnTo>
                  <a:pt x="9563" y="11631"/>
                </a:lnTo>
                <a:lnTo>
                  <a:pt x="9733" y="11582"/>
                </a:lnTo>
                <a:lnTo>
                  <a:pt x="9903" y="11534"/>
                </a:lnTo>
                <a:lnTo>
                  <a:pt x="10025" y="11436"/>
                </a:lnTo>
                <a:lnTo>
                  <a:pt x="10098" y="11509"/>
                </a:lnTo>
                <a:lnTo>
                  <a:pt x="10195" y="11582"/>
                </a:lnTo>
                <a:lnTo>
                  <a:pt x="10414" y="11680"/>
                </a:lnTo>
                <a:lnTo>
                  <a:pt x="10560" y="11728"/>
                </a:lnTo>
                <a:lnTo>
                  <a:pt x="10682" y="11753"/>
                </a:lnTo>
                <a:lnTo>
                  <a:pt x="10828" y="11728"/>
                </a:lnTo>
                <a:lnTo>
                  <a:pt x="10950" y="11704"/>
                </a:lnTo>
                <a:lnTo>
                  <a:pt x="11071" y="11655"/>
                </a:lnTo>
                <a:lnTo>
                  <a:pt x="11193" y="11582"/>
                </a:lnTo>
                <a:lnTo>
                  <a:pt x="11388" y="11388"/>
                </a:lnTo>
                <a:lnTo>
                  <a:pt x="11509" y="11509"/>
                </a:lnTo>
                <a:lnTo>
                  <a:pt x="11655" y="11582"/>
                </a:lnTo>
                <a:lnTo>
                  <a:pt x="11801" y="11631"/>
                </a:lnTo>
                <a:lnTo>
                  <a:pt x="11996" y="11655"/>
                </a:lnTo>
                <a:lnTo>
                  <a:pt x="12166" y="11655"/>
                </a:lnTo>
                <a:lnTo>
                  <a:pt x="12337" y="11631"/>
                </a:lnTo>
                <a:lnTo>
                  <a:pt x="12507" y="11582"/>
                </a:lnTo>
                <a:lnTo>
                  <a:pt x="12653" y="11509"/>
                </a:lnTo>
                <a:lnTo>
                  <a:pt x="12799" y="11582"/>
                </a:lnTo>
                <a:lnTo>
                  <a:pt x="12945" y="11607"/>
                </a:lnTo>
                <a:lnTo>
                  <a:pt x="13115" y="11631"/>
                </a:lnTo>
                <a:lnTo>
                  <a:pt x="13286" y="11631"/>
                </a:lnTo>
                <a:lnTo>
                  <a:pt x="13456" y="11607"/>
                </a:lnTo>
                <a:lnTo>
                  <a:pt x="13651" y="11558"/>
                </a:lnTo>
                <a:lnTo>
                  <a:pt x="13797" y="11485"/>
                </a:lnTo>
                <a:lnTo>
                  <a:pt x="13967" y="11388"/>
                </a:lnTo>
                <a:lnTo>
                  <a:pt x="14040" y="11436"/>
                </a:lnTo>
                <a:lnTo>
                  <a:pt x="14137" y="11461"/>
                </a:lnTo>
                <a:lnTo>
                  <a:pt x="14259" y="11461"/>
                </a:lnTo>
                <a:lnTo>
                  <a:pt x="14405" y="11436"/>
                </a:lnTo>
                <a:lnTo>
                  <a:pt x="14478" y="11388"/>
                </a:lnTo>
                <a:lnTo>
                  <a:pt x="14527" y="11339"/>
                </a:lnTo>
                <a:lnTo>
                  <a:pt x="14551" y="11266"/>
                </a:lnTo>
                <a:lnTo>
                  <a:pt x="14551" y="11193"/>
                </a:lnTo>
                <a:lnTo>
                  <a:pt x="14527" y="11120"/>
                </a:lnTo>
                <a:lnTo>
                  <a:pt x="14478" y="11071"/>
                </a:lnTo>
                <a:lnTo>
                  <a:pt x="14429" y="11047"/>
                </a:lnTo>
                <a:lnTo>
                  <a:pt x="14356" y="11023"/>
                </a:lnTo>
                <a:lnTo>
                  <a:pt x="14283" y="11047"/>
                </a:lnTo>
                <a:lnTo>
                  <a:pt x="14210" y="11023"/>
                </a:lnTo>
                <a:lnTo>
                  <a:pt x="14137" y="10925"/>
                </a:lnTo>
                <a:lnTo>
                  <a:pt x="14040" y="10852"/>
                </a:lnTo>
                <a:lnTo>
                  <a:pt x="13943" y="10852"/>
                </a:lnTo>
                <a:lnTo>
                  <a:pt x="13894" y="10877"/>
                </a:lnTo>
                <a:lnTo>
                  <a:pt x="13845" y="10925"/>
                </a:lnTo>
                <a:lnTo>
                  <a:pt x="13772" y="10974"/>
                </a:lnTo>
                <a:lnTo>
                  <a:pt x="13651" y="11047"/>
                </a:lnTo>
                <a:lnTo>
                  <a:pt x="13505" y="11120"/>
                </a:lnTo>
                <a:lnTo>
                  <a:pt x="13334" y="11169"/>
                </a:lnTo>
                <a:lnTo>
                  <a:pt x="13188" y="11217"/>
                </a:lnTo>
                <a:lnTo>
                  <a:pt x="12994" y="11217"/>
                </a:lnTo>
                <a:lnTo>
                  <a:pt x="12969" y="11193"/>
                </a:lnTo>
                <a:lnTo>
                  <a:pt x="12945" y="11144"/>
                </a:lnTo>
                <a:lnTo>
                  <a:pt x="12921" y="11096"/>
                </a:lnTo>
                <a:lnTo>
                  <a:pt x="12945" y="10974"/>
                </a:lnTo>
                <a:lnTo>
                  <a:pt x="12945" y="10901"/>
                </a:lnTo>
                <a:lnTo>
                  <a:pt x="12896" y="10828"/>
                </a:lnTo>
                <a:lnTo>
                  <a:pt x="12848" y="10779"/>
                </a:lnTo>
                <a:lnTo>
                  <a:pt x="12775" y="10755"/>
                </a:lnTo>
                <a:lnTo>
                  <a:pt x="12677" y="10779"/>
                </a:lnTo>
                <a:lnTo>
                  <a:pt x="12629" y="10804"/>
                </a:lnTo>
                <a:lnTo>
                  <a:pt x="12556" y="10852"/>
                </a:lnTo>
                <a:lnTo>
                  <a:pt x="12531" y="10925"/>
                </a:lnTo>
                <a:lnTo>
                  <a:pt x="12507" y="11047"/>
                </a:lnTo>
                <a:lnTo>
                  <a:pt x="12458" y="11096"/>
                </a:lnTo>
                <a:lnTo>
                  <a:pt x="12410" y="11144"/>
                </a:lnTo>
                <a:lnTo>
                  <a:pt x="12288" y="11217"/>
                </a:lnTo>
                <a:lnTo>
                  <a:pt x="12142" y="11242"/>
                </a:lnTo>
                <a:lnTo>
                  <a:pt x="11972" y="11242"/>
                </a:lnTo>
                <a:lnTo>
                  <a:pt x="11850" y="11217"/>
                </a:lnTo>
                <a:lnTo>
                  <a:pt x="11728" y="11144"/>
                </a:lnTo>
                <a:lnTo>
                  <a:pt x="11704" y="11120"/>
                </a:lnTo>
                <a:lnTo>
                  <a:pt x="11680" y="11071"/>
                </a:lnTo>
                <a:lnTo>
                  <a:pt x="11680" y="10998"/>
                </a:lnTo>
                <a:lnTo>
                  <a:pt x="11704" y="10950"/>
                </a:lnTo>
                <a:lnTo>
                  <a:pt x="11728" y="10852"/>
                </a:lnTo>
                <a:lnTo>
                  <a:pt x="11728" y="10779"/>
                </a:lnTo>
                <a:lnTo>
                  <a:pt x="11680" y="10706"/>
                </a:lnTo>
                <a:lnTo>
                  <a:pt x="11631" y="10658"/>
                </a:lnTo>
                <a:lnTo>
                  <a:pt x="11558" y="10633"/>
                </a:lnTo>
                <a:close/>
                <a:moveTo>
                  <a:pt x="1266" y="11363"/>
                </a:moveTo>
                <a:lnTo>
                  <a:pt x="1266" y="11826"/>
                </a:lnTo>
                <a:lnTo>
                  <a:pt x="1095" y="11972"/>
                </a:lnTo>
                <a:lnTo>
                  <a:pt x="974" y="12118"/>
                </a:lnTo>
                <a:lnTo>
                  <a:pt x="876" y="12215"/>
                </a:lnTo>
                <a:lnTo>
                  <a:pt x="828" y="12337"/>
                </a:lnTo>
                <a:lnTo>
                  <a:pt x="803" y="11534"/>
                </a:lnTo>
                <a:lnTo>
                  <a:pt x="803" y="11485"/>
                </a:lnTo>
                <a:lnTo>
                  <a:pt x="925" y="11485"/>
                </a:lnTo>
                <a:lnTo>
                  <a:pt x="1047" y="11461"/>
                </a:lnTo>
                <a:lnTo>
                  <a:pt x="1144" y="11412"/>
                </a:lnTo>
                <a:lnTo>
                  <a:pt x="1266" y="11363"/>
                </a:lnTo>
                <a:close/>
                <a:moveTo>
                  <a:pt x="1266" y="12385"/>
                </a:moveTo>
                <a:lnTo>
                  <a:pt x="1266" y="12872"/>
                </a:lnTo>
                <a:lnTo>
                  <a:pt x="974" y="13140"/>
                </a:lnTo>
                <a:lnTo>
                  <a:pt x="828" y="13286"/>
                </a:lnTo>
                <a:lnTo>
                  <a:pt x="828" y="12653"/>
                </a:lnTo>
                <a:lnTo>
                  <a:pt x="1022" y="12556"/>
                </a:lnTo>
                <a:lnTo>
                  <a:pt x="1217" y="12410"/>
                </a:lnTo>
                <a:lnTo>
                  <a:pt x="1266" y="12385"/>
                </a:lnTo>
                <a:close/>
                <a:moveTo>
                  <a:pt x="4088" y="12775"/>
                </a:moveTo>
                <a:lnTo>
                  <a:pt x="4039" y="12799"/>
                </a:lnTo>
                <a:lnTo>
                  <a:pt x="4015" y="12823"/>
                </a:lnTo>
                <a:lnTo>
                  <a:pt x="3820" y="13164"/>
                </a:lnTo>
                <a:lnTo>
                  <a:pt x="3747" y="13359"/>
                </a:lnTo>
                <a:lnTo>
                  <a:pt x="3699" y="13553"/>
                </a:lnTo>
                <a:lnTo>
                  <a:pt x="3674" y="13748"/>
                </a:lnTo>
                <a:lnTo>
                  <a:pt x="3699" y="13821"/>
                </a:lnTo>
                <a:lnTo>
                  <a:pt x="3747" y="13894"/>
                </a:lnTo>
                <a:lnTo>
                  <a:pt x="3796" y="13967"/>
                </a:lnTo>
                <a:lnTo>
                  <a:pt x="3869" y="13991"/>
                </a:lnTo>
                <a:lnTo>
                  <a:pt x="3991" y="14040"/>
                </a:lnTo>
                <a:lnTo>
                  <a:pt x="4258" y="14040"/>
                </a:lnTo>
                <a:lnTo>
                  <a:pt x="4404" y="14016"/>
                </a:lnTo>
                <a:lnTo>
                  <a:pt x="4526" y="13967"/>
                </a:lnTo>
                <a:lnTo>
                  <a:pt x="4672" y="13918"/>
                </a:lnTo>
                <a:lnTo>
                  <a:pt x="4940" y="13748"/>
                </a:lnTo>
                <a:lnTo>
                  <a:pt x="5183" y="13578"/>
                </a:lnTo>
                <a:lnTo>
                  <a:pt x="5256" y="13675"/>
                </a:lnTo>
                <a:lnTo>
                  <a:pt x="5353" y="13748"/>
                </a:lnTo>
                <a:lnTo>
                  <a:pt x="5475" y="13821"/>
                </a:lnTo>
                <a:lnTo>
                  <a:pt x="5621" y="13870"/>
                </a:lnTo>
                <a:lnTo>
                  <a:pt x="5791" y="13918"/>
                </a:lnTo>
                <a:lnTo>
                  <a:pt x="6108" y="13918"/>
                </a:lnTo>
                <a:lnTo>
                  <a:pt x="6278" y="13894"/>
                </a:lnTo>
                <a:lnTo>
                  <a:pt x="6424" y="13821"/>
                </a:lnTo>
                <a:lnTo>
                  <a:pt x="6570" y="13772"/>
                </a:lnTo>
                <a:lnTo>
                  <a:pt x="6692" y="13675"/>
                </a:lnTo>
                <a:lnTo>
                  <a:pt x="6838" y="13578"/>
                </a:lnTo>
                <a:lnTo>
                  <a:pt x="6959" y="13675"/>
                </a:lnTo>
                <a:lnTo>
                  <a:pt x="7130" y="13724"/>
                </a:lnTo>
                <a:lnTo>
                  <a:pt x="7324" y="13748"/>
                </a:lnTo>
                <a:lnTo>
                  <a:pt x="7519" y="13748"/>
                </a:lnTo>
                <a:lnTo>
                  <a:pt x="8030" y="13724"/>
                </a:lnTo>
                <a:lnTo>
                  <a:pt x="8565" y="13748"/>
                </a:lnTo>
                <a:lnTo>
                  <a:pt x="8906" y="13772"/>
                </a:lnTo>
                <a:lnTo>
                  <a:pt x="9271" y="13748"/>
                </a:lnTo>
                <a:lnTo>
                  <a:pt x="9466" y="13724"/>
                </a:lnTo>
                <a:lnTo>
                  <a:pt x="9636" y="13675"/>
                </a:lnTo>
                <a:lnTo>
                  <a:pt x="9782" y="13578"/>
                </a:lnTo>
                <a:lnTo>
                  <a:pt x="9928" y="13480"/>
                </a:lnTo>
                <a:lnTo>
                  <a:pt x="9952" y="13432"/>
                </a:lnTo>
                <a:lnTo>
                  <a:pt x="9952" y="13383"/>
                </a:lnTo>
                <a:lnTo>
                  <a:pt x="9928" y="13334"/>
                </a:lnTo>
                <a:lnTo>
                  <a:pt x="9879" y="13310"/>
                </a:lnTo>
                <a:lnTo>
                  <a:pt x="9660" y="13261"/>
                </a:lnTo>
                <a:lnTo>
                  <a:pt x="9466" y="13286"/>
                </a:lnTo>
                <a:lnTo>
                  <a:pt x="9028" y="13334"/>
                </a:lnTo>
                <a:lnTo>
                  <a:pt x="8590" y="13334"/>
                </a:lnTo>
                <a:lnTo>
                  <a:pt x="8176" y="13286"/>
                </a:lnTo>
                <a:lnTo>
                  <a:pt x="7957" y="13286"/>
                </a:lnTo>
                <a:lnTo>
                  <a:pt x="7616" y="13310"/>
                </a:lnTo>
                <a:lnTo>
                  <a:pt x="7276" y="13310"/>
                </a:lnTo>
                <a:lnTo>
                  <a:pt x="7203" y="13286"/>
                </a:lnTo>
                <a:lnTo>
                  <a:pt x="7178" y="13261"/>
                </a:lnTo>
                <a:lnTo>
                  <a:pt x="7203" y="13164"/>
                </a:lnTo>
                <a:lnTo>
                  <a:pt x="7178" y="13091"/>
                </a:lnTo>
                <a:lnTo>
                  <a:pt x="7154" y="13042"/>
                </a:lnTo>
                <a:lnTo>
                  <a:pt x="7105" y="12969"/>
                </a:lnTo>
                <a:lnTo>
                  <a:pt x="7057" y="12945"/>
                </a:lnTo>
                <a:lnTo>
                  <a:pt x="6984" y="12921"/>
                </a:lnTo>
                <a:lnTo>
                  <a:pt x="6911" y="12945"/>
                </a:lnTo>
                <a:lnTo>
                  <a:pt x="6838" y="12994"/>
                </a:lnTo>
                <a:lnTo>
                  <a:pt x="6594" y="13237"/>
                </a:lnTo>
                <a:lnTo>
                  <a:pt x="6302" y="13432"/>
                </a:lnTo>
                <a:lnTo>
                  <a:pt x="6205" y="13480"/>
                </a:lnTo>
                <a:lnTo>
                  <a:pt x="6059" y="13505"/>
                </a:lnTo>
                <a:lnTo>
                  <a:pt x="5913" y="13505"/>
                </a:lnTo>
                <a:lnTo>
                  <a:pt x="5767" y="13480"/>
                </a:lnTo>
                <a:lnTo>
                  <a:pt x="5645" y="13432"/>
                </a:lnTo>
                <a:lnTo>
                  <a:pt x="5548" y="13359"/>
                </a:lnTo>
                <a:lnTo>
                  <a:pt x="5524" y="13286"/>
                </a:lnTo>
                <a:lnTo>
                  <a:pt x="5524" y="13237"/>
                </a:lnTo>
                <a:lnTo>
                  <a:pt x="5524" y="13164"/>
                </a:lnTo>
                <a:lnTo>
                  <a:pt x="5548" y="13067"/>
                </a:lnTo>
                <a:lnTo>
                  <a:pt x="5548" y="12994"/>
                </a:lnTo>
                <a:lnTo>
                  <a:pt x="5524" y="12921"/>
                </a:lnTo>
                <a:lnTo>
                  <a:pt x="5475" y="12872"/>
                </a:lnTo>
                <a:lnTo>
                  <a:pt x="5426" y="12823"/>
                </a:lnTo>
                <a:lnTo>
                  <a:pt x="5353" y="12799"/>
                </a:lnTo>
                <a:lnTo>
                  <a:pt x="5280" y="12799"/>
                </a:lnTo>
                <a:lnTo>
                  <a:pt x="5207" y="12848"/>
                </a:lnTo>
                <a:lnTo>
                  <a:pt x="5159" y="12896"/>
                </a:lnTo>
                <a:lnTo>
                  <a:pt x="5086" y="13018"/>
                </a:lnTo>
                <a:lnTo>
                  <a:pt x="5013" y="13091"/>
                </a:lnTo>
                <a:lnTo>
                  <a:pt x="4842" y="13261"/>
                </a:lnTo>
                <a:lnTo>
                  <a:pt x="4648" y="13407"/>
                </a:lnTo>
                <a:lnTo>
                  <a:pt x="4453" y="13505"/>
                </a:lnTo>
                <a:lnTo>
                  <a:pt x="4331" y="13578"/>
                </a:lnTo>
                <a:lnTo>
                  <a:pt x="4185" y="13602"/>
                </a:lnTo>
                <a:lnTo>
                  <a:pt x="4137" y="13602"/>
                </a:lnTo>
                <a:lnTo>
                  <a:pt x="4088" y="13578"/>
                </a:lnTo>
                <a:lnTo>
                  <a:pt x="4088" y="13505"/>
                </a:lnTo>
                <a:lnTo>
                  <a:pt x="4088" y="13407"/>
                </a:lnTo>
                <a:lnTo>
                  <a:pt x="4210" y="12945"/>
                </a:lnTo>
                <a:lnTo>
                  <a:pt x="4210" y="12896"/>
                </a:lnTo>
                <a:lnTo>
                  <a:pt x="4210" y="12848"/>
                </a:lnTo>
                <a:lnTo>
                  <a:pt x="4161" y="12799"/>
                </a:lnTo>
                <a:lnTo>
                  <a:pt x="4112" y="12775"/>
                </a:lnTo>
                <a:close/>
                <a:moveTo>
                  <a:pt x="1266" y="13407"/>
                </a:moveTo>
                <a:lnTo>
                  <a:pt x="1266" y="14113"/>
                </a:lnTo>
                <a:lnTo>
                  <a:pt x="1168" y="14186"/>
                </a:lnTo>
                <a:lnTo>
                  <a:pt x="1071" y="14235"/>
                </a:lnTo>
                <a:lnTo>
                  <a:pt x="925" y="14381"/>
                </a:lnTo>
                <a:lnTo>
                  <a:pt x="779" y="14527"/>
                </a:lnTo>
                <a:lnTo>
                  <a:pt x="803" y="13748"/>
                </a:lnTo>
                <a:lnTo>
                  <a:pt x="925" y="13675"/>
                </a:lnTo>
                <a:lnTo>
                  <a:pt x="1047" y="13578"/>
                </a:lnTo>
                <a:lnTo>
                  <a:pt x="1241" y="13407"/>
                </a:lnTo>
                <a:close/>
                <a:moveTo>
                  <a:pt x="1266" y="14624"/>
                </a:moveTo>
                <a:lnTo>
                  <a:pt x="1266" y="14940"/>
                </a:lnTo>
                <a:lnTo>
                  <a:pt x="1193" y="14989"/>
                </a:lnTo>
                <a:lnTo>
                  <a:pt x="949" y="15208"/>
                </a:lnTo>
                <a:lnTo>
                  <a:pt x="730" y="15451"/>
                </a:lnTo>
                <a:lnTo>
                  <a:pt x="755" y="15062"/>
                </a:lnTo>
                <a:lnTo>
                  <a:pt x="876" y="14989"/>
                </a:lnTo>
                <a:lnTo>
                  <a:pt x="974" y="14892"/>
                </a:lnTo>
                <a:lnTo>
                  <a:pt x="1168" y="14697"/>
                </a:lnTo>
                <a:lnTo>
                  <a:pt x="1266" y="14624"/>
                </a:lnTo>
                <a:close/>
                <a:moveTo>
                  <a:pt x="1241" y="15451"/>
                </a:moveTo>
                <a:lnTo>
                  <a:pt x="1241" y="15500"/>
                </a:lnTo>
                <a:lnTo>
                  <a:pt x="1217" y="15841"/>
                </a:lnTo>
                <a:lnTo>
                  <a:pt x="1071" y="15962"/>
                </a:lnTo>
                <a:lnTo>
                  <a:pt x="925" y="16108"/>
                </a:lnTo>
                <a:lnTo>
                  <a:pt x="682" y="16400"/>
                </a:lnTo>
                <a:lnTo>
                  <a:pt x="706" y="15695"/>
                </a:lnTo>
                <a:lnTo>
                  <a:pt x="755" y="15719"/>
                </a:lnTo>
                <a:lnTo>
                  <a:pt x="828" y="15743"/>
                </a:lnTo>
                <a:lnTo>
                  <a:pt x="876" y="15743"/>
                </a:lnTo>
                <a:lnTo>
                  <a:pt x="949" y="15695"/>
                </a:lnTo>
                <a:lnTo>
                  <a:pt x="1241" y="15451"/>
                </a:lnTo>
                <a:close/>
                <a:moveTo>
                  <a:pt x="1168" y="16327"/>
                </a:moveTo>
                <a:lnTo>
                  <a:pt x="1120" y="17009"/>
                </a:lnTo>
                <a:lnTo>
                  <a:pt x="998" y="17082"/>
                </a:lnTo>
                <a:lnTo>
                  <a:pt x="876" y="17179"/>
                </a:lnTo>
                <a:lnTo>
                  <a:pt x="682" y="17373"/>
                </a:lnTo>
                <a:lnTo>
                  <a:pt x="584" y="17495"/>
                </a:lnTo>
                <a:lnTo>
                  <a:pt x="657" y="16668"/>
                </a:lnTo>
                <a:lnTo>
                  <a:pt x="803" y="16619"/>
                </a:lnTo>
                <a:lnTo>
                  <a:pt x="949" y="16522"/>
                </a:lnTo>
                <a:lnTo>
                  <a:pt x="1168" y="16327"/>
                </a:lnTo>
                <a:close/>
                <a:moveTo>
                  <a:pt x="6813" y="463"/>
                </a:moveTo>
                <a:lnTo>
                  <a:pt x="8322" y="487"/>
                </a:lnTo>
                <a:lnTo>
                  <a:pt x="9830" y="560"/>
                </a:lnTo>
                <a:lnTo>
                  <a:pt x="12848" y="706"/>
                </a:lnTo>
                <a:lnTo>
                  <a:pt x="12775" y="901"/>
                </a:lnTo>
                <a:lnTo>
                  <a:pt x="12750" y="1071"/>
                </a:lnTo>
                <a:lnTo>
                  <a:pt x="12677" y="1484"/>
                </a:lnTo>
                <a:lnTo>
                  <a:pt x="12677" y="1874"/>
                </a:lnTo>
                <a:lnTo>
                  <a:pt x="12702" y="2312"/>
                </a:lnTo>
                <a:lnTo>
                  <a:pt x="12775" y="3115"/>
                </a:lnTo>
                <a:lnTo>
                  <a:pt x="12799" y="3528"/>
                </a:lnTo>
                <a:lnTo>
                  <a:pt x="12823" y="3893"/>
                </a:lnTo>
                <a:lnTo>
                  <a:pt x="12823" y="3966"/>
                </a:lnTo>
                <a:lnTo>
                  <a:pt x="12872" y="4039"/>
                </a:lnTo>
                <a:lnTo>
                  <a:pt x="12896" y="4064"/>
                </a:lnTo>
                <a:lnTo>
                  <a:pt x="12945" y="4112"/>
                </a:lnTo>
                <a:lnTo>
                  <a:pt x="12994" y="4161"/>
                </a:lnTo>
                <a:lnTo>
                  <a:pt x="13067" y="4210"/>
                </a:lnTo>
                <a:lnTo>
                  <a:pt x="13261" y="4258"/>
                </a:lnTo>
                <a:lnTo>
                  <a:pt x="13456" y="4307"/>
                </a:lnTo>
                <a:lnTo>
                  <a:pt x="13870" y="4331"/>
                </a:lnTo>
                <a:lnTo>
                  <a:pt x="14697" y="4356"/>
                </a:lnTo>
                <a:lnTo>
                  <a:pt x="15500" y="4356"/>
                </a:lnTo>
                <a:lnTo>
                  <a:pt x="15889" y="4331"/>
                </a:lnTo>
                <a:lnTo>
                  <a:pt x="16279" y="4283"/>
                </a:lnTo>
                <a:lnTo>
                  <a:pt x="16254" y="5061"/>
                </a:lnTo>
                <a:lnTo>
                  <a:pt x="16279" y="5864"/>
                </a:lnTo>
                <a:lnTo>
                  <a:pt x="16303" y="6643"/>
                </a:lnTo>
                <a:lnTo>
                  <a:pt x="16303" y="7422"/>
                </a:lnTo>
                <a:lnTo>
                  <a:pt x="16254" y="9319"/>
                </a:lnTo>
                <a:lnTo>
                  <a:pt x="16254" y="10268"/>
                </a:lnTo>
                <a:lnTo>
                  <a:pt x="16254" y="11242"/>
                </a:lnTo>
                <a:lnTo>
                  <a:pt x="16303" y="13140"/>
                </a:lnTo>
                <a:lnTo>
                  <a:pt x="16352" y="15062"/>
                </a:lnTo>
                <a:lnTo>
                  <a:pt x="16327" y="15962"/>
                </a:lnTo>
                <a:lnTo>
                  <a:pt x="16327" y="16887"/>
                </a:lnTo>
                <a:lnTo>
                  <a:pt x="16327" y="17738"/>
                </a:lnTo>
                <a:lnTo>
                  <a:pt x="16303" y="18152"/>
                </a:lnTo>
                <a:lnTo>
                  <a:pt x="16254" y="18590"/>
                </a:lnTo>
                <a:lnTo>
                  <a:pt x="15889" y="18614"/>
                </a:lnTo>
                <a:lnTo>
                  <a:pt x="15524" y="18639"/>
                </a:lnTo>
                <a:lnTo>
                  <a:pt x="11923" y="18639"/>
                </a:lnTo>
                <a:lnTo>
                  <a:pt x="9733" y="18614"/>
                </a:lnTo>
                <a:lnTo>
                  <a:pt x="7616" y="18566"/>
                </a:lnTo>
                <a:lnTo>
                  <a:pt x="5524" y="18517"/>
                </a:lnTo>
                <a:lnTo>
                  <a:pt x="4453" y="18517"/>
                </a:lnTo>
                <a:lnTo>
                  <a:pt x="3358" y="18566"/>
                </a:lnTo>
                <a:lnTo>
                  <a:pt x="2701" y="18566"/>
                </a:lnTo>
                <a:lnTo>
                  <a:pt x="2360" y="18590"/>
                </a:lnTo>
                <a:lnTo>
                  <a:pt x="2020" y="18639"/>
                </a:lnTo>
                <a:lnTo>
                  <a:pt x="1971" y="18590"/>
                </a:lnTo>
                <a:lnTo>
                  <a:pt x="1922" y="18517"/>
                </a:lnTo>
                <a:lnTo>
                  <a:pt x="1849" y="18493"/>
                </a:lnTo>
                <a:lnTo>
                  <a:pt x="1776" y="18493"/>
                </a:lnTo>
                <a:lnTo>
                  <a:pt x="1703" y="18298"/>
                </a:lnTo>
                <a:lnTo>
                  <a:pt x="1655" y="18103"/>
                </a:lnTo>
                <a:lnTo>
                  <a:pt x="1703" y="18030"/>
                </a:lnTo>
                <a:lnTo>
                  <a:pt x="1703" y="17957"/>
                </a:lnTo>
                <a:lnTo>
                  <a:pt x="1679" y="17884"/>
                </a:lnTo>
                <a:lnTo>
                  <a:pt x="1631" y="17811"/>
                </a:lnTo>
                <a:lnTo>
                  <a:pt x="1631" y="17398"/>
                </a:lnTo>
                <a:lnTo>
                  <a:pt x="1631" y="17009"/>
                </a:lnTo>
                <a:lnTo>
                  <a:pt x="1679" y="16133"/>
                </a:lnTo>
                <a:lnTo>
                  <a:pt x="1728" y="15281"/>
                </a:lnTo>
                <a:lnTo>
                  <a:pt x="1728" y="15086"/>
                </a:lnTo>
                <a:lnTo>
                  <a:pt x="1752" y="15038"/>
                </a:lnTo>
                <a:lnTo>
                  <a:pt x="1776" y="14965"/>
                </a:lnTo>
                <a:lnTo>
                  <a:pt x="1776" y="14916"/>
                </a:lnTo>
                <a:lnTo>
                  <a:pt x="1728" y="14843"/>
                </a:lnTo>
                <a:lnTo>
                  <a:pt x="1728" y="13018"/>
                </a:lnTo>
                <a:lnTo>
                  <a:pt x="1801" y="12945"/>
                </a:lnTo>
                <a:lnTo>
                  <a:pt x="1825" y="12848"/>
                </a:lnTo>
                <a:lnTo>
                  <a:pt x="1825" y="12775"/>
                </a:lnTo>
                <a:lnTo>
                  <a:pt x="1776" y="12726"/>
                </a:lnTo>
                <a:lnTo>
                  <a:pt x="1728" y="12677"/>
                </a:lnTo>
                <a:lnTo>
                  <a:pt x="1728" y="11071"/>
                </a:lnTo>
                <a:lnTo>
                  <a:pt x="1752" y="11023"/>
                </a:lnTo>
                <a:lnTo>
                  <a:pt x="1752" y="10974"/>
                </a:lnTo>
                <a:lnTo>
                  <a:pt x="1752" y="10925"/>
                </a:lnTo>
                <a:lnTo>
                  <a:pt x="1728" y="10852"/>
                </a:lnTo>
                <a:lnTo>
                  <a:pt x="1728" y="10049"/>
                </a:lnTo>
                <a:lnTo>
                  <a:pt x="1801" y="7373"/>
                </a:lnTo>
                <a:lnTo>
                  <a:pt x="1874" y="6059"/>
                </a:lnTo>
                <a:lnTo>
                  <a:pt x="1947" y="4721"/>
                </a:lnTo>
                <a:lnTo>
                  <a:pt x="1971" y="4137"/>
                </a:lnTo>
                <a:lnTo>
                  <a:pt x="1971" y="3553"/>
                </a:lnTo>
                <a:lnTo>
                  <a:pt x="1922" y="2969"/>
                </a:lnTo>
                <a:lnTo>
                  <a:pt x="1898" y="2360"/>
                </a:lnTo>
                <a:lnTo>
                  <a:pt x="1849" y="1825"/>
                </a:lnTo>
                <a:lnTo>
                  <a:pt x="1801" y="1290"/>
                </a:lnTo>
                <a:lnTo>
                  <a:pt x="1752" y="925"/>
                </a:lnTo>
                <a:lnTo>
                  <a:pt x="1703" y="755"/>
                </a:lnTo>
                <a:lnTo>
                  <a:pt x="1703" y="560"/>
                </a:lnTo>
                <a:lnTo>
                  <a:pt x="2141" y="609"/>
                </a:lnTo>
                <a:lnTo>
                  <a:pt x="2579" y="609"/>
                </a:lnTo>
                <a:lnTo>
                  <a:pt x="3455" y="584"/>
                </a:lnTo>
                <a:lnTo>
                  <a:pt x="5134" y="511"/>
                </a:lnTo>
                <a:lnTo>
                  <a:pt x="5962" y="487"/>
                </a:lnTo>
                <a:lnTo>
                  <a:pt x="6813" y="463"/>
                </a:lnTo>
                <a:close/>
                <a:moveTo>
                  <a:pt x="1120" y="17544"/>
                </a:moveTo>
                <a:lnTo>
                  <a:pt x="1144" y="17982"/>
                </a:lnTo>
                <a:lnTo>
                  <a:pt x="949" y="18176"/>
                </a:lnTo>
                <a:lnTo>
                  <a:pt x="779" y="18371"/>
                </a:lnTo>
                <a:lnTo>
                  <a:pt x="682" y="18517"/>
                </a:lnTo>
                <a:lnTo>
                  <a:pt x="584" y="18663"/>
                </a:lnTo>
                <a:lnTo>
                  <a:pt x="536" y="18858"/>
                </a:lnTo>
                <a:lnTo>
                  <a:pt x="513" y="19015"/>
                </a:lnTo>
                <a:lnTo>
                  <a:pt x="511" y="18979"/>
                </a:lnTo>
                <a:lnTo>
                  <a:pt x="511" y="18468"/>
                </a:lnTo>
                <a:lnTo>
                  <a:pt x="536" y="17982"/>
                </a:lnTo>
                <a:lnTo>
                  <a:pt x="657" y="17909"/>
                </a:lnTo>
                <a:lnTo>
                  <a:pt x="779" y="17836"/>
                </a:lnTo>
                <a:lnTo>
                  <a:pt x="974" y="17665"/>
                </a:lnTo>
                <a:lnTo>
                  <a:pt x="1120" y="17544"/>
                </a:lnTo>
                <a:close/>
                <a:moveTo>
                  <a:pt x="1266" y="18468"/>
                </a:moveTo>
                <a:lnTo>
                  <a:pt x="1314" y="18663"/>
                </a:lnTo>
                <a:lnTo>
                  <a:pt x="1412" y="18833"/>
                </a:lnTo>
                <a:lnTo>
                  <a:pt x="1144" y="19150"/>
                </a:lnTo>
                <a:lnTo>
                  <a:pt x="876" y="19539"/>
                </a:lnTo>
                <a:lnTo>
                  <a:pt x="633" y="19928"/>
                </a:lnTo>
                <a:lnTo>
                  <a:pt x="584" y="19685"/>
                </a:lnTo>
                <a:lnTo>
                  <a:pt x="536" y="19466"/>
                </a:lnTo>
                <a:lnTo>
                  <a:pt x="514" y="19031"/>
                </a:lnTo>
                <a:lnTo>
                  <a:pt x="514" y="19031"/>
                </a:lnTo>
                <a:lnTo>
                  <a:pt x="536" y="19052"/>
                </a:lnTo>
                <a:lnTo>
                  <a:pt x="584" y="19052"/>
                </a:lnTo>
                <a:lnTo>
                  <a:pt x="779" y="18955"/>
                </a:lnTo>
                <a:lnTo>
                  <a:pt x="949" y="18809"/>
                </a:lnTo>
                <a:lnTo>
                  <a:pt x="1266" y="18468"/>
                </a:lnTo>
                <a:close/>
                <a:moveTo>
                  <a:pt x="15427" y="19101"/>
                </a:moveTo>
                <a:lnTo>
                  <a:pt x="15427" y="19296"/>
                </a:lnTo>
                <a:lnTo>
                  <a:pt x="15427" y="19490"/>
                </a:lnTo>
                <a:lnTo>
                  <a:pt x="15451" y="19904"/>
                </a:lnTo>
                <a:lnTo>
                  <a:pt x="15086" y="19953"/>
                </a:lnTo>
                <a:lnTo>
                  <a:pt x="15086" y="19953"/>
                </a:lnTo>
                <a:lnTo>
                  <a:pt x="15159" y="19734"/>
                </a:lnTo>
                <a:lnTo>
                  <a:pt x="15257" y="19417"/>
                </a:lnTo>
                <a:lnTo>
                  <a:pt x="15281" y="19271"/>
                </a:lnTo>
                <a:lnTo>
                  <a:pt x="15281" y="19101"/>
                </a:lnTo>
                <a:close/>
                <a:moveTo>
                  <a:pt x="15038" y="19101"/>
                </a:moveTo>
                <a:lnTo>
                  <a:pt x="14989" y="19174"/>
                </a:lnTo>
                <a:lnTo>
                  <a:pt x="14940" y="19271"/>
                </a:lnTo>
                <a:lnTo>
                  <a:pt x="14843" y="19442"/>
                </a:lnTo>
                <a:lnTo>
                  <a:pt x="14721" y="19782"/>
                </a:lnTo>
                <a:lnTo>
                  <a:pt x="14600" y="20026"/>
                </a:lnTo>
                <a:lnTo>
                  <a:pt x="14356" y="20050"/>
                </a:lnTo>
                <a:lnTo>
                  <a:pt x="14429" y="19758"/>
                </a:lnTo>
                <a:lnTo>
                  <a:pt x="14502" y="19563"/>
                </a:lnTo>
                <a:lnTo>
                  <a:pt x="14551" y="19344"/>
                </a:lnTo>
                <a:lnTo>
                  <a:pt x="14575" y="19198"/>
                </a:lnTo>
                <a:lnTo>
                  <a:pt x="14551" y="19125"/>
                </a:lnTo>
                <a:lnTo>
                  <a:pt x="15038" y="19101"/>
                </a:lnTo>
                <a:close/>
                <a:moveTo>
                  <a:pt x="9782" y="19052"/>
                </a:moveTo>
                <a:lnTo>
                  <a:pt x="9660" y="19296"/>
                </a:lnTo>
                <a:lnTo>
                  <a:pt x="9563" y="19563"/>
                </a:lnTo>
                <a:lnTo>
                  <a:pt x="9490" y="19831"/>
                </a:lnTo>
                <a:lnTo>
                  <a:pt x="9441" y="20074"/>
                </a:lnTo>
                <a:lnTo>
                  <a:pt x="9028" y="20074"/>
                </a:lnTo>
                <a:lnTo>
                  <a:pt x="9101" y="19831"/>
                </a:lnTo>
                <a:lnTo>
                  <a:pt x="9174" y="19636"/>
                </a:lnTo>
                <a:lnTo>
                  <a:pt x="9320" y="19344"/>
                </a:lnTo>
                <a:lnTo>
                  <a:pt x="9368" y="19174"/>
                </a:lnTo>
                <a:lnTo>
                  <a:pt x="9393" y="19101"/>
                </a:lnTo>
                <a:lnTo>
                  <a:pt x="9368" y="19052"/>
                </a:lnTo>
                <a:close/>
                <a:moveTo>
                  <a:pt x="10779" y="19077"/>
                </a:moveTo>
                <a:lnTo>
                  <a:pt x="10585" y="19296"/>
                </a:lnTo>
                <a:lnTo>
                  <a:pt x="10439" y="19539"/>
                </a:lnTo>
                <a:lnTo>
                  <a:pt x="10366" y="19685"/>
                </a:lnTo>
                <a:lnTo>
                  <a:pt x="10317" y="19807"/>
                </a:lnTo>
                <a:lnTo>
                  <a:pt x="10268" y="19953"/>
                </a:lnTo>
                <a:lnTo>
                  <a:pt x="10244" y="20074"/>
                </a:lnTo>
                <a:lnTo>
                  <a:pt x="9879" y="20074"/>
                </a:lnTo>
                <a:lnTo>
                  <a:pt x="9903" y="19977"/>
                </a:lnTo>
                <a:lnTo>
                  <a:pt x="9976" y="19734"/>
                </a:lnTo>
                <a:lnTo>
                  <a:pt x="10049" y="19515"/>
                </a:lnTo>
                <a:lnTo>
                  <a:pt x="10122" y="19320"/>
                </a:lnTo>
                <a:lnTo>
                  <a:pt x="10195" y="19198"/>
                </a:lnTo>
                <a:lnTo>
                  <a:pt x="10220" y="19077"/>
                </a:lnTo>
                <a:close/>
                <a:moveTo>
                  <a:pt x="9076" y="19028"/>
                </a:moveTo>
                <a:lnTo>
                  <a:pt x="9003" y="19150"/>
                </a:lnTo>
                <a:lnTo>
                  <a:pt x="8906" y="19271"/>
                </a:lnTo>
                <a:lnTo>
                  <a:pt x="8809" y="19466"/>
                </a:lnTo>
                <a:lnTo>
                  <a:pt x="8711" y="19685"/>
                </a:lnTo>
                <a:lnTo>
                  <a:pt x="8638" y="19880"/>
                </a:lnTo>
                <a:lnTo>
                  <a:pt x="8590" y="19977"/>
                </a:lnTo>
                <a:lnTo>
                  <a:pt x="8565" y="20074"/>
                </a:lnTo>
                <a:lnTo>
                  <a:pt x="8054" y="20099"/>
                </a:lnTo>
                <a:lnTo>
                  <a:pt x="8079" y="19953"/>
                </a:lnTo>
                <a:lnTo>
                  <a:pt x="8176" y="19734"/>
                </a:lnTo>
                <a:lnTo>
                  <a:pt x="8273" y="19490"/>
                </a:lnTo>
                <a:lnTo>
                  <a:pt x="8395" y="19296"/>
                </a:lnTo>
                <a:lnTo>
                  <a:pt x="8468" y="19150"/>
                </a:lnTo>
                <a:lnTo>
                  <a:pt x="8517" y="19028"/>
                </a:lnTo>
                <a:close/>
                <a:moveTo>
                  <a:pt x="10901" y="19077"/>
                </a:moveTo>
                <a:lnTo>
                  <a:pt x="10998" y="19101"/>
                </a:lnTo>
                <a:lnTo>
                  <a:pt x="11631" y="19101"/>
                </a:lnTo>
                <a:lnTo>
                  <a:pt x="11509" y="19247"/>
                </a:lnTo>
                <a:lnTo>
                  <a:pt x="11412" y="19393"/>
                </a:lnTo>
                <a:lnTo>
                  <a:pt x="11266" y="19685"/>
                </a:lnTo>
                <a:lnTo>
                  <a:pt x="11193" y="19880"/>
                </a:lnTo>
                <a:lnTo>
                  <a:pt x="11144" y="20001"/>
                </a:lnTo>
                <a:lnTo>
                  <a:pt x="11144" y="20099"/>
                </a:lnTo>
                <a:lnTo>
                  <a:pt x="11047" y="20099"/>
                </a:lnTo>
                <a:lnTo>
                  <a:pt x="10609" y="20074"/>
                </a:lnTo>
                <a:lnTo>
                  <a:pt x="10658" y="19831"/>
                </a:lnTo>
                <a:lnTo>
                  <a:pt x="10731" y="19588"/>
                </a:lnTo>
                <a:lnTo>
                  <a:pt x="10901" y="19077"/>
                </a:lnTo>
                <a:close/>
                <a:moveTo>
                  <a:pt x="14356" y="19125"/>
                </a:moveTo>
                <a:lnTo>
                  <a:pt x="14308" y="19198"/>
                </a:lnTo>
                <a:lnTo>
                  <a:pt x="14186" y="19393"/>
                </a:lnTo>
                <a:lnTo>
                  <a:pt x="14089" y="19563"/>
                </a:lnTo>
                <a:lnTo>
                  <a:pt x="13991" y="19782"/>
                </a:lnTo>
                <a:lnTo>
                  <a:pt x="13918" y="20001"/>
                </a:lnTo>
                <a:lnTo>
                  <a:pt x="13870" y="20074"/>
                </a:lnTo>
                <a:lnTo>
                  <a:pt x="13334" y="20099"/>
                </a:lnTo>
                <a:lnTo>
                  <a:pt x="13432" y="19880"/>
                </a:lnTo>
                <a:lnTo>
                  <a:pt x="13529" y="19685"/>
                </a:lnTo>
                <a:lnTo>
                  <a:pt x="13651" y="19393"/>
                </a:lnTo>
                <a:lnTo>
                  <a:pt x="13675" y="19344"/>
                </a:lnTo>
                <a:lnTo>
                  <a:pt x="13675" y="19271"/>
                </a:lnTo>
                <a:lnTo>
                  <a:pt x="13675" y="19198"/>
                </a:lnTo>
                <a:lnTo>
                  <a:pt x="13675" y="19150"/>
                </a:lnTo>
                <a:lnTo>
                  <a:pt x="13675" y="19125"/>
                </a:lnTo>
                <a:close/>
                <a:moveTo>
                  <a:pt x="7665" y="18979"/>
                </a:moveTo>
                <a:lnTo>
                  <a:pt x="8176" y="19004"/>
                </a:lnTo>
                <a:lnTo>
                  <a:pt x="8079" y="19125"/>
                </a:lnTo>
                <a:lnTo>
                  <a:pt x="7981" y="19271"/>
                </a:lnTo>
                <a:lnTo>
                  <a:pt x="7860" y="19490"/>
                </a:lnTo>
                <a:lnTo>
                  <a:pt x="7738" y="19782"/>
                </a:lnTo>
                <a:lnTo>
                  <a:pt x="7689" y="19953"/>
                </a:lnTo>
                <a:lnTo>
                  <a:pt x="7689" y="20099"/>
                </a:lnTo>
                <a:lnTo>
                  <a:pt x="6984" y="20123"/>
                </a:lnTo>
                <a:lnTo>
                  <a:pt x="7057" y="19977"/>
                </a:lnTo>
                <a:lnTo>
                  <a:pt x="7130" y="19831"/>
                </a:lnTo>
                <a:lnTo>
                  <a:pt x="7324" y="19563"/>
                </a:lnTo>
                <a:lnTo>
                  <a:pt x="7519" y="19271"/>
                </a:lnTo>
                <a:lnTo>
                  <a:pt x="7592" y="19125"/>
                </a:lnTo>
                <a:lnTo>
                  <a:pt x="7665" y="18979"/>
                </a:lnTo>
                <a:close/>
                <a:moveTo>
                  <a:pt x="11972" y="19101"/>
                </a:moveTo>
                <a:lnTo>
                  <a:pt x="12556" y="19125"/>
                </a:lnTo>
                <a:lnTo>
                  <a:pt x="12483" y="19223"/>
                </a:lnTo>
                <a:lnTo>
                  <a:pt x="12410" y="19320"/>
                </a:lnTo>
                <a:lnTo>
                  <a:pt x="12312" y="19563"/>
                </a:lnTo>
                <a:lnTo>
                  <a:pt x="12239" y="19855"/>
                </a:lnTo>
                <a:lnTo>
                  <a:pt x="12166" y="20123"/>
                </a:lnTo>
                <a:lnTo>
                  <a:pt x="11558" y="20099"/>
                </a:lnTo>
                <a:lnTo>
                  <a:pt x="11582" y="19953"/>
                </a:lnTo>
                <a:lnTo>
                  <a:pt x="11655" y="19807"/>
                </a:lnTo>
                <a:lnTo>
                  <a:pt x="11801" y="19563"/>
                </a:lnTo>
                <a:lnTo>
                  <a:pt x="11899" y="19369"/>
                </a:lnTo>
                <a:lnTo>
                  <a:pt x="11947" y="19247"/>
                </a:lnTo>
                <a:lnTo>
                  <a:pt x="11972" y="19101"/>
                </a:lnTo>
                <a:close/>
                <a:moveTo>
                  <a:pt x="13602" y="19125"/>
                </a:moveTo>
                <a:lnTo>
                  <a:pt x="13505" y="19174"/>
                </a:lnTo>
                <a:lnTo>
                  <a:pt x="13383" y="19247"/>
                </a:lnTo>
                <a:lnTo>
                  <a:pt x="13261" y="19393"/>
                </a:lnTo>
                <a:lnTo>
                  <a:pt x="13164" y="19539"/>
                </a:lnTo>
                <a:lnTo>
                  <a:pt x="13018" y="19831"/>
                </a:lnTo>
                <a:lnTo>
                  <a:pt x="12896" y="20123"/>
                </a:lnTo>
                <a:lnTo>
                  <a:pt x="12580" y="20123"/>
                </a:lnTo>
                <a:lnTo>
                  <a:pt x="12653" y="19807"/>
                </a:lnTo>
                <a:lnTo>
                  <a:pt x="12750" y="19490"/>
                </a:lnTo>
                <a:lnTo>
                  <a:pt x="12848" y="19150"/>
                </a:lnTo>
                <a:lnTo>
                  <a:pt x="12848" y="19125"/>
                </a:lnTo>
                <a:close/>
                <a:moveTo>
                  <a:pt x="6813" y="18955"/>
                </a:moveTo>
                <a:lnTo>
                  <a:pt x="7300" y="18979"/>
                </a:lnTo>
                <a:lnTo>
                  <a:pt x="7178" y="19101"/>
                </a:lnTo>
                <a:lnTo>
                  <a:pt x="7081" y="19223"/>
                </a:lnTo>
                <a:lnTo>
                  <a:pt x="6862" y="19515"/>
                </a:lnTo>
                <a:lnTo>
                  <a:pt x="6716" y="19831"/>
                </a:lnTo>
                <a:lnTo>
                  <a:pt x="6594" y="20147"/>
                </a:lnTo>
                <a:lnTo>
                  <a:pt x="6278" y="20147"/>
                </a:lnTo>
                <a:lnTo>
                  <a:pt x="6351" y="20001"/>
                </a:lnTo>
                <a:lnTo>
                  <a:pt x="6375" y="19855"/>
                </a:lnTo>
                <a:lnTo>
                  <a:pt x="6424" y="19685"/>
                </a:lnTo>
                <a:lnTo>
                  <a:pt x="6473" y="19539"/>
                </a:lnTo>
                <a:lnTo>
                  <a:pt x="6643" y="19247"/>
                </a:lnTo>
                <a:lnTo>
                  <a:pt x="6813" y="18955"/>
                </a:lnTo>
                <a:close/>
                <a:moveTo>
                  <a:pt x="6375" y="18955"/>
                </a:moveTo>
                <a:lnTo>
                  <a:pt x="6229" y="19198"/>
                </a:lnTo>
                <a:lnTo>
                  <a:pt x="6132" y="19417"/>
                </a:lnTo>
                <a:lnTo>
                  <a:pt x="6035" y="19588"/>
                </a:lnTo>
                <a:lnTo>
                  <a:pt x="5962" y="19782"/>
                </a:lnTo>
                <a:lnTo>
                  <a:pt x="5913" y="19977"/>
                </a:lnTo>
                <a:lnTo>
                  <a:pt x="5913" y="20074"/>
                </a:lnTo>
                <a:lnTo>
                  <a:pt x="5937" y="20172"/>
                </a:lnTo>
                <a:lnTo>
                  <a:pt x="5086" y="20220"/>
                </a:lnTo>
                <a:lnTo>
                  <a:pt x="5207" y="19977"/>
                </a:lnTo>
                <a:lnTo>
                  <a:pt x="5305" y="19734"/>
                </a:lnTo>
                <a:lnTo>
                  <a:pt x="5572" y="19320"/>
                </a:lnTo>
                <a:lnTo>
                  <a:pt x="5670" y="19150"/>
                </a:lnTo>
                <a:lnTo>
                  <a:pt x="5718" y="19052"/>
                </a:lnTo>
                <a:lnTo>
                  <a:pt x="5743" y="19004"/>
                </a:lnTo>
                <a:lnTo>
                  <a:pt x="5694" y="19052"/>
                </a:lnTo>
                <a:lnTo>
                  <a:pt x="5694" y="19052"/>
                </a:lnTo>
                <a:lnTo>
                  <a:pt x="5718" y="19004"/>
                </a:lnTo>
                <a:lnTo>
                  <a:pt x="5718" y="18955"/>
                </a:lnTo>
                <a:close/>
                <a:moveTo>
                  <a:pt x="5451" y="18955"/>
                </a:moveTo>
                <a:lnTo>
                  <a:pt x="5305" y="19125"/>
                </a:lnTo>
                <a:lnTo>
                  <a:pt x="5183" y="19296"/>
                </a:lnTo>
                <a:lnTo>
                  <a:pt x="4940" y="19685"/>
                </a:lnTo>
                <a:lnTo>
                  <a:pt x="4794" y="19953"/>
                </a:lnTo>
                <a:lnTo>
                  <a:pt x="4745" y="20099"/>
                </a:lnTo>
                <a:lnTo>
                  <a:pt x="4721" y="20220"/>
                </a:lnTo>
                <a:lnTo>
                  <a:pt x="4210" y="20269"/>
                </a:lnTo>
                <a:lnTo>
                  <a:pt x="4210" y="20196"/>
                </a:lnTo>
                <a:lnTo>
                  <a:pt x="4307" y="19953"/>
                </a:lnTo>
                <a:lnTo>
                  <a:pt x="4429" y="19709"/>
                </a:lnTo>
                <a:lnTo>
                  <a:pt x="4623" y="19369"/>
                </a:lnTo>
                <a:lnTo>
                  <a:pt x="4672" y="19271"/>
                </a:lnTo>
                <a:lnTo>
                  <a:pt x="4696" y="19198"/>
                </a:lnTo>
                <a:lnTo>
                  <a:pt x="4696" y="19101"/>
                </a:lnTo>
                <a:lnTo>
                  <a:pt x="4672" y="19004"/>
                </a:lnTo>
                <a:lnTo>
                  <a:pt x="4550" y="19004"/>
                </a:lnTo>
                <a:lnTo>
                  <a:pt x="4453" y="19077"/>
                </a:lnTo>
                <a:lnTo>
                  <a:pt x="4356" y="19150"/>
                </a:lnTo>
                <a:lnTo>
                  <a:pt x="4258" y="19271"/>
                </a:lnTo>
                <a:lnTo>
                  <a:pt x="4112" y="19490"/>
                </a:lnTo>
                <a:lnTo>
                  <a:pt x="4015" y="19709"/>
                </a:lnTo>
                <a:lnTo>
                  <a:pt x="3869" y="19977"/>
                </a:lnTo>
                <a:lnTo>
                  <a:pt x="3820" y="20123"/>
                </a:lnTo>
                <a:lnTo>
                  <a:pt x="3772" y="20293"/>
                </a:lnTo>
                <a:lnTo>
                  <a:pt x="3358" y="20318"/>
                </a:lnTo>
                <a:lnTo>
                  <a:pt x="3382" y="20172"/>
                </a:lnTo>
                <a:lnTo>
                  <a:pt x="3455" y="19928"/>
                </a:lnTo>
                <a:lnTo>
                  <a:pt x="3553" y="19709"/>
                </a:lnTo>
                <a:lnTo>
                  <a:pt x="3747" y="19320"/>
                </a:lnTo>
                <a:lnTo>
                  <a:pt x="3942" y="18955"/>
                </a:lnTo>
                <a:close/>
                <a:moveTo>
                  <a:pt x="1825" y="19028"/>
                </a:moveTo>
                <a:lnTo>
                  <a:pt x="2166" y="19052"/>
                </a:lnTo>
                <a:lnTo>
                  <a:pt x="2482" y="19052"/>
                </a:lnTo>
                <a:lnTo>
                  <a:pt x="2214" y="19393"/>
                </a:lnTo>
                <a:lnTo>
                  <a:pt x="1971" y="19758"/>
                </a:lnTo>
                <a:lnTo>
                  <a:pt x="1752" y="20099"/>
                </a:lnTo>
                <a:lnTo>
                  <a:pt x="1679" y="20245"/>
                </a:lnTo>
                <a:lnTo>
                  <a:pt x="1631" y="20366"/>
                </a:lnTo>
                <a:lnTo>
                  <a:pt x="1558" y="20366"/>
                </a:lnTo>
                <a:lnTo>
                  <a:pt x="1217" y="20342"/>
                </a:lnTo>
                <a:lnTo>
                  <a:pt x="876" y="20318"/>
                </a:lnTo>
                <a:lnTo>
                  <a:pt x="1120" y="20001"/>
                </a:lnTo>
                <a:lnTo>
                  <a:pt x="1363" y="19685"/>
                </a:lnTo>
                <a:lnTo>
                  <a:pt x="1582" y="19344"/>
                </a:lnTo>
                <a:lnTo>
                  <a:pt x="1825" y="19028"/>
                </a:lnTo>
                <a:close/>
                <a:moveTo>
                  <a:pt x="3650" y="18955"/>
                </a:moveTo>
                <a:lnTo>
                  <a:pt x="3528" y="19077"/>
                </a:lnTo>
                <a:lnTo>
                  <a:pt x="3431" y="19223"/>
                </a:lnTo>
                <a:lnTo>
                  <a:pt x="3236" y="19539"/>
                </a:lnTo>
                <a:lnTo>
                  <a:pt x="3163" y="19709"/>
                </a:lnTo>
                <a:lnTo>
                  <a:pt x="3066" y="19904"/>
                </a:lnTo>
                <a:lnTo>
                  <a:pt x="2993" y="20123"/>
                </a:lnTo>
                <a:lnTo>
                  <a:pt x="2993" y="20220"/>
                </a:lnTo>
                <a:lnTo>
                  <a:pt x="2993" y="20342"/>
                </a:lnTo>
                <a:lnTo>
                  <a:pt x="2044" y="20391"/>
                </a:lnTo>
                <a:lnTo>
                  <a:pt x="2214" y="20123"/>
                </a:lnTo>
                <a:lnTo>
                  <a:pt x="2360" y="19928"/>
                </a:lnTo>
                <a:lnTo>
                  <a:pt x="2677" y="19442"/>
                </a:lnTo>
                <a:lnTo>
                  <a:pt x="2847" y="19198"/>
                </a:lnTo>
                <a:lnTo>
                  <a:pt x="2969" y="19101"/>
                </a:lnTo>
                <a:lnTo>
                  <a:pt x="3066" y="19004"/>
                </a:lnTo>
                <a:lnTo>
                  <a:pt x="3650" y="18955"/>
                </a:lnTo>
                <a:close/>
                <a:moveTo>
                  <a:pt x="6619" y="0"/>
                </a:moveTo>
                <a:lnTo>
                  <a:pt x="5791" y="25"/>
                </a:lnTo>
                <a:lnTo>
                  <a:pt x="4940" y="49"/>
                </a:lnTo>
                <a:lnTo>
                  <a:pt x="3261" y="146"/>
                </a:lnTo>
                <a:lnTo>
                  <a:pt x="2068" y="195"/>
                </a:lnTo>
                <a:lnTo>
                  <a:pt x="1874" y="195"/>
                </a:lnTo>
                <a:lnTo>
                  <a:pt x="1703" y="244"/>
                </a:lnTo>
                <a:lnTo>
                  <a:pt x="1631" y="219"/>
                </a:lnTo>
                <a:lnTo>
                  <a:pt x="1582" y="195"/>
                </a:lnTo>
                <a:lnTo>
                  <a:pt x="1509" y="219"/>
                </a:lnTo>
                <a:lnTo>
                  <a:pt x="1460" y="268"/>
                </a:lnTo>
                <a:lnTo>
                  <a:pt x="1387" y="390"/>
                </a:lnTo>
                <a:lnTo>
                  <a:pt x="1363" y="511"/>
                </a:lnTo>
                <a:lnTo>
                  <a:pt x="1339" y="755"/>
                </a:lnTo>
                <a:lnTo>
                  <a:pt x="1339" y="1047"/>
                </a:lnTo>
                <a:lnTo>
                  <a:pt x="1387" y="1314"/>
                </a:lnTo>
                <a:lnTo>
                  <a:pt x="1217" y="1290"/>
                </a:lnTo>
                <a:lnTo>
                  <a:pt x="1047" y="1290"/>
                </a:lnTo>
                <a:lnTo>
                  <a:pt x="706" y="1314"/>
                </a:lnTo>
                <a:lnTo>
                  <a:pt x="536" y="1314"/>
                </a:lnTo>
                <a:lnTo>
                  <a:pt x="341" y="1338"/>
                </a:lnTo>
                <a:lnTo>
                  <a:pt x="268" y="1363"/>
                </a:lnTo>
                <a:lnTo>
                  <a:pt x="195" y="1411"/>
                </a:lnTo>
                <a:lnTo>
                  <a:pt x="122" y="1460"/>
                </a:lnTo>
                <a:lnTo>
                  <a:pt x="122" y="1557"/>
                </a:lnTo>
                <a:lnTo>
                  <a:pt x="122" y="1630"/>
                </a:lnTo>
                <a:lnTo>
                  <a:pt x="73" y="1874"/>
                </a:lnTo>
                <a:lnTo>
                  <a:pt x="49" y="2117"/>
                </a:lnTo>
                <a:lnTo>
                  <a:pt x="49" y="2652"/>
                </a:lnTo>
                <a:lnTo>
                  <a:pt x="73" y="3674"/>
                </a:lnTo>
                <a:lnTo>
                  <a:pt x="49" y="4891"/>
                </a:lnTo>
                <a:lnTo>
                  <a:pt x="25" y="6083"/>
                </a:lnTo>
                <a:lnTo>
                  <a:pt x="25" y="6765"/>
                </a:lnTo>
                <a:lnTo>
                  <a:pt x="49" y="7446"/>
                </a:lnTo>
                <a:lnTo>
                  <a:pt x="122" y="8809"/>
                </a:lnTo>
                <a:lnTo>
                  <a:pt x="219" y="10171"/>
                </a:lnTo>
                <a:lnTo>
                  <a:pt x="292" y="11534"/>
                </a:lnTo>
                <a:lnTo>
                  <a:pt x="317" y="12166"/>
                </a:lnTo>
                <a:lnTo>
                  <a:pt x="317" y="12799"/>
                </a:lnTo>
                <a:lnTo>
                  <a:pt x="292" y="14064"/>
                </a:lnTo>
                <a:lnTo>
                  <a:pt x="219" y="15330"/>
                </a:lnTo>
                <a:lnTo>
                  <a:pt x="146" y="16595"/>
                </a:lnTo>
                <a:lnTo>
                  <a:pt x="73" y="17519"/>
                </a:lnTo>
                <a:lnTo>
                  <a:pt x="25" y="17982"/>
                </a:lnTo>
                <a:lnTo>
                  <a:pt x="0" y="18444"/>
                </a:lnTo>
                <a:lnTo>
                  <a:pt x="0" y="18931"/>
                </a:lnTo>
                <a:lnTo>
                  <a:pt x="25" y="19393"/>
                </a:lnTo>
                <a:lnTo>
                  <a:pt x="98" y="19831"/>
                </a:lnTo>
                <a:lnTo>
                  <a:pt x="146" y="20050"/>
                </a:lnTo>
                <a:lnTo>
                  <a:pt x="219" y="20269"/>
                </a:lnTo>
                <a:lnTo>
                  <a:pt x="268" y="20366"/>
                </a:lnTo>
                <a:lnTo>
                  <a:pt x="365" y="20415"/>
                </a:lnTo>
                <a:lnTo>
                  <a:pt x="463" y="20439"/>
                </a:lnTo>
                <a:lnTo>
                  <a:pt x="536" y="20415"/>
                </a:lnTo>
                <a:lnTo>
                  <a:pt x="560" y="20512"/>
                </a:lnTo>
                <a:lnTo>
                  <a:pt x="609" y="20610"/>
                </a:lnTo>
                <a:lnTo>
                  <a:pt x="706" y="20658"/>
                </a:lnTo>
                <a:lnTo>
                  <a:pt x="803" y="20731"/>
                </a:lnTo>
                <a:lnTo>
                  <a:pt x="1047" y="20804"/>
                </a:lnTo>
                <a:lnTo>
                  <a:pt x="1339" y="20853"/>
                </a:lnTo>
                <a:lnTo>
                  <a:pt x="1631" y="20877"/>
                </a:lnTo>
                <a:lnTo>
                  <a:pt x="1922" y="20877"/>
                </a:lnTo>
                <a:lnTo>
                  <a:pt x="2312" y="20853"/>
                </a:lnTo>
                <a:lnTo>
                  <a:pt x="3188" y="20829"/>
                </a:lnTo>
                <a:lnTo>
                  <a:pt x="4039" y="20780"/>
                </a:lnTo>
                <a:lnTo>
                  <a:pt x="5767" y="20683"/>
                </a:lnTo>
                <a:lnTo>
                  <a:pt x="7057" y="20634"/>
                </a:lnTo>
                <a:lnTo>
                  <a:pt x="8322" y="20585"/>
                </a:lnTo>
                <a:lnTo>
                  <a:pt x="9611" y="20585"/>
                </a:lnTo>
                <a:lnTo>
                  <a:pt x="10877" y="20610"/>
                </a:lnTo>
                <a:lnTo>
                  <a:pt x="12239" y="20634"/>
                </a:lnTo>
                <a:lnTo>
                  <a:pt x="12337" y="20658"/>
                </a:lnTo>
                <a:lnTo>
                  <a:pt x="12434" y="20658"/>
                </a:lnTo>
                <a:lnTo>
                  <a:pt x="12458" y="20634"/>
                </a:lnTo>
                <a:lnTo>
                  <a:pt x="13261" y="20634"/>
                </a:lnTo>
                <a:lnTo>
                  <a:pt x="14040" y="20585"/>
                </a:lnTo>
                <a:lnTo>
                  <a:pt x="14843" y="20512"/>
                </a:lnTo>
                <a:lnTo>
                  <a:pt x="15622" y="20391"/>
                </a:lnTo>
                <a:lnTo>
                  <a:pt x="15695" y="20366"/>
                </a:lnTo>
                <a:lnTo>
                  <a:pt x="15743" y="20342"/>
                </a:lnTo>
                <a:lnTo>
                  <a:pt x="15865" y="20318"/>
                </a:lnTo>
                <a:lnTo>
                  <a:pt x="15962" y="20269"/>
                </a:lnTo>
                <a:lnTo>
                  <a:pt x="16011" y="20172"/>
                </a:lnTo>
                <a:lnTo>
                  <a:pt x="16035" y="20123"/>
                </a:lnTo>
                <a:lnTo>
                  <a:pt x="16035" y="20050"/>
                </a:lnTo>
                <a:lnTo>
                  <a:pt x="16011" y="19807"/>
                </a:lnTo>
                <a:lnTo>
                  <a:pt x="15962" y="19563"/>
                </a:lnTo>
                <a:lnTo>
                  <a:pt x="15938" y="19320"/>
                </a:lnTo>
                <a:lnTo>
                  <a:pt x="15938" y="19077"/>
                </a:lnTo>
                <a:lnTo>
                  <a:pt x="16400" y="19028"/>
                </a:lnTo>
                <a:lnTo>
                  <a:pt x="16522" y="18979"/>
                </a:lnTo>
                <a:lnTo>
                  <a:pt x="16595" y="18906"/>
                </a:lnTo>
                <a:lnTo>
                  <a:pt x="16668" y="18833"/>
                </a:lnTo>
                <a:lnTo>
                  <a:pt x="16717" y="18760"/>
                </a:lnTo>
                <a:lnTo>
                  <a:pt x="16790" y="18347"/>
                </a:lnTo>
                <a:lnTo>
                  <a:pt x="16838" y="17933"/>
                </a:lnTo>
                <a:lnTo>
                  <a:pt x="16863" y="17519"/>
                </a:lnTo>
                <a:lnTo>
                  <a:pt x="16863" y="17106"/>
                </a:lnTo>
                <a:lnTo>
                  <a:pt x="16863" y="16254"/>
                </a:lnTo>
                <a:lnTo>
                  <a:pt x="16838" y="15427"/>
                </a:lnTo>
                <a:lnTo>
                  <a:pt x="16838" y="14429"/>
                </a:lnTo>
                <a:lnTo>
                  <a:pt x="16814" y="13432"/>
                </a:lnTo>
                <a:lnTo>
                  <a:pt x="16765" y="11412"/>
                </a:lnTo>
                <a:lnTo>
                  <a:pt x="16765" y="10414"/>
                </a:lnTo>
                <a:lnTo>
                  <a:pt x="16765" y="9417"/>
                </a:lnTo>
                <a:lnTo>
                  <a:pt x="16814" y="7422"/>
                </a:lnTo>
                <a:lnTo>
                  <a:pt x="16814" y="6473"/>
                </a:lnTo>
                <a:lnTo>
                  <a:pt x="16814" y="5499"/>
                </a:lnTo>
                <a:lnTo>
                  <a:pt x="16814" y="5013"/>
                </a:lnTo>
                <a:lnTo>
                  <a:pt x="16765" y="4550"/>
                </a:lnTo>
                <a:lnTo>
                  <a:pt x="16717" y="4064"/>
                </a:lnTo>
                <a:lnTo>
                  <a:pt x="16619" y="3601"/>
                </a:lnTo>
                <a:lnTo>
                  <a:pt x="16571" y="3553"/>
                </a:lnTo>
                <a:lnTo>
                  <a:pt x="16522" y="3504"/>
                </a:lnTo>
                <a:lnTo>
                  <a:pt x="16425" y="3334"/>
                </a:lnTo>
                <a:lnTo>
                  <a:pt x="16303" y="3188"/>
                </a:lnTo>
                <a:lnTo>
                  <a:pt x="16060" y="2896"/>
                </a:lnTo>
                <a:lnTo>
                  <a:pt x="15792" y="2604"/>
                </a:lnTo>
                <a:lnTo>
                  <a:pt x="15524" y="2336"/>
                </a:lnTo>
                <a:lnTo>
                  <a:pt x="14989" y="1801"/>
                </a:lnTo>
                <a:lnTo>
                  <a:pt x="14502" y="1338"/>
                </a:lnTo>
                <a:lnTo>
                  <a:pt x="14259" y="1119"/>
                </a:lnTo>
                <a:lnTo>
                  <a:pt x="13991" y="901"/>
                </a:lnTo>
                <a:lnTo>
                  <a:pt x="13699" y="633"/>
                </a:lnTo>
                <a:lnTo>
                  <a:pt x="13529" y="487"/>
                </a:lnTo>
                <a:lnTo>
                  <a:pt x="13359" y="390"/>
                </a:lnTo>
                <a:lnTo>
                  <a:pt x="13334" y="317"/>
                </a:lnTo>
                <a:lnTo>
                  <a:pt x="13286" y="292"/>
                </a:lnTo>
                <a:lnTo>
                  <a:pt x="13237" y="268"/>
                </a:lnTo>
                <a:lnTo>
                  <a:pt x="13164" y="244"/>
                </a:lnTo>
                <a:lnTo>
                  <a:pt x="9903" y="73"/>
                </a:lnTo>
                <a:lnTo>
                  <a:pt x="8249" y="25"/>
                </a:lnTo>
                <a:lnTo>
                  <a:pt x="6619" y="0"/>
                </a:lnTo>
                <a:close/>
              </a:path>
            </a:pathLst>
          </a:custGeom>
          <a:solidFill>
            <a:srgbClr val="2B354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sp>
        <p:nvSpPr>
          <p:cNvPr id="423" name="Google Shape;423;p51"/>
          <p:cNvSpPr/>
          <p:nvPr/>
        </p:nvSpPr>
        <p:spPr>
          <a:xfrm>
            <a:off x="-739" y="2682155"/>
            <a:ext cx="9138900" cy="2508000"/>
          </a:xfrm>
          <a:prstGeom prst="rect">
            <a:avLst/>
          </a:prstGeom>
          <a:solidFill>
            <a:srgbClr val="262626"/>
          </a:solidFill>
          <a:ln cap="flat" cmpd="sng" w="12700">
            <a:solidFill>
              <a:srgbClr val="000000"/>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FFFFFF"/>
              </a:solidFill>
              <a:latin typeface="Arial"/>
              <a:ea typeface="Arial"/>
              <a:cs typeface="Arial"/>
              <a:sym typeface="Arial"/>
            </a:endParaRPr>
          </a:p>
        </p:txBody>
      </p:sp>
      <p:pic>
        <p:nvPicPr>
          <p:cNvPr descr="Page Facing Up Emoji" id="424" name="Google Shape;424;p51"/>
          <p:cNvPicPr preferRelativeResize="0"/>
          <p:nvPr/>
        </p:nvPicPr>
        <p:blipFill rotWithShape="1">
          <a:blip r:embed="rId3">
            <a:alphaModFix/>
          </a:blip>
          <a:srcRect b="0" l="0" r="0" t="0"/>
          <a:stretch/>
        </p:blipFill>
        <p:spPr>
          <a:xfrm>
            <a:off x="6738219" y="1499776"/>
            <a:ext cx="926788" cy="926788"/>
          </a:xfrm>
          <a:prstGeom prst="rect">
            <a:avLst/>
          </a:prstGeom>
          <a:noFill/>
          <a:ln>
            <a:noFill/>
          </a:ln>
        </p:spPr>
      </p:pic>
      <p:sp>
        <p:nvSpPr>
          <p:cNvPr id="425" name="Google Shape;425;p51"/>
          <p:cNvSpPr txBox="1"/>
          <p:nvPr/>
        </p:nvSpPr>
        <p:spPr>
          <a:xfrm>
            <a:off x="7324856" y="4895081"/>
            <a:ext cx="1777200" cy="2076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rgbClr val="7F7F7F"/>
                </a:solidFill>
                <a:latin typeface="Arial"/>
                <a:ea typeface="Arial"/>
                <a:cs typeface="Arial"/>
                <a:sym typeface="Arial"/>
              </a:rPr>
              <a:t>Emojis by </a:t>
            </a:r>
            <a:r>
              <a:rPr lang="en" sz="900">
                <a:solidFill>
                  <a:srgbClr val="DD3333"/>
                </a:solidFill>
                <a:uFill>
                  <a:noFill/>
                </a:uFill>
                <a:latin typeface="Arial"/>
                <a:ea typeface="Arial"/>
                <a:cs typeface="Arial"/>
                <a:sym typeface="Arial"/>
                <a:hlinkClick r:id="rId4">
                  <a:extLst>
                    <a:ext uri="{A12FA001-AC4F-418D-AE19-62706E023703}">
                      <ahyp:hlinkClr val="tx"/>
                    </a:ext>
                  </a:extLst>
                </a:hlinkClick>
              </a:rPr>
              <a:t>Mozilla</a:t>
            </a:r>
            <a:r>
              <a:rPr lang="en" sz="900">
                <a:solidFill>
                  <a:srgbClr val="7F7F7F"/>
                </a:solidFill>
                <a:latin typeface="Arial"/>
                <a:ea typeface="Arial"/>
                <a:cs typeface="Arial"/>
                <a:sym typeface="Arial"/>
              </a:rPr>
              <a:t> (CC BY 4.0)</a:t>
            </a:r>
            <a:endParaRPr sz="1100">
              <a:solidFill>
                <a:srgbClr val="7F7F7F"/>
              </a:solidFill>
            </a:endParaRPr>
          </a:p>
        </p:txBody>
      </p:sp>
      <p:sp>
        <p:nvSpPr>
          <p:cNvPr id="426" name="Google Shape;426;p51"/>
          <p:cNvSpPr txBox="1"/>
          <p:nvPr/>
        </p:nvSpPr>
        <p:spPr>
          <a:xfrm>
            <a:off x="1913776" y="3076411"/>
            <a:ext cx="7782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rgbClr val="FFFFFF"/>
                </a:solidFill>
                <a:latin typeface="Nunito"/>
                <a:ea typeface="Nunito"/>
                <a:cs typeface="Nunito"/>
                <a:sym typeface="Nunito"/>
              </a:rPr>
              <a:t>Journal 1</a:t>
            </a:r>
            <a:endParaRPr sz="1200">
              <a:latin typeface="Nunito"/>
              <a:ea typeface="Nunito"/>
              <a:cs typeface="Nunito"/>
              <a:sym typeface="Nunito"/>
            </a:endParaRPr>
          </a:p>
        </p:txBody>
      </p:sp>
      <p:sp>
        <p:nvSpPr>
          <p:cNvPr id="427" name="Google Shape;427;p51"/>
          <p:cNvSpPr txBox="1"/>
          <p:nvPr/>
        </p:nvSpPr>
        <p:spPr>
          <a:xfrm>
            <a:off x="4446640" y="3093592"/>
            <a:ext cx="7782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rgbClr val="FFFFFF"/>
                </a:solidFill>
                <a:latin typeface="Nunito"/>
                <a:ea typeface="Nunito"/>
                <a:cs typeface="Nunito"/>
                <a:sym typeface="Nunito"/>
              </a:rPr>
              <a:t>Journal 2</a:t>
            </a:r>
            <a:endParaRPr sz="1200">
              <a:latin typeface="Nunito"/>
              <a:ea typeface="Nunito"/>
              <a:cs typeface="Nunito"/>
              <a:sym typeface="Nunito"/>
            </a:endParaRPr>
          </a:p>
        </p:txBody>
      </p:sp>
      <p:sp>
        <p:nvSpPr>
          <p:cNvPr id="428" name="Google Shape;428;p51"/>
          <p:cNvSpPr txBox="1"/>
          <p:nvPr/>
        </p:nvSpPr>
        <p:spPr>
          <a:xfrm>
            <a:off x="6912791" y="3104723"/>
            <a:ext cx="7782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rgbClr val="FFFFFF"/>
                </a:solidFill>
                <a:latin typeface="Nunito"/>
                <a:ea typeface="Nunito"/>
                <a:cs typeface="Nunito"/>
                <a:sym typeface="Nunito"/>
              </a:rPr>
              <a:t>Journal 3</a:t>
            </a:r>
            <a:endParaRPr sz="1200">
              <a:latin typeface="Nunito"/>
              <a:ea typeface="Nunito"/>
              <a:cs typeface="Nunito"/>
              <a:sym typeface="Nunito"/>
            </a:endParaRPr>
          </a:p>
        </p:txBody>
      </p:sp>
      <p:pic>
        <p:nvPicPr>
          <p:cNvPr descr="Bookmark Emoji" id="429" name="Google Shape;429;p51"/>
          <p:cNvPicPr preferRelativeResize="0"/>
          <p:nvPr/>
        </p:nvPicPr>
        <p:blipFill rotWithShape="1">
          <a:blip r:embed="rId5">
            <a:alphaModFix/>
          </a:blip>
          <a:srcRect b="0" l="0" r="0" t="0"/>
          <a:stretch/>
        </p:blipFill>
        <p:spPr>
          <a:xfrm>
            <a:off x="6944885" y="1490943"/>
            <a:ext cx="568122" cy="568122"/>
          </a:xfrm>
          <a:prstGeom prst="rect">
            <a:avLst/>
          </a:prstGeom>
          <a:noFill/>
          <a:ln>
            <a:noFill/>
          </a:ln>
        </p:spPr>
      </p:pic>
      <p:pic>
        <p:nvPicPr>
          <p:cNvPr descr="Page Facing Up Emoji" id="430" name="Google Shape;430;p51"/>
          <p:cNvPicPr preferRelativeResize="0"/>
          <p:nvPr/>
        </p:nvPicPr>
        <p:blipFill rotWithShape="1">
          <a:blip r:embed="rId3">
            <a:alphaModFix/>
          </a:blip>
          <a:srcRect b="0" l="0" r="0" t="0"/>
          <a:stretch/>
        </p:blipFill>
        <p:spPr>
          <a:xfrm>
            <a:off x="111198" y="3264846"/>
            <a:ext cx="926788" cy="926788"/>
          </a:xfrm>
          <a:prstGeom prst="rect">
            <a:avLst/>
          </a:prstGeom>
          <a:noFill/>
          <a:ln>
            <a:noFill/>
          </a:ln>
        </p:spPr>
      </p:pic>
      <p:pic>
        <p:nvPicPr>
          <p:cNvPr descr="Closed Book Emoji" id="431" name="Google Shape;431;p51"/>
          <p:cNvPicPr preferRelativeResize="0"/>
          <p:nvPr/>
        </p:nvPicPr>
        <p:blipFill rotWithShape="1">
          <a:blip r:embed="rId6">
            <a:alphaModFix/>
          </a:blip>
          <a:srcRect b="0" l="0" r="0" t="0"/>
          <a:stretch/>
        </p:blipFill>
        <p:spPr>
          <a:xfrm>
            <a:off x="1843945" y="3330430"/>
            <a:ext cx="926788" cy="926788"/>
          </a:xfrm>
          <a:prstGeom prst="rect">
            <a:avLst/>
          </a:prstGeom>
          <a:noFill/>
          <a:ln>
            <a:noFill/>
          </a:ln>
        </p:spPr>
      </p:pic>
      <p:pic>
        <p:nvPicPr>
          <p:cNvPr descr="Speech Balloon Emoji" id="432" name="Google Shape;432;p51"/>
          <p:cNvPicPr preferRelativeResize="0"/>
          <p:nvPr/>
        </p:nvPicPr>
        <p:blipFill rotWithShape="1">
          <a:blip r:embed="rId7">
            <a:alphaModFix/>
          </a:blip>
          <a:srcRect b="0" l="0" r="0" t="0"/>
          <a:stretch/>
        </p:blipFill>
        <p:spPr>
          <a:xfrm>
            <a:off x="4176004" y="1235975"/>
            <a:ext cx="870081" cy="870081"/>
          </a:xfrm>
          <a:prstGeom prst="rect">
            <a:avLst/>
          </a:prstGeom>
          <a:noFill/>
          <a:ln>
            <a:noFill/>
          </a:ln>
        </p:spPr>
      </p:pic>
      <p:pic>
        <p:nvPicPr>
          <p:cNvPr descr="Heavy Check Mark Emoji" id="433" name="Google Shape;433;p51"/>
          <p:cNvPicPr preferRelativeResize="0"/>
          <p:nvPr/>
        </p:nvPicPr>
        <p:blipFill rotWithShape="1">
          <a:blip r:embed="rId8">
            <a:alphaModFix/>
          </a:blip>
          <a:srcRect b="0" l="0" r="0" t="0"/>
          <a:stretch/>
        </p:blipFill>
        <p:spPr>
          <a:xfrm>
            <a:off x="5427901" y="3936217"/>
            <a:ext cx="341571" cy="341571"/>
          </a:xfrm>
          <a:prstGeom prst="rect">
            <a:avLst/>
          </a:prstGeom>
          <a:noFill/>
          <a:ln>
            <a:noFill/>
          </a:ln>
        </p:spPr>
      </p:pic>
      <p:pic>
        <p:nvPicPr>
          <p:cNvPr descr="Orange Book Emoji" id="434" name="Google Shape;434;p51"/>
          <p:cNvPicPr preferRelativeResize="0"/>
          <p:nvPr/>
        </p:nvPicPr>
        <p:blipFill rotWithShape="1">
          <a:blip r:embed="rId9">
            <a:alphaModFix/>
          </a:blip>
          <a:srcRect b="0" l="0" r="0" t="0"/>
          <a:stretch/>
        </p:blipFill>
        <p:spPr>
          <a:xfrm>
            <a:off x="4361491" y="3358607"/>
            <a:ext cx="910309" cy="910309"/>
          </a:xfrm>
          <a:prstGeom prst="rect">
            <a:avLst/>
          </a:prstGeom>
          <a:noFill/>
          <a:ln>
            <a:noFill/>
          </a:ln>
        </p:spPr>
      </p:pic>
      <p:pic>
        <p:nvPicPr>
          <p:cNvPr descr="Green Book Emoji" id="435" name="Google Shape;435;p51"/>
          <p:cNvPicPr preferRelativeResize="0"/>
          <p:nvPr/>
        </p:nvPicPr>
        <p:blipFill rotWithShape="1">
          <a:blip r:embed="rId10">
            <a:alphaModFix/>
          </a:blip>
          <a:srcRect b="0" l="0" r="0" t="0"/>
          <a:stretch/>
        </p:blipFill>
        <p:spPr>
          <a:xfrm>
            <a:off x="6808491" y="3346910"/>
            <a:ext cx="910309" cy="910309"/>
          </a:xfrm>
          <a:prstGeom prst="rect">
            <a:avLst/>
          </a:prstGeom>
          <a:noFill/>
          <a:ln>
            <a:noFill/>
          </a:ln>
        </p:spPr>
      </p:pic>
      <p:sp>
        <p:nvSpPr>
          <p:cNvPr id="436" name="Google Shape;436;p51"/>
          <p:cNvSpPr txBox="1"/>
          <p:nvPr/>
        </p:nvSpPr>
        <p:spPr>
          <a:xfrm>
            <a:off x="1430787" y="2707471"/>
            <a:ext cx="6267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i="1" lang="en" sz="1200">
                <a:solidFill>
                  <a:srgbClr val="FFFFFF"/>
                </a:solidFill>
                <a:latin typeface="Nunito"/>
                <a:ea typeface="Nunito"/>
                <a:cs typeface="Nunito"/>
                <a:sym typeface="Nunito"/>
              </a:rPr>
              <a:t>Private</a:t>
            </a:r>
            <a:endParaRPr sz="1200">
              <a:latin typeface="Nunito"/>
              <a:ea typeface="Nunito"/>
              <a:cs typeface="Nunito"/>
              <a:sym typeface="Nunito"/>
            </a:endParaRPr>
          </a:p>
        </p:txBody>
      </p:sp>
      <p:sp>
        <p:nvSpPr>
          <p:cNvPr id="437" name="Google Shape;437;p51"/>
          <p:cNvSpPr txBox="1"/>
          <p:nvPr/>
        </p:nvSpPr>
        <p:spPr>
          <a:xfrm>
            <a:off x="1462646" y="2418817"/>
            <a:ext cx="5628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i="1" lang="en" sz="1200">
                <a:solidFill>
                  <a:srgbClr val="000000"/>
                </a:solidFill>
                <a:latin typeface="Nunito"/>
                <a:ea typeface="Nunito"/>
                <a:cs typeface="Nunito"/>
                <a:sym typeface="Nunito"/>
              </a:rPr>
              <a:t>Public</a:t>
            </a:r>
            <a:endParaRPr sz="1200">
              <a:latin typeface="Nunito"/>
              <a:ea typeface="Nunito"/>
              <a:cs typeface="Nunito"/>
              <a:sym typeface="Nunito"/>
            </a:endParaRPr>
          </a:p>
        </p:txBody>
      </p:sp>
      <p:sp>
        <p:nvSpPr>
          <p:cNvPr id="438" name="Google Shape;438;p51"/>
          <p:cNvSpPr txBox="1"/>
          <p:nvPr/>
        </p:nvSpPr>
        <p:spPr>
          <a:xfrm>
            <a:off x="2691874" y="4373748"/>
            <a:ext cx="11010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rgbClr val="FFFFFF"/>
                </a:solidFill>
                <a:latin typeface="Nunito"/>
                <a:ea typeface="Nunito"/>
                <a:cs typeface="Nunito"/>
                <a:sym typeface="Nunito"/>
              </a:rPr>
              <a:t>Peer Review</a:t>
            </a:r>
            <a:endParaRPr sz="1200">
              <a:latin typeface="Nunito"/>
              <a:ea typeface="Nunito"/>
              <a:cs typeface="Nunito"/>
              <a:sym typeface="Nunito"/>
            </a:endParaRPr>
          </a:p>
        </p:txBody>
      </p:sp>
      <p:cxnSp>
        <p:nvCxnSpPr>
          <p:cNvPr id="439" name="Google Shape;439;p51"/>
          <p:cNvCxnSpPr/>
          <p:nvPr/>
        </p:nvCxnSpPr>
        <p:spPr>
          <a:xfrm>
            <a:off x="993393" y="3543616"/>
            <a:ext cx="836400" cy="0"/>
          </a:xfrm>
          <a:prstGeom prst="straightConnector1">
            <a:avLst/>
          </a:prstGeom>
          <a:noFill/>
          <a:ln cap="flat" cmpd="sng" w="38100">
            <a:solidFill>
              <a:srgbClr val="B7B7B7"/>
            </a:solidFill>
            <a:prstDash val="solid"/>
            <a:miter lim="800000"/>
            <a:headEnd len="sm" w="sm" type="none"/>
            <a:tailEnd len="med" w="med" type="triangle"/>
          </a:ln>
        </p:spPr>
      </p:cxnSp>
      <p:sp>
        <p:nvSpPr>
          <p:cNvPr id="440" name="Google Shape;440;p51"/>
          <p:cNvSpPr txBox="1"/>
          <p:nvPr/>
        </p:nvSpPr>
        <p:spPr>
          <a:xfrm>
            <a:off x="1010963" y="3217855"/>
            <a:ext cx="6363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i="1" lang="en" sz="1200">
                <a:solidFill>
                  <a:srgbClr val="FFFFFF"/>
                </a:solidFill>
                <a:latin typeface="Nunito"/>
                <a:ea typeface="Nunito"/>
                <a:cs typeface="Nunito"/>
                <a:sym typeface="Nunito"/>
              </a:rPr>
              <a:t>Submit</a:t>
            </a:r>
            <a:endParaRPr sz="1200">
              <a:latin typeface="Nunito"/>
              <a:ea typeface="Nunito"/>
              <a:cs typeface="Nunito"/>
              <a:sym typeface="Nunito"/>
            </a:endParaRPr>
          </a:p>
        </p:txBody>
      </p:sp>
      <p:sp>
        <p:nvSpPr>
          <p:cNvPr id="441" name="Google Shape;441;p51"/>
          <p:cNvSpPr txBox="1"/>
          <p:nvPr/>
        </p:nvSpPr>
        <p:spPr>
          <a:xfrm>
            <a:off x="4792471" y="4379606"/>
            <a:ext cx="812100" cy="2769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i="1" lang="en" sz="1200">
                <a:solidFill>
                  <a:srgbClr val="FFFFFF"/>
                </a:solidFill>
                <a:latin typeface="Nunito"/>
                <a:ea typeface="Nunito"/>
                <a:cs typeface="Nunito"/>
                <a:sym typeface="Nunito"/>
              </a:rPr>
              <a:t>Revise</a:t>
            </a:r>
            <a:endParaRPr sz="1200">
              <a:latin typeface="Nunito"/>
              <a:ea typeface="Nunito"/>
              <a:cs typeface="Nunito"/>
              <a:sym typeface="Nunito"/>
            </a:endParaRPr>
          </a:p>
        </p:txBody>
      </p:sp>
      <p:cxnSp>
        <p:nvCxnSpPr>
          <p:cNvPr id="442" name="Google Shape;442;p51"/>
          <p:cNvCxnSpPr/>
          <p:nvPr/>
        </p:nvCxnSpPr>
        <p:spPr>
          <a:xfrm>
            <a:off x="3666179" y="3543616"/>
            <a:ext cx="712800" cy="0"/>
          </a:xfrm>
          <a:prstGeom prst="straightConnector1">
            <a:avLst/>
          </a:prstGeom>
          <a:noFill/>
          <a:ln cap="flat" cmpd="sng" w="38100">
            <a:solidFill>
              <a:srgbClr val="B7B7B7"/>
            </a:solidFill>
            <a:prstDash val="solid"/>
            <a:miter lim="800000"/>
            <a:headEnd len="sm" w="sm" type="none"/>
            <a:tailEnd len="med" w="med" type="triangle"/>
          </a:ln>
        </p:spPr>
      </p:cxnSp>
      <p:cxnSp>
        <p:nvCxnSpPr>
          <p:cNvPr id="443" name="Google Shape;443;p51"/>
          <p:cNvCxnSpPr/>
          <p:nvPr/>
        </p:nvCxnSpPr>
        <p:spPr>
          <a:xfrm>
            <a:off x="6071185" y="3494854"/>
            <a:ext cx="712800" cy="0"/>
          </a:xfrm>
          <a:prstGeom prst="straightConnector1">
            <a:avLst/>
          </a:prstGeom>
          <a:noFill/>
          <a:ln cap="flat" cmpd="sng" w="38100">
            <a:solidFill>
              <a:srgbClr val="B7B7B7"/>
            </a:solidFill>
            <a:prstDash val="solid"/>
            <a:miter lim="800000"/>
            <a:headEnd len="sm" w="sm" type="none"/>
            <a:tailEnd len="med" w="med" type="triangle"/>
          </a:ln>
        </p:spPr>
      </p:cxnSp>
      <p:cxnSp>
        <p:nvCxnSpPr>
          <p:cNvPr id="444" name="Google Shape;444;p51"/>
          <p:cNvCxnSpPr/>
          <p:nvPr/>
        </p:nvCxnSpPr>
        <p:spPr>
          <a:xfrm flipH="1">
            <a:off x="6877451" y="3786350"/>
            <a:ext cx="1709700" cy="13500"/>
          </a:xfrm>
          <a:prstGeom prst="bentConnector5">
            <a:avLst>
              <a:gd fmla="val -1289" name="adj1"/>
              <a:gd fmla="val 6526056" name="adj2"/>
              <a:gd fmla="val 115985" name="adj3"/>
            </a:avLst>
          </a:prstGeom>
          <a:noFill/>
          <a:ln cap="flat" cmpd="sng" w="38100">
            <a:solidFill>
              <a:srgbClr val="B7B7B7"/>
            </a:solidFill>
            <a:prstDash val="solid"/>
            <a:miter lim="800000"/>
            <a:headEnd len="sm" w="sm" type="none"/>
            <a:tailEnd len="med" w="med" type="triangle"/>
          </a:ln>
        </p:spPr>
      </p:cxnSp>
      <p:cxnSp>
        <p:nvCxnSpPr>
          <p:cNvPr id="445" name="Google Shape;445;p51"/>
          <p:cNvCxnSpPr>
            <a:endCxn id="424" idx="3"/>
          </p:cNvCxnSpPr>
          <p:nvPr/>
        </p:nvCxnSpPr>
        <p:spPr>
          <a:xfrm flipH="1" rot="5400000">
            <a:off x="7222657" y="2405520"/>
            <a:ext cx="1828800" cy="944100"/>
          </a:xfrm>
          <a:prstGeom prst="bentConnector2">
            <a:avLst/>
          </a:prstGeom>
          <a:noFill/>
          <a:ln cap="flat" cmpd="sng" w="38100">
            <a:solidFill>
              <a:srgbClr val="B7B7B7"/>
            </a:solidFill>
            <a:prstDash val="solid"/>
            <a:miter lim="800000"/>
            <a:headEnd len="sm" w="sm" type="none"/>
            <a:tailEnd len="med" w="med" type="triangle"/>
          </a:ln>
        </p:spPr>
      </p:cxnSp>
      <p:sp>
        <p:nvSpPr>
          <p:cNvPr id="446" name="Google Shape;446;p51"/>
          <p:cNvSpPr txBox="1"/>
          <p:nvPr/>
        </p:nvSpPr>
        <p:spPr>
          <a:xfrm>
            <a:off x="112519" y="4234325"/>
            <a:ext cx="9408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rgbClr val="FFFFFF"/>
                </a:solidFill>
                <a:latin typeface="Nunito"/>
                <a:ea typeface="Nunito"/>
                <a:cs typeface="Nunito"/>
                <a:sym typeface="Nunito"/>
              </a:rPr>
              <a:t>Manuscript</a:t>
            </a:r>
            <a:endParaRPr sz="1200">
              <a:latin typeface="Nunito"/>
              <a:ea typeface="Nunito"/>
              <a:cs typeface="Nunito"/>
              <a:sym typeface="Nunito"/>
            </a:endParaRPr>
          </a:p>
        </p:txBody>
      </p:sp>
      <p:sp>
        <p:nvSpPr>
          <p:cNvPr id="447" name="Google Shape;447;p51"/>
          <p:cNvSpPr txBox="1"/>
          <p:nvPr/>
        </p:nvSpPr>
        <p:spPr>
          <a:xfrm>
            <a:off x="6607022" y="984984"/>
            <a:ext cx="1189200" cy="4848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200">
                <a:solidFill>
                  <a:srgbClr val="000000"/>
                </a:solidFill>
                <a:latin typeface="Nunito"/>
                <a:ea typeface="Nunito"/>
                <a:cs typeface="Nunito"/>
                <a:sym typeface="Nunito"/>
              </a:rPr>
              <a:t>Peer reviewed paper</a:t>
            </a:r>
            <a:endParaRPr sz="1200">
              <a:latin typeface="Nunito"/>
              <a:ea typeface="Nunito"/>
              <a:cs typeface="Nunito"/>
              <a:sym typeface="Nunito"/>
            </a:endParaRPr>
          </a:p>
        </p:txBody>
      </p:sp>
      <p:sp>
        <p:nvSpPr>
          <p:cNvPr id="448" name="Google Shape;448;p51"/>
          <p:cNvSpPr txBox="1"/>
          <p:nvPr/>
        </p:nvSpPr>
        <p:spPr>
          <a:xfrm>
            <a:off x="3209577" y="2326353"/>
            <a:ext cx="28896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rgbClr val="000000"/>
                </a:solidFill>
                <a:latin typeface="Nunito"/>
                <a:ea typeface="Nunito"/>
                <a:cs typeface="Nunito"/>
                <a:sym typeface="Nunito"/>
              </a:rPr>
              <a:t>Community feedback, ideas, discussion</a:t>
            </a:r>
            <a:endParaRPr sz="1200">
              <a:latin typeface="Nunito"/>
              <a:ea typeface="Nunito"/>
              <a:cs typeface="Nunito"/>
              <a:sym typeface="Nunito"/>
            </a:endParaRPr>
          </a:p>
        </p:txBody>
      </p:sp>
      <p:sp>
        <p:nvSpPr>
          <p:cNvPr id="449" name="Google Shape;449;p51"/>
          <p:cNvSpPr txBox="1"/>
          <p:nvPr/>
        </p:nvSpPr>
        <p:spPr>
          <a:xfrm>
            <a:off x="7750098" y="2139889"/>
            <a:ext cx="9267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i="1" lang="en" sz="1200">
                <a:solidFill>
                  <a:srgbClr val="444444"/>
                </a:solidFill>
                <a:latin typeface="Nunito"/>
                <a:ea typeface="Nunito"/>
                <a:cs typeface="Nunito"/>
                <a:sym typeface="Nunito"/>
              </a:rPr>
              <a:t>Months to years</a:t>
            </a:r>
            <a:endParaRPr sz="1200">
              <a:solidFill>
                <a:srgbClr val="444444"/>
              </a:solidFill>
              <a:latin typeface="Nunito"/>
              <a:ea typeface="Nunito"/>
              <a:cs typeface="Nunito"/>
              <a:sym typeface="Nunito"/>
            </a:endParaRPr>
          </a:p>
        </p:txBody>
      </p:sp>
      <p:pic>
        <p:nvPicPr>
          <p:cNvPr descr="Heavy Multiplication X Emoji" id="450" name="Google Shape;450;p51"/>
          <p:cNvPicPr preferRelativeResize="0"/>
          <p:nvPr/>
        </p:nvPicPr>
        <p:blipFill rotWithShape="1">
          <a:blip r:embed="rId11">
            <a:alphaModFix/>
          </a:blip>
          <a:srcRect b="0" l="0" r="0" t="0"/>
          <a:stretch/>
        </p:blipFill>
        <p:spPr>
          <a:xfrm>
            <a:off x="2988713" y="3089105"/>
            <a:ext cx="341571" cy="341571"/>
          </a:xfrm>
          <a:prstGeom prst="rect">
            <a:avLst/>
          </a:prstGeom>
          <a:noFill/>
          <a:ln>
            <a:noFill/>
          </a:ln>
        </p:spPr>
      </p:pic>
      <p:pic>
        <p:nvPicPr>
          <p:cNvPr descr="Heavy Multiplication X Emoji" id="451" name="Google Shape;451;p51"/>
          <p:cNvPicPr preferRelativeResize="0"/>
          <p:nvPr/>
        </p:nvPicPr>
        <p:blipFill rotWithShape="1">
          <a:blip r:embed="rId11">
            <a:alphaModFix/>
          </a:blip>
          <a:srcRect b="0" l="0" r="0" t="0"/>
          <a:stretch/>
        </p:blipFill>
        <p:spPr>
          <a:xfrm>
            <a:off x="2988713" y="3528773"/>
            <a:ext cx="341571" cy="341571"/>
          </a:xfrm>
          <a:prstGeom prst="rect">
            <a:avLst/>
          </a:prstGeom>
          <a:noFill/>
          <a:ln>
            <a:noFill/>
          </a:ln>
        </p:spPr>
      </p:pic>
      <p:pic>
        <p:nvPicPr>
          <p:cNvPr descr="Heavy Multiplication X Emoji" id="452" name="Google Shape;452;p51"/>
          <p:cNvPicPr preferRelativeResize="0"/>
          <p:nvPr/>
        </p:nvPicPr>
        <p:blipFill rotWithShape="1">
          <a:blip r:embed="rId11">
            <a:alphaModFix/>
          </a:blip>
          <a:srcRect b="0" l="0" r="0" t="0"/>
          <a:stretch/>
        </p:blipFill>
        <p:spPr>
          <a:xfrm>
            <a:off x="2988713" y="3968441"/>
            <a:ext cx="341571" cy="341571"/>
          </a:xfrm>
          <a:prstGeom prst="rect">
            <a:avLst/>
          </a:prstGeom>
          <a:noFill/>
          <a:ln>
            <a:noFill/>
          </a:ln>
        </p:spPr>
      </p:pic>
      <p:pic>
        <p:nvPicPr>
          <p:cNvPr descr="Heavy Multiplication X Emoji" id="453" name="Google Shape;453;p51"/>
          <p:cNvPicPr preferRelativeResize="0"/>
          <p:nvPr/>
        </p:nvPicPr>
        <p:blipFill rotWithShape="1">
          <a:blip r:embed="rId11">
            <a:alphaModFix/>
          </a:blip>
          <a:srcRect b="0" l="0" r="0" t="0"/>
          <a:stretch/>
        </p:blipFill>
        <p:spPr>
          <a:xfrm>
            <a:off x="5427901" y="3031295"/>
            <a:ext cx="341571" cy="341571"/>
          </a:xfrm>
          <a:prstGeom prst="rect">
            <a:avLst/>
          </a:prstGeom>
          <a:noFill/>
          <a:ln>
            <a:noFill/>
          </a:ln>
        </p:spPr>
      </p:pic>
      <p:pic>
        <p:nvPicPr>
          <p:cNvPr descr="Heavy Check Mark Emoji" id="454" name="Google Shape;454;p51"/>
          <p:cNvPicPr preferRelativeResize="0"/>
          <p:nvPr/>
        </p:nvPicPr>
        <p:blipFill rotWithShape="1">
          <a:blip r:embed="rId8">
            <a:alphaModFix/>
          </a:blip>
          <a:srcRect b="0" l="0" r="0" t="0"/>
          <a:stretch/>
        </p:blipFill>
        <p:spPr>
          <a:xfrm>
            <a:off x="5427901" y="3483756"/>
            <a:ext cx="341571" cy="341571"/>
          </a:xfrm>
          <a:prstGeom prst="rect">
            <a:avLst/>
          </a:prstGeom>
          <a:noFill/>
          <a:ln>
            <a:noFill/>
          </a:ln>
        </p:spPr>
      </p:pic>
      <p:pic>
        <p:nvPicPr>
          <p:cNvPr descr="Heavy Check Mark Emoji" id="455" name="Google Shape;455;p51"/>
          <p:cNvPicPr preferRelativeResize="0"/>
          <p:nvPr/>
        </p:nvPicPr>
        <p:blipFill rotWithShape="1">
          <a:blip r:embed="rId8">
            <a:alphaModFix/>
          </a:blip>
          <a:srcRect b="0" l="0" r="0" t="0"/>
          <a:stretch/>
        </p:blipFill>
        <p:spPr>
          <a:xfrm>
            <a:off x="7829309" y="3924652"/>
            <a:ext cx="341571" cy="341571"/>
          </a:xfrm>
          <a:prstGeom prst="rect">
            <a:avLst/>
          </a:prstGeom>
          <a:noFill/>
          <a:ln>
            <a:noFill/>
          </a:ln>
        </p:spPr>
      </p:pic>
      <p:pic>
        <p:nvPicPr>
          <p:cNvPr descr="Heavy Check Mark Emoji" id="456" name="Google Shape;456;p51"/>
          <p:cNvPicPr preferRelativeResize="0"/>
          <p:nvPr/>
        </p:nvPicPr>
        <p:blipFill rotWithShape="1">
          <a:blip r:embed="rId8">
            <a:alphaModFix/>
          </a:blip>
          <a:srcRect b="0" l="0" r="0" t="0"/>
          <a:stretch/>
        </p:blipFill>
        <p:spPr>
          <a:xfrm>
            <a:off x="7829309" y="3489237"/>
            <a:ext cx="341571" cy="341571"/>
          </a:xfrm>
          <a:prstGeom prst="rect">
            <a:avLst/>
          </a:prstGeom>
          <a:noFill/>
          <a:ln>
            <a:noFill/>
          </a:ln>
        </p:spPr>
      </p:pic>
      <p:pic>
        <p:nvPicPr>
          <p:cNvPr descr="Heavy Check Mark Emoji" id="457" name="Google Shape;457;p51"/>
          <p:cNvPicPr preferRelativeResize="0"/>
          <p:nvPr/>
        </p:nvPicPr>
        <p:blipFill rotWithShape="1">
          <a:blip r:embed="rId8">
            <a:alphaModFix/>
          </a:blip>
          <a:srcRect b="0" l="0" r="0" t="0"/>
          <a:stretch/>
        </p:blipFill>
        <p:spPr>
          <a:xfrm>
            <a:off x="7829309" y="3053822"/>
            <a:ext cx="341571" cy="341571"/>
          </a:xfrm>
          <a:prstGeom prst="rect">
            <a:avLst/>
          </a:prstGeom>
          <a:noFill/>
          <a:ln>
            <a:noFill/>
          </a:ln>
        </p:spPr>
      </p:pic>
      <p:pic>
        <p:nvPicPr>
          <p:cNvPr descr="Earth Globe Europe-Africa Emoji" id="458" name="Google Shape;458;p51"/>
          <p:cNvPicPr preferRelativeResize="0"/>
          <p:nvPr/>
        </p:nvPicPr>
        <p:blipFill rotWithShape="1">
          <a:blip r:embed="rId12">
            <a:alphaModFix/>
          </a:blip>
          <a:srcRect b="0" l="0" r="0" t="0"/>
          <a:stretch/>
        </p:blipFill>
        <p:spPr>
          <a:xfrm>
            <a:off x="1387327" y="1184485"/>
            <a:ext cx="812131" cy="812131"/>
          </a:xfrm>
          <a:prstGeom prst="rect">
            <a:avLst/>
          </a:prstGeom>
          <a:noFill/>
          <a:ln>
            <a:noFill/>
          </a:ln>
        </p:spPr>
      </p:pic>
      <p:pic>
        <p:nvPicPr>
          <p:cNvPr descr="Page Facing Up Emoji" id="459" name="Google Shape;459;p51"/>
          <p:cNvPicPr preferRelativeResize="0"/>
          <p:nvPr/>
        </p:nvPicPr>
        <p:blipFill rotWithShape="1">
          <a:blip r:embed="rId3">
            <a:alphaModFix/>
          </a:blip>
          <a:srcRect b="0" l="0" r="0" t="0"/>
          <a:stretch/>
        </p:blipFill>
        <p:spPr>
          <a:xfrm>
            <a:off x="1846737" y="1464082"/>
            <a:ext cx="926788" cy="926788"/>
          </a:xfrm>
          <a:prstGeom prst="rect">
            <a:avLst/>
          </a:prstGeom>
          <a:noFill/>
          <a:ln>
            <a:noFill/>
          </a:ln>
        </p:spPr>
      </p:pic>
      <p:cxnSp>
        <p:nvCxnSpPr>
          <p:cNvPr id="460" name="Google Shape;460;p51"/>
          <p:cNvCxnSpPr/>
          <p:nvPr/>
        </p:nvCxnSpPr>
        <p:spPr>
          <a:xfrm rot="-5400000">
            <a:off x="108259" y="2034866"/>
            <a:ext cx="1585800" cy="694800"/>
          </a:xfrm>
          <a:prstGeom prst="bentConnector3">
            <a:avLst>
              <a:gd fmla="val 99901" name="adj1"/>
            </a:avLst>
          </a:prstGeom>
          <a:noFill/>
          <a:ln cap="flat" cmpd="sng" w="38100">
            <a:solidFill>
              <a:srgbClr val="B7B7B7"/>
            </a:solidFill>
            <a:prstDash val="solid"/>
            <a:miter lim="800000"/>
            <a:headEnd len="sm" w="sm" type="none"/>
            <a:tailEnd len="med" w="med" type="triangle"/>
          </a:ln>
        </p:spPr>
      </p:cxnSp>
      <p:sp>
        <p:nvSpPr>
          <p:cNvPr id="461" name="Google Shape;461;p51"/>
          <p:cNvSpPr txBox="1"/>
          <p:nvPr/>
        </p:nvSpPr>
        <p:spPr>
          <a:xfrm>
            <a:off x="594603" y="1714625"/>
            <a:ext cx="867900" cy="6924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i="1" lang="en" sz="1200">
                <a:solidFill>
                  <a:srgbClr val="444444"/>
                </a:solidFill>
                <a:latin typeface="Nunito"/>
                <a:ea typeface="Nunito"/>
                <a:cs typeface="Nunito"/>
                <a:sym typeface="Nunito"/>
              </a:rPr>
              <a:t>&lt;48 hrs screening process</a:t>
            </a:r>
            <a:endParaRPr sz="1200">
              <a:solidFill>
                <a:srgbClr val="444444"/>
              </a:solidFill>
              <a:latin typeface="Nunito"/>
              <a:ea typeface="Nunito"/>
              <a:cs typeface="Nunito"/>
              <a:sym typeface="Nunito"/>
            </a:endParaRPr>
          </a:p>
        </p:txBody>
      </p:sp>
      <p:sp>
        <p:nvSpPr>
          <p:cNvPr id="462" name="Google Shape;462;p51"/>
          <p:cNvSpPr txBox="1"/>
          <p:nvPr/>
        </p:nvSpPr>
        <p:spPr>
          <a:xfrm>
            <a:off x="7275327" y="4360069"/>
            <a:ext cx="812100" cy="2769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i="1" lang="en" sz="1200">
                <a:solidFill>
                  <a:srgbClr val="FFFFFF"/>
                </a:solidFill>
                <a:latin typeface="Nunito"/>
                <a:ea typeface="Nunito"/>
                <a:cs typeface="Nunito"/>
                <a:sym typeface="Nunito"/>
              </a:rPr>
              <a:t>Revise</a:t>
            </a:r>
            <a:endParaRPr sz="1200">
              <a:latin typeface="Nunito"/>
              <a:ea typeface="Nunito"/>
              <a:cs typeface="Nunito"/>
              <a:sym typeface="Nunito"/>
            </a:endParaRPr>
          </a:p>
        </p:txBody>
      </p:sp>
      <p:pic>
        <p:nvPicPr>
          <p:cNvPr id="463" name="Google Shape;463;p51"/>
          <p:cNvPicPr preferRelativeResize="0"/>
          <p:nvPr/>
        </p:nvPicPr>
        <p:blipFill>
          <a:blip r:embed="rId13">
            <a:alphaModFix/>
          </a:blip>
          <a:stretch>
            <a:fillRect/>
          </a:stretch>
        </p:blipFill>
        <p:spPr>
          <a:xfrm>
            <a:off x="76188" y="4905373"/>
            <a:ext cx="940250" cy="235075"/>
          </a:xfrm>
          <a:prstGeom prst="rect">
            <a:avLst/>
          </a:prstGeom>
          <a:noFill/>
          <a:ln>
            <a:noFill/>
          </a:ln>
        </p:spPr>
      </p:pic>
      <p:sp>
        <p:nvSpPr>
          <p:cNvPr id="464" name="Google Shape;464;p51"/>
          <p:cNvSpPr txBox="1"/>
          <p:nvPr>
            <p:ph type="title"/>
          </p:nvPr>
        </p:nvSpPr>
        <p:spPr>
          <a:xfrm>
            <a:off x="311700" y="1402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700"/>
              <a:t>Preprints complement journals &amp; open up peer review</a:t>
            </a:r>
            <a:endParaRPr sz="2700"/>
          </a:p>
        </p:txBody>
      </p:sp>
      <p:pic>
        <p:nvPicPr>
          <p:cNvPr id="465" name="Google Shape;465;p51"/>
          <p:cNvPicPr preferRelativeResize="0"/>
          <p:nvPr/>
        </p:nvPicPr>
        <p:blipFill rotWithShape="1">
          <a:blip r:embed="rId14">
            <a:alphaModFix/>
          </a:blip>
          <a:srcRect b="9857" l="0" r="0" t="9413"/>
          <a:stretch/>
        </p:blipFill>
        <p:spPr>
          <a:xfrm>
            <a:off x="2420596" y="836210"/>
            <a:ext cx="568125" cy="412789"/>
          </a:xfrm>
          <a:prstGeom prst="rect">
            <a:avLst/>
          </a:prstGeom>
          <a:noFill/>
          <a:ln>
            <a:noFill/>
          </a:ln>
        </p:spPr>
      </p:pic>
      <p:pic>
        <p:nvPicPr>
          <p:cNvPr id="466" name="Google Shape;466;p51"/>
          <p:cNvPicPr preferRelativeResize="0"/>
          <p:nvPr/>
        </p:nvPicPr>
        <p:blipFill>
          <a:blip r:embed="rId15">
            <a:alphaModFix/>
          </a:blip>
          <a:stretch>
            <a:fillRect/>
          </a:stretch>
        </p:blipFill>
        <p:spPr>
          <a:xfrm>
            <a:off x="4686686" y="836199"/>
            <a:ext cx="636300" cy="636320"/>
          </a:xfrm>
          <a:prstGeom prst="rect">
            <a:avLst/>
          </a:prstGeom>
          <a:noFill/>
          <a:ln>
            <a:noFill/>
          </a:ln>
        </p:spPr>
      </p:pic>
      <p:pic>
        <p:nvPicPr>
          <p:cNvPr id="467" name="Google Shape;467;p51"/>
          <p:cNvPicPr preferRelativeResize="0"/>
          <p:nvPr/>
        </p:nvPicPr>
        <p:blipFill>
          <a:blip r:embed="rId16">
            <a:alphaModFix/>
          </a:blip>
          <a:stretch>
            <a:fillRect/>
          </a:stretch>
        </p:blipFill>
        <p:spPr>
          <a:xfrm>
            <a:off x="3666175" y="1142341"/>
            <a:ext cx="812100" cy="243631"/>
          </a:xfrm>
          <a:prstGeom prst="rect">
            <a:avLst/>
          </a:prstGeom>
          <a:noFill/>
          <a:ln>
            <a:noFill/>
          </a:ln>
        </p:spPr>
      </p:pic>
      <p:pic>
        <p:nvPicPr>
          <p:cNvPr id="468" name="Google Shape;468;p51"/>
          <p:cNvPicPr preferRelativeResize="0"/>
          <p:nvPr/>
        </p:nvPicPr>
        <p:blipFill>
          <a:blip r:embed="rId17">
            <a:alphaModFix/>
          </a:blip>
          <a:stretch>
            <a:fillRect/>
          </a:stretch>
        </p:blipFill>
        <p:spPr>
          <a:xfrm>
            <a:off x="590142" y="754383"/>
            <a:ext cx="926800" cy="520744"/>
          </a:xfrm>
          <a:prstGeom prst="rect">
            <a:avLst/>
          </a:prstGeom>
          <a:noFill/>
          <a:ln>
            <a:noFill/>
          </a:ln>
        </p:spPr>
      </p:pic>
      <p:sp>
        <p:nvSpPr>
          <p:cNvPr id="469" name="Google Shape;469;p51"/>
          <p:cNvSpPr txBox="1"/>
          <p:nvPr/>
        </p:nvSpPr>
        <p:spPr>
          <a:xfrm>
            <a:off x="1305080" y="876298"/>
            <a:ext cx="11889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rgbClr val="000000"/>
                </a:solidFill>
                <a:latin typeface="Nunito"/>
                <a:ea typeface="Nunito"/>
                <a:cs typeface="Nunito"/>
                <a:sym typeface="Nunito"/>
              </a:rPr>
              <a:t>Preprint server</a:t>
            </a:r>
            <a:endParaRPr sz="1200">
              <a:latin typeface="Nunito"/>
              <a:ea typeface="Nunito"/>
              <a:cs typeface="Nunito"/>
              <a:sym typeface="Nunito"/>
            </a:endParaRPr>
          </a:p>
        </p:txBody>
      </p:sp>
      <p:cxnSp>
        <p:nvCxnSpPr>
          <p:cNvPr id="470" name="Google Shape;470;p51"/>
          <p:cNvCxnSpPr/>
          <p:nvPr/>
        </p:nvCxnSpPr>
        <p:spPr>
          <a:xfrm flipH="1">
            <a:off x="4361491" y="3800262"/>
            <a:ext cx="1709700" cy="13500"/>
          </a:xfrm>
          <a:prstGeom prst="bentConnector5">
            <a:avLst>
              <a:gd fmla="val -10023" name="adj1"/>
              <a:gd fmla="val 6526383" name="adj2"/>
              <a:gd fmla="val 115990" name="adj3"/>
            </a:avLst>
          </a:prstGeom>
          <a:noFill/>
          <a:ln cap="flat" cmpd="sng" w="38100">
            <a:solidFill>
              <a:srgbClr val="B7B7B7"/>
            </a:solidFill>
            <a:prstDash val="solid"/>
            <a:miter lim="800000"/>
            <a:headEnd len="sm" w="sm" type="none"/>
            <a:tailEnd len="med" w="med" type="triangle"/>
          </a:ln>
        </p:spPr>
      </p:cxnSp>
      <p:sp>
        <p:nvSpPr>
          <p:cNvPr id="471" name="Google Shape;471;p51"/>
          <p:cNvSpPr txBox="1"/>
          <p:nvPr/>
        </p:nvSpPr>
        <p:spPr>
          <a:xfrm>
            <a:off x="1053325" y="4923750"/>
            <a:ext cx="3633300" cy="2076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rgbClr val="7F7F7F"/>
                </a:solidFill>
              </a:rPr>
              <a:t>Slide modified from original by Jessica Polka, ASAPbio </a:t>
            </a:r>
            <a:r>
              <a:rPr lang="en" sz="900">
                <a:solidFill>
                  <a:srgbClr val="7F7F7F"/>
                </a:solidFill>
                <a:latin typeface="Arial"/>
                <a:ea typeface="Arial"/>
                <a:cs typeface="Arial"/>
                <a:sym typeface="Arial"/>
              </a:rPr>
              <a:t>(CC BY 4.0)</a:t>
            </a:r>
            <a:endParaRPr sz="1100">
              <a:solidFill>
                <a:srgbClr val="7F7F7F"/>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8"/>
                                        </p:tgtEl>
                                        <p:attrNameLst>
                                          <p:attrName>style.visibility</p:attrName>
                                        </p:attrNameLst>
                                      </p:cBhvr>
                                      <p:to>
                                        <p:strVal val="visible"/>
                                      </p:to>
                                    </p:set>
                                    <p:animEffect filter="fade" transition="in">
                                      <p:cBhvr>
                                        <p:cTn dur="1000"/>
                                        <p:tgtEl>
                                          <p:spTgt spid="458"/>
                                        </p:tgtEl>
                                      </p:cBhvr>
                                    </p:animEffect>
                                  </p:childTnLst>
                                </p:cTn>
                              </p:par>
                              <p:par>
                                <p:cTn fill="hold" nodeType="withEffect" presetClass="entr" presetID="10" presetSubtype="0">
                                  <p:stCondLst>
                                    <p:cond delay="0"/>
                                  </p:stCondLst>
                                  <p:childTnLst>
                                    <p:set>
                                      <p:cBhvr>
                                        <p:cTn dur="1" fill="hold">
                                          <p:stCondLst>
                                            <p:cond delay="0"/>
                                          </p:stCondLst>
                                        </p:cTn>
                                        <p:tgtEl>
                                          <p:spTgt spid="465"/>
                                        </p:tgtEl>
                                        <p:attrNameLst>
                                          <p:attrName>style.visibility</p:attrName>
                                        </p:attrNameLst>
                                      </p:cBhvr>
                                      <p:to>
                                        <p:strVal val="visible"/>
                                      </p:to>
                                    </p:set>
                                    <p:animEffect filter="fade" transition="in">
                                      <p:cBhvr>
                                        <p:cTn dur="1500"/>
                                        <p:tgtEl>
                                          <p:spTgt spid="465"/>
                                        </p:tgtEl>
                                      </p:cBhvr>
                                    </p:animEffect>
                                  </p:childTnLst>
                                </p:cTn>
                              </p:par>
                              <p:par>
                                <p:cTn fill="hold" nodeType="withEffect" presetClass="entr" presetID="10" presetSubtype="0">
                                  <p:stCondLst>
                                    <p:cond delay="0"/>
                                  </p:stCondLst>
                                  <p:childTnLst>
                                    <p:set>
                                      <p:cBhvr>
                                        <p:cTn dur="1" fill="hold">
                                          <p:stCondLst>
                                            <p:cond delay="0"/>
                                          </p:stCondLst>
                                        </p:cTn>
                                        <p:tgtEl>
                                          <p:spTgt spid="468"/>
                                        </p:tgtEl>
                                        <p:attrNameLst>
                                          <p:attrName>style.visibility</p:attrName>
                                        </p:attrNameLst>
                                      </p:cBhvr>
                                      <p:to>
                                        <p:strVal val="visible"/>
                                      </p:to>
                                    </p:set>
                                    <p:animEffect filter="fade" transition="in">
                                      <p:cBhvr>
                                        <p:cTn dur="1000"/>
                                        <p:tgtEl>
                                          <p:spTgt spid="468"/>
                                        </p:tgtEl>
                                      </p:cBhvr>
                                    </p:animEffect>
                                  </p:childTnLst>
                                </p:cTn>
                              </p:par>
                              <p:par>
                                <p:cTn fill="hold" nodeType="withEffect" presetClass="entr" presetID="10" presetSubtype="0">
                                  <p:stCondLst>
                                    <p:cond delay="0"/>
                                  </p:stCondLst>
                                  <p:childTnLst>
                                    <p:set>
                                      <p:cBhvr>
                                        <p:cTn dur="1" fill="hold">
                                          <p:stCondLst>
                                            <p:cond delay="0"/>
                                          </p:stCondLst>
                                        </p:cTn>
                                        <p:tgtEl>
                                          <p:spTgt spid="459"/>
                                        </p:tgtEl>
                                        <p:attrNameLst>
                                          <p:attrName>style.visibility</p:attrName>
                                        </p:attrNameLst>
                                      </p:cBhvr>
                                      <p:to>
                                        <p:strVal val="visible"/>
                                      </p:to>
                                    </p:set>
                                    <p:animEffect filter="fade" transition="in">
                                      <p:cBhvr>
                                        <p:cTn dur="1000"/>
                                        <p:tgtEl>
                                          <p:spTgt spid="459"/>
                                        </p:tgtEl>
                                      </p:cBhvr>
                                    </p:animEffect>
                                  </p:childTnLst>
                                </p:cTn>
                              </p:par>
                              <p:par>
                                <p:cTn fill="hold" nodeType="withEffect" presetClass="entr" presetID="10" presetSubtype="0">
                                  <p:stCondLst>
                                    <p:cond delay="0"/>
                                  </p:stCondLst>
                                  <p:childTnLst>
                                    <p:set>
                                      <p:cBhvr>
                                        <p:cTn dur="1" fill="hold">
                                          <p:stCondLst>
                                            <p:cond delay="0"/>
                                          </p:stCondLst>
                                        </p:cTn>
                                        <p:tgtEl>
                                          <p:spTgt spid="460"/>
                                        </p:tgtEl>
                                        <p:attrNameLst>
                                          <p:attrName>style.visibility</p:attrName>
                                        </p:attrNameLst>
                                      </p:cBhvr>
                                      <p:to>
                                        <p:strVal val="visible"/>
                                      </p:to>
                                    </p:set>
                                    <p:animEffect filter="fade" transition="in">
                                      <p:cBhvr>
                                        <p:cTn dur="1000"/>
                                        <p:tgtEl>
                                          <p:spTgt spid="460"/>
                                        </p:tgtEl>
                                      </p:cBhvr>
                                    </p:animEffect>
                                  </p:childTnLst>
                                </p:cTn>
                              </p:par>
                              <p:par>
                                <p:cTn fill="hold" nodeType="withEffect" presetClass="entr" presetID="10" presetSubtype="0">
                                  <p:stCondLst>
                                    <p:cond delay="0"/>
                                  </p:stCondLst>
                                  <p:childTnLst>
                                    <p:set>
                                      <p:cBhvr>
                                        <p:cTn dur="1" fill="hold">
                                          <p:stCondLst>
                                            <p:cond delay="0"/>
                                          </p:stCondLst>
                                        </p:cTn>
                                        <p:tgtEl>
                                          <p:spTgt spid="469"/>
                                        </p:tgtEl>
                                        <p:attrNameLst>
                                          <p:attrName>style.visibility</p:attrName>
                                        </p:attrNameLst>
                                      </p:cBhvr>
                                      <p:to>
                                        <p:strVal val="visible"/>
                                      </p:to>
                                    </p:set>
                                    <p:animEffect filter="fade" transition="in">
                                      <p:cBhvr>
                                        <p:cTn dur="1000"/>
                                        <p:tgtEl>
                                          <p:spTgt spid="469"/>
                                        </p:tgtEl>
                                      </p:cBhvr>
                                    </p:animEffect>
                                  </p:childTnLst>
                                </p:cTn>
                              </p:par>
                              <p:par>
                                <p:cTn fill="hold" nodeType="withEffect" presetClass="entr" presetID="10" presetSubtype="0">
                                  <p:stCondLst>
                                    <p:cond delay="0"/>
                                  </p:stCondLst>
                                  <p:childTnLst>
                                    <p:set>
                                      <p:cBhvr>
                                        <p:cTn dur="1" fill="hold">
                                          <p:stCondLst>
                                            <p:cond delay="0"/>
                                          </p:stCondLst>
                                        </p:cTn>
                                        <p:tgtEl>
                                          <p:spTgt spid="461"/>
                                        </p:tgtEl>
                                        <p:attrNameLst>
                                          <p:attrName>style.visibility</p:attrName>
                                        </p:attrNameLst>
                                      </p:cBhvr>
                                      <p:to>
                                        <p:strVal val="visible"/>
                                      </p:to>
                                    </p:set>
                                    <p:animEffect filter="fade" transition="in">
                                      <p:cBhvr>
                                        <p:cTn dur="1000"/>
                                        <p:tgtEl>
                                          <p:spTgt spid="46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32"/>
                                        </p:tgtEl>
                                        <p:attrNameLst>
                                          <p:attrName>style.visibility</p:attrName>
                                        </p:attrNameLst>
                                      </p:cBhvr>
                                      <p:to>
                                        <p:strVal val="visible"/>
                                      </p:to>
                                    </p:set>
                                    <p:animEffect filter="fade" transition="in">
                                      <p:cBhvr>
                                        <p:cTn dur="1000"/>
                                        <p:tgtEl>
                                          <p:spTgt spid="432"/>
                                        </p:tgtEl>
                                      </p:cBhvr>
                                    </p:animEffect>
                                  </p:childTnLst>
                                </p:cTn>
                              </p:par>
                              <p:par>
                                <p:cTn fill="hold" nodeType="withEffect" presetClass="entr" presetID="10" presetSubtype="0">
                                  <p:stCondLst>
                                    <p:cond delay="0"/>
                                  </p:stCondLst>
                                  <p:childTnLst>
                                    <p:set>
                                      <p:cBhvr>
                                        <p:cTn dur="1" fill="hold">
                                          <p:stCondLst>
                                            <p:cond delay="0"/>
                                          </p:stCondLst>
                                        </p:cTn>
                                        <p:tgtEl>
                                          <p:spTgt spid="466"/>
                                        </p:tgtEl>
                                        <p:attrNameLst>
                                          <p:attrName>style.visibility</p:attrName>
                                        </p:attrNameLst>
                                      </p:cBhvr>
                                      <p:to>
                                        <p:strVal val="visible"/>
                                      </p:to>
                                    </p:set>
                                    <p:animEffect filter="fade" transition="in">
                                      <p:cBhvr>
                                        <p:cTn dur="1000"/>
                                        <p:tgtEl>
                                          <p:spTgt spid="466"/>
                                        </p:tgtEl>
                                      </p:cBhvr>
                                    </p:animEffect>
                                  </p:childTnLst>
                                </p:cTn>
                              </p:par>
                              <p:par>
                                <p:cTn fill="hold" nodeType="withEffect" presetClass="entr" presetID="10" presetSubtype="0">
                                  <p:stCondLst>
                                    <p:cond delay="0"/>
                                  </p:stCondLst>
                                  <p:childTnLst>
                                    <p:set>
                                      <p:cBhvr>
                                        <p:cTn dur="1" fill="hold">
                                          <p:stCondLst>
                                            <p:cond delay="0"/>
                                          </p:stCondLst>
                                        </p:cTn>
                                        <p:tgtEl>
                                          <p:spTgt spid="467"/>
                                        </p:tgtEl>
                                        <p:attrNameLst>
                                          <p:attrName>style.visibility</p:attrName>
                                        </p:attrNameLst>
                                      </p:cBhvr>
                                      <p:to>
                                        <p:strVal val="visible"/>
                                      </p:to>
                                    </p:set>
                                    <p:animEffect filter="fade" transition="in">
                                      <p:cBhvr>
                                        <p:cTn dur="1000"/>
                                        <p:tgtEl>
                                          <p:spTgt spid="467"/>
                                        </p:tgtEl>
                                      </p:cBhvr>
                                    </p:animEffect>
                                  </p:childTnLst>
                                </p:cTn>
                              </p:par>
                              <p:par>
                                <p:cTn fill="hold" nodeType="withEffect" presetClass="entr" presetID="10" presetSubtype="0">
                                  <p:stCondLst>
                                    <p:cond delay="0"/>
                                  </p:stCondLst>
                                  <p:childTnLst>
                                    <p:set>
                                      <p:cBhvr>
                                        <p:cTn dur="1" fill="hold">
                                          <p:stCondLst>
                                            <p:cond delay="0"/>
                                          </p:stCondLst>
                                        </p:cTn>
                                        <p:tgtEl>
                                          <p:spTgt spid="448"/>
                                        </p:tgtEl>
                                        <p:attrNameLst>
                                          <p:attrName>style.visibility</p:attrName>
                                        </p:attrNameLst>
                                      </p:cBhvr>
                                      <p:to>
                                        <p:strVal val="visible"/>
                                      </p:to>
                                    </p:set>
                                    <p:animEffect filter="fade" transition="in">
                                      <p:cBhvr>
                                        <p:cTn dur="1000"/>
                                        <p:tgtEl>
                                          <p:spTgt spid="44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5" name="Shape 475"/>
        <p:cNvGrpSpPr/>
        <p:nvPr/>
      </p:nvGrpSpPr>
      <p:grpSpPr>
        <a:xfrm>
          <a:off x="0" y="0"/>
          <a:ext cx="0" cy="0"/>
          <a:chOff x="0" y="0"/>
          <a:chExt cx="0" cy="0"/>
        </a:xfrm>
      </p:grpSpPr>
      <p:pic>
        <p:nvPicPr>
          <p:cNvPr descr="https://www.ibiology.org/biomedical-workforce/preprints/&#10;&#10;Learn more at http://asapbio.org&#10;Preprints are a way in which a manuscript containing scientific results can be rapidly communicated from one scientist, or a a group of scientists, to the entire scientific community.  This video by ASAPbio (Accelerating Science and Publication in biology) explains what preprints are and their benefits, how they differ from journal publications, and how scientists can use both mechanisms to communicate their work." id="476" name="Google Shape;476;p52" title="What are preprints?">
            <a:hlinkClick r:id="rId3"/>
          </p:cNvPr>
          <p:cNvPicPr preferRelativeResize="0"/>
          <p:nvPr/>
        </p:nvPicPr>
        <p:blipFill>
          <a:blip r:embed="rId4">
            <a:alphaModFix/>
          </a:blip>
          <a:stretch>
            <a:fillRect/>
          </a:stretch>
        </p:blipFill>
        <p:spPr>
          <a:xfrm>
            <a:off x="1490250" y="260438"/>
            <a:ext cx="6163500" cy="4622625"/>
          </a:xfrm>
          <a:prstGeom prst="rect">
            <a:avLst/>
          </a:prstGeom>
          <a:noFill/>
          <a:ln cap="flat" cmpd="sng" w="38100">
            <a:solidFill>
              <a:schemeClr val="dk1"/>
            </a:solidFill>
            <a:prstDash val="solid"/>
            <a:round/>
            <a:headEnd len="sm" w="sm" type="none"/>
            <a:tailEnd len="sm" w="sm" type="none"/>
          </a:ln>
          <a:effectLst>
            <a:outerShdw blurRad="57150" rotWithShape="0" algn="bl" dir="5400000" dist="19050">
              <a:srgbClr val="000000">
                <a:alpha val="50000"/>
              </a:srgbClr>
            </a:outerShdw>
          </a:effectLst>
        </p:spPr>
      </p:pic>
      <p:sp>
        <p:nvSpPr>
          <p:cNvPr id="477" name="Google Shape;477;p52"/>
          <p:cNvSpPr txBox="1"/>
          <p:nvPr/>
        </p:nvSpPr>
        <p:spPr>
          <a:xfrm>
            <a:off x="2611200" y="4425000"/>
            <a:ext cx="3921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rgbClr val="ED7D31"/>
                </a:solidFill>
                <a:latin typeface="Calibri"/>
                <a:ea typeface="Calibri"/>
                <a:cs typeface="Calibri"/>
                <a:sym typeface="Calibri"/>
                <a:hlinkClick r:id="rId5">
                  <a:extLst>
                    <a:ext uri="{A12FA001-AC4F-418D-AE19-62706E023703}">
                      <ahyp:hlinkClr val="tx"/>
                    </a:ext>
                  </a:extLst>
                </a:hlinkClick>
              </a:rPr>
              <a:t>https://www.youtube.com/watch?v=2zMgY8Dx9co</a:t>
            </a:r>
            <a:endParaRPr>
              <a:solidFill>
                <a:srgbClr val="ED7D3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76"/>
                                        </p:tgtEl>
                                        <p:attrNameLst>
                                          <p:attrName>style.visibility</p:attrName>
                                        </p:attrNameLst>
                                      </p:cBhvr>
                                      <p:to>
                                        <p:strVal val="visible"/>
                                      </p:to>
                                    </p:set>
                                    <p:animEffect filter="fade" transition="in">
                                      <p:cBhvr>
                                        <p:cTn dur="1000"/>
                                        <p:tgtEl>
                                          <p:spTgt spid="47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1" name="Shape 481"/>
        <p:cNvGrpSpPr/>
        <p:nvPr/>
      </p:nvGrpSpPr>
      <p:grpSpPr>
        <a:xfrm>
          <a:off x="0" y="0"/>
          <a:ext cx="0" cy="0"/>
          <a:chOff x="0" y="0"/>
          <a:chExt cx="0" cy="0"/>
        </a:xfrm>
      </p:grpSpPr>
      <p:sp>
        <p:nvSpPr>
          <p:cNvPr id="482" name="Google Shape;482;p53"/>
          <p:cNvSpPr txBox="1"/>
          <p:nvPr>
            <p:ph idx="4294967295" type="title"/>
          </p:nvPr>
        </p:nvSpPr>
        <p:spPr>
          <a:xfrm>
            <a:off x="6700420" y="1201456"/>
            <a:ext cx="2133600" cy="5241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3600"/>
              <a:buNone/>
            </a:pPr>
            <a:r>
              <a:rPr b="1" lang="en" sz="2400"/>
              <a:t>2018-2022</a:t>
            </a:r>
            <a:endParaRPr b="1" sz="2400"/>
          </a:p>
        </p:txBody>
      </p:sp>
      <p:sp>
        <p:nvSpPr>
          <p:cNvPr id="483" name="Google Shape;483;p53"/>
          <p:cNvSpPr txBox="1"/>
          <p:nvPr/>
        </p:nvSpPr>
        <p:spPr>
          <a:xfrm>
            <a:off x="6700431" y="3375495"/>
            <a:ext cx="2133600" cy="1400100"/>
          </a:xfrm>
          <a:prstGeom prst="rect">
            <a:avLst/>
          </a:prstGeom>
          <a:solidFill>
            <a:schemeClr val="lt1"/>
          </a:solidFill>
          <a:ln cap="flat" cmpd="sng" w="381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3600"/>
              <a:buFont typeface="Arial"/>
              <a:buNone/>
            </a:pPr>
            <a:r>
              <a:rPr lang="en" sz="2400">
                <a:solidFill>
                  <a:schemeClr val="dk1"/>
                </a:solidFill>
                <a:latin typeface="Calibri"/>
                <a:ea typeface="Calibri"/>
                <a:cs typeface="Calibri"/>
                <a:sym typeface="Calibri"/>
              </a:rPr>
              <a:t>29,199</a:t>
            </a:r>
            <a:r>
              <a:rPr i="0" lang="en" sz="2400" u="none" cap="none" strike="noStrike">
                <a:solidFill>
                  <a:schemeClr val="dk1"/>
                </a:solidFill>
                <a:latin typeface="Calibri"/>
                <a:ea typeface="Calibri"/>
                <a:cs typeface="Calibri"/>
                <a:sym typeface="Calibri"/>
              </a:rPr>
              <a:t> preprints produced </a:t>
            </a:r>
            <a:endParaRPr i="0" sz="2400" u="none" cap="none" strike="noStrike">
              <a:solidFill>
                <a:schemeClr val="dk1"/>
              </a:solidFill>
              <a:latin typeface="Calibri"/>
              <a:ea typeface="Calibri"/>
              <a:cs typeface="Calibri"/>
              <a:sym typeface="Calibri"/>
            </a:endParaRPr>
          </a:p>
        </p:txBody>
      </p:sp>
      <p:sp>
        <p:nvSpPr>
          <p:cNvPr id="484" name="Google Shape;484;p53"/>
          <p:cNvSpPr txBox="1"/>
          <p:nvPr/>
        </p:nvSpPr>
        <p:spPr>
          <a:xfrm>
            <a:off x="6700419" y="1905427"/>
            <a:ext cx="2133600" cy="14001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3600"/>
              <a:buFont typeface="Arial"/>
              <a:buNone/>
            </a:pPr>
            <a:r>
              <a:rPr i="0" lang="en" sz="2200" u="none" cap="none" strike="noStrike">
                <a:solidFill>
                  <a:schemeClr val="dk1"/>
                </a:solidFill>
                <a:latin typeface="Calibri"/>
                <a:ea typeface="Calibri"/>
                <a:cs typeface="Calibri"/>
                <a:sym typeface="Calibri"/>
              </a:rPr>
              <a:t>Top preprint servers </a:t>
            </a:r>
            <a:r>
              <a:rPr lang="en" sz="2200">
                <a:solidFill>
                  <a:schemeClr val="dk1"/>
                </a:solidFill>
                <a:latin typeface="Calibri"/>
                <a:ea typeface="Calibri"/>
                <a:cs typeface="Calibri"/>
                <a:sym typeface="Calibri"/>
              </a:rPr>
              <a:t>used by African researchers</a:t>
            </a:r>
            <a:endParaRPr i="0" sz="2200" u="none" cap="none" strike="noStrike">
              <a:solidFill>
                <a:schemeClr val="dk1"/>
              </a:solidFill>
              <a:latin typeface="Calibri"/>
              <a:ea typeface="Calibri"/>
              <a:cs typeface="Calibri"/>
              <a:sym typeface="Calibri"/>
            </a:endParaRPr>
          </a:p>
        </p:txBody>
      </p:sp>
      <p:sp>
        <p:nvSpPr>
          <p:cNvPr id="485" name="Google Shape;485;p53"/>
          <p:cNvSpPr/>
          <p:nvPr/>
        </p:nvSpPr>
        <p:spPr>
          <a:xfrm>
            <a:off x="5753722" y="2463725"/>
            <a:ext cx="887100" cy="283500"/>
          </a:xfrm>
          <a:prstGeom prst="leftArrow">
            <a:avLst>
              <a:gd fmla="val 50000" name="adj1"/>
              <a:gd fmla="val 50000" name="adj2"/>
            </a:avLst>
          </a:prstGeom>
          <a:gradFill>
            <a:gsLst>
              <a:gs pos="0">
                <a:srgbClr val="C20000"/>
              </a:gs>
              <a:gs pos="100000">
                <a:srgbClr val="3D0303"/>
              </a:gs>
            </a:gsLst>
            <a:lin ang="5400012" scaled="0"/>
          </a:gradFill>
          <a:ln>
            <a:noFill/>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86" name="Google Shape;486;p53"/>
          <p:cNvSpPr txBox="1"/>
          <p:nvPr/>
        </p:nvSpPr>
        <p:spPr>
          <a:xfrm>
            <a:off x="5520692" y="4845549"/>
            <a:ext cx="1736400" cy="246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3600"/>
              <a:buFont typeface="Arial"/>
              <a:buNone/>
            </a:pPr>
            <a:r>
              <a:rPr b="0" i="0" lang="en" sz="1200" u="none" cap="none" strike="noStrike">
                <a:solidFill>
                  <a:schemeClr val="dk1"/>
                </a:solidFill>
                <a:latin typeface="Arial"/>
                <a:ea typeface="Arial"/>
                <a:cs typeface="Arial"/>
                <a:sym typeface="Arial"/>
              </a:rPr>
              <a:t> Dimensions.ai (202</a:t>
            </a:r>
            <a:r>
              <a:rPr lang="en" sz="1200">
                <a:solidFill>
                  <a:schemeClr val="dk1"/>
                </a:solidFill>
              </a:rPr>
              <a:t>2</a:t>
            </a:r>
            <a:r>
              <a:rPr b="0" i="0" lang="en" sz="1200" u="none" cap="none" strike="noStrike">
                <a:solidFill>
                  <a:schemeClr val="dk1"/>
                </a:solidFill>
                <a:latin typeface="Arial"/>
                <a:ea typeface="Arial"/>
                <a:cs typeface="Arial"/>
                <a:sym typeface="Arial"/>
              </a:rPr>
              <a:t>)</a:t>
            </a:r>
            <a:endParaRPr b="0" i="0" sz="1200" u="none" cap="none" strike="noStrike">
              <a:solidFill>
                <a:schemeClr val="dk1"/>
              </a:solidFill>
              <a:latin typeface="Arial"/>
              <a:ea typeface="Arial"/>
              <a:cs typeface="Arial"/>
              <a:sym typeface="Arial"/>
            </a:endParaRPr>
          </a:p>
        </p:txBody>
      </p:sp>
      <p:pic>
        <p:nvPicPr>
          <p:cNvPr id="487" name="Google Shape;487;p53"/>
          <p:cNvPicPr preferRelativeResize="0"/>
          <p:nvPr/>
        </p:nvPicPr>
        <p:blipFill>
          <a:blip r:embed="rId3">
            <a:alphaModFix/>
          </a:blip>
          <a:stretch>
            <a:fillRect/>
          </a:stretch>
        </p:blipFill>
        <p:spPr>
          <a:xfrm>
            <a:off x="526550" y="203775"/>
            <a:ext cx="4907200" cy="49911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1" name="Shape 491"/>
        <p:cNvGrpSpPr/>
        <p:nvPr/>
      </p:nvGrpSpPr>
      <p:grpSpPr>
        <a:xfrm>
          <a:off x="0" y="0"/>
          <a:ext cx="0" cy="0"/>
          <a:chOff x="0" y="0"/>
          <a:chExt cx="0" cy="0"/>
        </a:xfrm>
      </p:grpSpPr>
      <p:sp>
        <p:nvSpPr>
          <p:cNvPr id="492" name="Google Shape;492;p54"/>
          <p:cNvSpPr txBox="1"/>
          <p:nvPr>
            <p:ph type="title"/>
          </p:nvPr>
        </p:nvSpPr>
        <p:spPr>
          <a:xfrm>
            <a:off x="6488189" y="1743627"/>
            <a:ext cx="2373300" cy="2147400"/>
          </a:xfrm>
          <a:prstGeom prst="rect">
            <a:avLst/>
          </a:prstGeom>
          <a:noFill/>
          <a:ln cap="flat" cmpd="sng" w="38100">
            <a:solidFill>
              <a:srgbClr val="EF86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a:t>Top preprint submission research areas</a:t>
            </a:r>
            <a:endParaRPr/>
          </a:p>
        </p:txBody>
      </p:sp>
      <p:sp>
        <p:nvSpPr>
          <p:cNvPr id="493" name="Google Shape;493;p54"/>
          <p:cNvSpPr txBox="1"/>
          <p:nvPr/>
        </p:nvSpPr>
        <p:spPr>
          <a:xfrm>
            <a:off x="6608054" y="1086427"/>
            <a:ext cx="2133600" cy="5241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1"/>
              </a:buClr>
              <a:buSzPts val="2800"/>
              <a:buFont typeface="Arial"/>
              <a:buNone/>
            </a:pPr>
            <a:r>
              <a:rPr b="1" i="0" lang="en" sz="2400" u="none" cap="none" strike="noStrike">
                <a:solidFill>
                  <a:schemeClr val="dk1"/>
                </a:solidFill>
                <a:latin typeface="Nunito"/>
                <a:ea typeface="Nunito"/>
                <a:cs typeface="Nunito"/>
                <a:sym typeface="Nunito"/>
              </a:rPr>
              <a:t>2018-202</a:t>
            </a:r>
            <a:r>
              <a:rPr b="1" lang="en" sz="2400">
                <a:solidFill>
                  <a:schemeClr val="dk1"/>
                </a:solidFill>
                <a:latin typeface="Nunito"/>
                <a:ea typeface="Nunito"/>
                <a:cs typeface="Nunito"/>
                <a:sym typeface="Nunito"/>
              </a:rPr>
              <a:t>2</a:t>
            </a:r>
            <a:endParaRPr b="1" i="0" sz="2400" u="none" cap="none" strike="noStrike">
              <a:solidFill>
                <a:schemeClr val="dk1"/>
              </a:solidFill>
              <a:latin typeface="Nunito"/>
              <a:ea typeface="Nunito"/>
              <a:cs typeface="Nunito"/>
              <a:sym typeface="Nunito"/>
            </a:endParaRPr>
          </a:p>
        </p:txBody>
      </p:sp>
      <p:sp>
        <p:nvSpPr>
          <p:cNvPr id="494" name="Google Shape;494;p54"/>
          <p:cNvSpPr txBox="1"/>
          <p:nvPr/>
        </p:nvSpPr>
        <p:spPr>
          <a:xfrm>
            <a:off x="4751798" y="4880138"/>
            <a:ext cx="1736400" cy="246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3600"/>
              <a:buFont typeface="Arial"/>
              <a:buNone/>
            </a:pPr>
            <a:r>
              <a:rPr b="0" i="0" lang="en" sz="1200" u="none" cap="none" strike="noStrike">
                <a:solidFill>
                  <a:schemeClr val="dk1"/>
                </a:solidFill>
                <a:latin typeface="Arial"/>
                <a:ea typeface="Arial"/>
                <a:cs typeface="Arial"/>
                <a:sym typeface="Arial"/>
              </a:rPr>
              <a:t> Dimensions.ai (202</a:t>
            </a:r>
            <a:r>
              <a:rPr lang="en" sz="1200">
                <a:solidFill>
                  <a:schemeClr val="dk1"/>
                </a:solidFill>
              </a:rPr>
              <a:t>2</a:t>
            </a:r>
            <a:r>
              <a:rPr b="0" i="0" lang="en" sz="1200" u="none" cap="none" strike="noStrike">
                <a:solidFill>
                  <a:schemeClr val="dk1"/>
                </a:solidFill>
                <a:latin typeface="Arial"/>
                <a:ea typeface="Arial"/>
                <a:cs typeface="Arial"/>
                <a:sym typeface="Arial"/>
              </a:rPr>
              <a:t>)</a:t>
            </a:r>
            <a:endParaRPr b="0" i="0" sz="1200" u="none" cap="none" strike="noStrike">
              <a:solidFill>
                <a:schemeClr val="dk1"/>
              </a:solidFill>
              <a:latin typeface="Arial"/>
              <a:ea typeface="Arial"/>
              <a:cs typeface="Arial"/>
              <a:sym typeface="Arial"/>
            </a:endParaRPr>
          </a:p>
        </p:txBody>
      </p:sp>
      <p:pic>
        <p:nvPicPr>
          <p:cNvPr id="495" name="Google Shape;495;p54"/>
          <p:cNvPicPr preferRelativeResize="0"/>
          <p:nvPr/>
        </p:nvPicPr>
        <p:blipFill>
          <a:blip r:embed="rId3">
            <a:alphaModFix/>
          </a:blip>
          <a:stretch>
            <a:fillRect/>
          </a:stretch>
        </p:blipFill>
        <p:spPr>
          <a:xfrm>
            <a:off x="0" y="0"/>
            <a:ext cx="4927912" cy="5143500"/>
          </a:xfrm>
          <a:prstGeom prst="rect">
            <a:avLst/>
          </a:prstGeom>
          <a:noFill/>
          <a:ln>
            <a:noFill/>
          </a:ln>
        </p:spPr>
      </p:pic>
      <p:sp>
        <p:nvSpPr>
          <p:cNvPr id="496" name="Google Shape;496;p54"/>
          <p:cNvSpPr/>
          <p:nvPr/>
        </p:nvSpPr>
        <p:spPr>
          <a:xfrm>
            <a:off x="4165500" y="2517425"/>
            <a:ext cx="2133600" cy="651900"/>
          </a:xfrm>
          <a:prstGeom prst="leftArrow">
            <a:avLst>
              <a:gd fmla="val 50000" name="adj1"/>
              <a:gd fmla="val 50000" name="adj2"/>
            </a:avLst>
          </a:prstGeom>
          <a:solidFill>
            <a:schemeClr val="accen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highlight>
                <a:schemeClr val="accent1"/>
              </a:highligh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28"/>
          <p:cNvSpPr txBox="1"/>
          <p:nvPr>
            <p:ph idx="4294967295" type="title"/>
          </p:nvPr>
        </p:nvSpPr>
        <p:spPr>
          <a:xfrm>
            <a:off x="311700" y="2164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About the content and how to cite it</a:t>
            </a:r>
            <a:endParaRPr/>
          </a:p>
        </p:txBody>
      </p:sp>
      <p:sp>
        <p:nvSpPr>
          <p:cNvPr id="128" name="Google Shape;128;p28"/>
          <p:cNvSpPr txBox="1"/>
          <p:nvPr>
            <p:ph idx="1" type="body"/>
          </p:nvPr>
        </p:nvSpPr>
        <p:spPr>
          <a:xfrm>
            <a:off x="311700" y="1243350"/>
            <a:ext cx="8520600" cy="3770700"/>
          </a:xfrm>
          <a:prstGeom prst="rect">
            <a:avLst/>
          </a:prstGeom>
        </p:spPr>
        <p:txBody>
          <a:bodyPr anchorCtr="0" anchor="ctr" bIns="91425" lIns="91425" spcFirstLastPara="1" rIns="91425" wrap="square" tIns="91425">
            <a:noAutofit/>
          </a:bodyPr>
          <a:lstStyle/>
          <a:p>
            <a:pPr indent="-330200" lvl="0" marL="457200" rtl="0" algn="l">
              <a:spcBef>
                <a:spcPts val="0"/>
              </a:spcBef>
              <a:spcAft>
                <a:spcPts val="0"/>
              </a:spcAft>
              <a:buClr>
                <a:schemeClr val="dk1"/>
              </a:buClr>
              <a:buSzPts val="1600"/>
              <a:buChar char="๏"/>
            </a:pPr>
            <a:r>
              <a:rPr lang="en"/>
              <a:t>Content in this slide deck was adapted from the </a:t>
            </a:r>
            <a:r>
              <a:rPr lang="en" u="sng">
                <a:solidFill>
                  <a:schemeClr val="dk1"/>
                </a:solidFill>
                <a:hlinkClick r:id="rId3">
                  <a:extLst>
                    <a:ext uri="{A12FA001-AC4F-418D-AE19-62706E023703}">
                      <ahyp:hlinkClr val="tx"/>
                    </a:ext>
                  </a:extLst>
                </a:hlinkClick>
              </a:rPr>
              <a:t>PREreview Open Reviewers program</a:t>
            </a:r>
            <a:r>
              <a:rPr lang="en"/>
              <a:t> with contributions from all members of the organizing team of Open Peer Reviewers in Africa.</a:t>
            </a:r>
            <a:endParaRPr/>
          </a:p>
          <a:p>
            <a:pPr indent="-330200" lvl="0" marL="457200" rtl="0" algn="l">
              <a:spcBef>
                <a:spcPts val="1000"/>
              </a:spcBef>
              <a:spcAft>
                <a:spcPts val="0"/>
              </a:spcAft>
              <a:buClr>
                <a:schemeClr val="dk1"/>
              </a:buClr>
              <a:buSzPts val="1600"/>
              <a:buChar char="๏"/>
            </a:pPr>
            <a:r>
              <a:rPr lang="en"/>
              <a:t>The content of this slide deck is licensed under </a:t>
            </a:r>
            <a:r>
              <a:rPr lang="en" u="sng">
                <a:solidFill>
                  <a:schemeClr val="dk1"/>
                </a:solidFill>
                <a:hlinkClick r:id="rId4">
                  <a:extLst>
                    <a:ext uri="{A12FA001-AC4F-418D-AE19-62706E023703}">
                      <ahyp:hlinkClr val="tx"/>
                    </a:ext>
                  </a:extLst>
                </a:hlinkClick>
              </a:rPr>
              <a:t>Creative Common Attribution 4.0</a:t>
            </a:r>
            <a:r>
              <a:rPr lang="en"/>
              <a:t>, which allows for anyone to freely </a:t>
            </a:r>
            <a:r>
              <a:rPr b="1" lang="en"/>
              <a:t>share</a:t>
            </a:r>
            <a:r>
              <a:rPr lang="en"/>
              <a:t>—copy and redistribute the material in any medium, or format </a:t>
            </a:r>
            <a:r>
              <a:rPr b="1" lang="en"/>
              <a:t>adapt</a:t>
            </a:r>
            <a:r>
              <a:rPr lang="en"/>
              <a:t>—remix, transform, and build upon the material for any purpose, even commercially as long as </a:t>
            </a:r>
            <a:r>
              <a:rPr b="1" lang="en"/>
              <a:t>Attribution</a:t>
            </a:r>
            <a:r>
              <a:rPr lang="en"/>
              <a:t> is given.</a:t>
            </a:r>
            <a:endParaRPr/>
          </a:p>
          <a:p>
            <a:pPr indent="-330200" lvl="0" marL="457200" rtl="0" algn="l">
              <a:spcBef>
                <a:spcPts val="1000"/>
              </a:spcBef>
              <a:spcAft>
                <a:spcPts val="0"/>
              </a:spcAft>
              <a:buClr>
                <a:schemeClr val="dk1"/>
              </a:buClr>
              <a:buSzPts val="1600"/>
              <a:buChar char="๏"/>
            </a:pPr>
            <a:r>
              <a:rPr lang="en"/>
              <a:t>Attribution: Munene, Aurelia, Saderi, Daniela, Havemann, Johanna, Obanda, Johanssen, Owango, Joy, Ngugi, Wangari Joyce, Korzec, Kornelia, Outa, Nicholas. (2022). Open Reviewers Africa Workshop Module I Template Slides. Zenodo. </a:t>
            </a:r>
            <a:r>
              <a:rPr lang="en" u="sng">
                <a:solidFill>
                  <a:schemeClr val="hlink"/>
                </a:solidFill>
                <a:hlinkClick r:id="rId5"/>
              </a:rPr>
              <a:t>https://doi.org/10.5281/zenodo.7145170</a:t>
            </a:r>
            <a:endParaRPr/>
          </a:p>
          <a:p>
            <a:pPr indent="-330200" lvl="0" marL="457200" rtl="0" algn="l">
              <a:spcBef>
                <a:spcPts val="1000"/>
              </a:spcBef>
              <a:spcAft>
                <a:spcPts val="0"/>
              </a:spcAft>
              <a:buClr>
                <a:schemeClr val="dk1"/>
              </a:buClr>
              <a:buSzPts val="1600"/>
              <a:buChar char="๏"/>
            </a:pPr>
            <a:r>
              <a:rPr lang="en"/>
              <a:t>The design template for this slide deck was done by Frasia Kemunto (TCC Africa) and adapted by Daniela Saderi (PREreview).</a:t>
            </a:r>
            <a:endParaRPr/>
          </a:p>
          <a:p>
            <a:pPr indent="-330200" lvl="0" marL="457200" rtl="0" algn="l">
              <a:spcBef>
                <a:spcPts val="1000"/>
              </a:spcBef>
              <a:spcAft>
                <a:spcPts val="0"/>
              </a:spcAft>
              <a:buClr>
                <a:schemeClr val="dk1"/>
              </a:buClr>
              <a:buSzPts val="1600"/>
              <a:buChar char="๏"/>
            </a:pPr>
            <a:r>
              <a:rPr lang="en"/>
              <a:t>Icons in this slide deck were taken from </a:t>
            </a:r>
            <a:r>
              <a:rPr lang="en" u="sng">
                <a:solidFill>
                  <a:schemeClr val="dk1"/>
                </a:solidFill>
                <a:hlinkClick r:id="rId6">
                  <a:extLst>
                    <a:ext uri="{A12FA001-AC4F-418D-AE19-62706E023703}">
                      <ahyp:hlinkClr val="tx"/>
                    </a:ext>
                  </a:extLst>
                </a:hlinkClick>
              </a:rPr>
              <a:t>handdrawngoods.com</a:t>
            </a:r>
            <a:r>
              <a:rPr lang="en"/>
              <a:t> and are licensed under </a:t>
            </a:r>
            <a:r>
              <a:rPr lang="en" u="sng">
                <a:solidFill>
                  <a:schemeClr val="dk1"/>
                </a:solidFill>
                <a:hlinkClick r:id="rId7">
                  <a:extLst>
                    <a:ext uri="{A12FA001-AC4F-418D-AE19-62706E023703}">
                      <ahyp:hlinkClr val="tx"/>
                    </a:ext>
                  </a:extLst>
                </a:hlinkClick>
              </a:rPr>
              <a:t>Creative Commons Attribution 2.5 License</a:t>
            </a:r>
            <a:r>
              <a:rPr lang="en"/>
              <a:t> made available through the </a:t>
            </a:r>
            <a:r>
              <a:rPr lang="en" u="sng">
                <a:solidFill>
                  <a:schemeClr val="dk1"/>
                </a:solidFill>
                <a:hlinkClick r:id="rId8">
                  <a:extLst>
                    <a:ext uri="{A12FA001-AC4F-418D-AE19-62706E023703}">
                      <ahyp:hlinkClr val="tx"/>
                    </a:ext>
                  </a:extLst>
                </a:hlinkClick>
              </a:rPr>
              <a:t>Slide Carnival</a:t>
            </a:r>
            <a:r>
              <a:rPr lang="en"/>
              <a:t> website.</a:t>
            </a:r>
            <a:endParaRPr/>
          </a:p>
          <a:p>
            <a:pPr indent="0" lvl="0" marL="0" rtl="0" algn="l">
              <a:spcBef>
                <a:spcPts val="1000"/>
              </a:spcBef>
              <a:spcAft>
                <a:spcPts val="1000"/>
              </a:spcAft>
              <a:buNone/>
            </a:pPr>
            <a:r>
              <a:t/>
            </a:r>
            <a:endParaRPr sz="19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0" name="Shape 500"/>
        <p:cNvGrpSpPr/>
        <p:nvPr/>
      </p:nvGrpSpPr>
      <p:grpSpPr>
        <a:xfrm>
          <a:off x="0" y="0"/>
          <a:ext cx="0" cy="0"/>
          <a:chOff x="0" y="0"/>
          <a:chExt cx="0" cy="0"/>
        </a:xfrm>
      </p:grpSpPr>
      <p:sp>
        <p:nvSpPr>
          <p:cNvPr id="501" name="Google Shape;501;p55"/>
          <p:cNvSpPr txBox="1"/>
          <p:nvPr/>
        </p:nvSpPr>
        <p:spPr>
          <a:xfrm>
            <a:off x="6287786" y="4582274"/>
            <a:ext cx="1736400" cy="246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3600"/>
              <a:buFont typeface="Arial"/>
              <a:buNone/>
            </a:pPr>
            <a:r>
              <a:rPr b="0" i="0" lang="en" sz="1200" u="none" cap="none" strike="noStrike">
                <a:solidFill>
                  <a:schemeClr val="dk1"/>
                </a:solidFill>
                <a:latin typeface="Arial"/>
                <a:ea typeface="Arial"/>
                <a:cs typeface="Arial"/>
                <a:sym typeface="Arial"/>
              </a:rPr>
              <a:t> Dimensions.ai (202</a:t>
            </a:r>
            <a:r>
              <a:rPr lang="en" sz="1200">
                <a:solidFill>
                  <a:schemeClr val="dk1"/>
                </a:solidFill>
              </a:rPr>
              <a:t>2</a:t>
            </a:r>
            <a:r>
              <a:rPr b="0" i="0" lang="en" sz="1200" u="none" cap="none" strike="noStrike">
                <a:solidFill>
                  <a:schemeClr val="dk1"/>
                </a:solidFill>
                <a:latin typeface="Arial"/>
                <a:ea typeface="Arial"/>
                <a:cs typeface="Arial"/>
                <a:sym typeface="Arial"/>
              </a:rPr>
              <a:t>)</a:t>
            </a:r>
            <a:endParaRPr b="0" i="0" sz="1200" u="none" cap="none" strike="noStrike">
              <a:solidFill>
                <a:schemeClr val="dk1"/>
              </a:solidFill>
              <a:latin typeface="Arial"/>
              <a:ea typeface="Arial"/>
              <a:cs typeface="Arial"/>
              <a:sym typeface="Arial"/>
            </a:endParaRPr>
          </a:p>
        </p:txBody>
      </p:sp>
      <p:sp>
        <p:nvSpPr>
          <p:cNvPr id="502" name="Google Shape;502;p55"/>
          <p:cNvSpPr txBox="1"/>
          <p:nvPr>
            <p:ph type="title"/>
          </p:nvPr>
        </p:nvSpPr>
        <p:spPr>
          <a:xfrm>
            <a:off x="6287775" y="2121300"/>
            <a:ext cx="2726100" cy="1808700"/>
          </a:xfrm>
          <a:prstGeom prst="rect">
            <a:avLst/>
          </a:prstGeom>
          <a:noFill/>
          <a:ln cap="flat" cmpd="sng" w="38100">
            <a:solidFill>
              <a:srgbClr val="EF86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sz="2600">
                <a:latin typeface="Calibri"/>
                <a:ea typeface="Calibri"/>
                <a:cs typeface="Calibri"/>
                <a:sym typeface="Calibri"/>
              </a:rPr>
              <a:t>Top research areas by Sustainable Development Goals</a:t>
            </a:r>
            <a:endParaRPr sz="2600">
              <a:latin typeface="Calibri"/>
              <a:ea typeface="Calibri"/>
              <a:cs typeface="Calibri"/>
              <a:sym typeface="Calibri"/>
            </a:endParaRPr>
          </a:p>
        </p:txBody>
      </p:sp>
      <p:sp>
        <p:nvSpPr>
          <p:cNvPr id="503" name="Google Shape;503;p55"/>
          <p:cNvSpPr txBox="1"/>
          <p:nvPr/>
        </p:nvSpPr>
        <p:spPr>
          <a:xfrm>
            <a:off x="6584030" y="1597202"/>
            <a:ext cx="2133600" cy="5241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1"/>
              </a:buClr>
              <a:buSzPts val="2800"/>
              <a:buFont typeface="Arial"/>
              <a:buNone/>
            </a:pPr>
            <a:r>
              <a:rPr b="1" i="0" lang="en" sz="2400" u="none" cap="none" strike="noStrike">
                <a:solidFill>
                  <a:schemeClr val="dk1"/>
                </a:solidFill>
                <a:latin typeface="Arial"/>
                <a:ea typeface="Arial"/>
                <a:cs typeface="Arial"/>
                <a:sym typeface="Arial"/>
              </a:rPr>
              <a:t>2018-202</a:t>
            </a:r>
            <a:r>
              <a:rPr b="1" lang="en" sz="2400">
                <a:solidFill>
                  <a:schemeClr val="dk1"/>
                </a:solidFill>
              </a:rPr>
              <a:t>2</a:t>
            </a:r>
            <a:endParaRPr b="1" i="0" sz="2400" u="none" cap="none" strike="noStrike">
              <a:solidFill>
                <a:schemeClr val="dk1"/>
              </a:solidFill>
              <a:latin typeface="Arial"/>
              <a:ea typeface="Arial"/>
              <a:cs typeface="Arial"/>
              <a:sym typeface="Arial"/>
            </a:endParaRPr>
          </a:p>
        </p:txBody>
      </p:sp>
      <p:pic>
        <p:nvPicPr>
          <p:cNvPr id="504" name="Google Shape;504;p55"/>
          <p:cNvPicPr preferRelativeResize="0"/>
          <p:nvPr/>
        </p:nvPicPr>
        <p:blipFill>
          <a:blip r:embed="rId3">
            <a:alphaModFix/>
          </a:blip>
          <a:stretch>
            <a:fillRect/>
          </a:stretch>
        </p:blipFill>
        <p:spPr>
          <a:xfrm>
            <a:off x="152400" y="-21911"/>
            <a:ext cx="5854600" cy="5013012"/>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8" name="Shape 508"/>
        <p:cNvGrpSpPr/>
        <p:nvPr/>
      </p:nvGrpSpPr>
      <p:grpSpPr>
        <a:xfrm>
          <a:off x="0" y="0"/>
          <a:ext cx="0" cy="0"/>
          <a:chOff x="0" y="0"/>
          <a:chExt cx="0" cy="0"/>
        </a:xfrm>
      </p:grpSpPr>
      <p:sp>
        <p:nvSpPr>
          <p:cNvPr id="509" name="Google Shape;509;p56"/>
          <p:cNvSpPr txBox="1"/>
          <p:nvPr>
            <p:ph type="title"/>
          </p:nvPr>
        </p:nvSpPr>
        <p:spPr>
          <a:xfrm>
            <a:off x="311700" y="1402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a:t>Peer review has many shapes and shades…</a:t>
            </a:r>
            <a:endParaRPr/>
          </a:p>
        </p:txBody>
      </p:sp>
      <p:pic>
        <p:nvPicPr>
          <p:cNvPr id="510" name="Google Shape;510;p56"/>
          <p:cNvPicPr preferRelativeResize="0"/>
          <p:nvPr/>
        </p:nvPicPr>
        <p:blipFill>
          <a:blip r:embed="rId3">
            <a:alphaModFix/>
          </a:blip>
          <a:stretch>
            <a:fillRect/>
          </a:stretch>
        </p:blipFill>
        <p:spPr>
          <a:xfrm>
            <a:off x="695950" y="941525"/>
            <a:ext cx="7752090" cy="3820976"/>
          </a:xfrm>
          <a:prstGeom prst="rect">
            <a:avLst/>
          </a:prstGeom>
          <a:noFill/>
          <a:ln>
            <a:noFill/>
          </a:ln>
        </p:spPr>
      </p:pic>
      <p:sp>
        <p:nvSpPr>
          <p:cNvPr id="511" name="Google Shape;511;p56"/>
          <p:cNvSpPr txBox="1"/>
          <p:nvPr/>
        </p:nvSpPr>
        <p:spPr>
          <a:xfrm>
            <a:off x="706650" y="4711125"/>
            <a:ext cx="71211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u="sng">
                <a:solidFill>
                  <a:schemeClr val="dk1"/>
                </a:solidFill>
                <a:latin typeface="Calibri"/>
                <a:ea typeface="Calibri"/>
                <a:cs typeface="Calibri"/>
                <a:sym typeface="Calibri"/>
                <a:hlinkClick r:id="rId4">
                  <a:extLst>
                    <a:ext uri="{A12FA001-AC4F-418D-AE19-62706E023703}">
                      <ahyp:hlinkClr val="tx"/>
                    </a:ext>
                  </a:extLst>
                </a:hlinkClick>
              </a:rPr>
              <a:t>https://publicationethics.org/files/cope-ethical-guidelines-peer-reviewers-v2_0.pdf</a:t>
            </a:r>
            <a:endParaRPr>
              <a:solidFill>
                <a:schemeClr val="dk1"/>
              </a:solidFill>
              <a:latin typeface="Calibri"/>
              <a:ea typeface="Calibri"/>
              <a:cs typeface="Calibri"/>
              <a:sym typeface="Calibri"/>
            </a:endParaRPr>
          </a:p>
        </p:txBody>
      </p:sp>
      <p:sp>
        <p:nvSpPr>
          <p:cNvPr id="512" name="Google Shape;512;p56"/>
          <p:cNvSpPr/>
          <p:nvPr/>
        </p:nvSpPr>
        <p:spPr>
          <a:xfrm>
            <a:off x="2615875" y="1473525"/>
            <a:ext cx="5142900" cy="288900"/>
          </a:xfrm>
          <a:prstGeom prst="rect">
            <a:avLst/>
          </a:prstGeom>
          <a:noFill/>
          <a:ln cap="flat" cmpd="sng" w="38100">
            <a:solidFill>
              <a:srgbClr val="EF86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3" name="Google Shape;513;p56"/>
          <p:cNvSpPr/>
          <p:nvPr/>
        </p:nvSpPr>
        <p:spPr>
          <a:xfrm>
            <a:off x="2480075" y="2863275"/>
            <a:ext cx="5826600" cy="468900"/>
          </a:xfrm>
          <a:prstGeom prst="rect">
            <a:avLst/>
          </a:prstGeom>
          <a:noFill/>
          <a:ln cap="flat" cmpd="sng" w="38100">
            <a:solidFill>
              <a:srgbClr val="EF86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7" name="Shape 517"/>
        <p:cNvGrpSpPr/>
        <p:nvPr/>
      </p:nvGrpSpPr>
      <p:grpSpPr>
        <a:xfrm>
          <a:off x="0" y="0"/>
          <a:ext cx="0" cy="0"/>
          <a:chOff x="0" y="0"/>
          <a:chExt cx="0" cy="0"/>
        </a:xfrm>
      </p:grpSpPr>
      <p:sp>
        <p:nvSpPr>
          <p:cNvPr id="518" name="Google Shape;518;p57"/>
          <p:cNvSpPr txBox="1"/>
          <p:nvPr>
            <p:ph idx="4294967295"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Reviewers’ identity: From closed to open</a:t>
            </a:r>
            <a:endParaRPr/>
          </a:p>
        </p:txBody>
      </p:sp>
      <p:sp>
        <p:nvSpPr>
          <p:cNvPr id="519" name="Google Shape;519;p57"/>
          <p:cNvSpPr/>
          <p:nvPr/>
        </p:nvSpPr>
        <p:spPr>
          <a:xfrm>
            <a:off x="1284150" y="2088871"/>
            <a:ext cx="6530400" cy="692700"/>
          </a:xfrm>
          <a:prstGeom prst="rightArrow">
            <a:avLst>
              <a:gd fmla="val 50000" name="adj1"/>
              <a:gd fmla="val 50000" name="adj2"/>
            </a:avLst>
          </a:prstGeom>
          <a:gradFill>
            <a:gsLst>
              <a:gs pos="0">
                <a:srgbClr val="DB0000"/>
              </a:gs>
              <a:gs pos="100000">
                <a:srgbClr val="540303"/>
              </a:gs>
            </a:gsLst>
            <a:lin ang="5400012"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0" name="Google Shape;520;p57"/>
          <p:cNvSpPr txBox="1"/>
          <p:nvPr/>
        </p:nvSpPr>
        <p:spPr>
          <a:xfrm>
            <a:off x="354663" y="1272341"/>
            <a:ext cx="982500" cy="692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300">
                <a:latin typeface="Amatic SC"/>
                <a:ea typeface="Amatic SC"/>
                <a:cs typeface="Amatic SC"/>
                <a:sym typeface="Amatic SC"/>
              </a:rPr>
              <a:t>Closed </a:t>
            </a:r>
            <a:endParaRPr sz="3300">
              <a:latin typeface="Amatic SC"/>
              <a:ea typeface="Amatic SC"/>
              <a:cs typeface="Amatic SC"/>
              <a:sym typeface="Amatic SC"/>
            </a:endParaRPr>
          </a:p>
        </p:txBody>
      </p:sp>
      <p:sp>
        <p:nvSpPr>
          <p:cNvPr id="521" name="Google Shape;521;p57"/>
          <p:cNvSpPr txBox="1"/>
          <p:nvPr/>
        </p:nvSpPr>
        <p:spPr>
          <a:xfrm>
            <a:off x="7742975" y="1272341"/>
            <a:ext cx="982500" cy="692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300">
                <a:latin typeface="Amatic SC"/>
                <a:ea typeface="Amatic SC"/>
                <a:cs typeface="Amatic SC"/>
                <a:sym typeface="Amatic SC"/>
              </a:rPr>
              <a:t>Open</a:t>
            </a:r>
            <a:endParaRPr sz="3300">
              <a:latin typeface="Amatic SC"/>
              <a:ea typeface="Amatic SC"/>
              <a:cs typeface="Amatic SC"/>
              <a:sym typeface="Amatic SC"/>
            </a:endParaRPr>
          </a:p>
        </p:txBody>
      </p:sp>
      <p:sp>
        <p:nvSpPr>
          <p:cNvPr id="522" name="Google Shape;522;p57"/>
          <p:cNvSpPr/>
          <p:nvPr/>
        </p:nvSpPr>
        <p:spPr>
          <a:xfrm>
            <a:off x="453930" y="1900076"/>
            <a:ext cx="783963" cy="1090747"/>
          </a:xfrm>
          <a:custGeom>
            <a:rect b="b" l="l" r="r" t="t"/>
            <a:pathLst>
              <a:path extrusionOk="0" h="18858" w="13554">
                <a:moveTo>
                  <a:pt x="7032" y="462"/>
                </a:moveTo>
                <a:lnTo>
                  <a:pt x="7300" y="487"/>
                </a:lnTo>
                <a:lnTo>
                  <a:pt x="7592" y="511"/>
                </a:lnTo>
                <a:lnTo>
                  <a:pt x="7860" y="560"/>
                </a:lnTo>
                <a:lnTo>
                  <a:pt x="8127" y="633"/>
                </a:lnTo>
                <a:lnTo>
                  <a:pt x="8395" y="706"/>
                </a:lnTo>
                <a:lnTo>
                  <a:pt x="8662" y="803"/>
                </a:lnTo>
                <a:lnTo>
                  <a:pt x="8906" y="925"/>
                </a:lnTo>
                <a:lnTo>
                  <a:pt x="9173" y="1046"/>
                </a:lnTo>
                <a:lnTo>
                  <a:pt x="9417" y="1168"/>
                </a:lnTo>
                <a:lnTo>
                  <a:pt x="9636" y="1338"/>
                </a:lnTo>
                <a:lnTo>
                  <a:pt x="9879" y="1484"/>
                </a:lnTo>
                <a:lnTo>
                  <a:pt x="10074" y="1679"/>
                </a:lnTo>
                <a:lnTo>
                  <a:pt x="10293" y="1849"/>
                </a:lnTo>
                <a:lnTo>
                  <a:pt x="10487" y="2068"/>
                </a:lnTo>
                <a:lnTo>
                  <a:pt x="10731" y="2336"/>
                </a:lnTo>
                <a:lnTo>
                  <a:pt x="10950" y="2652"/>
                </a:lnTo>
                <a:lnTo>
                  <a:pt x="11144" y="2969"/>
                </a:lnTo>
                <a:lnTo>
                  <a:pt x="11290" y="3285"/>
                </a:lnTo>
                <a:lnTo>
                  <a:pt x="11412" y="3626"/>
                </a:lnTo>
                <a:lnTo>
                  <a:pt x="11509" y="3966"/>
                </a:lnTo>
                <a:lnTo>
                  <a:pt x="11582" y="4331"/>
                </a:lnTo>
                <a:lnTo>
                  <a:pt x="11607" y="4721"/>
                </a:lnTo>
                <a:lnTo>
                  <a:pt x="11631" y="5378"/>
                </a:lnTo>
                <a:lnTo>
                  <a:pt x="11655" y="6059"/>
                </a:lnTo>
                <a:lnTo>
                  <a:pt x="11680" y="6716"/>
                </a:lnTo>
                <a:lnTo>
                  <a:pt x="11704" y="7057"/>
                </a:lnTo>
                <a:lnTo>
                  <a:pt x="11753" y="7397"/>
                </a:lnTo>
                <a:lnTo>
                  <a:pt x="10706" y="7397"/>
                </a:lnTo>
                <a:lnTo>
                  <a:pt x="10682" y="6327"/>
                </a:lnTo>
                <a:lnTo>
                  <a:pt x="10682" y="5767"/>
                </a:lnTo>
                <a:lnTo>
                  <a:pt x="10658" y="5232"/>
                </a:lnTo>
                <a:lnTo>
                  <a:pt x="10585" y="4672"/>
                </a:lnTo>
                <a:lnTo>
                  <a:pt x="10512" y="4429"/>
                </a:lnTo>
                <a:lnTo>
                  <a:pt x="10463" y="4161"/>
                </a:lnTo>
                <a:lnTo>
                  <a:pt x="10366" y="3893"/>
                </a:lnTo>
                <a:lnTo>
                  <a:pt x="10268" y="3650"/>
                </a:lnTo>
                <a:lnTo>
                  <a:pt x="10147" y="3407"/>
                </a:lnTo>
                <a:lnTo>
                  <a:pt x="10001" y="3163"/>
                </a:lnTo>
                <a:lnTo>
                  <a:pt x="9879" y="2993"/>
                </a:lnTo>
                <a:lnTo>
                  <a:pt x="9733" y="2823"/>
                </a:lnTo>
                <a:lnTo>
                  <a:pt x="9587" y="2652"/>
                </a:lnTo>
                <a:lnTo>
                  <a:pt x="9417" y="2506"/>
                </a:lnTo>
                <a:lnTo>
                  <a:pt x="9052" y="2263"/>
                </a:lnTo>
                <a:lnTo>
                  <a:pt x="8662" y="2044"/>
                </a:lnTo>
                <a:lnTo>
                  <a:pt x="8273" y="1874"/>
                </a:lnTo>
                <a:lnTo>
                  <a:pt x="7835" y="1728"/>
                </a:lnTo>
                <a:lnTo>
                  <a:pt x="7397" y="1630"/>
                </a:lnTo>
                <a:lnTo>
                  <a:pt x="6959" y="1582"/>
                </a:lnTo>
                <a:lnTo>
                  <a:pt x="6521" y="1582"/>
                </a:lnTo>
                <a:lnTo>
                  <a:pt x="6083" y="1630"/>
                </a:lnTo>
                <a:lnTo>
                  <a:pt x="5670" y="1728"/>
                </a:lnTo>
                <a:lnTo>
                  <a:pt x="5232" y="1898"/>
                </a:lnTo>
                <a:lnTo>
                  <a:pt x="4842" y="2093"/>
                </a:lnTo>
                <a:lnTo>
                  <a:pt x="4477" y="2336"/>
                </a:lnTo>
                <a:lnTo>
                  <a:pt x="4307" y="2482"/>
                </a:lnTo>
                <a:lnTo>
                  <a:pt x="4161" y="2628"/>
                </a:lnTo>
                <a:lnTo>
                  <a:pt x="4015" y="2798"/>
                </a:lnTo>
                <a:lnTo>
                  <a:pt x="3869" y="2969"/>
                </a:lnTo>
                <a:lnTo>
                  <a:pt x="3723" y="3212"/>
                </a:lnTo>
                <a:lnTo>
                  <a:pt x="3577" y="3455"/>
                </a:lnTo>
                <a:lnTo>
                  <a:pt x="3455" y="3699"/>
                </a:lnTo>
                <a:lnTo>
                  <a:pt x="3358" y="3966"/>
                </a:lnTo>
                <a:lnTo>
                  <a:pt x="3261" y="4234"/>
                </a:lnTo>
                <a:lnTo>
                  <a:pt x="3188" y="4502"/>
                </a:lnTo>
                <a:lnTo>
                  <a:pt x="3090" y="5086"/>
                </a:lnTo>
                <a:lnTo>
                  <a:pt x="3017" y="5645"/>
                </a:lnTo>
                <a:lnTo>
                  <a:pt x="2993" y="6229"/>
                </a:lnTo>
                <a:lnTo>
                  <a:pt x="2969" y="6789"/>
                </a:lnTo>
                <a:lnTo>
                  <a:pt x="2993" y="7349"/>
                </a:lnTo>
                <a:lnTo>
                  <a:pt x="2993" y="7397"/>
                </a:lnTo>
                <a:lnTo>
                  <a:pt x="2385" y="7373"/>
                </a:lnTo>
                <a:lnTo>
                  <a:pt x="1776" y="7397"/>
                </a:lnTo>
                <a:lnTo>
                  <a:pt x="1801" y="7324"/>
                </a:lnTo>
                <a:lnTo>
                  <a:pt x="1825" y="7227"/>
                </a:lnTo>
                <a:lnTo>
                  <a:pt x="1752" y="6692"/>
                </a:lnTo>
                <a:lnTo>
                  <a:pt x="1752" y="6132"/>
                </a:lnTo>
                <a:lnTo>
                  <a:pt x="1801" y="5572"/>
                </a:lnTo>
                <a:lnTo>
                  <a:pt x="1874" y="5037"/>
                </a:lnTo>
                <a:lnTo>
                  <a:pt x="1995" y="4477"/>
                </a:lnTo>
                <a:lnTo>
                  <a:pt x="2141" y="3942"/>
                </a:lnTo>
                <a:lnTo>
                  <a:pt x="2336" y="3431"/>
                </a:lnTo>
                <a:lnTo>
                  <a:pt x="2555" y="2944"/>
                </a:lnTo>
                <a:lnTo>
                  <a:pt x="2701" y="2652"/>
                </a:lnTo>
                <a:lnTo>
                  <a:pt x="2871" y="2409"/>
                </a:lnTo>
                <a:lnTo>
                  <a:pt x="3066" y="2166"/>
                </a:lnTo>
                <a:lnTo>
                  <a:pt x="3261" y="1922"/>
                </a:lnTo>
                <a:lnTo>
                  <a:pt x="3455" y="1728"/>
                </a:lnTo>
                <a:lnTo>
                  <a:pt x="3699" y="1533"/>
                </a:lnTo>
                <a:lnTo>
                  <a:pt x="3918" y="1363"/>
                </a:lnTo>
                <a:lnTo>
                  <a:pt x="4185" y="1192"/>
                </a:lnTo>
                <a:lnTo>
                  <a:pt x="4429" y="1046"/>
                </a:lnTo>
                <a:lnTo>
                  <a:pt x="4696" y="925"/>
                </a:lnTo>
                <a:lnTo>
                  <a:pt x="4988" y="803"/>
                </a:lnTo>
                <a:lnTo>
                  <a:pt x="5280" y="706"/>
                </a:lnTo>
                <a:lnTo>
                  <a:pt x="5572" y="633"/>
                </a:lnTo>
                <a:lnTo>
                  <a:pt x="5864" y="560"/>
                </a:lnTo>
                <a:lnTo>
                  <a:pt x="6156" y="511"/>
                </a:lnTo>
                <a:lnTo>
                  <a:pt x="6473" y="487"/>
                </a:lnTo>
                <a:lnTo>
                  <a:pt x="6740" y="462"/>
                </a:lnTo>
                <a:close/>
                <a:moveTo>
                  <a:pt x="6838" y="2020"/>
                </a:moveTo>
                <a:lnTo>
                  <a:pt x="7251" y="2044"/>
                </a:lnTo>
                <a:lnTo>
                  <a:pt x="7665" y="2117"/>
                </a:lnTo>
                <a:lnTo>
                  <a:pt x="8054" y="2239"/>
                </a:lnTo>
                <a:lnTo>
                  <a:pt x="8443" y="2409"/>
                </a:lnTo>
                <a:lnTo>
                  <a:pt x="8808" y="2628"/>
                </a:lnTo>
                <a:lnTo>
                  <a:pt x="9149" y="2871"/>
                </a:lnTo>
                <a:lnTo>
                  <a:pt x="9441" y="3163"/>
                </a:lnTo>
                <a:lnTo>
                  <a:pt x="9587" y="3334"/>
                </a:lnTo>
                <a:lnTo>
                  <a:pt x="9709" y="3504"/>
                </a:lnTo>
                <a:lnTo>
                  <a:pt x="9830" y="3723"/>
                </a:lnTo>
                <a:lnTo>
                  <a:pt x="9928" y="3942"/>
                </a:lnTo>
                <a:lnTo>
                  <a:pt x="10025" y="4161"/>
                </a:lnTo>
                <a:lnTo>
                  <a:pt x="10098" y="4404"/>
                </a:lnTo>
                <a:lnTo>
                  <a:pt x="10195" y="4891"/>
                </a:lnTo>
                <a:lnTo>
                  <a:pt x="10244" y="5402"/>
                </a:lnTo>
                <a:lnTo>
                  <a:pt x="10268" y="5913"/>
                </a:lnTo>
                <a:lnTo>
                  <a:pt x="10268" y="6424"/>
                </a:lnTo>
                <a:lnTo>
                  <a:pt x="10268" y="7422"/>
                </a:lnTo>
                <a:lnTo>
                  <a:pt x="6862" y="7422"/>
                </a:lnTo>
                <a:lnTo>
                  <a:pt x="5402" y="7397"/>
                </a:lnTo>
                <a:lnTo>
                  <a:pt x="3309" y="7397"/>
                </a:lnTo>
                <a:lnTo>
                  <a:pt x="3382" y="6911"/>
                </a:lnTo>
                <a:lnTo>
                  <a:pt x="3455" y="6400"/>
                </a:lnTo>
                <a:lnTo>
                  <a:pt x="3528" y="5426"/>
                </a:lnTo>
                <a:lnTo>
                  <a:pt x="3577" y="4940"/>
                </a:lnTo>
                <a:lnTo>
                  <a:pt x="3674" y="4453"/>
                </a:lnTo>
                <a:lnTo>
                  <a:pt x="3747" y="4234"/>
                </a:lnTo>
                <a:lnTo>
                  <a:pt x="3820" y="3991"/>
                </a:lnTo>
                <a:lnTo>
                  <a:pt x="3918" y="3747"/>
                </a:lnTo>
                <a:lnTo>
                  <a:pt x="4039" y="3528"/>
                </a:lnTo>
                <a:lnTo>
                  <a:pt x="4137" y="3334"/>
                </a:lnTo>
                <a:lnTo>
                  <a:pt x="4258" y="3163"/>
                </a:lnTo>
                <a:lnTo>
                  <a:pt x="4404" y="3017"/>
                </a:lnTo>
                <a:lnTo>
                  <a:pt x="4550" y="2871"/>
                </a:lnTo>
                <a:lnTo>
                  <a:pt x="4696" y="2725"/>
                </a:lnTo>
                <a:lnTo>
                  <a:pt x="4867" y="2604"/>
                </a:lnTo>
                <a:lnTo>
                  <a:pt x="5232" y="2385"/>
                </a:lnTo>
                <a:lnTo>
                  <a:pt x="5597" y="2214"/>
                </a:lnTo>
                <a:lnTo>
                  <a:pt x="6010" y="2093"/>
                </a:lnTo>
                <a:lnTo>
                  <a:pt x="6424" y="2044"/>
                </a:lnTo>
                <a:lnTo>
                  <a:pt x="6838" y="2020"/>
                </a:lnTo>
                <a:close/>
                <a:moveTo>
                  <a:pt x="6984" y="11388"/>
                </a:moveTo>
                <a:lnTo>
                  <a:pt x="6497" y="11631"/>
                </a:lnTo>
                <a:lnTo>
                  <a:pt x="6302" y="11728"/>
                </a:lnTo>
                <a:lnTo>
                  <a:pt x="6083" y="11826"/>
                </a:lnTo>
                <a:lnTo>
                  <a:pt x="6083" y="11826"/>
                </a:lnTo>
                <a:lnTo>
                  <a:pt x="6132" y="11704"/>
                </a:lnTo>
                <a:lnTo>
                  <a:pt x="6205" y="11607"/>
                </a:lnTo>
                <a:lnTo>
                  <a:pt x="6302" y="11534"/>
                </a:lnTo>
                <a:lnTo>
                  <a:pt x="6400" y="11485"/>
                </a:lnTo>
                <a:lnTo>
                  <a:pt x="6497" y="11436"/>
                </a:lnTo>
                <a:lnTo>
                  <a:pt x="6740" y="11388"/>
                </a:lnTo>
                <a:close/>
                <a:moveTo>
                  <a:pt x="7762" y="11899"/>
                </a:moveTo>
                <a:lnTo>
                  <a:pt x="7811" y="12045"/>
                </a:lnTo>
                <a:lnTo>
                  <a:pt x="7835" y="12191"/>
                </a:lnTo>
                <a:lnTo>
                  <a:pt x="7835" y="12191"/>
                </a:lnTo>
                <a:lnTo>
                  <a:pt x="7787" y="12166"/>
                </a:lnTo>
                <a:lnTo>
                  <a:pt x="7738" y="12142"/>
                </a:lnTo>
                <a:lnTo>
                  <a:pt x="7592" y="12166"/>
                </a:lnTo>
                <a:lnTo>
                  <a:pt x="7470" y="12191"/>
                </a:lnTo>
                <a:lnTo>
                  <a:pt x="7470" y="12191"/>
                </a:lnTo>
                <a:lnTo>
                  <a:pt x="7616" y="12093"/>
                </a:lnTo>
                <a:lnTo>
                  <a:pt x="7714" y="11996"/>
                </a:lnTo>
                <a:lnTo>
                  <a:pt x="7762" y="11899"/>
                </a:lnTo>
                <a:close/>
                <a:moveTo>
                  <a:pt x="7422" y="11534"/>
                </a:moveTo>
                <a:lnTo>
                  <a:pt x="7519" y="11582"/>
                </a:lnTo>
                <a:lnTo>
                  <a:pt x="7592" y="11680"/>
                </a:lnTo>
                <a:lnTo>
                  <a:pt x="7543" y="11680"/>
                </a:lnTo>
                <a:lnTo>
                  <a:pt x="7251" y="11826"/>
                </a:lnTo>
                <a:lnTo>
                  <a:pt x="6935" y="11947"/>
                </a:lnTo>
                <a:lnTo>
                  <a:pt x="6351" y="12239"/>
                </a:lnTo>
                <a:lnTo>
                  <a:pt x="6132" y="12337"/>
                </a:lnTo>
                <a:lnTo>
                  <a:pt x="5986" y="12410"/>
                </a:lnTo>
                <a:lnTo>
                  <a:pt x="5864" y="12507"/>
                </a:lnTo>
                <a:lnTo>
                  <a:pt x="5864" y="12507"/>
                </a:lnTo>
                <a:lnTo>
                  <a:pt x="5889" y="12337"/>
                </a:lnTo>
                <a:lnTo>
                  <a:pt x="5913" y="12191"/>
                </a:lnTo>
                <a:lnTo>
                  <a:pt x="6059" y="12191"/>
                </a:lnTo>
                <a:lnTo>
                  <a:pt x="6205" y="12142"/>
                </a:lnTo>
                <a:lnTo>
                  <a:pt x="6473" y="12020"/>
                </a:lnTo>
                <a:lnTo>
                  <a:pt x="6911" y="11801"/>
                </a:lnTo>
                <a:lnTo>
                  <a:pt x="7349" y="11582"/>
                </a:lnTo>
                <a:lnTo>
                  <a:pt x="7422" y="11534"/>
                </a:lnTo>
                <a:close/>
                <a:moveTo>
                  <a:pt x="5864" y="12653"/>
                </a:moveTo>
                <a:lnTo>
                  <a:pt x="5937" y="12702"/>
                </a:lnTo>
                <a:lnTo>
                  <a:pt x="6059" y="12726"/>
                </a:lnTo>
                <a:lnTo>
                  <a:pt x="6205" y="12702"/>
                </a:lnTo>
                <a:lnTo>
                  <a:pt x="6327" y="12653"/>
                </a:lnTo>
                <a:lnTo>
                  <a:pt x="6132" y="12799"/>
                </a:lnTo>
                <a:lnTo>
                  <a:pt x="6059" y="12872"/>
                </a:lnTo>
                <a:lnTo>
                  <a:pt x="5986" y="12969"/>
                </a:lnTo>
                <a:lnTo>
                  <a:pt x="5986" y="12994"/>
                </a:lnTo>
                <a:lnTo>
                  <a:pt x="5937" y="12945"/>
                </a:lnTo>
                <a:lnTo>
                  <a:pt x="5889" y="12872"/>
                </a:lnTo>
                <a:lnTo>
                  <a:pt x="5864" y="12799"/>
                </a:lnTo>
                <a:lnTo>
                  <a:pt x="5864" y="12677"/>
                </a:lnTo>
                <a:lnTo>
                  <a:pt x="5864" y="12653"/>
                </a:lnTo>
                <a:close/>
                <a:moveTo>
                  <a:pt x="7811" y="12458"/>
                </a:moveTo>
                <a:lnTo>
                  <a:pt x="7738" y="12629"/>
                </a:lnTo>
                <a:lnTo>
                  <a:pt x="7641" y="12799"/>
                </a:lnTo>
                <a:lnTo>
                  <a:pt x="7623" y="12828"/>
                </a:lnTo>
                <a:lnTo>
                  <a:pt x="7623" y="12828"/>
                </a:lnTo>
                <a:lnTo>
                  <a:pt x="7641" y="12775"/>
                </a:lnTo>
                <a:lnTo>
                  <a:pt x="7641" y="12726"/>
                </a:lnTo>
                <a:lnTo>
                  <a:pt x="7592" y="12677"/>
                </a:lnTo>
                <a:lnTo>
                  <a:pt x="7519" y="12653"/>
                </a:lnTo>
                <a:lnTo>
                  <a:pt x="7446" y="12653"/>
                </a:lnTo>
                <a:lnTo>
                  <a:pt x="7349" y="12677"/>
                </a:lnTo>
                <a:lnTo>
                  <a:pt x="7178" y="12726"/>
                </a:lnTo>
                <a:lnTo>
                  <a:pt x="6862" y="12921"/>
                </a:lnTo>
                <a:lnTo>
                  <a:pt x="6521" y="13140"/>
                </a:lnTo>
                <a:lnTo>
                  <a:pt x="6351" y="13237"/>
                </a:lnTo>
                <a:lnTo>
                  <a:pt x="6327" y="13213"/>
                </a:lnTo>
                <a:lnTo>
                  <a:pt x="6059" y="13067"/>
                </a:lnTo>
                <a:lnTo>
                  <a:pt x="6229" y="13067"/>
                </a:lnTo>
                <a:lnTo>
                  <a:pt x="6375" y="13018"/>
                </a:lnTo>
                <a:lnTo>
                  <a:pt x="6546" y="12969"/>
                </a:lnTo>
                <a:lnTo>
                  <a:pt x="6692" y="12896"/>
                </a:lnTo>
                <a:lnTo>
                  <a:pt x="6959" y="12775"/>
                </a:lnTo>
                <a:lnTo>
                  <a:pt x="7227" y="12677"/>
                </a:lnTo>
                <a:lnTo>
                  <a:pt x="7762" y="12483"/>
                </a:lnTo>
                <a:lnTo>
                  <a:pt x="7811" y="12458"/>
                </a:lnTo>
                <a:close/>
                <a:moveTo>
                  <a:pt x="7602" y="12862"/>
                </a:moveTo>
                <a:lnTo>
                  <a:pt x="7446" y="13115"/>
                </a:lnTo>
                <a:lnTo>
                  <a:pt x="7397" y="13115"/>
                </a:lnTo>
                <a:lnTo>
                  <a:pt x="7349" y="13140"/>
                </a:lnTo>
                <a:lnTo>
                  <a:pt x="7300" y="13164"/>
                </a:lnTo>
                <a:lnTo>
                  <a:pt x="7276" y="13213"/>
                </a:lnTo>
                <a:lnTo>
                  <a:pt x="7276" y="13261"/>
                </a:lnTo>
                <a:lnTo>
                  <a:pt x="7227" y="13237"/>
                </a:lnTo>
                <a:lnTo>
                  <a:pt x="7057" y="13237"/>
                </a:lnTo>
                <a:lnTo>
                  <a:pt x="6959" y="13286"/>
                </a:lnTo>
                <a:lnTo>
                  <a:pt x="6765" y="13383"/>
                </a:lnTo>
                <a:lnTo>
                  <a:pt x="6546" y="13505"/>
                </a:lnTo>
                <a:lnTo>
                  <a:pt x="6327" y="13602"/>
                </a:lnTo>
                <a:lnTo>
                  <a:pt x="6302" y="13407"/>
                </a:lnTo>
                <a:lnTo>
                  <a:pt x="6448" y="13407"/>
                </a:lnTo>
                <a:lnTo>
                  <a:pt x="6594" y="13383"/>
                </a:lnTo>
                <a:lnTo>
                  <a:pt x="6740" y="13334"/>
                </a:lnTo>
                <a:lnTo>
                  <a:pt x="6862" y="13261"/>
                </a:lnTo>
                <a:lnTo>
                  <a:pt x="7276" y="13091"/>
                </a:lnTo>
                <a:lnTo>
                  <a:pt x="7470" y="12994"/>
                </a:lnTo>
                <a:lnTo>
                  <a:pt x="7543" y="12921"/>
                </a:lnTo>
                <a:lnTo>
                  <a:pt x="7602" y="12862"/>
                </a:lnTo>
                <a:close/>
                <a:moveTo>
                  <a:pt x="7276" y="13529"/>
                </a:moveTo>
                <a:lnTo>
                  <a:pt x="7276" y="13797"/>
                </a:lnTo>
                <a:lnTo>
                  <a:pt x="7203" y="13772"/>
                </a:lnTo>
                <a:lnTo>
                  <a:pt x="7130" y="13797"/>
                </a:lnTo>
                <a:lnTo>
                  <a:pt x="6959" y="13845"/>
                </a:lnTo>
                <a:lnTo>
                  <a:pt x="6667" y="13991"/>
                </a:lnTo>
                <a:lnTo>
                  <a:pt x="6473" y="14113"/>
                </a:lnTo>
                <a:lnTo>
                  <a:pt x="6302" y="14259"/>
                </a:lnTo>
                <a:lnTo>
                  <a:pt x="6327" y="13870"/>
                </a:lnTo>
                <a:lnTo>
                  <a:pt x="6570" y="13870"/>
                </a:lnTo>
                <a:lnTo>
                  <a:pt x="6692" y="13821"/>
                </a:lnTo>
                <a:lnTo>
                  <a:pt x="6789" y="13772"/>
                </a:lnTo>
                <a:lnTo>
                  <a:pt x="7032" y="13675"/>
                </a:lnTo>
                <a:lnTo>
                  <a:pt x="7154" y="13602"/>
                </a:lnTo>
                <a:lnTo>
                  <a:pt x="7276" y="13529"/>
                </a:lnTo>
                <a:close/>
                <a:moveTo>
                  <a:pt x="7276" y="14819"/>
                </a:moveTo>
                <a:lnTo>
                  <a:pt x="7276" y="14989"/>
                </a:lnTo>
                <a:lnTo>
                  <a:pt x="6889" y="15012"/>
                </a:lnTo>
                <a:lnTo>
                  <a:pt x="6889" y="15012"/>
                </a:lnTo>
                <a:lnTo>
                  <a:pt x="7081" y="14916"/>
                </a:lnTo>
                <a:lnTo>
                  <a:pt x="7276" y="14819"/>
                </a:lnTo>
                <a:close/>
                <a:moveTo>
                  <a:pt x="7300" y="14089"/>
                </a:moveTo>
                <a:lnTo>
                  <a:pt x="7300" y="14162"/>
                </a:lnTo>
                <a:lnTo>
                  <a:pt x="7300" y="14210"/>
                </a:lnTo>
                <a:lnTo>
                  <a:pt x="7227" y="14186"/>
                </a:lnTo>
                <a:lnTo>
                  <a:pt x="7154" y="14210"/>
                </a:lnTo>
                <a:lnTo>
                  <a:pt x="6911" y="14332"/>
                </a:lnTo>
                <a:lnTo>
                  <a:pt x="6692" y="14502"/>
                </a:lnTo>
                <a:lnTo>
                  <a:pt x="6594" y="14575"/>
                </a:lnTo>
                <a:lnTo>
                  <a:pt x="6497" y="14673"/>
                </a:lnTo>
                <a:lnTo>
                  <a:pt x="6400" y="14770"/>
                </a:lnTo>
                <a:lnTo>
                  <a:pt x="6278" y="14843"/>
                </a:lnTo>
                <a:lnTo>
                  <a:pt x="6278" y="14867"/>
                </a:lnTo>
                <a:lnTo>
                  <a:pt x="6278" y="14892"/>
                </a:lnTo>
                <a:lnTo>
                  <a:pt x="6302" y="14892"/>
                </a:lnTo>
                <a:lnTo>
                  <a:pt x="6546" y="14867"/>
                </a:lnTo>
                <a:lnTo>
                  <a:pt x="6667" y="14843"/>
                </a:lnTo>
                <a:lnTo>
                  <a:pt x="6789" y="14794"/>
                </a:lnTo>
                <a:lnTo>
                  <a:pt x="7300" y="14527"/>
                </a:lnTo>
                <a:lnTo>
                  <a:pt x="7300" y="14551"/>
                </a:lnTo>
                <a:lnTo>
                  <a:pt x="7276" y="14551"/>
                </a:lnTo>
                <a:lnTo>
                  <a:pt x="7130" y="14624"/>
                </a:lnTo>
                <a:lnTo>
                  <a:pt x="7032" y="14697"/>
                </a:lnTo>
                <a:lnTo>
                  <a:pt x="6813" y="14867"/>
                </a:lnTo>
                <a:lnTo>
                  <a:pt x="6789" y="14916"/>
                </a:lnTo>
                <a:lnTo>
                  <a:pt x="6789" y="14965"/>
                </a:lnTo>
                <a:lnTo>
                  <a:pt x="6813" y="14989"/>
                </a:lnTo>
                <a:lnTo>
                  <a:pt x="6838" y="15013"/>
                </a:lnTo>
                <a:lnTo>
                  <a:pt x="6229" y="15013"/>
                </a:lnTo>
                <a:lnTo>
                  <a:pt x="6254" y="14746"/>
                </a:lnTo>
                <a:lnTo>
                  <a:pt x="6278" y="14502"/>
                </a:lnTo>
                <a:lnTo>
                  <a:pt x="6400" y="14478"/>
                </a:lnTo>
                <a:lnTo>
                  <a:pt x="6521" y="14454"/>
                </a:lnTo>
                <a:lnTo>
                  <a:pt x="6765" y="14332"/>
                </a:lnTo>
                <a:lnTo>
                  <a:pt x="7130" y="14186"/>
                </a:lnTo>
                <a:lnTo>
                  <a:pt x="7300" y="14089"/>
                </a:lnTo>
                <a:close/>
                <a:moveTo>
                  <a:pt x="6838" y="10925"/>
                </a:moveTo>
                <a:lnTo>
                  <a:pt x="6594" y="10950"/>
                </a:lnTo>
                <a:lnTo>
                  <a:pt x="6351" y="11023"/>
                </a:lnTo>
                <a:lnTo>
                  <a:pt x="6132" y="11144"/>
                </a:lnTo>
                <a:lnTo>
                  <a:pt x="5913" y="11290"/>
                </a:lnTo>
                <a:lnTo>
                  <a:pt x="5791" y="11436"/>
                </a:lnTo>
                <a:lnTo>
                  <a:pt x="5670" y="11607"/>
                </a:lnTo>
                <a:lnTo>
                  <a:pt x="5597" y="11801"/>
                </a:lnTo>
                <a:lnTo>
                  <a:pt x="5524" y="11996"/>
                </a:lnTo>
                <a:lnTo>
                  <a:pt x="5475" y="12191"/>
                </a:lnTo>
                <a:lnTo>
                  <a:pt x="5426" y="12410"/>
                </a:lnTo>
                <a:lnTo>
                  <a:pt x="5426" y="12604"/>
                </a:lnTo>
                <a:lnTo>
                  <a:pt x="5451" y="12799"/>
                </a:lnTo>
                <a:lnTo>
                  <a:pt x="5475" y="12921"/>
                </a:lnTo>
                <a:lnTo>
                  <a:pt x="5499" y="13042"/>
                </a:lnTo>
                <a:lnTo>
                  <a:pt x="5572" y="13140"/>
                </a:lnTo>
                <a:lnTo>
                  <a:pt x="5645" y="13237"/>
                </a:lnTo>
                <a:lnTo>
                  <a:pt x="5718" y="13334"/>
                </a:lnTo>
                <a:lnTo>
                  <a:pt x="5816" y="13383"/>
                </a:lnTo>
                <a:lnTo>
                  <a:pt x="5889" y="13456"/>
                </a:lnTo>
                <a:lnTo>
                  <a:pt x="6010" y="13480"/>
                </a:lnTo>
                <a:lnTo>
                  <a:pt x="5962" y="13675"/>
                </a:lnTo>
                <a:lnTo>
                  <a:pt x="5937" y="13894"/>
                </a:lnTo>
                <a:lnTo>
                  <a:pt x="5913" y="14332"/>
                </a:lnTo>
                <a:lnTo>
                  <a:pt x="5816" y="14794"/>
                </a:lnTo>
                <a:lnTo>
                  <a:pt x="5816" y="15038"/>
                </a:lnTo>
                <a:lnTo>
                  <a:pt x="5816" y="15159"/>
                </a:lnTo>
                <a:lnTo>
                  <a:pt x="5840" y="15281"/>
                </a:lnTo>
                <a:lnTo>
                  <a:pt x="5889" y="15330"/>
                </a:lnTo>
                <a:lnTo>
                  <a:pt x="5962" y="15378"/>
                </a:lnTo>
                <a:lnTo>
                  <a:pt x="6035" y="15403"/>
                </a:lnTo>
                <a:lnTo>
                  <a:pt x="6108" y="15378"/>
                </a:lnTo>
                <a:lnTo>
                  <a:pt x="6254" y="15403"/>
                </a:lnTo>
                <a:lnTo>
                  <a:pt x="6424" y="15427"/>
                </a:lnTo>
                <a:lnTo>
                  <a:pt x="6789" y="15427"/>
                </a:lnTo>
                <a:lnTo>
                  <a:pt x="7130" y="15403"/>
                </a:lnTo>
                <a:lnTo>
                  <a:pt x="7470" y="15378"/>
                </a:lnTo>
                <a:lnTo>
                  <a:pt x="7543" y="15354"/>
                </a:lnTo>
                <a:lnTo>
                  <a:pt x="7592" y="15330"/>
                </a:lnTo>
                <a:lnTo>
                  <a:pt x="7616" y="15281"/>
                </a:lnTo>
                <a:lnTo>
                  <a:pt x="7665" y="15232"/>
                </a:lnTo>
                <a:lnTo>
                  <a:pt x="7665" y="15159"/>
                </a:lnTo>
                <a:lnTo>
                  <a:pt x="7665" y="15111"/>
                </a:lnTo>
                <a:lnTo>
                  <a:pt x="7689" y="14308"/>
                </a:lnTo>
                <a:lnTo>
                  <a:pt x="7689" y="13894"/>
                </a:lnTo>
                <a:lnTo>
                  <a:pt x="7665" y="13699"/>
                </a:lnTo>
                <a:lnTo>
                  <a:pt x="7616" y="13505"/>
                </a:lnTo>
                <a:lnTo>
                  <a:pt x="7714" y="13456"/>
                </a:lnTo>
                <a:lnTo>
                  <a:pt x="7787" y="13407"/>
                </a:lnTo>
                <a:lnTo>
                  <a:pt x="7932" y="13164"/>
                </a:lnTo>
                <a:lnTo>
                  <a:pt x="8103" y="12896"/>
                </a:lnTo>
                <a:lnTo>
                  <a:pt x="8224" y="12629"/>
                </a:lnTo>
                <a:lnTo>
                  <a:pt x="8249" y="12483"/>
                </a:lnTo>
                <a:lnTo>
                  <a:pt x="8273" y="12337"/>
                </a:lnTo>
                <a:lnTo>
                  <a:pt x="8273" y="12191"/>
                </a:lnTo>
                <a:lnTo>
                  <a:pt x="8249" y="12020"/>
                </a:lnTo>
                <a:lnTo>
                  <a:pt x="8224" y="11874"/>
                </a:lnTo>
                <a:lnTo>
                  <a:pt x="8151" y="11728"/>
                </a:lnTo>
                <a:lnTo>
                  <a:pt x="8103" y="11607"/>
                </a:lnTo>
                <a:lnTo>
                  <a:pt x="8005" y="11485"/>
                </a:lnTo>
                <a:lnTo>
                  <a:pt x="7908" y="11363"/>
                </a:lnTo>
                <a:lnTo>
                  <a:pt x="7787" y="11242"/>
                </a:lnTo>
                <a:lnTo>
                  <a:pt x="7592" y="11120"/>
                </a:lnTo>
                <a:lnTo>
                  <a:pt x="7349" y="10998"/>
                </a:lnTo>
                <a:lnTo>
                  <a:pt x="7105" y="10950"/>
                </a:lnTo>
                <a:lnTo>
                  <a:pt x="6838" y="10925"/>
                </a:lnTo>
                <a:close/>
                <a:moveTo>
                  <a:pt x="12726" y="7811"/>
                </a:moveTo>
                <a:lnTo>
                  <a:pt x="12872" y="7860"/>
                </a:lnTo>
                <a:lnTo>
                  <a:pt x="12921" y="7884"/>
                </a:lnTo>
                <a:lnTo>
                  <a:pt x="12969" y="7933"/>
                </a:lnTo>
                <a:lnTo>
                  <a:pt x="12994" y="7981"/>
                </a:lnTo>
                <a:lnTo>
                  <a:pt x="13018" y="8078"/>
                </a:lnTo>
                <a:lnTo>
                  <a:pt x="13018" y="8103"/>
                </a:lnTo>
                <a:lnTo>
                  <a:pt x="12069" y="8103"/>
                </a:lnTo>
                <a:lnTo>
                  <a:pt x="11607" y="8151"/>
                </a:lnTo>
                <a:lnTo>
                  <a:pt x="11144" y="8200"/>
                </a:lnTo>
                <a:lnTo>
                  <a:pt x="10390" y="8200"/>
                </a:lnTo>
                <a:lnTo>
                  <a:pt x="10195" y="8224"/>
                </a:lnTo>
                <a:lnTo>
                  <a:pt x="10025" y="8273"/>
                </a:lnTo>
                <a:lnTo>
                  <a:pt x="9879" y="8346"/>
                </a:lnTo>
                <a:lnTo>
                  <a:pt x="9806" y="8395"/>
                </a:lnTo>
                <a:lnTo>
                  <a:pt x="9782" y="8443"/>
                </a:lnTo>
                <a:lnTo>
                  <a:pt x="9782" y="8492"/>
                </a:lnTo>
                <a:lnTo>
                  <a:pt x="9806" y="8541"/>
                </a:lnTo>
                <a:lnTo>
                  <a:pt x="9903" y="8589"/>
                </a:lnTo>
                <a:lnTo>
                  <a:pt x="11193" y="8589"/>
                </a:lnTo>
                <a:lnTo>
                  <a:pt x="11655" y="8565"/>
                </a:lnTo>
                <a:lnTo>
                  <a:pt x="12118" y="8589"/>
                </a:lnTo>
                <a:lnTo>
                  <a:pt x="12580" y="8589"/>
                </a:lnTo>
                <a:lnTo>
                  <a:pt x="12799" y="8565"/>
                </a:lnTo>
                <a:lnTo>
                  <a:pt x="13042" y="8541"/>
                </a:lnTo>
                <a:lnTo>
                  <a:pt x="13042" y="8735"/>
                </a:lnTo>
                <a:lnTo>
                  <a:pt x="13042" y="8979"/>
                </a:lnTo>
                <a:lnTo>
                  <a:pt x="12264" y="8979"/>
                </a:lnTo>
                <a:lnTo>
                  <a:pt x="11485" y="9003"/>
                </a:lnTo>
                <a:lnTo>
                  <a:pt x="11096" y="9027"/>
                </a:lnTo>
                <a:lnTo>
                  <a:pt x="10706" y="9052"/>
                </a:lnTo>
                <a:lnTo>
                  <a:pt x="10341" y="9125"/>
                </a:lnTo>
                <a:lnTo>
                  <a:pt x="10147" y="9173"/>
                </a:lnTo>
                <a:lnTo>
                  <a:pt x="9976" y="9246"/>
                </a:lnTo>
                <a:lnTo>
                  <a:pt x="9952" y="9295"/>
                </a:lnTo>
                <a:lnTo>
                  <a:pt x="9928" y="9344"/>
                </a:lnTo>
                <a:lnTo>
                  <a:pt x="9952" y="9392"/>
                </a:lnTo>
                <a:lnTo>
                  <a:pt x="10001" y="9417"/>
                </a:lnTo>
                <a:lnTo>
                  <a:pt x="10171" y="9441"/>
                </a:lnTo>
                <a:lnTo>
                  <a:pt x="10731" y="9441"/>
                </a:lnTo>
                <a:lnTo>
                  <a:pt x="11485" y="9368"/>
                </a:lnTo>
                <a:lnTo>
                  <a:pt x="12264" y="9368"/>
                </a:lnTo>
                <a:lnTo>
                  <a:pt x="13042" y="9344"/>
                </a:lnTo>
                <a:lnTo>
                  <a:pt x="13067" y="9733"/>
                </a:lnTo>
                <a:lnTo>
                  <a:pt x="12994" y="9684"/>
                </a:lnTo>
                <a:lnTo>
                  <a:pt x="12921" y="9660"/>
                </a:lnTo>
                <a:lnTo>
                  <a:pt x="12118" y="9709"/>
                </a:lnTo>
                <a:lnTo>
                  <a:pt x="11290" y="9757"/>
                </a:lnTo>
                <a:lnTo>
                  <a:pt x="10950" y="9782"/>
                </a:lnTo>
                <a:lnTo>
                  <a:pt x="10366" y="9782"/>
                </a:lnTo>
                <a:lnTo>
                  <a:pt x="10195" y="9830"/>
                </a:lnTo>
                <a:lnTo>
                  <a:pt x="10001" y="9879"/>
                </a:lnTo>
                <a:lnTo>
                  <a:pt x="9855" y="9952"/>
                </a:lnTo>
                <a:lnTo>
                  <a:pt x="9830" y="9976"/>
                </a:lnTo>
                <a:lnTo>
                  <a:pt x="9830" y="10001"/>
                </a:lnTo>
                <a:lnTo>
                  <a:pt x="9830" y="10049"/>
                </a:lnTo>
                <a:lnTo>
                  <a:pt x="9855" y="10074"/>
                </a:lnTo>
                <a:lnTo>
                  <a:pt x="10001" y="10147"/>
                </a:lnTo>
                <a:lnTo>
                  <a:pt x="10171" y="10195"/>
                </a:lnTo>
                <a:lnTo>
                  <a:pt x="10366" y="10220"/>
                </a:lnTo>
                <a:lnTo>
                  <a:pt x="10560" y="10220"/>
                </a:lnTo>
                <a:lnTo>
                  <a:pt x="10950" y="10195"/>
                </a:lnTo>
                <a:lnTo>
                  <a:pt x="11290" y="10171"/>
                </a:lnTo>
                <a:lnTo>
                  <a:pt x="12118" y="10122"/>
                </a:lnTo>
                <a:lnTo>
                  <a:pt x="12921" y="10098"/>
                </a:lnTo>
                <a:lnTo>
                  <a:pt x="13018" y="10074"/>
                </a:lnTo>
                <a:lnTo>
                  <a:pt x="13091" y="10001"/>
                </a:lnTo>
                <a:lnTo>
                  <a:pt x="13091" y="10390"/>
                </a:lnTo>
                <a:lnTo>
                  <a:pt x="13091" y="10633"/>
                </a:lnTo>
                <a:lnTo>
                  <a:pt x="12921" y="10609"/>
                </a:lnTo>
                <a:lnTo>
                  <a:pt x="12775" y="10585"/>
                </a:lnTo>
                <a:lnTo>
                  <a:pt x="12410" y="10585"/>
                </a:lnTo>
                <a:lnTo>
                  <a:pt x="12069" y="10609"/>
                </a:lnTo>
                <a:lnTo>
                  <a:pt x="11728" y="10609"/>
                </a:lnTo>
                <a:lnTo>
                  <a:pt x="11266" y="10585"/>
                </a:lnTo>
                <a:lnTo>
                  <a:pt x="10779" y="10560"/>
                </a:lnTo>
                <a:lnTo>
                  <a:pt x="10536" y="10585"/>
                </a:lnTo>
                <a:lnTo>
                  <a:pt x="10317" y="10633"/>
                </a:lnTo>
                <a:lnTo>
                  <a:pt x="10098" y="10706"/>
                </a:lnTo>
                <a:lnTo>
                  <a:pt x="9903" y="10828"/>
                </a:lnTo>
                <a:lnTo>
                  <a:pt x="9903" y="10852"/>
                </a:lnTo>
                <a:lnTo>
                  <a:pt x="9928" y="10877"/>
                </a:lnTo>
                <a:lnTo>
                  <a:pt x="10147" y="10950"/>
                </a:lnTo>
                <a:lnTo>
                  <a:pt x="10390" y="10974"/>
                </a:lnTo>
                <a:lnTo>
                  <a:pt x="10901" y="10998"/>
                </a:lnTo>
                <a:lnTo>
                  <a:pt x="11899" y="10998"/>
                </a:lnTo>
                <a:lnTo>
                  <a:pt x="12483" y="11047"/>
                </a:lnTo>
                <a:lnTo>
                  <a:pt x="12799" y="11047"/>
                </a:lnTo>
                <a:lnTo>
                  <a:pt x="13091" y="10998"/>
                </a:lnTo>
                <a:lnTo>
                  <a:pt x="13067" y="11363"/>
                </a:lnTo>
                <a:lnTo>
                  <a:pt x="12239" y="11388"/>
                </a:lnTo>
                <a:lnTo>
                  <a:pt x="11412" y="11461"/>
                </a:lnTo>
                <a:lnTo>
                  <a:pt x="11071" y="11485"/>
                </a:lnTo>
                <a:lnTo>
                  <a:pt x="10682" y="11509"/>
                </a:lnTo>
                <a:lnTo>
                  <a:pt x="10487" y="11534"/>
                </a:lnTo>
                <a:lnTo>
                  <a:pt x="10293" y="11558"/>
                </a:lnTo>
                <a:lnTo>
                  <a:pt x="10122" y="11607"/>
                </a:lnTo>
                <a:lnTo>
                  <a:pt x="9976" y="11680"/>
                </a:lnTo>
                <a:lnTo>
                  <a:pt x="9952" y="11704"/>
                </a:lnTo>
                <a:lnTo>
                  <a:pt x="9952" y="11728"/>
                </a:lnTo>
                <a:lnTo>
                  <a:pt x="9952" y="11753"/>
                </a:lnTo>
                <a:lnTo>
                  <a:pt x="9976" y="11777"/>
                </a:lnTo>
                <a:lnTo>
                  <a:pt x="10122" y="11850"/>
                </a:lnTo>
                <a:lnTo>
                  <a:pt x="10317" y="11874"/>
                </a:lnTo>
                <a:lnTo>
                  <a:pt x="10487" y="11899"/>
                </a:lnTo>
                <a:lnTo>
                  <a:pt x="10682" y="11899"/>
                </a:lnTo>
                <a:lnTo>
                  <a:pt x="11071" y="11874"/>
                </a:lnTo>
                <a:lnTo>
                  <a:pt x="11412" y="11826"/>
                </a:lnTo>
                <a:lnTo>
                  <a:pt x="12239" y="11777"/>
                </a:lnTo>
                <a:lnTo>
                  <a:pt x="13067" y="11728"/>
                </a:lnTo>
                <a:lnTo>
                  <a:pt x="13042" y="12312"/>
                </a:lnTo>
                <a:lnTo>
                  <a:pt x="12848" y="12264"/>
                </a:lnTo>
                <a:lnTo>
                  <a:pt x="12264" y="12264"/>
                </a:lnTo>
                <a:lnTo>
                  <a:pt x="11874" y="12288"/>
                </a:lnTo>
                <a:lnTo>
                  <a:pt x="11509" y="12312"/>
                </a:lnTo>
                <a:lnTo>
                  <a:pt x="11120" y="12312"/>
                </a:lnTo>
                <a:lnTo>
                  <a:pt x="10706" y="12288"/>
                </a:lnTo>
                <a:lnTo>
                  <a:pt x="10512" y="12312"/>
                </a:lnTo>
                <a:lnTo>
                  <a:pt x="10317" y="12337"/>
                </a:lnTo>
                <a:lnTo>
                  <a:pt x="10147" y="12385"/>
                </a:lnTo>
                <a:lnTo>
                  <a:pt x="9976" y="12483"/>
                </a:lnTo>
                <a:lnTo>
                  <a:pt x="9952" y="12507"/>
                </a:lnTo>
                <a:lnTo>
                  <a:pt x="9976" y="12531"/>
                </a:lnTo>
                <a:lnTo>
                  <a:pt x="10122" y="12629"/>
                </a:lnTo>
                <a:lnTo>
                  <a:pt x="10317" y="12677"/>
                </a:lnTo>
                <a:lnTo>
                  <a:pt x="10512" y="12726"/>
                </a:lnTo>
                <a:lnTo>
                  <a:pt x="11120" y="12726"/>
                </a:lnTo>
                <a:lnTo>
                  <a:pt x="11509" y="12702"/>
                </a:lnTo>
                <a:lnTo>
                  <a:pt x="12264" y="12726"/>
                </a:lnTo>
                <a:lnTo>
                  <a:pt x="12653" y="12702"/>
                </a:lnTo>
                <a:lnTo>
                  <a:pt x="12823" y="12677"/>
                </a:lnTo>
                <a:lnTo>
                  <a:pt x="13018" y="12653"/>
                </a:lnTo>
                <a:lnTo>
                  <a:pt x="12994" y="12848"/>
                </a:lnTo>
                <a:lnTo>
                  <a:pt x="12994" y="13164"/>
                </a:lnTo>
                <a:lnTo>
                  <a:pt x="12629" y="13115"/>
                </a:lnTo>
                <a:lnTo>
                  <a:pt x="12264" y="13115"/>
                </a:lnTo>
                <a:lnTo>
                  <a:pt x="11534" y="13164"/>
                </a:lnTo>
                <a:lnTo>
                  <a:pt x="11144" y="13164"/>
                </a:lnTo>
                <a:lnTo>
                  <a:pt x="10755" y="13188"/>
                </a:lnTo>
                <a:lnTo>
                  <a:pt x="10341" y="13213"/>
                </a:lnTo>
                <a:lnTo>
                  <a:pt x="10171" y="13261"/>
                </a:lnTo>
                <a:lnTo>
                  <a:pt x="9976" y="13310"/>
                </a:lnTo>
                <a:lnTo>
                  <a:pt x="9952" y="13334"/>
                </a:lnTo>
                <a:lnTo>
                  <a:pt x="9976" y="13383"/>
                </a:lnTo>
                <a:lnTo>
                  <a:pt x="10122" y="13480"/>
                </a:lnTo>
                <a:lnTo>
                  <a:pt x="10293" y="13529"/>
                </a:lnTo>
                <a:lnTo>
                  <a:pt x="10463" y="13578"/>
                </a:lnTo>
                <a:lnTo>
                  <a:pt x="11023" y="13578"/>
                </a:lnTo>
                <a:lnTo>
                  <a:pt x="11363" y="13553"/>
                </a:lnTo>
                <a:lnTo>
                  <a:pt x="12166" y="13505"/>
                </a:lnTo>
                <a:lnTo>
                  <a:pt x="12580" y="13505"/>
                </a:lnTo>
                <a:lnTo>
                  <a:pt x="12969" y="13529"/>
                </a:lnTo>
                <a:lnTo>
                  <a:pt x="12945" y="14210"/>
                </a:lnTo>
                <a:lnTo>
                  <a:pt x="12775" y="14137"/>
                </a:lnTo>
                <a:lnTo>
                  <a:pt x="12580" y="14089"/>
                </a:lnTo>
                <a:lnTo>
                  <a:pt x="12385" y="14064"/>
                </a:lnTo>
                <a:lnTo>
                  <a:pt x="11753" y="14064"/>
                </a:lnTo>
                <a:lnTo>
                  <a:pt x="11388" y="14089"/>
                </a:lnTo>
                <a:lnTo>
                  <a:pt x="10852" y="14137"/>
                </a:lnTo>
                <a:lnTo>
                  <a:pt x="10317" y="14162"/>
                </a:lnTo>
                <a:lnTo>
                  <a:pt x="10001" y="14186"/>
                </a:lnTo>
                <a:lnTo>
                  <a:pt x="9830" y="14235"/>
                </a:lnTo>
                <a:lnTo>
                  <a:pt x="9782" y="14259"/>
                </a:lnTo>
                <a:lnTo>
                  <a:pt x="9709" y="14308"/>
                </a:lnTo>
                <a:lnTo>
                  <a:pt x="9684" y="14332"/>
                </a:lnTo>
                <a:lnTo>
                  <a:pt x="9684" y="14381"/>
                </a:lnTo>
                <a:lnTo>
                  <a:pt x="9684" y="14429"/>
                </a:lnTo>
                <a:lnTo>
                  <a:pt x="9709" y="14478"/>
                </a:lnTo>
                <a:lnTo>
                  <a:pt x="9782" y="14527"/>
                </a:lnTo>
                <a:lnTo>
                  <a:pt x="9830" y="14551"/>
                </a:lnTo>
                <a:lnTo>
                  <a:pt x="10001" y="14600"/>
                </a:lnTo>
                <a:lnTo>
                  <a:pt x="10414" y="14600"/>
                </a:lnTo>
                <a:lnTo>
                  <a:pt x="10828" y="14551"/>
                </a:lnTo>
                <a:lnTo>
                  <a:pt x="11144" y="14527"/>
                </a:lnTo>
                <a:lnTo>
                  <a:pt x="11558" y="14502"/>
                </a:lnTo>
                <a:lnTo>
                  <a:pt x="11996" y="14454"/>
                </a:lnTo>
                <a:lnTo>
                  <a:pt x="12215" y="14478"/>
                </a:lnTo>
                <a:lnTo>
                  <a:pt x="12434" y="14478"/>
                </a:lnTo>
                <a:lnTo>
                  <a:pt x="12629" y="14527"/>
                </a:lnTo>
                <a:lnTo>
                  <a:pt x="12823" y="14600"/>
                </a:lnTo>
                <a:lnTo>
                  <a:pt x="12872" y="14624"/>
                </a:lnTo>
                <a:lnTo>
                  <a:pt x="12945" y="14624"/>
                </a:lnTo>
                <a:lnTo>
                  <a:pt x="12945" y="15062"/>
                </a:lnTo>
                <a:lnTo>
                  <a:pt x="12872" y="14989"/>
                </a:lnTo>
                <a:lnTo>
                  <a:pt x="12848" y="14965"/>
                </a:lnTo>
                <a:lnTo>
                  <a:pt x="12799" y="14940"/>
                </a:lnTo>
                <a:lnTo>
                  <a:pt x="12483" y="14916"/>
                </a:lnTo>
                <a:lnTo>
                  <a:pt x="12142" y="14892"/>
                </a:lnTo>
                <a:lnTo>
                  <a:pt x="11461" y="14916"/>
                </a:lnTo>
                <a:lnTo>
                  <a:pt x="10706" y="14940"/>
                </a:lnTo>
                <a:lnTo>
                  <a:pt x="10317" y="14965"/>
                </a:lnTo>
                <a:lnTo>
                  <a:pt x="9952" y="15013"/>
                </a:lnTo>
                <a:lnTo>
                  <a:pt x="9903" y="15038"/>
                </a:lnTo>
                <a:lnTo>
                  <a:pt x="9855" y="15086"/>
                </a:lnTo>
                <a:lnTo>
                  <a:pt x="9830" y="15135"/>
                </a:lnTo>
                <a:lnTo>
                  <a:pt x="9830" y="15208"/>
                </a:lnTo>
                <a:lnTo>
                  <a:pt x="9830" y="15257"/>
                </a:lnTo>
                <a:lnTo>
                  <a:pt x="9855" y="15305"/>
                </a:lnTo>
                <a:lnTo>
                  <a:pt x="9903" y="15354"/>
                </a:lnTo>
                <a:lnTo>
                  <a:pt x="9952" y="15378"/>
                </a:lnTo>
                <a:lnTo>
                  <a:pt x="10293" y="15403"/>
                </a:lnTo>
                <a:lnTo>
                  <a:pt x="10633" y="15403"/>
                </a:lnTo>
                <a:lnTo>
                  <a:pt x="11315" y="15378"/>
                </a:lnTo>
                <a:lnTo>
                  <a:pt x="12045" y="15354"/>
                </a:lnTo>
                <a:lnTo>
                  <a:pt x="12750" y="15330"/>
                </a:lnTo>
                <a:lnTo>
                  <a:pt x="12848" y="15305"/>
                </a:lnTo>
                <a:lnTo>
                  <a:pt x="12896" y="15257"/>
                </a:lnTo>
                <a:lnTo>
                  <a:pt x="12921" y="15232"/>
                </a:lnTo>
                <a:lnTo>
                  <a:pt x="12921" y="15695"/>
                </a:lnTo>
                <a:lnTo>
                  <a:pt x="12629" y="15646"/>
                </a:lnTo>
                <a:lnTo>
                  <a:pt x="12312" y="15646"/>
                </a:lnTo>
                <a:lnTo>
                  <a:pt x="11728" y="15670"/>
                </a:lnTo>
                <a:lnTo>
                  <a:pt x="11290" y="15695"/>
                </a:lnTo>
                <a:lnTo>
                  <a:pt x="10828" y="15743"/>
                </a:lnTo>
                <a:lnTo>
                  <a:pt x="10609" y="15792"/>
                </a:lnTo>
                <a:lnTo>
                  <a:pt x="10390" y="15865"/>
                </a:lnTo>
                <a:lnTo>
                  <a:pt x="10195" y="15938"/>
                </a:lnTo>
                <a:lnTo>
                  <a:pt x="10001" y="16060"/>
                </a:lnTo>
                <a:lnTo>
                  <a:pt x="9976" y="16084"/>
                </a:lnTo>
                <a:lnTo>
                  <a:pt x="9976" y="16133"/>
                </a:lnTo>
                <a:lnTo>
                  <a:pt x="9976" y="16157"/>
                </a:lnTo>
                <a:lnTo>
                  <a:pt x="10025" y="16181"/>
                </a:lnTo>
                <a:lnTo>
                  <a:pt x="10414" y="16181"/>
                </a:lnTo>
                <a:lnTo>
                  <a:pt x="10804" y="16157"/>
                </a:lnTo>
                <a:lnTo>
                  <a:pt x="11193" y="16108"/>
                </a:lnTo>
                <a:lnTo>
                  <a:pt x="11582" y="16084"/>
                </a:lnTo>
                <a:lnTo>
                  <a:pt x="12020" y="16060"/>
                </a:lnTo>
                <a:lnTo>
                  <a:pt x="12458" y="16060"/>
                </a:lnTo>
                <a:lnTo>
                  <a:pt x="12702" y="16084"/>
                </a:lnTo>
                <a:lnTo>
                  <a:pt x="12945" y="16133"/>
                </a:lnTo>
                <a:lnTo>
                  <a:pt x="12945" y="16424"/>
                </a:lnTo>
                <a:lnTo>
                  <a:pt x="12629" y="16400"/>
                </a:lnTo>
                <a:lnTo>
                  <a:pt x="12312" y="16400"/>
                </a:lnTo>
                <a:lnTo>
                  <a:pt x="11680" y="16424"/>
                </a:lnTo>
                <a:lnTo>
                  <a:pt x="11363" y="16424"/>
                </a:lnTo>
                <a:lnTo>
                  <a:pt x="10925" y="16449"/>
                </a:lnTo>
                <a:lnTo>
                  <a:pt x="10706" y="16473"/>
                </a:lnTo>
                <a:lnTo>
                  <a:pt x="10512" y="16522"/>
                </a:lnTo>
                <a:lnTo>
                  <a:pt x="10341" y="16619"/>
                </a:lnTo>
                <a:lnTo>
                  <a:pt x="10293" y="16668"/>
                </a:lnTo>
                <a:lnTo>
                  <a:pt x="10244" y="16716"/>
                </a:lnTo>
                <a:lnTo>
                  <a:pt x="10244" y="16814"/>
                </a:lnTo>
                <a:lnTo>
                  <a:pt x="10268" y="16838"/>
                </a:lnTo>
                <a:lnTo>
                  <a:pt x="10293" y="16862"/>
                </a:lnTo>
                <a:lnTo>
                  <a:pt x="10414" y="16935"/>
                </a:lnTo>
                <a:lnTo>
                  <a:pt x="10560" y="16960"/>
                </a:lnTo>
                <a:lnTo>
                  <a:pt x="10925" y="16960"/>
                </a:lnTo>
                <a:lnTo>
                  <a:pt x="11290" y="16935"/>
                </a:lnTo>
                <a:lnTo>
                  <a:pt x="11582" y="16887"/>
                </a:lnTo>
                <a:lnTo>
                  <a:pt x="12629" y="16887"/>
                </a:lnTo>
                <a:lnTo>
                  <a:pt x="12969" y="16935"/>
                </a:lnTo>
                <a:lnTo>
                  <a:pt x="12969" y="17179"/>
                </a:lnTo>
                <a:lnTo>
                  <a:pt x="12945" y="17227"/>
                </a:lnTo>
                <a:lnTo>
                  <a:pt x="12921" y="17276"/>
                </a:lnTo>
                <a:lnTo>
                  <a:pt x="12921" y="17373"/>
                </a:lnTo>
                <a:lnTo>
                  <a:pt x="12653" y="17349"/>
                </a:lnTo>
                <a:lnTo>
                  <a:pt x="12385" y="17349"/>
                </a:lnTo>
                <a:lnTo>
                  <a:pt x="11850" y="17398"/>
                </a:lnTo>
                <a:lnTo>
                  <a:pt x="11120" y="17422"/>
                </a:lnTo>
                <a:lnTo>
                  <a:pt x="10755" y="17471"/>
                </a:lnTo>
                <a:lnTo>
                  <a:pt x="10585" y="17519"/>
                </a:lnTo>
                <a:lnTo>
                  <a:pt x="10414" y="17592"/>
                </a:lnTo>
                <a:lnTo>
                  <a:pt x="10390" y="17592"/>
                </a:lnTo>
                <a:lnTo>
                  <a:pt x="10414" y="17617"/>
                </a:lnTo>
                <a:lnTo>
                  <a:pt x="10560" y="17665"/>
                </a:lnTo>
                <a:lnTo>
                  <a:pt x="10731" y="17714"/>
                </a:lnTo>
                <a:lnTo>
                  <a:pt x="11023" y="17738"/>
                </a:lnTo>
                <a:lnTo>
                  <a:pt x="12775" y="17738"/>
                </a:lnTo>
                <a:lnTo>
                  <a:pt x="12677" y="17836"/>
                </a:lnTo>
                <a:lnTo>
                  <a:pt x="12580" y="17957"/>
                </a:lnTo>
                <a:lnTo>
                  <a:pt x="12483" y="17909"/>
                </a:lnTo>
                <a:lnTo>
                  <a:pt x="12361" y="17884"/>
                </a:lnTo>
                <a:lnTo>
                  <a:pt x="11363" y="17884"/>
                </a:lnTo>
                <a:lnTo>
                  <a:pt x="11047" y="17909"/>
                </a:lnTo>
                <a:lnTo>
                  <a:pt x="10901" y="17933"/>
                </a:lnTo>
                <a:lnTo>
                  <a:pt x="10755" y="17957"/>
                </a:lnTo>
                <a:lnTo>
                  <a:pt x="10633" y="18030"/>
                </a:lnTo>
                <a:lnTo>
                  <a:pt x="10512" y="18103"/>
                </a:lnTo>
                <a:lnTo>
                  <a:pt x="10512" y="18128"/>
                </a:lnTo>
                <a:lnTo>
                  <a:pt x="10536" y="18152"/>
                </a:lnTo>
                <a:lnTo>
                  <a:pt x="10633" y="18201"/>
                </a:lnTo>
                <a:lnTo>
                  <a:pt x="10779" y="18249"/>
                </a:lnTo>
                <a:lnTo>
                  <a:pt x="10925" y="18274"/>
                </a:lnTo>
                <a:lnTo>
                  <a:pt x="11071" y="18274"/>
                </a:lnTo>
                <a:lnTo>
                  <a:pt x="11363" y="18249"/>
                </a:lnTo>
                <a:lnTo>
                  <a:pt x="11655" y="18225"/>
                </a:lnTo>
                <a:lnTo>
                  <a:pt x="11947" y="18249"/>
                </a:lnTo>
                <a:lnTo>
                  <a:pt x="11704" y="18298"/>
                </a:lnTo>
                <a:lnTo>
                  <a:pt x="11461" y="18322"/>
                </a:lnTo>
                <a:lnTo>
                  <a:pt x="10950" y="18371"/>
                </a:lnTo>
                <a:lnTo>
                  <a:pt x="10025" y="18395"/>
                </a:lnTo>
                <a:lnTo>
                  <a:pt x="9100" y="18420"/>
                </a:lnTo>
                <a:lnTo>
                  <a:pt x="8151" y="18420"/>
                </a:lnTo>
                <a:lnTo>
                  <a:pt x="7227" y="18395"/>
                </a:lnTo>
                <a:lnTo>
                  <a:pt x="6254" y="18347"/>
                </a:lnTo>
                <a:lnTo>
                  <a:pt x="5305" y="18371"/>
                </a:lnTo>
                <a:lnTo>
                  <a:pt x="3382" y="18420"/>
                </a:lnTo>
                <a:lnTo>
                  <a:pt x="2555" y="18444"/>
                </a:lnTo>
                <a:lnTo>
                  <a:pt x="2141" y="18444"/>
                </a:lnTo>
                <a:lnTo>
                  <a:pt x="1728" y="18420"/>
                </a:lnTo>
                <a:lnTo>
                  <a:pt x="1557" y="18395"/>
                </a:lnTo>
                <a:lnTo>
                  <a:pt x="1387" y="18347"/>
                </a:lnTo>
                <a:lnTo>
                  <a:pt x="1217" y="18298"/>
                </a:lnTo>
                <a:lnTo>
                  <a:pt x="1095" y="18249"/>
                </a:lnTo>
                <a:lnTo>
                  <a:pt x="949" y="18152"/>
                </a:lnTo>
                <a:lnTo>
                  <a:pt x="827" y="18079"/>
                </a:lnTo>
                <a:lnTo>
                  <a:pt x="608" y="17836"/>
                </a:lnTo>
                <a:lnTo>
                  <a:pt x="608" y="17787"/>
                </a:lnTo>
                <a:lnTo>
                  <a:pt x="633" y="17154"/>
                </a:lnTo>
                <a:lnTo>
                  <a:pt x="681" y="16497"/>
                </a:lnTo>
                <a:lnTo>
                  <a:pt x="681" y="15865"/>
                </a:lnTo>
                <a:lnTo>
                  <a:pt x="657" y="15549"/>
                </a:lnTo>
                <a:lnTo>
                  <a:pt x="633" y="15232"/>
                </a:lnTo>
                <a:lnTo>
                  <a:pt x="584" y="14892"/>
                </a:lnTo>
                <a:lnTo>
                  <a:pt x="560" y="14551"/>
                </a:lnTo>
                <a:lnTo>
                  <a:pt x="535" y="13845"/>
                </a:lnTo>
                <a:lnTo>
                  <a:pt x="560" y="13164"/>
                </a:lnTo>
                <a:lnTo>
                  <a:pt x="584" y="12483"/>
                </a:lnTo>
                <a:lnTo>
                  <a:pt x="608" y="11753"/>
                </a:lnTo>
                <a:lnTo>
                  <a:pt x="608" y="11023"/>
                </a:lnTo>
                <a:lnTo>
                  <a:pt x="608" y="9587"/>
                </a:lnTo>
                <a:lnTo>
                  <a:pt x="608" y="9052"/>
                </a:lnTo>
                <a:lnTo>
                  <a:pt x="608" y="8784"/>
                </a:lnTo>
                <a:lnTo>
                  <a:pt x="633" y="8516"/>
                </a:lnTo>
                <a:lnTo>
                  <a:pt x="657" y="8395"/>
                </a:lnTo>
                <a:lnTo>
                  <a:pt x="706" y="8297"/>
                </a:lnTo>
                <a:lnTo>
                  <a:pt x="827" y="8127"/>
                </a:lnTo>
                <a:lnTo>
                  <a:pt x="1071" y="7835"/>
                </a:lnTo>
                <a:lnTo>
                  <a:pt x="1411" y="7884"/>
                </a:lnTo>
                <a:lnTo>
                  <a:pt x="1728" y="7908"/>
                </a:lnTo>
                <a:lnTo>
                  <a:pt x="2409" y="7908"/>
                </a:lnTo>
                <a:lnTo>
                  <a:pt x="3066" y="7884"/>
                </a:lnTo>
                <a:lnTo>
                  <a:pt x="5207" y="7884"/>
                </a:lnTo>
                <a:lnTo>
                  <a:pt x="6692" y="7908"/>
                </a:lnTo>
                <a:lnTo>
                  <a:pt x="10268" y="7908"/>
                </a:lnTo>
                <a:lnTo>
                  <a:pt x="10974" y="7860"/>
                </a:lnTo>
                <a:lnTo>
                  <a:pt x="11315" y="7860"/>
                </a:lnTo>
                <a:lnTo>
                  <a:pt x="11631" y="7884"/>
                </a:lnTo>
                <a:lnTo>
                  <a:pt x="11972" y="7908"/>
                </a:lnTo>
                <a:lnTo>
                  <a:pt x="12312" y="7957"/>
                </a:lnTo>
                <a:lnTo>
                  <a:pt x="12410" y="7981"/>
                </a:lnTo>
                <a:lnTo>
                  <a:pt x="12483" y="7933"/>
                </a:lnTo>
                <a:lnTo>
                  <a:pt x="12556" y="7884"/>
                </a:lnTo>
                <a:lnTo>
                  <a:pt x="12604" y="7811"/>
                </a:lnTo>
                <a:close/>
                <a:moveTo>
                  <a:pt x="6643" y="0"/>
                </a:moveTo>
                <a:lnTo>
                  <a:pt x="6327" y="24"/>
                </a:lnTo>
                <a:lnTo>
                  <a:pt x="6010" y="49"/>
                </a:lnTo>
                <a:lnTo>
                  <a:pt x="5694" y="122"/>
                </a:lnTo>
                <a:lnTo>
                  <a:pt x="5402" y="170"/>
                </a:lnTo>
                <a:lnTo>
                  <a:pt x="5086" y="268"/>
                </a:lnTo>
                <a:lnTo>
                  <a:pt x="4794" y="365"/>
                </a:lnTo>
                <a:lnTo>
                  <a:pt x="4502" y="487"/>
                </a:lnTo>
                <a:lnTo>
                  <a:pt x="4210" y="633"/>
                </a:lnTo>
                <a:lnTo>
                  <a:pt x="3942" y="779"/>
                </a:lnTo>
                <a:lnTo>
                  <a:pt x="3674" y="949"/>
                </a:lnTo>
                <a:lnTo>
                  <a:pt x="3431" y="1144"/>
                </a:lnTo>
                <a:lnTo>
                  <a:pt x="3188" y="1338"/>
                </a:lnTo>
                <a:lnTo>
                  <a:pt x="2969" y="1557"/>
                </a:lnTo>
                <a:lnTo>
                  <a:pt x="2750" y="1776"/>
                </a:lnTo>
                <a:lnTo>
                  <a:pt x="2555" y="2044"/>
                </a:lnTo>
                <a:lnTo>
                  <a:pt x="2385" y="2287"/>
                </a:lnTo>
                <a:lnTo>
                  <a:pt x="2214" y="2579"/>
                </a:lnTo>
                <a:lnTo>
                  <a:pt x="1947" y="3090"/>
                </a:lnTo>
                <a:lnTo>
                  <a:pt x="1728" y="3674"/>
                </a:lnTo>
                <a:lnTo>
                  <a:pt x="1533" y="4283"/>
                </a:lnTo>
                <a:lnTo>
                  <a:pt x="1387" y="4891"/>
                </a:lnTo>
                <a:lnTo>
                  <a:pt x="1314" y="5524"/>
                </a:lnTo>
                <a:lnTo>
                  <a:pt x="1290" y="5840"/>
                </a:lnTo>
                <a:lnTo>
                  <a:pt x="1265" y="6156"/>
                </a:lnTo>
                <a:lnTo>
                  <a:pt x="1290" y="6448"/>
                </a:lnTo>
                <a:lnTo>
                  <a:pt x="1314" y="6765"/>
                </a:lnTo>
                <a:lnTo>
                  <a:pt x="1363" y="7057"/>
                </a:lnTo>
                <a:lnTo>
                  <a:pt x="1436" y="7349"/>
                </a:lnTo>
                <a:lnTo>
                  <a:pt x="1460" y="7422"/>
                </a:lnTo>
                <a:lnTo>
                  <a:pt x="998" y="7495"/>
                </a:lnTo>
                <a:lnTo>
                  <a:pt x="803" y="7495"/>
                </a:lnTo>
                <a:lnTo>
                  <a:pt x="730" y="7543"/>
                </a:lnTo>
                <a:lnTo>
                  <a:pt x="657" y="7568"/>
                </a:lnTo>
                <a:lnTo>
                  <a:pt x="511" y="7689"/>
                </a:lnTo>
                <a:lnTo>
                  <a:pt x="389" y="7860"/>
                </a:lnTo>
                <a:lnTo>
                  <a:pt x="292" y="8030"/>
                </a:lnTo>
                <a:lnTo>
                  <a:pt x="219" y="8200"/>
                </a:lnTo>
                <a:lnTo>
                  <a:pt x="170" y="8395"/>
                </a:lnTo>
                <a:lnTo>
                  <a:pt x="146" y="8565"/>
                </a:lnTo>
                <a:lnTo>
                  <a:pt x="97" y="8930"/>
                </a:lnTo>
                <a:lnTo>
                  <a:pt x="73" y="9319"/>
                </a:lnTo>
                <a:lnTo>
                  <a:pt x="73" y="10074"/>
                </a:lnTo>
                <a:lnTo>
                  <a:pt x="97" y="10828"/>
                </a:lnTo>
                <a:lnTo>
                  <a:pt x="97" y="11582"/>
                </a:lnTo>
                <a:lnTo>
                  <a:pt x="73" y="12361"/>
                </a:lnTo>
                <a:lnTo>
                  <a:pt x="24" y="13115"/>
                </a:lnTo>
                <a:lnTo>
                  <a:pt x="0" y="13894"/>
                </a:lnTo>
                <a:lnTo>
                  <a:pt x="0" y="14283"/>
                </a:lnTo>
                <a:lnTo>
                  <a:pt x="24" y="14673"/>
                </a:lnTo>
                <a:lnTo>
                  <a:pt x="97" y="15378"/>
                </a:lnTo>
                <a:lnTo>
                  <a:pt x="146" y="15743"/>
                </a:lnTo>
                <a:lnTo>
                  <a:pt x="146" y="16108"/>
                </a:lnTo>
                <a:lnTo>
                  <a:pt x="122" y="16935"/>
                </a:lnTo>
                <a:lnTo>
                  <a:pt x="97" y="17787"/>
                </a:lnTo>
                <a:lnTo>
                  <a:pt x="97" y="17860"/>
                </a:lnTo>
                <a:lnTo>
                  <a:pt x="146" y="17933"/>
                </a:lnTo>
                <a:lnTo>
                  <a:pt x="195" y="17982"/>
                </a:lnTo>
                <a:lnTo>
                  <a:pt x="243" y="18006"/>
                </a:lnTo>
                <a:lnTo>
                  <a:pt x="341" y="18152"/>
                </a:lnTo>
                <a:lnTo>
                  <a:pt x="438" y="18298"/>
                </a:lnTo>
                <a:lnTo>
                  <a:pt x="560" y="18420"/>
                </a:lnTo>
                <a:lnTo>
                  <a:pt x="681" y="18517"/>
                </a:lnTo>
                <a:lnTo>
                  <a:pt x="827" y="18590"/>
                </a:lnTo>
                <a:lnTo>
                  <a:pt x="973" y="18663"/>
                </a:lnTo>
                <a:lnTo>
                  <a:pt x="1314" y="18760"/>
                </a:lnTo>
                <a:lnTo>
                  <a:pt x="1655" y="18809"/>
                </a:lnTo>
                <a:lnTo>
                  <a:pt x="2020" y="18833"/>
                </a:lnTo>
                <a:lnTo>
                  <a:pt x="2677" y="18858"/>
                </a:lnTo>
                <a:lnTo>
                  <a:pt x="3869" y="18833"/>
                </a:lnTo>
                <a:lnTo>
                  <a:pt x="5037" y="18785"/>
                </a:lnTo>
                <a:lnTo>
                  <a:pt x="6813" y="18785"/>
                </a:lnTo>
                <a:lnTo>
                  <a:pt x="7422" y="18809"/>
                </a:lnTo>
                <a:lnTo>
                  <a:pt x="8443" y="18858"/>
                </a:lnTo>
                <a:lnTo>
                  <a:pt x="9465" y="18858"/>
                </a:lnTo>
                <a:lnTo>
                  <a:pt x="10487" y="18809"/>
                </a:lnTo>
                <a:lnTo>
                  <a:pt x="11509" y="18760"/>
                </a:lnTo>
                <a:lnTo>
                  <a:pt x="11801" y="18712"/>
                </a:lnTo>
                <a:lnTo>
                  <a:pt x="12069" y="18663"/>
                </a:lnTo>
                <a:lnTo>
                  <a:pt x="12337" y="18590"/>
                </a:lnTo>
                <a:lnTo>
                  <a:pt x="12556" y="18493"/>
                </a:lnTo>
                <a:lnTo>
                  <a:pt x="12775" y="18347"/>
                </a:lnTo>
                <a:lnTo>
                  <a:pt x="12969" y="18201"/>
                </a:lnTo>
                <a:lnTo>
                  <a:pt x="13115" y="17982"/>
                </a:lnTo>
                <a:lnTo>
                  <a:pt x="13237" y="17763"/>
                </a:lnTo>
                <a:lnTo>
                  <a:pt x="13286" y="17738"/>
                </a:lnTo>
                <a:lnTo>
                  <a:pt x="13310" y="17690"/>
                </a:lnTo>
                <a:lnTo>
                  <a:pt x="13334" y="17665"/>
                </a:lnTo>
                <a:lnTo>
                  <a:pt x="13334" y="17592"/>
                </a:lnTo>
                <a:lnTo>
                  <a:pt x="13334" y="17471"/>
                </a:lnTo>
                <a:lnTo>
                  <a:pt x="13359" y="17398"/>
                </a:lnTo>
                <a:lnTo>
                  <a:pt x="13359" y="17300"/>
                </a:lnTo>
                <a:lnTo>
                  <a:pt x="13310" y="17227"/>
                </a:lnTo>
                <a:lnTo>
                  <a:pt x="13310" y="16862"/>
                </a:lnTo>
                <a:lnTo>
                  <a:pt x="13334" y="16789"/>
                </a:lnTo>
                <a:lnTo>
                  <a:pt x="13359" y="16716"/>
                </a:lnTo>
                <a:lnTo>
                  <a:pt x="13334" y="16643"/>
                </a:lnTo>
                <a:lnTo>
                  <a:pt x="13310" y="16570"/>
                </a:lnTo>
                <a:lnTo>
                  <a:pt x="13286" y="16108"/>
                </a:lnTo>
                <a:lnTo>
                  <a:pt x="13334" y="16060"/>
                </a:lnTo>
                <a:lnTo>
                  <a:pt x="13359" y="15987"/>
                </a:lnTo>
                <a:lnTo>
                  <a:pt x="13359" y="15914"/>
                </a:lnTo>
                <a:lnTo>
                  <a:pt x="13310" y="15865"/>
                </a:lnTo>
                <a:lnTo>
                  <a:pt x="13359" y="14454"/>
                </a:lnTo>
                <a:lnTo>
                  <a:pt x="13432" y="13042"/>
                </a:lnTo>
                <a:lnTo>
                  <a:pt x="13480" y="11826"/>
                </a:lnTo>
                <a:lnTo>
                  <a:pt x="13529" y="10585"/>
                </a:lnTo>
                <a:lnTo>
                  <a:pt x="13553" y="10098"/>
                </a:lnTo>
                <a:lnTo>
                  <a:pt x="13553" y="9563"/>
                </a:lnTo>
                <a:lnTo>
                  <a:pt x="13529" y="9027"/>
                </a:lnTo>
                <a:lnTo>
                  <a:pt x="13505" y="8760"/>
                </a:lnTo>
                <a:lnTo>
                  <a:pt x="13456" y="8516"/>
                </a:lnTo>
                <a:lnTo>
                  <a:pt x="13432" y="8127"/>
                </a:lnTo>
                <a:lnTo>
                  <a:pt x="13383" y="7933"/>
                </a:lnTo>
                <a:lnTo>
                  <a:pt x="13334" y="7762"/>
                </a:lnTo>
                <a:lnTo>
                  <a:pt x="13261" y="7665"/>
                </a:lnTo>
                <a:lnTo>
                  <a:pt x="13188" y="7592"/>
                </a:lnTo>
                <a:lnTo>
                  <a:pt x="13091" y="7519"/>
                </a:lnTo>
                <a:lnTo>
                  <a:pt x="12969" y="7470"/>
                </a:lnTo>
                <a:lnTo>
                  <a:pt x="12848" y="7446"/>
                </a:lnTo>
                <a:lnTo>
                  <a:pt x="12726" y="7446"/>
                </a:lnTo>
                <a:lnTo>
                  <a:pt x="12604" y="7470"/>
                </a:lnTo>
                <a:lnTo>
                  <a:pt x="12483" y="7495"/>
                </a:lnTo>
                <a:lnTo>
                  <a:pt x="12434" y="7470"/>
                </a:lnTo>
                <a:lnTo>
                  <a:pt x="12239" y="7446"/>
                </a:lnTo>
                <a:lnTo>
                  <a:pt x="12239" y="7373"/>
                </a:lnTo>
                <a:lnTo>
                  <a:pt x="12166" y="6984"/>
                </a:lnTo>
                <a:lnTo>
                  <a:pt x="12118" y="6570"/>
                </a:lnTo>
                <a:lnTo>
                  <a:pt x="12093" y="6181"/>
                </a:lnTo>
                <a:lnTo>
                  <a:pt x="12093" y="5767"/>
                </a:lnTo>
                <a:lnTo>
                  <a:pt x="12093" y="4940"/>
                </a:lnTo>
                <a:lnTo>
                  <a:pt x="12069" y="4550"/>
                </a:lnTo>
                <a:lnTo>
                  <a:pt x="11996" y="4137"/>
                </a:lnTo>
                <a:lnTo>
                  <a:pt x="11923" y="3796"/>
                </a:lnTo>
                <a:lnTo>
                  <a:pt x="11826" y="3455"/>
                </a:lnTo>
                <a:lnTo>
                  <a:pt x="11704" y="3115"/>
                </a:lnTo>
                <a:lnTo>
                  <a:pt x="11558" y="2798"/>
                </a:lnTo>
                <a:lnTo>
                  <a:pt x="11388" y="2482"/>
                </a:lnTo>
                <a:lnTo>
                  <a:pt x="11193" y="2190"/>
                </a:lnTo>
                <a:lnTo>
                  <a:pt x="10974" y="1898"/>
                </a:lnTo>
                <a:lnTo>
                  <a:pt x="10731" y="1630"/>
                </a:lnTo>
                <a:lnTo>
                  <a:pt x="10512" y="1411"/>
                </a:lnTo>
                <a:lnTo>
                  <a:pt x="10293" y="1217"/>
                </a:lnTo>
                <a:lnTo>
                  <a:pt x="10049" y="1022"/>
                </a:lnTo>
                <a:lnTo>
                  <a:pt x="9806" y="852"/>
                </a:lnTo>
                <a:lnTo>
                  <a:pt x="9538" y="706"/>
                </a:lnTo>
                <a:lnTo>
                  <a:pt x="9271" y="560"/>
                </a:lnTo>
                <a:lnTo>
                  <a:pt x="9003" y="438"/>
                </a:lnTo>
                <a:lnTo>
                  <a:pt x="8711" y="341"/>
                </a:lnTo>
                <a:lnTo>
                  <a:pt x="8443" y="243"/>
                </a:lnTo>
                <a:lnTo>
                  <a:pt x="8151" y="170"/>
                </a:lnTo>
                <a:lnTo>
                  <a:pt x="7835" y="97"/>
                </a:lnTo>
                <a:lnTo>
                  <a:pt x="7543" y="49"/>
                </a:lnTo>
                <a:lnTo>
                  <a:pt x="7251" y="24"/>
                </a:lnTo>
                <a:lnTo>
                  <a:pt x="6935" y="0"/>
                </a:lnTo>
                <a:close/>
              </a:path>
            </a:pathLst>
          </a:custGeom>
          <a:solidFill>
            <a:srgbClr val="2B354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3" name="Google Shape;523;p57"/>
          <p:cNvSpPr txBox="1"/>
          <p:nvPr/>
        </p:nvSpPr>
        <p:spPr>
          <a:xfrm>
            <a:off x="1207950" y="2219671"/>
            <a:ext cx="16299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600">
                <a:solidFill>
                  <a:schemeClr val="lt1"/>
                </a:solidFill>
                <a:latin typeface="Nunito"/>
                <a:ea typeface="Nunito"/>
                <a:cs typeface="Nunito"/>
                <a:sym typeface="Nunito"/>
              </a:rPr>
              <a:t>Double blind</a:t>
            </a:r>
            <a:endParaRPr b="1" sz="1600">
              <a:solidFill>
                <a:schemeClr val="lt1"/>
              </a:solidFill>
              <a:latin typeface="Nunito"/>
              <a:ea typeface="Nunito"/>
              <a:cs typeface="Nunito"/>
              <a:sym typeface="Nunito"/>
            </a:endParaRPr>
          </a:p>
        </p:txBody>
      </p:sp>
      <p:sp>
        <p:nvSpPr>
          <p:cNvPr id="524" name="Google Shape;524;p57"/>
          <p:cNvSpPr txBox="1"/>
          <p:nvPr/>
        </p:nvSpPr>
        <p:spPr>
          <a:xfrm>
            <a:off x="3572650" y="2219671"/>
            <a:ext cx="16299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600">
                <a:solidFill>
                  <a:schemeClr val="lt1"/>
                </a:solidFill>
                <a:latin typeface="Nunito"/>
                <a:ea typeface="Nunito"/>
                <a:cs typeface="Nunito"/>
                <a:sym typeface="Nunito"/>
              </a:rPr>
              <a:t>Single blind</a:t>
            </a:r>
            <a:endParaRPr b="1" sz="1600">
              <a:solidFill>
                <a:schemeClr val="lt1"/>
              </a:solidFill>
              <a:latin typeface="Nunito"/>
              <a:ea typeface="Nunito"/>
              <a:cs typeface="Nunito"/>
              <a:sym typeface="Nunito"/>
            </a:endParaRPr>
          </a:p>
        </p:txBody>
      </p:sp>
      <p:sp>
        <p:nvSpPr>
          <p:cNvPr id="525" name="Google Shape;525;p57"/>
          <p:cNvSpPr txBox="1"/>
          <p:nvPr/>
        </p:nvSpPr>
        <p:spPr>
          <a:xfrm>
            <a:off x="5937350" y="2219671"/>
            <a:ext cx="16299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600">
                <a:solidFill>
                  <a:schemeClr val="lt1"/>
                </a:solidFill>
                <a:latin typeface="Nunito"/>
                <a:ea typeface="Nunito"/>
                <a:cs typeface="Nunito"/>
                <a:sym typeface="Nunito"/>
              </a:rPr>
              <a:t>Consultative</a:t>
            </a:r>
            <a:endParaRPr b="1" sz="1600">
              <a:solidFill>
                <a:schemeClr val="lt1"/>
              </a:solidFill>
              <a:latin typeface="Nunito"/>
              <a:ea typeface="Nunito"/>
              <a:cs typeface="Nunito"/>
              <a:sym typeface="Nunito"/>
            </a:endParaRPr>
          </a:p>
        </p:txBody>
      </p:sp>
      <p:sp>
        <p:nvSpPr>
          <p:cNvPr id="526" name="Google Shape;526;p57"/>
          <p:cNvSpPr txBox="1"/>
          <p:nvPr/>
        </p:nvSpPr>
        <p:spPr>
          <a:xfrm>
            <a:off x="1207950" y="2779383"/>
            <a:ext cx="16299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latin typeface="Calibri"/>
                <a:ea typeface="Calibri"/>
                <a:cs typeface="Calibri"/>
                <a:sym typeface="Calibri"/>
              </a:rPr>
              <a:t>Neither authors’ or reviewers’ identities are revealed</a:t>
            </a:r>
            <a:endParaRPr>
              <a:latin typeface="Calibri"/>
              <a:ea typeface="Calibri"/>
              <a:cs typeface="Calibri"/>
              <a:sym typeface="Calibri"/>
            </a:endParaRPr>
          </a:p>
        </p:txBody>
      </p:sp>
      <p:sp>
        <p:nvSpPr>
          <p:cNvPr id="527" name="Google Shape;527;p57"/>
          <p:cNvSpPr txBox="1"/>
          <p:nvPr/>
        </p:nvSpPr>
        <p:spPr>
          <a:xfrm>
            <a:off x="3572650" y="2779383"/>
            <a:ext cx="16299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latin typeface="Calibri"/>
                <a:ea typeface="Calibri"/>
                <a:cs typeface="Calibri"/>
                <a:sym typeface="Calibri"/>
              </a:rPr>
              <a:t>Reviewers know authors’ identity, but don’t know other reviewers’ identity</a:t>
            </a:r>
            <a:endParaRPr>
              <a:latin typeface="Calibri"/>
              <a:ea typeface="Calibri"/>
              <a:cs typeface="Calibri"/>
              <a:sym typeface="Calibri"/>
            </a:endParaRPr>
          </a:p>
        </p:txBody>
      </p:sp>
      <p:sp>
        <p:nvSpPr>
          <p:cNvPr id="528" name="Google Shape;528;p57"/>
          <p:cNvSpPr txBox="1"/>
          <p:nvPr/>
        </p:nvSpPr>
        <p:spPr>
          <a:xfrm>
            <a:off x="5937350" y="2779383"/>
            <a:ext cx="1629900" cy="831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latin typeface="Calibri"/>
                <a:ea typeface="Calibri"/>
                <a:cs typeface="Calibri"/>
                <a:sym typeface="Calibri"/>
              </a:rPr>
              <a:t>Reviewers know authors’ and other reviewers identity </a:t>
            </a:r>
            <a:endParaRPr>
              <a:latin typeface="Calibri"/>
              <a:ea typeface="Calibri"/>
              <a:cs typeface="Calibri"/>
              <a:sym typeface="Calibri"/>
            </a:endParaRPr>
          </a:p>
        </p:txBody>
      </p:sp>
      <p:grpSp>
        <p:nvGrpSpPr>
          <p:cNvPr id="529" name="Google Shape;529;p57"/>
          <p:cNvGrpSpPr/>
          <p:nvPr/>
        </p:nvGrpSpPr>
        <p:grpSpPr>
          <a:xfrm>
            <a:off x="7830925" y="1844426"/>
            <a:ext cx="806606" cy="1090747"/>
            <a:chOff x="7830925" y="1844426"/>
            <a:chExt cx="806606" cy="1090747"/>
          </a:xfrm>
        </p:grpSpPr>
        <p:grpSp>
          <p:nvGrpSpPr>
            <p:cNvPr id="530" name="Google Shape;530;p57"/>
            <p:cNvGrpSpPr/>
            <p:nvPr/>
          </p:nvGrpSpPr>
          <p:grpSpPr>
            <a:xfrm>
              <a:off x="7853567" y="1844426"/>
              <a:ext cx="783963" cy="1090747"/>
              <a:chOff x="7777367" y="2149226"/>
              <a:chExt cx="783963" cy="1090747"/>
            </a:xfrm>
          </p:grpSpPr>
          <p:sp>
            <p:nvSpPr>
              <p:cNvPr id="531" name="Google Shape;531;p57"/>
              <p:cNvSpPr/>
              <p:nvPr/>
            </p:nvSpPr>
            <p:spPr>
              <a:xfrm>
                <a:off x="7777367" y="2149226"/>
                <a:ext cx="783963" cy="1090747"/>
              </a:xfrm>
              <a:custGeom>
                <a:rect b="b" l="l" r="r" t="t"/>
                <a:pathLst>
                  <a:path extrusionOk="0" h="18858" w="13554">
                    <a:moveTo>
                      <a:pt x="7032" y="462"/>
                    </a:moveTo>
                    <a:lnTo>
                      <a:pt x="7300" y="487"/>
                    </a:lnTo>
                    <a:lnTo>
                      <a:pt x="7592" y="511"/>
                    </a:lnTo>
                    <a:lnTo>
                      <a:pt x="7860" y="560"/>
                    </a:lnTo>
                    <a:lnTo>
                      <a:pt x="8127" y="633"/>
                    </a:lnTo>
                    <a:lnTo>
                      <a:pt x="8395" y="706"/>
                    </a:lnTo>
                    <a:lnTo>
                      <a:pt x="8662" y="803"/>
                    </a:lnTo>
                    <a:lnTo>
                      <a:pt x="8906" y="925"/>
                    </a:lnTo>
                    <a:lnTo>
                      <a:pt x="9173" y="1046"/>
                    </a:lnTo>
                    <a:lnTo>
                      <a:pt x="9417" y="1168"/>
                    </a:lnTo>
                    <a:lnTo>
                      <a:pt x="9636" y="1338"/>
                    </a:lnTo>
                    <a:lnTo>
                      <a:pt x="9879" y="1484"/>
                    </a:lnTo>
                    <a:lnTo>
                      <a:pt x="10074" y="1679"/>
                    </a:lnTo>
                    <a:lnTo>
                      <a:pt x="10293" y="1849"/>
                    </a:lnTo>
                    <a:lnTo>
                      <a:pt x="10487" y="2068"/>
                    </a:lnTo>
                    <a:lnTo>
                      <a:pt x="10731" y="2336"/>
                    </a:lnTo>
                    <a:lnTo>
                      <a:pt x="10950" y="2652"/>
                    </a:lnTo>
                    <a:lnTo>
                      <a:pt x="11144" y="2969"/>
                    </a:lnTo>
                    <a:lnTo>
                      <a:pt x="11290" y="3285"/>
                    </a:lnTo>
                    <a:lnTo>
                      <a:pt x="11412" y="3626"/>
                    </a:lnTo>
                    <a:lnTo>
                      <a:pt x="11509" y="3966"/>
                    </a:lnTo>
                    <a:lnTo>
                      <a:pt x="11582" y="4331"/>
                    </a:lnTo>
                    <a:lnTo>
                      <a:pt x="11607" y="4721"/>
                    </a:lnTo>
                    <a:lnTo>
                      <a:pt x="11631" y="5378"/>
                    </a:lnTo>
                    <a:lnTo>
                      <a:pt x="11655" y="6059"/>
                    </a:lnTo>
                    <a:lnTo>
                      <a:pt x="11680" y="6716"/>
                    </a:lnTo>
                    <a:lnTo>
                      <a:pt x="11704" y="7057"/>
                    </a:lnTo>
                    <a:lnTo>
                      <a:pt x="11753" y="7397"/>
                    </a:lnTo>
                    <a:lnTo>
                      <a:pt x="10706" y="7397"/>
                    </a:lnTo>
                    <a:lnTo>
                      <a:pt x="10682" y="6327"/>
                    </a:lnTo>
                    <a:lnTo>
                      <a:pt x="10682" y="5767"/>
                    </a:lnTo>
                    <a:lnTo>
                      <a:pt x="10658" y="5232"/>
                    </a:lnTo>
                    <a:lnTo>
                      <a:pt x="10585" y="4672"/>
                    </a:lnTo>
                    <a:lnTo>
                      <a:pt x="10512" y="4429"/>
                    </a:lnTo>
                    <a:lnTo>
                      <a:pt x="10463" y="4161"/>
                    </a:lnTo>
                    <a:lnTo>
                      <a:pt x="10366" y="3893"/>
                    </a:lnTo>
                    <a:lnTo>
                      <a:pt x="10268" y="3650"/>
                    </a:lnTo>
                    <a:lnTo>
                      <a:pt x="10147" y="3407"/>
                    </a:lnTo>
                    <a:lnTo>
                      <a:pt x="10001" y="3163"/>
                    </a:lnTo>
                    <a:lnTo>
                      <a:pt x="9879" y="2993"/>
                    </a:lnTo>
                    <a:lnTo>
                      <a:pt x="9733" y="2823"/>
                    </a:lnTo>
                    <a:lnTo>
                      <a:pt x="9587" y="2652"/>
                    </a:lnTo>
                    <a:lnTo>
                      <a:pt x="9417" y="2506"/>
                    </a:lnTo>
                    <a:lnTo>
                      <a:pt x="9052" y="2263"/>
                    </a:lnTo>
                    <a:lnTo>
                      <a:pt x="8662" y="2044"/>
                    </a:lnTo>
                    <a:lnTo>
                      <a:pt x="8273" y="1874"/>
                    </a:lnTo>
                    <a:lnTo>
                      <a:pt x="7835" y="1728"/>
                    </a:lnTo>
                    <a:lnTo>
                      <a:pt x="7397" y="1630"/>
                    </a:lnTo>
                    <a:lnTo>
                      <a:pt x="6959" y="1582"/>
                    </a:lnTo>
                    <a:lnTo>
                      <a:pt x="6521" y="1582"/>
                    </a:lnTo>
                    <a:lnTo>
                      <a:pt x="6083" y="1630"/>
                    </a:lnTo>
                    <a:lnTo>
                      <a:pt x="5670" y="1728"/>
                    </a:lnTo>
                    <a:lnTo>
                      <a:pt x="5232" y="1898"/>
                    </a:lnTo>
                    <a:lnTo>
                      <a:pt x="4842" y="2093"/>
                    </a:lnTo>
                    <a:lnTo>
                      <a:pt x="4477" y="2336"/>
                    </a:lnTo>
                    <a:lnTo>
                      <a:pt x="4307" y="2482"/>
                    </a:lnTo>
                    <a:lnTo>
                      <a:pt x="4161" y="2628"/>
                    </a:lnTo>
                    <a:lnTo>
                      <a:pt x="4015" y="2798"/>
                    </a:lnTo>
                    <a:lnTo>
                      <a:pt x="3869" y="2969"/>
                    </a:lnTo>
                    <a:lnTo>
                      <a:pt x="3723" y="3212"/>
                    </a:lnTo>
                    <a:lnTo>
                      <a:pt x="3577" y="3455"/>
                    </a:lnTo>
                    <a:lnTo>
                      <a:pt x="3455" y="3699"/>
                    </a:lnTo>
                    <a:lnTo>
                      <a:pt x="3358" y="3966"/>
                    </a:lnTo>
                    <a:lnTo>
                      <a:pt x="3261" y="4234"/>
                    </a:lnTo>
                    <a:lnTo>
                      <a:pt x="3188" y="4502"/>
                    </a:lnTo>
                    <a:lnTo>
                      <a:pt x="3090" y="5086"/>
                    </a:lnTo>
                    <a:lnTo>
                      <a:pt x="3017" y="5645"/>
                    </a:lnTo>
                    <a:lnTo>
                      <a:pt x="2993" y="6229"/>
                    </a:lnTo>
                    <a:lnTo>
                      <a:pt x="2969" y="6789"/>
                    </a:lnTo>
                    <a:lnTo>
                      <a:pt x="2993" y="7349"/>
                    </a:lnTo>
                    <a:lnTo>
                      <a:pt x="2993" y="7397"/>
                    </a:lnTo>
                    <a:lnTo>
                      <a:pt x="2385" y="7373"/>
                    </a:lnTo>
                    <a:lnTo>
                      <a:pt x="1776" y="7397"/>
                    </a:lnTo>
                    <a:lnTo>
                      <a:pt x="1801" y="7324"/>
                    </a:lnTo>
                    <a:lnTo>
                      <a:pt x="1825" y="7227"/>
                    </a:lnTo>
                    <a:lnTo>
                      <a:pt x="1752" y="6692"/>
                    </a:lnTo>
                    <a:lnTo>
                      <a:pt x="1752" y="6132"/>
                    </a:lnTo>
                    <a:lnTo>
                      <a:pt x="1801" y="5572"/>
                    </a:lnTo>
                    <a:lnTo>
                      <a:pt x="1874" y="5037"/>
                    </a:lnTo>
                    <a:lnTo>
                      <a:pt x="1995" y="4477"/>
                    </a:lnTo>
                    <a:lnTo>
                      <a:pt x="2141" y="3942"/>
                    </a:lnTo>
                    <a:lnTo>
                      <a:pt x="2336" y="3431"/>
                    </a:lnTo>
                    <a:lnTo>
                      <a:pt x="2555" y="2944"/>
                    </a:lnTo>
                    <a:lnTo>
                      <a:pt x="2701" y="2652"/>
                    </a:lnTo>
                    <a:lnTo>
                      <a:pt x="2871" y="2409"/>
                    </a:lnTo>
                    <a:lnTo>
                      <a:pt x="3066" y="2166"/>
                    </a:lnTo>
                    <a:lnTo>
                      <a:pt x="3261" y="1922"/>
                    </a:lnTo>
                    <a:lnTo>
                      <a:pt x="3455" y="1728"/>
                    </a:lnTo>
                    <a:lnTo>
                      <a:pt x="3699" y="1533"/>
                    </a:lnTo>
                    <a:lnTo>
                      <a:pt x="3918" y="1363"/>
                    </a:lnTo>
                    <a:lnTo>
                      <a:pt x="4185" y="1192"/>
                    </a:lnTo>
                    <a:lnTo>
                      <a:pt x="4429" y="1046"/>
                    </a:lnTo>
                    <a:lnTo>
                      <a:pt x="4696" y="925"/>
                    </a:lnTo>
                    <a:lnTo>
                      <a:pt x="4988" y="803"/>
                    </a:lnTo>
                    <a:lnTo>
                      <a:pt x="5280" y="706"/>
                    </a:lnTo>
                    <a:lnTo>
                      <a:pt x="5572" y="633"/>
                    </a:lnTo>
                    <a:lnTo>
                      <a:pt x="5864" y="560"/>
                    </a:lnTo>
                    <a:lnTo>
                      <a:pt x="6156" y="511"/>
                    </a:lnTo>
                    <a:lnTo>
                      <a:pt x="6473" y="487"/>
                    </a:lnTo>
                    <a:lnTo>
                      <a:pt x="6740" y="462"/>
                    </a:lnTo>
                    <a:close/>
                    <a:moveTo>
                      <a:pt x="6838" y="2020"/>
                    </a:moveTo>
                    <a:lnTo>
                      <a:pt x="7251" y="2044"/>
                    </a:lnTo>
                    <a:lnTo>
                      <a:pt x="7665" y="2117"/>
                    </a:lnTo>
                    <a:lnTo>
                      <a:pt x="8054" y="2239"/>
                    </a:lnTo>
                    <a:lnTo>
                      <a:pt x="8443" y="2409"/>
                    </a:lnTo>
                    <a:lnTo>
                      <a:pt x="8808" y="2628"/>
                    </a:lnTo>
                    <a:lnTo>
                      <a:pt x="9149" y="2871"/>
                    </a:lnTo>
                    <a:lnTo>
                      <a:pt x="9441" y="3163"/>
                    </a:lnTo>
                    <a:lnTo>
                      <a:pt x="9587" y="3334"/>
                    </a:lnTo>
                    <a:lnTo>
                      <a:pt x="9709" y="3504"/>
                    </a:lnTo>
                    <a:lnTo>
                      <a:pt x="9830" y="3723"/>
                    </a:lnTo>
                    <a:lnTo>
                      <a:pt x="9928" y="3942"/>
                    </a:lnTo>
                    <a:lnTo>
                      <a:pt x="10025" y="4161"/>
                    </a:lnTo>
                    <a:lnTo>
                      <a:pt x="10098" y="4404"/>
                    </a:lnTo>
                    <a:lnTo>
                      <a:pt x="10195" y="4891"/>
                    </a:lnTo>
                    <a:lnTo>
                      <a:pt x="10244" y="5402"/>
                    </a:lnTo>
                    <a:lnTo>
                      <a:pt x="10268" y="5913"/>
                    </a:lnTo>
                    <a:lnTo>
                      <a:pt x="10268" y="6424"/>
                    </a:lnTo>
                    <a:lnTo>
                      <a:pt x="10268" y="7422"/>
                    </a:lnTo>
                    <a:lnTo>
                      <a:pt x="6862" y="7422"/>
                    </a:lnTo>
                    <a:lnTo>
                      <a:pt x="5402" y="7397"/>
                    </a:lnTo>
                    <a:lnTo>
                      <a:pt x="3309" y="7397"/>
                    </a:lnTo>
                    <a:lnTo>
                      <a:pt x="3382" y="6911"/>
                    </a:lnTo>
                    <a:lnTo>
                      <a:pt x="3455" y="6400"/>
                    </a:lnTo>
                    <a:lnTo>
                      <a:pt x="3528" y="5426"/>
                    </a:lnTo>
                    <a:lnTo>
                      <a:pt x="3577" y="4940"/>
                    </a:lnTo>
                    <a:lnTo>
                      <a:pt x="3674" y="4453"/>
                    </a:lnTo>
                    <a:lnTo>
                      <a:pt x="3747" y="4234"/>
                    </a:lnTo>
                    <a:lnTo>
                      <a:pt x="3820" y="3991"/>
                    </a:lnTo>
                    <a:lnTo>
                      <a:pt x="3918" y="3747"/>
                    </a:lnTo>
                    <a:lnTo>
                      <a:pt x="4039" y="3528"/>
                    </a:lnTo>
                    <a:lnTo>
                      <a:pt x="4137" y="3334"/>
                    </a:lnTo>
                    <a:lnTo>
                      <a:pt x="4258" y="3163"/>
                    </a:lnTo>
                    <a:lnTo>
                      <a:pt x="4404" y="3017"/>
                    </a:lnTo>
                    <a:lnTo>
                      <a:pt x="4550" y="2871"/>
                    </a:lnTo>
                    <a:lnTo>
                      <a:pt x="4696" y="2725"/>
                    </a:lnTo>
                    <a:lnTo>
                      <a:pt x="4867" y="2604"/>
                    </a:lnTo>
                    <a:lnTo>
                      <a:pt x="5232" y="2385"/>
                    </a:lnTo>
                    <a:lnTo>
                      <a:pt x="5597" y="2214"/>
                    </a:lnTo>
                    <a:lnTo>
                      <a:pt x="6010" y="2093"/>
                    </a:lnTo>
                    <a:lnTo>
                      <a:pt x="6424" y="2044"/>
                    </a:lnTo>
                    <a:lnTo>
                      <a:pt x="6838" y="2020"/>
                    </a:lnTo>
                    <a:close/>
                    <a:moveTo>
                      <a:pt x="6984" y="11388"/>
                    </a:moveTo>
                    <a:lnTo>
                      <a:pt x="6497" y="11631"/>
                    </a:lnTo>
                    <a:lnTo>
                      <a:pt x="6302" y="11728"/>
                    </a:lnTo>
                    <a:lnTo>
                      <a:pt x="6083" y="11826"/>
                    </a:lnTo>
                    <a:lnTo>
                      <a:pt x="6083" y="11826"/>
                    </a:lnTo>
                    <a:lnTo>
                      <a:pt x="6132" y="11704"/>
                    </a:lnTo>
                    <a:lnTo>
                      <a:pt x="6205" y="11607"/>
                    </a:lnTo>
                    <a:lnTo>
                      <a:pt x="6302" y="11534"/>
                    </a:lnTo>
                    <a:lnTo>
                      <a:pt x="6400" y="11485"/>
                    </a:lnTo>
                    <a:lnTo>
                      <a:pt x="6497" y="11436"/>
                    </a:lnTo>
                    <a:lnTo>
                      <a:pt x="6740" y="11388"/>
                    </a:lnTo>
                    <a:close/>
                    <a:moveTo>
                      <a:pt x="7762" y="11899"/>
                    </a:moveTo>
                    <a:lnTo>
                      <a:pt x="7811" y="12045"/>
                    </a:lnTo>
                    <a:lnTo>
                      <a:pt x="7835" y="12191"/>
                    </a:lnTo>
                    <a:lnTo>
                      <a:pt x="7835" y="12191"/>
                    </a:lnTo>
                    <a:lnTo>
                      <a:pt x="7787" y="12166"/>
                    </a:lnTo>
                    <a:lnTo>
                      <a:pt x="7738" y="12142"/>
                    </a:lnTo>
                    <a:lnTo>
                      <a:pt x="7592" y="12166"/>
                    </a:lnTo>
                    <a:lnTo>
                      <a:pt x="7470" y="12191"/>
                    </a:lnTo>
                    <a:lnTo>
                      <a:pt x="7470" y="12191"/>
                    </a:lnTo>
                    <a:lnTo>
                      <a:pt x="7616" y="12093"/>
                    </a:lnTo>
                    <a:lnTo>
                      <a:pt x="7714" y="11996"/>
                    </a:lnTo>
                    <a:lnTo>
                      <a:pt x="7762" y="11899"/>
                    </a:lnTo>
                    <a:close/>
                    <a:moveTo>
                      <a:pt x="7422" y="11534"/>
                    </a:moveTo>
                    <a:lnTo>
                      <a:pt x="7519" y="11582"/>
                    </a:lnTo>
                    <a:lnTo>
                      <a:pt x="7592" y="11680"/>
                    </a:lnTo>
                    <a:lnTo>
                      <a:pt x="7543" y="11680"/>
                    </a:lnTo>
                    <a:lnTo>
                      <a:pt x="7251" y="11826"/>
                    </a:lnTo>
                    <a:lnTo>
                      <a:pt x="6935" y="11947"/>
                    </a:lnTo>
                    <a:lnTo>
                      <a:pt x="6351" y="12239"/>
                    </a:lnTo>
                    <a:lnTo>
                      <a:pt x="6132" y="12337"/>
                    </a:lnTo>
                    <a:lnTo>
                      <a:pt x="5986" y="12410"/>
                    </a:lnTo>
                    <a:lnTo>
                      <a:pt x="5864" y="12507"/>
                    </a:lnTo>
                    <a:lnTo>
                      <a:pt x="5864" y="12507"/>
                    </a:lnTo>
                    <a:lnTo>
                      <a:pt x="5889" y="12337"/>
                    </a:lnTo>
                    <a:lnTo>
                      <a:pt x="5913" y="12191"/>
                    </a:lnTo>
                    <a:lnTo>
                      <a:pt x="6059" y="12191"/>
                    </a:lnTo>
                    <a:lnTo>
                      <a:pt x="6205" y="12142"/>
                    </a:lnTo>
                    <a:lnTo>
                      <a:pt x="6473" y="12020"/>
                    </a:lnTo>
                    <a:lnTo>
                      <a:pt x="6911" y="11801"/>
                    </a:lnTo>
                    <a:lnTo>
                      <a:pt x="7349" y="11582"/>
                    </a:lnTo>
                    <a:lnTo>
                      <a:pt x="7422" y="11534"/>
                    </a:lnTo>
                    <a:close/>
                    <a:moveTo>
                      <a:pt x="5864" y="12653"/>
                    </a:moveTo>
                    <a:lnTo>
                      <a:pt x="5937" y="12702"/>
                    </a:lnTo>
                    <a:lnTo>
                      <a:pt x="6059" y="12726"/>
                    </a:lnTo>
                    <a:lnTo>
                      <a:pt x="6205" y="12702"/>
                    </a:lnTo>
                    <a:lnTo>
                      <a:pt x="6327" y="12653"/>
                    </a:lnTo>
                    <a:lnTo>
                      <a:pt x="6132" y="12799"/>
                    </a:lnTo>
                    <a:lnTo>
                      <a:pt x="6059" y="12872"/>
                    </a:lnTo>
                    <a:lnTo>
                      <a:pt x="5986" y="12969"/>
                    </a:lnTo>
                    <a:lnTo>
                      <a:pt x="5986" y="12994"/>
                    </a:lnTo>
                    <a:lnTo>
                      <a:pt x="5937" y="12945"/>
                    </a:lnTo>
                    <a:lnTo>
                      <a:pt x="5889" y="12872"/>
                    </a:lnTo>
                    <a:lnTo>
                      <a:pt x="5864" y="12799"/>
                    </a:lnTo>
                    <a:lnTo>
                      <a:pt x="5864" y="12677"/>
                    </a:lnTo>
                    <a:lnTo>
                      <a:pt x="5864" y="12653"/>
                    </a:lnTo>
                    <a:close/>
                    <a:moveTo>
                      <a:pt x="7811" y="12458"/>
                    </a:moveTo>
                    <a:lnTo>
                      <a:pt x="7738" y="12629"/>
                    </a:lnTo>
                    <a:lnTo>
                      <a:pt x="7641" y="12799"/>
                    </a:lnTo>
                    <a:lnTo>
                      <a:pt x="7623" y="12828"/>
                    </a:lnTo>
                    <a:lnTo>
                      <a:pt x="7623" y="12828"/>
                    </a:lnTo>
                    <a:lnTo>
                      <a:pt x="7641" y="12775"/>
                    </a:lnTo>
                    <a:lnTo>
                      <a:pt x="7641" y="12726"/>
                    </a:lnTo>
                    <a:lnTo>
                      <a:pt x="7592" y="12677"/>
                    </a:lnTo>
                    <a:lnTo>
                      <a:pt x="7519" y="12653"/>
                    </a:lnTo>
                    <a:lnTo>
                      <a:pt x="7446" y="12653"/>
                    </a:lnTo>
                    <a:lnTo>
                      <a:pt x="7349" y="12677"/>
                    </a:lnTo>
                    <a:lnTo>
                      <a:pt x="7178" y="12726"/>
                    </a:lnTo>
                    <a:lnTo>
                      <a:pt x="6862" y="12921"/>
                    </a:lnTo>
                    <a:lnTo>
                      <a:pt x="6521" y="13140"/>
                    </a:lnTo>
                    <a:lnTo>
                      <a:pt x="6351" y="13237"/>
                    </a:lnTo>
                    <a:lnTo>
                      <a:pt x="6327" y="13213"/>
                    </a:lnTo>
                    <a:lnTo>
                      <a:pt x="6059" y="13067"/>
                    </a:lnTo>
                    <a:lnTo>
                      <a:pt x="6229" y="13067"/>
                    </a:lnTo>
                    <a:lnTo>
                      <a:pt x="6375" y="13018"/>
                    </a:lnTo>
                    <a:lnTo>
                      <a:pt x="6546" y="12969"/>
                    </a:lnTo>
                    <a:lnTo>
                      <a:pt x="6692" y="12896"/>
                    </a:lnTo>
                    <a:lnTo>
                      <a:pt x="6959" y="12775"/>
                    </a:lnTo>
                    <a:lnTo>
                      <a:pt x="7227" y="12677"/>
                    </a:lnTo>
                    <a:lnTo>
                      <a:pt x="7762" y="12483"/>
                    </a:lnTo>
                    <a:lnTo>
                      <a:pt x="7811" y="12458"/>
                    </a:lnTo>
                    <a:close/>
                    <a:moveTo>
                      <a:pt x="7602" y="12862"/>
                    </a:moveTo>
                    <a:lnTo>
                      <a:pt x="7446" y="13115"/>
                    </a:lnTo>
                    <a:lnTo>
                      <a:pt x="7397" y="13115"/>
                    </a:lnTo>
                    <a:lnTo>
                      <a:pt x="7349" y="13140"/>
                    </a:lnTo>
                    <a:lnTo>
                      <a:pt x="7300" y="13164"/>
                    </a:lnTo>
                    <a:lnTo>
                      <a:pt x="7276" y="13213"/>
                    </a:lnTo>
                    <a:lnTo>
                      <a:pt x="7276" y="13261"/>
                    </a:lnTo>
                    <a:lnTo>
                      <a:pt x="7227" y="13237"/>
                    </a:lnTo>
                    <a:lnTo>
                      <a:pt x="7057" y="13237"/>
                    </a:lnTo>
                    <a:lnTo>
                      <a:pt x="6959" y="13286"/>
                    </a:lnTo>
                    <a:lnTo>
                      <a:pt x="6765" y="13383"/>
                    </a:lnTo>
                    <a:lnTo>
                      <a:pt x="6546" y="13505"/>
                    </a:lnTo>
                    <a:lnTo>
                      <a:pt x="6327" y="13602"/>
                    </a:lnTo>
                    <a:lnTo>
                      <a:pt x="6302" y="13407"/>
                    </a:lnTo>
                    <a:lnTo>
                      <a:pt x="6448" y="13407"/>
                    </a:lnTo>
                    <a:lnTo>
                      <a:pt x="6594" y="13383"/>
                    </a:lnTo>
                    <a:lnTo>
                      <a:pt x="6740" y="13334"/>
                    </a:lnTo>
                    <a:lnTo>
                      <a:pt x="6862" y="13261"/>
                    </a:lnTo>
                    <a:lnTo>
                      <a:pt x="7276" y="13091"/>
                    </a:lnTo>
                    <a:lnTo>
                      <a:pt x="7470" y="12994"/>
                    </a:lnTo>
                    <a:lnTo>
                      <a:pt x="7543" y="12921"/>
                    </a:lnTo>
                    <a:lnTo>
                      <a:pt x="7602" y="12862"/>
                    </a:lnTo>
                    <a:close/>
                    <a:moveTo>
                      <a:pt x="7276" y="13529"/>
                    </a:moveTo>
                    <a:lnTo>
                      <a:pt x="7276" y="13797"/>
                    </a:lnTo>
                    <a:lnTo>
                      <a:pt x="7203" y="13772"/>
                    </a:lnTo>
                    <a:lnTo>
                      <a:pt x="7130" y="13797"/>
                    </a:lnTo>
                    <a:lnTo>
                      <a:pt x="6959" y="13845"/>
                    </a:lnTo>
                    <a:lnTo>
                      <a:pt x="6667" y="13991"/>
                    </a:lnTo>
                    <a:lnTo>
                      <a:pt x="6473" y="14113"/>
                    </a:lnTo>
                    <a:lnTo>
                      <a:pt x="6302" y="14259"/>
                    </a:lnTo>
                    <a:lnTo>
                      <a:pt x="6327" y="13870"/>
                    </a:lnTo>
                    <a:lnTo>
                      <a:pt x="6570" y="13870"/>
                    </a:lnTo>
                    <a:lnTo>
                      <a:pt x="6692" y="13821"/>
                    </a:lnTo>
                    <a:lnTo>
                      <a:pt x="6789" y="13772"/>
                    </a:lnTo>
                    <a:lnTo>
                      <a:pt x="7032" y="13675"/>
                    </a:lnTo>
                    <a:lnTo>
                      <a:pt x="7154" y="13602"/>
                    </a:lnTo>
                    <a:lnTo>
                      <a:pt x="7276" y="13529"/>
                    </a:lnTo>
                    <a:close/>
                    <a:moveTo>
                      <a:pt x="7276" y="14819"/>
                    </a:moveTo>
                    <a:lnTo>
                      <a:pt x="7276" y="14989"/>
                    </a:lnTo>
                    <a:lnTo>
                      <a:pt x="6889" y="15012"/>
                    </a:lnTo>
                    <a:lnTo>
                      <a:pt x="6889" y="15012"/>
                    </a:lnTo>
                    <a:lnTo>
                      <a:pt x="7081" y="14916"/>
                    </a:lnTo>
                    <a:lnTo>
                      <a:pt x="7276" y="14819"/>
                    </a:lnTo>
                    <a:close/>
                    <a:moveTo>
                      <a:pt x="7300" y="14089"/>
                    </a:moveTo>
                    <a:lnTo>
                      <a:pt x="7300" y="14162"/>
                    </a:lnTo>
                    <a:lnTo>
                      <a:pt x="7300" y="14210"/>
                    </a:lnTo>
                    <a:lnTo>
                      <a:pt x="7227" y="14186"/>
                    </a:lnTo>
                    <a:lnTo>
                      <a:pt x="7154" y="14210"/>
                    </a:lnTo>
                    <a:lnTo>
                      <a:pt x="6911" y="14332"/>
                    </a:lnTo>
                    <a:lnTo>
                      <a:pt x="6692" y="14502"/>
                    </a:lnTo>
                    <a:lnTo>
                      <a:pt x="6594" y="14575"/>
                    </a:lnTo>
                    <a:lnTo>
                      <a:pt x="6497" y="14673"/>
                    </a:lnTo>
                    <a:lnTo>
                      <a:pt x="6400" y="14770"/>
                    </a:lnTo>
                    <a:lnTo>
                      <a:pt x="6278" y="14843"/>
                    </a:lnTo>
                    <a:lnTo>
                      <a:pt x="6278" y="14867"/>
                    </a:lnTo>
                    <a:lnTo>
                      <a:pt x="6278" y="14892"/>
                    </a:lnTo>
                    <a:lnTo>
                      <a:pt x="6302" y="14892"/>
                    </a:lnTo>
                    <a:lnTo>
                      <a:pt x="6546" y="14867"/>
                    </a:lnTo>
                    <a:lnTo>
                      <a:pt x="6667" y="14843"/>
                    </a:lnTo>
                    <a:lnTo>
                      <a:pt x="6789" y="14794"/>
                    </a:lnTo>
                    <a:lnTo>
                      <a:pt x="7300" y="14527"/>
                    </a:lnTo>
                    <a:lnTo>
                      <a:pt x="7300" y="14551"/>
                    </a:lnTo>
                    <a:lnTo>
                      <a:pt x="7276" y="14551"/>
                    </a:lnTo>
                    <a:lnTo>
                      <a:pt x="7130" y="14624"/>
                    </a:lnTo>
                    <a:lnTo>
                      <a:pt x="7032" y="14697"/>
                    </a:lnTo>
                    <a:lnTo>
                      <a:pt x="6813" y="14867"/>
                    </a:lnTo>
                    <a:lnTo>
                      <a:pt x="6789" y="14916"/>
                    </a:lnTo>
                    <a:lnTo>
                      <a:pt x="6789" y="14965"/>
                    </a:lnTo>
                    <a:lnTo>
                      <a:pt x="6813" y="14989"/>
                    </a:lnTo>
                    <a:lnTo>
                      <a:pt x="6838" y="15013"/>
                    </a:lnTo>
                    <a:lnTo>
                      <a:pt x="6229" y="15013"/>
                    </a:lnTo>
                    <a:lnTo>
                      <a:pt x="6254" y="14746"/>
                    </a:lnTo>
                    <a:lnTo>
                      <a:pt x="6278" y="14502"/>
                    </a:lnTo>
                    <a:lnTo>
                      <a:pt x="6400" y="14478"/>
                    </a:lnTo>
                    <a:lnTo>
                      <a:pt x="6521" y="14454"/>
                    </a:lnTo>
                    <a:lnTo>
                      <a:pt x="6765" y="14332"/>
                    </a:lnTo>
                    <a:lnTo>
                      <a:pt x="7130" y="14186"/>
                    </a:lnTo>
                    <a:lnTo>
                      <a:pt x="7300" y="14089"/>
                    </a:lnTo>
                    <a:close/>
                    <a:moveTo>
                      <a:pt x="6838" y="10925"/>
                    </a:moveTo>
                    <a:lnTo>
                      <a:pt x="6594" y="10950"/>
                    </a:lnTo>
                    <a:lnTo>
                      <a:pt x="6351" y="11023"/>
                    </a:lnTo>
                    <a:lnTo>
                      <a:pt x="6132" y="11144"/>
                    </a:lnTo>
                    <a:lnTo>
                      <a:pt x="5913" y="11290"/>
                    </a:lnTo>
                    <a:lnTo>
                      <a:pt x="5791" y="11436"/>
                    </a:lnTo>
                    <a:lnTo>
                      <a:pt x="5670" y="11607"/>
                    </a:lnTo>
                    <a:lnTo>
                      <a:pt x="5597" y="11801"/>
                    </a:lnTo>
                    <a:lnTo>
                      <a:pt x="5524" y="11996"/>
                    </a:lnTo>
                    <a:lnTo>
                      <a:pt x="5475" y="12191"/>
                    </a:lnTo>
                    <a:lnTo>
                      <a:pt x="5426" y="12410"/>
                    </a:lnTo>
                    <a:lnTo>
                      <a:pt x="5426" y="12604"/>
                    </a:lnTo>
                    <a:lnTo>
                      <a:pt x="5451" y="12799"/>
                    </a:lnTo>
                    <a:lnTo>
                      <a:pt x="5475" y="12921"/>
                    </a:lnTo>
                    <a:lnTo>
                      <a:pt x="5499" y="13042"/>
                    </a:lnTo>
                    <a:lnTo>
                      <a:pt x="5572" y="13140"/>
                    </a:lnTo>
                    <a:lnTo>
                      <a:pt x="5645" y="13237"/>
                    </a:lnTo>
                    <a:lnTo>
                      <a:pt x="5718" y="13334"/>
                    </a:lnTo>
                    <a:lnTo>
                      <a:pt x="5816" y="13383"/>
                    </a:lnTo>
                    <a:lnTo>
                      <a:pt x="5889" y="13456"/>
                    </a:lnTo>
                    <a:lnTo>
                      <a:pt x="6010" y="13480"/>
                    </a:lnTo>
                    <a:lnTo>
                      <a:pt x="5962" y="13675"/>
                    </a:lnTo>
                    <a:lnTo>
                      <a:pt x="5937" y="13894"/>
                    </a:lnTo>
                    <a:lnTo>
                      <a:pt x="5913" y="14332"/>
                    </a:lnTo>
                    <a:lnTo>
                      <a:pt x="5816" y="14794"/>
                    </a:lnTo>
                    <a:lnTo>
                      <a:pt x="5816" y="15038"/>
                    </a:lnTo>
                    <a:lnTo>
                      <a:pt x="5816" y="15159"/>
                    </a:lnTo>
                    <a:lnTo>
                      <a:pt x="5840" y="15281"/>
                    </a:lnTo>
                    <a:lnTo>
                      <a:pt x="5889" y="15330"/>
                    </a:lnTo>
                    <a:lnTo>
                      <a:pt x="5962" y="15378"/>
                    </a:lnTo>
                    <a:lnTo>
                      <a:pt x="6035" y="15403"/>
                    </a:lnTo>
                    <a:lnTo>
                      <a:pt x="6108" y="15378"/>
                    </a:lnTo>
                    <a:lnTo>
                      <a:pt x="6254" y="15403"/>
                    </a:lnTo>
                    <a:lnTo>
                      <a:pt x="6424" y="15427"/>
                    </a:lnTo>
                    <a:lnTo>
                      <a:pt x="6789" y="15427"/>
                    </a:lnTo>
                    <a:lnTo>
                      <a:pt x="7130" y="15403"/>
                    </a:lnTo>
                    <a:lnTo>
                      <a:pt x="7470" y="15378"/>
                    </a:lnTo>
                    <a:lnTo>
                      <a:pt x="7543" y="15354"/>
                    </a:lnTo>
                    <a:lnTo>
                      <a:pt x="7592" y="15330"/>
                    </a:lnTo>
                    <a:lnTo>
                      <a:pt x="7616" y="15281"/>
                    </a:lnTo>
                    <a:lnTo>
                      <a:pt x="7665" y="15232"/>
                    </a:lnTo>
                    <a:lnTo>
                      <a:pt x="7665" y="15159"/>
                    </a:lnTo>
                    <a:lnTo>
                      <a:pt x="7665" y="15111"/>
                    </a:lnTo>
                    <a:lnTo>
                      <a:pt x="7689" y="14308"/>
                    </a:lnTo>
                    <a:lnTo>
                      <a:pt x="7689" y="13894"/>
                    </a:lnTo>
                    <a:lnTo>
                      <a:pt x="7665" y="13699"/>
                    </a:lnTo>
                    <a:lnTo>
                      <a:pt x="7616" y="13505"/>
                    </a:lnTo>
                    <a:lnTo>
                      <a:pt x="7714" y="13456"/>
                    </a:lnTo>
                    <a:lnTo>
                      <a:pt x="7787" y="13407"/>
                    </a:lnTo>
                    <a:lnTo>
                      <a:pt x="7932" y="13164"/>
                    </a:lnTo>
                    <a:lnTo>
                      <a:pt x="8103" y="12896"/>
                    </a:lnTo>
                    <a:lnTo>
                      <a:pt x="8224" y="12629"/>
                    </a:lnTo>
                    <a:lnTo>
                      <a:pt x="8249" y="12483"/>
                    </a:lnTo>
                    <a:lnTo>
                      <a:pt x="8273" y="12337"/>
                    </a:lnTo>
                    <a:lnTo>
                      <a:pt x="8273" y="12191"/>
                    </a:lnTo>
                    <a:lnTo>
                      <a:pt x="8249" y="12020"/>
                    </a:lnTo>
                    <a:lnTo>
                      <a:pt x="8224" y="11874"/>
                    </a:lnTo>
                    <a:lnTo>
                      <a:pt x="8151" y="11728"/>
                    </a:lnTo>
                    <a:lnTo>
                      <a:pt x="8103" y="11607"/>
                    </a:lnTo>
                    <a:lnTo>
                      <a:pt x="8005" y="11485"/>
                    </a:lnTo>
                    <a:lnTo>
                      <a:pt x="7908" y="11363"/>
                    </a:lnTo>
                    <a:lnTo>
                      <a:pt x="7787" y="11242"/>
                    </a:lnTo>
                    <a:lnTo>
                      <a:pt x="7592" y="11120"/>
                    </a:lnTo>
                    <a:lnTo>
                      <a:pt x="7349" y="10998"/>
                    </a:lnTo>
                    <a:lnTo>
                      <a:pt x="7105" y="10950"/>
                    </a:lnTo>
                    <a:lnTo>
                      <a:pt x="6838" y="10925"/>
                    </a:lnTo>
                    <a:close/>
                    <a:moveTo>
                      <a:pt x="12726" y="7811"/>
                    </a:moveTo>
                    <a:lnTo>
                      <a:pt x="12872" y="7860"/>
                    </a:lnTo>
                    <a:lnTo>
                      <a:pt x="12921" y="7884"/>
                    </a:lnTo>
                    <a:lnTo>
                      <a:pt x="12969" y="7933"/>
                    </a:lnTo>
                    <a:lnTo>
                      <a:pt x="12994" y="7981"/>
                    </a:lnTo>
                    <a:lnTo>
                      <a:pt x="13018" y="8078"/>
                    </a:lnTo>
                    <a:lnTo>
                      <a:pt x="13018" y="8103"/>
                    </a:lnTo>
                    <a:lnTo>
                      <a:pt x="12069" y="8103"/>
                    </a:lnTo>
                    <a:lnTo>
                      <a:pt x="11607" y="8151"/>
                    </a:lnTo>
                    <a:lnTo>
                      <a:pt x="11144" y="8200"/>
                    </a:lnTo>
                    <a:lnTo>
                      <a:pt x="10390" y="8200"/>
                    </a:lnTo>
                    <a:lnTo>
                      <a:pt x="10195" y="8224"/>
                    </a:lnTo>
                    <a:lnTo>
                      <a:pt x="10025" y="8273"/>
                    </a:lnTo>
                    <a:lnTo>
                      <a:pt x="9879" y="8346"/>
                    </a:lnTo>
                    <a:lnTo>
                      <a:pt x="9806" y="8395"/>
                    </a:lnTo>
                    <a:lnTo>
                      <a:pt x="9782" y="8443"/>
                    </a:lnTo>
                    <a:lnTo>
                      <a:pt x="9782" y="8492"/>
                    </a:lnTo>
                    <a:lnTo>
                      <a:pt x="9806" y="8541"/>
                    </a:lnTo>
                    <a:lnTo>
                      <a:pt x="9903" y="8589"/>
                    </a:lnTo>
                    <a:lnTo>
                      <a:pt x="11193" y="8589"/>
                    </a:lnTo>
                    <a:lnTo>
                      <a:pt x="11655" y="8565"/>
                    </a:lnTo>
                    <a:lnTo>
                      <a:pt x="12118" y="8589"/>
                    </a:lnTo>
                    <a:lnTo>
                      <a:pt x="12580" y="8589"/>
                    </a:lnTo>
                    <a:lnTo>
                      <a:pt x="12799" y="8565"/>
                    </a:lnTo>
                    <a:lnTo>
                      <a:pt x="13042" y="8541"/>
                    </a:lnTo>
                    <a:lnTo>
                      <a:pt x="13042" y="8735"/>
                    </a:lnTo>
                    <a:lnTo>
                      <a:pt x="13042" y="8979"/>
                    </a:lnTo>
                    <a:lnTo>
                      <a:pt x="12264" y="8979"/>
                    </a:lnTo>
                    <a:lnTo>
                      <a:pt x="11485" y="9003"/>
                    </a:lnTo>
                    <a:lnTo>
                      <a:pt x="11096" y="9027"/>
                    </a:lnTo>
                    <a:lnTo>
                      <a:pt x="10706" y="9052"/>
                    </a:lnTo>
                    <a:lnTo>
                      <a:pt x="10341" y="9125"/>
                    </a:lnTo>
                    <a:lnTo>
                      <a:pt x="10147" y="9173"/>
                    </a:lnTo>
                    <a:lnTo>
                      <a:pt x="9976" y="9246"/>
                    </a:lnTo>
                    <a:lnTo>
                      <a:pt x="9952" y="9295"/>
                    </a:lnTo>
                    <a:lnTo>
                      <a:pt x="9928" y="9344"/>
                    </a:lnTo>
                    <a:lnTo>
                      <a:pt x="9952" y="9392"/>
                    </a:lnTo>
                    <a:lnTo>
                      <a:pt x="10001" y="9417"/>
                    </a:lnTo>
                    <a:lnTo>
                      <a:pt x="10171" y="9441"/>
                    </a:lnTo>
                    <a:lnTo>
                      <a:pt x="10731" y="9441"/>
                    </a:lnTo>
                    <a:lnTo>
                      <a:pt x="11485" y="9368"/>
                    </a:lnTo>
                    <a:lnTo>
                      <a:pt x="12264" y="9368"/>
                    </a:lnTo>
                    <a:lnTo>
                      <a:pt x="13042" y="9344"/>
                    </a:lnTo>
                    <a:lnTo>
                      <a:pt x="13067" y="9733"/>
                    </a:lnTo>
                    <a:lnTo>
                      <a:pt x="12994" y="9684"/>
                    </a:lnTo>
                    <a:lnTo>
                      <a:pt x="12921" y="9660"/>
                    </a:lnTo>
                    <a:lnTo>
                      <a:pt x="12118" y="9709"/>
                    </a:lnTo>
                    <a:lnTo>
                      <a:pt x="11290" y="9757"/>
                    </a:lnTo>
                    <a:lnTo>
                      <a:pt x="10950" y="9782"/>
                    </a:lnTo>
                    <a:lnTo>
                      <a:pt x="10366" y="9782"/>
                    </a:lnTo>
                    <a:lnTo>
                      <a:pt x="10195" y="9830"/>
                    </a:lnTo>
                    <a:lnTo>
                      <a:pt x="10001" y="9879"/>
                    </a:lnTo>
                    <a:lnTo>
                      <a:pt x="9855" y="9952"/>
                    </a:lnTo>
                    <a:lnTo>
                      <a:pt x="9830" y="9976"/>
                    </a:lnTo>
                    <a:lnTo>
                      <a:pt x="9830" y="10001"/>
                    </a:lnTo>
                    <a:lnTo>
                      <a:pt x="9830" y="10049"/>
                    </a:lnTo>
                    <a:lnTo>
                      <a:pt x="9855" y="10074"/>
                    </a:lnTo>
                    <a:lnTo>
                      <a:pt x="10001" y="10147"/>
                    </a:lnTo>
                    <a:lnTo>
                      <a:pt x="10171" y="10195"/>
                    </a:lnTo>
                    <a:lnTo>
                      <a:pt x="10366" y="10220"/>
                    </a:lnTo>
                    <a:lnTo>
                      <a:pt x="10560" y="10220"/>
                    </a:lnTo>
                    <a:lnTo>
                      <a:pt x="10950" y="10195"/>
                    </a:lnTo>
                    <a:lnTo>
                      <a:pt x="11290" y="10171"/>
                    </a:lnTo>
                    <a:lnTo>
                      <a:pt x="12118" y="10122"/>
                    </a:lnTo>
                    <a:lnTo>
                      <a:pt x="12921" y="10098"/>
                    </a:lnTo>
                    <a:lnTo>
                      <a:pt x="13018" y="10074"/>
                    </a:lnTo>
                    <a:lnTo>
                      <a:pt x="13091" y="10001"/>
                    </a:lnTo>
                    <a:lnTo>
                      <a:pt x="13091" y="10390"/>
                    </a:lnTo>
                    <a:lnTo>
                      <a:pt x="13091" y="10633"/>
                    </a:lnTo>
                    <a:lnTo>
                      <a:pt x="12921" y="10609"/>
                    </a:lnTo>
                    <a:lnTo>
                      <a:pt x="12775" y="10585"/>
                    </a:lnTo>
                    <a:lnTo>
                      <a:pt x="12410" y="10585"/>
                    </a:lnTo>
                    <a:lnTo>
                      <a:pt x="12069" y="10609"/>
                    </a:lnTo>
                    <a:lnTo>
                      <a:pt x="11728" y="10609"/>
                    </a:lnTo>
                    <a:lnTo>
                      <a:pt x="11266" y="10585"/>
                    </a:lnTo>
                    <a:lnTo>
                      <a:pt x="10779" y="10560"/>
                    </a:lnTo>
                    <a:lnTo>
                      <a:pt x="10536" y="10585"/>
                    </a:lnTo>
                    <a:lnTo>
                      <a:pt x="10317" y="10633"/>
                    </a:lnTo>
                    <a:lnTo>
                      <a:pt x="10098" y="10706"/>
                    </a:lnTo>
                    <a:lnTo>
                      <a:pt x="9903" y="10828"/>
                    </a:lnTo>
                    <a:lnTo>
                      <a:pt x="9903" y="10852"/>
                    </a:lnTo>
                    <a:lnTo>
                      <a:pt x="9928" y="10877"/>
                    </a:lnTo>
                    <a:lnTo>
                      <a:pt x="10147" y="10950"/>
                    </a:lnTo>
                    <a:lnTo>
                      <a:pt x="10390" y="10974"/>
                    </a:lnTo>
                    <a:lnTo>
                      <a:pt x="10901" y="10998"/>
                    </a:lnTo>
                    <a:lnTo>
                      <a:pt x="11899" y="10998"/>
                    </a:lnTo>
                    <a:lnTo>
                      <a:pt x="12483" y="11047"/>
                    </a:lnTo>
                    <a:lnTo>
                      <a:pt x="12799" y="11047"/>
                    </a:lnTo>
                    <a:lnTo>
                      <a:pt x="13091" y="10998"/>
                    </a:lnTo>
                    <a:lnTo>
                      <a:pt x="13067" y="11363"/>
                    </a:lnTo>
                    <a:lnTo>
                      <a:pt x="12239" y="11388"/>
                    </a:lnTo>
                    <a:lnTo>
                      <a:pt x="11412" y="11461"/>
                    </a:lnTo>
                    <a:lnTo>
                      <a:pt x="11071" y="11485"/>
                    </a:lnTo>
                    <a:lnTo>
                      <a:pt x="10682" y="11509"/>
                    </a:lnTo>
                    <a:lnTo>
                      <a:pt x="10487" y="11534"/>
                    </a:lnTo>
                    <a:lnTo>
                      <a:pt x="10293" y="11558"/>
                    </a:lnTo>
                    <a:lnTo>
                      <a:pt x="10122" y="11607"/>
                    </a:lnTo>
                    <a:lnTo>
                      <a:pt x="9976" y="11680"/>
                    </a:lnTo>
                    <a:lnTo>
                      <a:pt x="9952" y="11704"/>
                    </a:lnTo>
                    <a:lnTo>
                      <a:pt x="9952" y="11728"/>
                    </a:lnTo>
                    <a:lnTo>
                      <a:pt x="9952" y="11753"/>
                    </a:lnTo>
                    <a:lnTo>
                      <a:pt x="9976" y="11777"/>
                    </a:lnTo>
                    <a:lnTo>
                      <a:pt x="10122" y="11850"/>
                    </a:lnTo>
                    <a:lnTo>
                      <a:pt x="10317" y="11874"/>
                    </a:lnTo>
                    <a:lnTo>
                      <a:pt x="10487" y="11899"/>
                    </a:lnTo>
                    <a:lnTo>
                      <a:pt x="10682" y="11899"/>
                    </a:lnTo>
                    <a:lnTo>
                      <a:pt x="11071" y="11874"/>
                    </a:lnTo>
                    <a:lnTo>
                      <a:pt x="11412" y="11826"/>
                    </a:lnTo>
                    <a:lnTo>
                      <a:pt x="12239" y="11777"/>
                    </a:lnTo>
                    <a:lnTo>
                      <a:pt x="13067" y="11728"/>
                    </a:lnTo>
                    <a:lnTo>
                      <a:pt x="13042" y="12312"/>
                    </a:lnTo>
                    <a:lnTo>
                      <a:pt x="12848" y="12264"/>
                    </a:lnTo>
                    <a:lnTo>
                      <a:pt x="12264" y="12264"/>
                    </a:lnTo>
                    <a:lnTo>
                      <a:pt x="11874" y="12288"/>
                    </a:lnTo>
                    <a:lnTo>
                      <a:pt x="11509" y="12312"/>
                    </a:lnTo>
                    <a:lnTo>
                      <a:pt x="11120" y="12312"/>
                    </a:lnTo>
                    <a:lnTo>
                      <a:pt x="10706" y="12288"/>
                    </a:lnTo>
                    <a:lnTo>
                      <a:pt x="10512" y="12312"/>
                    </a:lnTo>
                    <a:lnTo>
                      <a:pt x="10317" y="12337"/>
                    </a:lnTo>
                    <a:lnTo>
                      <a:pt x="10147" y="12385"/>
                    </a:lnTo>
                    <a:lnTo>
                      <a:pt x="9976" y="12483"/>
                    </a:lnTo>
                    <a:lnTo>
                      <a:pt x="9952" y="12507"/>
                    </a:lnTo>
                    <a:lnTo>
                      <a:pt x="9976" y="12531"/>
                    </a:lnTo>
                    <a:lnTo>
                      <a:pt x="10122" y="12629"/>
                    </a:lnTo>
                    <a:lnTo>
                      <a:pt x="10317" y="12677"/>
                    </a:lnTo>
                    <a:lnTo>
                      <a:pt x="10512" y="12726"/>
                    </a:lnTo>
                    <a:lnTo>
                      <a:pt x="11120" y="12726"/>
                    </a:lnTo>
                    <a:lnTo>
                      <a:pt x="11509" y="12702"/>
                    </a:lnTo>
                    <a:lnTo>
                      <a:pt x="12264" y="12726"/>
                    </a:lnTo>
                    <a:lnTo>
                      <a:pt x="12653" y="12702"/>
                    </a:lnTo>
                    <a:lnTo>
                      <a:pt x="12823" y="12677"/>
                    </a:lnTo>
                    <a:lnTo>
                      <a:pt x="13018" y="12653"/>
                    </a:lnTo>
                    <a:lnTo>
                      <a:pt x="12994" y="12848"/>
                    </a:lnTo>
                    <a:lnTo>
                      <a:pt x="12994" y="13164"/>
                    </a:lnTo>
                    <a:lnTo>
                      <a:pt x="12629" y="13115"/>
                    </a:lnTo>
                    <a:lnTo>
                      <a:pt x="12264" y="13115"/>
                    </a:lnTo>
                    <a:lnTo>
                      <a:pt x="11534" y="13164"/>
                    </a:lnTo>
                    <a:lnTo>
                      <a:pt x="11144" y="13164"/>
                    </a:lnTo>
                    <a:lnTo>
                      <a:pt x="10755" y="13188"/>
                    </a:lnTo>
                    <a:lnTo>
                      <a:pt x="10341" y="13213"/>
                    </a:lnTo>
                    <a:lnTo>
                      <a:pt x="10171" y="13261"/>
                    </a:lnTo>
                    <a:lnTo>
                      <a:pt x="9976" y="13310"/>
                    </a:lnTo>
                    <a:lnTo>
                      <a:pt x="9952" y="13334"/>
                    </a:lnTo>
                    <a:lnTo>
                      <a:pt x="9976" y="13383"/>
                    </a:lnTo>
                    <a:lnTo>
                      <a:pt x="10122" y="13480"/>
                    </a:lnTo>
                    <a:lnTo>
                      <a:pt x="10293" y="13529"/>
                    </a:lnTo>
                    <a:lnTo>
                      <a:pt x="10463" y="13578"/>
                    </a:lnTo>
                    <a:lnTo>
                      <a:pt x="11023" y="13578"/>
                    </a:lnTo>
                    <a:lnTo>
                      <a:pt x="11363" y="13553"/>
                    </a:lnTo>
                    <a:lnTo>
                      <a:pt x="12166" y="13505"/>
                    </a:lnTo>
                    <a:lnTo>
                      <a:pt x="12580" y="13505"/>
                    </a:lnTo>
                    <a:lnTo>
                      <a:pt x="12969" y="13529"/>
                    </a:lnTo>
                    <a:lnTo>
                      <a:pt x="12945" y="14210"/>
                    </a:lnTo>
                    <a:lnTo>
                      <a:pt x="12775" y="14137"/>
                    </a:lnTo>
                    <a:lnTo>
                      <a:pt x="12580" y="14089"/>
                    </a:lnTo>
                    <a:lnTo>
                      <a:pt x="12385" y="14064"/>
                    </a:lnTo>
                    <a:lnTo>
                      <a:pt x="11753" y="14064"/>
                    </a:lnTo>
                    <a:lnTo>
                      <a:pt x="11388" y="14089"/>
                    </a:lnTo>
                    <a:lnTo>
                      <a:pt x="10852" y="14137"/>
                    </a:lnTo>
                    <a:lnTo>
                      <a:pt x="10317" y="14162"/>
                    </a:lnTo>
                    <a:lnTo>
                      <a:pt x="10001" y="14186"/>
                    </a:lnTo>
                    <a:lnTo>
                      <a:pt x="9830" y="14235"/>
                    </a:lnTo>
                    <a:lnTo>
                      <a:pt x="9782" y="14259"/>
                    </a:lnTo>
                    <a:lnTo>
                      <a:pt x="9709" y="14308"/>
                    </a:lnTo>
                    <a:lnTo>
                      <a:pt x="9684" y="14332"/>
                    </a:lnTo>
                    <a:lnTo>
                      <a:pt x="9684" y="14381"/>
                    </a:lnTo>
                    <a:lnTo>
                      <a:pt x="9684" y="14429"/>
                    </a:lnTo>
                    <a:lnTo>
                      <a:pt x="9709" y="14478"/>
                    </a:lnTo>
                    <a:lnTo>
                      <a:pt x="9782" y="14527"/>
                    </a:lnTo>
                    <a:lnTo>
                      <a:pt x="9830" y="14551"/>
                    </a:lnTo>
                    <a:lnTo>
                      <a:pt x="10001" y="14600"/>
                    </a:lnTo>
                    <a:lnTo>
                      <a:pt x="10414" y="14600"/>
                    </a:lnTo>
                    <a:lnTo>
                      <a:pt x="10828" y="14551"/>
                    </a:lnTo>
                    <a:lnTo>
                      <a:pt x="11144" y="14527"/>
                    </a:lnTo>
                    <a:lnTo>
                      <a:pt x="11558" y="14502"/>
                    </a:lnTo>
                    <a:lnTo>
                      <a:pt x="11996" y="14454"/>
                    </a:lnTo>
                    <a:lnTo>
                      <a:pt x="12215" y="14478"/>
                    </a:lnTo>
                    <a:lnTo>
                      <a:pt x="12434" y="14478"/>
                    </a:lnTo>
                    <a:lnTo>
                      <a:pt x="12629" y="14527"/>
                    </a:lnTo>
                    <a:lnTo>
                      <a:pt x="12823" y="14600"/>
                    </a:lnTo>
                    <a:lnTo>
                      <a:pt x="12872" y="14624"/>
                    </a:lnTo>
                    <a:lnTo>
                      <a:pt x="12945" y="14624"/>
                    </a:lnTo>
                    <a:lnTo>
                      <a:pt x="12945" y="15062"/>
                    </a:lnTo>
                    <a:lnTo>
                      <a:pt x="12872" y="14989"/>
                    </a:lnTo>
                    <a:lnTo>
                      <a:pt x="12848" y="14965"/>
                    </a:lnTo>
                    <a:lnTo>
                      <a:pt x="12799" y="14940"/>
                    </a:lnTo>
                    <a:lnTo>
                      <a:pt x="12483" y="14916"/>
                    </a:lnTo>
                    <a:lnTo>
                      <a:pt x="12142" y="14892"/>
                    </a:lnTo>
                    <a:lnTo>
                      <a:pt x="11461" y="14916"/>
                    </a:lnTo>
                    <a:lnTo>
                      <a:pt x="10706" y="14940"/>
                    </a:lnTo>
                    <a:lnTo>
                      <a:pt x="10317" y="14965"/>
                    </a:lnTo>
                    <a:lnTo>
                      <a:pt x="9952" y="15013"/>
                    </a:lnTo>
                    <a:lnTo>
                      <a:pt x="9903" y="15038"/>
                    </a:lnTo>
                    <a:lnTo>
                      <a:pt x="9855" y="15086"/>
                    </a:lnTo>
                    <a:lnTo>
                      <a:pt x="9830" y="15135"/>
                    </a:lnTo>
                    <a:lnTo>
                      <a:pt x="9830" y="15208"/>
                    </a:lnTo>
                    <a:lnTo>
                      <a:pt x="9830" y="15257"/>
                    </a:lnTo>
                    <a:lnTo>
                      <a:pt x="9855" y="15305"/>
                    </a:lnTo>
                    <a:lnTo>
                      <a:pt x="9903" y="15354"/>
                    </a:lnTo>
                    <a:lnTo>
                      <a:pt x="9952" y="15378"/>
                    </a:lnTo>
                    <a:lnTo>
                      <a:pt x="10293" y="15403"/>
                    </a:lnTo>
                    <a:lnTo>
                      <a:pt x="10633" y="15403"/>
                    </a:lnTo>
                    <a:lnTo>
                      <a:pt x="11315" y="15378"/>
                    </a:lnTo>
                    <a:lnTo>
                      <a:pt x="12045" y="15354"/>
                    </a:lnTo>
                    <a:lnTo>
                      <a:pt x="12750" y="15330"/>
                    </a:lnTo>
                    <a:lnTo>
                      <a:pt x="12848" y="15305"/>
                    </a:lnTo>
                    <a:lnTo>
                      <a:pt x="12896" y="15257"/>
                    </a:lnTo>
                    <a:lnTo>
                      <a:pt x="12921" y="15232"/>
                    </a:lnTo>
                    <a:lnTo>
                      <a:pt x="12921" y="15695"/>
                    </a:lnTo>
                    <a:lnTo>
                      <a:pt x="12629" y="15646"/>
                    </a:lnTo>
                    <a:lnTo>
                      <a:pt x="12312" y="15646"/>
                    </a:lnTo>
                    <a:lnTo>
                      <a:pt x="11728" y="15670"/>
                    </a:lnTo>
                    <a:lnTo>
                      <a:pt x="11290" y="15695"/>
                    </a:lnTo>
                    <a:lnTo>
                      <a:pt x="10828" y="15743"/>
                    </a:lnTo>
                    <a:lnTo>
                      <a:pt x="10609" y="15792"/>
                    </a:lnTo>
                    <a:lnTo>
                      <a:pt x="10390" y="15865"/>
                    </a:lnTo>
                    <a:lnTo>
                      <a:pt x="10195" y="15938"/>
                    </a:lnTo>
                    <a:lnTo>
                      <a:pt x="10001" y="16060"/>
                    </a:lnTo>
                    <a:lnTo>
                      <a:pt x="9976" y="16084"/>
                    </a:lnTo>
                    <a:lnTo>
                      <a:pt x="9976" y="16133"/>
                    </a:lnTo>
                    <a:lnTo>
                      <a:pt x="9976" y="16157"/>
                    </a:lnTo>
                    <a:lnTo>
                      <a:pt x="10025" y="16181"/>
                    </a:lnTo>
                    <a:lnTo>
                      <a:pt x="10414" y="16181"/>
                    </a:lnTo>
                    <a:lnTo>
                      <a:pt x="10804" y="16157"/>
                    </a:lnTo>
                    <a:lnTo>
                      <a:pt x="11193" y="16108"/>
                    </a:lnTo>
                    <a:lnTo>
                      <a:pt x="11582" y="16084"/>
                    </a:lnTo>
                    <a:lnTo>
                      <a:pt x="12020" y="16060"/>
                    </a:lnTo>
                    <a:lnTo>
                      <a:pt x="12458" y="16060"/>
                    </a:lnTo>
                    <a:lnTo>
                      <a:pt x="12702" y="16084"/>
                    </a:lnTo>
                    <a:lnTo>
                      <a:pt x="12945" y="16133"/>
                    </a:lnTo>
                    <a:lnTo>
                      <a:pt x="12945" y="16424"/>
                    </a:lnTo>
                    <a:lnTo>
                      <a:pt x="12629" y="16400"/>
                    </a:lnTo>
                    <a:lnTo>
                      <a:pt x="12312" y="16400"/>
                    </a:lnTo>
                    <a:lnTo>
                      <a:pt x="11680" y="16424"/>
                    </a:lnTo>
                    <a:lnTo>
                      <a:pt x="11363" y="16424"/>
                    </a:lnTo>
                    <a:lnTo>
                      <a:pt x="10925" y="16449"/>
                    </a:lnTo>
                    <a:lnTo>
                      <a:pt x="10706" y="16473"/>
                    </a:lnTo>
                    <a:lnTo>
                      <a:pt x="10512" y="16522"/>
                    </a:lnTo>
                    <a:lnTo>
                      <a:pt x="10341" y="16619"/>
                    </a:lnTo>
                    <a:lnTo>
                      <a:pt x="10293" y="16668"/>
                    </a:lnTo>
                    <a:lnTo>
                      <a:pt x="10244" y="16716"/>
                    </a:lnTo>
                    <a:lnTo>
                      <a:pt x="10244" y="16814"/>
                    </a:lnTo>
                    <a:lnTo>
                      <a:pt x="10268" y="16838"/>
                    </a:lnTo>
                    <a:lnTo>
                      <a:pt x="10293" y="16862"/>
                    </a:lnTo>
                    <a:lnTo>
                      <a:pt x="10414" y="16935"/>
                    </a:lnTo>
                    <a:lnTo>
                      <a:pt x="10560" y="16960"/>
                    </a:lnTo>
                    <a:lnTo>
                      <a:pt x="10925" y="16960"/>
                    </a:lnTo>
                    <a:lnTo>
                      <a:pt x="11290" y="16935"/>
                    </a:lnTo>
                    <a:lnTo>
                      <a:pt x="11582" y="16887"/>
                    </a:lnTo>
                    <a:lnTo>
                      <a:pt x="12629" y="16887"/>
                    </a:lnTo>
                    <a:lnTo>
                      <a:pt x="12969" y="16935"/>
                    </a:lnTo>
                    <a:lnTo>
                      <a:pt x="12969" y="17179"/>
                    </a:lnTo>
                    <a:lnTo>
                      <a:pt x="12945" y="17227"/>
                    </a:lnTo>
                    <a:lnTo>
                      <a:pt x="12921" y="17276"/>
                    </a:lnTo>
                    <a:lnTo>
                      <a:pt x="12921" y="17373"/>
                    </a:lnTo>
                    <a:lnTo>
                      <a:pt x="12653" y="17349"/>
                    </a:lnTo>
                    <a:lnTo>
                      <a:pt x="12385" y="17349"/>
                    </a:lnTo>
                    <a:lnTo>
                      <a:pt x="11850" y="17398"/>
                    </a:lnTo>
                    <a:lnTo>
                      <a:pt x="11120" y="17422"/>
                    </a:lnTo>
                    <a:lnTo>
                      <a:pt x="10755" y="17471"/>
                    </a:lnTo>
                    <a:lnTo>
                      <a:pt x="10585" y="17519"/>
                    </a:lnTo>
                    <a:lnTo>
                      <a:pt x="10414" y="17592"/>
                    </a:lnTo>
                    <a:lnTo>
                      <a:pt x="10390" y="17592"/>
                    </a:lnTo>
                    <a:lnTo>
                      <a:pt x="10414" y="17617"/>
                    </a:lnTo>
                    <a:lnTo>
                      <a:pt x="10560" y="17665"/>
                    </a:lnTo>
                    <a:lnTo>
                      <a:pt x="10731" y="17714"/>
                    </a:lnTo>
                    <a:lnTo>
                      <a:pt x="11023" y="17738"/>
                    </a:lnTo>
                    <a:lnTo>
                      <a:pt x="12775" y="17738"/>
                    </a:lnTo>
                    <a:lnTo>
                      <a:pt x="12677" y="17836"/>
                    </a:lnTo>
                    <a:lnTo>
                      <a:pt x="12580" y="17957"/>
                    </a:lnTo>
                    <a:lnTo>
                      <a:pt x="12483" y="17909"/>
                    </a:lnTo>
                    <a:lnTo>
                      <a:pt x="12361" y="17884"/>
                    </a:lnTo>
                    <a:lnTo>
                      <a:pt x="11363" y="17884"/>
                    </a:lnTo>
                    <a:lnTo>
                      <a:pt x="11047" y="17909"/>
                    </a:lnTo>
                    <a:lnTo>
                      <a:pt x="10901" y="17933"/>
                    </a:lnTo>
                    <a:lnTo>
                      <a:pt x="10755" y="17957"/>
                    </a:lnTo>
                    <a:lnTo>
                      <a:pt x="10633" y="18030"/>
                    </a:lnTo>
                    <a:lnTo>
                      <a:pt x="10512" y="18103"/>
                    </a:lnTo>
                    <a:lnTo>
                      <a:pt x="10512" y="18128"/>
                    </a:lnTo>
                    <a:lnTo>
                      <a:pt x="10536" y="18152"/>
                    </a:lnTo>
                    <a:lnTo>
                      <a:pt x="10633" y="18201"/>
                    </a:lnTo>
                    <a:lnTo>
                      <a:pt x="10779" y="18249"/>
                    </a:lnTo>
                    <a:lnTo>
                      <a:pt x="10925" y="18274"/>
                    </a:lnTo>
                    <a:lnTo>
                      <a:pt x="11071" y="18274"/>
                    </a:lnTo>
                    <a:lnTo>
                      <a:pt x="11363" y="18249"/>
                    </a:lnTo>
                    <a:lnTo>
                      <a:pt x="11655" y="18225"/>
                    </a:lnTo>
                    <a:lnTo>
                      <a:pt x="11947" y="18249"/>
                    </a:lnTo>
                    <a:lnTo>
                      <a:pt x="11704" y="18298"/>
                    </a:lnTo>
                    <a:lnTo>
                      <a:pt x="11461" y="18322"/>
                    </a:lnTo>
                    <a:lnTo>
                      <a:pt x="10950" y="18371"/>
                    </a:lnTo>
                    <a:lnTo>
                      <a:pt x="10025" y="18395"/>
                    </a:lnTo>
                    <a:lnTo>
                      <a:pt x="9100" y="18420"/>
                    </a:lnTo>
                    <a:lnTo>
                      <a:pt x="8151" y="18420"/>
                    </a:lnTo>
                    <a:lnTo>
                      <a:pt x="7227" y="18395"/>
                    </a:lnTo>
                    <a:lnTo>
                      <a:pt x="6254" y="18347"/>
                    </a:lnTo>
                    <a:lnTo>
                      <a:pt x="5305" y="18371"/>
                    </a:lnTo>
                    <a:lnTo>
                      <a:pt x="3382" y="18420"/>
                    </a:lnTo>
                    <a:lnTo>
                      <a:pt x="2555" y="18444"/>
                    </a:lnTo>
                    <a:lnTo>
                      <a:pt x="2141" y="18444"/>
                    </a:lnTo>
                    <a:lnTo>
                      <a:pt x="1728" y="18420"/>
                    </a:lnTo>
                    <a:lnTo>
                      <a:pt x="1557" y="18395"/>
                    </a:lnTo>
                    <a:lnTo>
                      <a:pt x="1387" y="18347"/>
                    </a:lnTo>
                    <a:lnTo>
                      <a:pt x="1217" y="18298"/>
                    </a:lnTo>
                    <a:lnTo>
                      <a:pt x="1095" y="18249"/>
                    </a:lnTo>
                    <a:lnTo>
                      <a:pt x="949" y="18152"/>
                    </a:lnTo>
                    <a:lnTo>
                      <a:pt x="827" y="18079"/>
                    </a:lnTo>
                    <a:lnTo>
                      <a:pt x="608" y="17836"/>
                    </a:lnTo>
                    <a:lnTo>
                      <a:pt x="608" y="17787"/>
                    </a:lnTo>
                    <a:lnTo>
                      <a:pt x="633" y="17154"/>
                    </a:lnTo>
                    <a:lnTo>
                      <a:pt x="681" y="16497"/>
                    </a:lnTo>
                    <a:lnTo>
                      <a:pt x="681" y="15865"/>
                    </a:lnTo>
                    <a:lnTo>
                      <a:pt x="657" y="15549"/>
                    </a:lnTo>
                    <a:lnTo>
                      <a:pt x="633" y="15232"/>
                    </a:lnTo>
                    <a:lnTo>
                      <a:pt x="584" y="14892"/>
                    </a:lnTo>
                    <a:lnTo>
                      <a:pt x="560" y="14551"/>
                    </a:lnTo>
                    <a:lnTo>
                      <a:pt x="535" y="13845"/>
                    </a:lnTo>
                    <a:lnTo>
                      <a:pt x="560" y="13164"/>
                    </a:lnTo>
                    <a:lnTo>
                      <a:pt x="584" y="12483"/>
                    </a:lnTo>
                    <a:lnTo>
                      <a:pt x="608" y="11753"/>
                    </a:lnTo>
                    <a:lnTo>
                      <a:pt x="608" y="11023"/>
                    </a:lnTo>
                    <a:lnTo>
                      <a:pt x="608" y="9587"/>
                    </a:lnTo>
                    <a:lnTo>
                      <a:pt x="608" y="9052"/>
                    </a:lnTo>
                    <a:lnTo>
                      <a:pt x="608" y="8784"/>
                    </a:lnTo>
                    <a:lnTo>
                      <a:pt x="633" y="8516"/>
                    </a:lnTo>
                    <a:lnTo>
                      <a:pt x="657" y="8395"/>
                    </a:lnTo>
                    <a:lnTo>
                      <a:pt x="706" y="8297"/>
                    </a:lnTo>
                    <a:lnTo>
                      <a:pt x="827" y="8127"/>
                    </a:lnTo>
                    <a:lnTo>
                      <a:pt x="1071" y="7835"/>
                    </a:lnTo>
                    <a:lnTo>
                      <a:pt x="1411" y="7884"/>
                    </a:lnTo>
                    <a:lnTo>
                      <a:pt x="1728" y="7908"/>
                    </a:lnTo>
                    <a:lnTo>
                      <a:pt x="2409" y="7908"/>
                    </a:lnTo>
                    <a:lnTo>
                      <a:pt x="3066" y="7884"/>
                    </a:lnTo>
                    <a:lnTo>
                      <a:pt x="5207" y="7884"/>
                    </a:lnTo>
                    <a:lnTo>
                      <a:pt x="6692" y="7908"/>
                    </a:lnTo>
                    <a:lnTo>
                      <a:pt x="10268" y="7908"/>
                    </a:lnTo>
                    <a:lnTo>
                      <a:pt x="10974" y="7860"/>
                    </a:lnTo>
                    <a:lnTo>
                      <a:pt x="11315" y="7860"/>
                    </a:lnTo>
                    <a:lnTo>
                      <a:pt x="11631" y="7884"/>
                    </a:lnTo>
                    <a:lnTo>
                      <a:pt x="11972" y="7908"/>
                    </a:lnTo>
                    <a:lnTo>
                      <a:pt x="12312" y="7957"/>
                    </a:lnTo>
                    <a:lnTo>
                      <a:pt x="12410" y="7981"/>
                    </a:lnTo>
                    <a:lnTo>
                      <a:pt x="12483" y="7933"/>
                    </a:lnTo>
                    <a:lnTo>
                      <a:pt x="12556" y="7884"/>
                    </a:lnTo>
                    <a:lnTo>
                      <a:pt x="12604" y="7811"/>
                    </a:lnTo>
                    <a:close/>
                    <a:moveTo>
                      <a:pt x="6643" y="0"/>
                    </a:moveTo>
                    <a:lnTo>
                      <a:pt x="6327" y="24"/>
                    </a:lnTo>
                    <a:lnTo>
                      <a:pt x="6010" y="49"/>
                    </a:lnTo>
                    <a:lnTo>
                      <a:pt x="5694" y="122"/>
                    </a:lnTo>
                    <a:lnTo>
                      <a:pt x="5402" y="170"/>
                    </a:lnTo>
                    <a:lnTo>
                      <a:pt x="5086" y="268"/>
                    </a:lnTo>
                    <a:lnTo>
                      <a:pt x="4794" y="365"/>
                    </a:lnTo>
                    <a:lnTo>
                      <a:pt x="4502" y="487"/>
                    </a:lnTo>
                    <a:lnTo>
                      <a:pt x="4210" y="633"/>
                    </a:lnTo>
                    <a:lnTo>
                      <a:pt x="3942" y="779"/>
                    </a:lnTo>
                    <a:lnTo>
                      <a:pt x="3674" y="949"/>
                    </a:lnTo>
                    <a:lnTo>
                      <a:pt x="3431" y="1144"/>
                    </a:lnTo>
                    <a:lnTo>
                      <a:pt x="3188" y="1338"/>
                    </a:lnTo>
                    <a:lnTo>
                      <a:pt x="2969" y="1557"/>
                    </a:lnTo>
                    <a:lnTo>
                      <a:pt x="2750" y="1776"/>
                    </a:lnTo>
                    <a:lnTo>
                      <a:pt x="2555" y="2044"/>
                    </a:lnTo>
                    <a:lnTo>
                      <a:pt x="2385" y="2287"/>
                    </a:lnTo>
                    <a:lnTo>
                      <a:pt x="2214" y="2579"/>
                    </a:lnTo>
                    <a:lnTo>
                      <a:pt x="1947" y="3090"/>
                    </a:lnTo>
                    <a:lnTo>
                      <a:pt x="1728" y="3674"/>
                    </a:lnTo>
                    <a:lnTo>
                      <a:pt x="1533" y="4283"/>
                    </a:lnTo>
                    <a:lnTo>
                      <a:pt x="1387" y="4891"/>
                    </a:lnTo>
                    <a:lnTo>
                      <a:pt x="1314" y="5524"/>
                    </a:lnTo>
                    <a:lnTo>
                      <a:pt x="1290" y="5840"/>
                    </a:lnTo>
                    <a:lnTo>
                      <a:pt x="1265" y="6156"/>
                    </a:lnTo>
                    <a:lnTo>
                      <a:pt x="1290" y="6448"/>
                    </a:lnTo>
                    <a:lnTo>
                      <a:pt x="1314" y="6765"/>
                    </a:lnTo>
                    <a:lnTo>
                      <a:pt x="1363" y="7057"/>
                    </a:lnTo>
                    <a:lnTo>
                      <a:pt x="1436" y="7349"/>
                    </a:lnTo>
                    <a:lnTo>
                      <a:pt x="1460" y="7422"/>
                    </a:lnTo>
                    <a:lnTo>
                      <a:pt x="998" y="7495"/>
                    </a:lnTo>
                    <a:lnTo>
                      <a:pt x="803" y="7495"/>
                    </a:lnTo>
                    <a:lnTo>
                      <a:pt x="730" y="7543"/>
                    </a:lnTo>
                    <a:lnTo>
                      <a:pt x="657" y="7568"/>
                    </a:lnTo>
                    <a:lnTo>
                      <a:pt x="511" y="7689"/>
                    </a:lnTo>
                    <a:lnTo>
                      <a:pt x="389" y="7860"/>
                    </a:lnTo>
                    <a:lnTo>
                      <a:pt x="292" y="8030"/>
                    </a:lnTo>
                    <a:lnTo>
                      <a:pt x="219" y="8200"/>
                    </a:lnTo>
                    <a:lnTo>
                      <a:pt x="170" y="8395"/>
                    </a:lnTo>
                    <a:lnTo>
                      <a:pt x="146" y="8565"/>
                    </a:lnTo>
                    <a:lnTo>
                      <a:pt x="97" y="8930"/>
                    </a:lnTo>
                    <a:lnTo>
                      <a:pt x="73" y="9319"/>
                    </a:lnTo>
                    <a:lnTo>
                      <a:pt x="73" y="10074"/>
                    </a:lnTo>
                    <a:lnTo>
                      <a:pt x="97" y="10828"/>
                    </a:lnTo>
                    <a:lnTo>
                      <a:pt x="97" y="11582"/>
                    </a:lnTo>
                    <a:lnTo>
                      <a:pt x="73" y="12361"/>
                    </a:lnTo>
                    <a:lnTo>
                      <a:pt x="24" y="13115"/>
                    </a:lnTo>
                    <a:lnTo>
                      <a:pt x="0" y="13894"/>
                    </a:lnTo>
                    <a:lnTo>
                      <a:pt x="0" y="14283"/>
                    </a:lnTo>
                    <a:lnTo>
                      <a:pt x="24" y="14673"/>
                    </a:lnTo>
                    <a:lnTo>
                      <a:pt x="97" y="15378"/>
                    </a:lnTo>
                    <a:lnTo>
                      <a:pt x="146" y="15743"/>
                    </a:lnTo>
                    <a:lnTo>
                      <a:pt x="146" y="16108"/>
                    </a:lnTo>
                    <a:lnTo>
                      <a:pt x="122" y="16935"/>
                    </a:lnTo>
                    <a:lnTo>
                      <a:pt x="97" y="17787"/>
                    </a:lnTo>
                    <a:lnTo>
                      <a:pt x="97" y="17860"/>
                    </a:lnTo>
                    <a:lnTo>
                      <a:pt x="146" y="17933"/>
                    </a:lnTo>
                    <a:lnTo>
                      <a:pt x="195" y="17982"/>
                    </a:lnTo>
                    <a:lnTo>
                      <a:pt x="243" y="18006"/>
                    </a:lnTo>
                    <a:lnTo>
                      <a:pt x="341" y="18152"/>
                    </a:lnTo>
                    <a:lnTo>
                      <a:pt x="438" y="18298"/>
                    </a:lnTo>
                    <a:lnTo>
                      <a:pt x="560" y="18420"/>
                    </a:lnTo>
                    <a:lnTo>
                      <a:pt x="681" y="18517"/>
                    </a:lnTo>
                    <a:lnTo>
                      <a:pt x="827" y="18590"/>
                    </a:lnTo>
                    <a:lnTo>
                      <a:pt x="973" y="18663"/>
                    </a:lnTo>
                    <a:lnTo>
                      <a:pt x="1314" y="18760"/>
                    </a:lnTo>
                    <a:lnTo>
                      <a:pt x="1655" y="18809"/>
                    </a:lnTo>
                    <a:lnTo>
                      <a:pt x="2020" y="18833"/>
                    </a:lnTo>
                    <a:lnTo>
                      <a:pt x="2677" y="18858"/>
                    </a:lnTo>
                    <a:lnTo>
                      <a:pt x="3869" y="18833"/>
                    </a:lnTo>
                    <a:lnTo>
                      <a:pt x="5037" y="18785"/>
                    </a:lnTo>
                    <a:lnTo>
                      <a:pt x="6813" y="18785"/>
                    </a:lnTo>
                    <a:lnTo>
                      <a:pt x="7422" y="18809"/>
                    </a:lnTo>
                    <a:lnTo>
                      <a:pt x="8443" y="18858"/>
                    </a:lnTo>
                    <a:lnTo>
                      <a:pt x="9465" y="18858"/>
                    </a:lnTo>
                    <a:lnTo>
                      <a:pt x="10487" y="18809"/>
                    </a:lnTo>
                    <a:lnTo>
                      <a:pt x="11509" y="18760"/>
                    </a:lnTo>
                    <a:lnTo>
                      <a:pt x="11801" y="18712"/>
                    </a:lnTo>
                    <a:lnTo>
                      <a:pt x="12069" y="18663"/>
                    </a:lnTo>
                    <a:lnTo>
                      <a:pt x="12337" y="18590"/>
                    </a:lnTo>
                    <a:lnTo>
                      <a:pt x="12556" y="18493"/>
                    </a:lnTo>
                    <a:lnTo>
                      <a:pt x="12775" y="18347"/>
                    </a:lnTo>
                    <a:lnTo>
                      <a:pt x="12969" y="18201"/>
                    </a:lnTo>
                    <a:lnTo>
                      <a:pt x="13115" y="17982"/>
                    </a:lnTo>
                    <a:lnTo>
                      <a:pt x="13237" y="17763"/>
                    </a:lnTo>
                    <a:lnTo>
                      <a:pt x="13286" y="17738"/>
                    </a:lnTo>
                    <a:lnTo>
                      <a:pt x="13310" y="17690"/>
                    </a:lnTo>
                    <a:lnTo>
                      <a:pt x="13334" y="17665"/>
                    </a:lnTo>
                    <a:lnTo>
                      <a:pt x="13334" y="17592"/>
                    </a:lnTo>
                    <a:lnTo>
                      <a:pt x="13334" y="17471"/>
                    </a:lnTo>
                    <a:lnTo>
                      <a:pt x="13359" y="17398"/>
                    </a:lnTo>
                    <a:lnTo>
                      <a:pt x="13359" y="17300"/>
                    </a:lnTo>
                    <a:lnTo>
                      <a:pt x="13310" y="17227"/>
                    </a:lnTo>
                    <a:lnTo>
                      <a:pt x="13310" y="16862"/>
                    </a:lnTo>
                    <a:lnTo>
                      <a:pt x="13334" y="16789"/>
                    </a:lnTo>
                    <a:lnTo>
                      <a:pt x="13359" y="16716"/>
                    </a:lnTo>
                    <a:lnTo>
                      <a:pt x="13334" y="16643"/>
                    </a:lnTo>
                    <a:lnTo>
                      <a:pt x="13310" y="16570"/>
                    </a:lnTo>
                    <a:lnTo>
                      <a:pt x="13286" y="16108"/>
                    </a:lnTo>
                    <a:lnTo>
                      <a:pt x="13334" y="16060"/>
                    </a:lnTo>
                    <a:lnTo>
                      <a:pt x="13359" y="15987"/>
                    </a:lnTo>
                    <a:lnTo>
                      <a:pt x="13359" y="15914"/>
                    </a:lnTo>
                    <a:lnTo>
                      <a:pt x="13310" y="15865"/>
                    </a:lnTo>
                    <a:lnTo>
                      <a:pt x="13359" y="14454"/>
                    </a:lnTo>
                    <a:lnTo>
                      <a:pt x="13432" y="13042"/>
                    </a:lnTo>
                    <a:lnTo>
                      <a:pt x="13480" y="11826"/>
                    </a:lnTo>
                    <a:lnTo>
                      <a:pt x="13529" y="10585"/>
                    </a:lnTo>
                    <a:lnTo>
                      <a:pt x="13553" y="10098"/>
                    </a:lnTo>
                    <a:lnTo>
                      <a:pt x="13553" y="9563"/>
                    </a:lnTo>
                    <a:lnTo>
                      <a:pt x="13529" y="9027"/>
                    </a:lnTo>
                    <a:lnTo>
                      <a:pt x="13505" y="8760"/>
                    </a:lnTo>
                    <a:lnTo>
                      <a:pt x="13456" y="8516"/>
                    </a:lnTo>
                    <a:lnTo>
                      <a:pt x="13432" y="8127"/>
                    </a:lnTo>
                    <a:lnTo>
                      <a:pt x="13383" y="7933"/>
                    </a:lnTo>
                    <a:lnTo>
                      <a:pt x="13334" y="7762"/>
                    </a:lnTo>
                    <a:lnTo>
                      <a:pt x="13261" y="7665"/>
                    </a:lnTo>
                    <a:lnTo>
                      <a:pt x="13188" y="7592"/>
                    </a:lnTo>
                    <a:lnTo>
                      <a:pt x="13091" y="7519"/>
                    </a:lnTo>
                    <a:lnTo>
                      <a:pt x="12969" y="7470"/>
                    </a:lnTo>
                    <a:lnTo>
                      <a:pt x="12848" y="7446"/>
                    </a:lnTo>
                    <a:lnTo>
                      <a:pt x="12726" y="7446"/>
                    </a:lnTo>
                    <a:lnTo>
                      <a:pt x="12604" y="7470"/>
                    </a:lnTo>
                    <a:lnTo>
                      <a:pt x="12483" y="7495"/>
                    </a:lnTo>
                    <a:lnTo>
                      <a:pt x="12434" y="7470"/>
                    </a:lnTo>
                    <a:lnTo>
                      <a:pt x="12239" y="7446"/>
                    </a:lnTo>
                    <a:lnTo>
                      <a:pt x="12239" y="7373"/>
                    </a:lnTo>
                    <a:lnTo>
                      <a:pt x="12166" y="6984"/>
                    </a:lnTo>
                    <a:lnTo>
                      <a:pt x="12118" y="6570"/>
                    </a:lnTo>
                    <a:lnTo>
                      <a:pt x="12093" y="6181"/>
                    </a:lnTo>
                    <a:lnTo>
                      <a:pt x="12093" y="5767"/>
                    </a:lnTo>
                    <a:lnTo>
                      <a:pt x="12093" y="4940"/>
                    </a:lnTo>
                    <a:lnTo>
                      <a:pt x="12069" y="4550"/>
                    </a:lnTo>
                    <a:lnTo>
                      <a:pt x="11996" y="4137"/>
                    </a:lnTo>
                    <a:lnTo>
                      <a:pt x="11923" y="3796"/>
                    </a:lnTo>
                    <a:lnTo>
                      <a:pt x="11826" y="3455"/>
                    </a:lnTo>
                    <a:lnTo>
                      <a:pt x="11704" y="3115"/>
                    </a:lnTo>
                    <a:lnTo>
                      <a:pt x="11558" y="2798"/>
                    </a:lnTo>
                    <a:lnTo>
                      <a:pt x="11388" y="2482"/>
                    </a:lnTo>
                    <a:lnTo>
                      <a:pt x="11193" y="2190"/>
                    </a:lnTo>
                    <a:lnTo>
                      <a:pt x="10974" y="1898"/>
                    </a:lnTo>
                    <a:lnTo>
                      <a:pt x="10731" y="1630"/>
                    </a:lnTo>
                    <a:lnTo>
                      <a:pt x="10512" y="1411"/>
                    </a:lnTo>
                    <a:lnTo>
                      <a:pt x="10293" y="1217"/>
                    </a:lnTo>
                    <a:lnTo>
                      <a:pt x="10049" y="1022"/>
                    </a:lnTo>
                    <a:lnTo>
                      <a:pt x="9806" y="852"/>
                    </a:lnTo>
                    <a:lnTo>
                      <a:pt x="9538" y="706"/>
                    </a:lnTo>
                    <a:lnTo>
                      <a:pt x="9271" y="560"/>
                    </a:lnTo>
                    <a:lnTo>
                      <a:pt x="9003" y="438"/>
                    </a:lnTo>
                    <a:lnTo>
                      <a:pt x="8711" y="341"/>
                    </a:lnTo>
                    <a:lnTo>
                      <a:pt x="8443" y="243"/>
                    </a:lnTo>
                    <a:lnTo>
                      <a:pt x="8151" y="170"/>
                    </a:lnTo>
                    <a:lnTo>
                      <a:pt x="7835" y="97"/>
                    </a:lnTo>
                    <a:lnTo>
                      <a:pt x="7543" y="49"/>
                    </a:lnTo>
                    <a:lnTo>
                      <a:pt x="7251" y="24"/>
                    </a:lnTo>
                    <a:lnTo>
                      <a:pt x="6935" y="0"/>
                    </a:lnTo>
                    <a:close/>
                  </a:path>
                </a:pathLst>
              </a:custGeom>
              <a:solidFill>
                <a:srgbClr val="2B354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532" name="Google Shape;532;p57"/>
              <p:cNvCxnSpPr/>
              <p:nvPr/>
            </p:nvCxnSpPr>
            <p:spPr>
              <a:xfrm rot="10800000">
                <a:off x="7914008" y="2329033"/>
                <a:ext cx="120300" cy="0"/>
              </a:xfrm>
              <a:prstGeom prst="straightConnector1">
                <a:avLst/>
              </a:prstGeom>
              <a:noFill/>
              <a:ln cap="flat" cmpd="sng" w="28575">
                <a:solidFill>
                  <a:srgbClr val="1A1A1A"/>
                </a:solidFill>
                <a:prstDash val="solid"/>
                <a:round/>
                <a:headEnd len="med" w="med" type="none"/>
                <a:tailEnd len="med" w="med" type="none"/>
              </a:ln>
            </p:spPr>
          </p:cxnSp>
        </p:grpSp>
        <p:sp>
          <p:nvSpPr>
            <p:cNvPr id="533" name="Google Shape;533;p57"/>
            <p:cNvSpPr/>
            <p:nvPr/>
          </p:nvSpPr>
          <p:spPr>
            <a:xfrm>
              <a:off x="7830925" y="2031075"/>
              <a:ext cx="300600" cy="2379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7" name="Shape 537"/>
        <p:cNvGrpSpPr/>
        <p:nvPr/>
      </p:nvGrpSpPr>
      <p:grpSpPr>
        <a:xfrm>
          <a:off x="0" y="0"/>
          <a:ext cx="0" cy="0"/>
          <a:chOff x="0" y="0"/>
          <a:chExt cx="0" cy="0"/>
        </a:xfrm>
      </p:grpSpPr>
      <p:sp>
        <p:nvSpPr>
          <p:cNvPr id="538" name="Google Shape;538;p58"/>
          <p:cNvSpPr txBox="1"/>
          <p:nvPr>
            <p:ph idx="4294967295"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What makes peer review “open”</a:t>
            </a:r>
            <a:endParaRPr/>
          </a:p>
        </p:txBody>
      </p:sp>
      <p:sp>
        <p:nvSpPr>
          <p:cNvPr id="539" name="Google Shape;539;p58"/>
          <p:cNvSpPr txBox="1"/>
          <p:nvPr>
            <p:ph idx="1" type="body"/>
          </p:nvPr>
        </p:nvSpPr>
        <p:spPr>
          <a:xfrm>
            <a:off x="311700" y="1381075"/>
            <a:ext cx="8520600" cy="3416400"/>
          </a:xfrm>
          <a:prstGeom prst="rect">
            <a:avLst/>
          </a:prstGeom>
        </p:spPr>
        <p:txBody>
          <a:bodyPr anchorCtr="0" anchor="ctr" bIns="91425" lIns="91425" spcFirstLastPara="1" rIns="91425" wrap="square" tIns="91425">
            <a:noAutofit/>
          </a:bodyPr>
          <a:lstStyle/>
          <a:p>
            <a:pPr indent="-336550" lvl="0" marL="457200" rtl="0" algn="l">
              <a:spcBef>
                <a:spcPts val="1200"/>
              </a:spcBef>
              <a:spcAft>
                <a:spcPts val="0"/>
              </a:spcAft>
              <a:buSzPts val="1700"/>
              <a:buChar char="๏"/>
            </a:pPr>
            <a:r>
              <a:rPr lang="en" sz="1700">
                <a:solidFill>
                  <a:srgbClr val="000000"/>
                </a:solidFill>
              </a:rPr>
              <a:t>Open </a:t>
            </a:r>
            <a:r>
              <a:rPr b="1" lang="en" sz="1700">
                <a:solidFill>
                  <a:srgbClr val="000000"/>
                </a:solidFill>
              </a:rPr>
              <a:t>identities</a:t>
            </a:r>
            <a:r>
              <a:rPr lang="en" sz="1700">
                <a:solidFill>
                  <a:srgbClr val="000000"/>
                </a:solidFill>
              </a:rPr>
              <a:t>: Authors' &amp; reviewers' identities are known to each other</a:t>
            </a:r>
            <a:endParaRPr sz="1700">
              <a:solidFill>
                <a:srgbClr val="000000"/>
              </a:solidFill>
            </a:endParaRPr>
          </a:p>
          <a:p>
            <a:pPr indent="-336550" lvl="0" marL="457200" rtl="0" algn="l">
              <a:spcBef>
                <a:spcPts val="1200"/>
              </a:spcBef>
              <a:spcAft>
                <a:spcPts val="0"/>
              </a:spcAft>
              <a:buSzPts val="1700"/>
              <a:buChar char="๏"/>
            </a:pPr>
            <a:r>
              <a:rPr lang="en" sz="1700">
                <a:solidFill>
                  <a:srgbClr val="000000"/>
                </a:solidFill>
              </a:rPr>
              <a:t>Open </a:t>
            </a:r>
            <a:r>
              <a:rPr b="1" lang="en" sz="1700">
                <a:solidFill>
                  <a:srgbClr val="000000"/>
                </a:solidFill>
              </a:rPr>
              <a:t>reports</a:t>
            </a:r>
            <a:r>
              <a:rPr lang="en" sz="1700">
                <a:solidFill>
                  <a:srgbClr val="000000"/>
                </a:solidFill>
              </a:rPr>
              <a:t>: Review reports are published online</a:t>
            </a:r>
            <a:endParaRPr sz="1700">
              <a:solidFill>
                <a:srgbClr val="000000"/>
              </a:solidFill>
            </a:endParaRPr>
          </a:p>
          <a:p>
            <a:pPr indent="-336550" lvl="0" marL="457200" rtl="0" algn="l">
              <a:spcBef>
                <a:spcPts val="1200"/>
              </a:spcBef>
              <a:spcAft>
                <a:spcPts val="0"/>
              </a:spcAft>
              <a:buSzPts val="1700"/>
              <a:buChar char="๏"/>
            </a:pPr>
            <a:r>
              <a:rPr lang="en" sz="1700">
                <a:solidFill>
                  <a:srgbClr val="000000"/>
                </a:solidFill>
              </a:rPr>
              <a:t>Open </a:t>
            </a:r>
            <a:r>
              <a:rPr b="1" lang="en" sz="1700">
                <a:solidFill>
                  <a:srgbClr val="000000"/>
                </a:solidFill>
              </a:rPr>
              <a:t>participation</a:t>
            </a:r>
            <a:r>
              <a:rPr lang="en" sz="1700">
                <a:solidFill>
                  <a:srgbClr val="000000"/>
                </a:solidFill>
              </a:rPr>
              <a:t>: Anyone can contribute to the review process</a:t>
            </a:r>
            <a:endParaRPr sz="1700">
              <a:solidFill>
                <a:srgbClr val="000000"/>
              </a:solidFill>
            </a:endParaRPr>
          </a:p>
          <a:p>
            <a:pPr indent="-336550" lvl="0" marL="457200" rtl="0" algn="l">
              <a:spcBef>
                <a:spcPts val="1200"/>
              </a:spcBef>
              <a:spcAft>
                <a:spcPts val="0"/>
              </a:spcAft>
              <a:buSzPts val="1700"/>
              <a:buChar char="๏"/>
            </a:pPr>
            <a:r>
              <a:rPr lang="en" sz="1700">
                <a:solidFill>
                  <a:srgbClr val="000000"/>
                </a:solidFill>
              </a:rPr>
              <a:t>Open </a:t>
            </a:r>
            <a:r>
              <a:rPr b="1" lang="en" sz="1700">
                <a:solidFill>
                  <a:srgbClr val="000000"/>
                </a:solidFill>
              </a:rPr>
              <a:t>interaction</a:t>
            </a:r>
            <a:r>
              <a:rPr lang="en" sz="1700">
                <a:solidFill>
                  <a:srgbClr val="000000"/>
                </a:solidFill>
              </a:rPr>
              <a:t>: Discussion between authors &amp; reviewers &amp;/or between reviewers</a:t>
            </a:r>
            <a:endParaRPr sz="1700">
              <a:solidFill>
                <a:srgbClr val="000000"/>
              </a:solidFill>
            </a:endParaRPr>
          </a:p>
          <a:p>
            <a:pPr indent="-336550" lvl="0" marL="457200" rtl="0" algn="l">
              <a:spcBef>
                <a:spcPts val="1200"/>
              </a:spcBef>
              <a:spcAft>
                <a:spcPts val="0"/>
              </a:spcAft>
              <a:buSzPts val="1700"/>
              <a:buChar char="๏"/>
            </a:pPr>
            <a:r>
              <a:rPr lang="en" sz="1700">
                <a:solidFill>
                  <a:srgbClr val="000000"/>
                </a:solidFill>
              </a:rPr>
              <a:t>Open </a:t>
            </a:r>
            <a:r>
              <a:rPr b="1" lang="en" sz="1700">
                <a:solidFill>
                  <a:srgbClr val="000000"/>
                </a:solidFill>
              </a:rPr>
              <a:t>manuscript posting</a:t>
            </a:r>
            <a:r>
              <a:rPr lang="en" sz="1700">
                <a:solidFill>
                  <a:srgbClr val="000000"/>
                </a:solidFill>
              </a:rPr>
              <a:t> (as preprints prior to journal-led peer review): Manuscript drafts can be posted online on preprint servers prior to a journal submission</a:t>
            </a:r>
            <a:endParaRPr sz="1700">
              <a:solidFill>
                <a:srgbClr val="000000"/>
              </a:solidFill>
            </a:endParaRPr>
          </a:p>
          <a:p>
            <a:pPr indent="-336550" lvl="0" marL="457200" rtl="0" algn="l">
              <a:spcBef>
                <a:spcPts val="1200"/>
              </a:spcBef>
              <a:spcAft>
                <a:spcPts val="0"/>
              </a:spcAft>
              <a:buSzPts val="1700"/>
              <a:buChar char="๏"/>
            </a:pPr>
            <a:r>
              <a:rPr lang="en" sz="1700">
                <a:solidFill>
                  <a:srgbClr val="000000"/>
                </a:solidFill>
              </a:rPr>
              <a:t>Open </a:t>
            </a:r>
            <a:r>
              <a:rPr b="1" lang="en" sz="1700">
                <a:solidFill>
                  <a:srgbClr val="000000"/>
                </a:solidFill>
              </a:rPr>
              <a:t>final-version commenting</a:t>
            </a:r>
            <a:r>
              <a:rPr lang="en" sz="1700">
                <a:solidFill>
                  <a:srgbClr val="000000"/>
                </a:solidFill>
              </a:rPr>
              <a:t>: Open commenting on the final version of record (VOR)</a:t>
            </a:r>
            <a:endParaRPr sz="1700">
              <a:solidFill>
                <a:srgbClr val="000000"/>
              </a:solidFill>
            </a:endParaRPr>
          </a:p>
          <a:p>
            <a:pPr indent="-336550" lvl="0" marL="457200" rtl="0" algn="l">
              <a:spcBef>
                <a:spcPts val="1200"/>
              </a:spcBef>
              <a:spcAft>
                <a:spcPts val="0"/>
              </a:spcAft>
              <a:buSzPts val="1700"/>
              <a:buChar char="๏"/>
            </a:pPr>
            <a:r>
              <a:rPr lang="en" sz="1700">
                <a:solidFill>
                  <a:srgbClr val="000000"/>
                </a:solidFill>
              </a:rPr>
              <a:t>Open </a:t>
            </a:r>
            <a:r>
              <a:rPr b="1" lang="en" sz="1700">
                <a:solidFill>
                  <a:srgbClr val="000000"/>
                </a:solidFill>
              </a:rPr>
              <a:t>platforms</a:t>
            </a:r>
            <a:r>
              <a:rPr lang="en" sz="1700">
                <a:solidFill>
                  <a:srgbClr val="000000"/>
                </a:solidFill>
              </a:rPr>
              <a:t> (“decoupled review”): Independent discussion sites enable community review of manuscripts–</a:t>
            </a:r>
            <a:r>
              <a:rPr i="1" lang="en" sz="1700">
                <a:solidFill>
                  <a:srgbClr val="000000"/>
                </a:solidFill>
              </a:rPr>
              <a:t>e.g</a:t>
            </a:r>
            <a:r>
              <a:rPr lang="en" sz="1700">
                <a:solidFill>
                  <a:srgbClr val="000000"/>
                </a:solidFill>
              </a:rPr>
              <a:t>., PREreview</a:t>
            </a:r>
            <a:endParaRPr sz="1700">
              <a:solidFill>
                <a:srgbClr val="000000"/>
              </a:solidFill>
            </a:endParaRPr>
          </a:p>
          <a:p>
            <a:pPr indent="0" lvl="0" marL="0" rtl="0" algn="l">
              <a:spcBef>
                <a:spcPts val="1000"/>
              </a:spcBef>
              <a:spcAft>
                <a:spcPts val="1000"/>
              </a:spcAft>
              <a:buNone/>
            </a:pPr>
            <a:r>
              <a:rPr lang="en" sz="1400">
                <a:solidFill>
                  <a:srgbClr val="000000"/>
                </a:solidFill>
              </a:rPr>
              <a:t>*Adapted from Ross-Hellauer T. What is open peer review? A systematic review [version 2; peer review: 4 approved]. F1000Research 2017, 6:588 (</a:t>
            </a:r>
            <a:r>
              <a:rPr lang="en" sz="1400" u="sng">
                <a:solidFill>
                  <a:schemeClr val="accent1"/>
                </a:solidFill>
                <a:hlinkClick r:id="rId3">
                  <a:extLst>
                    <a:ext uri="{A12FA001-AC4F-418D-AE19-62706E023703}">
                      <ahyp:hlinkClr val="tx"/>
                    </a:ext>
                  </a:extLst>
                </a:hlinkClick>
              </a:rPr>
              <a:t>https://doi.org/10.12688/f1000research.11369.2</a:t>
            </a:r>
            <a:r>
              <a:rPr lang="en" sz="1400">
                <a:solidFill>
                  <a:srgbClr val="000000"/>
                </a:solidFill>
              </a:rPr>
              <a:t>)</a:t>
            </a:r>
            <a:endParaRPr sz="1900">
              <a:solidFill>
                <a:srgbClr val="000000"/>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3" name="Shape 543"/>
        <p:cNvGrpSpPr/>
        <p:nvPr/>
      </p:nvGrpSpPr>
      <p:grpSpPr>
        <a:xfrm>
          <a:off x="0" y="0"/>
          <a:ext cx="0" cy="0"/>
          <a:chOff x="0" y="0"/>
          <a:chExt cx="0" cy="0"/>
        </a:xfrm>
      </p:grpSpPr>
      <p:sp>
        <p:nvSpPr>
          <p:cNvPr id="544" name="Google Shape;544;p59"/>
          <p:cNvSpPr txBox="1"/>
          <p:nvPr>
            <p:ph idx="4294967295"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2900"/>
              <a:t>Let’s imagine a new, better peer review system</a:t>
            </a:r>
            <a:endParaRPr sz="2900"/>
          </a:p>
        </p:txBody>
      </p:sp>
      <p:sp>
        <p:nvSpPr>
          <p:cNvPr id="545" name="Google Shape;545;p59"/>
          <p:cNvSpPr txBox="1"/>
          <p:nvPr>
            <p:ph idx="1" type="body"/>
          </p:nvPr>
        </p:nvSpPr>
        <p:spPr>
          <a:xfrm>
            <a:off x="311700" y="1304875"/>
            <a:ext cx="8520600" cy="3416400"/>
          </a:xfrm>
          <a:prstGeom prst="rect">
            <a:avLst/>
          </a:prstGeom>
        </p:spPr>
        <p:txBody>
          <a:bodyPr anchorCtr="0" anchor="ctr" bIns="91425" lIns="91425" spcFirstLastPara="1" rIns="91425" wrap="square" tIns="91425">
            <a:noAutofit/>
          </a:bodyPr>
          <a:lstStyle/>
          <a:p>
            <a:pPr indent="-349250" lvl="0" marL="457200" rtl="0" algn="l">
              <a:spcBef>
                <a:spcPts val="0"/>
              </a:spcBef>
              <a:spcAft>
                <a:spcPts val="0"/>
              </a:spcAft>
              <a:buClr>
                <a:schemeClr val="dk1"/>
              </a:buClr>
              <a:buSzPts val="1900"/>
              <a:buChar char="๏"/>
            </a:pPr>
            <a:r>
              <a:rPr lang="en" sz="1900">
                <a:solidFill>
                  <a:srgbClr val="000000"/>
                </a:solidFill>
              </a:rPr>
              <a:t>In the next few minutes we will spend some time thinking about and sharing </a:t>
            </a:r>
            <a:r>
              <a:rPr b="1" lang="en" sz="1900">
                <a:solidFill>
                  <a:schemeClr val="dk1"/>
                </a:solidFill>
              </a:rPr>
              <a:t>aspects of the peer review system</a:t>
            </a:r>
            <a:r>
              <a:rPr lang="en" sz="1900">
                <a:solidFill>
                  <a:srgbClr val="000000"/>
                </a:solidFill>
              </a:rPr>
              <a:t> that we would like to keep and aspects that would be better changed or completely eliminate.</a:t>
            </a:r>
            <a:endParaRPr sz="1900">
              <a:solidFill>
                <a:srgbClr val="000000"/>
              </a:solidFill>
            </a:endParaRPr>
          </a:p>
          <a:p>
            <a:pPr indent="-349250" lvl="0" marL="457200" rtl="0" algn="l">
              <a:spcBef>
                <a:spcPts val="1000"/>
              </a:spcBef>
              <a:spcAft>
                <a:spcPts val="0"/>
              </a:spcAft>
              <a:buClr>
                <a:schemeClr val="dk1"/>
              </a:buClr>
              <a:buSzPts val="1900"/>
              <a:buChar char="๏"/>
            </a:pPr>
            <a:r>
              <a:rPr lang="en" sz="1900">
                <a:solidFill>
                  <a:srgbClr val="000000"/>
                </a:solidFill>
              </a:rPr>
              <a:t>We will divide you in smaller </a:t>
            </a:r>
            <a:r>
              <a:rPr b="1" lang="en" sz="1900">
                <a:solidFill>
                  <a:schemeClr val="dk1"/>
                </a:solidFill>
              </a:rPr>
              <a:t>breakout groups of 3-4 participants.</a:t>
            </a:r>
            <a:r>
              <a:rPr lang="en" sz="1900">
                <a:solidFill>
                  <a:srgbClr val="000000"/>
                </a:solidFill>
              </a:rPr>
              <a:t> </a:t>
            </a:r>
            <a:endParaRPr sz="1900">
              <a:solidFill>
                <a:srgbClr val="000000"/>
              </a:solidFill>
            </a:endParaRPr>
          </a:p>
          <a:p>
            <a:pPr indent="-349250" lvl="0" marL="457200" rtl="0" algn="l">
              <a:spcBef>
                <a:spcPts val="1000"/>
              </a:spcBef>
              <a:spcAft>
                <a:spcPts val="0"/>
              </a:spcAft>
              <a:buClr>
                <a:schemeClr val="dk1"/>
              </a:buClr>
              <a:buSzPts val="1900"/>
              <a:buChar char="๏"/>
            </a:pPr>
            <a:r>
              <a:rPr lang="en" sz="1900">
                <a:solidFill>
                  <a:srgbClr val="000000"/>
                </a:solidFill>
              </a:rPr>
              <a:t>You will have </a:t>
            </a:r>
            <a:r>
              <a:rPr b="1" lang="en" sz="1900">
                <a:solidFill>
                  <a:schemeClr val="dk1"/>
                </a:solidFill>
              </a:rPr>
              <a:t>8 minutes</a:t>
            </a:r>
            <a:r>
              <a:rPr lang="en" sz="1900">
                <a:solidFill>
                  <a:srgbClr val="000000"/>
                </a:solidFill>
              </a:rPr>
              <a:t> to discuss among yourselves before we come back to have a group discussion with the facilitators.</a:t>
            </a:r>
            <a:endParaRPr sz="1900">
              <a:solidFill>
                <a:srgbClr val="000000"/>
              </a:solidFill>
            </a:endParaRPr>
          </a:p>
          <a:p>
            <a:pPr indent="-349250" lvl="0" marL="457200" rtl="0" algn="l">
              <a:spcBef>
                <a:spcPts val="1000"/>
              </a:spcBef>
              <a:spcAft>
                <a:spcPts val="1000"/>
              </a:spcAft>
              <a:buClr>
                <a:schemeClr val="dk1"/>
              </a:buClr>
              <a:buSzPts val="1900"/>
              <a:buChar char="๏"/>
            </a:pPr>
            <a:r>
              <a:rPr lang="en" sz="1900">
                <a:solidFill>
                  <a:srgbClr val="000000"/>
                </a:solidFill>
              </a:rPr>
              <a:t>Each group please</a:t>
            </a:r>
            <a:r>
              <a:rPr b="1" lang="en" sz="1900">
                <a:solidFill>
                  <a:schemeClr val="dk1"/>
                </a:solidFill>
              </a:rPr>
              <a:t> nominate one note-taker </a:t>
            </a:r>
            <a:r>
              <a:rPr lang="en" sz="1900">
                <a:solidFill>
                  <a:srgbClr val="000000"/>
                </a:solidFill>
              </a:rPr>
              <a:t>who can write down the considerations discussed in the group and report back once we come back to the main group.</a:t>
            </a:r>
            <a:endParaRPr sz="1900">
              <a:solidFill>
                <a:srgbClr val="000000"/>
              </a:solidFill>
            </a:endParaRPr>
          </a:p>
        </p:txBody>
      </p:sp>
      <p:pic>
        <p:nvPicPr>
          <p:cNvPr id="546" name="Google Shape;546;p59"/>
          <p:cNvPicPr preferRelativeResize="0"/>
          <p:nvPr/>
        </p:nvPicPr>
        <p:blipFill>
          <a:blip r:embed="rId3">
            <a:alphaModFix/>
          </a:blip>
          <a:stretch>
            <a:fillRect/>
          </a:stretch>
        </p:blipFill>
        <p:spPr>
          <a:xfrm>
            <a:off x="7935050" y="3936725"/>
            <a:ext cx="1076275" cy="1076275"/>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0" name="Shape 550"/>
        <p:cNvGrpSpPr/>
        <p:nvPr/>
      </p:nvGrpSpPr>
      <p:grpSpPr>
        <a:xfrm>
          <a:off x="0" y="0"/>
          <a:ext cx="0" cy="0"/>
          <a:chOff x="0" y="0"/>
          <a:chExt cx="0" cy="0"/>
        </a:xfrm>
      </p:grpSpPr>
      <p:sp>
        <p:nvSpPr>
          <p:cNvPr id="551" name="Google Shape;551;p60"/>
          <p:cNvSpPr/>
          <p:nvPr/>
        </p:nvSpPr>
        <p:spPr>
          <a:xfrm>
            <a:off x="5260300" y="338650"/>
            <a:ext cx="3513600" cy="1310400"/>
          </a:xfrm>
          <a:prstGeom prst="roundRect">
            <a:avLst>
              <a:gd fmla="val 16667"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300">
                <a:solidFill>
                  <a:schemeClr val="dk1"/>
                </a:solidFill>
                <a:latin typeface="Open Sans"/>
                <a:ea typeface="Open Sans"/>
                <a:cs typeface="Open Sans"/>
                <a:sym typeface="Open Sans"/>
              </a:rPr>
              <a:t>Group X [TEMPLATE] - Keep or ditch?</a:t>
            </a:r>
            <a:endParaRPr b="1" sz="1300">
              <a:solidFill>
                <a:schemeClr val="dk1"/>
              </a:solidFill>
              <a:latin typeface="Open Sans"/>
              <a:ea typeface="Open Sans"/>
              <a:cs typeface="Open Sans"/>
              <a:sym typeface="Open Sans"/>
            </a:endParaRPr>
          </a:p>
          <a:p>
            <a:pPr indent="0" lvl="0" marL="0" rtl="0" algn="ctr">
              <a:spcBef>
                <a:spcPts val="400"/>
              </a:spcBef>
              <a:spcAft>
                <a:spcPts val="400"/>
              </a:spcAft>
              <a:buNone/>
            </a:pPr>
            <a:r>
              <a:rPr lang="en" sz="1300">
                <a:latin typeface="Open Sans"/>
                <a:ea typeface="Open Sans"/>
                <a:cs typeface="Open Sans"/>
                <a:sym typeface="Open Sans"/>
              </a:rPr>
              <a:t>Use the cards in this slide to share aspects of the current peer review process you wish to </a:t>
            </a:r>
            <a:r>
              <a:rPr lang="en" sz="1300">
                <a:highlight>
                  <a:srgbClr val="F6C76B"/>
                </a:highlight>
                <a:latin typeface="Open Sans"/>
                <a:ea typeface="Open Sans"/>
                <a:cs typeface="Open Sans"/>
                <a:sym typeface="Open Sans"/>
              </a:rPr>
              <a:t>keep</a:t>
            </a:r>
            <a:r>
              <a:rPr lang="en" sz="1300">
                <a:highlight>
                  <a:srgbClr val="D9EAD3"/>
                </a:highlight>
                <a:latin typeface="Open Sans"/>
                <a:ea typeface="Open Sans"/>
                <a:cs typeface="Open Sans"/>
                <a:sym typeface="Open Sans"/>
              </a:rPr>
              <a:t> </a:t>
            </a:r>
            <a:r>
              <a:rPr lang="en" sz="1300">
                <a:latin typeface="Open Sans"/>
                <a:ea typeface="Open Sans"/>
                <a:cs typeface="Open Sans"/>
                <a:sym typeface="Open Sans"/>
              </a:rPr>
              <a:t>and/or aspects you wish to</a:t>
            </a:r>
            <a:r>
              <a:rPr lang="en" sz="1300">
                <a:solidFill>
                  <a:schemeClr val="dk1"/>
                </a:solidFill>
                <a:latin typeface="Open Sans"/>
                <a:ea typeface="Open Sans"/>
                <a:cs typeface="Open Sans"/>
                <a:sym typeface="Open Sans"/>
              </a:rPr>
              <a:t> </a:t>
            </a:r>
            <a:r>
              <a:rPr lang="en" sz="1300">
                <a:solidFill>
                  <a:schemeClr val="lt1"/>
                </a:solidFill>
                <a:highlight>
                  <a:schemeClr val="dk1"/>
                </a:highlight>
                <a:latin typeface="Open Sans"/>
                <a:ea typeface="Open Sans"/>
                <a:cs typeface="Open Sans"/>
                <a:sym typeface="Open Sans"/>
              </a:rPr>
              <a:t>change or eliminate</a:t>
            </a:r>
            <a:r>
              <a:rPr lang="en" sz="1300">
                <a:solidFill>
                  <a:schemeClr val="dk1"/>
                </a:solidFill>
                <a:latin typeface="Open Sans"/>
                <a:ea typeface="Open Sans"/>
                <a:cs typeface="Open Sans"/>
                <a:sym typeface="Open Sans"/>
              </a:rPr>
              <a:t>.</a:t>
            </a:r>
            <a:endParaRPr sz="1300">
              <a:solidFill>
                <a:schemeClr val="dk1"/>
              </a:solidFill>
              <a:latin typeface="Open Sans"/>
              <a:ea typeface="Open Sans"/>
              <a:cs typeface="Open Sans"/>
              <a:sym typeface="Open Sans"/>
            </a:endParaRPr>
          </a:p>
        </p:txBody>
      </p:sp>
      <p:sp>
        <p:nvSpPr>
          <p:cNvPr id="552" name="Google Shape;552;p60"/>
          <p:cNvSpPr/>
          <p:nvPr/>
        </p:nvSpPr>
        <p:spPr>
          <a:xfrm>
            <a:off x="359450" y="408025"/>
            <a:ext cx="2346300" cy="1167300"/>
          </a:xfrm>
          <a:prstGeom prst="round2DiagRect">
            <a:avLst>
              <a:gd fmla="val 16667" name="adj1"/>
              <a:gd fmla="val 0"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lt1"/>
                </a:solidFill>
                <a:latin typeface="Open Sans"/>
                <a:ea typeface="Open Sans"/>
                <a:cs typeface="Open Sans"/>
                <a:sym typeface="Open Sans"/>
              </a:rPr>
              <a:t>Of the current peer review system I’d like to change/eliminate…</a:t>
            </a:r>
            <a:endParaRPr>
              <a:solidFill>
                <a:schemeClr val="lt1"/>
              </a:solidFill>
              <a:latin typeface="Open Sans"/>
              <a:ea typeface="Open Sans"/>
              <a:cs typeface="Open Sans"/>
              <a:sym typeface="Open Sans"/>
            </a:endParaRPr>
          </a:p>
        </p:txBody>
      </p:sp>
      <p:sp>
        <p:nvSpPr>
          <p:cNvPr id="553" name="Google Shape;553;p60"/>
          <p:cNvSpPr/>
          <p:nvPr/>
        </p:nvSpPr>
        <p:spPr>
          <a:xfrm>
            <a:off x="2800416" y="408025"/>
            <a:ext cx="2346300" cy="1167300"/>
          </a:xfrm>
          <a:prstGeom prst="round2DiagRect">
            <a:avLst>
              <a:gd fmla="val 16667" name="adj1"/>
              <a:gd fmla="val 0" name="adj2"/>
            </a:avLst>
          </a:prstGeom>
          <a:solidFill>
            <a:srgbClr val="F6C76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Open Sans"/>
              <a:ea typeface="Open Sans"/>
              <a:cs typeface="Open Sans"/>
              <a:sym typeface="Open Sans"/>
            </a:endParaRPr>
          </a:p>
        </p:txBody>
      </p:sp>
      <p:pic>
        <p:nvPicPr>
          <p:cNvPr id="554" name="Google Shape;554;p60"/>
          <p:cNvPicPr preferRelativeResize="0"/>
          <p:nvPr/>
        </p:nvPicPr>
        <p:blipFill>
          <a:blip r:embed="rId3">
            <a:alphaModFix/>
          </a:blip>
          <a:stretch>
            <a:fillRect/>
          </a:stretch>
        </p:blipFill>
        <p:spPr>
          <a:xfrm>
            <a:off x="8454400" y="76200"/>
            <a:ext cx="603150" cy="603150"/>
          </a:xfrm>
          <a:prstGeom prst="rect">
            <a:avLst/>
          </a:prstGeom>
          <a:noFill/>
          <a:ln>
            <a:noFill/>
          </a:ln>
        </p:spPr>
      </p:pic>
      <p:sp>
        <p:nvSpPr>
          <p:cNvPr id="555" name="Google Shape;555;p60"/>
          <p:cNvSpPr/>
          <p:nvPr/>
        </p:nvSpPr>
        <p:spPr>
          <a:xfrm>
            <a:off x="2800416" y="2890075"/>
            <a:ext cx="2346300" cy="1167300"/>
          </a:xfrm>
          <a:prstGeom prst="round2DiagRect">
            <a:avLst>
              <a:gd fmla="val 16667" name="adj1"/>
              <a:gd fmla="val 0"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Open Sans"/>
              <a:ea typeface="Open Sans"/>
              <a:cs typeface="Open Sans"/>
              <a:sym typeface="Open Sans"/>
            </a:endParaRPr>
          </a:p>
        </p:txBody>
      </p:sp>
      <p:sp>
        <p:nvSpPr>
          <p:cNvPr id="556" name="Google Shape;556;p60"/>
          <p:cNvSpPr/>
          <p:nvPr/>
        </p:nvSpPr>
        <p:spPr>
          <a:xfrm>
            <a:off x="359450" y="1649050"/>
            <a:ext cx="2346300" cy="2408400"/>
          </a:xfrm>
          <a:prstGeom prst="round2DiagRect">
            <a:avLst>
              <a:gd fmla="val 16667" name="adj1"/>
              <a:gd fmla="val 0" name="adj2"/>
            </a:avLst>
          </a:prstGeom>
          <a:solidFill>
            <a:srgbClr val="F6C76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Open Sans"/>
                <a:ea typeface="Open Sans"/>
                <a:cs typeface="Open Sans"/>
                <a:sym typeface="Open Sans"/>
              </a:rPr>
              <a:t>Of the current peer review system I’d like to keep…</a:t>
            </a:r>
            <a:endParaRPr>
              <a:latin typeface="Open Sans"/>
              <a:ea typeface="Open Sans"/>
              <a:cs typeface="Open Sans"/>
              <a:sym typeface="Open Sans"/>
            </a:endParaRPr>
          </a:p>
        </p:txBody>
      </p:sp>
      <p:sp>
        <p:nvSpPr>
          <p:cNvPr id="557" name="Google Shape;557;p60"/>
          <p:cNvSpPr/>
          <p:nvPr/>
        </p:nvSpPr>
        <p:spPr>
          <a:xfrm>
            <a:off x="2800416" y="1649050"/>
            <a:ext cx="2346300" cy="1167300"/>
          </a:xfrm>
          <a:prstGeom prst="round2DiagRect">
            <a:avLst>
              <a:gd fmla="val 16667" name="adj1"/>
              <a:gd fmla="val 0"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Open Sans"/>
              <a:ea typeface="Open Sans"/>
              <a:cs typeface="Open Sans"/>
              <a:sym typeface="Open Sans"/>
            </a:endParaRPr>
          </a:p>
        </p:txBody>
      </p:sp>
      <p:sp>
        <p:nvSpPr>
          <p:cNvPr id="558" name="Google Shape;558;p60"/>
          <p:cNvSpPr/>
          <p:nvPr/>
        </p:nvSpPr>
        <p:spPr>
          <a:xfrm>
            <a:off x="359450" y="4131175"/>
            <a:ext cx="2346300" cy="912300"/>
          </a:xfrm>
          <a:prstGeom prst="round2DiagRect">
            <a:avLst>
              <a:gd fmla="val 16667" name="adj1"/>
              <a:gd fmla="val 0"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Open Sans"/>
              <a:ea typeface="Open Sans"/>
              <a:cs typeface="Open Sans"/>
              <a:sym typeface="Open Sans"/>
            </a:endParaRPr>
          </a:p>
        </p:txBody>
      </p:sp>
      <p:sp>
        <p:nvSpPr>
          <p:cNvPr id="559" name="Google Shape;559;p60"/>
          <p:cNvSpPr/>
          <p:nvPr/>
        </p:nvSpPr>
        <p:spPr>
          <a:xfrm>
            <a:off x="2800425" y="4131100"/>
            <a:ext cx="2346300" cy="912300"/>
          </a:xfrm>
          <a:prstGeom prst="round2DiagRect">
            <a:avLst>
              <a:gd fmla="val 16667" name="adj1"/>
              <a:gd fmla="val 0" name="adj2"/>
            </a:avLst>
          </a:prstGeom>
          <a:solidFill>
            <a:srgbClr val="F6C76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Open Sans"/>
              <a:ea typeface="Open Sans"/>
              <a:cs typeface="Open Sans"/>
              <a:sym typeface="Open Sans"/>
            </a:endParaRPr>
          </a:p>
        </p:txBody>
      </p:sp>
      <p:sp>
        <p:nvSpPr>
          <p:cNvPr id="560" name="Google Shape;560;p60"/>
          <p:cNvSpPr/>
          <p:nvPr/>
        </p:nvSpPr>
        <p:spPr>
          <a:xfrm>
            <a:off x="5260250" y="1722775"/>
            <a:ext cx="3513600" cy="1471500"/>
          </a:xfrm>
          <a:prstGeom prst="round2DiagRect">
            <a:avLst>
              <a:gd fmla="val 16667" name="adj1"/>
              <a:gd fmla="val 0" name="adj2"/>
            </a:avLst>
          </a:prstGeom>
          <a:solidFill>
            <a:srgbClr val="F6C76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Open Sans"/>
              <a:ea typeface="Open Sans"/>
              <a:cs typeface="Open Sans"/>
              <a:sym typeface="Open Sans"/>
            </a:endParaRPr>
          </a:p>
        </p:txBody>
      </p:sp>
      <p:sp>
        <p:nvSpPr>
          <p:cNvPr id="561" name="Google Shape;561;p60"/>
          <p:cNvSpPr/>
          <p:nvPr/>
        </p:nvSpPr>
        <p:spPr>
          <a:xfrm>
            <a:off x="5260249" y="3268000"/>
            <a:ext cx="1629600" cy="1717800"/>
          </a:xfrm>
          <a:prstGeom prst="round2DiagRect">
            <a:avLst>
              <a:gd fmla="val 16667" name="adj1"/>
              <a:gd fmla="val 0"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Open Sans"/>
              <a:ea typeface="Open Sans"/>
              <a:cs typeface="Open Sans"/>
              <a:sym typeface="Open Sans"/>
            </a:endParaRPr>
          </a:p>
        </p:txBody>
      </p:sp>
      <p:sp>
        <p:nvSpPr>
          <p:cNvPr id="562" name="Google Shape;562;p60"/>
          <p:cNvSpPr/>
          <p:nvPr/>
        </p:nvSpPr>
        <p:spPr>
          <a:xfrm>
            <a:off x="7003375" y="3268000"/>
            <a:ext cx="1770600" cy="1717800"/>
          </a:xfrm>
          <a:prstGeom prst="round2DiagRect">
            <a:avLst>
              <a:gd fmla="val 16667" name="adj1"/>
              <a:gd fmla="val 0" name="adj2"/>
            </a:avLst>
          </a:prstGeom>
          <a:solidFill>
            <a:srgbClr val="F6C76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Open Sans"/>
              <a:ea typeface="Open Sans"/>
              <a:cs typeface="Open Sans"/>
              <a:sym typeface="Open Sans"/>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6" name="Shape 566"/>
        <p:cNvGrpSpPr/>
        <p:nvPr/>
      </p:nvGrpSpPr>
      <p:grpSpPr>
        <a:xfrm>
          <a:off x="0" y="0"/>
          <a:ext cx="0" cy="0"/>
          <a:chOff x="0" y="0"/>
          <a:chExt cx="0" cy="0"/>
        </a:xfrm>
      </p:grpSpPr>
      <p:sp>
        <p:nvSpPr>
          <p:cNvPr id="567" name="Google Shape;567;p61"/>
          <p:cNvSpPr txBox="1"/>
          <p:nvPr>
            <p:ph type="title"/>
          </p:nvPr>
        </p:nvSpPr>
        <p:spPr>
          <a:xfrm>
            <a:off x="311700" y="2926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How to Ask for Help from Breakout Rooms in Zoom</a:t>
            </a:r>
            <a:endParaRPr/>
          </a:p>
        </p:txBody>
      </p:sp>
      <p:pic>
        <p:nvPicPr>
          <p:cNvPr id="568" name="Google Shape;568;p61"/>
          <p:cNvPicPr preferRelativeResize="0"/>
          <p:nvPr/>
        </p:nvPicPr>
        <p:blipFill>
          <a:blip r:embed="rId3">
            <a:alphaModFix/>
          </a:blip>
          <a:stretch>
            <a:fillRect/>
          </a:stretch>
        </p:blipFill>
        <p:spPr>
          <a:xfrm>
            <a:off x="1392013" y="1012675"/>
            <a:ext cx="6359975" cy="4130825"/>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2" name="Shape 572"/>
        <p:cNvGrpSpPr/>
        <p:nvPr/>
      </p:nvGrpSpPr>
      <p:grpSpPr>
        <a:xfrm>
          <a:off x="0" y="0"/>
          <a:ext cx="0" cy="0"/>
          <a:chOff x="0" y="0"/>
          <a:chExt cx="0" cy="0"/>
        </a:xfrm>
      </p:grpSpPr>
      <p:sp>
        <p:nvSpPr>
          <p:cNvPr id="573" name="Google Shape;573;p62"/>
          <p:cNvSpPr txBox="1"/>
          <p:nvPr>
            <p:ph idx="4294967295" type="title"/>
          </p:nvPr>
        </p:nvSpPr>
        <p:spPr>
          <a:xfrm>
            <a:off x="311700" y="493982"/>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a:t>How clear are you with instructions?</a:t>
            </a:r>
            <a:endParaRPr/>
          </a:p>
        </p:txBody>
      </p:sp>
      <p:cxnSp>
        <p:nvCxnSpPr>
          <p:cNvPr id="574" name="Google Shape;574;p62"/>
          <p:cNvCxnSpPr/>
          <p:nvPr/>
        </p:nvCxnSpPr>
        <p:spPr>
          <a:xfrm flipH="1" rot="10800000">
            <a:off x="359475" y="2395925"/>
            <a:ext cx="8322000" cy="34800"/>
          </a:xfrm>
          <a:prstGeom prst="straightConnector1">
            <a:avLst/>
          </a:prstGeom>
          <a:noFill/>
          <a:ln cap="flat" cmpd="sng" w="38100">
            <a:solidFill>
              <a:srgbClr val="EF8600"/>
            </a:solidFill>
            <a:prstDash val="solid"/>
            <a:round/>
            <a:headEnd len="med" w="med" type="triangle"/>
            <a:tailEnd len="med" w="med" type="triangle"/>
          </a:ln>
        </p:spPr>
      </p:cxnSp>
      <p:sp>
        <p:nvSpPr>
          <p:cNvPr id="575" name="Google Shape;575;p62"/>
          <p:cNvSpPr txBox="1"/>
          <p:nvPr/>
        </p:nvSpPr>
        <p:spPr>
          <a:xfrm>
            <a:off x="70450" y="1801525"/>
            <a:ext cx="867000" cy="414600"/>
          </a:xfrm>
          <a:prstGeom prst="rect">
            <a:avLst/>
          </a:prstGeom>
          <a:noFill/>
          <a:ln>
            <a:noFill/>
          </a:ln>
        </p:spPr>
        <p:txBody>
          <a:bodyPr anchorCtr="0" anchor="t" bIns="0" lIns="0" spcFirstLastPara="1" rIns="0" wrap="square" tIns="0">
            <a:noAutofit/>
          </a:bodyPr>
          <a:lstStyle/>
          <a:p>
            <a:pPr indent="0" lvl="0" marL="0" rtl="0" algn="ctr">
              <a:spcBef>
                <a:spcPts val="0"/>
              </a:spcBef>
              <a:spcAft>
                <a:spcPts val="0"/>
              </a:spcAft>
              <a:buNone/>
            </a:pPr>
            <a:r>
              <a:rPr b="1" lang="en" sz="3700">
                <a:solidFill>
                  <a:schemeClr val="dk1"/>
                </a:solidFill>
                <a:latin typeface="Open Sans"/>
                <a:ea typeface="Open Sans"/>
                <a:cs typeface="Open Sans"/>
                <a:sym typeface="Open Sans"/>
              </a:rPr>
              <a:t>1</a:t>
            </a:r>
            <a:endParaRPr b="1" sz="3700">
              <a:solidFill>
                <a:schemeClr val="dk1"/>
              </a:solidFill>
              <a:latin typeface="Open Sans"/>
              <a:ea typeface="Open Sans"/>
              <a:cs typeface="Open Sans"/>
              <a:sym typeface="Open Sans"/>
            </a:endParaRPr>
          </a:p>
        </p:txBody>
      </p:sp>
      <p:sp>
        <p:nvSpPr>
          <p:cNvPr id="576" name="Google Shape;576;p62"/>
          <p:cNvSpPr txBox="1"/>
          <p:nvPr/>
        </p:nvSpPr>
        <p:spPr>
          <a:xfrm>
            <a:off x="8098897" y="1801525"/>
            <a:ext cx="665100" cy="414600"/>
          </a:xfrm>
          <a:prstGeom prst="rect">
            <a:avLst/>
          </a:prstGeom>
          <a:noFill/>
          <a:ln>
            <a:noFill/>
          </a:ln>
        </p:spPr>
        <p:txBody>
          <a:bodyPr anchorCtr="0" anchor="t" bIns="0" lIns="0" spcFirstLastPara="1" rIns="0" wrap="square" tIns="0">
            <a:noAutofit/>
          </a:bodyPr>
          <a:lstStyle/>
          <a:p>
            <a:pPr indent="0" lvl="0" marL="0" rtl="0" algn="ctr">
              <a:spcBef>
                <a:spcPts val="0"/>
              </a:spcBef>
              <a:spcAft>
                <a:spcPts val="0"/>
              </a:spcAft>
              <a:buNone/>
            </a:pPr>
            <a:r>
              <a:rPr b="1" lang="en" sz="3700">
                <a:solidFill>
                  <a:schemeClr val="dk1"/>
                </a:solidFill>
                <a:latin typeface="Open Sans"/>
                <a:ea typeface="Open Sans"/>
                <a:cs typeface="Open Sans"/>
                <a:sym typeface="Open Sans"/>
              </a:rPr>
              <a:t>5</a:t>
            </a:r>
            <a:endParaRPr b="1" sz="3700">
              <a:solidFill>
                <a:schemeClr val="dk1"/>
              </a:solidFill>
              <a:latin typeface="Open Sans"/>
              <a:ea typeface="Open Sans"/>
              <a:cs typeface="Open Sans"/>
              <a:sym typeface="Open Sans"/>
            </a:endParaRPr>
          </a:p>
        </p:txBody>
      </p:sp>
      <p:sp>
        <p:nvSpPr>
          <p:cNvPr id="577" name="Google Shape;577;p62"/>
          <p:cNvSpPr txBox="1"/>
          <p:nvPr/>
        </p:nvSpPr>
        <p:spPr>
          <a:xfrm>
            <a:off x="308575" y="2641518"/>
            <a:ext cx="1170300" cy="4146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b="1" lang="en" sz="1700">
                <a:solidFill>
                  <a:schemeClr val="dk1"/>
                </a:solidFill>
                <a:latin typeface="Nunito"/>
                <a:ea typeface="Nunito"/>
                <a:cs typeface="Nunito"/>
                <a:sym typeface="Nunito"/>
              </a:rPr>
              <a:t>I’m lost</a:t>
            </a:r>
            <a:endParaRPr b="1" sz="1700">
              <a:solidFill>
                <a:schemeClr val="dk1"/>
              </a:solidFill>
              <a:latin typeface="Nunito"/>
              <a:ea typeface="Nunito"/>
              <a:cs typeface="Nunito"/>
              <a:sym typeface="Nunito"/>
            </a:endParaRPr>
          </a:p>
        </p:txBody>
      </p:sp>
      <p:sp>
        <p:nvSpPr>
          <p:cNvPr id="578" name="Google Shape;578;p62"/>
          <p:cNvSpPr txBox="1"/>
          <p:nvPr/>
        </p:nvSpPr>
        <p:spPr>
          <a:xfrm>
            <a:off x="7051475" y="2560768"/>
            <a:ext cx="1841700" cy="632700"/>
          </a:xfrm>
          <a:prstGeom prst="rect">
            <a:avLst/>
          </a:prstGeom>
          <a:noFill/>
          <a:ln>
            <a:noFill/>
          </a:ln>
        </p:spPr>
        <p:txBody>
          <a:bodyPr anchorCtr="0" anchor="t" bIns="0" lIns="0" spcFirstLastPara="1" rIns="0" wrap="square" tIns="0">
            <a:noAutofit/>
          </a:bodyPr>
          <a:lstStyle/>
          <a:p>
            <a:pPr indent="0" lvl="0" marL="0" rtl="0" algn="r">
              <a:spcBef>
                <a:spcPts val="0"/>
              </a:spcBef>
              <a:spcAft>
                <a:spcPts val="0"/>
              </a:spcAft>
              <a:buNone/>
            </a:pPr>
            <a:r>
              <a:rPr b="1" lang="en" sz="1700">
                <a:solidFill>
                  <a:schemeClr val="dk1"/>
                </a:solidFill>
                <a:latin typeface="Nunito"/>
                <a:ea typeface="Nunito"/>
                <a:cs typeface="Nunito"/>
                <a:sym typeface="Nunito"/>
              </a:rPr>
              <a:t>I could explain it to someone</a:t>
            </a:r>
            <a:endParaRPr b="1" sz="1700">
              <a:solidFill>
                <a:schemeClr val="dk1"/>
              </a:solidFill>
              <a:latin typeface="Nunito"/>
              <a:ea typeface="Nunito"/>
              <a:cs typeface="Nunito"/>
              <a:sym typeface="Nunito"/>
            </a:endParaRPr>
          </a:p>
        </p:txBody>
      </p:sp>
      <p:sp>
        <p:nvSpPr>
          <p:cNvPr id="579" name="Google Shape;579;p62"/>
          <p:cNvSpPr/>
          <p:nvPr/>
        </p:nvSpPr>
        <p:spPr>
          <a:xfrm>
            <a:off x="2994825" y="3575025"/>
            <a:ext cx="461400" cy="414600"/>
          </a:xfrm>
          <a:prstGeom prst="rect">
            <a:avLst/>
          </a:prstGeom>
          <a:solidFill>
            <a:srgbClr val="FCE5C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Open Sans"/>
              <a:ea typeface="Open Sans"/>
              <a:cs typeface="Open Sans"/>
              <a:sym typeface="Open Sans"/>
            </a:endParaRPr>
          </a:p>
        </p:txBody>
      </p:sp>
      <p:sp>
        <p:nvSpPr>
          <p:cNvPr id="580" name="Google Shape;580;p62"/>
          <p:cNvSpPr/>
          <p:nvPr/>
        </p:nvSpPr>
        <p:spPr>
          <a:xfrm>
            <a:off x="3512804" y="3575025"/>
            <a:ext cx="461400" cy="414600"/>
          </a:xfrm>
          <a:prstGeom prst="rect">
            <a:avLst/>
          </a:prstGeom>
          <a:solidFill>
            <a:srgbClr val="FCE5C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Open Sans"/>
              <a:ea typeface="Open Sans"/>
              <a:cs typeface="Open Sans"/>
              <a:sym typeface="Open Sans"/>
            </a:endParaRPr>
          </a:p>
        </p:txBody>
      </p:sp>
      <p:sp>
        <p:nvSpPr>
          <p:cNvPr id="581" name="Google Shape;581;p62"/>
          <p:cNvSpPr/>
          <p:nvPr/>
        </p:nvSpPr>
        <p:spPr>
          <a:xfrm>
            <a:off x="4030783" y="3575025"/>
            <a:ext cx="461400" cy="414600"/>
          </a:xfrm>
          <a:prstGeom prst="rect">
            <a:avLst/>
          </a:prstGeom>
          <a:solidFill>
            <a:srgbClr val="FCE5C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Open Sans"/>
              <a:ea typeface="Open Sans"/>
              <a:cs typeface="Open Sans"/>
              <a:sym typeface="Open Sans"/>
            </a:endParaRPr>
          </a:p>
        </p:txBody>
      </p:sp>
      <p:sp>
        <p:nvSpPr>
          <p:cNvPr id="582" name="Google Shape;582;p62"/>
          <p:cNvSpPr/>
          <p:nvPr/>
        </p:nvSpPr>
        <p:spPr>
          <a:xfrm>
            <a:off x="4548763" y="3575025"/>
            <a:ext cx="461400" cy="414600"/>
          </a:xfrm>
          <a:prstGeom prst="rect">
            <a:avLst/>
          </a:prstGeom>
          <a:solidFill>
            <a:srgbClr val="FCE5C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Open Sans"/>
              <a:ea typeface="Open Sans"/>
              <a:cs typeface="Open Sans"/>
              <a:sym typeface="Open Sans"/>
            </a:endParaRPr>
          </a:p>
        </p:txBody>
      </p:sp>
      <p:sp>
        <p:nvSpPr>
          <p:cNvPr id="583" name="Google Shape;583;p62"/>
          <p:cNvSpPr/>
          <p:nvPr/>
        </p:nvSpPr>
        <p:spPr>
          <a:xfrm>
            <a:off x="2994825" y="4143525"/>
            <a:ext cx="461400" cy="414600"/>
          </a:xfrm>
          <a:prstGeom prst="rect">
            <a:avLst/>
          </a:prstGeom>
          <a:solidFill>
            <a:srgbClr val="FCE5C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Open Sans"/>
              <a:ea typeface="Open Sans"/>
              <a:cs typeface="Open Sans"/>
              <a:sym typeface="Open Sans"/>
            </a:endParaRPr>
          </a:p>
        </p:txBody>
      </p:sp>
      <p:sp>
        <p:nvSpPr>
          <p:cNvPr id="584" name="Google Shape;584;p62"/>
          <p:cNvSpPr/>
          <p:nvPr/>
        </p:nvSpPr>
        <p:spPr>
          <a:xfrm>
            <a:off x="3512804" y="4143525"/>
            <a:ext cx="461400" cy="414600"/>
          </a:xfrm>
          <a:prstGeom prst="rect">
            <a:avLst/>
          </a:prstGeom>
          <a:solidFill>
            <a:srgbClr val="FCE5C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Open Sans"/>
              <a:ea typeface="Open Sans"/>
              <a:cs typeface="Open Sans"/>
              <a:sym typeface="Open Sans"/>
            </a:endParaRPr>
          </a:p>
        </p:txBody>
      </p:sp>
      <p:sp>
        <p:nvSpPr>
          <p:cNvPr id="585" name="Google Shape;585;p62"/>
          <p:cNvSpPr/>
          <p:nvPr/>
        </p:nvSpPr>
        <p:spPr>
          <a:xfrm>
            <a:off x="4030783" y="4143525"/>
            <a:ext cx="461400" cy="414600"/>
          </a:xfrm>
          <a:prstGeom prst="rect">
            <a:avLst/>
          </a:prstGeom>
          <a:solidFill>
            <a:srgbClr val="FCE5C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Open Sans"/>
              <a:ea typeface="Open Sans"/>
              <a:cs typeface="Open Sans"/>
              <a:sym typeface="Open Sans"/>
            </a:endParaRPr>
          </a:p>
        </p:txBody>
      </p:sp>
      <p:sp>
        <p:nvSpPr>
          <p:cNvPr id="586" name="Google Shape;586;p62"/>
          <p:cNvSpPr/>
          <p:nvPr/>
        </p:nvSpPr>
        <p:spPr>
          <a:xfrm>
            <a:off x="4548763" y="4143525"/>
            <a:ext cx="461400" cy="414600"/>
          </a:xfrm>
          <a:prstGeom prst="rect">
            <a:avLst/>
          </a:prstGeom>
          <a:solidFill>
            <a:srgbClr val="FCE5C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Open Sans"/>
              <a:ea typeface="Open Sans"/>
              <a:cs typeface="Open Sans"/>
              <a:sym typeface="Open Sans"/>
            </a:endParaRPr>
          </a:p>
        </p:txBody>
      </p:sp>
      <p:sp>
        <p:nvSpPr>
          <p:cNvPr id="587" name="Google Shape;587;p62"/>
          <p:cNvSpPr/>
          <p:nvPr/>
        </p:nvSpPr>
        <p:spPr>
          <a:xfrm>
            <a:off x="5066742" y="3575025"/>
            <a:ext cx="461400" cy="414600"/>
          </a:xfrm>
          <a:prstGeom prst="rect">
            <a:avLst/>
          </a:prstGeom>
          <a:solidFill>
            <a:srgbClr val="FCE5C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Open Sans"/>
              <a:ea typeface="Open Sans"/>
              <a:cs typeface="Open Sans"/>
              <a:sym typeface="Open Sans"/>
            </a:endParaRPr>
          </a:p>
        </p:txBody>
      </p:sp>
      <p:sp>
        <p:nvSpPr>
          <p:cNvPr id="588" name="Google Shape;588;p62"/>
          <p:cNvSpPr/>
          <p:nvPr/>
        </p:nvSpPr>
        <p:spPr>
          <a:xfrm>
            <a:off x="5584721" y="3575025"/>
            <a:ext cx="461400" cy="414600"/>
          </a:xfrm>
          <a:prstGeom prst="rect">
            <a:avLst/>
          </a:prstGeom>
          <a:solidFill>
            <a:srgbClr val="FCE5C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Open Sans"/>
              <a:ea typeface="Open Sans"/>
              <a:cs typeface="Open Sans"/>
              <a:sym typeface="Open Sans"/>
            </a:endParaRPr>
          </a:p>
        </p:txBody>
      </p:sp>
      <p:sp>
        <p:nvSpPr>
          <p:cNvPr id="589" name="Google Shape;589;p62"/>
          <p:cNvSpPr/>
          <p:nvPr/>
        </p:nvSpPr>
        <p:spPr>
          <a:xfrm>
            <a:off x="5066742" y="4143525"/>
            <a:ext cx="461400" cy="414600"/>
          </a:xfrm>
          <a:prstGeom prst="rect">
            <a:avLst/>
          </a:prstGeom>
          <a:solidFill>
            <a:srgbClr val="FCE5C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Open Sans"/>
              <a:ea typeface="Open Sans"/>
              <a:cs typeface="Open Sans"/>
              <a:sym typeface="Open Sans"/>
            </a:endParaRPr>
          </a:p>
        </p:txBody>
      </p:sp>
      <p:sp>
        <p:nvSpPr>
          <p:cNvPr id="590" name="Google Shape;590;p62"/>
          <p:cNvSpPr/>
          <p:nvPr/>
        </p:nvSpPr>
        <p:spPr>
          <a:xfrm>
            <a:off x="5584722" y="4143525"/>
            <a:ext cx="461400" cy="414600"/>
          </a:xfrm>
          <a:prstGeom prst="rect">
            <a:avLst/>
          </a:prstGeom>
          <a:solidFill>
            <a:srgbClr val="FCE5C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Open Sans"/>
              <a:ea typeface="Open Sans"/>
              <a:cs typeface="Open Sans"/>
              <a:sym typeface="Open Sans"/>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4" name="Shape 594"/>
        <p:cNvGrpSpPr/>
        <p:nvPr/>
      </p:nvGrpSpPr>
      <p:grpSpPr>
        <a:xfrm>
          <a:off x="0" y="0"/>
          <a:ext cx="0" cy="0"/>
          <a:chOff x="0" y="0"/>
          <a:chExt cx="0" cy="0"/>
        </a:xfrm>
      </p:grpSpPr>
      <p:sp>
        <p:nvSpPr>
          <p:cNvPr id="595" name="Google Shape;595;p63"/>
          <p:cNvSpPr/>
          <p:nvPr/>
        </p:nvSpPr>
        <p:spPr>
          <a:xfrm>
            <a:off x="5260300" y="338650"/>
            <a:ext cx="3513600" cy="1310400"/>
          </a:xfrm>
          <a:prstGeom prst="roundRect">
            <a:avLst>
              <a:gd fmla="val 16667"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300">
                <a:solidFill>
                  <a:schemeClr val="dk1"/>
                </a:solidFill>
                <a:latin typeface="Open Sans"/>
                <a:ea typeface="Open Sans"/>
                <a:cs typeface="Open Sans"/>
                <a:sym typeface="Open Sans"/>
              </a:rPr>
              <a:t>Group 1 - Keep or ditch?</a:t>
            </a:r>
            <a:endParaRPr b="1" sz="1300">
              <a:solidFill>
                <a:schemeClr val="dk1"/>
              </a:solidFill>
              <a:latin typeface="Open Sans"/>
              <a:ea typeface="Open Sans"/>
              <a:cs typeface="Open Sans"/>
              <a:sym typeface="Open Sans"/>
            </a:endParaRPr>
          </a:p>
          <a:p>
            <a:pPr indent="0" lvl="0" marL="0" rtl="0" algn="ctr">
              <a:spcBef>
                <a:spcPts val="400"/>
              </a:spcBef>
              <a:spcAft>
                <a:spcPts val="400"/>
              </a:spcAft>
              <a:buNone/>
            </a:pPr>
            <a:r>
              <a:rPr lang="en" sz="1300">
                <a:latin typeface="Open Sans"/>
                <a:ea typeface="Open Sans"/>
                <a:cs typeface="Open Sans"/>
                <a:sym typeface="Open Sans"/>
              </a:rPr>
              <a:t>Use the cards in this slide to share aspects of the current peer review process you wish to </a:t>
            </a:r>
            <a:r>
              <a:rPr lang="en" sz="1300">
                <a:highlight>
                  <a:srgbClr val="F6C76B"/>
                </a:highlight>
                <a:latin typeface="Open Sans"/>
                <a:ea typeface="Open Sans"/>
                <a:cs typeface="Open Sans"/>
                <a:sym typeface="Open Sans"/>
              </a:rPr>
              <a:t>keep</a:t>
            </a:r>
            <a:r>
              <a:rPr lang="en" sz="1300">
                <a:highlight>
                  <a:srgbClr val="D9EAD3"/>
                </a:highlight>
                <a:latin typeface="Open Sans"/>
                <a:ea typeface="Open Sans"/>
                <a:cs typeface="Open Sans"/>
                <a:sym typeface="Open Sans"/>
              </a:rPr>
              <a:t> </a:t>
            </a:r>
            <a:r>
              <a:rPr lang="en" sz="1300">
                <a:latin typeface="Open Sans"/>
                <a:ea typeface="Open Sans"/>
                <a:cs typeface="Open Sans"/>
                <a:sym typeface="Open Sans"/>
              </a:rPr>
              <a:t>and/or aspects you wish to</a:t>
            </a:r>
            <a:r>
              <a:rPr lang="en" sz="1300">
                <a:solidFill>
                  <a:schemeClr val="dk1"/>
                </a:solidFill>
                <a:latin typeface="Open Sans"/>
                <a:ea typeface="Open Sans"/>
                <a:cs typeface="Open Sans"/>
                <a:sym typeface="Open Sans"/>
              </a:rPr>
              <a:t> </a:t>
            </a:r>
            <a:r>
              <a:rPr lang="en" sz="1300">
                <a:solidFill>
                  <a:schemeClr val="lt1"/>
                </a:solidFill>
                <a:highlight>
                  <a:schemeClr val="dk1"/>
                </a:highlight>
                <a:latin typeface="Open Sans"/>
                <a:ea typeface="Open Sans"/>
                <a:cs typeface="Open Sans"/>
                <a:sym typeface="Open Sans"/>
              </a:rPr>
              <a:t>change or eliminate</a:t>
            </a:r>
            <a:r>
              <a:rPr lang="en" sz="1300">
                <a:solidFill>
                  <a:schemeClr val="dk1"/>
                </a:solidFill>
                <a:latin typeface="Open Sans"/>
                <a:ea typeface="Open Sans"/>
                <a:cs typeface="Open Sans"/>
                <a:sym typeface="Open Sans"/>
              </a:rPr>
              <a:t>.</a:t>
            </a:r>
            <a:endParaRPr sz="1300">
              <a:solidFill>
                <a:schemeClr val="dk1"/>
              </a:solidFill>
              <a:latin typeface="Open Sans"/>
              <a:ea typeface="Open Sans"/>
              <a:cs typeface="Open Sans"/>
              <a:sym typeface="Open Sans"/>
            </a:endParaRPr>
          </a:p>
        </p:txBody>
      </p:sp>
      <p:sp>
        <p:nvSpPr>
          <p:cNvPr id="596" name="Google Shape;596;p63"/>
          <p:cNvSpPr/>
          <p:nvPr/>
        </p:nvSpPr>
        <p:spPr>
          <a:xfrm>
            <a:off x="359450" y="408025"/>
            <a:ext cx="2346300" cy="1167300"/>
          </a:xfrm>
          <a:prstGeom prst="round2DiagRect">
            <a:avLst>
              <a:gd fmla="val 16667" name="adj1"/>
              <a:gd fmla="val 0"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lt1"/>
                </a:solidFill>
                <a:latin typeface="Open Sans"/>
                <a:ea typeface="Open Sans"/>
                <a:cs typeface="Open Sans"/>
                <a:sym typeface="Open Sans"/>
              </a:rPr>
              <a:t>         Enabling provision of feedback after review</a:t>
            </a:r>
            <a:endParaRPr>
              <a:solidFill>
                <a:schemeClr val="lt1"/>
              </a:solidFill>
              <a:latin typeface="Open Sans"/>
              <a:ea typeface="Open Sans"/>
              <a:cs typeface="Open Sans"/>
              <a:sym typeface="Open Sans"/>
            </a:endParaRPr>
          </a:p>
        </p:txBody>
      </p:sp>
      <p:sp>
        <p:nvSpPr>
          <p:cNvPr id="597" name="Google Shape;597;p63"/>
          <p:cNvSpPr/>
          <p:nvPr/>
        </p:nvSpPr>
        <p:spPr>
          <a:xfrm>
            <a:off x="2800416" y="408025"/>
            <a:ext cx="2346300" cy="1167300"/>
          </a:xfrm>
          <a:prstGeom prst="round2DiagRect">
            <a:avLst>
              <a:gd fmla="val 16667" name="adj1"/>
              <a:gd fmla="val 0" name="adj2"/>
            </a:avLst>
          </a:prstGeom>
          <a:solidFill>
            <a:srgbClr val="F6C76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Open Sans"/>
              <a:ea typeface="Open Sans"/>
              <a:cs typeface="Open Sans"/>
              <a:sym typeface="Open Sans"/>
            </a:endParaRPr>
          </a:p>
        </p:txBody>
      </p:sp>
      <p:pic>
        <p:nvPicPr>
          <p:cNvPr id="598" name="Google Shape;598;p63"/>
          <p:cNvPicPr preferRelativeResize="0"/>
          <p:nvPr/>
        </p:nvPicPr>
        <p:blipFill>
          <a:blip r:embed="rId3">
            <a:alphaModFix/>
          </a:blip>
          <a:stretch>
            <a:fillRect/>
          </a:stretch>
        </p:blipFill>
        <p:spPr>
          <a:xfrm>
            <a:off x="8454400" y="76200"/>
            <a:ext cx="603150" cy="603150"/>
          </a:xfrm>
          <a:prstGeom prst="rect">
            <a:avLst/>
          </a:prstGeom>
          <a:noFill/>
          <a:ln>
            <a:noFill/>
          </a:ln>
        </p:spPr>
      </p:pic>
      <p:sp>
        <p:nvSpPr>
          <p:cNvPr id="599" name="Google Shape;599;p63"/>
          <p:cNvSpPr/>
          <p:nvPr/>
        </p:nvSpPr>
        <p:spPr>
          <a:xfrm>
            <a:off x="2800416" y="2890075"/>
            <a:ext cx="2346300" cy="1167300"/>
          </a:xfrm>
          <a:prstGeom prst="round2DiagRect">
            <a:avLst>
              <a:gd fmla="val 16667" name="adj1"/>
              <a:gd fmla="val 0"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Open Sans"/>
              <a:ea typeface="Open Sans"/>
              <a:cs typeface="Open Sans"/>
              <a:sym typeface="Open Sans"/>
            </a:endParaRPr>
          </a:p>
        </p:txBody>
      </p:sp>
      <p:sp>
        <p:nvSpPr>
          <p:cNvPr id="600" name="Google Shape;600;p63"/>
          <p:cNvSpPr/>
          <p:nvPr/>
        </p:nvSpPr>
        <p:spPr>
          <a:xfrm>
            <a:off x="359450" y="1649050"/>
            <a:ext cx="2346300" cy="2408400"/>
          </a:xfrm>
          <a:prstGeom prst="round2DiagRect">
            <a:avLst>
              <a:gd fmla="val 16667" name="adj1"/>
              <a:gd fmla="val 0" name="adj2"/>
            </a:avLst>
          </a:prstGeom>
          <a:solidFill>
            <a:srgbClr val="F6C76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Open Sans"/>
              <a:ea typeface="Open Sans"/>
              <a:cs typeface="Open Sans"/>
              <a:sym typeface="Open Sans"/>
            </a:endParaRPr>
          </a:p>
        </p:txBody>
      </p:sp>
      <p:sp>
        <p:nvSpPr>
          <p:cNvPr id="601" name="Google Shape;601;p63"/>
          <p:cNvSpPr/>
          <p:nvPr/>
        </p:nvSpPr>
        <p:spPr>
          <a:xfrm>
            <a:off x="2800416" y="1649050"/>
            <a:ext cx="2346300" cy="1167300"/>
          </a:xfrm>
          <a:prstGeom prst="round2DiagRect">
            <a:avLst>
              <a:gd fmla="val 16667" name="adj1"/>
              <a:gd fmla="val 0"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Open Sans"/>
              <a:ea typeface="Open Sans"/>
              <a:cs typeface="Open Sans"/>
              <a:sym typeface="Open Sans"/>
            </a:endParaRPr>
          </a:p>
        </p:txBody>
      </p:sp>
      <p:sp>
        <p:nvSpPr>
          <p:cNvPr id="602" name="Google Shape;602;p63"/>
          <p:cNvSpPr/>
          <p:nvPr/>
        </p:nvSpPr>
        <p:spPr>
          <a:xfrm>
            <a:off x="359450" y="4131175"/>
            <a:ext cx="2346300" cy="912300"/>
          </a:xfrm>
          <a:prstGeom prst="round2DiagRect">
            <a:avLst>
              <a:gd fmla="val 16667" name="adj1"/>
              <a:gd fmla="val 0"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Open Sans"/>
              <a:ea typeface="Open Sans"/>
              <a:cs typeface="Open Sans"/>
              <a:sym typeface="Open Sans"/>
            </a:endParaRPr>
          </a:p>
        </p:txBody>
      </p:sp>
      <p:sp>
        <p:nvSpPr>
          <p:cNvPr id="603" name="Google Shape;603;p63"/>
          <p:cNvSpPr/>
          <p:nvPr/>
        </p:nvSpPr>
        <p:spPr>
          <a:xfrm>
            <a:off x="2800425" y="4131100"/>
            <a:ext cx="2346300" cy="912300"/>
          </a:xfrm>
          <a:prstGeom prst="round2DiagRect">
            <a:avLst>
              <a:gd fmla="val 16667" name="adj1"/>
              <a:gd fmla="val 0" name="adj2"/>
            </a:avLst>
          </a:prstGeom>
          <a:solidFill>
            <a:srgbClr val="F6C76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Open Sans"/>
              <a:ea typeface="Open Sans"/>
              <a:cs typeface="Open Sans"/>
              <a:sym typeface="Open Sans"/>
            </a:endParaRPr>
          </a:p>
        </p:txBody>
      </p:sp>
      <p:sp>
        <p:nvSpPr>
          <p:cNvPr id="604" name="Google Shape;604;p63"/>
          <p:cNvSpPr/>
          <p:nvPr/>
        </p:nvSpPr>
        <p:spPr>
          <a:xfrm>
            <a:off x="5260250" y="1722775"/>
            <a:ext cx="3513600" cy="1471500"/>
          </a:xfrm>
          <a:prstGeom prst="round2DiagRect">
            <a:avLst>
              <a:gd fmla="val 16667" name="adj1"/>
              <a:gd fmla="val 0" name="adj2"/>
            </a:avLst>
          </a:prstGeom>
          <a:solidFill>
            <a:srgbClr val="F6C76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Open Sans"/>
              <a:ea typeface="Open Sans"/>
              <a:cs typeface="Open Sans"/>
              <a:sym typeface="Open Sans"/>
            </a:endParaRPr>
          </a:p>
        </p:txBody>
      </p:sp>
      <p:sp>
        <p:nvSpPr>
          <p:cNvPr id="605" name="Google Shape;605;p63"/>
          <p:cNvSpPr/>
          <p:nvPr/>
        </p:nvSpPr>
        <p:spPr>
          <a:xfrm>
            <a:off x="5260249" y="3268000"/>
            <a:ext cx="1629600" cy="1717800"/>
          </a:xfrm>
          <a:prstGeom prst="round2DiagRect">
            <a:avLst>
              <a:gd fmla="val 16667" name="adj1"/>
              <a:gd fmla="val 0"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Open Sans"/>
              <a:ea typeface="Open Sans"/>
              <a:cs typeface="Open Sans"/>
              <a:sym typeface="Open Sans"/>
            </a:endParaRPr>
          </a:p>
        </p:txBody>
      </p:sp>
      <p:sp>
        <p:nvSpPr>
          <p:cNvPr id="606" name="Google Shape;606;p63"/>
          <p:cNvSpPr/>
          <p:nvPr/>
        </p:nvSpPr>
        <p:spPr>
          <a:xfrm>
            <a:off x="7003375" y="3268000"/>
            <a:ext cx="1770600" cy="1717800"/>
          </a:xfrm>
          <a:prstGeom prst="round2DiagRect">
            <a:avLst>
              <a:gd fmla="val 16667" name="adj1"/>
              <a:gd fmla="val 0" name="adj2"/>
            </a:avLst>
          </a:prstGeom>
          <a:solidFill>
            <a:srgbClr val="F6C76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Open Sans"/>
              <a:ea typeface="Open Sans"/>
              <a:cs typeface="Open Sans"/>
              <a:sym typeface="Open Sans"/>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0" name="Shape 610"/>
        <p:cNvGrpSpPr/>
        <p:nvPr/>
      </p:nvGrpSpPr>
      <p:grpSpPr>
        <a:xfrm>
          <a:off x="0" y="0"/>
          <a:ext cx="0" cy="0"/>
          <a:chOff x="0" y="0"/>
          <a:chExt cx="0" cy="0"/>
        </a:xfrm>
      </p:grpSpPr>
      <p:sp>
        <p:nvSpPr>
          <p:cNvPr id="611" name="Google Shape;611;p64"/>
          <p:cNvSpPr/>
          <p:nvPr/>
        </p:nvSpPr>
        <p:spPr>
          <a:xfrm>
            <a:off x="5260300" y="338650"/>
            <a:ext cx="3513600" cy="1310400"/>
          </a:xfrm>
          <a:prstGeom prst="roundRect">
            <a:avLst>
              <a:gd fmla="val 16667"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300">
                <a:solidFill>
                  <a:schemeClr val="dk1"/>
                </a:solidFill>
                <a:latin typeface="Open Sans"/>
                <a:ea typeface="Open Sans"/>
                <a:cs typeface="Open Sans"/>
                <a:sym typeface="Open Sans"/>
              </a:rPr>
              <a:t>Group 2 - Keep or ditch?</a:t>
            </a:r>
            <a:endParaRPr b="1" sz="1300">
              <a:solidFill>
                <a:schemeClr val="dk1"/>
              </a:solidFill>
              <a:latin typeface="Open Sans"/>
              <a:ea typeface="Open Sans"/>
              <a:cs typeface="Open Sans"/>
              <a:sym typeface="Open Sans"/>
            </a:endParaRPr>
          </a:p>
          <a:p>
            <a:pPr indent="0" lvl="0" marL="0" rtl="0" algn="ctr">
              <a:spcBef>
                <a:spcPts val="400"/>
              </a:spcBef>
              <a:spcAft>
                <a:spcPts val="400"/>
              </a:spcAft>
              <a:buNone/>
            </a:pPr>
            <a:r>
              <a:rPr lang="en" sz="1300">
                <a:latin typeface="Open Sans"/>
                <a:ea typeface="Open Sans"/>
                <a:cs typeface="Open Sans"/>
                <a:sym typeface="Open Sans"/>
              </a:rPr>
              <a:t>Use the cards in this slide to share aspects of the current peer review process you wish to </a:t>
            </a:r>
            <a:r>
              <a:rPr lang="en" sz="1300">
                <a:highlight>
                  <a:srgbClr val="F6C76B"/>
                </a:highlight>
                <a:latin typeface="Open Sans"/>
                <a:ea typeface="Open Sans"/>
                <a:cs typeface="Open Sans"/>
                <a:sym typeface="Open Sans"/>
              </a:rPr>
              <a:t>keep</a:t>
            </a:r>
            <a:r>
              <a:rPr lang="en" sz="1300">
                <a:highlight>
                  <a:srgbClr val="D9EAD3"/>
                </a:highlight>
                <a:latin typeface="Open Sans"/>
                <a:ea typeface="Open Sans"/>
                <a:cs typeface="Open Sans"/>
                <a:sym typeface="Open Sans"/>
              </a:rPr>
              <a:t> </a:t>
            </a:r>
            <a:r>
              <a:rPr lang="en" sz="1300">
                <a:latin typeface="Open Sans"/>
                <a:ea typeface="Open Sans"/>
                <a:cs typeface="Open Sans"/>
                <a:sym typeface="Open Sans"/>
              </a:rPr>
              <a:t>and/or aspects you wish to</a:t>
            </a:r>
            <a:r>
              <a:rPr lang="en" sz="1300">
                <a:solidFill>
                  <a:schemeClr val="dk1"/>
                </a:solidFill>
                <a:latin typeface="Open Sans"/>
                <a:ea typeface="Open Sans"/>
                <a:cs typeface="Open Sans"/>
                <a:sym typeface="Open Sans"/>
              </a:rPr>
              <a:t> </a:t>
            </a:r>
            <a:r>
              <a:rPr lang="en" sz="1300">
                <a:solidFill>
                  <a:schemeClr val="lt1"/>
                </a:solidFill>
                <a:highlight>
                  <a:schemeClr val="dk1"/>
                </a:highlight>
                <a:latin typeface="Open Sans"/>
                <a:ea typeface="Open Sans"/>
                <a:cs typeface="Open Sans"/>
                <a:sym typeface="Open Sans"/>
              </a:rPr>
              <a:t>change or eliminate</a:t>
            </a:r>
            <a:r>
              <a:rPr lang="en" sz="1300">
                <a:solidFill>
                  <a:schemeClr val="dk1"/>
                </a:solidFill>
                <a:latin typeface="Open Sans"/>
                <a:ea typeface="Open Sans"/>
                <a:cs typeface="Open Sans"/>
                <a:sym typeface="Open Sans"/>
              </a:rPr>
              <a:t>.</a:t>
            </a:r>
            <a:endParaRPr sz="1300">
              <a:solidFill>
                <a:schemeClr val="dk1"/>
              </a:solidFill>
              <a:latin typeface="Open Sans"/>
              <a:ea typeface="Open Sans"/>
              <a:cs typeface="Open Sans"/>
              <a:sym typeface="Open Sans"/>
            </a:endParaRPr>
          </a:p>
        </p:txBody>
      </p:sp>
      <p:sp>
        <p:nvSpPr>
          <p:cNvPr id="612" name="Google Shape;612;p64"/>
          <p:cNvSpPr/>
          <p:nvPr/>
        </p:nvSpPr>
        <p:spPr>
          <a:xfrm>
            <a:off x="359450" y="408025"/>
            <a:ext cx="2346300" cy="1167300"/>
          </a:xfrm>
          <a:prstGeom prst="round2DiagRect">
            <a:avLst>
              <a:gd fmla="val 16667" name="adj1"/>
              <a:gd fmla="val 0"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lt1"/>
                </a:solidFill>
                <a:latin typeface="Open Sans"/>
                <a:ea typeface="Open Sans"/>
                <a:cs typeface="Open Sans"/>
                <a:sym typeface="Open Sans"/>
              </a:rPr>
              <a:t>         Enabling provision of feedback after review</a:t>
            </a:r>
            <a:endParaRPr>
              <a:solidFill>
                <a:schemeClr val="lt1"/>
              </a:solidFill>
              <a:latin typeface="Open Sans"/>
              <a:ea typeface="Open Sans"/>
              <a:cs typeface="Open Sans"/>
              <a:sym typeface="Open Sans"/>
            </a:endParaRPr>
          </a:p>
        </p:txBody>
      </p:sp>
      <p:sp>
        <p:nvSpPr>
          <p:cNvPr id="613" name="Google Shape;613;p64"/>
          <p:cNvSpPr/>
          <p:nvPr/>
        </p:nvSpPr>
        <p:spPr>
          <a:xfrm>
            <a:off x="2800416" y="408025"/>
            <a:ext cx="2346300" cy="1167300"/>
          </a:xfrm>
          <a:prstGeom prst="round2DiagRect">
            <a:avLst>
              <a:gd fmla="val 16667" name="adj1"/>
              <a:gd fmla="val 0" name="adj2"/>
            </a:avLst>
          </a:prstGeom>
          <a:solidFill>
            <a:srgbClr val="F6C76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Open Sans"/>
              <a:ea typeface="Open Sans"/>
              <a:cs typeface="Open Sans"/>
              <a:sym typeface="Open Sans"/>
            </a:endParaRPr>
          </a:p>
        </p:txBody>
      </p:sp>
      <p:pic>
        <p:nvPicPr>
          <p:cNvPr id="614" name="Google Shape;614;p64"/>
          <p:cNvPicPr preferRelativeResize="0"/>
          <p:nvPr/>
        </p:nvPicPr>
        <p:blipFill>
          <a:blip r:embed="rId3">
            <a:alphaModFix/>
          </a:blip>
          <a:stretch>
            <a:fillRect/>
          </a:stretch>
        </p:blipFill>
        <p:spPr>
          <a:xfrm>
            <a:off x="8454400" y="76200"/>
            <a:ext cx="603150" cy="603150"/>
          </a:xfrm>
          <a:prstGeom prst="rect">
            <a:avLst/>
          </a:prstGeom>
          <a:noFill/>
          <a:ln>
            <a:noFill/>
          </a:ln>
        </p:spPr>
      </p:pic>
      <p:sp>
        <p:nvSpPr>
          <p:cNvPr id="615" name="Google Shape;615;p64"/>
          <p:cNvSpPr/>
          <p:nvPr/>
        </p:nvSpPr>
        <p:spPr>
          <a:xfrm>
            <a:off x="2800416" y="2890075"/>
            <a:ext cx="2346300" cy="1167300"/>
          </a:xfrm>
          <a:prstGeom prst="round2DiagRect">
            <a:avLst>
              <a:gd fmla="val 16667" name="adj1"/>
              <a:gd fmla="val 0"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Open Sans"/>
              <a:ea typeface="Open Sans"/>
              <a:cs typeface="Open Sans"/>
              <a:sym typeface="Open Sans"/>
            </a:endParaRPr>
          </a:p>
        </p:txBody>
      </p:sp>
      <p:sp>
        <p:nvSpPr>
          <p:cNvPr id="616" name="Google Shape;616;p64"/>
          <p:cNvSpPr/>
          <p:nvPr/>
        </p:nvSpPr>
        <p:spPr>
          <a:xfrm>
            <a:off x="359450" y="1649050"/>
            <a:ext cx="2346300" cy="2408400"/>
          </a:xfrm>
          <a:prstGeom prst="round2DiagRect">
            <a:avLst>
              <a:gd fmla="val 16667" name="adj1"/>
              <a:gd fmla="val 0" name="adj2"/>
            </a:avLst>
          </a:prstGeom>
          <a:solidFill>
            <a:srgbClr val="F6C76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Open Sans"/>
              <a:ea typeface="Open Sans"/>
              <a:cs typeface="Open Sans"/>
              <a:sym typeface="Open Sans"/>
            </a:endParaRPr>
          </a:p>
        </p:txBody>
      </p:sp>
      <p:sp>
        <p:nvSpPr>
          <p:cNvPr id="617" name="Google Shape;617;p64"/>
          <p:cNvSpPr/>
          <p:nvPr/>
        </p:nvSpPr>
        <p:spPr>
          <a:xfrm>
            <a:off x="2800416" y="1649050"/>
            <a:ext cx="2346300" cy="1167300"/>
          </a:xfrm>
          <a:prstGeom prst="round2DiagRect">
            <a:avLst>
              <a:gd fmla="val 16667" name="adj1"/>
              <a:gd fmla="val 0"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Open Sans"/>
              <a:ea typeface="Open Sans"/>
              <a:cs typeface="Open Sans"/>
              <a:sym typeface="Open Sans"/>
            </a:endParaRPr>
          </a:p>
        </p:txBody>
      </p:sp>
      <p:sp>
        <p:nvSpPr>
          <p:cNvPr id="618" name="Google Shape;618;p64"/>
          <p:cNvSpPr/>
          <p:nvPr/>
        </p:nvSpPr>
        <p:spPr>
          <a:xfrm>
            <a:off x="359450" y="4131175"/>
            <a:ext cx="2346300" cy="912300"/>
          </a:xfrm>
          <a:prstGeom prst="round2DiagRect">
            <a:avLst>
              <a:gd fmla="val 16667" name="adj1"/>
              <a:gd fmla="val 0"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Open Sans"/>
              <a:ea typeface="Open Sans"/>
              <a:cs typeface="Open Sans"/>
              <a:sym typeface="Open Sans"/>
            </a:endParaRPr>
          </a:p>
        </p:txBody>
      </p:sp>
      <p:sp>
        <p:nvSpPr>
          <p:cNvPr id="619" name="Google Shape;619;p64"/>
          <p:cNvSpPr/>
          <p:nvPr/>
        </p:nvSpPr>
        <p:spPr>
          <a:xfrm>
            <a:off x="2800425" y="4131100"/>
            <a:ext cx="2346300" cy="912300"/>
          </a:xfrm>
          <a:prstGeom prst="round2DiagRect">
            <a:avLst>
              <a:gd fmla="val 16667" name="adj1"/>
              <a:gd fmla="val 0" name="adj2"/>
            </a:avLst>
          </a:prstGeom>
          <a:solidFill>
            <a:srgbClr val="F6C76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Open Sans"/>
              <a:ea typeface="Open Sans"/>
              <a:cs typeface="Open Sans"/>
              <a:sym typeface="Open Sans"/>
            </a:endParaRPr>
          </a:p>
        </p:txBody>
      </p:sp>
      <p:sp>
        <p:nvSpPr>
          <p:cNvPr id="620" name="Google Shape;620;p64"/>
          <p:cNvSpPr/>
          <p:nvPr/>
        </p:nvSpPr>
        <p:spPr>
          <a:xfrm>
            <a:off x="5260250" y="1722775"/>
            <a:ext cx="3513600" cy="1471500"/>
          </a:xfrm>
          <a:prstGeom prst="round2DiagRect">
            <a:avLst>
              <a:gd fmla="val 16667" name="adj1"/>
              <a:gd fmla="val 0" name="adj2"/>
            </a:avLst>
          </a:prstGeom>
          <a:solidFill>
            <a:srgbClr val="F6C76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Open Sans"/>
              <a:ea typeface="Open Sans"/>
              <a:cs typeface="Open Sans"/>
              <a:sym typeface="Open Sans"/>
            </a:endParaRPr>
          </a:p>
        </p:txBody>
      </p:sp>
      <p:sp>
        <p:nvSpPr>
          <p:cNvPr id="621" name="Google Shape;621;p64"/>
          <p:cNvSpPr/>
          <p:nvPr/>
        </p:nvSpPr>
        <p:spPr>
          <a:xfrm>
            <a:off x="5260249" y="3268000"/>
            <a:ext cx="1629600" cy="1717800"/>
          </a:xfrm>
          <a:prstGeom prst="round2DiagRect">
            <a:avLst>
              <a:gd fmla="val 16667" name="adj1"/>
              <a:gd fmla="val 0"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Open Sans"/>
              <a:ea typeface="Open Sans"/>
              <a:cs typeface="Open Sans"/>
              <a:sym typeface="Open Sans"/>
            </a:endParaRPr>
          </a:p>
        </p:txBody>
      </p:sp>
      <p:sp>
        <p:nvSpPr>
          <p:cNvPr id="622" name="Google Shape;622;p64"/>
          <p:cNvSpPr/>
          <p:nvPr/>
        </p:nvSpPr>
        <p:spPr>
          <a:xfrm>
            <a:off x="7003375" y="3268000"/>
            <a:ext cx="1770600" cy="1717800"/>
          </a:xfrm>
          <a:prstGeom prst="round2DiagRect">
            <a:avLst>
              <a:gd fmla="val 16667" name="adj1"/>
              <a:gd fmla="val 0" name="adj2"/>
            </a:avLst>
          </a:prstGeom>
          <a:solidFill>
            <a:srgbClr val="F6C76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Open Sans"/>
              <a:ea typeface="Open Sans"/>
              <a:cs typeface="Open Sans"/>
              <a:sym typeface="Open San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29"/>
          <p:cNvSpPr txBox="1"/>
          <p:nvPr>
            <p:ph idx="4294967295" type="title"/>
          </p:nvPr>
        </p:nvSpPr>
        <p:spPr>
          <a:xfrm>
            <a:off x="311700" y="3688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How to use this slide deck to train others</a:t>
            </a:r>
            <a:endParaRPr/>
          </a:p>
        </p:txBody>
      </p:sp>
      <p:sp>
        <p:nvSpPr>
          <p:cNvPr id="134" name="Google Shape;134;p29"/>
          <p:cNvSpPr txBox="1"/>
          <p:nvPr>
            <p:ph idx="1" type="body"/>
          </p:nvPr>
        </p:nvSpPr>
        <p:spPr>
          <a:xfrm>
            <a:off x="311700" y="1093925"/>
            <a:ext cx="8520600" cy="4056600"/>
          </a:xfrm>
          <a:prstGeom prst="rect">
            <a:avLst/>
          </a:prstGeom>
        </p:spPr>
        <p:txBody>
          <a:bodyPr anchorCtr="0" anchor="ctr" bIns="91425" lIns="91425" spcFirstLastPara="1" rIns="91425" wrap="square" tIns="91425">
            <a:noAutofit/>
          </a:bodyPr>
          <a:lstStyle/>
          <a:p>
            <a:pPr indent="-336550" lvl="0" marL="457200" rtl="0" algn="l">
              <a:spcBef>
                <a:spcPts val="0"/>
              </a:spcBef>
              <a:spcAft>
                <a:spcPts val="0"/>
              </a:spcAft>
              <a:buClr>
                <a:schemeClr val="dk1"/>
              </a:buClr>
              <a:buSzPts val="1700"/>
              <a:buAutoNum type="arabicPeriod"/>
            </a:pPr>
            <a:r>
              <a:rPr lang="en" sz="1700"/>
              <a:t>D</a:t>
            </a:r>
            <a:r>
              <a:rPr lang="en" sz="1700"/>
              <a:t>ownload this slide deck from </a:t>
            </a:r>
            <a:r>
              <a:rPr lang="en" sz="1700" u="sng">
                <a:solidFill>
                  <a:schemeClr val="hlink"/>
                </a:solidFill>
                <a:hlinkClick r:id="rId3"/>
              </a:rPr>
              <a:t>Zenodo</a:t>
            </a:r>
            <a:r>
              <a:rPr lang="en" sz="1700"/>
              <a:t> and open them as Google slides.</a:t>
            </a:r>
            <a:endParaRPr sz="1700"/>
          </a:p>
          <a:p>
            <a:pPr indent="-336550" lvl="0" marL="457200" rtl="0" algn="l">
              <a:spcBef>
                <a:spcPts val="1000"/>
              </a:spcBef>
              <a:spcAft>
                <a:spcPts val="0"/>
              </a:spcAft>
              <a:buClr>
                <a:schemeClr val="dk1"/>
              </a:buClr>
              <a:buSzPts val="1700"/>
              <a:buAutoNum type="arabicPeriod"/>
            </a:pPr>
            <a:r>
              <a:rPr lang="en" sz="1700"/>
              <a:t>Slide 8-10 contain information about the Open Peer Reviewers in Africa project. </a:t>
            </a:r>
            <a:endParaRPr sz="1700"/>
          </a:p>
          <a:p>
            <a:pPr indent="-336550" lvl="0" marL="457200" rtl="0" algn="l">
              <a:spcBef>
                <a:spcPts val="1000"/>
              </a:spcBef>
              <a:spcAft>
                <a:spcPts val="0"/>
              </a:spcAft>
              <a:buClr>
                <a:schemeClr val="dk1"/>
              </a:buClr>
              <a:buSzPts val="1700"/>
              <a:buAutoNum type="arabicPeriod"/>
            </a:pPr>
            <a:r>
              <a:rPr lang="en" sz="1700"/>
              <a:t>For each slide, you will find </a:t>
            </a:r>
            <a:r>
              <a:rPr lang="en" sz="1700"/>
              <a:t>speaker</a:t>
            </a:r>
            <a:r>
              <a:rPr lang="en" sz="1700"/>
              <a:t> notes and tips on how to present the slide. Please use those as </a:t>
            </a:r>
            <a:r>
              <a:rPr lang="en" sz="1700"/>
              <a:t>suggestions and feel free to adapt the content to your community.</a:t>
            </a:r>
            <a:endParaRPr sz="1700"/>
          </a:p>
          <a:p>
            <a:pPr indent="-336550" lvl="0" marL="457200" rtl="0" algn="l">
              <a:spcBef>
                <a:spcPts val="1000"/>
              </a:spcBef>
              <a:spcAft>
                <a:spcPts val="0"/>
              </a:spcAft>
              <a:buClr>
                <a:schemeClr val="dk1"/>
              </a:buClr>
              <a:buSzPts val="1700"/>
              <a:buAutoNum type="arabicPeriod"/>
            </a:pPr>
            <a:r>
              <a:rPr lang="en" sz="1700"/>
              <a:t>Information that is left as a placeholder is highlighted in </a:t>
            </a:r>
            <a:r>
              <a:rPr lang="en" sz="1700">
                <a:highlight>
                  <a:srgbClr val="FFFF00"/>
                </a:highlight>
              </a:rPr>
              <a:t>YELLOW</a:t>
            </a:r>
            <a:r>
              <a:rPr lang="en" sz="1700"/>
              <a:t>. Once the space is replaced with your info, remember to format the text with the white background.</a:t>
            </a:r>
            <a:endParaRPr sz="1700"/>
          </a:p>
          <a:p>
            <a:pPr indent="-336550" lvl="0" marL="457200" rtl="0" algn="l">
              <a:spcBef>
                <a:spcPts val="1000"/>
              </a:spcBef>
              <a:spcAft>
                <a:spcPts val="0"/>
              </a:spcAft>
              <a:buClr>
                <a:schemeClr val="dk1"/>
              </a:buClr>
              <a:buSzPts val="1700"/>
              <a:buAutoNum type="arabicPeriod"/>
            </a:pPr>
            <a:r>
              <a:rPr lang="en" sz="1700"/>
              <a:t>This slide deck is meant to be interactive with the workshop participants, and the course assumes the use of Zoom as the virtual platform for workshop delivery.</a:t>
            </a:r>
            <a:endParaRPr sz="1700"/>
          </a:p>
          <a:p>
            <a:pPr indent="-336550" lvl="0" marL="457200" rtl="0" algn="l">
              <a:spcBef>
                <a:spcPts val="1000"/>
              </a:spcBef>
              <a:spcAft>
                <a:spcPts val="1000"/>
              </a:spcAft>
              <a:buClr>
                <a:schemeClr val="dk1"/>
              </a:buClr>
              <a:buSzPts val="1700"/>
              <a:buAutoNum type="arabicPeriod"/>
            </a:pPr>
            <a:r>
              <a:rPr lang="en" sz="1700"/>
              <a:t>If you have questions or concerns related to the content of this workshop or the program, please email us at </a:t>
            </a:r>
            <a:r>
              <a:rPr lang="en" sz="1700" u="sng">
                <a:solidFill>
                  <a:schemeClr val="hlink"/>
                </a:solidFill>
                <a:hlinkClick r:id="rId4"/>
              </a:rPr>
              <a:t>openreviewers@prereview.org</a:t>
            </a:r>
            <a:r>
              <a:rPr lang="en" sz="1700"/>
              <a:t>.</a:t>
            </a:r>
            <a:endParaRPr sz="1700"/>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6" name="Shape 626"/>
        <p:cNvGrpSpPr/>
        <p:nvPr/>
      </p:nvGrpSpPr>
      <p:grpSpPr>
        <a:xfrm>
          <a:off x="0" y="0"/>
          <a:ext cx="0" cy="0"/>
          <a:chOff x="0" y="0"/>
          <a:chExt cx="0" cy="0"/>
        </a:xfrm>
      </p:grpSpPr>
      <p:sp>
        <p:nvSpPr>
          <p:cNvPr id="627" name="Google Shape;627;p65"/>
          <p:cNvSpPr/>
          <p:nvPr/>
        </p:nvSpPr>
        <p:spPr>
          <a:xfrm>
            <a:off x="5260300" y="338650"/>
            <a:ext cx="3513600" cy="1310400"/>
          </a:xfrm>
          <a:prstGeom prst="roundRect">
            <a:avLst>
              <a:gd fmla="val 16667"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300">
                <a:solidFill>
                  <a:schemeClr val="dk1"/>
                </a:solidFill>
                <a:latin typeface="Open Sans"/>
                <a:ea typeface="Open Sans"/>
                <a:cs typeface="Open Sans"/>
                <a:sym typeface="Open Sans"/>
              </a:rPr>
              <a:t>Group 3 - Keep or ditch?</a:t>
            </a:r>
            <a:endParaRPr b="1" sz="1300">
              <a:solidFill>
                <a:schemeClr val="dk1"/>
              </a:solidFill>
              <a:latin typeface="Open Sans"/>
              <a:ea typeface="Open Sans"/>
              <a:cs typeface="Open Sans"/>
              <a:sym typeface="Open Sans"/>
            </a:endParaRPr>
          </a:p>
          <a:p>
            <a:pPr indent="0" lvl="0" marL="0" rtl="0" algn="ctr">
              <a:spcBef>
                <a:spcPts val="400"/>
              </a:spcBef>
              <a:spcAft>
                <a:spcPts val="400"/>
              </a:spcAft>
              <a:buNone/>
            </a:pPr>
            <a:r>
              <a:rPr lang="en" sz="1300">
                <a:latin typeface="Open Sans"/>
                <a:ea typeface="Open Sans"/>
                <a:cs typeface="Open Sans"/>
                <a:sym typeface="Open Sans"/>
              </a:rPr>
              <a:t>Use the cards in this slide to share aspects of the current peer review process you wish to </a:t>
            </a:r>
            <a:r>
              <a:rPr lang="en" sz="1300">
                <a:highlight>
                  <a:srgbClr val="F6C76B"/>
                </a:highlight>
                <a:latin typeface="Open Sans"/>
                <a:ea typeface="Open Sans"/>
                <a:cs typeface="Open Sans"/>
                <a:sym typeface="Open Sans"/>
              </a:rPr>
              <a:t>keep</a:t>
            </a:r>
            <a:r>
              <a:rPr lang="en" sz="1300">
                <a:highlight>
                  <a:srgbClr val="D9EAD3"/>
                </a:highlight>
                <a:latin typeface="Open Sans"/>
                <a:ea typeface="Open Sans"/>
                <a:cs typeface="Open Sans"/>
                <a:sym typeface="Open Sans"/>
              </a:rPr>
              <a:t> </a:t>
            </a:r>
            <a:r>
              <a:rPr lang="en" sz="1300">
                <a:latin typeface="Open Sans"/>
                <a:ea typeface="Open Sans"/>
                <a:cs typeface="Open Sans"/>
                <a:sym typeface="Open Sans"/>
              </a:rPr>
              <a:t>and/or aspects you wish to</a:t>
            </a:r>
            <a:r>
              <a:rPr lang="en" sz="1300">
                <a:solidFill>
                  <a:schemeClr val="dk1"/>
                </a:solidFill>
                <a:latin typeface="Open Sans"/>
                <a:ea typeface="Open Sans"/>
                <a:cs typeface="Open Sans"/>
                <a:sym typeface="Open Sans"/>
              </a:rPr>
              <a:t> </a:t>
            </a:r>
            <a:r>
              <a:rPr lang="en" sz="1300">
                <a:solidFill>
                  <a:schemeClr val="lt1"/>
                </a:solidFill>
                <a:highlight>
                  <a:schemeClr val="dk1"/>
                </a:highlight>
                <a:latin typeface="Open Sans"/>
                <a:ea typeface="Open Sans"/>
                <a:cs typeface="Open Sans"/>
                <a:sym typeface="Open Sans"/>
              </a:rPr>
              <a:t>change or eliminate</a:t>
            </a:r>
            <a:r>
              <a:rPr lang="en" sz="1300">
                <a:solidFill>
                  <a:schemeClr val="dk1"/>
                </a:solidFill>
                <a:latin typeface="Open Sans"/>
                <a:ea typeface="Open Sans"/>
                <a:cs typeface="Open Sans"/>
                <a:sym typeface="Open Sans"/>
              </a:rPr>
              <a:t>.</a:t>
            </a:r>
            <a:endParaRPr sz="1300">
              <a:solidFill>
                <a:schemeClr val="dk1"/>
              </a:solidFill>
              <a:latin typeface="Open Sans"/>
              <a:ea typeface="Open Sans"/>
              <a:cs typeface="Open Sans"/>
              <a:sym typeface="Open Sans"/>
            </a:endParaRPr>
          </a:p>
        </p:txBody>
      </p:sp>
      <p:sp>
        <p:nvSpPr>
          <p:cNvPr id="628" name="Google Shape;628;p65"/>
          <p:cNvSpPr/>
          <p:nvPr/>
        </p:nvSpPr>
        <p:spPr>
          <a:xfrm>
            <a:off x="359450" y="408025"/>
            <a:ext cx="2346300" cy="1167300"/>
          </a:xfrm>
          <a:prstGeom prst="round2DiagRect">
            <a:avLst>
              <a:gd fmla="val 16667" name="adj1"/>
              <a:gd fmla="val 0"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lt1"/>
                </a:solidFill>
                <a:latin typeface="Open Sans"/>
                <a:ea typeface="Open Sans"/>
                <a:cs typeface="Open Sans"/>
                <a:sym typeface="Open Sans"/>
              </a:rPr>
              <a:t>         Enabling provision of feedback after review</a:t>
            </a:r>
            <a:endParaRPr>
              <a:solidFill>
                <a:schemeClr val="lt1"/>
              </a:solidFill>
              <a:latin typeface="Open Sans"/>
              <a:ea typeface="Open Sans"/>
              <a:cs typeface="Open Sans"/>
              <a:sym typeface="Open Sans"/>
            </a:endParaRPr>
          </a:p>
        </p:txBody>
      </p:sp>
      <p:sp>
        <p:nvSpPr>
          <p:cNvPr id="629" name="Google Shape;629;p65"/>
          <p:cNvSpPr/>
          <p:nvPr/>
        </p:nvSpPr>
        <p:spPr>
          <a:xfrm>
            <a:off x="2800416" y="408025"/>
            <a:ext cx="2346300" cy="1167300"/>
          </a:xfrm>
          <a:prstGeom prst="round2DiagRect">
            <a:avLst>
              <a:gd fmla="val 16667" name="adj1"/>
              <a:gd fmla="val 0" name="adj2"/>
            </a:avLst>
          </a:prstGeom>
          <a:solidFill>
            <a:srgbClr val="F6C76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Open Sans"/>
              <a:ea typeface="Open Sans"/>
              <a:cs typeface="Open Sans"/>
              <a:sym typeface="Open Sans"/>
            </a:endParaRPr>
          </a:p>
        </p:txBody>
      </p:sp>
      <p:pic>
        <p:nvPicPr>
          <p:cNvPr id="630" name="Google Shape;630;p65"/>
          <p:cNvPicPr preferRelativeResize="0"/>
          <p:nvPr/>
        </p:nvPicPr>
        <p:blipFill>
          <a:blip r:embed="rId3">
            <a:alphaModFix/>
          </a:blip>
          <a:stretch>
            <a:fillRect/>
          </a:stretch>
        </p:blipFill>
        <p:spPr>
          <a:xfrm>
            <a:off x="8454400" y="76200"/>
            <a:ext cx="603150" cy="603150"/>
          </a:xfrm>
          <a:prstGeom prst="rect">
            <a:avLst/>
          </a:prstGeom>
          <a:noFill/>
          <a:ln>
            <a:noFill/>
          </a:ln>
        </p:spPr>
      </p:pic>
      <p:sp>
        <p:nvSpPr>
          <p:cNvPr id="631" name="Google Shape;631;p65"/>
          <p:cNvSpPr/>
          <p:nvPr/>
        </p:nvSpPr>
        <p:spPr>
          <a:xfrm>
            <a:off x="2800416" y="2890075"/>
            <a:ext cx="2346300" cy="1167300"/>
          </a:xfrm>
          <a:prstGeom prst="round2DiagRect">
            <a:avLst>
              <a:gd fmla="val 16667" name="adj1"/>
              <a:gd fmla="val 0"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Open Sans"/>
              <a:ea typeface="Open Sans"/>
              <a:cs typeface="Open Sans"/>
              <a:sym typeface="Open Sans"/>
            </a:endParaRPr>
          </a:p>
        </p:txBody>
      </p:sp>
      <p:sp>
        <p:nvSpPr>
          <p:cNvPr id="632" name="Google Shape;632;p65"/>
          <p:cNvSpPr/>
          <p:nvPr/>
        </p:nvSpPr>
        <p:spPr>
          <a:xfrm>
            <a:off x="359450" y="1649050"/>
            <a:ext cx="2346300" cy="2408400"/>
          </a:xfrm>
          <a:prstGeom prst="round2DiagRect">
            <a:avLst>
              <a:gd fmla="val 16667" name="adj1"/>
              <a:gd fmla="val 0" name="adj2"/>
            </a:avLst>
          </a:prstGeom>
          <a:solidFill>
            <a:srgbClr val="F6C76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Open Sans"/>
              <a:ea typeface="Open Sans"/>
              <a:cs typeface="Open Sans"/>
              <a:sym typeface="Open Sans"/>
            </a:endParaRPr>
          </a:p>
        </p:txBody>
      </p:sp>
      <p:sp>
        <p:nvSpPr>
          <p:cNvPr id="633" name="Google Shape;633;p65"/>
          <p:cNvSpPr/>
          <p:nvPr/>
        </p:nvSpPr>
        <p:spPr>
          <a:xfrm>
            <a:off x="2800416" y="1649050"/>
            <a:ext cx="2346300" cy="1167300"/>
          </a:xfrm>
          <a:prstGeom prst="round2DiagRect">
            <a:avLst>
              <a:gd fmla="val 16667" name="adj1"/>
              <a:gd fmla="val 0"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Open Sans"/>
              <a:ea typeface="Open Sans"/>
              <a:cs typeface="Open Sans"/>
              <a:sym typeface="Open Sans"/>
            </a:endParaRPr>
          </a:p>
        </p:txBody>
      </p:sp>
      <p:sp>
        <p:nvSpPr>
          <p:cNvPr id="634" name="Google Shape;634;p65"/>
          <p:cNvSpPr/>
          <p:nvPr/>
        </p:nvSpPr>
        <p:spPr>
          <a:xfrm>
            <a:off x="359450" y="4131175"/>
            <a:ext cx="2346300" cy="912300"/>
          </a:xfrm>
          <a:prstGeom prst="round2DiagRect">
            <a:avLst>
              <a:gd fmla="val 16667" name="adj1"/>
              <a:gd fmla="val 0"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Open Sans"/>
              <a:ea typeface="Open Sans"/>
              <a:cs typeface="Open Sans"/>
              <a:sym typeface="Open Sans"/>
            </a:endParaRPr>
          </a:p>
        </p:txBody>
      </p:sp>
      <p:sp>
        <p:nvSpPr>
          <p:cNvPr id="635" name="Google Shape;635;p65"/>
          <p:cNvSpPr/>
          <p:nvPr/>
        </p:nvSpPr>
        <p:spPr>
          <a:xfrm>
            <a:off x="2800425" y="4131100"/>
            <a:ext cx="2346300" cy="912300"/>
          </a:xfrm>
          <a:prstGeom prst="round2DiagRect">
            <a:avLst>
              <a:gd fmla="val 16667" name="adj1"/>
              <a:gd fmla="val 0" name="adj2"/>
            </a:avLst>
          </a:prstGeom>
          <a:solidFill>
            <a:srgbClr val="F6C76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Open Sans"/>
              <a:ea typeface="Open Sans"/>
              <a:cs typeface="Open Sans"/>
              <a:sym typeface="Open Sans"/>
            </a:endParaRPr>
          </a:p>
        </p:txBody>
      </p:sp>
      <p:sp>
        <p:nvSpPr>
          <p:cNvPr id="636" name="Google Shape;636;p65"/>
          <p:cNvSpPr/>
          <p:nvPr/>
        </p:nvSpPr>
        <p:spPr>
          <a:xfrm>
            <a:off x="5260250" y="1722775"/>
            <a:ext cx="3513600" cy="1471500"/>
          </a:xfrm>
          <a:prstGeom prst="round2DiagRect">
            <a:avLst>
              <a:gd fmla="val 16667" name="adj1"/>
              <a:gd fmla="val 0" name="adj2"/>
            </a:avLst>
          </a:prstGeom>
          <a:solidFill>
            <a:srgbClr val="F6C76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Open Sans"/>
              <a:ea typeface="Open Sans"/>
              <a:cs typeface="Open Sans"/>
              <a:sym typeface="Open Sans"/>
            </a:endParaRPr>
          </a:p>
        </p:txBody>
      </p:sp>
      <p:sp>
        <p:nvSpPr>
          <p:cNvPr id="637" name="Google Shape;637;p65"/>
          <p:cNvSpPr/>
          <p:nvPr/>
        </p:nvSpPr>
        <p:spPr>
          <a:xfrm>
            <a:off x="5260249" y="3268000"/>
            <a:ext cx="1629600" cy="1717800"/>
          </a:xfrm>
          <a:prstGeom prst="round2DiagRect">
            <a:avLst>
              <a:gd fmla="val 16667" name="adj1"/>
              <a:gd fmla="val 0"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Open Sans"/>
              <a:ea typeface="Open Sans"/>
              <a:cs typeface="Open Sans"/>
              <a:sym typeface="Open Sans"/>
            </a:endParaRPr>
          </a:p>
        </p:txBody>
      </p:sp>
      <p:sp>
        <p:nvSpPr>
          <p:cNvPr id="638" name="Google Shape;638;p65"/>
          <p:cNvSpPr/>
          <p:nvPr/>
        </p:nvSpPr>
        <p:spPr>
          <a:xfrm>
            <a:off x="7003375" y="3268000"/>
            <a:ext cx="1770600" cy="1717800"/>
          </a:xfrm>
          <a:prstGeom prst="round2DiagRect">
            <a:avLst>
              <a:gd fmla="val 16667" name="adj1"/>
              <a:gd fmla="val 0" name="adj2"/>
            </a:avLst>
          </a:prstGeom>
          <a:solidFill>
            <a:srgbClr val="F6C76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Open Sans"/>
              <a:ea typeface="Open Sans"/>
              <a:cs typeface="Open Sans"/>
              <a:sym typeface="Open Sans"/>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2" name="Shape 642"/>
        <p:cNvGrpSpPr/>
        <p:nvPr/>
      </p:nvGrpSpPr>
      <p:grpSpPr>
        <a:xfrm>
          <a:off x="0" y="0"/>
          <a:ext cx="0" cy="0"/>
          <a:chOff x="0" y="0"/>
          <a:chExt cx="0" cy="0"/>
        </a:xfrm>
      </p:grpSpPr>
      <p:sp>
        <p:nvSpPr>
          <p:cNvPr id="643" name="Google Shape;643;p66"/>
          <p:cNvSpPr txBox="1"/>
          <p:nvPr>
            <p:ph idx="4294967295" type="title"/>
          </p:nvPr>
        </p:nvSpPr>
        <p:spPr>
          <a:xfrm>
            <a:off x="311700" y="2970634"/>
            <a:ext cx="8520600" cy="841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6000">
                <a:solidFill>
                  <a:schemeClr val="lt1"/>
                </a:solidFill>
                <a:latin typeface="Amatic SC"/>
                <a:ea typeface="Amatic SC"/>
                <a:cs typeface="Amatic SC"/>
                <a:sym typeface="Amatic SC"/>
              </a:rPr>
              <a:t>5 minute break</a:t>
            </a:r>
            <a:endParaRPr b="1" sz="6000">
              <a:solidFill>
                <a:schemeClr val="lt1"/>
              </a:solidFill>
              <a:latin typeface="Amatic SC"/>
              <a:ea typeface="Amatic SC"/>
              <a:cs typeface="Amatic SC"/>
              <a:sym typeface="Amatic SC"/>
            </a:endParaRPr>
          </a:p>
        </p:txBody>
      </p:sp>
      <p:sp>
        <p:nvSpPr>
          <p:cNvPr id="644" name="Google Shape;644;p66"/>
          <p:cNvSpPr/>
          <p:nvPr/>
        </p:nvSpPr>
        <p:spPr>
          <a:xfrm>
            <a:off x="3515004" y="659949"/>
            <a:ext cx="2113991" cy="2158273"/>
          </a:xfrm>
          <a:custGeom>
            <a:rect b="b" l="l" r="r" t="t"/>
            <a:pathLst>
              <a:path extrusionOk="0" h="16620" w="16279">
                <a:moveTo>
                  <a:pt x="8882" y="438"/>
                </a:moveTo>
                <a:lnTo>
                  <a:pt x="9368" y="536"/>
                </a:lnTo>
                <a:lnTo>
                  <a:pt x="9295" y="657"/>
                </a:lnTo>
                <a:lnTo>
                  <a:pt x="9222" y="803"/>
                </a:lnTo>
                <a:lnTo>
                  <a:pt x="9174" y="974"/>
                </a:lnTo>
                <a:lnTo>
                  <a:pt x="9149" y="1120"/>
                </a:lnTo>
                <a:lnTo>
                  <a:pt x="8882" y="1095"/>
                </a:lnTo>
                <a:lnTo>
                  <a:pt x="8906" y="803"/>
                </a:lnTo>
                <a:lnTo>
                  <a:pt x="8906" y="633"/>
                </a:lnTo>
                <a:lnTo>
                  <a:pt x="8882" y="438"/>
                </a:lnTo>
                <a:close/>
                <a:moveTo>
                  <a:pt x="8590" y="414"/>
                </a:moveTo>
                <a:lnTo>
                  <a:pt x="8541" y="803"/>
                </a:lnTo>
                <a:lnTo>
                  <a:pt x="8517" y="1095"/>
                </a:lnTo>
                <a:lnTo>
                  <a:pt x="8322" y="1120"/>
                </a:lnTo>
                <a:lnTo>
                  <a:pt x="8127" y="1193"/>
                </a:lnTo>
                <a:lnTo>
                  <a:pt x="8127" y="925"/>
                </a:lnTo>
                <a:lnTo>
                  <a:pt x="8127" y="682"/>
                </a:lnTo>
                <a:lnTo>
                  <a:pt x="8152" y="560"/>
                </a:lnTo>
                <a:lnTo>
                  <a:pt x="8152" y="414"/>
                </a:lnTo>
                <a:close/>
                <a:moveTo>
                  <a:pt x="9636" y="609"/>
                </a:moveTo>
                <a:lnTo>
                  <a:pt x="10147" y="755"/>
                </a:lnTo>
                <a:lnTo>
                  <a:pt x="10074" y="876"/>
                </a:lnTo>
                <a:lnTo>
                  <a:pt x="9977" y="1047"/>
                </a:lnTo>
                <a:lnTo>
                  <a:pt x="9879" y="1241"/>
                </a:lnTo>
                <a:lnTo>
                  <a:pt x="9490" y="1168"/>
                </a:lnTo>
                <a:lnTo>
                  <a:pt x="9636" y="609"/>
                </a:lnTo>
                <a:close/>
                <a:moveTo>
                  <a:pt x="7592" y="487"/>
                </a:moveTo>
                <a:lnTo>
                  <a:pt x="7714" y="511"/>
                </a:lnTo>
                <a:lnTo>
                  <a:pt x="7860" y="560"/>
                </a:lnTo>
                <a:lnTo>
                  <a:pt x="7884" y="560"/>
                </a:lnTo>
                <a:lnTo>
                  <a:pt x="7860" y="706"/>
                </a:lnTo>
                <a:lnTo>
                  <a:pt x="7811" y="974"/>
                </a:lnTo>
                <a:lnTo>
                  <a:pt x="7811" y="1120"/>
                </a:lnTo>
                <a:lnTo>
                  <a:pt x="7860" y="1266"/>
                </a:lnTo>
                <a:lnTo>
                  <a:pt x="7884" y="1290"/>
                </a:lnTo>
                <a:lnTo>
                  <a:pt x="7543" y="1290"/>
                </a:lnTo>
                <a:lnTo>
                  <a:pt x="7519" y="1193"/>
                </a:lnTo>
                <a:lnTo>
                  <a:pt x="7519" y="1120"/>
                </a:lnTo>
                <a:lnTo>
                  <a:pt x="7470" y="925"/>
                </a:lnTo>
                <a:lnTo>
                  <a:pt x="7446" y="706"/>
                </a:lnTo>
                <a:lnTo>
                  <a:pt x="7446" y="487"/>
                </a:lnTo>
                <a:close/>
                <a:moveTo>
                  <a:pt x="7251" y="511"/>
                </a:moveTo>
                <a:lnTo>
                  <a:pt x="7203" y="657"/>
                </a:lnTo>
                <a:lnTo>
                  <a:pt x="7203" y="828"/>
                </a:lnTo>
                <a:lnTo>
                  <a:pt x="7227" y="1071"/>
                </a:lnTo>
                <a:lnTo>
                  <a:pt x="7227" y="1193"/>
                </a:lnTo>
                <a:lnTo>
                  <a:pt x="7276" y="1314"/>
                </a:lnTo>
                <a:lnTo>
                  <a:pt x="7057" y="1339"/>
                </a:lnTo>
                <a:lnTo>
                  <a:pt x="6886" y="1363"/>
                </a:lnTo>
                <a:lnTo>
                  <a:pt x="6862" y="1314"/>
                </a:lnTo>
                <a:lnTo>
                  <a:pt x="6740" y="1071"/>
                </a:lnTo>
                <a:lnTo>
                  <a:pt x="6643" y="828"/>
                </a:lnTo>
                <a:lnTo>
                  <a:pt x="6570" y="657"/>
                </a:lnTo>
                <a:lnTo>
                  <a:pt x="6740" y="609"/>
                </a:lnTo>
                <a:lnTo>
                  <a:pt x="6959" y="560"/>
                </a:lnTo>
                <a:lnTo>
                  <a:pt x="7251" y="511"/>
                </a:lnTo>
                <a:close/>
                <a:moveTo>
                  <a:pt x="10536" y="901"/>
                </a:moveTo>
                <a:lnTo>
                  <a:pt x="10634" y="925"/>
                </a:lnTo>
                <a:lnTo>
                  <a:pt x="10877" y="1022"/>
                </a:lnTo>
                <a:lnTo>
                  <a:pt x="10755" y="1217"/>
                </a:lnTo>
                <a:lnTo>
                  <a:pt x="10585" y="1387"/>
                </a:lnTo>
                <a:lnTo>
                  <a:pt x="10269" y="1314"/>
                </a:lnTo>
                <a:lnTo>
                  <a:pt x="10415" y="1120"/>
                </a:lnTo>
                <a:lnTo>
                  <a:pt x="10536" y="901"/>
                </a:lnTo>
                <a:close/>
                <a:moveTo>
                  <a:pt x="6351" y="706"/>
                </a:moveTo>
                <a:lnTo>
                  <a:pt x="6375" y="974"/>
                </a:lnTo>
                <a:lnTo>
                  <a:pt x="6448" y="1193"/>
                </a:lnTo>
                <a:lnTo>
                  <a:pt x="6546" y="1412"/>
                </a:lnTo>
                <a:lnTo>
                  <a:pt x="5962" y="1557"/>
                </a:lnTo>
                <a:lnTo>
                  <a:pt x="5962" y="1533"/>
                </a:lnTo>
                <a:lnTo>
                  <a:pt x="5889" y="1314"/>
                </a:lnTo>
                <a:lnTo>
                  <a:pt x="5840" y="1095"/>
                </a:lnTo>
                <a:lnTo>
                  <a:pt x="5792" y="876"/>
                </a:lnTo>
                <a:lnTo>
                  <a:pt x="6351" y="706"/>
                </a:lnTo>
                <a:close/>
                <a:moveTo>
                  <a:pt x="11266" y="1168"/>
                </a:moveTo>
                <a:lnTo>
                  <a:pt x="11631" y="1339"/>
                </a:lnTo>
                <a:lnTo>
                  <a:pt x="11510" y="1485"/>
                </a:lnTo>
                <a:lnTo>
                  <a:pt x="11437" y="1582"/>
                </a:lnTo>
                <a:lnTo>
                  <a:pt x="11388" y="1679"/>
                </a:lnTo>
                <a:lnTo>
                  <a:pt x="10974" y="1509"/>
                </a:lnTo>
                <a:lnTo>
                  <a:pt x="11120" y="1363"/>
                </a:lnTo>
                <a:lnTo>
                  <a:pt x="11266" y="1168"/>
                </a:lnTo>
                <a:close/>
                <a:moveTo>
                  <a:pt x="5548" y="974"/>
                </a:moveTo>
                <a:lnTo>
                  <a:pt x="5597" y="1168"/>
                </a:lnTo>
                <a:lnTo>
                  <a:pt x="5621" y="1387"/>
                </a:lnTo>
                <a:lnTo>
                  <a:pt x="5670" y="1509"/>
                </a:lnTo>
                <a:lnTo>
                  <a:pt x="5719" y="1630"/>
                </a:lnTo>
                <a:lnTo>
                  <a:pt x="5743" y="1630"/>
                </a:lnTo>
                <a:lnTo>
                  <a:pt x="5694" y="1655"/>
                </a:lnTo>
                <a:lnTo>
                  <a:pt x="5354" y="1776"/>
                </a:lnTo>
                <a:lnTo>
                  <a:pt x="5013" y="1922"/>
                </a:lnTo>
                <a:lnTo>
                  <a:pt x="4964" y="1874"/>
                </a:lnTo>
                <a:lnTo>
                  <a:pt x="4818" y="1606"/>
                </a:lnTo>
                <a:lnTo>
                  <a:pt x="4745" y="1509"/>
                </a:lnTo>
                <a:lnTo>
                  <a:pt x="4672" y="1387"/>
                </a:lnTo>
                <a:lnTo>
                  <a:pt x="4964" y="1217"/>
                </a:lnTo>
                <a:lnTo>
                  <a:pt x="4989" y="1363"/>
                </a:lnTo>
                <a:lnTo>
                  <a:pt x="5037" y="1509"/>
                </a:lnTo>
                <a:lnTo>
                  <a:pt x="5135" y="1752"/>
                </a:lnTo>
                <a:lnTo>
                  <a:pt x="5159" y="1801"/>
                </a:lnTo>
                <a:lnTo>
                  <a:pt x="5281" y="1801"/>
                </a:lnTo>
                <a:lnTo>
                  <a:pt x="5305" y="1776"/>
                </a:lnTo>
                <a:lnTo>
                  <a:pt x="5329" y="1728"/>
                </a:lnTo>
                <a:lnTo>
                  <a:pt x="5329" y="1679"/>
                </a:lnTo>
                <a:lnTo>
                  <a:pt x="5329" y="1655"/>
                </a:lnTo>
                <a:lnTo>
                  <a:pt x="5281" y="1533"/>
                </a:lnTo>
                <a:lnTo>
                  <a:pt x="5232" y="1387"/>
                </a:lnTo>
                <a:lnTo>
                  <a:pt x="5183" y="1266"/>
                </a:lnTo>
                <a:lnTo>
                  <a:pt x="5135" y="1144"/>
                </a:lnTo>
                <a:lnTo>
                  <a:pt x="5548" y="974"/>
                </a:lnTo>
                <a:close/>
                <a:moveTo>
                  <a:pt x="11899" y="1485"/>
                </a:moveTo>
                <a:lnTo>
                  <a:pt x="12313" y="1703"/>
                </a:lnTo>
                <a:lnTo>
                  <a:pt x="12191" y="1801"/>
                </a:lnTo>
                <a:lnTo>
                  <a:pt x="12094" y="1898"/>
                </a:lnTo>
                <a:lnTo>
                  <a:pt x="12021" y="1995"/>
                </a:lnTo>
                <a:lnTo>
                  <a:pt x="11583" y="1776"/>
                </a:lnTo>
                <a:lnTo>
                  <a:pt x="11680" y="1679"/>
                </a:lnTo>
                <a:lnTo>
                  <a:pt x="11826" y="1533"/>
                </a:lnTo>
                <a:lnTo>
                  <a:pt x="11899" y="1485"/>
                </a:lnTo>
                <a:close/>
                <a:moveTo>
                  <a:pt x="4453" y="1509"/>
                </a:moveTo>
                <a:lnTo>
                  <a:pt x="4526" y="1679"/>
                </a:lnTo>
                <a:lnTo>
                  <a:pt x="4599" y="1849"/>
                </a:lnTo>
                <a:lnTo>
                  <a:pt x="4648" y="1947"/>
                </a:lnTo>
                <a:lnTo>
                  <a:pt x="4721" y="2068"/>
                </a:lnTo>
                <a:lnTo>
                  <a:pt x="4453" y="2214"/>
                </a:lnTo>
                <a:lnTo>
                  <a:pt x="4356" y="2068"/>
                </a:lnTo>
                <a:lnTo>
                  <a:pt x="4259" y="1947"/>
                </a:lnTo>
                <a:lnTo>
                  <a:pt x="4186" y="1825"/>
                </a:lnTo>
                <a:lnTo>
                  <a:pt x="4088" y="1728"/>
                </a:lnTo>
                <a:lnTo>
                  <a:pt x="4453" y="1509"/>
                </a:lnTo>
                <a:close/>
                <a:moveTo>
                  <a:pt x="12580" y="1874"/>
                </a:moveTo>
                <a:lnTo>
                  <a:pt x="12945" y="2117"/>
                </a:lnTo>
                <a:lnTo>
                  <a:pt x="12775" y="2239"/>
                </a:lnTo>
                <a:lnTo>
                  <a:pt x="12702" y="2312"/>
                </a:lnTo>
                <a:lnTo>
                  <a:pt x="12653" y="2385"/>
                </a:lnTo>
                <a:lnTo>
                  <a:pt x="12240" y="2117"/>
                </a:lnTo>
                <a:lnTo>
                  <a:pt x="12337" y="2044"/>
                </a:lnTo>
                <a:lnTo>
                  <a:pt x="12459" y="1971"/>
                </a:lnTo>
                <a:lnTo>
                  <a:pt x="12580" y="1874"/>
                </a:lnTo>
                <a:close/>
                <a:moveTo>
                  <a:pt x="3894" y="1849"/>
                </a:moveTo>
                <a:lnTo>
                  <a:pt x="3942" y="1971"/>
                </a:lnTo>
                <a:lnTo>
                  <a:pt x="4015" y="2093"/>
                </a:lnTo>
                <a:lnTo>
                  <a:pt x="4088" y="2239"/>
                </a:lnTo>
                <a:lnTo>
                  <a:pt x="4186" y="2385"/>
                </a:lnTo>
                <a:lnTo>
                  <a:pt x="3869" y="2579"/>
                </a:lnTo>
                <a:lnTo>
                  <a:pt x="3748" y="2458"/>
                </a:lnTo>
                <a:lnTo>
                  <a:pt x="3626" y="2312"/>
                </a:lnTo>
                <a:lnTo>
                  <a:pt x="3553" y="2239"/>
                </a:lnTo>
                <a:lnTo>
                  <a:pt x="3480" y="2190"/>
                </a:lnTo>
                <a:lnTo>
                  <a:pt x="3407" y="2190"/>
                </a:lnTo>
                <a:lnTo>
                  <a:pt x="3894" y="1849"/>
                </a:lnTo>
                <a:close/>
                <a:moveTo>
                  <a:pt x="3334" y="2239"/>
                </a:moveTo>
                <a:lnTo>
                  <a:pt x="3310" y="2287"/>
                </a:lnTo>
                <a:lnTo>
                  <a:pt x="3310" y="2385"/>
                </a:lnTo>
                <a:lnTo>
                  <a:pt x="3358" y="2482"/>
                </a:lnTo>
                <a:lnTo>
                  <a:pt x="3480" y="2652"/>
                </a:lnTo>
                <a:lnTo>
                  <a:pt x="3577" y="2798"/>
                </a:lnTo>
                <a:lnTo>
                  <a:pt x="3383" y="2944"/>
                </a:lnTo>
                <a:lnTo>
                  <a:pt x="3139" y="2725"/>
                </a:lnTo>
                <a:lnTo>
                  <a:pt x="3018" y="2652"/>
                </a:lnTo>
                <a:lnTo>
                  <a:pt x="2896" y="2579"/>
                </a:lnTo>
                <a:lnTo>
                  <a:pt x="3334" y="2239"/>
                </a:lnTo>
                <a:close/>
                <a:moveTo>
                  <a:pt x="13213" y="2312"/>
                </a:moveTo>
                <a:lnTo>
                  <a:pt x="13602" y="2628"/>
                </a:lnTo>
                <a:lnTo>
                  <a:pt x="13505" y="2725"/>
                </a:lnTo>
                <a:lnTo>
                  <a:pt x="13408" y="2847"/>
                </a:lnTo>
                <a:lnTo>
                  <a:pt x="13310" y="2993"/>
                </a:lnTo>
                <a:lnTo>
                  <a:pt x="13091" y="2774"/>
                </a:lnTo>
                <a:lnTo>
                  <a:pt x="12872" y="2555"/>
                </a:lnTo>
                <a:lnTo>
                  <a:pt x="13164" y="2360"/>
                </a:lnTo>
                <a:lnTo>
                  <a:pt x="13189" y="2336"/>
                </a:lnTo>
                <a:lnTo>
                  <a:pt x="13213" y="2312"/>
                </a:lnTo>
                <a:close/>
                <a:moveTo>
                  <a:pt x="2799" y="2652"/>
                </a:moveTo>
                <a:lnTo>
                  <a:pt x="2896" y="2798"/>
                </a:lnTo>
                <a:lnTo>
                  <a:pt x="2993" y="2944"/>
                </a:lnTo>
                <a:lnTo>
                  <a:pt x="3066" y="3042"/>
                </a:lnTo>
                <a:lnTo>
                  <a:pt x="3164" y="3115"/>
                </a:lnTo>
                <a:lnTo>
                  <a:pt x="2969" y="3309"/>
                </a:lnTo>
                <a:lnTo>
                  <a:pt x="2920" y="3285"/>
                </a:lnTo>
                <a:lnTo>
                  <a:pt x="2726" y="3188"/>
                </a:lnTo>
                <a:lnTo>
                  <a:pt x="2555" y="3090"/>
                </a:lnTo>
                <a:lnTo>
                  <a:pt x="2409" y="3017"/>
                </a:lnTo>
                <a:lnTo>
                  <a:pt x="2799" y="2652"/>
                </a:lnTo>
                <a:close/>
                <a:moveTo>
                  <a:pt x="13773" y="2774"/>
                </a:moveTo>
                <a:lnTo>
                  <a:pt x="14089" y="3115"/>
                </a:lnTo>
                <a:lnTo>
                  <a:pt x="13846" y="3236"/>
                </a:lnTo>
                <a:lnTo>
                  <a:pt x="13724" y="3334"/>
                </a:lnTo>
                <a:lnTo>
                  <a:pt x="13651" y="3407"/>
                </a:lnTo>
                <a:lnTo>
                  <a:pt x="13456" y="3163"/>
                </a:lnTo>
                <a:lnTo>
                  <a:pt x="13432" y="3139"/>
                </a:lnTo>
                <a:lnTo>
                  <a:pt x="13505" y="3090"/>
                </a:lnTo>
                <a:lnTo>
                  <a:pt x="13554" y="3017"/>
                </a:lnTo>
                <a:lnTo>
                  <a:pt x="13675" y="2896"/>
                </a:lnTo>
                <a:lnTo>
                  <a:pt x="13773" y="2774"/>
                </a:lnTo>
                <a:close/>
                <a:moveTo>
                  <a:pt x="2263" y="3188"/>
                </a:moveTo>
                <a:lnTo>
                  <a:pt x="2312" y="3285"/>
                </a:lnTo>
                <a:lnTo>
                  <a:pt x="2409" y="3358"/>
                </a:lnTo>
                <a:lnTo>
                  <a:pt x="2555" y="3480"/>
                </a:lnTo>
                <a:lnTo>
                  <a:pt x="2726" y="3577"/>
                </a:lnTo>
                <a:lnTo>
                  <a:pt x="2531" y="3796"/>
                </a:lnTo>
                <a:lnTo>
                  <a:pt x="2117" y="3553"/>
                </a:lnTo>
                <a:lnTo>
                  <a:pt x="1971" y="3504"/>
                </a:lnTo>
                <a:lnTo>
                  <a:pt x="2263" y="3188"/>
                </a:lnTo>
                <a:close/>
                <a:moveTo>
                  <a:pt x="14284" y="3334"/>
                </a:moveTo>
                <a:lnTo>
                  <a:pt x="14478" y="3577"/>
                </a:lnTo>
                <a:lnTo>
                  <a:pt x="14624" y="3820"/>
                </a:lnTo>
                <a:lnTo>
                  <a:pt x="14478" y="3869"/>
                </a:lnTo>
                <a:lnTo>
                  <a:pt x="14356" y="3918"/>
                </a:lnTo>
                <a:lnTo>
                  <a:pt x="14235" y="3966"/>
                </a:lnTo>
                <a:lnTo>
                  <a:pt x="14113" y="4039"/>
                </a:lnTo>
                <a:lnTo>
                  <a:pt x="13773" y="3577"/>
                </a:lnTo>
                <a:lnTo>
                  <a:pt x="13894" y="3528"/>
                </a:lnTo>
                <a:lnTo>
                  <a:pt x="13992" y="3480"/>
                </a:lnTo>
                <a:lnTo>
                  <a:pt x="14186" y="3382"/>
                </a:lnTo>
                <a:lnTo>
                  <a:pt x="14284" y="3334"/>
                </a:lnTo>
                <a:close/>
                <a:moveTo>
                  <a:pt x="1825" y="3699"/>
                </a:moveTo>
                <a:lnTo>
                  <a:pt x="2020" y="3845"/>
                </a:lnTo>
                <a:lnTo>
                  <a:pt x="2312" y="4064"/>
                </a:lnTo>
                <a:lnTo>
                  <a:pt x="2069" y="4453"/>
                </a:lnTo>
                <a:lnTo>
                  <a:pt x="1850" y="4307"/>
                </a:lnTo>
                <a:lnTo>
                  <a:pt x="1533" y="4112"/>
                </a:lnTo>
                <a:lnTo>
                  <a:pt x="1825" y="3699"/>
                </a:lnTo>
                <a:close/>
                <a:moveTo>
                  <a:pt x="14794" y="4112"/>
                </a:moveTo>
                <a:lnTo>
                  <a:pt x="14965" y="4453"/>
                </a:lnTo>
                <a:lnTo>
                  <a:pt x="14794" y="4526"/>
                </a:lnTo>
                <a:lnTo>
                  <a:pt x="14648" y="4599"/>
                </a:lnTo>
                <a:lnTo>
                  <a:pt x="14478" y="4696"/>
                </a:lnTo>
                <a:lnTo>
                  <a:pt x="14308" y="4356"/>
                </a:lnTo>
                <a:lnTo>
                  <a:pt x="14551" y="4258"/>
                </a:lnTo>
                <a:lnTo>
                  <a:pt x="14673" y="4210"/>
                </a:lnTo>
                <a:lnTo>
                  <a:pt x="14794" y="4112"/>
                </a:lnTo>
                <a:close/>
                <a:moveTo>
                  <a:pt x="1412" y="4331"/>
                </a:moveTo>
                <a:lnTo>
                  <a:pt x="1485" y="4429"/>
                </a:lnTo>
                <a:lnTo>
                  <a:pt x="1606" y="4526"/>
                </a:lnTo>
                <a:lnTo>
                  <a:pt x="1752" y="4648"/>
                </a:lnTo>
                <a:lnTo>
                  <a:pt x="1898" y="4745"/>
                </a:lnTo>
                <a:lnTo>
                  <a:pt x="1825" y="4867"/>
                </a:lnTo>
                <a:lnTo>
                  <a:pt x="1533" y="4745"/>
                </a:lnTo>
                <a:lnTo>
                  <a:pt x="1387" y="4696"/>
                </a:lnTo>
                <a:lnTo>
                  <a:pt x="1241" y="4696"/>
                </a:lnTo>
                <a:lnTo>
                  <a:pt x="1412" y="4331"/>
                </a:lnTo>
                <a:close/>
                <a:moveTo>
                  <a:pt x="15062" y="4745"/>
                </a:moveTo>
                <a:lnTo>
                  <a:pt x="15208" y="5183"/>
                </a:lnTo>
                <a:lnTo>
                  <a:pt x="15135" y="5183"/>
                </a:lnTo>
                <a:lnTo>
                  <a:pt x="15038" y="5207"/>
                </a:lnTo>
                <a:lnTo>
                  <a:pt x="14843" y="5256"/>
                </a:lnTo>
                <a:lnTo>
                  <a:pt x="14746" y="5305"/>
                </a:lnTo>
                <a:lnTo>
                  <a:pt x="14600" y="4891"/>
                </a:lnTo>
                <a:lnTo>
                  <a:pt x="14770" y="4842"/>
                </a:lnTo>
                <a:lnTo>
                  <a:pt x="14916" y="4794"/>
                </a:lnTo>
                <a:lnTo>
                  <a:pt x="15062" y="4745"/>
                </a:lnTo>
                <a:close/>
                <a:moveTo>
                  <a:pt x="1168" y="4794"/>
                </a:moveTo>
                <a:lnTo>
                  <a:pt x="1412" y="5013"/>
                </a:lnTo>
                <a:lnTo>
                  <a:pt x="1558" y="5086"/>
                </a:lnTo>
                <a:lnTo>
                  <a:pt x="1704" y="5159"/>
                </a:lnTo>
                <a:lnTo>
                  <a:pt x="1558" y="5524"/>
                </a:lnTo>
                <a:lnTo>
                  <a:pt x="1509" y="5475"/>
                </a:lnTo>
                <a:lnTo>
                  <a:pt x="1314" y="5402"/>
                </a:lnTo>
                <a:lnTo>
                  <a:pt x="1144" y="5353"/>
                </a:lnTo>
                <a:lnTo>
                  <a:pt x="974" y="5329"/>
                </a:lnTo>
                <a:lnTo>
                  <a:pt x="1168" y="4794"/>
                </a:lnTo>
                <a:close/>
                <a:moveTo>
                  <a:pt x="15305" y="5499"/>
                </a:moveTo>
                <a:lnTo>
                  <a:pt x="15403" y="5986"/>
                </a:lnTo>
                <a:lnTo>
                  <a:pt x="15184" y="6035"/>
                </a:lnTo>
                <a:lnTo>
                  <a:pt x="14965" y="6083"/>
                </a:lnTo>
                <a:lnTo>
                  <a:pt x="14916" y="5791"/>
                </a:lnTo>
                <a:lnTo>
                  <a:pt x="14867" y="5621"/>
                </a:lnTo>
                <a:lnTo>
                  <a:pt x="14940" y="5597"/>
                </a:lnTo>
                <a:lnTo>
                  <a:pt x="15111" y="5548"/>
                </a:lnTo>
                <a:lnTo>
                  <a:pt x="15305" y="5499"/>
                </a:lnTo>
                <a:close/>
                <a:moveTo>
                  <a:pt x="876" y="5572"/>
                </a:moveTo>
                <a:lnTo>
                  <a:pt x="1022" y="5645"/>
                </a:lnTo>
                <a:lnTo>
                  <a:pt x="1193" y="5718"/>
                </a:lnTo>
                <a:lnTo>
                  <a:pt x="1387" y="5767"/>
                </a:lnTo>
                <a:lnTo>
                  <a:pt x="1436" y="5791"/>
                </a:lnTo>
                <a:lnTo>
                  <a:pt x="1485" y="5767"/>
                </a:lnTo>
                <a:lnTo>
                  <a:pt x="1387" y="6229"/>
                </a:lnTo>
                <a:lnTo>
                  <a:pt x="1314" y="6156"/>
                </a:lnTo>
                <a:lnTo>
                  <a:pt x="1217" y="6108"/>
                </a:lnTo>
                <a:lnTo>
                  <a:pt x="1022" y="6059"/>
                </a:lnTo>
                <a:lnTo>
                  <a:pt x="876" y="6035"/>
                </a:lnTo>
                <a:lnTo>
                  <a:pt x="730" y="6059"/>
                </a:lnTo>
                <a:lnTo>
                  <a:pt x="876" y="5572"/>
                </a:lnTo>
                <a:close/>
                <a:moveTo>
                  <a:pt x="15476" y="6327"/>
                </a:moveTo>
                <a:lnTo>
                  <a:pt x="15549" y="6643"/>
                </a:lnTo>
                <a:lnTo>
                  <a:pt x="15354" y="6643"/>
                </a:lnTo>
                <a:lnTo>
                  <a:pt x="15086" y="6692"/>
                </a:lnTo>
                <a:lnTo>
                  <a:pt x="15038" y="6375"/>
                </a:lnTo>
                <a:lnTo>
                  <a:pt x="15086" y="6375"/>
                </a:lnTo>
                <a:lnTo>
                  <a:pt x="15476" y="6327"/>
                </a:lnTo>
                <a:close/>
                <a:moveTo>
                  <a:pt x="682" y="6278"/>
                </a:moveTo>
                <a:lnTo>
                  <a:pt x="779" y="6351"/>
                </a:lnTo>
                <a:lnTo>
                  <a:pt x="901" y="6375"/>
                </a:lnTo>
                <a:lnTo>
                  <a:pt x="1071" y="6448"/>
                </a:lnTo>
                <a:lnTo>
                  <a:pt x="1168" y="6497"/>
                </a:lnTo>
                <a:lnTo>
                  <a:pt x="1290" y="6497"/>
                </a:lnTo>
                <a:lnTo>
                  <a:pt x="1339" y="6473"/>
                </a:lnTo>
                <a:lnTo>
                  <a:pt x="1290" y="6716"/>
                </a:lnTo>
                <a:lnTo>
                  <a:pt x="1217" y="6667"/>
                </a:lnTo>
                <a:lnTo>
                  <a:pt x="925" y="6619"/>
                </a:lnTo>
                <a:lnTo>
                  <a:pt x="755" y="6594"/>
                </a:lnTo>
                <a:lnTo>
                  <a:pt x="609" y="6619"/>
                </a:lnTo>
                <a:lnTo>
                  <a:pt x="609" y="6619"/>
                </a:lnTo>
                <a:lnTo>
                  <a:pt x="682" y="6278"/>
                </a:lnTo>
                <a:close/>
                <a:moveTo>
                  <a:pt x="15622" y="6959"/>
                </a:moveTo>
                <a:lnTo>
                  <a:pt x="15670" y="7178"/>
                </a:lnTo>
                <a:lnTo>
                  <a:pt x="15695" y="7349"/>
                </a:lnTo>
                <a:lnTo>
                  <a:pt x="15184" y="7349"/>
                </a:lnTo>
                <a:lnTo>
                  <a:pt x="15135" y="6959"/>
                </a:lnTo>
                <a:close/>
                <a:moveTo>
                  <a:pt x="560" y="6813"/>
                </a:moveTo>
                <a:lnTo>
                  <a:pt x="706" y="6886"/>
                </a:lnTo>
                <a:lnTo>
                  <a:pt x="828" y="6935"/>
                </a:lnTo>
                <a:lnTo>
                  <a:pt x="1120" y="7032"/>
                </a:lnTo>
                <a:lnTo>
                  <a:pt x="1193" y="7032"/>
                </a:lnTo>
                <a:lnTo>
                  <a:pt x="1266" y="7008"/>
                </a:lnTo>
                <a:lnTo>
                  <a:pt x="1193" y="7495"/>
                </a:lnTo>
                <a:lnTo>
                  <a:pt x="1095" y="7446"/>
                </a:lnTo>
                <a:lnTo>
                  <a:pt x="998" y="7422"/>
                </a:lnTo>
                <a:lnTo>
                  <a:pt x="657" y="7349"/>
                </a:lnTo>
                <a:lnTo>
                  <a:pt x="511" y="7300"/>
                </a:lnTo>
                <a:lnTo>
                  <a:pt x="560" y="6813"/>
                </a:lnTo>
                <a:close/>
                <a:moveTo>
                  <a:pt x="15208" y="7665"/>
                </a:moveTo>
                <a:lnTo>
                  <a:pt x="15403" y="7689"/>
                </a:lnTo>
                <a:lnTo>
                  <a:pt x="15695" y="7714"/>
                </a:lnTo>
                <a:lnTo>
                  <a:pt x="15695" y="7981"/>
                </a:lnTo>
                <a:lnTo>
                  <a:pt x="15573" y="7957"/>
                </a:lnTo>
                <a:lnTo>
                  <a:pt x="15451" y="7957"/>
                </a:lnTo>
                <a:lnTo>
                  <a:pt x="15330" y="7981"/>
                </a:lnTo>
                <a:lnTo>
                  <a:pt x="15232" y="8030"/>
                </a:lnTo>
                <a:lnTo>
                  <a:pt x="15208" y="7665"/>
                </a:lnTo>
                <a:close/>
                <a:moveTo>
                  <a:pt x="463" y="7641"/>
                </a:moveTo>
                <a:lnTo>
                  <a:pt x="633" y="7714"/>
                </a:lnTo>
                <a:lnTo>
                  <a:pt x="828" y="7762"/>
                </a:lnTo>
                <a:lnTo>
                  <a:pt x="998" y="7787"/>
                </a:lnTo>
                <a:lnTo>
                  <a:pt x="1071" y="7787"/>
                </a:lnTo>
                <a:lnTo>
                  <a:pt x="1144" y="7762"/>
                </a:lnTo>
                <a:lnTo>
                  <a:pt x="1071" y="8127"/>
                </a:lnTo>
                <a:lnTo>
                  <a:pt x="1022" y="8103"/>
                </a:lnTo>
                <a:lnTo>
                  <a:pt x="706" y="8103"/>
                </a:lnTo>
                <a:lnTo>
                  <a:pt x="584" y="8127"/>
                </a:lnTo>
                <a:lnTo>
                  <a:pt x="438" y="8176"/>
                </a:lnTo>
                <a:lnTo>
                  <a:pt x="463" y="7787"/>
                </a:lnTo>
                <a:lnTo>
                  <a:pt x="463" y="7641"/>
                </a:lnTo>
                <a:close/>
                <a:moveTo>
                  <a:pt x="15232" y="8176"/>
                </a:moveTo>
                <a:lnTo>
                  <a:pt x="15403" y="8249"/>
                </a:lnTo>
                <a:lnTo>
                  <a:pt x="15719" y="8346"/>
                </a:lnTo>
                <a:lnTo>
                  <a:pt x="15719" y="8517"/>
                </a:lnTo>
                <a:lnTo>
                  <a:pt x="15719" y="8687"/>
                </a:lnTo>
                <a:lnTo>
                  <a:pt x="15524" y="8638"/>
                </a:lnTo>
                <a:lnTo>
                  <a:pt x="15378" y="8590"/>
                </a:lnTo>
                <a:lnTo>
                  <a:pt x="15208" y="8565"/>
                </a:lnTo>
                <a:lnTo>
                  <a:pt x="15232" y="8371"/>
                </a:lnTo>
                <a:lnTo>
                  <a:pt x="15232" y="8176"/>
                </a:lnTo>
                <a:close/>
                <a:moveTo>
                  <a:pt x="438" y="8395"/>
                </a:moveTo>
                <a:lnTo>
                  <a:pt x="584" y="8444"/>
                </a:lnTo>
                <a:lnTo>
                  <a:pt x="706" y="8444"/>
                </a:lnTo>
                <a:lnTo>
                  <a:pt x="974" y="8419"/>
                </a:lnTo>
                <a:lnTo>
                  <a:pt x="1022" y="8419"/>
                </a:lnTo>
                <a:lnTo>
                  <a:pt x="1022" y="8468"/>
                </a:lnTo>
                <a:lnTo>
                  <a:pt x="998" y="8736"/>
                </a:lnTo>
                <a:lnTo>
                  <a:pt x="974" y="8979"/>
                </a:lnTo>
                <a:lnTo>
                  <a:pt x="925" y="9003"/>
                </a:lnTo>
                <a:lnTo>
                  <a:pt x="706" y="9028"/>
                </a:lnTo>
                <a:lnTo>
                  <a:pt x="584" y="9028"/>
                </a:lnTo>
                <a:lnTo>
                  <a:pt x="463" y="9076"/>
                </a:lnTo>
                <a:lnTo>
                  <a:pt x="438" y="8395"/>
                </a:lnTo>
                <a:close/>
                <a:moveTo>
                  <a:pt x="15111" y="8882"/>
                </a:moveTo>
                <a:lnTo>
                  <a:pt x="15305" y="8955"/>
                </a:lnTo>
                <a:lnTo>
                  <a:pt x="15476" y="9028"/>
                </a:lnTo>
                <a:lnTo>
                  <a:pt x="15597" y="9076"/>
                </a:lnTo>
                <a:lnTo>
                  <a:pt x="15719" y="9101"/>
                </a:lnTo>
                <a:lnTo>
                  <a:pt x="15816" y="9149"/>
                </a:lnTo>
                <a:lnTo>
                  <a:pt x="15792" y="9587"/>
                </a:lnTo>
                <a:lnTo>
                  <a:pt x="15670" y="9490"/>
                </a:lnTo>
                <a:lnTo>
                  <a:pt x="15500" y="9417"/>
                </a:lnTo>
                <a:lnTo>
                  <a:pt x="15378" y="9368"/>
                </a:lnTo>
                <a:lnTo>
                  <a:pt x="15232" y="9320"/>
                </a:lnTo>
                <a:lnTo>
                  <a:pt x="15111" y="9320"/>
                </a:lnTo>
                <a:lnTo>
                  <a:pt x="15062" y="9344"/>
                </a:lnTo>
                <a:lnTo>
                  <a:pt x="15086" y="8930"/>
                </a:lnTo>
                <a:lnTo>
                  <a:pt x="15111" y="8882"/>
                </a:lnTo>
                <a:close/>
                <a:moveTo>
                  <a:pt x="998" y="9368"/>
                </a:moveTo>
                <a:lnTo>
                  <a:pt x="1047" y="9757"/>
                </a:lnTo>
                <a:lnTo>
                  <a:pt x="803" y="9806"/>
                </a:lnTo>
                <a:lnTo>
                  <a:pt x="706" y="9830"/>
                </a:lnTo>
                <a:lnTo>
                  <a:pt x="609" y="9903"/>
                </a:lnTo>
                <a:lnTo>
                  <a:pt x="584" y="9903"/>
                </a:lnTo>
                <a:lnTo>
                  <a:pt x="511" y="9368"/>
                </a:lnTo>
                <a:close/>
                <a:moveTo>
                  <a:pt x="15013" y="9563"/>
                </a:moveTo>
                <a:lnTo>
                  <a:pt x="15111" y="9636"/>
                </a:lnTo>
                <a:lnTo>
                  <a:pt x="15232" y="9709"/>
                </a:lnTo>
                <a:lnTo>
                  <a:pt x="15451" y="9855"/>
                </a:lnTo>
                <a:lnTo>
                  <a:pt x="15670" y="10025"/>
                </a:lnTo>
                <a:lnTo>
                  <a:pt x="15719" y="10049"/>
                </a:lnTo>
                <a:lnTo>
                  <a:pt x="15646" y="10366"/>
                </a:lnTo>
                <a:lnTo>
                  <a:pt x="15524" y="10317"/>
                </a:lnTo>
                <a:lnTo>
                  <a:pt x="15281" y="10147"/>
                </a:lnTo>
                <a:lnTo>
                  <a:pt x="15111" y="10025"/>
                </a:lnTo>
                <a:lnTo>
                  <a:pt x="14940" y="9928"/>
                </a:lnTo>
                <a:lnTo>
                  <a:pt x="15013" y="9563"/>
                </a:lnTo>
                <a:close/>
                <a:moveTo>
                  <a:pt x="8176" y="3650"/>
                </a:moveTo>
                <a:lnTo>
                  <a:pt x="8127" y="3674"/>
                </a:lnTo>
                <a:lnTo>
                  <a:pt x="8054" y="3723"/>
                </a:lnTo>
                <a:lnTo>
                  <a:pt x="8006" y="3772"/>
                </a:lnTo>
                <a:lnTo>
                  <a:pt x="7957" y="3845"/>
                </a:lnTo>
                <a:lnTo>
                  <a:pt x="7933" y="3918"/>
                </a:lnTo>
                <a:lnTo>
                  <a:pt x="7908" y="4575"/>
                </a:lnTo>
                <a:lnTo>
                  <a:pt x="7908" y="5232"/>
                </a:lnTo>
                <a:lnTo>
                  <a:pt x="7981" y="6570"/>
                </a:lnTo>
                <a:lnTo>
                  <a:pt x="7981" y="7032"/>
                </a:lnTo>
                <a:lnTo>
                  <a:pt x="7981" y="7470"/>
                </a:lnTo>
                <a:lnTo>
                  <a:pt x="7957" y="7933"/>
                </a:lnTo>
                <a:lnTo>
                  <a:pt x="7957" y="8395"/>
                </a:lnTo>
                <a:lnTo>
                  <a:pt x="7981" y="8468"/>
                </a:lnTo>
                <a:lnTo>
                  <a:pt x="8006" y="8541"/>
                </a:lnTo>
                <a:lnTo>
                  <a:pt x="8030" y="8590"/>
                </a:lnTo>
                <a:lnTo>
                  <a:pt x="8079" y="8614"/>
                </a:lnTo>
                <a:lnTo>
                  <a:pt x="8103" y="8736"/>
                </a:lnTo>
                <a:lnTo>
                  <a:pt x="8152" y="8857"/>
                </a:lnTo>
                <a:lnTo>
                  <a:pt x="8200" y="8979"/>
                </a:lnTo>
                <a:lnTo>
                  <a:pt x="8273" y="9076"/>
                </a:lnTo>
                <a:lnTo>
                  <a:pt x="8444" y="9271"/>
                </a:lnTo>
                <a:lnTo>
                  <a:pt x="8614" y="9441"/>
                </a:lnTo>
                <a:lnTo>
                  <a:pt x="9174" y="9952"/>
                </a:lnTo>
                <a:lnTo>
                  <a:pt x="9733" y="10463"/>
                </a:lnTo>
                <a:lnTo>
                  <a:pt x="9806" y="10512"/>
                </a:lnTo>
                <a:lnTo>
                  <a:pt x="9855" y="10536"/>
                </a:lnTo>
                <a:lnTo>
                  <a:pt x="10001" y="10536"/>
                </a:lnTo>
                <a:lnTo>
                  <a:pt x="10147" y="10512"/>
                </a:lnTo>
                <a:lnTo>
                  <a:pt x="10244" y="10439"/>
                </a:lnTo>
                <a:lnTo>
                  <a:pt x="10317" y="10317"/>
                </a:lnTo>
                <a:lnTo>
                  <a:pt x="10342" y="10195"/>
                </a:lnTo>
                <a:lnTo>
                  <a:pt x="10342" y="10147"/>
                </a:lnTo>
                <a:lnTo>
                  <a:pt x="10317" y="10074"/>
                </a:lnTo>
                <a:lnTo>
                  <a:pt x="10293" y="10025"/>
                </a:lnTo>
                <a:lnTo>
                  <a:pt x="10220" y="9952"/>
                </a:lnTo>
                <a:lnTo>
                  <a:pt x="9758" y="9539"/>
                </a:lnTo>
                <a:lnTo>
                  <a:pt x="9295" y="9125"/>
                </a:lnTo>
                <a:lnTo>
                  <a:pt x="8906" y="8784"/>
                </a:lnTo>
                <a:lnTo>
                  <a:pt x="8736" y="8590"/>
                </a:lnTo>
                <a:lnTo>
                  <a:pt x="8590" y="8395"/>
                </a:lnTo>
                <a:lnTo>
                  <a:pt x="8517" y="8298"/>
                </a:lnTo>
                <a:lnTo>
                  <a:pt x="8541" y="7762"/>
                </a:lnTo>
                <a:lnTo>
                  <a:pt x="8541" y="7203"/>
                </a:lnTo>
                <a:lnTo>
                  <a:pt x="8541" y="6667"/>
                </a:lnTo>
                <a:lnTo>
                  <a:pt x="8517" y="6108"/>
                </a:lnTo>
                <a:lnTo>
                  <a:pt x="8444" y="5013"/>
                </a:lnTo>
                <a:lnTo>
                  <a:pt x="8419" y="4477"/>
                </a:lnTo>
                <a:lnTo>
                  <a:pt x="8419" y="3918"/>
                </a:lnTo>
                <a:lnTo>
                  <a:pt x="8419" y="3845"/>
                </a:lnTo>
                <a:lnTo>
                  <a:pt x="8395" y="3796"/>
                </a:lnTo>
                <a:lnTo>
                  <a:pt x="8371" y="3747"/>
                </a:lnTo>
                <a:lnTo>
                  <a:pt x="8298" y="3699"/>
                </a:lnTo>
                <a:lnTo>
                  <a:pt x="8249" y="3674"/>
                </a:lnTo>
                <a:lnTo>
                  <a:pt x="8200" y="3650"/>
                </a:lnTo>
                <a:close/>
                <a:moveTo>
                  <a:pt x="633" y="10074"/>
                </a:moveTo>
                <a:lnTo>
                  <a:pt x="730" y="10122"/>
                </a:lnTo>
                <a:lnTo>
                  <a:pt x="876" y="10147"/>
                </a:lnTo>
                <a:lnTo>
                  <a:pt x="998" y="10147"/>
                </a:lnTo>
                <a:lnTo>
                  <a:pt x="1144" y="10122"/>
                </a:lnTo>
                <a:lnTo>
                  <a:pt x="1266" y="10487"/>
                </a:lnTo>
                <a:lnTo>
                  <a:pt x="1047" y="10585"/>
                </a:lnTo>
                <a:lnTo>
                  <a:pt x="925" y="10609"/>
                </a:lnTo>
                <a:lnTo>
                  <a:pt x="779" y="10682"/>
                </a:lnTo>
                <a:lnTo>
                  <a:pt x="706" y="10366"/>
                </a:lnTo>
                <a:lnTo>
                  <a:pt x="633" y="10074"/>
                </a:lnTo>
                <a:close/>
                <a:moveTo>
                  <a:pt x="14867" y="10244"/>
                </a:moveTo>
                <a:lnTo>
                  <a:pt x="14989" y="10366"/>
                </a:lnTo>
                <a:lnTo>
                  <a:pt x="15111" y="10463"/>
                </a:lnTo>
                <a:lnTo>
                  <a:pt x="15232" y="10560"/>
                </a:lnTo>
                <a:lnTo>
                  <a:pt x="15378" y="10658"/>
                </a:lnTo>
                <a:lnTo>
                  <a:pt x="15549" y="10706"/>
                </a:lnTo>
                <a:lnTo>
                  <a:pt x="15403" y="11071"/>
                </a:lnTo>
                <a:lnTo>
                  <a:pt x="15111" y="10852"/>
                </a:lnTo>
                <a:lnTo>
                  <a:pt x="15013" y="10779"/>
                </a:lnTo>
                <a:lnTo>
                  <a:pt x="14892" y="10706"/>
                </a:lnTo>
                <a:lnTo>
                  <a:pt x="14843" y="10682"/>
                </a:lnTo>
                <a:lnTo>
                  <a:pt x="14794" y="10658"/>
                </a:lnTo>
                <a:lnTo>
                  <a:pt x="14770" y="10658"/>
                </a:lnTo>
                <a:lnTo>
                  <a:pt x="14867" y="10244"/>
                </a:lnTo>
                <a:close/>
                <a:moveTo>
                  <a:pt x="1412" y="10852"/>
                </a:moveTo>
                <a:lnTo>
                  <a:pt x="1558" y="11169"/>
                </a:lnTo>
                <a:lnTo>
                  <a:pt x="1363" y="11266"/>
                </a:lnTo>
                <a:lnTo>
                  <a:pt x="1241" y="11339"/>
                </a:lnTo>
                <a:lnTo>
                  <a:pt x="1168" y="11363"/>
                </a:lnTo>
                <a:lnTo>
                  <a:pt x="1095" y="11436"/>
                </a:lnTo>
                <a:lnTo>
                  <a:pt x="901" y="10950"/>
                </a:lnTo>
                <a:lnTo>
                  <a:pt x="1095" y="10925"/>
                </a:lnTo>
                <a:lnTo>
                  <a:pt x="1241" y="10901"/>
                </a:lnTo>
                <a:lnTo>
                  <a:pt x="1412" y="10852"/>
                </a:lnTo>
                <a:close/>
                <a:moveTo>
                  <a:pt x="14697" y="10877"/>
                </a:moveTo>
                <a:lnTo>
                  <a:pt x="14721" y="10901"/>
                </a:lnTo>
                <a:lnTo>
                  <a:pt x="14794" y="11023"/>
                </a:lnTo>
                <a:lnTo>
                  <a:pt x="14892" y="11144"/>
                </a:lnTo>
                <a:lnTo>
                  <a:pt x="15062" y="11290"/>
                </a:lnTo>
                <a:lnTo>
                  <a:pt x="15159" y="11363"/>
                </a:lnTo>
                <a:lnTo>
                  <a:pt x="15257" y="11412"/>
                </a:lnTo>
                <a:lnTo>
                  <a:pt x="15062" y="11874"/>
                </a:lnTo>
                <a:lnTo>
                  <a:pt x="15062" y="11850"/>
                </a:lnTo>
                <a:lnTo>
                  <a:pt x="14940" y="11753"/>
                </a:lnTo>
                <a:lnTo>
                  <a:pt x="14819" y="11607"/>
                </a:lnTo>
                <a:lnTo>
                  <a:pt x="14648" y="11509"/>
                </a:lnTo>
                <a:lnTo>
                  <a:pt x="14575" y="11461"/>
                </a:lnTo>
                <a:lnTo>
                  <a:pt x="14502" y="11461"/>
                </a:lnTo>
                <a:lnTo>
                  <a:pt x="14673" y="10998"/>
                </a:lnTo>
                <a:lnTo>
                  <a:pt x="14697" y="10877"/>
                </a:lnTo>
                <a:close/>
                <a:moveTo>
                  <a:pt x="1752" y="11509"/>
                </a:moveTo>
                <a:lnTo>
                  <a:pt x="1874" y="11704"/>
                </a:lnTo>
                <a:lnTo>
                  <a:pt x="1752" y="11826"/>
                </a:lnTo>
                <a:lnTo>
                  <a:pt x="1606" y="11972"/>
                </a:lnTo>
                <a:lnTo>
                  <a:pt x="1485" y="12142"/>
                </a:lnTo>
                <a:lnTo>
                  <a:pt x="1241" y="11680"/>
                </a:lnTo>
                <a:lnTo>
                  <a:pt x="1363" y="11655"/>
                </a:lnTo>
                <a:lnTo>
                  <a:pt x="1485" y="11607"/>
                </a:lnTo>
                <a:lnTo>
                  <a:pt x="1752" y="11509"/>
                </a:lnTo>
                <a:close/>
                <a:moveTo>
                  <a:pt x="14405" y="11607"/>
                </a:moveTo>
                <a:lnTo>
                  <a:pt x="14575" y="11801"/>
                </a:lnTo>
                <a:lnTo>
                  <a:pt x="14721" y="11947"/>
                </a:lnTo>
                <a:lnTo>
                  <a:pt x="14892" y="12093"/>
                </a:lnTo>
                <a:lnTo>
                  <a:pt x="14940" y="12118"/>
                </a:lnTo>
                <a:lnTo>
                  <a:pt x="14794" y="12361"/>
                </a:lnTo>
                <a:lnTo>
                  <a:pt x="14721" y="12288"/>
                </a:lnTo>
                <a:lnTo>
                  <a:pt x="14648" y="12215"/>
                </a:lnTo>
                <a:lnTo>
                  <a:pt x="14478" y="12118"/>
                </a:lnTo>
                <a:lnTo>
                  <a:pt x="14235" y="11947"/>
                </a:lnTo>
                <a:lnTo>
                  <a:pt x="14405" y="11607"/>
                </a:lnTo>
                <a:close/>
                <a:moveTo>
                  <a:pt x="2069" y="11996"/>
                </a:moveTo>
                <a:lnTo>
                  <a:pt x="2263" y="12288"/>
                </a:lnTo>
                <a:lnTo>
                  <a:pt x="2117" y="12410"/>
                </a:lnTo>
                <a:lnTo>
                  <a:pt x="1996" y="12556"/>
                </a:lnTo>
                <a:lnTo>
                  <a:pt x="1947" y="12653"/>
                </a:lnTo>
                <a:lnTo>
                  <a:pt x="1898" y="12750"/>
                </a:lnTo>
                <a:lnTo>
                  <a:pt x="1631" y="12361"/>
                </a:lnTo>
                <a:lnTo>
                  <a:pt x="1825" y="12215"/>
                </a:lnTo>
                <a:lnTo>
                  <a:pt x="1996" y="12069"/>
                </a:lnTo>
                <a:lnTo>
                  <a:pt x="2069" y="11996"/>
                </a:lnTo>
                <a:close/>
                <a:moveTo>
                  <a:pt x="14065" y="12239"/>
                </a:moveTo>
                <a:lnTo>
                  <a:pt x="14186" y="12361"/>
                </a:lnTo>
                <a:lnTo>
                  <a:pt x="14405" y="12507"/>
                </a:lnTo>
                <a:lnTo>
                  <a:pt x="14502" y="12580"/>
                </a:lnTo>
                <a:lnTo>
                  <a:pt x="14624" y="12629"/>
                </a:lnTo>
                <a:lnTo>
                  <a:pt x="14381" y="12969"/>
                </a:lnTo>
                <a:lnTo>
                  <a:pt x="14332" y="12872"/>
                </a:lnTo>
                <a:lnTo>
                  <a:pt x="14259" y="12799"/>
                </a:lnTo>
                <a:lnTo>
                  <a:pt x="14113" y="12677"/>
                </a:lnTo>
                <a:lnTo>
                  <a:pt x="13919" y="12483"/>
                </a:lnTo>
                <a:lnTo>
                  <a:pt x="14065" y="12239"/>
                </a:lnTo>
                <a:close/>
                <a:moveTo>
                  <a:pt x="2531" y="12604"/>
                </a:moveTo>
                <a:lnTo>
                  <a:pt x="2726" y="12848"/>
                </a:lnTo>
                <a:lnTo>
                  <a:pt x="2458" y="13237"/>
                </a:lnTo>
                <a:lnTo>
                  <a:pt x="2361" y="13359"/>
                </a:lnTo>
                <a:lnTo>
                  <a:pt x="2044" y="12921"/>
                </a:lnTo>
                <a:lnTo>
                  <a:pt x="2142" y="12896"/>
                </a:lnTo>
                <a:lnTo>
                  <a:pt x="2239" y="12848"/>
                </a:lnTo>
                <a:lnTo>
                  <a:pt x="2385" y="12726"/>
                </a:lnTo>
                <a:lnTo>
                  <a:pt x="2531" y="12604"/>
                </a:lnTo>
                <a:close/>
                <a:moveTo>
                  <a:pt x="13773" y="12702"/>
                </a:moveTo>
                <a:lnTo>
                  <a:pt x="13797" y="12726"/>
                </a:lnTo>
                <a:lnTo>
                  <a:pt x="13992" y="12945"/>
                </a:lnTo>
                <a:lnTo>
                  <a:pt x="14089" y="13042"/>
                </a:lnTo>
                <a:lnTo>
                  <a:pt x="14162" y="13164"/>
                </a:lnTo>
                <a:lnTo>
                  <a:pt x="14211" y="13213"/>
                </a:lnTo>
                <a:lnTo>
                  <a:pt x="13967" y="13505"/>
                </a:lnTo>
                <a:lnTo>
                  <a:pt x="13821" y="13310"/>
                </a:lnTo>
                <a:lnTo>
                  <a:pt x="13675" y="13115"/>
                </a:lnTo>
                <a:lnTo>
                  <a:pt x="13529" y="13018"/>
                </a:lnTo>
                <a:lnTo>
                  <a:pt x="13773" y="12702"/>
                </a:lnTo>
                <a:close/>
                <a:moveTo>
                  <a:pt x="2993" y="13164"/>
                </a:moveTo>
                <a:lnTo>
                  <a:pt x="3188" y="13383"/>
                </a:lnTo>
                <a:lnTo>
                  <a:pt x="3164" y="13456"/>
                </a:lnTo>
                <a:lnTo>
                  <a:pt x="2969" y="13651"/>
                </a:lnTo>
                <a:lnTo>
                  <a:pt x="2896" y="13748"/>
                </a:lnTo>
                <a:lnTo>
                  <a:pt x="2823" y="13845"/>
                </a:lnTo>
                <a:lnTo>
                  <a:pt x="2726" y="13772"/>
                </a:lnTo>
                <a:lnTo>
                  <a:pt x="2580" y="13578"/>
                </a:lnTo>
                <a:lnTo>
                  <a:pt x="2653" y="13529"/>
                </a:lnTo>
                <a:lnTo>
                  <a:pt x="2726" y="13456"/>
                </a:lnTo>
                <a:lnTo>
                  <a:pt x="2993" y="13164"/>
                </a:lnTo>
                <a:close/>
                <a:moveTo>
                  <a:pt x="13383" y="13188"/>
                </a:moveTo>
                <a:lnTo>
                  <a:pt x="13456" y="13334"/>
                </a:lnTo>
                <a:lnTo>
                  <a:pt x="13724" y="13748"/>
                </a:lnTo>
                <a:lnTo>
                  <a:pt x="13578" y="13918"/>
                </a:lnTo>
                <a:lnTo>
                  <a:pt x="13456" y="14040"/>
                </a:lnTo>
                <a:lnTo>
                  <a:pt x="13335" y="13821"/>
                </a:lnTo>
                <a:lnTo>
                  <a:pt x="13213" y="13602"/>
                </a:lnTo>
                <a:lnTo>
                  <a:pt x="13116" y="13480"/>
                </a:lnTo>
                <a:lnTo>
                  <a:pt x="13237" y="13334"/>
                </a:lnTo>
                <a:lnTo>
                  <a:pt x="13383" y="13188"/>
                </a:lnTo>
                <a:close/>
                <a:moveTo>
                  <a:pt x="3456" y="13651"/>
                </a:moveTo>
                <a:lnTo>
                  <a:pt x="3796" y="13991"/>
                </a:lnTo>
                <a:lnTo>
                  <a:pt x="3650" y="14089"/>
                </a:lnTo>
                <a:lnTo>
                  <a:pt x="3504" y="14186"/>
                </a:lnTo>
                <a:lnTo>
                  <a:pt x="3407" y="14259"/>
                </a:lnTo>
                <a:lnTo>
                  <a:pt x="3334" y="14332"/>
                </a:lnTo>
                <a:lnTo>
                  <a:pt x="3042" y="14089"/>
                </a:lnTo>
                <a:lnTo>
                  <a:pt x="3164" y="13967"/>
                </a:lnTo>
                <a:lnTo>
                  <a:pt x="3237" y="13894"/>
                </a:lnTo>
                <a:lnTo>
                  <a:pt x="3334" y="13797"/>
                </a:lnTo>
                <a:lnTo>
                  <a:pt x="3456" y="13651"/>
                </a:lnTo>
                <a:close/>
                <a:moveTo>
                  <a:pt x="12945" y="13651"/>
                </a:moveTo>
                <a:lnTo>
                  <a:pt x="12994" y="13748"/>
                </a:lnTo>
                <a:lnTo>
                  <a:pt x="13213" y="14210"/>
                </a:lnTo>
                <a:lnTo>
                  <a:pt x="13213" y="14235"/>
                </a:lnTo>
                <a:lnTo>
                  <a:pt x="13043" y="14381"/>
                </a:lnTo>
                <a:lnTo>
                  <a:pt x="12970" y="14210"/>
                </a:lnTo>
                <a:lnTo>
                  <a:pt x="12897" y="14040"/>
                </a:lnTo>
                <a:lnTo>
                  <a:pt x="12824" y="13918"/>
                </a:lnTo>
                <a:lnTo>
                  <a:pt x="12751" y="13821"/>
                </a:lnTo>
                <a:lnTo>
                  <a:pt x="12945" y="13651"/>
                </a:lnTo>
                <a:close/>
                <a:moveTo>
                  <a:pt x="3967" y="14162"/>
                </a:moveTo>
                <a:lnTo>
                  <a:pt x="4332" y="14454"/>
                </a:lnTo>
                <a:lnTo>
                  <a:pt x="4283" y="14502"/>
                </a:lnTo>
                <a:lnTo>
                  <a:pt x="4113" y="14648"/>
                </a:lnTo>
                <a:lnTo>
                  <a:pt x="4040" y="14721"/>
                </a:lnTo>
                <a:lnTo>
                  <a:pt x="3991" y="14794"/>
                </a:lnTo>
                <a:lnTo>
                  <a:pt x="3602" y="14551"/>
                </a:lnTo>
                <a:lnTo>
                  <a:pt x="3748" y="14429"/>
                </a:lnTo>
                <a:lnTo>
                  <a:pt x="3845" y="14308"/>
                </a:lnTo>
                <a:lnTo>
                  <a:pt x="3967" y="14162"/>
                </a:lnTo>
                <a:close/>
                <a:moveTo>
                  <a:pt x="12556" y="13991"/>
                </a:moveTo>
                <a:lnTo>
                  <a:pt x="12605" y="14113"/>
                </a:lnTo>
                <a:lnTo>
                  <a:pt x="12678" y="14332"/>
                </a:lnTo>
                <a:lnTo>
                  <a:pt x="12775" y="14551"/>
                </a:lnTo>
                <a:lnTo>
                  <a:pt x="12775" y="14600"/>
                </a:lnTo>
                <a:lnTo>
                  <a:pt x="12459" y="14819"/>
                </a:lnTo>
                <a:lnTo>
                  <a:pt x="12434" y="14673"/>
                </a:lnTo>
                <a:lnTo>
                  <a:pt x="12361" y="14527"/>
                </a:lnTo>
                <a:lnTo>
                  <a:pt x="12313" y="14381"/>
                </a:lnTo>
                <a:lnTo>
                  <a:pt x="12215" y="14235"/>
                </a:lnTo>
                <a:lnTo>
                  <a:pt x="12556" y="13991"/>
                </a:lnTo>
                <a:close/>
                <a:moveTo>
                  <a:pt x="8760" y="1509"/>
                </a:moveTo>
                <a:lnTo>
                  <a:pt x="9174" y="1557"/>
                </a:lnTo>
                <a:lnTo>
                  <a:pt x="9222" y="1582"/>
                </a:lnTo>
                <a:lnTo>
                  <a:pt x="9271" y="1606"/>
                </a:lnTo>
                <a:lnTo>
                  <a:pt x="9368" y="1582"/>
                </a:lnTo>
                <a:lnTo>
                  <a:pt x="10123" y="1728"/>
                </a:lnTo>
                <a:lnTo>
                  <a:pt x="10488" y="1825"/>
                </a:lnTo>
                <a:lnTo>
                  <a:pt x="10877" y="1947"/>
                </a:lnTo>
                <a:lnTo>
                  <a:pt x="11291" y="2117"/>
                </a:lnTo>
                <a:lnTo>
                  <a:pt x="11656" y="2287"/>
                </a:lnTo>
                <a:lnTo>
                  <a:pt x="11510" y="2385"/>
                </a:lnTo>
                <a:lnTo>
                  <a:pt x="11388" y="2531"/>
                </a:lnTo>
                <a:lnTo>
                  <a:pt x="11193" y="2823"/>
                </a:lnTo>
                <a:lnTo>
                  <a:pt x="10950" y="3066"/>
                </a:lnTo>
                <a:lnTo>
                  <a:pt x="10853" y="3212"/>
                </a:lnTo>
                <a:lnTo>
                  <a:pt x="10828" y="3285"/>
                </a:lnTo>
                <a:lnTo>
                  <a:pt x="10804" y="3358"/>
                </a:lnTo>
                <a:lnTo>
                  <a:pt x="10804" y="3407"/>
                </a:lnTo>
                <a:lnTo>
                  <a:pt x="10828" y="3431"/>
                </a:lnTo>
                <a:lnTo>
                  <a:pt x="10853" y="3480"/>
                </a:lnTo>
                <a:lnTo>
                  <a:pt x="10974" y="3480"/>
                </a:lnTo>
                <a:lnTo>
                  <a:pt x="11047" y="3455"/>
                </a:lnTo>
                <a:lnTo>
                  <a:pt x="11193" y="3358"/>
                </a:lnTo>
                <a:lnTo>
                  <a:pt x="11315" y="3261"/>
                </a:lnTo>
                <a:lnTo>
                  <a:pt x="11412" y="3139"/>
                </a:lnTo>
                <a:lnTo>
                  <a:pt x="11680" y="2871"/>
                </a:lnTo>
                <a:lnTo>
                  <a:pt x="11826" y="2725"/>
                </a:lnTo>
                <a:lnTo>
                  <a:pt x="11875" y="2628"/>
                </a:lnTo>
                <a:lnTo>
                  <a:pt x="11948" y="2555"/>
                </a:lnTo>
                <a:lnTo>
                  <a:pt x="11948" y="2458"/>
                </a:lnTo>
                <a:lnTo>
                  <a:pt x="12313" y="2701"/>
                </a:lnTo>
                <a:lnTo>
                  <a:pt x="12629" y="2969"/>
                </a:lnTo>
                <a:lnTo>
                  <a:pt x="12945" y="3261"/>
                </a:lnTo>
                <a:lnTo>
                  <a:pt x="13237" y="3601"/>
                </a:lnTo>
                <a:lnTo>
                  <a:pt x="13456" y="3869"/>
                </a:lnTo>
                <a:lnTo>
                  <a:pt x="13651" y="4137"/>
                </a:lnTo>
                <a:lnTo>
                  <a:pt x="13821" y="4429"/>
                </a:lnTo>
                <a:lnTo>
                  <a:pt x="13992" y="4745"/>
                </a:lnTo>
                <a:lnTo>
                  <a:pt x="13870" y="4745"/>
                </a:lnTo>
                <a:lnTo>
                  <a:pt x="13748" y="4794"/>
                </a:lnTo>
                <a:lnTo>
                  <a:pt x="13505" y="4940"/>
                </a:lnTo>
                <a:lnTo>
                  <a:pt x="13237" y="5134"/>
                </a:lnTo>
                <a:lnTo>
                  <a:pt x="13067" y="5207"/>
                </a:lnTo>
                <a:lnTo>
                  <a:pt x="12921" y="5305"/>
                </a:lnTo>
                <a:lnTo>
                  <a:pt x="12872" y="5378"/>
                </a:lnTo>
                <a:lnTo>
                  <a:pt x="12872" y="5451"/>
                </a:lnTo>
                <a:lnTo>
                  <a:pt x="12897" y="5524"/>
                </a:lnTo>
                <a:lnTo>
                  <a:pt x="12970" y="5597"/>
                </a:lnTo>
                <a:lnTo>
                  <a:pt x="13043" y="5621"/>
                </a:lnTo>
                <a:lnTo>
                  <a:pt x="13116" y="5645"/>
                </a:lnTo>
                <a:lnTo>
                  <a:pt x="13286" y="5645"/>
                </a:lnTo>
                <a:lnTo>
                  <a:pt x="13432" y="5572"/>
                </a:lnTo>
                <a:lnTo>
                  <a:pt x="13578" y="5499"/>
                </a:lnTo>
                <a:lnTo>
                  <a:pt x="13870" y="5329"/>
                </a:lnTo>
                <a:lnTo>
                  <a:pt x="14016" y="5256"/>
                </a:lnTo>
                <a:lnTo>
                  <a:pt x="14162" y="5207"/>
                </a:lnTo>
                <a:lnTo>
                  <a:pt x="14211" y="5159"/>
                </a:lnTo>
                <a:lnTo>
                  <a:pt x="14381" y="5621"/>
                </a:lnTo>
                <a:lnTo>
                  <a:pt x="14502" y="6059"/>
                </a:lnTo>
                <a:lnTo>
                  <a:pt x="14600" y="6448"/>
                </a:lnTo>
                <a:lnTo>
                  <a:pt x="14648" y="6862"/>
                </a:lnTo>
                <a:lnTo>
                  <a:pt x="14746" y="7665"/>
                </a:lnTo>
                <a:lnTo>
                  <a:pt x="14746" y="7860"/>
                </a:lnTo>
                <a:lnTo>
                  <a:pt x="14746" y="8054"/>
                </a:lnTo>
                <a:lnTo>
                  <a:pt x="14575" y="8030"/>
                </a:lnTo>
                <a:lnTo>
                  <a:pt x="14138" y="8030"/>
                </a:lnTo>
                <a:lnTo>
                  <a:pt x="14016" y="8054"/>
                </a:lnTo>
                <a:lnTo>
                  <a:pt x="13919" y="8079"/>
                </a:lnTo>
                <a:lnTo>
                  <a:pt x="13821" y="8127"/>
                </a:lnTo>
                <a:lnTo>
                  <a:pt x="13748" y="8200"/>
                </a:lnTo>
                <a:lnTo>
                  <a:pt x="13724" y="8273"/>
                </a:lnTo>
                <a:lnTo>
                  <a:pt x="13700" y="8322"/>
                </a:lnTo>
                <a:lnTo>
                  <a:pt x="13724" y="8346"/>
                </a:lnTo>
                <a:lnTo>
                  <a:pt x="13773" y="8419"/>
                </a:lnTo>
                <a:lnTo>
                  <a:pt x="13846" y="8444"/>
                </a:lnTo>
                <a:lnTo>
                  <a:pt x="13992" y="8492"/>
                </a:lnTo>
                <a:lnTo>
                  <a:pt x="14138" y="8517"/>
                </a:lnTo>
                <a:lnTo>
                  <a:pt x="14284" y="8517"/>
                </a:lnTo>
                <a:lnTo>
                  <a:pt x="14527" y="8565"/>
                </a:lnTo>
                <a:lnTo>
                  <a:pt x="14746" y="8614"/>
                </a:lnTo>
                <a:lnTo>
                  <a:pt x="14794" y="8809"/>
                </a:lnTo>
                <a:lnTo>
                  <a:pt x="14770" y="9052"/>
                </a:lnTo>
                <a:lnTo>
                  <a:pt x="14697" y="9441"/>
                </a:lnTo>
                <a:lnTo>
                  <a:pt x="14600" y="9806"/>
                </a:lnTo>
                <a:lnTo>
                  <a:pt x="14356" y="10560"/>
                </a:lnTo>
                <a:lnTo>
                  <a:pt x="14186" y="11023"/>
                </a:lnTo>
                <a:lnTo>
                  <a:pt x="13992" y="11461"/>
                </a:lnTo>
                <a:lnTo>
                  <a:pt x="13821" y="11363"/>
                </a:lnTo>
                <a:lnTo>
                  <a:pt x="13651" y="11290"/>
                </a:lnTo>
                <a:lnTo>
                  <a:pt x="13456" y="11169"/>
                </a:lnTo>
                <a:lnTo>
                  <a:pt x="13335" y="11096"/>
                </a:lnTo>
                <a:lnTo>
                  <a:pt x="13237" y="11047"/>
                </a:lnTo>
                <a:lnTo>
                  <a:pt x="13164" y="11047"/>
                </a:lnTo>
                <a:lnTo>
                  <a:pt x="13091" y="11071"/>
                </a:lnTo>
                <a:lnTo>
                  <a:pt x="13043" y="11096"/>
                </a:lnTo>
                <a:lnTo>
                  <a:pt x="13018" y="11120"/>
                </a:lnTo>
                <a:lnTo>
                  <a:pt x="12994" y="11193"/>
                </a:lnTo>
                <a:lnTo>
                  <a:pt x="12970" y="11242"/>
                </a:lnTo>
                <a:lnTo>
                  <a:pt x="12970" y="11315"/>
                </a:lnTo>
                <a:lnTo>
                  <a:pt x="12994" y="11363"/>
                </a:lnTo>
                <a:lnTo>
                  <a:pt x="13067" y="11461"/>
                </a:lnTo>
                <a:lnTo>
                  <a:pt x="13164" y="11558"/>
                </a:lnTo>
                <a:lnTo>
                  <a:pt x="13383" y="11680"/>
                </a:lnTo>
                <a:lnTo>
                  <a:pt x="13554" y="11801"/>
                </a:lnTo>
                <a:lnTo>
                  <a:pt x="13651" y="11850"/>
                </a:lnTo>
                <a:lnTo>
                  <a:pt x="13748" y="11899"/>
                </a:lnTo>
                <a:lnTo>
                  <a:pt x="13578" y="12191"/>
                </a:lnTo>
                <a:lnTo>
                  <a:pt x="13359" y="12483"/>
                </a:lnTo>
                <a:lnTo>
                  <a:pt x="13164" y="12750"/>
                </a:lnTo>
                <a:lnTo>
                  <a:pt x="12921" y="13018"/>
                </a:lnTo>
                <a:lnTo>
                  <a:pt x="12629" y="13334"/>
                </a:lnTo>
                <a:lnTo>
                  <a:pt x="12337" y="13602"/>
                </a:lnTo>
                <a:lnTo>
                  <a:pt x="11996" y="13845"/>
                </a:lnTo>
                <a:lnTo>
                  <a:pt x="11656" y="14064"/>
                </a:lnTo>
                <a:lnTo>
                  <a:pt x="11558" y="13845"/>
                </a:lnTo>
                <a:lnTo>
                  <a:pt x="11437" y="13626"/>
                </a:lnTo>
                <a:lnTo>
                  <a:pt x="11266" y="13383"/>
                </a:lnTo>
                <a:lnTo>
                  <a:pt x="11169" y="13261"/>
                </a:lnTo>
                <a:lnTo>
                  <a:pt x="11047" y="13188"/>
                </a:lnTo>
                <a:lnTo>
                  <a:pt x="10974" y="13188"/>
                </a:lnTo>
                <a:lnTo>
                  <a:pt x="10926" y="13261"/>
                </a:lnTo>
                <a:lnTo>
                  <a:pt x="10901" y="13334"/>
                </a:lnTo>
                <a:lnTo>
                  <a:pt x="10901" y="13383"/>
                </a:lnTo>
                <a:lnTo>
                  <a:pt x="10926" y="13529"/>
                </a:lnTo>
                <a:lnTo>
                  <a:pt x="11047" y="13772"/>
                </a:lnTo>
                <a:lnTo>
                  <a:pt x="11266" y="14259"/>
                </a:lnTo>
                <a:lnTo>
                  <a:pt x="10926" y="14405"/>
                </a:lnTo>
                <a:lnTo>
                  <a:pt x="10561" y="14502"/>
                </a:lnTo>
                <a:lnTo>
                  <a:pt x="10220" y="14575"/>
                </a:lnTo>
                <a:lnTo>
                  <a:pt x="9879" y="14624"/>
                </a:lnTo>
                <a:lnTo>
                  <a:pt x="9198" y="14721"/>
                </a:lnTo>
                <a:lnTo>
                  <a:pt x="8857" y="14794"/>
                </a:lnTo>
                <a:lnTo>
                  <a:pt x="8663" y="14819"/>
                </a:lnTo>
                <a:lnTo>
                  <a:pt x="8517" y="14892"/>
                </a:lnTo>
                <a:lnTo>
                  <a:pt x="8249" y="14892"/>
                </a:lnTo>
                <a:lnTo>
                  <a:pt x="8249" y="14673"/>
                </a:lnTo>
                <a:lnTo>
                  <a:pt x="8273" y="14429"/>
                </a:lnTo>
                <a:lnTo>
                  <a:pt x="8273" y="14308"/>
                </a:lnTo>
                <a:lnTo>
                  <a:pt x="8249" y="14186"/>
                </a:lnTo>
                <a:lnTo>
                  <a:pt x="8225" y="14089"/>
                </a:lnTo>
                <a:lnTo>
                  <a:pt x="8152" y="13991"/>
                </a:lnTo>
                <a:lnTo>
                  <a:pt x="8127" y="13967"/>
                </a:lnTo>
                <a:lnTo>
                  <a:pt x="8030" y="13967"/>
                </a:lnTo>
                <a:lnTo>
                  <a:pt x="8006" y="13991"/>
                </a:lnTo>
                <a:lnTo>
                  <a:pt x="7933" y="14113"/>
                </a:lnTo>
                <a:lnTo>
                  <a:pt x="7884" y="14235"/>
                </a:lnTo>
                <a:lnTo>
                  <a:pt x="7860" y="14478"/>
                </a:lnTo>
                <a:lnTo>
                  <a:pt x="7835" y="14697"/>
                </a:lnTo>
                <a:lnTo>
                  <a:pt x="7860" y="14916"/>
                </a:lnTo>
                <a:lnTo>
                  <a:pt x="7373" y="14916"/>
                </a:lnTo>
                <a:lnTo>
                  <a:pt x="6911" y="14892"/>
                </a:lnTo>
                <a:lnTo>
                  <a:pt x="6448" y="14819"/>
                </a:lnTo>
                <a:lnTo>
                  <a:pt x="5986" y="14746"/>
                </a:lnTo>
                <a:lnTo>
                  <a:pt x="5694" y="14673"/>
                </a:lnTo>
                <a:lnTo>
                  <a:pt x="5402" y="14551"/>
                </a:lnTo>
                <a:lnTo>
                  <a:pt x="5135" y="14429"/>
                </a:lnTo>
                <a:lnTo>
                  <a:pt x="4891" y="14283"/>
                </a:lnTo>
                <a:lnTo>
                  <a:pt x="4940" y="14210"/>
                </a:lnTo>
                <a:lnTo>
                  <a:pt x="5208" y="13748"/>
                </a:lnTo>
                <a:lnTo>
                  <a:pt x="5329" y="13480"/>
                </a:lnTo>
                <a:lnTo>
                  <a:pt x="5378" y="13359"/>
                </a:lnTo>
                <a:lnTo>
                  <a:pt x="5402" y="13213"/>
                </a:lnTo>
                <a:lnTo>
                  <a:pt x="5402" y="13164"/>
                </a:lnTo>
                <a:lnTo>
                  <a:pt x="5378" y="13140"/>
                </a:lnTo>
                <a:lnTo>
                  <a:pt x="5305" y="13091"/>
                </a:lnTo>
                <a:lnTo>
                  <a:pt x="5232" y="13067"/>
                </a:lnTo>
                <a:lnTo>
                  <a:pt x="5135" y="13115"/>
                </a:lnTo>
                <a:lnTo>
                  <a:pt x="5062" y="13188"/>
                </a:lnTo>
                <a:lnTo>
                  <a:pt x="4989" y="13286"/>
                </a:lnTo>
                <a:lnTo>
                  <a:pt x="4867" y="13505"/>
                </a:lnTo>
                <a:lnTo>
                  <a:pt x="4575" y="13991"/>
                </a:lnTo>
                <a:lnTo>
                  <a:pt x="4551" y="14040"/>
                </a:lnTo>
                <a:lnTo>
                  <a:pt x="4137" y="13675"/>
                </a:lnTo>
                <a:lnTo>
                  <a:pt x="3748" y="13286"/>
                </a:lnTo>
                <a:lnTo>
                  <a:pt x="3407" y="12921"/>
                </a:lnTo>
                <a:lnTo>
                  <a:pt x="3091" y="12556"/>
                </a:lnTo>
                <a:lnTo>
                  <a:pt x="2799" y="12191"/>
                </a:lnTo>
                <a:lnTo>
                  <a:pt x="2531" y="11801"/>
                </a:lnTo>
                <a:lnTo>
                  <a:pt x="2774" y="11704"/>
                </a:lnTo>
                <a:lnTo>
                  <a:pt x="3042" y="11582"/>
                </a:lnTo>
                <a:lnTo>
                  <a:pt x="3285" y="11436"/>
                </a:lnTo>
                <a:lnTo>
                  <a:pt x="3358" y="11363"/>
                </a:lnTo>
                <a:lnTo>
                  <a:pt x="3358" y="11290"/>
                </a:lnTo>
                <a:lnTo>
                  <a:pt x="3334" y="11217"/>
                </a:lnTo>
                <a:lnTo>
                  <a:pt x="3310" y="11144"/>
                </a:lnTo>
                <a:lnTo>
                  <a:pt x="3237" y="11096"/>
                </a:lnTo>
                <a:lnTo>
                  <a:pt x="3164" y="11071"/>
                </a:lnTo>
                <a:lnTo>
                  <a:pt x="3066" y="11071"/>
                </a:lnTo>
                <a:lnTo>
                  <a:pt x="2993" y="11120"/>
                </a:lnTo>
                <a:lnTo>
                  <a:pt x="2799" y="11266"/>
                </a:lnTo>
                <a:lnTo>
                  <a:pt x="2580" y="11363"/>
                </a:lnTo>
                <a:lnTo>
                  <a:pt x="2312" y="11461"/>
                </a:lnTo>
                <a:lnTo>
                  <a:pt x="2117" y="11144"/>
                </a:lnTo>
                <a:lnTo>
                  <a:pt x="1947" y="10828"/>
                </a:lnTo>
                <a:lnTo>
                  <a:pt x="1777" y="10487"/>
                </a:lnTo>
                <a:lnTo>
                  <a:pt x="1631" y="10122"/>
                </a:lnTo>
                <a:lnTo>
                  <a:pt x="1509" y="9782"/>
                </a:lnTo>
                <a:lnTo>
                  <a:pt x="1412" y="9393"/>
                </a:lnTo>
                <a:lnTo>
                  <a:pt x="1363" y="9198"/>
                </a:lnTo>
                <a:lnTo>
                  <a:pt x="1363" y="8979"/>
                </a:lnTo>
                <a:lnTo>
                  <a:pt x="1387" y="8565"/>
                </a:lnTo>
                <a:lnTo>
                  <a:pt x="1412" y="8492"/>
                </a:lnTo>
                <a:lnTo>
                  <a:pt x="1558" y="8517"/>
                </a:lnTo>
                <a:lnTo>
                  <a:pt x="2190" y="8517"/>
                </a:lnTo>
                <a:lnTo>
                  <a:pt x="2288" y="8492"/>
                </a:lnTo>
                <a:lnTo>
                  <a:pt x="2361" y="8444"/>
                </a:lnTo>
                <a:lnTo>
                  <a:pt x="2409" y="8371"/>
                </a:lnTo>
                <a:lnTo>
                  <a:pt x="2409" y="8298"/>
                </a:lnTo>
                <a:lnTo>
                  <a:pt x="2409" y="8200"/>
                </a:lnTo>
                <a:lnTo>
                  <a:pt x="2361" y="8127"/>
                </a:lnTo>
                <a:lnTo>
                  <a:pt x="2288" y="8079"/>
                </a:lnTo>
                <a:lnTo>
                  <a:pt x="2190" y="8054"/>
                </a:lnTo>
                <a:lnTo>
                  <a:pt x="1971" y="8054"/>
                </a:lnTo>
                <a:lnTo>
                  <a:pt x="1752" y="8079"/>
                </a:lnTo>
                <a:lnTo>
                  <a:pt x="1509" y="8103"/>
                </a:lnTo>
                <a:lnTo>
                  <a:pt x="1606" y="7446"/>
                </a:lnTo>
                <a:lnTo>
                  <a:pt x="1704" y="6789"/>
                </a:lnTo>
                <a:lnTo>
                  <a:pt x="1801" y="6132"/>
                </a:lnTo>
                <a:lnTo>
                  <a:pt x="1898" y="5816"/>
                </a:lnTo>
                <a:lnTo>
                  <a:pt x="1996" y="5499"/>
                </a:lnTo>
                <a:lnTo>
                  <a:pt x="2117" y="5159"/>
                </a:lnTo>
                <a:lnTo>
                  <a:pt x="2288" y="5305"/>
                </a:lnTo>
                <a:lnTo>
                  <a:pt x="2458" y="5426"/>
                </a:lnTo>
                <a:lnTo>
                  <a:pt x="2701" y="5597"/>
                </a:lnTo>
                <a:lnTo>
                  <a:pt x="2823" y="5645"/>
                </a:lnTo>
                <a:lnTo>
                  <a:pt x="2945" y="5694"/>
                </a:lnTo>
                <a:lnTo>
                  <a:pt x="3066" y="5694"/>
                </a:lnTo>
                <a:lnTo>
                  <a:pt x="3139" y="5670"/>
                </a:lnTo>
                <a:lnTo>
                  <a:pt x="3212" y="5597"/>
                </a:lnTo>
                <a:lnTo>
                  <a:pt x="3237" y="5524"/>
                </a:lnTo>
                <a:lnTo>
                  <a:pt x="3237" y="5451"/>
                </a:lnTo>
                <a:lnTo>
                  <a:pt x="3237" y="5353"/>
                </a:lnTo>
                <a:lnTo>
                  <a:pt x="3164" y="5280"/>
                </a:lnTo>
                <a:lnTo>
                  <a:pt x="3091" y="5232"/>
                </a:lnTo>
                <a:lnTo>
                  <a:pt x="2872" y="5134"/>
                </a:lnTo>
                <a:lnTo>
                  <a:pt x="2677" y="5037"/>
                </a:lnTo>
                <a:lnTo>
                  <a:pt x="2482" y="4915"/>
                </a:lnTo>
                <a:lnTo>
                  <a:pt x="2288" y="4842"/>
                </a:lnTo>
                <a:lnTo>
                  <a:pt x="2555" y="4429"/>
                </a:lnTo>
                <a:lnTo>
                  <a:pt x="2847" y="4039"/>
                </a:lnTo>
                <a:lnTo>
                  <a:pt x="3188" y="3674"/>
                </a:lnTo>
                <a:lnTo>
                  <a:pt x="3529" y="3334"/>
                </a:lnTo>
                <a:lnTo>
                  <a:pt x="3796" y="3090"/>
                </a:lnTo>
                <a:lnTo>
                  <a:pt x="4088" y="2896"/>
                </a:lnTo>
                <a:lnTo>
                  <a:pt x="4380" y="2701"/>
                </a:lnTo>
                <a:lnTo>
                  <a:pt x="4697" y="2506"/>
                </a:lnTo>
                <a:lnTo>
                  <a:pt x="4770" y="2677"/>
                </a:lnTo>
                <a:lnTo>
                  <a:pt x="4867" y="2847"/>
                </a:lnTo>
                <a:lnTo>
                  <a:pt x="4989" y="3090"/>
                </a:lnTo>
                <a:lnTo>
                  <a:pt x="5062" y="3188"/>
                </a:lnTo>
                <a:lnTo>
                  <a:pt x="5159" y="3285"/>
                </a:lnTo>
                <a:lnTo>
                  <a:pt x="5232" y="3334"/>
                </a:lnTo>
                <a:lnTo>
                  <a:pt x="5329" y="3334"/>
                </a:lnTo>
                <a:lnTo>
                  <a:pt x="5402" y="3309"/>
                </a:lnTo>
                <a:lnTo>
                  <a:pt x="5475" y="3261"/>
                </a:lnTo>
                <a:lnTo>
                  <a:pt x="5524" y="3188"/>
                </a:lnTo>
                <a:lnTo>
                  <a:pt x="5548" y="3115"/>
                </a:lnTo>
                <a:lnTo>
                  <a:pt x="5524" y="3042"/>
                </a:lnTo>
                <a:lnTo>
                  <a:pt x="5475" y="2969"/>
                </a:lnTo>
                <a:lnTo>
                  <a:pt x="5402" y="2920"/>
                </a:lnTo>
                <a:lnTo>
                  <a:pt x="5354" y="2847"/>
                </a:lnTo>
                <a:lnTo>
                  <a:pt x="5232" y="2677"/>
                </a:lnTo>
                <a:lnTo>
                  <a:pt x="5135" y="2506"/>
                </a:lnTo>
                <a:lnTo>
                  <a:pt x="5013" y="2360"/>
                </a:lnTo>
                <a:lnTo>
                  <a:pt x="5402" y="2166"/>
                </a:lnTo>
                <a:lnTo>
                  <a:pt x="5792" y="2020"/>
                </a:lnTo>
                <a:lnTo>
                  <a:pt x="6084" y="1922"/>
                </a:lnTo>
                <a:lnTo>
                  <a:pt x="6375" y="1849"/>
                </a:lnTo>
                <a:lnTo>
                  <a:pt x="6984" y="1728"/>
                </a:lnTo>
                <a:lnTo>
                  <a:pt x="7178" y="1703"/>
                </a:lnTo>
                <a:lnTo>
                  <a:pt x="7397" y="1679"/>
                </a:lnTo>
                <a:lnTo>
                  <a:pt x="7616" y="1679"/>
                </a:lnTo>
                <a:lnTo>
                  <a:pt x="7835" y="1655"/>
                </a:lnTo>
                <a:lnTo>
                  <a:pt x="7835" y="1825"/>
                </a:lnTo>
                <a:lnTo>
                  <a:pt x="7835" y="1995"/>
                </a:lnTo>
                <a:lnTo>
                  <a:pt x="7835" y="2287"/>
                </a:lnTo>
                <a:lnTo>
                  <a:pt x="7884" y="2579"/>
                </a:lnTo>
                <a:lnTo>
                  <a:pt x="7908" y="2652"/>
                </a:lnTo>
                <a:lnTo>
                  <a:pt x="7957" y="2701"/>
                </a:lnTo>
                <a:lnTo>
                  <a:pt x="8030" y="2725"/>
                </a:lnTo>
                <a:lnTo>
                  <a:pt x="8127" y="2750"/>
                </a:lnTo>
                <a:lnTo>
                  <a:pt x="8200" y="2725"/>
                </a:lnTo>
                <a:lnTo>
                  <a:pt x="8273" y="2677"/>
                </a:lnTo>
                <a:lnTo>
                  <a:pt x="8322" y="2604"/>
                </a:lnTo>
                <a:lnTo>
                  <a:pt x="8322" y="2506"/>
                </a:lnTo>
                <a:lnTo>
                  <a:pt x="8273" y="1995"/>
                </a:lnTo>
                <a:lnTo>
                  <a:pt x="8273" y="1776"/>
                </a:lnTo>
                <a:lnTo>
                  <a:pt x="8249" y="1655"/>
                </a:lnTo>
                <a:lnTo>
                  <a:pt x="8225" y="1533"/>
                </a:lnTo>
                <a:lnTo>
                  <a:pt x="8444" y="1509"/>
                </a:lnTo>
                <a:close/>
                <a:moveTo>
                  <a:pt x="4575" y="14624"/>
                </a:moveTo>
                <a:lnTo>
                  <a:pt x="4794" y="14746"/>
                </a:lnTo>
                <a:lnTo>
                  <a:pt x="4672" y="14892"/>
                </a:lnTo>
                <a:lnTo>
                  <a:pt x="4526" y="15086"/>
                </a:lnTo>
                <a:lnTo>
                  <a:pt x="4502" y="15135"/>
                </a:lnTo>
                <a:lnTo>
                  <a:pt x="4283" y="14989"/>
                </a:lnTo>
                <a:lnTo>
                  <a:pt x="4380" y="14867"/>
                </a:lnTo>
                <a:lnTo>
                  <a:pt x="4478" y="14746"/>
                </a:lnTo>
                <a:lnTo>
                  <a:pt x="4575" y="14624"/>
                </a:lnTo>
                <a:close/>
                <a:moveTo>
                  <a:pt x="11996" y="14405"/>
                </a:moveTo>
                <a:lnTo>
                  <a:pt x="12045" y="14575"/>
                </a:lnTo>
                <a:lnTo>
                  <a:pt x="12118" y="14770"/>
                </a:lnTo>
                <a:lnTo>
                  <a:pt x="12167" y="14940"/>
                </a:lnTo>
                <a:lnTo>
                  <a:pt x="12191" y="14989"/>
                </a:lnTo>
                <a:lnTo>
                  <a:pt x="11850" y="15184"/>
                </a:lnTo>
                <a:lnTo>
                  <a:pt x="11826" y="15086"/>
                </a:lnTo>
                <a:lnTo>
                  <a:pt x="11777" y="14989"/>
                </a:lnTo>
                <a:lnTo>
                  <a:pt x="11656" y="14819"/>
                </a:lnTo>
                <a:lnTo>
                  <a:pt x="11534" y="14648"/>
                </a:lnTo>
                <a:lnTo>
                  <a:pt x="11777" y="14527"/>
                </a:lnTo>
                <a:lnTo>
                  <a:pt x="11996" y="14405"/>
                </a:lnTo>
                <a:close/>
                <a:moveTo>
                  <a:pt x="11339" y="14746"/>
                </a:moveTo>
                <a:lnTo>
                  <a:pt x="11364" y="14892"/>
                </a:lnTo>
                <a:lnTo>
                  <a:pt x="11437" y="15111"/>
                </a:lnTo>
                <a:lnTo>
                  <a:pt x="11558" y="15330"/>
                </a:lnTo>
                <a:lnTo>
                  <a:pt x="11169" y="15500"/>
                </a:lnTo>
                <a:lnTo>
                  <a:pt x="11193" y="15451"/>
                </a:lnTo>
                <a:lnTo>
                  <a:pt x="11169" y="15378"/>
                </a:lnTo>
                <a:lnTo>
                  <a:pt x="10901" y="15086"/>
                </a:lnTo>
                <a:lnTo>
                  <a:pt x="10804" y="14916"/>
                </a:lnTo>
                <a:lnTo>
                  <a:pt x="11023" y="14843"/>
                </a:lnTo>
                <a:lnTo>
                  <a:pt x="11339" y="14746"/>
                </a:lnTo>
                <a:close/>
                <a:moveTo>
                  <a:pt x="5135" y="14916"/>
                </a:moveTo>
                <a:lnTo>
                  <a:pt x="5548" y="15086"/>
                </a:lnTo>
                <a:lnTo>
                  <a:pt x="5402" y="15232"/>
                </a:lnTo>
                <a:lnTo>
                  <a:pt x="5281" y="15403"/>
                </a:lnTo>
                <a:lnTo>
                  <a:pt x="5232" y="15500"/>
                </a:lnTo>
                <a:lnTo>
                  <a:pt x="5208" y="15573"/>
                </a:lnTo>
                <a:lnTo>
                  <a:pt x="5208" y="15646"/>
                </a:lnTo>
                <a:lnTo>
                  <a:pt x="5183" y="15646"/>
                </a:lnTo>
                <a:lnTo>
                  <a:pt x="5086" y="15597"/>
                </a:lnTo>
                <a:lnTo>
                  <a:pt x="4989" y="15549"/>
                </a:lnTo>
                <a:lnTo>
                  <a:pt x="4818" y="15427"/>
                </a:lnTo>
                <a:lnTo>
                  <a:pt x="4891" y="15305"/>
                </a:lnTo>
                <a:lnTo>
                  <a:pt x="4964" y="15208"/>
                </a:lnTo>
                <a:lnTo>
                  <a:pt x="5086" y="15013"/>
                </a:lnTo>
                <a:lnTo>
                  <a:pt x="5086" y="14965"/>
                </a:lnTo>
                <a:lnTo>
                  <a:pt x="5110" y="14965"/>
                </a:lnTo>
                <a:lnTo>
                  <a:pt x="5110" y="14940"/>
                </a:lnTo>
                <a:lnTo>
                  <a:pt x="5135" y="14916"/>
                </a:lnTo>
                <a:close/>
                <a:moveTo>
                  <a:pt x="10561" y="14965"/>
                </a:moveTo>
                <a:lnTo>
                  <a:pt x="10609" y="15135"/>
                </a:lnTo>
                <a:lnTo>
                  <a:pt x="10707" y="15305"/>
                </a:lnTo>
                <a:lnTo>
                  <a:pt x="10804" y="15451"/>
                </a:lnTo>
                <a:lnTo>
                  <a:pt x="10926" y="15573"/>
                </a:lnTo>
                <a:lnTo>
                  <a:pt x="10950" y="15597"/>
                </a:lnTo>
                <a:lnTo>
                  <a:pt x="10877" y="15622"/>
                </a:lnTo>
                <a:lnTo>
                  <a:pt x="10609" y="15719"/>
                </a:lnTo>
                <a:lnTo>
                  <a:pt x="10585" y="15670"/>
                </a:lnTo>
                <a:lnTo>
                  <a:pt x="10512" y="15476"/>
                </a:lnTo>
                <a:lnTo>
                  <a:pt x="10415" y="15305"/>
                </a:lnTo>
                <a:lnTo>
                  <a:pt x="10342" y="15184"/>
                </a:lnTo>
                <a:lnTo>
                  <a:pt x="10293" y="15038"/>
                </a:lnTo>
                <a:lnTo>
                  <a:pt x="10561" y="14965"/>
                </a:lnTo>
                <a:close/>
                <a:moveTo>
                  <a:pt x="5913" y="15184"/>
                </a:moveTo>
                <a:lnTo>
                  <a:pt x="6327" y="15257"/>
                </a:lnTo>
                <a:lnTo>
                  <a:pt x="6181" y="15403"/>
                </a:lnTo>
                <a:lnTo>
                  <a:pt x="6084" y="15500"/>
                </a:lnTo>
                <a:lnTo>
                  <a:pt x="5986" y="15597"/>
                </a:lnTo>
                <a:lnTo>
                  <a:pt x="5913" y="15743"/>
                </a:lnTo>
                <a:lnTo>
                  <a:pt x="5889" y="15792"/>
                </a:lnTo>
                <a:lnTo>
                  <a:pt x="5865" y="15865"/>
                </a:lnTo>
                <a:lnTo>
                  <a:pt x="5524" y="15768"/>
                </a:lnTo>
                <a:lnTo>
                  <a:pt x="5621" y="15622"/>
                </a:lnTo>
                <a:lnTo>
                  <a:pt x="5694" y="15476"/>
                </a:lnTo>
                <a:lnTo>
                  <a:pt x="5889" y="15208"/>
                </a:lnTo>
                <a:lnTo>
                  <a:pt x="5913" y="15184"/>
                </a:lnTo>
                <a:close/>
                <a:moveTo>
                  <a:pt x="10025" y="15062"/>
                </a:moveTo>
                <a:lnTo>
                  <a:pt x="10025" y="15159"/>
                </a:lnTo>
                <a:lnTo>
                  <a:pt x="10025" y="15232"/>
                </a:lnTo>
                <a:lnTo>
                  <a:pt x="10074" y="15427"/>
                </a:lnTo>
                <a:lnTo>
                  <a:pt x="10171" y="15597"/>
                </a:lnTo>
                <a:lnTo>
                  <a:pt x="10220" y="15768"/>
                </a:lnTo>
                <a:lnTo>
                  <a:pt x="10244" y="15816"/>
                </a:lnTo>
                <a:lnTo>
                  <a:pt x="9758" y="15914"/>
                </a:lnTo>
                <a:lnTo>
                  <a:pt x="9758" y="15841"/>
                </a:lnTo>
                <a:lnTo>
                  <a:pt x="9758" y="15743"/>
                </a:lnTo>
                <a:lnTo>
                  <a:pt x="9709" y="15597"/>
                </a:lnTo>
                <a:lnTo>
                  <a:pt x="9660" y="15354"/>
                </a:lnTo>
                <a:lnTo>
                  <a:pt x="9660" y="15135"/>
                </a:lnTo>
                <a:lnTo>
                  <a:pt x="10025" y="15062"/>
                </a:lnTo>
                <a:close/>
                <a:moveTo>
                  <a:pt x="9466" y="15135"/>
                </a:moveTo>
                <a:lnTo>
                  <a:pt x="9441" y="15257"/>
                </a:lnTo>
                <a:lnTo>
                  <a:pt x="9417" y="15354"/>
                </a:lnTo>
                <a:lnTo>
                  <a:pt x="9417" y="15549"/>
                </a:lnTo>
                <a:lnTo>
                  <a:pt x="9417" y="15768"/>
                </a:lnTo>
                <a:lnTo>
                  <a:pt x="9441" y="15889"/>
                </a:lnTo>
                <a:lnTo>
                  <a:pt x="9490" y="15987"/>
                </a:lnTo>
                <a:lnTo>
                  <a:pt x="9441" y="15987"/>
                </a:lnTo>
                <a:lnTo>
                  <a:pt x="9247" y="16011"/>
                </a:lnTo>
                <a:lnTo>
                  <a:pt x="9222" y="15889"/>
                </a:lnTo>
                <a:lnTo>
                  <a:pt x="9198" y="15768"/>
                </a:lnTo>
                <a:lnTo>
                  <a:pt x="9125" y="15451"/>
                </a:lnTo>
                <a:lnTo>
                  <a:pt x="9125" y="15354"/>
                </a:lnTo>
                <a:lnTo>
                  <a:pt x="9076" y="15208"/>
                </a:lnTo>
                <a:lnTo>
                  <a:pt x="9441" y="15159"/>
                </a:lnTo>
                <a:lnTo>
                  <a:pt x="9466" y="15135"/>
                </a:lnTo>
                <a:close/>
                <a:moveTo>
                  <a:pt x="6594" y="15305"/>
                </a:moveTo>
                <a:lnTo>
                  <a:pt x="7032" y="15354"/>
                </a:lnTo>
                <a:lnTo>
                  <a:pt x="6984" y="15476"/>
                </a:lnTo>
                <a:lnTo>
                  <a:pt x="6935" y="15573"/>
                </a:lnTo>
                <a:lnTo>
                  <a:pt x="6886" y="15743"/>
                </a:lnTo>
                <a:lnTo>
                  <a:pt x="6813" y="15889"/>
                </a:lnTo>
                <a:lnTo>
                  <a:pt x="6765" y="15962"/>
                </a:lnTo>
                <a:lnTo>
                  <a:pt x="6740" y="16060"/>
                </a:lnTo>
                <a:lnTo>
                  <a:pt x="6254" y="15962"/>
                </a:lnTo>
                <a:lnTo>
                  <a:pt x="6351" y="15816"/>
                </a:lnTo>
                <a:lnTo>
                  <a:pt x="6448" y="15646"/>
                </a:lnTo>
                <a:lnTo>
                  <a:pt x="6521" y="15500"/>
                </a:lnTo>
                <a:lnTo>
                  <a:pt x="6570" y="15403"/>
                </a:lnTo>
                <a:lnTo>
                  <a:pt x="6594" y="15305"/>
                </a:lnTo>
                <a:close/>
                <a:moveTo>
                  <a:pt x="8249" y="15354"/>
                </a:moveTo>
                <a:lnTo>
                  <a:pt x="8225" y="15476"/>
                </a:lnTo>
                <a:lnTo>
                  <a:pt x="8200" y="15573"/>
                </a:lnTo>
                <a:lnTo>
                  <a:pt x="8200" y="15695"/>
                </a:lnTo>
                <a:lnTo>
                  <a:pt x="8200" y="15816"/>
                </a:lnTo>
                <a:lnTo>
                  <a:pt x="8273" y="16035"/>
                </a:lnTo>
                <a:lnTo>
                  <a:pt x="8127" y="16060"/>
                </a:lnTo>
                <a:lnTo>
                  <a:pt x="8103" y="16011"/>
                </a:lnTo>
                <a:lnTo>
                  <a:pt x="8079" y="15962"/>
                </a:lnTo>
                <a:lnTo>
                  <a:pt x="8054" y="15938"/>
                </a:lnTo>
                <a:lnTo>
                  <a:pt x="8054" y="15914"/>
                </a:lnTo>
                <a:lnTo>
                  <a:pt x="8054" y="15695"/>
                </a:lnTo>
                <a:lnTo>
                  <a:pt x="8079" y="15476"/>
                </a:lnTo>
                <a:lnTo>
                  <a:pt x="8079" y="15354"/>
                </a:lnTo>
                <a:close/>
                <a:moveTo>
                  <a:pt x="8930" y="15232"/>
                </a:moveTo>
                <a:lnTo>
                  <a:pt x="8906" y="15305"/>
                </a:lnTo>
                <a:lnTo>
                  <a:pt x="8882" y="15403"/>
                </a:lnTo>
                <a:lnTo>
                  <a:pt x="8857" y="15573"/>
                </a:lnTo>
                <a:lnTo>
                  <a:pt x="8857" y="15816"/>
                </a:lnTo>
                <a:lnTo>
                  <a:pt x="8882" y="15938"/>
                </a:lnTo>
                <a:lnTo>
                  <a:pt x="8930" y="16060"/>
                </a:lnTo>
                <a:lnTo>
                  <a:pt x="8638" y="16084"/>
                </a:lnTo>
                <a:lnTo>
                  <a:pt x="8638" y="16035"/>
                </a:lnTo>
                <a:lnTo>
                  <a:pt x="8638" y="15987"/>
                </a:lnTo>
                <a:lnTo>
                  <a:pt x="8565" y="15816"/>
                </a:lnTo>
                <a:lnTo>
                  <a:pt x="8517" y="15622"/>
                </a:lnTo>
                <a:lnTo>
                  <a:pt x="8541" y="15476"/>
                </a:lnTo>
                <a:lnTo>
                  <a:pt x="8541" y="15330"/>
                </a:lnTo>
                <a:lnTo>
                  <a:pt x="8614" y="15305"/>
                </a:lnTo>
                <a:lnTo>
                  <a:pt x="8663" y="15257"/>
                </a:lnTo>
                <a:lnTo>
                  <a:pt x="8930" y="15232"/>
                </a:lnTo>
                <a:close/>
                <a:moveTo>
                  <a:pt x="7738" y="15378"/>
                </a:moveTo>
                <a:lnTo>
                  <a:pt x="7689" y="15646"/>
                </a:lnTo>
                <a:lnTo>
                  <a:pt x="7665" y="15914"/>
                </a:lnTo>
                <a:lnTo>
                  <a:pt x="7689" y="16011"/>
                </a:lnTo>
                <a:lnTo>
                  <a:pt x="7714" y="16108"/>
                </a:lnTo>
                <a:lnTo>
                  <a:pt x="7446" y="16133"/>
                </a:lnTo>
                <a:lnTo>
                  <a:pt x="7178" y="16108"/>
                </a:lnTo>
                <a:lnTo>
                  <a:pt x="7203" y="16060"/>
                </a:lnTo>
                <a:lnTo>
                  <a:pt x="7276" y="15865"/>
                </a:lnTo>
                <a:lnTo>
                  <a:pt x="7349" y="15622"/>
                </a:lnTo>
                <a:lnTo>
                  <a:pt x="7397" y="15378"/>
                </a:lnTo>
                <a:close/>
                <a:moveTo>
                  <a:pt x="8419" y="0"/>
                </a:moveTo>
                <a:lnTo>
                  <a:pt x="8006" y="25"/>
                </a:lnTo>
                <a:lnTo>
                  <a:pt x="7592" y="98"/>
                </a:lnTo>
                <a:lnTo>
                  <a:pt x="7349" y="73"/>
                </a:lnTo>
                <a:lnTo>
                  <a:pt x="7130" y="98"/>
                </a:lnTo>
                <a:lnTo>
                  <a:pt x="6886" y="122"/>
                </a:lnTo>
                <a:lnTo>
                  <a:pt x="6667" y="171"/>
                </a:lnTo>
                <a:lnTo>
                  <a:pt x="6205" y="292"/>
                </a:lnTo>
                <a:lnTo>
                  <a:pt x="5816" y="414"/>
                </a:lnTo>
                <a:lnTo>
                  <a:pt x="5451" y="536"/>
                </a:lnTo>
                <a:lnTo>
                  <a:pt x="5110" y="682"/>
                </a:lnTo>
                <a:lnTo>
                  <a:pt x="4794" y="828"/>
                </a:lnTo>
                <a:lnTo>
                  <a:pt x="4478" y="998"/>
                </a:lnTo>
                <a:lnTo>
                  <a:pt x="3845" y="1363"/>
                </a:lnTo>
                <a:lnTo>
                  <a:pt x="3237" y="1776"/>
                </a:lnTo>
                <a:lnTo>
                  <a:pt x="2872" y="2020"/>
                </a:lnTo>
                <a:lnTo>
                  <a:pt x="2531" y="2287"/>
                </a:lnTo>
                <a:lnTo>
                  <a:pt x="2215" y="2579"/>
                </a:lnTo>
                <a:lnTo>
                  <a:pt x="1923" y="2871"/>
                </a:lnTo>
                <a:lnTo>
                  <a:pt x="1631" y="3212"/>
                </a:lnTo>
                <a:lnTo>
                  <a:pt x="1387" y="3528"/>
                </a:lnTo>
                <a:lnTo>
                  <a:pt x="1144" y="3893"/>
                </a:lnTo>
                <a:lnTo>
                  <a:pt x="949" y="4283"/>
                </a:lnTo>
                <a:lnTo>
                  <a:pt x="755" y="4648"/>
                </a:lnTo>
                <a:lnTo>
                  <a:pt x="609" y="5037"/>
                </a:lnTo>
                <a:lnTo>
                  <a:pt x="463" y="5426"/>
                </a:lnTo>
                <a:lnTo>
                  <a:pt x="341" y="5840"/>
                </a:lnTo>
                <a:lnTo>
                  <a:pt x="244" y="6254"/>
                </a:lnTo>
                <a:lnTo>
                  <a:pt x="146" y="6643"/>
                </a:lnTo>
                <a:lnTo>
                  <a:pt x="98" y="7057"/>
                </a:lnTo>
                <a:lnTo>
                  <a:pt x="49" y="7470"/>
                </a:lnTo>
                <a:lnTo>
                  <a:pt x="0" y="7908"/>
                </a:lnTo>
                <a:lnTo>
                  <a:pt x="0" y="8346"/>
                </a:lnTo>
                <a:lnTo>
                  <a:pt x="0" y="8784"/>
                </a:lnTo>
                <a:lnTo>
                  <a:pt x="25" y="9198"/>
                </a:lnTo>
                <a:lnTo>
                  <a:pt x="98" y="9636"/>
                </a:lnTo>
                <a:lnTo>
                  <a:pt x="171" y="10049"/>
                </a:lnTo>
                <a:lnTo>
                  <a:pt x="268" y="10487"/>
                </a:lnTo>
                <a:lnTo>
                  <a:pt x="390" y="10901"/>
                </a:lnTo>
                <a:lnTo>
                  <a:pt x="560" y="11315"/>
                </a:lnTo>
                <a:lnTo>
                  <a:pt x="730" y="11728"/>
                </a:lnTo>
                <a:lnTo>
                  <a:pt x="949" y="12118"/>
                </a:lnTo>
                <a:lnTo>
                  <a:pt x="1193" y="12507"/>
                </a:lnTo>
                <a:lnTo>
                  <a:pt x="1436" y="12896"/>
                </a:lnTo>
                <a:lnTo>
                  <a:pt x="1704" y="13261"/>
                </a:lnTo>
                <a:lnTo>
                  <a:pt x="2263" y="13967"/>
                </a:lnTo>
                <a:lnTo>
                  <a:pt x="2580" y="14308"/>
                </a:lnTo>
                <a:lnTo>
                  <a:pt x="2896" y="14624"/>
                </a:lnTo>
                <a:lnTo>
                  <a:pt x="3261" y="14892"/>
                </a:lnTo>
                <a:lnTo>
                  <a:pt x="3626" y="15159"/>
                </a:lnTo>
                <a:lnTo>
                  <a:pt x="4015" y="15403"/>
                </a:lnTo>
                <a:lnTo>
                  <a:pt x="4210" y="15524"/>
                </a:lnTo>
                <a:lnTo>
                  <a:pt x="4405" y="15670"/>
                </a:lnTo>
                <a:lnTo>
                  <a:pt x="4648" y="15889"/>
                </a:lnTo>
                <a:lnTo>
                  <a:pt x="4770" y="15987"/>
                </a:lnTo>
                <a:lnTo>
                  <a:pt x="4916" y="16060"/>
                </a:lnTo>
                <a:lnTo>
                  <a:pt x="5329" y="16230"/>
                </a:lnTo>
                <a:lnTo>
                  <a:pt x="5767" y="16352"/>
                </a:lnTo>
                <a:lnTo>
                  <a:pt x="6205" y="16473"/>
                </a:lnTo>
                <a:lnTo>
                  <a:pt x="6643" y="16571"/>
                </a:lnTo>
                <a:lnTo>
                  <a:pt x="7081" y="16619"/>
                </a:lnTo>
                <a:lnTo>
                  <a:pt x="7543" y="16619"/>
                </a:lnTo>
                <a:lnTo>
                  <a:pt x="7981" y="16595"/>
                </a:lnTo>
                <a:lnTo>
                  <a:pt x="8419" y="16522"/>
                </a:lnTo>
                <a:lnTo>
                  <a:pt x="8492" y="16498"/>
                </a:lnTo>
                <a:lnTo>
                  <a:pt x="8541" y="16449"/>
                </a:lnTo>
                <a:lnTo>
                  <a:pt x="8760" y="16498"/>
                </a:lnTo>
                <a:lnTo>
                  <a:pt x="8979" y="16498"/>
                </a:lnTo>
                <a:lnTo>
                  <a:pt x="9417" y="16425"/>
                </a:lnTo>
                <a:lnTo>
                  <a:pt x="9855" y="16352"/>
                </a:lnTo>
                <a:lnTo>
                  <a:pt x="10293" y="16254"/>
                </a:lnTo>
                <a:lnTo>
                  <a:pt x="10707" y="16133"/>
                </a:lnTo>
                <a:lnTo>
                  <a:pt x="11120" y="15987"/>
                </a:lnTo>
                <a:lnTo>
                  <a:pt x="11510" y="15841"/>
                </a:lnTo>
                <a:lnTo>
                  <a:pt x="11875" y="15670"/>
                </a:lnTo>
                <a:lnTo>
                  <a:pt x="12240" y="15476"/>
                </a:lnTo>
                <a:lnTo>
                  <a:pt x="12605" y="15257"/>
                </a:lnTo>
                <a:lnTo>
                  <a:pt x="12945" y="15013"/>
                </a:lnTo>
                <a:lnTo>
                  <a:pt x="13262" y="14770"/>
                </a:lnTo>
                <a:lnTo>
                  <a:pt x="13578" y="14502"/>
                </a:lnTo>
                <a:lnTo>
                  <a:pt x="13870" y="14235"/>
                </a:lnTo>
                <a:lnTo>
                  <a:pt x="14186" y="13918"/>
                </a:lnTo>
                <a:lnTo>
                  <a:pt x="14454" y="13626"/>
                </a:lnTo>
                <a:lnTo>
                  <a:pt x="14697" y="13286"/>
                </a:lnTo>
                <a:lnTo>
                  <a:pt x="14940" y="12945"/>
                </a:lnTo>
                <a:lnTo>
                  <a:pt x="15159" y="12580"/>
                </a:lnTo>
                <a:lnTo>
                  <a:pt x="15354" y="12215"/>
                </a:lnTo>
                <a:lnTo>
                  <a:pt x="15549" y="11850"/>
                </a:lnTo>
                <a:lnTo>
                  <a:pt x="15719" y="11461"/>
                </a:lnTo>
                <a:lnTo>
                  <a:pt x="15865" y="11071"/>
                </a:lnTo>
                <a:lnTo>
                  <a:pt x="16011" y="10658"/>
                </a:lnTo>
                <a:lnTo>
                  <a:pt x="16108" y="10244"/>
                </a:lnTo>
                <a:lnTo>
                  <a:pt x="16206" y="9806"/>
                </a:lnTo>
                <a:lnTo>
                  <a:pt x="16254" y="9514"/>
                </a:lnTo>
                <a:lnTo>
                  <a:pt x="16279" y="9198"/>
                </a:lnTo>
                <a:lnTo>
                  <a:pt x="16279" y="9028"/>
                </a:lnTo>
                <a:lnTo>
                  <a:pt x="16279" y="8882"/>
                </a:lnTo>
                <a:lnTo>
                  <a:pt x="16230" y="8736"/>
                </a:lnTo>
                <a:lnTo>
                  <a:pt x="16157" y="8614"/>
                </a:lnTo>
                <a:lnTo>
                  <a:pt x="16157" y="8298"/>
                </a:lnTo>
                <a:lnTo>
                  <a:pt x="16157" y="8079"/>
                </a:lnTo>
                <a:lnTo>
                  <a:pt x="16157" y="7860"/>
                </a:lnTo>
                <a:lnTo>
                  <a:pt x="16157" y="7641"/>
                </a:lnTo>
                <a:lnTo>
                  <a:pt x="16157" y="7422"/>
                </a:lnTo>
                <a:lnTo>
                  <a:pt x="16084" y="6935"/>
                </a:lnTo>
                <a:lnTo>
                  <a:pt x="15962" y="6448"/>
                </a:lnTo>
                <a:lnTo>
                  <a:pt x="15841" y="5962"/>
                </a:lnTo>
                <a:lnTo>
                  <a:pt x="15743" y="5499"/>
                </a:lnTo>
                <a:lnTo>
                  <a:pt x="15622" y="5061"/>
                </a:lnTo>
                <a:lnTo>
                  <a:pt x="15500" y="4648"/>
                </a:lnTo>
                <a:lnTo>
                  <a:pt x="15330" y="4234"/>
                </a:lnTo>
                <a:lnTo>
                  <a:pt x="15135" y="3845"/>
                </a:lnTo>
                <a:lnTo>
                  <a:pt x="14892" y="3480"/>
                </a:lnTo>
                <a:lnTo>
                  <a:pt x="14648" y="3139"/>
                </a:lnTo>
                <a:lnTo>
                  <a:pt x="14356" y="2798"/>
                </a:lnTo>
                <a:lnTo>
                  <a:pt x="14065" y="2458"/>
                </a:lnTo>
                <a:lnTo>
                  <a:pt x="13724" y="2166"/>
                </a:lnTo>
                <a:lnTo>
                  <a:pt x="13359" y="1874"/>
                </a:lnTo>
                <a:lnTo>
                  <a:pt x="12970" y="1606"/>
                </a:lnTo>
                <a:lnTo>
                  <a:pt x="12556" y="1363"/>
                </a:lnTo>
                <a:lnTo>
                  <a:pt x="12142" y="1144"/>
                </a:lnTo>
                <a:lnTo>
                  <a:pt x="11729" y="925"/>
                </a:lnTo>
                <a:lnTo>
                  <a:pt x="10877" y="560"/>
                </a:lnTo>
                <a:lnTo>
                  <a:pt x="10488" y="414"/>
                </a:lnTo>
                <a:lnTo>
                  <a:pt x="10098" y="292"/>
                </a:lnTo>
                <a:lnTo>
                  <a:pt x="9685" y="171"/>
                </a:lnTo>
                <a:lnTo>
                  <a:pt x="9271" y="73"/>
                </a:lnTo>
                <a:lnTo>
                  <a:pt x="8833" y="25"/>
                </a:lnTo>
                <a:lnTo>
                  <a:pt x="8419"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8" name="Shape 648"/>
        <p:cNvGrpSpPr/>
        <p:nvPr/>
      </p:nvGrpSpPr>
      <p:grpSpPr>
        <a:xfrm>
          <a:off x="0" y="0"/>
          <a:ext cx="0" cy="0"/>
          <a:chOff x="0" y="0"/>
          <a:chExt cx="0" cy="0"/>
        </a:xfrm>
      </p:grpSpPr>
      <p:sp>
        <p:nvSpPr>
          <p:cNvPr id="649" name="Google Shape;649;p67"/>
          <p:cNvSpPr txBox="1"/>
          <p:nvPr>
            <p:ph idx="4294967295" type="title"/>
          </p:nvPr>
        </p:nvSpPr>
        <p:spPr>
          <a:xfrm>
            <a:off x="311700" y="447075"/>
            <a:ext cx="8520600" cy="8418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Systems of Oppression in Peer Review</a:t>
            </a:r>
            <a:endParaRPr/>
          </a:p>
        </p:txBody>
      </p:sp>
      <p:sp>
        <p:nvSpPr>
          <p:cNvPr id="650" name="Google Shape;650;p67"/>
          <p:cNvSpPr txBox="1"/>
          <p:nvPr/>
        </p:nvSpPr>
        <p:spPr>
          <a:xfrm>
            <a:off x="398850" y="1592500"/>
            <a:ext cx="7999500" cy="2344800"/>
          </a:xfrm>
          <a:prstGeom prst="rect">
            <a:avLst/>
          </a:prstGeom>
          <a:noFill/>
          <a:ln>
            <a:noFill/>
          </a:ln>
        </p:spPr>
        <p:txBody>
          <a:bodyPr anchorCtr="0" anchor="t" bIns="91425" lIns="91425" spcFirstLastPara="1" rIns="91425" wrap="square" tIns="91425">
            <a:spAutoFit/>
          </a:bodyPr>
          <a:lstStyle/>
          <a:p>
            <a:pPr indent="-368300" lvl="0" marL="457200" rtl="0" algn="l">
              <a:spcBef>
                <a:spcPts val="0"/>
              </a:spcBef>
              <a:spcAft>
                <a:spcPts val="0"/>
              </a:spcAft>
              <a:buClr>
                <a:schemeClr val="dk1"/>
              </a:buClr>
              <a:buSzPts val="2200"/>
              <a:buFont typeface="Open Sans"/>
              <a:buChar char="๏"/>
            </a:pPr>
            <a:r>
              <a:rPr lang="en" sz="2200">
                <a:solidFill>
                  <a:srgbClr val="2B3547"/>
                </a:solidFill>
                <a:latin typeface="Calibri"/>
                <a:ea typeface="Calibri"/>
                <a:cs typeface="Calibri"/>
                <a:sym typeface="Calibri"/>
              </a:rPr>
              <a:t>Peer review does not happen in a vacuum; it is subject to the same </a:t>
            </a:r>
            <a:r>
              <a:rPr b="1" lang="en" sz="2200">
                <a:solidFill>
                  <a:schemeClr val="dk1"/>
                </a:solidFill>
                <a:latin typeface="Calibri"/>
                <a:ea typeface="Calibri"/>
                <a:cs typeface="Calibri"/>
                <a:sym typeface="Calibri"/>
              </a:rPr>
              <a:t>oppressive systems</a:t>
            </a:r>
            <a:r>
              <a:rPr lang="en" sz="2200">
                <a:solidFill>
                  <a:srgbClr val="2B3547"/>
                </a:solidFill>
                <a:latin typeface="Calibri"/>
                <a:ea typeface="Calibri"/>
                <a:cs typeface="Calibri"/>
                <a:sym typeface="Calibri"/>
              </a:rPr>
              <a:t> that affect all human endeavours. </a:t>
            </a:r>
            <a:endParaRPr sz="2200">
              <a:solidFill>
                <a:srgbClr val="2B3547"/>
              </a:solidFill>
              <a:latin typeface="Calibri"/>
              <a:ea typeface="Calibri"/>
              <a:cs typeface="Calibri"/>
              <a:sym typeface="Calibri"/>
            </a:endParaRPr>
          </a:p>
          <a:p>
            <a:pPr indent="-368300" lvl="0" marL="457200" rtl="0" algn="l">
              <a:spcBef>
                <a:spcPts val="1000"/>
              </a:spcBef>
              <a:spcAft>
                <a:spcPts val="1000"/>
              </a:spcAft>
              <a:buClr>
                <a:schemeClr val="dk1"/>
              </a:buClr>
              <a:buSzPts val="2200"/>
              <a:buFont typeface="Calibri"/>
              <a:buChar char="๏"/>
            </a:pPr>
            <a:r>
              <a:rPr lang="en" sz="2200">
                <a:solidFill>
                  <a:srgbClr val="2B3547"/>
                </a:solidFill>
                <a:latin typeface="Calibri"/>
                <a:ea typeface="Calibri"/>
                <a:cs typeface="Calibri"/>
                <a:sym typeface="Calibri"/>
              </a:rPr>
              <a:t>It is often assumed that peer review is an objective process, but in reality </a:t>
            </a:r>
            <a:r>
              <a:rPr b="1" lang="en" sz="2200">
                <a:solidFill>
                  <a:schemeClr val="dk1"/>
                </a:solidFill>
                <a:latin typeface="Calibri"/>
                <a:ea typeface="Calibri"/>
                <a:cs typeface="Calibri"/>
                <a:sym typeface="Calibri"/>
              </a:rPr>
              <a:t>it is subject to the same biases, assumptions, and stereotypical preconceptions of people</a:t>
            </a:r>
            <a:r>
              <a:rPr lang="en" sz="2200">
                <a:solidFill>
                  <a:srgbClr val="2B3547"/>
                </a:solidFill>
                <a:latin typeface="Calibri"/>
                <a:ea typeface="Calibri"/>
                <a:cs typeface="Calibri"/>
                <a:sym typeface="Calibri"/>
              </a:rPr>
              <a:t>, and consequently can perpetuate oppressive systems. </a:t>
            </a:r>
            <a:endParaRPr sz="2200">
              <a:solidFill>
                <a:srgbClr val="2B3547"/>
              </a:solidFill>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4" name="Shape 654"/>
        <p:cNvGrpSpPr/>
        <p:nvPr/>
      </p:nvGrpSpPr>
      <p:grpSpPr>
        <a:xfrm>
          <a:off x="0" y="0"/>
          <a:ext cx="0" cy="0"/>
          <a:chOff x="0" y="0"/>
          <a:chExt cx="0" cy="0"/>
        </a:xfrm>
      </p:grpSpPr>
      <p:sp>
        <p:nvSpPr>
          <p:cNvPr id="655" name="Google Shape;655;p68"/>
          <p:cNvSpPr txBox="1"/>
          <p:nvPr>
            <p:ph type="title"/>
          </p:nvPr>
        </p:nvSpPr>
        <p:spPr>
          <a:xfrm>
            <a:off x="311700" y="2926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a:t>What do we mean by Systems of Oppression?</a:t>
            </a:r>
            <a:endParaRPr/>
          </a:p>
        </p:txBody>
      </p:sp>
      <p:sp>
        <p:nvSpPr>
          <p:cNvPr id="656" name="Google Shape;656;p68"/>
          <p:cNvSpPr txBox="1"/>
          <p:nvPr/>
        </p:nvSpPr>
        <p:spPr>
          <a:xfrm>
            <a:off x="337950" y="865325"/>
            <a:ext cx="84681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100">
                <a:solidFill>
                  <a:srgbClr val="1A1A1A"/>
                </a:solidFill>
                <a:latin typeface="Calibri"/>
                <a:ea typeface="Calibri"/>
                <a:cs typeface="Calibri"/>
                <a:sym typeface="Calibri"/>
              </a:rPr>
              <a:t>Discriminatory institutions, structures, norms, policies, and practices used to oppress groups of people.</a:t>
            </a:r>
            <a:endParaRPr sz="2400">
              <a:solidFill>
                <a:srgbClr val="1A1A1A"/>
              </a:solidFill>
              <a:latin typeface="Calibri"/>
              <a:ea typeface="Calibri"/>
              <a:cs typeface="Calibri"/>
              <a:sym typeface="Calibri"/>
            </a:endParaRPr>
          </a:p>
        </p:txBody>
      </p:sp>
      <p:sp>
        <p:nvSpPr>
          <p:cNvPr id="657" name="Google Shape;657;p68"/>
          <p:cNvSpPr/>
          <p:nvPr/>
        </p:nvSpPr>
        <p:spPr>
          <a:xfrm>
            <a:off x="953263" y="1816625"/>
            <a:ext cx="1727609" cy="712277"/>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1800">
                <a:solidFill>
                  <a:schemeClr val="lt1"/>
                </a:solidFill>
                <a:latin typeface="Open Sans"/>
                <a:ea typeface="Open Sans"/>
                <a:cs typeface="Open Sans"/>
                <a:sym typeface="Open Sans"/>
              </a:rPr>
              <a:t>Sexism</a:t>
            </a:r>
            <a:endParaRPr sz="1800">
              <a:solidFill>
                <a:schemeClr val="lt1"/>
              </a:solidFill>
              <a:latin typeface="Open Sans"/>
              <a:ea typeface="Open Sans"/>
              <a:cs typeface="Open Sans"/>
              <a:sym typeface="Open Sans"/>
            </a:endParaRPr>
          </a:p>
        </p:txBody>
      </p:sp>
      <p:sp>
        <p:nvSpPr>
          <p:cNvPr id="658" name="Google Shape;658;p68"/>
          <p:cNvSpPr/>
          <p:nvPr/>
        </p:nvSpPr>
        <p:spPr>
          <a:xfrm>
            <a:off x="2789883" y="1816625"/>
            <a:ext cx="1727609" cy="712277"/>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1800">
                <a:solidFill>
                  <a:schemeClr val="lt1"/>
                </a:solidFill>
                <a:latin typeface="Open Sans"/>
                <a:ea typeface="Open Sans"/>
                <a:cs typeface="Open Sans"/>
                <a:sym typeface="Open Sans"/>
              </a:rPr>
              <a:t>Antisemitism</a:t>
            </a:r>
            <a:endParaRPr sz="1800">
              <a:solidFill>
                <a:schemeClr val="lt1"/>
              </a:solidFill>
              <a:latin typeface="Open Sans"/>
              <a:ea typeface="Open Sans"/>
              <a:cs typeface="Open Sans"/>
              <a:sym typeface="Open Sans"/>
            </a:endParaRPr>
          </a:p>
        </p:txBody>
      </p:sp>
      <p:sp>
        <p:nvSpPr>
          <p:cNvPr id="659" name="Google Shape;659;p68"/>
          <p:cNvSpPr/>
          <p:nvPr/>
        </p:nvSpPr>
        <p:spPr>
          <a:xfrm>
            <a:off x="4626503" y="1816625"/>
            <a:ext cx="1727609" cy="712277"/>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1800">
                <a:solidFill>
                  <a:schemeClr val="lt1"/>
                </a:solidFill>
                <a:latin typeface="Open Sans"/>
                <a:ea typeface="Open Sans"/>
                <a:cs typeface="Open Sans"/>
                <a:sym typeface="Open Sans"/>
              </a:rPr>
              <a:t>Classism</a:t>
            </a:r>
            <a:endParaRPr sz="1800">
              <a:solidFill>
                <a:schemeClr val="lt1"/>
              </a:solidFill>
              <a:latin typeface="Open Sans"/>
              <a:ea typeface="Open Sans"/>
              <a:cs typeface="Open Sans"/>
              <a:sym typeface="Open Sans"/>
            </a:endParaRPr>
          </a:p>
        </p:txBody>
      </p:sp>
      <p:sp>
        <p:nvSpPr>
          <p:cNvPr id="660" name="Google Shape;660;p68"/>
          <p:cNvSpPr/>
          <p:nvPr/>
        </p:nvSpPr>
        <p:spPr>
          <a:xfrm>
            <a:off x="6463128" y="1816625"/>
            <a:ext cx="1727609" cy="712277"/>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1800">
                <a:solidFill>
                  <a:schemeClr val="lt1"/>
                </a:solidFill>
                <a:latin typeface="Open Sans"/>
                <a:ea typeface="Open Sans"/>
                <a:cs typeface="Open Sans"/>
                <a:sym typeface="Open Sans"/>
              </a:rPr>
              <a:t>Ageism</a:t>
            </a:r>
            <a:endParaRPr sz="1800">
              <a:solidFill>
                <a:schemeClr val="lt1"/>
              </a:solidFill>
              <a:latin typeface="Open Sans"/>
              <a:ea typeface="Open Sans"/>
              <a:cs typeface="Open Sans"/>
              <a:sym typeface="Open Sans"/>
            </a:endParaRPr>
          </a:p>
        </p:txBody>
      </p:sp>
      <p:sp>
        <p:nvSpPr>
          <p:cNvPr id="661" name="Google Shape;661;p68"/>
          <p:cNvSpPr/>
          <p:nvPr/>
        </p:nvSpPr>
        <p:spPr>
          <a:xfrm>
            <a:off x="1871575" y="2674075"/>
            <a:ext cx="1727609" cy="712277"/>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rgbClr val="B4620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1800">
                <a:solidFill>
                  <a:schemeClr val="lt1"/>
                </a:solidFill>
                <a:latin typeface="Open Sans"/>
                <a:ea typeface="Open Sans"/>
                <a:cs typeface="Open Sans"/>
                <a:sym typeface="Open Sans"/>
              </a:rPr>
              <a:t>Racism</a:t>
            </a:r>
            <a:endParaRPr sz="1800">
              <a:solidFill>
                <a:schemeClr val="lt1"/>
              </a:solidFill>
              <a:latin typeface="Open Sans"/>
              <a:ea typeface="Open Sans"/>
              <a:cs typeface="Open Sans"/>
              <a:sym typeface="Open Sans"/>
            </a:endParaRPr>
          </a:p>
        </p:txBody>
      </p:sp>
      <p:sp>
        <p:nvSpPr>
          <p:cNvPr id="662" name="Google Shape;662;p68"/>
          <p:cNvSpPr/>
          <p:nvPr/>
        </p:nvSpPr>
        <p:spPr>
          <a:xfrm>
            <a:off x="3708195" y="2674075"/>
            <a:ext cx="1727609" cy="712277"/>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rgbClr val="B4620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1800">
                <a:solidFill>
                  <a:schemeClr val="lt1"/>
                </a:solidFill>
                <a:latin typeface="Open Sans"/>
                <a:ea typeface="Open Sans"/>
                <a:cs typeface="Open Sans"/>
                <a:sym typeface="Open Sans"/>
              </a:rPr>
              <a:t>Ableism</a:t>
            </a:r>
            <a:endParaRPr sz="1800">
              <a:solidFill>
                <a:schemeClr val="lt1"/>
              </a:solidFill>
              <a:latin typeface="Open Sans"/>
              <a:ea typeface="Open Sans"/>
              <a:cs typeface="Open Sans"/>
              <a:sym typeface="Open Sans"/>
            </a:endParaRPr>
          </a:p>
        </p:txBody>
      </p:sp>
      <p:sp>
        <p:nvSpPr>
          <p:cNvPr id="663" name="Google Shape;663;p68"/>
          <p:cNvSpPr/>
          <p:nvPr/>
        </p:nvSpPr>
        <p:spPr>
          <a:xfrm>
            <a:off x="5544815" y="2674075"/>
            <a:ext cx="1727609" cy="712277"/>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rgbClr val="B4620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1800">
                <a:solidFill>
                  <a:schemeClr val="lt1"/>
                </a:solidFill>
                <a:latin typeface="Open Sans"/>
                <a:ea typeface="Open Sans"/>
                <a:cs typeface="Open Sans"/>
                <a:sym typeface="Open Sans"/>
              </a:rPr>
              <a:t>Cisgenderism</a:t>
            </a:r>
            <a:endParaRPr sz="1800">
              <a:solidFill>
                <a:schemeClr val="lt1"/>
              </a:solidFill>
              <a:latin typeface="Open Sans"/>
              <a:ea typeface="Open Sans"/>
              <a:cs typeface="Open Sans"/>
              <a:sym typeface="Open Sans"/>
            </a:endParaRPr>
          </a:p>
        </p:txBody>
      </p:sp>
      <p:sp>
        <p:nvSpPr>
          <p:cNvPr id="664" name="Google Shape;664;p68"/>
          <p:cNvSpPr/>
          <p:nvPr/>
        </p:nvSpPr>
        <p:spPr>
          <a:xfrm>
            <a:off x="2789883" y="3531525"/>
            <a:ext cx="1727609" cy="712277"/>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rgbClr val="ED7D3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1800">
                <a:solidFill>
                  <a:srgbClr val="FFFFFF"/>
                </a:solidFill>
                <a:latin typeface="Open Sans"/>
                <a:ea typeface="Open Sans"/>
                <a:cs typeface="Open Sans"/>
                <a:sym typeface="Open Sans"/>
              </a:rPr>
              <a:t>Colonialism</a:t>
            </a:r>
            <a:endParaRPr sz="1800">
              <a:solidFill>
                <a:srgbClr val="FFFFFF"/>
              </a:solidFill>
              <a:latin typeface="Open Sans"/>
              <a:ea typeface="Open Sans"/>
              <a:cs typeface="Open Sans"/>
              <a:sym typeface="Open Sans"/>
            </a:endParaRPr>
          </a:p>
        </p:txBody>
      </p:sp>
      <p:sp>
        <p:nvSpPr>
          <p:cNvPr id="665" name="Google Shape;665;p68"/>
          <p:cNvSpPr/>
          <p:nvPr/>
        </p:nvSpPr>
        <p:spPr>
          <a:xfrm>
            <a:off x="4626503" y="3531525"/>
            <a:ext cx="1727609" cy="712277"/>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rgbClr val="ED7D3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1800">
                <a:solidFill>
                  <a:srgbClr val="FFFFFF"/>
                </a:solidFill>
                <a:latin typeface="Open Sans"/>
                <a:ea typeface="Open Sans"/>
                <a:cs typeface="Open Sans"/>
                <a:sym typeface="Open Sans"/>
              </a:rPr>
              <a:t>White supremacy</a:t>
            </a:r>
            <a:endParaRPr sz="1800">
              <a:solidFill>
                <a:srgbClr val="FFFFFF"/>
              </a:solidFill>
              <a:latin typeface="Open Sans"/>
              <a:ea typeface="Open Sans"/>
              <a:cs typeface="Open Sans"/>
              <a:sym typeface="Open Sans"/>
            </a:endParaRPr>
          </a:p>
        </p:txBody>
      </p:sp>
      <p:sp>
        <p:nvSpPr>
          <p:cNvPr id="666" name="Google Shape;666;p68"/>
          <p:cNvSpPr/>
          <p:nvPr/>
        </p:nvSpPr>
        <p:spPr>
          <a:xfrm>
            <a:off x="3708195" y="4388975"/>
            <a:ext cx="1727609" cy="712277"/>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rgbClr val="F6C76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1800">
                <a:solidFill>
                  <a:srgbClr val="FFFFFF"/>
                </a:solidFill>
                <a:latin typeface="Open Sans"/>
                <a:ea typeface="Open Sans"/>
                <a:cs typeface="Open Sans"/>
                <a:sym typeface="Open Sans"/>
              </a:rPr>
              <a:t>Tribalism</a:t>
            </a:r>
            <a:endParaRPr sz="1800">
              <a:solidFill>
                <a:srgbClr val="FFFFFF"/>
              </a:solidFill>
              <a:latin typeface="Open Sans"/>
              <a:ea typeface="Open Sans"/>
              <a:cs typeface="Open Sans"/>
              <a:sym typeface="Open Sans"/>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0" name="Shape 670"/>
        <p:cNvGrpSpPr/>
        <p:nvPr/>
      </p:nvGrpSpPr>
      <p:grpSpPr>
        <a:xfrm>
          <a:off x="0" y="0"/>
          <a:ext cx="0" cy="0"/>
          <a:chOff x="0" y="0"/>
          <a:chExt cx="0" cy="0"/>
        </a:xfrm>
      </p:grpSpPr>
      <p:sp>
        <p:nvSpPr>
          <p:cNvPr id="671" name="Google Shape;671;p69"/>
          <p:cNvSpPr/>
          <p:nvPr/>
        </p:nvSpPr>
        <p:spPr>
          <a:xfrm>
            <a:off x="3795825" y="2379800"/>
            <a:ext cx="1526100" cy="1444800"/>
          </a:xfrm>
          <a:prstGeom prst="ellipse">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2" name="Google Shape;672;p69"/>
          <p:cNvSpPr txBox="1"/>
          <p:nvPr>
            <p:ph idx="4294967295" type="title"/>
          </p:nvPr>
        </p:nvSpPr>
        <p:spPr>
          <a:xfrm>
            <a:off x="311700" y="22407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990"/>
              <a:buFont typeface="Arial"/>
              <a:buNone/>
            </a:pPr>
            <a:r>
              <a:rPr lang="en"/>
              <a:t>How do biases become "systemic"?</a:t>
            </a:r>
            <a:endParaRPr/>
          </a:p>
        </p:txBody>
      </p:sp>
      <p:sp>
        <p:nvSpPr>
          <p:cNvPr id="673" name="Google Shape;673;p69"/>
          <p:cNvSpPr/>
          <p:nvPr/>
        </p:nvSpPr>
        <p:spPr>
          <a:xfrm>
            <a:off x="1698883" y="1516259"/>
            <a:ext cx="2690134" cy="1332777"/>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rgbClr val="F6C76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1600">
                <a:solidFill>
                  <a:srgbClr val="2B3547"/>
                </a:solidFill>
                <a:latin typeface="Nunito"/>
                <a:ea typeface="Nunito"/>
                <a:cs typeface="Nunito"/>
                <a:sym typeface="Nunito"/>
              </a:rPr>
              <a:t>Internal values, beliefs, thoughts, prejudices &amp; ideas that individuals have</a:t>
            </a:r>
            <a:endParaRPr sz="1600">
              <a:solidFill>
                <a:srgbClr val="2B3547"/>
              </a:solidFill>
              <a:latin typeface="Nunito"/>
              <a:ea typeface="Nunito"/>
              <a:cs typeface="Nunito"/>
              <a:sym typeface="Nunito"/>
            </a:endParaRPr>
          </a:p>
        </p:txBody>
      </p:sp>
      <p:sp>
        <p:nvSpPr>
          <p:cNvPr id="674" name="Google Shape;674;p69"/>
          <p:cNvSpPr/>
          <p:nvPr/>
        </p:nvSpPr>
        <p:spPr>
          <a:xfrm>
            <a:off x="4755000" y="1516259"/>
            <a:ext cx="2690134" cy="1332777"/>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rgbClr val="B4620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1600">
                <a:solidFill>
                  <a:schemeClr val="lt1"/>
                </a:solidFill>
                <a:latin typeface="Nunito"/>
                <a:ea typeface="Nunito"/>
                <a:cs typeface="Nunito"/>
                <a:sym typeface="Nunito"/>
              </a:rPr>
              <a:t>Discriminatory treatment, policies &amp; practices within organizations and institutions</a:t>
            </a:r>
            <a:endParaRPr sz="1600">
              <a:solidFill>
                <a:schemeClr val="lt1"/>
              </a:solidFill>
              <a:latin typeface="Nunito"/>
              <a:ea typeface="Nunito"/>
              <a:cs typeface="Nunito"/>
              <a:sym typeface="Nunito"/>
            </a:endParaRPr>
          </a:p>
        </p:txBody>
      </p:sp>
      <p:sp>
        <p:nvSpPr>
          <p:cNvPr id="675" name="Google Shape;675;p69"/>
          <p:cNvSpPr/>
          <p:nvPr/>
        </p:nvSpPr>
        <p:spPr>
          <a:xfrm>
            <a:off x="1698883" y="3333084"/>
            <a:ext cx="2690134" cy="1332777"/>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rgbClr val="EF86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1600">
                <a:solidFill>
                  <a:srgbClr val="2B3547"/>
                </a:solidFill>
                <a:latin typeface="Nunito"/>
                <a:ea typeface="Nunito"/>
                <a:cs typeface="Nunito"/>
                <a:sym typeface="Nunito"/>
              </a:rPr>
              <a:t>The expression of beliefs between individuals</a:t>
            </a:r>
            <a:endParaRPr sz="1600">
              <a:solidFill>
                <a:srgbClr val="2B3547"/>
              </a:solidFill>
              <a:latin typeface="Nunito"/>
              <a:ea typeface="Nunito"/>
              <a:cs typeface="Nunito"/>
              <a:sym typeface="Nunito"/>
            </a:endParaRPr>
          </a:p>
        </p:txBody>
      </p:sp>
      <p:sp>
        <p:nvSpPr>
          <p:cNvPr id="676" name="Google Shape;676;p69"/>
          <p:cNvSpPr/>
          <p:nvPr/>
        </p:nvSpPr>
        <p:spPr>
          <a:xfrm>
            <a:off x="4755000" y="3333084"/>
            <a:ext cx="2690134" cy="1332777"/>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1600">
                <a:solidFill>
                  <a:schemeClr val="lt1"/>
                </a:solidFill>
                <a:latin typeface="Nunito"/>
                <a:ea typeface="Nunito"/>
                <a:cs typeface="Nunito"/>
                <a:sym typeface="Nunito"/>
              </a:rPr>
              <a:t>Systems in which public policies, institutional practices, &amp; other norms perpetuate inequities</a:t>
            </a:r>
            <a:endParaRPr sz="1600">
              <a:solidFill>
                <a:schemeClr val="lt1"/>
              </a:solidFill>
              <a:latin typeface="Nunito"/>
              <a:ea typeface="Nunito"/>
              <a:cs typeface="Nunito"/>
              <a:sym typeface="Nunito"/>
            </a:endParaRPr>
          </a:p>
        </p:txBody>
      </p:sp>
      <p:sp>
        <p:nvSpPr>
          <p:cNvPr id="677" name="Google Shape;677;p69"/>
          <p:cNvSpPr txBox="1"/>
          <p:nvPr/>
        </p:nvSpPr>
        <p:spPr>
          <a:xfrm>
            <a:off x="2032196" y="1149925"/>
            <a:ext cx="2023500" cy="396300"/>
          </a:xfrm>
          <a:prstGeom prst="rect">
            <a:avLst/>
          </a:prstGeom>
          <a:noFill/>
          <a:ln>
            <a:noFill/>
          </a:ln>
        </p:spPr>
        <p:txBody>
          <a:bodyPr anchorCtr="0" anchor="ctr" bIns="0" lIns="0" spcFirstLastPara="1" rIns="0" wrap="square" tIns="0">
            <a:noAutofit/>
          </a:bodyPr>
          <a:lstStyle/>
          <a:p>
            <a:pPr indent="0" lvl="0" marL="0" rtl="0" algn="ctr">
              <a:lnSpc>
                <a:spcPct val="90000"/>
              </a:lnSpc>
              <a:spcBef>
                <a:spcPts val="0"/>
              </a:spcBef>
              <a:spcAft>
                <a:spcPts val="0"/>
              </a:spcAft>
              <a:buNone/>
            </a:pPr>
            <a:r>
              <a:rPr b="1" lang="en" sz="2400">
                <a:solidFill>
                  <a:srgbClr val="F6C76B"/>
                </a:solidFill>
                <a:latin typeface="Amatic SC"/>
                <a:ea typeface="Amatic SC"/>
                <a:cs typeface="Amatic SC"/>
                <a:sym typeface="Amatic SC"/>
              </a:rPr>
              <a:t>Personal</a:t>
            </a:r>
            <a:endParaRPr b="1" sz="2400">
              <a:solidFill>
                <a:srgbClr val="F6C76B"/>
              </a:solidFill>
              <a:latin typeface="Amatic SC"/>
              <a:ea typeface="Amatic SC"/>
              <a:cs typeface="Amatic SC"/>
              <a:sym typeface="Amatic SC"/>
            </a:endParaRPr>
          </a:p>
        </p:txBody>
      </p:sp>
      <p:sp>
        <p:nvSpPr>
          <p:cNvPr id="678" name="Google Shape;678;p69"/>
          <p:cNvSpPr txBox="1"/>
          <p:nvPr/>
        </p:nvSpPr>
        <p:spPr>
          <a:xfrm>
            <a:off x="5088300" y="1149925"/>
            <a:ext cx="2023500" cy="396300"/>
          </a:xfrm>
          <a:prstGeom prst="rect">
            <a:avLst/>
          </a:prstGeom>
          <a:noFill/>
          <a:ln>
            <a:noFill/>
          </a:ln>
        </p:spPr>
        <p:txBody>
          <a:bodyPr anchorCtr="0" anchor="ctr" bIns="0" lIns="0" spcFirstLastPara="1" rIns="0" wrap="square" tIns="0">
            <a:noAutofit/>
          </a:bodyPr>
          <a:lstStyle/>
          <a:p>
            <a:pPr indent="0" lvl="0" marL="0" rtl="0" algn="ctr">
              <a:lnSpc>
                <a:spcPct val="90000"/>
              </a:lnSpc>
              <a:spcBef>
                <a:spcPts val="0"/>
              </a:spcBef>
              <a:spcAft>
                <a:spcPts val="0"/>
              </a:spcAft>
              <a:buNone/>
            </a:pPr>
            <a:r>
              <a:rPr b="1" lang="en" sz="2400">
                <a:solidFill>
                  <a:srgbClr val="B46206"/>
                </a:solidFill>
                <a:latin typeface="Amatic SC"/>
                <a:ea typeface="Amatic SC"/>
                <a:cs typeface="Amatic SC"/>
                <a:sym typeface="Amatic SC"/>
              </a:rPr>
              <a:t>Institutional</a:t>
            </a:r>
            <a:endParaRPr b="1" sz="2400">
              <a:solidFill>
                <a:srgbClr val="B46206"/>
              </a:solidFill>
              <a:latin typeface="Amatic SC"/>
              <a:ea typeface="Amatic SC"/>
              <a:cs typeface="Amatic SC"/>
              <a:sym typeface="Amatic SC"/>
            </a:endParaRPr>
          </a:p>
        </p:txBody>
      </p:sp>
      <p:sp>
        <p:nvSpPr>
          <p:cNvPr id="679" name="Google Shape;679;p69"/>
          <p:cNvSpPr txBox="1"/>
          <p:nvPr/>
        </p:nvSpPr>
        <p:spPr>
          <a:xfrm>
            <a:off x="2032196" y="2936776"/>
            <a:ext cx="2023500" cy="396300"/>
          </a:xfrm>
          <a:prstGeom prst="rect">
            <a:avLst/>
          </a:prstGeom>
          <a:noFill/>
          <a:ln>
            <a:noFill/>
          </a:ln>
        </p:spPr>
        <p:txBody>
          <a:bodyPr anchorCtr="0" anchor="ctr" bIns="0" lIns="0" spcFirstLastPara="1" rIns="0" wrap="square" tIns="0">
            <a:noAutofit/>
          </a:bodyPr>
          <a:lstStyle/>
          <a:p>
            <a:pPr indent="0" lvl="0" marL="0" rtl="0" algn="ctr">
              <a:lnSpc>
                <a:spcPct val="90000"/>
              </a:lnSpc>
              <a:spcBef>
                <a:spcPts val="0"/>
              </a:spcBef>
              <a:spcAft>
                <a:spcPts val="0"/>
              </a:spcAft>
              <a:buNone/>
            </a:pPr>
            <a:r>
              <a:rPr b="1" lang="en" sz="2400">
                <a:solidFill>
                  <a:srgbClr val="EF8600"/>
                </a:solidFill>
                <a:latin typeface="Amatic SC"/>
                <a:ea typeface="Amatic SC"/>
                <a:cs typeface="Amatic SC"/>
                <a:sym typeface="Amatic SC"/>
              </a:rPr>
              <a:t>Interpersonal</a:t>
            </a:r>
            <a:endParaRPr b="1" sz="2400">
              <a:solidFill>
                <a:srgbClr val="EF8600"/>
              </a:solidFill>
              <a:latin typeface="Amatic SC"/>
              <a:ea typeface="Amatic SC"/>
              <a:cs typeface="Amatic SC"/>
              <a:sym typeface="Amatic SC"/>
            </a:endParaRPr>
          </a:p>
        </p:txBody>
      </p:sp>
      <p:sp>
        <p:nvSpPr>
          <p:cNvPr id="680" name="Google Shape;680;p69"/>
          <p:cNvSpPr txBox="1"/>
          <p:nvPr/>
        </p:nvSpPr>
        <p:spPr>
          <a:xfrm>
            <a:off x="5088300" y="2936776"/>
            <a:ext cx="2023500" cy="396300"/>
          </a:xfrm>
          <a:prstGeom prst="rect">
            <a:avLst/>
          </a:prstGeom>
          <a:noFill/>
          <a:ln>
            <a:noFill/>
          </a:ln>
        </p:spPr>
        <p:txBody>
          <a:bodyPr anchorCtr="0" anchor="ctr" bIns="0" lIns="0" spcFirstLastPara="1" rIns="0" wrap="square" tIns="0">
            <a:noAutofit/>
          </a:bodyPr>
          <a:lstStyle/>
          <a:p>
            <a:pPr indent="0" lvl="0" marL="0" rtl="0" algn="ctr">
              <a:lnSpc>
                <a:spcPct val="90000"/>
              </a:lnSpc>
              <a:spcBef>
                <a:spcPts val="0"/>
              </a:spcBef>
              <a:spcAft>
                <a:spcPts val="0"/>
              </a:spcAft>
              <a:buNone/>
            </a:pPr>
            <a:r>
              <a:rPr b="1" lang="en" sz="2400">
                <a:solidFill>
                  <a:schemeClr val="dk1"/>
                </a:solidFill>
                <a:latin typeface="Amatic SC"/>
                <a:ea typeface="Amatic SC"/>
                <a:cs typeface="Amatic SC"/>
                <a:sym typeface="Amatic SC"/>
              </a:rPr>
              <a:t>Structural</a:t>
            </a:r>
            <a:endParaRPr b="1" sz="2400">
              <a:solidFill>
                <a:schemeClr val="dk1"/>
              </a:solidFill>
              <a:latin typeface="Amatic SC"/>
              <a:ea typeface="Amatic SC"/>
              <a:cs typeface="Amatic SC"/>
              <a:sym typeface="Amatic SC"/>
            </a:endParaRPr>
          </a:p>
        </p:txBody>
      </p:sp>
      <p:sp>
        <p:nvSpPr>
          <p:cNvPr id="681" name="Google Shape;681;p69"/>
          <p:cNvSpPr/>
          <p:nvPr/>
        </p:nvSpPr>
        <p:spPr>
          <a:xfrm>
            <a:off x="836758" y="2133498"/>
            <a:ext cx="398268" cy="400681"/>
          </a:xfrm>
          <a:custGeom>
            <a:rect b="b" l="l" r="r" t="t"/>
            <a:pathLst>
              <a:path extrusionOk="0" h="15938" w="15842">
                <a:moveTo>
                  <a:pt x="4794" y="7470"/>
                </a:moveTo>
                <a:lnTo>
                  <a:pt x="4867" y="7495"/>
                </a:lnTo>
                <a:lnTo>
                  <a:pt x="4940" y="7543"/>
                </a:lnTo>
                <a:lnTo>
                  <a:pt x="4989" y="7616"/>
                </a:lnTo>
                <a:lnTo>
                  <a:pt x="5013" y="7714"/>
                </a:lnTo>
                <a:lnTo>
                  <a:pt x="5013" y="7787"/>
                </a:lnTo>
                <a:lnTo>
                  <a:pt x="4989" y="7908"/>
                </a:lnTo>
                <a:lnTo>
                  <a:pt x="4916" y="7981"/>
                </a:lnTo>
                <a:lnTo>
                  <a:pt x="4843" y="8054"/>
                </a:lnTo>
                <a:lnTo>
                  <a:pt x="4721" y="8079"/>
                </a:lnTo>
                <a:lnTo>
                  <a:pt x="4600" y="8054"/>
                </a:lnTo>
                <a:lnTo>
                  <a:pt x="4527" y="7981"/>
                </a:lnTo>
                <a:lnTo>
                  <a:pt x="4454" y="7908"/>
                </a:lnTo>
                <a:lnTo>
                  <a:pt x="4429" y="7787"/>
                </a:lnTo>
                <a:lnTo>
                  <a:pt x="4454" y="7665"/>
                </a:lnTo>
                <a:lnTo>
                  <a:pt x="4527" y="7543"/>
                </a:lnTo>
                <a:lnTo>
                  <a:pt x="4600" y="7495"/>
                </a:lnTo>
                <a:lnTo>
                  <a:pt x="4697" y="7470"/>
                </a:lnTo>
                <a:close/>
                <a:moveTo>
                  <a:pt x="11169" y="7470"/>
                </a:moveTo>
                <a:lnTo>
                  <a:pt x="11242" y="7495"/>
                </a:lnTo>
                <a:lnTo>
                  <a:pt x="11315" y="7543"/>
                </a:lnTo>
                <a:lnTo>
                  <a:pt x="11364" y="7616"/>
                </a:lnTo>
                <a:lnTo>
                  <a:pt x="11388" y="7714"/>
                </a:lnTo>
                <a:lnTo>
                  <a:pt x="11388" y="7787"/>
                </a:lnTo>
                <a:lnTo>
                  <a:pt x="11364" y="7908"/>
                </a:lnTo>
                <a:lnTo>
                  <a:pt x="11291" y="7981"/>
                </a:lnTo>
                <a:lnTo>
                  <a:pt x="11218" y="8054"/>
                </a:lnTo>
                <a:lnTo>
                  <a:pt x="11096" y="8079"/>
                </a:lnTo>
                <a:lnTo>
                  <a:pt x="10975" y="8054"/>
                </a:lnTo>
                <a:lnTo>
                  <a:pt x="10902" y="7981"/>
                </a:lnTo>
                <a:lnTo>
                  <a:pt x="10829" y="7908"/>
                </a:lnTo>
                <a:lnTo>
                  <a:pt x="10804" y="7787"/>
                </a:lnTo>
                <a:lnTo>
                  <a:pt x="10829" y="7665"/>
                </a:lnTo>
                <a:lnTo>
                  <a:pt x="10902" y="7543"/>
                </a:lnTo>
                <a:lnTo>
                  <a:pt x="10975" y="7495"/>
                </a:lnTo>
                <a:lnTo>
                  <a:pt x="11072" y="7470"/>
                </a:lnTo>
                <a:close/>
                <a:moveTo>
                  <a:pt x="4770" y="7081"/>
                </a:moveTo>
                <a:lnTo>
                  <a:pt x="4600" y="7105"/>
                </a:lnTo>
                <a:lnTo>
                  <a:pt x="4429" y="7178"/>
                </a:lnTo>
                <a:lnTo>
                  <a:pt x="4308" y="7300"/>
                </a:lnTo>
                <a:lnTo>
                  <a:pt x="4186" y="7446"/>
                </a:lnTo>
                <a:lnTo>
                  <a:pt x="4113" y="7568"/>
                </a:lnTo>
                <a:lnTo>
                  <a:pt x="4064" y="7714"/>
                </a:lnTo>
                <a:lnTo>
                  <a:pt x="4016" y="7835"/>
                </a:lnTo>
                <a:lnTo>
                  <a:pt x="4016" y="7981"/>
                </a:lnTo>
                <a:lnTo>
                  <a:pt x="3967" y="8225"/>
                </a:lnTo>
                <a:lnTo>
                  <a:pt x="3967" y="8395"/>
                </a:lnTo>
                <a:lnTo>
                  <a:pt x="4016" y="8565"/>
                </a:lnTo>
                <a:lnTo>
                  <a:pt x="4064" y="8711"/>
                </a:lnTo>
                <a:lnTo>
                  <a:pt x="4162" y="8833"/>
                </a:lnTo>
                <a:lnTo>
                  <a:pt x="4259" y="8955"/>
                </a:lnTo>
                <a:lnTo>
                  <a:pt x="4381" y="9028"/>
                </a:lnTo>
                <a:lnTo>
                  <a:pt x="4527" y="9101"/>
                </a:lnTo>
                <a:lnTo>
                  <a:pt x="4697" y="9149"/>
                </a:lnTo>
                <a:lnTo>
                  <a:pt x="4892" y="9174"/>
                </a:lnTo>
                <a:lnTo>
                  <a:pt x="5062" y="9149"/>
                </a:lnTo>
                <a:lnTo>
                  <a:pt x="5232" y="9101"/>
                </a:lnTo>
                <a:lnTo>
                  <a:pt x="5378" y="9028"/>
                </a:lnTo>
                <a:lnTo>
                  <a:pt x="5500" y="8930"/>
                </a:lnTo>
                <a:lnTo>
                  <a:pt x="5622" y="8809"/>
                </a:lnTo>
                <a:lnTo>
                  <a:pt x="5719" y="8663"/>
                </a:lnTo>
                <a:lnTo>
                  <a:pt x="5792" y="8517"/>
                </a:lnTo>
                <a:lnTo>
                  <a:pt x="5841" y="8346"/>
                </a:lnTo>
                <a:lnTo>
                  <a:pt x="5865" y="8176"/>
                </a:lnTo>
                <a:lnTo>
                  <a:pt x="5841" y="8006"/>
                </a:lnTo>
                <a:lnTo>
                  <a:pt x="5816" y="7835"/>
                </a:lnTo>
                <a:lnTo>
                  <a:pt x="5768" y="7689"/>
                </a:lnTo>
                <a:lnTo>
                  <a:pt x="5695" y="7519"/>
                </a:lnTo>
                <a:lnTo>
                  <a:pt x="5573" y="7397"/>
                </a:lnTo>
                <a:lnTo>
                  <a:pt x="5427" y="7251"/>
                </a:lnTo>
                <a:lnTo>
                  <a:pt x="5281" y="7154"/>
                </a:lnTo>
                <a:lnTo>
                  <a:pt x="5111" y="7105"/>
                </a:lnTo>
                <a:lnTo>
                  <a:pt x="4940" y="7081"/>
                </a:lnTo>
                <a:close/>
                <a:moveTo>
                  <a:pt x="11145" y="7081"/>
                </a:moveTo>
                <a:lnTo>
                  <a:pt x="10975" y="7105"/>
                </a:lnTo>
                <a:lnTo>
                  <a:pt x="10804" y="7178"/>
                </a:lnTo>
                <a:lnTo>
                  <a:pt x="10683" y="7300"/>
                </a:lnTo>
                <a:lnTo>
                  <a:pt x="10561" y="7446"/>
                </a:lnTo>
                <a:lnTo>
                  <a:pt x="10488" y="7568"/>
                </a:lnTo>
                <a:lnTo>
                  <a:pt x="10439" y="7714"/>
                </a:lnTo>
                <a:lnTo>
                  <a:pt x="10391" y="7835"/>
                </a:lnTo>
                <a:lnTo>
                  <a:pt x="10391" y="7981"/>
                </a:lnTo>
                <a:lnTo>
                  <a:pt x="10342" y="8225"/>
                </a:lnTo>
                <a:lnTo>
                  <a:pt x="10342" y="8395"/>
                </a:lnTo>
                <a:lnTo>
                  <a:pt x="10391" y="8565"/>
                </a:lnTo>
                <a:lnTo>
                  <a:pt x="10439" y="8711"/>
                </a:lnTo>
                <a:lnTo>
                  <a:pt x="10537" y="8833"/>
                </a:lnTo>
                <a:lnTo>
                  <a:pt x="10634" y="8955"/>
                </a:lnTo>
                <a:lnTo>
                  <a:pt x="10756" y="9028"/>
                </a:lnTo>
                <a:lnTo>
                  <a:pt x="10902" y="9101"/>
                </a:lnTo>
                <a:lnTo>
                  <a:pt x="11072" y="9149"/>
                </a:lnTo>
                <a:lnTo>
                  <a:pt x="11267" y="9174"/>
                </a:lnTo>
                <a:lnTo>
                  <a:pt x="11437" y="9149"/>
                </a:lnTo>
                <a:lnTo>
                  <a:pt x="11607" y="9101"/>
                </a:lnTo>
                <a:lnTo>
                  <a:pt x="11753" y="9028"/>
                </a:lnTo>
                <a:lnTo>
                  <a:pt x="11875" y="8930"/>
                </a:lnTo>
                <a:lnTo>
                  <a:pt x="11997" y="8809"/>
                </a:lnTo>
                <a:lnTo>
                  <a:pt x="12094" y="8663"/>
                </a:lnTo>
                <a:lnTo>
                  <a:pt x="12167" y="8517"/>
                </a:lnTo>
                <a:lnTo>
                  <a:pt x="12216" y="8346"/>
                </a:lnTo>
                <a:lnTo>
                  <a:pt x="12240" y="8176"/>
                </a:lnTo>
                <a:lnTo>
                  <a:pt x="12216" y="8006"/>
                </a:lnTo>
                <a:lnTo>
                  <a:pt x="12191" y="7835"/>
                </a:lnTo>
                <a:lnTo>
                  <a:pt x="12143" y="7689"/>
                </a:lnTo>
                <a:lnTo>
                  <a:pt x="12070" y="7519"/>
                </a:lnTo>
                <a:lnTo>
                  <a:pt x="11948" y="7397"/>
                </a:lnTo>
                <a:lnTo>
                  <a:pt x="11802" y="7251"/>
                </a:lnTo>
                <a:lnTo>
                  <a:pt x="11656" y="7154"/>
                </a:lnTo>
                <a:lnTo>
                  <a:pt x="11486" y="7105"/>
                </a:lnTo>
                <a:lnTo>
                  <a:pt x="11315" y="7081"/>
                </a:lnTo>
                <a:close/>
                <a:moveTo>
                  <a:pt x="11972" y="10925"/>
                </a:moveTo>
                <a:lnTo>
                  <a:pt x="11875" y="10974"/>
                </a:lnTo>
                <a:lnTo>
                  <a:pt x="11778" y="11047"/>
                </a:lnTo>
                <a:lnTo>
                  <a:pt x="11607" y="11290"/>
                </a:lnTo>
                <a:lnTo>
                  <a:pt x="11413" y="11485"/>
                </a:lnTo>
                <a:lnTo>
                  <a:pt x="11194" y="11680"/>
                </a:lnTo>
                <a:lnTo>
                  <a:pt x="10950" y="11850"/>
                </a:lnTo>
                <a:lnTo>
                  <a:pt x="10707" y="11996"/>
                </a:lnTo>
                <a:lnTo>
                  <a:pt x="10439" y="12118"/>
                </a:lnTo>
                <a:lnTo>
                  <a:pt x="10172" y="12215"/>
                </a:lnTo>
                <a:lnTo>
                  <a:pt x="9880" y="12312"/>
                </a:lnTo>
                <a:lnTo>
                  <a:pt x="9588" y="12385"/>
                </a:lnTo>
                <a:lnTo>
                  <a:pt x="9296" y="12434"/>
                </a:lnTo>
                <a:lnTo>
                  <a:pt x="8712" y="12507"/>
                </a:lnTo>
                <a:lnTo>
                  <a:pt x="8128" y="12531"/>
                </a:lnTo>
                <a:lnTo>
                  <a:pt x="7568" y="12507"/>
                </a:lnTo>
                <a:lnTo>
                  <a:pt x="7325" y="12483"/>
                </a:lnTo>
                <a:lnTo>
                  <a:pt x="7106" y="12434"/>
                </a:lnTo>
                <a:lnTo>
                  <a:pt x="6668" y="12312"/>
                </a:lnTo>
                <a:lnTo>
                  <a:pt x="6230" y="12166"/>
                </a:lnTo>
                <a:lnTo>
                  <a:pt x="5816" y="11996"/>
                </a:lnTo>
                <a:lnTo>
                  <a:pt x="5427" y="11826"/>
                </a:lnTo>
                <a:lnTo>
                  <a:pt x="5013" y="11631"/>
                </a:lnTo>
                <a:lnTo>
                  <a:pt x="4794" y="11509"/>
                </a:lnTo>
                <a:lnTo>
                  <a:pt x="4600" y="11388"/>
                </a:lnTo>
                <a:lnTo>
                  <a:pt x="4454" y="11242"/>
                </a:lnTo>
                <a:lnTo>
                  <a:pt x="4308" y="11096"/>
                </a:lnTo>
                <a:lnTo>
                  <a:pt x="4259" y="11047"/>
                </a:lnTo>
                <a:lnTo>
                  <a:pt x="4210" y="11023"/>
                </a:lnTo>
                <a:lnTo>
                  <a:pt x="4089" y="11023"/>
                </a:lnTo>
                <a:lnTo>
                  <a:pt x="4040" y="11071"/>
                </a:lnTo>
                <a:lnTo>
                  <a:pt x="3991" y="11096"/>
                </a:lnTo>
                <a:lnTo>
                  <a:pt x="3991" y="11169"/>
                </a:lnTo>
                <a:lnTo>
                  <a:pt x="3991" y="11242"/>
                </a:lnTo>
                <a:lnTo>
                  <a:pt x="4016" y="11339"/>
                </a:lnTo>
                <a:lnTo>
                  <a:pt x="4064" y="11436"/>
                </a:lnTo>
                <a:lnTo>
                  <a:pt x="4210" y="11631"/>
                </a:lnTo>
                <a:lnTo>
                  <a:pt x="4381" y="11801"/>
                </a:lnTo>
                <a:lnTo>
                  <a:pt x="4575" y="11947"/>
                </a:lnTo>
                <a:lnTo>
                  <a:pt x="4794" y="12069"/>
                </a:lnTo>
                <a:lnTo>
                  <a:pt x="5038" y="12191"/>
                </a:lnTo>
                <a:lnTo>
                  <a:pt x="5451" y="12385"/>
                </a:lnTo>
                <a:lnTo>
                  <a:pt x="5938" y="12604"/>
                </a:lnTo>
                <a:lnTo>
                  <a:pt x="6424" y="12799"/>
                </a:lnTo>
                <a:lnTo>
                  <a:pt x="6935" y="12945"/>
                </a:lnTo>
                <a:lnTo>
                  <a:pt x="7446" y="13042"/>
                </a:lnTo>
                <a:lnTo>
                  <a:pt x="7763" y="13067"/>
                </a:lnTo>
                <a:lnTo>
                  <a:pt x="8079" y="13091"/>
                </a:lnTo>
                <a:lnTo>
                  <a:pt x="8420" y="13091"/>
                </a:lnTo>
                <a:lnTo>
                  <a:pt x="8760" y="13067"/>
                </a:lnTo>
                <a:lnTo>
                  <a:pt x="9101" y="13042"/>
                </a:lnTo>
                <a:lnTo>
                  <a:pt x="9442" y="12969"/>
                </a:lnTo>
                <a:lnTo>
                  <a:pt x="9758" y="12896"/>
                </a:lnTo>
                <a:lnTo>
                  <a:pt x="10099" y="12799"/>
                </a:lnTo>
                <a:lnTo>
                  <a:pt x="10415" y="12702"/>
                </a:lnTo>
                <a:lnTo>
                  <a:pt x="10731" y="12556"/>
                </a:lnTo>
                <a:lnTo>
                  <a:pt x="11023" y="12410"/>
                </a:lnTo>
                <a:lnTo>
                  <a:pt x="11315" y="12239"/>
                </a:lnTo>
                <a:lnTo>
                  <a:pt x="11583" y="12045"/>
                </a:lnTo>
                <a:lnTo>
                  <a:pt x="11826" y="11826"/>
                </a:lnTo>
                <a:lnTo>
                  <a:pt x="12045" y="11582"/>
                </a:lnTo>
                <a:lnTo>
                  <a:pt x="12264" y="11339"/>
                </a:lnTo>
                <a:lnTo>
                  <a:pt x="12313" y="11217"/>
                </a:lnTo>
                <a:lnTo>
                  <a:pt x="12289" y="11120"/>
                </a:lnTo>
                <a:lnTo>
                  <a:pt x="12240" y="11047"/>
                </a:lnTo>
                <a:lnTo>
                  <a:pt x="12167" y="10974"/>
                </a:lnTo>
                <a:lnTo>
                  <a:pt x="12070" y="10950"/>
                </a:lnTo>
                <a:lnTo>
                  <a:pt x="11972" y="10925"/>
                </a:lnTo>
                <a:close/>
                <a:moveTo>
                  <a:pt x="8493" y="682"/>
                </a:moveTo>
                <a:lnTo>
                  <a:pt x="8663" y="706"/>
                </a:lnTo>
                <a:lnTo>
                  <a:pt x="9101" y="755"/>
                </a:lnTo>
                <a:lnTo>
                  <a:pt x="9539" y="803"/>
                </a:lnTo>
                <a:lnTo>
                  <a:pt x="10001" y="901"/>
                </a:lnTo>
                <a:lnTo>
                  <a:pt x="10439" y="1022"/>
                </a:lnTo>
                <a:lnTo>
                  <a:pt x="10780" y="1120"/>
                </a:lnTo>
                <a:lnTo>
                  <a:pt x="11121" y="1241"/>
                </a:lnTo>
                <a:lnTo>
                  <a:pt x="11437" y="1411"/>
                </a:lnTo>
                <a:lnTo>
                  <a:pt x="11753" y="1557"/>
                </a:lnTo>
                <a:lnTo>
                  <a:pt x="11753" y="1582"/>
                </a:lnTo>
                <a:lnTo>
                  <a:pt x="11729" y="1655"/>
                </a:lnTo>
                <a:lnTo>
                  <a:pt x="11729" y="1752"/>
                </a:lnTo>
                <a:lnTo>
                  <a:pt x="11753" y="1801"/>
                </a:lnTo>
                <a:lnTo>
                  <a:pt x="11826" y="1825"/>
                </a:lnTo>
                <a:lnTo>
                  <a:pt x="11899" y="1825"/>
                </a:lnTo>
                <a:lnTo>
                  <a:pt x="11948" y="1776"/>
                </a:lnTo>
                <a:lnTo>
                  <a:pt x="11972" y="1752"/>
                </a:lnTo>
                <a:lnTo>
                  <a:pt x="11997" y="1752"/>
                </a:lnTo>
                <a:lnTo>
                  <a:pt x="11997" y="1728"/>
                </a:lnTo>
                <a:lnTo>
                  <a:pt x="12021" y="1728"/>
                </a:lnTo>
                <a:lnTo>
                  <a:pt x="12143" y="1801"/>
                </a:lnTo>
                <a:lnTo>
                  <a:pt x="12094" y="1874"/>
                </a:lnTo>
                <a:lnTo>
                  <a:pt x="12094" y="1947"/>
                </a:lnTo>
                <a:lnTo>
                  <a:pt x="12094" y="1995"/>
                </a:lnTo>
                <a:lnTo>
                  <a:pt x="12143" y="2020"/>
                </a:lnTo>
                <a:lnTo>
                  <a:pt x="12167" y="2044"/>
                </a:lnTo>
                <a:lnTo>
                  <a:pt x="12216" y="2020"/>
                </a:lnTo>
                <a:lnTo>
                  <a:pt x="12240" y="1995"/>
                </a:lnTo>
                <a:lnTo>
                  <a:pt x="12313" y="1922"/>
                </a:lnTo>
                <a:lnTo>
                  <a:pt x="12337" y="1922"/>
                </a:lnTo>
                <a:lnTo>
                  <a:pt x="12532" y="2068"/>
                </a:lnTo>
                <a:lnTo>
                  <a:pt x="12483" y="2190"/>
                </a:lnTo>
                <a:lnTo>
                  <a:pt x="12483" y="2239"/>
                </a:lnTo>
                <a:lnTo>
                  <a:pt x="12508" y="2336"/>
                </a:lnTo>
                <a:lnTo>
                  <a:pt x="12532" y="2385"/>
                </a:lnTo>
                <a:lnTo>
                  <a:pt x="12556" y="2409"/>
                </a:lnTo>
                <a:lnTo>
                  <a:pt x="12581" y="2409"/>
                </a:lnTo>
                <a:lnTo>
                  <a:pt x="12629" y="2385"/>
                </a:lnTo>
                <a:lnTo>
                  <a:pt x="12678" y="2360"/>
                </a:lnTo>
                <a:lnTo>
                  <a:pt x="12751" y="2287"/>
                </a:lnTo>
                <a:lnTo>
                  <a:pt x="12775" y="2239"/>
                </a:lnTo>
                <a:lnTo>
                  <a:pt x="12970" y="2409"/>
                </a:lnTo>
                <a:lnTo>
                  <a:pt x="12873" y="2531"/>
                </a:lnTo>
                <a:lnTo>
                  <a:pt x="12848" y="2604"/>
                </a:lnTo>
                <a:lnTo>
                  <a:pt x="12824" y="2677"/>
                </a:lnTo>
                <a:lnTo>
                  <a:pt x="12824" y="2725"/>
                </a:lnTo>
                <a:lnTo>
                  <a:pt x="12873" y="2750"/>
                </a:lnTo>
                <a:lnTo>
                  <a:pt x="12921" y="2774"/>
                </a:lnTo>
                <a:lnTo>
                  <a:pt x="12946" y="2774"/>
                </a:lnTo>
                <a:lnTo>
                  <a:pt x="13067" y="2701"/>
                </a:lnTo>
                <a:lnTo>
                  <a:pt x="13189" y="2604"/>
                </a:lnTo>
                <a:lnTo>
                  <a:pt x="13311" y="2725"/>
                </a:lnTo>
                <a:lnTo>
                  <a:pt x="13384" y="2823"/>
                </a:lnTo>
                <a:lnTo>
                  <a:pt x="13262" y="3017"/>
                </a:lnTo>
                <a:lnTo>
                  <a:pt x="13213" y="3066"/>
                </a:lnTo>
                <a:lnTo>
                  <a:pt x="13189" y="3163"/>
                </a:lnTo>
                <a:lnTo>
                  <a:pt x="13165" y="3236"/>
                </a:lnTo>
                <a:lnTo>
                  <a:pt x="13189" y="3285"/>
                </a:lnTo>
                <a:lnTo>
                  <a:pt x="13238" y="3309"/>
                </a:lnTo>
                <a:lnTo>
                  <a:pt x="13335" y="3285"/>
                </a:lnTo>
                <a:lnTo>
                  <a:pt x="13408" y="3236"/>
                </a:lnTo>
                <a:lnTo>
                  <a:pt x="13554" y="3115"/>
                </a:lnTo>
                <a:lnTo>
                  <a:pt x="13578" y="3042"/>
                </a:lnTo>
                <a:lnTo>
                  <a:pt x="13773" y="3309"/>
                </a:lnTo>
                <a:lnTo>
                  <a:pt x="13676" y="3407"/>
                </a:lnTo>
                <a:lnTo>
                  <a:pt x="13554" y="3504"/>
                </a:lnTo>
                <a:lnTo>
                  <a:pt x="13505" y="3577"/>
                </a:lnTo>
                <a:lnTo>
                  <a:pt x="13481" y="3650"/>
                </a:lnTo>
                <a:lnTo>
                  <a:pt x="13481" y="3699"/>
                </a:lnTo>
                <a:lnTo>
                  <a:pt x="13505" y="3723"/>
                </a:lnTo>
                <a:lnTo>
                  <a:pt x="13603" y="3747"/>
                </a:lnTo>
                <a:lnTo>
                  <a:pt x="13700" y="3723"/>
                </a:lnTo>
                <a:lnTo>
                  <a:pt x="13773" y="3674"/>
                </a:lnTo>
                <a:lnTo>
                  <a:pt x="13870" y="3626"/>
                </a:lnTo>
                <a:lnTo>
                  <a:pt x="13968" y="3577"/>
                </a:lnTo>
                <a:lnTo>
                  <a:pt x="14162" y="3918"/>
                </a:lnTo>
                <a:lnTo>
                  <a:pt x="14065" y="3991"/>
                </a:lnTo>
                <a:lnTo>
                  <a:pt x="13870" y="4161"/>
                </a:lnTo>
                <a:lnTo>
                  <a:pt x="13773" y="4234"/>
                </a:lnTo>
                <a:lnTo>
                  <a:pt x="13700" y="4331"/>
                </a:lnTo>
                <a:lnTo>
                  <a:pt x="13700" y="4356"/>
                </a:lnTo>
                <a:lnTo>
                  <a:pt x="13724" y="4380"/>
                </a:lnTo>
                <a:lnTo>
                  <a:pt x="13846" y="4380"/>
                </a:lnTo>
                <a:lnTo>
                  <a:pt x="13943" y="4356"/>
                </a:lnTo>
                <a:lnTo>
                  <a:pt x="14065" y="4307"/>
                </a:lnTo>
                <a:lnTo>
                  <a:pt x="14162" y="4234"/>
                </a:lnTo>
                <a:lnTo>
                  <a:pt x="14284" y="4161"/>
                </a:lnTo>
                <a:lnTo>
                  <a:pt x="14503" y="4696"/>
                </a:lnTo>
                <a:lnTo>
                  <a:pt x="14332" y="4769"/>
                </a:lnTo>
                <a:lnTo>
                  <a:pt x="14211" y="4842"/>
                </a:lnTo>
                <a:lnTo>
                  <a:pt x="14065" y="4940"/>
                </a:lnTo>
                <a:lnTo>
                  <a:pt x="13968" y="5061"/>
                </a:lnTo>
                <a:lnTo>
                  <a:pt x="13919" y="5134"/>
                </a:lnTo>
                <a:lnTo>
                  <a:pt x="13895" y="5207"/>
                </a:lnTo>
                <a:lnTo>
                  <a:pt x="13895" y="5256"/>
                </a:lnTo>
                <a:lnTo>
                  <a:pt x="13919" y="5280"/>
                </a:lnTo>
                <a:lnTo>
                  <a:pt x="13968" y="5305"/>
                </a:lnTo>
                <a:lnTo>
                  <a:pt x="14016" y="5305"/>
                </a:lnTo>
                <a:lnTo>
                  <a:pt x="14114" y="5256"/>
                </a:lnTo>
                <a:lnTo>
                  <a:pt x="14235" y="5183"/>
                </a:lnTo>
                <a:lnTo>
                  <a:pt x="14551" y="5037"/>
                </a:lnTo>
                <a:lnTo>
                  <a:pt x="14600" y="5013"/>
                </a:lnTo>
                <a:lnTo>
                  <a:pt x="14770" y="5524"/>
                </a:lnTo>
                <a:lnTo>
                  <a:pt x="14430" y="5670"/>
                </a:lnTo>
                <a:lnTo>
                  <a:pt x="14162" y="5791"/>
                </a:lnTo>
                <a:lnTo>
                  <a:pt x="13919" y="5937"/>
                </a:lnTo>
                <a:lnTo>
                  <a:pt x="13919" y="5986"/>
                </a:lnTo>
                <a:lnTo>
                  <a:pt x="13943" y="6010"/>
                </a:lnTo>
                <a:lnTo>
                  <a:pt x="14089" y="6035"/>
                </a:lnTo>
                <a:lnTo>
                  <a:pt x="14235" y="6059"/>
                </a:lnTo>
                <a:lnTo>
                  <a:pt x="14381" y="6035"/>
                </a:lnTo>
                <a:lnTo>
                  <a:pt x="14527" y="6010"/>
                </a:lnTo>
                <a:lnTo>
                  <a:pt x="14843" y="5889"/>
                </a:lnTo>
                <a:lnTo>
                  <a:pt x="14965" y="6424"/>
                </a:lnTo>
                <a:lnTo>
                  <a:pt x="14795" y="6497"/>
                </a:lnTo>
                <a:lnTo>
                  <a:pt x="14405" y="6619"/>
                </a:lnTo>
                <a:lnTo>
                  <a:pt x="14041" y="6740"/>
                </a:lnTo>
                <a:lnTo>
                  <a:pt x="13992" y="6789"/>
                </a:lnTo>
                <a:lnTo>
                  <a:pt x="13992" y="6813"/>
                </a:lnTo>
                <a:lnTo>
                  <a:pt x="13992" y="6862"/>
                </a:lnTo>
                <a:lnTo>
                  <a:pt x="14041" y="6886"/>
                </a:lnTo>
                <a:lnTo>
                  <a:pt x="14235" y="6886"/>
                </a:lnTo>
                <a:lnTo>
                  <a:pt x="14430" y="6862"/>
                </a:lnTo>
                <a:lnTo>
                  <a:pt x="14795" y="6813"/>
                </a:lnTo>
                <a:lnTo>
                  <a:pt x="15038" y="6740"/>
                </a:lnTo>
                <a:lnTo>
                  <a:pt x="15111" y="7178"/>
                </a:lnTo>
                <a:lnTo>
                  <a:pt x="14843" y="7227"/>
                </a:lnTo>
                <a:lnTo>
                  <a:pt x="14430" y="7349"/>
                </a:lnTo>
                <a:lnTo>
                  <a:pt x="14235" y="7422"/>
                </a:lnTo>
                <a:lnTo>
                  <a:pt x="14065" y="7543"/>
                </a:lnTo>
                <a:lnTo>
                  <a:pt x="14041" y="7592"/>
                </a:lnTo>
                <a:lnTo>
                  <a:pt x="14041" y="7665"/>
                </a:lnTo>
                <a:lnTo>
                  <a:pt x="14089" y="7714"/>
                </a:lnTo>
                <a:lnTo>
                  <a:pt x="14138" y="7738"/>
                </a:lnTo>
                <a:lnTo>
                  <a:pt x="14357" y="7714"/>
                </a:lnTo>
                <a:lnTo>
                  <a:pt x="14551" y="7665"/>
                </a:lnTo>
                <a:lnTo>
                  <a:pt x="14941" y="7568"/>
                </a:lnTo>
                <a:lnTo>
                  <a:pt x="15135" y="7519"/>
                </a:lnTo>
                <a:lnTo>
                  <a:pt x="15184" y="7981"/>
                </a:lnTo>
                <a:lnTo>
                  <a:pt x="14868" y="8030"/>
                </a:lnTo>
                <a:lnTo>
                  <a:pt x="14624" y="8054"/>
                </a:lnTo>
                <a:lnTo>
                  <a:pt x="14381" y="8079"/>
                </a:lnTo>
                <a:lnTo>
                  <a:pt x="14235" y="8103"/>
                </a:lnTo>
                <a:lnTo>
                  <a:pt x="14138" y="8152"/>
                </a:lnTo>
                <a:lnTo>
                  <a:pt x="14016" y="8200"/>
                </a:lnTo>
                <a:lnTo>
                  <a:pt x="13943" y="8298"/>
                </a:lnTo>
                <a:lnTo>
                  <a:pt x="13919" y="8322"/>
                </a:lnTo>
                <a:lnTo>
                  <a:pt x="13919" y="8346"/>
                </a:lnTo>
                <a:lnTo>
                  <a:pt x="13943" y="8395"/>
                </a:lnTo>
                <a:lnTo>
                  <a:pt x="13968" y="8395"/>
                </a:lnTo>
                <a:lnTo>
                  <a:pt x="14089" y="8419"/>
                </a:lnTo>
                <a:lnTo>
                  <a:pt x="14211" y="8444"/>
                </a:lnTo>
                <a:lnTo>
                  <a:pt x="14478" y="8444"/>
                </a:lnTo>
                <a:lnTo>
                  <a:pt x="14989" y="8395"/>
                </a:lnTo>
                <a:lnTo>
                  <a:pt x="15208" y="8395"/>
                </a:lnTo>
                <a:lnTo>
                  <a:pt x="15208" y="8857"/>
                </a:lnTo>
                <a:lnTo>
                  <a:pt x="14722" y="8882"/>
                </a:lnTo>
                <a:lnTo>
                  <a:pt x="14503" y="8882"/>
                </a:lnTo>
                <a:lnTo>
                  <a:pt x="14284" y="8906"/>
                </a:lnTo>
                <a:lnTo>
                  <a:pt x="14065" y="8955"/>
                </a:lnTo>
                <a:lnTo>
                  <a:pt x="13968" y="8979"/>
                </a:lnTo>
                <a:lnTo>
                  <a:pt x="13870" y="9028"/>
                </a:lnTo>
                <a:lnTo>
                  <a:pt x="13870" y="9052"/>
                </a:lnTo>
                <a:lnTo>
                  <a:pt x="13870" y="9076"/>
                </a:lnTo>
                <a:lnTo>
                  <a:pt x="13968" y="9125"/>
                </a:lnTo>
                <a:lnTo>
                  <a:pt x="14065" y="9174"/>
                </a:lnTo>
                <a:lnTo>
                  <a:pt x="14284" y="9222"/>
                </a:lnTo>
                <a:lnTo>
                  <a:pt x="14722" y="9222"/>
                </a:lnTo>
                <a:lnTo>
                  <a:pt x="14941" y="9247"/>
                </a:lnTo>
                <a:lnTo>
                  <a:pt x="15184" y="9247"/>
                </a:lnTo>
                <a:lnTo>
                  <a:pt x="15160" y="9465"/>
                </a:lnTo>
                <a:lnTo>
                  <a:pt x="14965" y="9514"/>
                </a:lnTo>
                <a:lnTo>
                  <a:pt x="14722" y="9563"/>
                </a:lnTo>
                <a:lnTo>
                  <a:pt x="14503" y="9660"/>
                </a:lnTo>
                <a:lnTo>
                  <a:pt x="14260" y="9757"/>
                </a:lnTo>
                <a:lnTo>
                  <a:pt x="14041" y="9879"/>
                </a:lnTo>
                <a:lnTo>
                  <a:pt x="14016" y="9903"/>
                </a:lnTo>
                <a:lnTo>
                  <a:pt x="14016" y="9952"/>
                </a:lnTo>
                <a:lnTo>
                  <a:pt x="14041" y="9976"/>
                </a:lnTo>
                <a:lnTo>
                  <a:pt x="14089" y="9976"/>
                </a:lnTo>
                <a:lnTo>
                  <a:pt x="14308" y="10001"/>
                </a:lnTo>
                <a:lnTo>
                  <a:pt x="14527" y="9976"/>
                </a:lnTo>
                <a:lnTo>
                  <a:pt x="14965" y="9903"/>
                </a:lnTo>
                <a:lnTo>
                  <a:pt x="15087" y="9879"/>
                </a:lnTo>
                <a:lnTo>
                  <a:pt x="14989" y="10390"/>
                </a:lnTo>
                <a:lnTo>
                  <a:pt x="14527" y="10463"/>
                </a:lnTo>
                <a:lnTo>
                  <a:pt x="14357" y="10487"/>
                </a:lnTo>
                <a:lnTo>
                  <a:pt x="14162" y="10512"/>
                </a:lnTo>
                <a:lnTo>
                  <a:pt x="13992" y="10560"/>
                </a:lnTo>
                <a:lnTo>
                  <a:pt x="13919" y="10609"/>
                </a:lnTo>
                <a:lnTo>
                  <a:pt x="13870" y="10682"/>
                </a:lnTo>
                <a:lnTo>
                  <a:pt x="13846" y="10731"/>
                </a:lnTo>
                <a:lnTo>
                  <a:pt x="13846" y="10804"/>
                </a:lnTo>
                <a:lnTo>
                  <a:pt x="13870" y="10852"/>
                </a:lnTo>
                <a:lnTo>
                  <a:pt x="13919" y="10901"/>
                </a:lnTo>
                <a:lnTo>
                  <a:pt x="13992" y="10925"/>
                </a:lnTo>
                <a:lnTo>
                  <a:pt x="14065" y="10950"/>
                </a:lnTo>
                <a:lnTo>
                  <a:pt x="14235" y="10950"/>
                </a:lnTo>
                <a:lnTo>
                  <a:pt x="14600" y="10901"/>
                </a:lnTo>
                <a:lnTo>
                  <a:pt x="14819" y="10877"/>
                </a:lnTo>
                <a:lnTo>
                  <a:pt x="14819" y="10877"/>
                </a:lnTo>
                <a:lnTo>
                  <a:pt x="14624" y="11339"/>
                </a:lnTo>
                <a:lnTo>
                  <a:pt x="14478" y="11339"/>
                </a:lnTo>
                <a:lnTo>
                  <a:pt x="14308" y="11315"/>
                </a:lnTo>
                <a:lnTo>
                  <a:pt x="14114" y="11339"/>
                </a:lnTo>
                <a:lnTo>
                  <a:pt x="13919" y="11363"/>
                </a:lnTo>
                <a:lnTo>
                  <a:pt x="13749" y="11436"/>
                </a:lnTo>
                <a:lnTo>
                  <a:pt x="13724" y="11461"/>
                </a:lnTo>
                <a:lnTo>
                  <a:pt x="13749" y="11485"/>
                </a:lnTo>
                <a:lnTo>
                  <a:pt x="13919" y="11558"/>
                </a:lnTo>
                <a:lnTo>
                  <a:pt x="14089" y="11607"/>
                </a:lnTo>
                <a:lnTo>
                  <a:pt x="14430" y="11655"/>
                </a:lnTo>
                <a:lnTo>
                  <a:pt x="14454" y="11655"/>
                </a:lnTo>
                <a:lnTo>
                  <a:pt x="14211" y="12069"/>
                </a:lnTo>
                <a:lnTo>
                  <a:pt x="13968" y="12069"/>
                </a:lnTo>
                <a:lnTo>
                  <a:pt x="13724" y="12093"/>
                </a:lnTo>
                <a:lnTo>
                  <a:pt x="13603" y="12069"/>
                </a:lnTo>
                <a:lnTo>
                  <a:pt x="13481" y="12045"/>
                </a:lnTo>
                <a:lnTo>
                  <a:pt x="13335" y="12020"/>
                </a:lnTo>
                <a:lnTo>
                  <a:pt x="13213" y="12020"/>
                </a:lnTo>
                <a:lnTo>
                  <a:pt x="13189" y="12045"/>
                </a:lnTo>
                <a:lnTo>
                  <a:pt x="13189" y="12069"/>
                </a:lnTo>
                <a:lnTo>
                  <a:pt x="13189" y="12166"/>
                </a:lnTo>
                <a:lnTo>
                  <a:pt x="13238" y="12239"/>
                </a:lnTo>
                <a:lnTo>
                  <a:pt x="13311" y="12312"/>
                </a:lnTo>
                <a:lnTo>
                  <a:pt x="13408" y="12361"/>
                </a:lnTo>
                <a:lnTo>
                  <a:pt x="13530" y="12385"/>
                </a:lnTo>
                <a:lnTo>
                  <a:pt x="13651" y="12410"/>
                </a:lnTo>
                <a:lnTo>
                  <a:pt x="13943" y="12434"/>
                </a:lnTo>
                <a:lnTo>
                  <a:pt x="13603" y="12823"/>
                </a:lnTo>
                <a:lnTo>
                  <a:pt x="13067" y="12726"/>
                </a:lnTo>
                <a:lnTo>
                  <a:pt x="12848" y="12677"/>
                </a:lnTo>
                <a:lnTo>
                  <a:pt x="12727" y="12677"/>
                </a:lnTo>
                <a:lnTo>
                  <a:pt x="12629" y="12702"/>
                </a:lnTo>
                <a:lnTo>
                  <a:pt x="12605" y="12726"/>
                </a:lnTo>
                <a:lnTo>
                  <a:pt x="12605" y="12775"/>
                </a:lnTo>
                <a:lnTo>
                  <a:pt x="12629" y="12848"/>
                </a:lnTo>
                <a:lnTo>
                  <a:pt x="12678" y="12921"/>
                </a:lnTo>
                <a:lnTo>
                  <a:pt x="12751" y="12969"/>
                </a:lnTo>
                <a:lnTo>
                  <a:pt x="12824" y="13018"/>
                </a:lnTo>
                <a:lnTo>
                  <a:pt x="13043" y="13115"/>
                </a:lnTo>
                <a:lnTo>
                  <a:pt x="13262" y="13164"/>
                </a:lnTo>
                <a:lnTo>
                  <a:pt x="13116" y="13286"/>
                </a:lnTo>
                <a:lnTo>
                  <a:pt x="13067" y="13286"/>
                </a:lnTo>
                <a:lnTo>
                  <a:pt x="12605" y="13261"/>
                </a:lnTo>
                <a:lnTo>
                  <a:pt x="12362" y="13213"/>
                </a:lnTo>
                <a:lnTo>
                  <a:pt x="12240" y="13188"/>
                </a:lnTo>
                <a:lnTo>
                  <a:pt x="12094" y="13188"/>
                </a:lnTo>
                <a:lnTo>
                  <a:pt x="12021" y="13213"/>
                </a:lnTo>
                <a:lnTo>
                  <a:pt x="11997" y="13261"/>
                </a:lnTo>
                <a:lnTo>
                  <a:pt x="11972" y="13334"/>
                </a:lnTo>
                <a:lnTo>
                  <a:pt x="12021" y="13383"/>
                </a:lnTo>
                <a:lnTo>
                  <a:pt x="12143" y="13505"/>
                </a:lnTo>
                <a:lnTo>
                  <a:pt x="12289" y="13578"/>
                </a:lnTo>
                <a:lnTo>
                  <a:pt x="12483" y="13626"/>
                </a:lnTo>
                <a:lnTo>
                  <a:pt x="12654" y="13651"/>
                </a:lnTo>
                <a:lnTo>
                  <a:pt x="12240" y="13943"/>
                </a:lnTo>
                <a:lnTo>
                  <a:pt x="12143" y="13918"/>
                </a:lnTo>
                <a:lnTo>
                  <a:pt x="11680" y="13821"/>
                </a:lnTo>
                <a:lnTo>
                  <a:pt x="11461" y="13772"/>
                </a:lnTo>
                <a:lnTo>
                  <a:pt x="11267" y="13724"/>
                </a:lnTo>
                <a:lnTo>
                  <a:pt x="11218" y="13748"/>
                </a:lnTo>
                <a:lnTo>
                  <a:pt x="11218" y="13821"/>
                </a:lnTo>
                <a:lnTo>
                  <a:pt x="11242" y="13894"/>
                </a:lnTo>
                <a:lnTo>
                  <a:pt x="11315" y="13967"/>
                </a:lnTo>
                <a:lnTo>
                  <a:pt x="11437" y="14064"/>
                </a:lnTo>
                <a:lnTo>
                  <a:pt x="11607" y="14137"/>
                </a:lnTo>
                <a:lnTo>
                  <a:pt x="11802" y="14210"/>
                </a:lnTo>
                <a:lnTo>
                  <a:pt x="11437" y="14381"/>
                </a:lnTo>
                <a:lnTo>
                  <a:pt x="11388" y="14332"/>
                </a:lnTo>
                <a:lnTo>
                  <a:pt x="11315" y="14308"/>
                </a:lnTo>
                <a:lnTo>
                  <a:pt x="11194" y="14259"/>
                </a:lnTo>
                <a:lnTo>
                  <a:pt x="10902" y="14235"/>
                </a:lnTo>
                <a:lnTo>
                  <a:pt x="10634" y="14210"/>
                </a:lnTo>
                <a:lnTo>
                  <a:pt x="10512" y="14210"/>
                </a:lnTo>
                <a:lnTo>
                  <a:pt x="10391" y="14235"/>
                </a:lnTo>
                <a:lnTo>
                  <a:pt x="10366" y="14235"/>
                </a:lnTo>
                <a:lnTo>
                  <a:pt x="10366" y="14283"/>
                </a:lnTo>
                <a:lnTo>
                  <a:pt x="10366" y="14332"/>
                </a:lnTo>
                <a:lnTo>
                  <a:pt x="10391" y="14381"/>
                </a:lnTo>
                <a:lnTo>
                  <a:pt x="10488" y="14478"/>
                </a:lnTo>
                <a:lnTo>
                  <a:pt x="10610" y="14551"/>
                </a:lnTo>
                <a:lnTo>
                  <a:pt x="10731" y="14575"/>
                </a:lnTo>
                <a:lnTo>
                  <a:pt x="10877" y="14624"/>
                </a:lnTo>
                <a:lnTo>
                  <a:pt x="10512" y="14746"/>
                </a:lnTo>
                <a:lnTo>
                  <a:pt x="10318" y="14673"/>
                </a:lnTo>
                <a:lnTo>
                  <a:pt x="10123" y="14624"/>
                </a:lnTo>
                <a:lnTo>
                  <a:pt x="9904" y="14600"/>
                </a:lnTo>
                <a:lnTo>
                  <a:pt x="9807" y="14600"/>
                </a:lnTo>
                <a:lnTo>
                  <a:pt x="9709" y="14648"/>
                </a:lnTo>
                <a:lnTo>
                  <a:pt x="9661" y="14673"/>
                </a:lnTo>
                <a:lnTo>
                  <a:pt x="9685" y="14721"/>
                </a:lnTo>
                <a:lnTo>
                  <a:pt x="9734" y="14794"/>
                </a:lnTo>
                <a:lnTo>
                  <a:pt x="9807" y="14843"/>
                </a:lnTo>
                <a:lnTo>
                  <a:pt x="9928" y="14916"/>
                </a:lnTo>
                <a:lnTo>
                  <a:pt x="9612" y="14989"/>
                </a:lnTo>
                <a:lnTo>
                  <a:pt x="9588" y="14940"/>
                </a:lnTo>
                <a:lnTo>
                  <a:pt x="9539" y="14916"/>
                </a:lnTo>
                <a:lnTo>
                  <a:pt x="9417" y="14867"/>
                </a:lnTo>
                <a:lnTo>
                  <a:pt x="9223" y="14843"/>
                </a:lnTo>
                <a:lnTo>
                  <a:pt x="9150" y="14843"/>
                </a:lnTo>
                <a:lnTo>
                  <a:pt x="9052" y="14867"/>
                </a:lnTo>
                <a:lnTo>
                  <a:pt x="9004" y="14916"/>
                </a:lnTo>
                <a:lnTo>
                  <a:pt x="8979" y="14965"/>
                </a:lnTo>
                <a:lnTo>
                  <a:pt x="8979" y="15013"/>
                </a:lnTo>
                <a:lnTo>
                  <a:pt x="9004" y="15062"/>
                </a:lnTo>
                <a:lnTo>
                  <a:pt x="9004" y="15086"/>
                </a:lnTo>
                <a:lnTo>
                  <a:pt x="8663" y="15135"/>
                </a:lnTo>
                <a:lnTo>
                  <a:pt x="8298" y="15159"/>
                </a:lnTo>
                <a:lnTo>
                  <a:pt x="7227" y="15159"/>
                </a:lnTo>
                <a:lnTo>
                  <a:pt x="6862" y="15111"/>
                </a:lnTo>
                <a:lnTo>
                  <a:pt x="6497" y="15062"/>
                </a:lnTo>
                <a:lnTo>
                  <a:pt x="6157" y="14989"/>
                </a:lnTo>
                <a:lnTo>
                  <a:pt x="5816" y="14916"/>
                </a:lnTo>
                <a:lnTo>
                  <a:pt x="5451" y="14819"/>
                </a:lnTo>
                <a:lnTo>
                  <a:pt x="5135" y="14697"/>
                </a:lnTo>
                <a:lnTo>
                  <a:pt x="4794" y="14575"/>
                </a:lnTo>
                <a:lnTo>
                  <a:pt x="4478" y="14405"/>
                </a:lnTo>
                <a:lnTo>
                  <a:pt x="4162" y="14259"/>
                </a:lnTo>
                <a:lnTo>
                  <a:pt x="3845" y="14064"/>
                </a:lnTo>
                <a:lnTo>
                  <a:pt x="3553" y="13870"/>
                </a:lnTo>
                <a:lnTo>
                  <a:pt x="3286" y="13675"/>
                </a:lnTo>
                <a:lnTo>
                  <a:pt x="3018" y="13456"/>
                </a:lnTo>
                <a:lnTo>
                  <a:pt x="2775" y="13237"/>
                </a:lnTo>
                <a:lnTo>
                  <a:pt x="2531" y="12994"/>
                </a:lnTo>
                <a:lnTo>
                  <a:pt x="2312" y="12775"/>
                </a:lnTo>
                <a:lnTo>
                  <a:pt x="2118" y="12507"/>
                </a:lnTo>
                <a:lnTo>
                  <a:pt x="1899" y="12239"/>
                </a:lnTo>
                <a:lnTo>
                  <a:pt x="1728" y="11972"/>
                </a:lnTo>
                <a:lnTo>
                  <a:pt x="1558" y="11704"/>
                </a:lnTo>
                <a:lnTo>
                  <a:pt x="1412" y="11412"/>
                </a:lnTo>
                <a:lnTo>
                  <a:pt x="1266" y="11120"/>
                </a:lnTo>
                <a:lnTo>
                  <a:pt x="1144" y="10828"/>
                </a:lnTo>
                <a:lnTo>
                  <a:pt x="1047" y="10512"/>
                </a:lnTo>
                <a:lnTo>
                  <a:pt x="950" y="10195"/>
                </a:lnTo>
                <a:lnTo>
                  <a:pt x="877" y="9879"/>
                </a:lnTo>
                <a:lnTo>
                  <a:pt x="828" y="9538"/>
                </a:lnTo>
                <a:lnTo>
                  <a:pt x="779" y="9003"/>
                </a:lnTo>
                <a:lnTo>
                  <a:pt x="755" y="8468"/>
                </a:lnTo>
                <a:lnTo>
                  <a:pt x="755" y="7933"/>
                </a:lnTo>
                <a:lnTo>
                  <a:pt x="779" y="7397"/>
                </a:lnTo>
                <a:lnTo>
                  <a:pt x="852" y="6862"/>
                </a:lnTo>
                <a:lnTo>
                  <a:pt x="950" y="6351"/>
                </a:lnTo>
                <a:lnTo>
                  <a:pt x="1096" y="5840"/>
                </a:lnTo>
                <a:lnTo>
                  <a:pt x="1266" y="5353"/>
                </a:lnTo>
                <a:lnTo>
                  <a:pt x="1388" y="5061"/>
                </a:lnTo>
                <a:lnTo>
                  <a:pt x="1558" y="4745"/>
                </a:lnTo>
                <a:lnTo>
                  <a:pt x="1753" y="4404"/>
                </a:lnTo>
                <a:lnTo>
                  <a:pt x="1996" y="4064"/>
                </a:lnTo>
                <a:lnTo>
                  <a:pt x="2264" y="3699"/>
                </a:lnTo>
                <a:lnTo>
                  <a:pt x="2556" y="3334"/>
                </a:lnTo>
                <a:lnTo>
                  <a:pt x="2896" y="2944"/>
                </a:lnTo>
                <a:lnTo>
                  <a:pt x="3261" y="2604"/>
                </a:lnTo>
                <a:lnTo>
                  <a:pt x="3651" y="2263"/>
                </a:lnTo>
                <a:lnTo>
                  <a:pt x="4089" y="1922"/>
                </a:lnTo>
                <a:lnTo>
                  <a:pt x="4527" y="1630"/>
                </a:lnTo>
                <a:lnTo>
                  <a:pt x="5013" y="1363"/>
                </a:lnTo>
                <a:lnTo>
                  <a:pt x="5524" y="1144"/>
                </a:lnTo>
                <a:lnTo>
                  <a:pt x="6035" y="974"/>
                </a:lnTo>
                <a:lnTo>
                  <a:pt x="6327" y="925"/>
                </a:lnTo>
                <a:lnTo>
                  <a:pt x="6595" y="876"/>
                </a:lnTo>
                <a:lnTo>
                  <a:pt x="6887" y="828"/>
                </a:lnTo>
                <a:lnTo>
                  <a:pt x="7179" y="803"/>
                </a:lnTo>
                <a:lnTo>
                  <a:pt x="7544" y="779"/>
                </a:lnTo>
                <a:lnTo>
                  <a:pt x="7933" y="730"/>
                </a:lnTo>
                <a:lnTo>
                  <a:pt x="8322" y="682"/>
                </a:lnTo>
                <a:close/>
                <a:moveTo>
                  <a:pt x="8152" y="0"/>
                </a:moveTo>
                <a:lnTo>
                  <a:pt x="7763" y="25"/>
                </a:lnTo>
                <a:lnTo>
                  <a:pt x="7373" y="73"/>
                </a:lnTo>
                <a:lnTo>
                  <a:pt x="7081" y="49"/>
                </a:lnTo>
                <a:lnTo>
                  <a:pt x="6789" y="49"/>
                </a:lnTo>
                <a:lnTo>
                  <a:pt x="6473" y="73"/>
                </a:lnTo>
                <a:lnTo>
                  <a:pt x="6157" y="146"/>
                </a:lnTo>
                <a:lnTo>
                  <a:pt x="5841" y="219"/>
                </a:lnTo>
                <a:lnTo>
                  <a:pt x="5549" y="317"/>
                </a:lnTo>
                <a:lnTo>
                  <a:pt x="5232" y="438"/>
                </a:lnTo>
                <a:lnTo>
                  <a:pt x="4916" y="560"/>
                </a:lnTo>
                <a:lnTo>
                  <a:pt x="4332" y="876"/>
                </a:lnTo>
                <a:lnTo>
                  <a:pt x="3748" y="1217"/>
                </a:lnTo>
                <a:lnTo>
                  <a:pt x="3237" y="1606"/>
                </a:lnTo>
                <a:lnTo>
                  <a:pt x="2775" y="1995"/>
                </a:lnTo>
                <a:lnTo>
                  <a:pt x="2507" y="2239"/>
                </a:lnTo>
                <a:lnTo>
                  <a:pt x="2264" y="2482"/>
                </a:lnTo>
                <a:lnTo>
                  <a:pt x="2045" y="2725"/>
                </a:lnTo>
                <a:lnTo>
                  <a:pt x="1826" y="2993"/>
                </a:lnTo>
                <a:lnTo>
                  <a:pt x="1631" y="3261"/>
                </a:lnTo>
                <a:lnTo>
                  <a:pt x="1461" y="3528"/>
                </a:lnTo>
                <a:lnTo>
                  <a:pt x="1120" y="4088"/>
                </a:lnTo>
                <a:lnTo>
                  <a:pt x="852" y="4696"/>
                </a:lnTo>
                <a:lnTo>
                  <a:pt x="609" y="5305"/>
                </a:lnTo>
                <a:lnTo>
                  <a:pt x="414" y="5962"/>
                </a:lnTo>
                <a:lnTo>
                  <a:pt x="220" y="6643"/>
                </a:lnTo>
                <a:lnTo>
                  <a:pt x="122" y="7008"/>
                </a:lnTo>
                <a:lnTo>
                  <a:pt x="74" y="7373"/>
                </a:lnTo>
                <a:lnTo>
                  <a:pt x="25" y="7738"/>
                </a:lnTo>
                <a:lnTo>
                  <a:pt x="1" y="8103"/>
                </a:lnTo>
                <a:lnTo>
                  <a:pt x="1" y="8468"/>
                </a:lnTo>
                <a:lnTo>
                  <a:pt x="25" y="8809"/>
                </a:lnTo>
                <a:lnTo>
                  <a:pt x="49" y="9174"/>
                </a:lnTo>
                <a:lnTo>
                  <a:pt x="98" y="9514"/>
                </a:lnTo>
                <a:lnTo>
                  <a:pt x="195" y="9879"/>
                </a:lnTo>
                <a:lnTo>
                  <a:pt x="268" y="10220"/>
                </a:lnTo>
                <a:lnTo>
                  <a:pt x="390" y="10560"/>
                </a:lnTo>
                <a:lnTo>
                  <a:pt x="512" y="10901"/>
                </a:lnTo>
                <a:lnTo>
                  <a:pt x="658" y="11242"/>
                </a:lnTo>
                <a:lnTo>
                  <a:pt x="804" y="11582"/>
                </a:lnTo>
                <a:lnTo>
                  <a:pt x="1169" y="12264"/>
                </a:lnTo>
                <a:lnTo>
                  <a:pt x="1388" y="12629"/>
                </a:lnTo>
                <a:lnTo>
                  <a:pt x="1631" y="12994"/>
                </a:lnTo>
                <a:lnTo>
                  <a:pt x="1899" y="13334"/>
                </a:lnTo>
                <a:lnTo>
                  <a:pt x="2166" y="13651"/>
                </a:lnTo>
                <a:lnTo>
                  <a:pt x="2434" y="13943"/>
                </a:lnTo>
                <a:lnTo>
                  <a:pt x="2750" y="14235"/>
                </a:lnTo>
                <a:lnTo>
                  <a:pt x="3042" y="14502"/>
                </a:lnTo>
                <a:lnTo>
                  <a:pt x="3383" y="14746"/>
                </a:lnTo>
                <a:lnTo>
                  <a:pt x="3699" y="14965"/>
                </a:lnTo>
                <a:lnTo>
                  <a:pt x="4064" y="15159"/>
                </a:lnTo>
                <a:lnTo>
                  <a:pt x="4429" y="15354"/>
                </a:lnTo>
                <a:lnTo>
                  <a:pt x="4794" y="15500"/>
                </a:lnTo>
                <a:lnTo>
                  <a:pt x="5184" y="15622"/>
                </a:lnTo>
                <a:lnTo>
                  <a:pt x="5597" y="15743"/>
                </a:lnTo>
                <a:lnTo>
                  <a:pt x="6011" y="15816"/>
                </a:lnTo>
                <a:lnTo>
                  <a:pt x="6424" y="15889"/>
                </a:lnTo>
                <a:lnTo>
                  <a:pt x="6862" y="15914"/>
                </a:lnTo>
                <a:lnTo>
                  <a:pt x="7300" y="15938"/>
                </a:lnTo>
                <a:lnTo>
                  <a:pt x="7738" y="15938"/>
                </a:lnTo>
                <a:lnTo>
                  <a:pt x="8152" y="15914"/>
                </a:lnTo>
                <a:lnTo>
                  <a:pt x="8590" y="15889"/>
                </a:lnTo>
                <a:lnTo>
                  <a:pt x="9004" y="15841"/>
                </a:lnTo>
                <a:lnTo>
                  <a:pt x="9442" y="15768"/>
                </a:lnTo>
                <a:lnTo>
                  <a:pt x="9855" y="15670"/>
                </a:lnTo>
                <a:lnTo>
                  <a:pt x="10245" y="15573"/>
                </a:lnTo>
                <a:lnTo>
                  <a:pt x="10658" y="15451"/>
                </a:lnTo>
                <a:lnTo>
                  <a:pt x="11048" y="15305"/>
                </a:lnTo>
                <a:lnTo>
                  <a:pt x="11461" y="15135"/>
                </a:lnTo>
                <a:lnTo>
                  <a:pt x="11826" y="14940"/>
                </a:lnTo>
                <a:lnTo>
                  <a:pt x="12216" y="14721"/>
                </a:lnTo>
                <a:lnTo>
                  <a:pt x="12581" y="14478"/>
                </a:lnTo>
                <a:lnTo>
                  <a:pt x="12921" y="14235"/>
                </a:lnTo>
                <a:lnTo>
                  <a:pt x="13286" y="13943"/>
                </a:lnTo>
                <a:lnTo>
                  <a:pt x="13603" y="13651"/>
                </a:lnTo>
                <a:lnTo>
                  <a:pt x="13895" y="13334"/>
                </a:lnTo>
                <a:lnTo>
                  <a:pt x="14187" y="13018"/>
                </a:lnTo>
                <a:lnTo>
                  <a:pt x="14454" y="12702"/>
                </a:lnTo>
                <a:lnTo>
                  <a:pt x="14697" y="12361"/>
                </a:lnTo>
                <a:lnTo>
                  <a:pt x="14916" y="11996"/>
                </a:lnTo>
                <a:lnTo>
                  <a:pt x="15111" y="11631"/>
                </a:lnTo>
                <a:lnTo>
                  <a:pt x="15135" y="11631"/>
                </a:lnTo>
                <a:lnTo>
                  <a:pt x="15160" y="11582"/>
                </a:lnTo>
                <a:lnTo>
                  <a:pt x="15160" y="11534"/>
                </a:lnTo>
                <a:lnTo>
                  <a:pt x="15330" y="11096"/>
                </a:lnTo>
                <a:lnTo>
                  <a:pt x="15500" y="10658"/>
                </a:lnTo>
                <a:lnTo>
                  <a:pt x="15622" y="10195"/>
                </a:lnTo>
                <a:lnTo>
                  <a:pt x="15719" y="9733"/>
                </a:lnTo>
                <a:lnTo>
                  <a:pt x="15744" y="9709"/>
                </a:lnTo>
                <a:lnTo>
                  <a:pt x="15768" y="9684"/>
                </a:lnTo>
                <a:lnTo>
                  <a:pt x="15792" y="9636"/>
                </a:lnTo>
                <a:lnTo>
                  <a:pt x="15768" y="9611"/>
                </a:lnTo>
                <a:lnTo>
                  <a:pt x="15744" y="9563"/>
                </a:lnTo>
                <a:lnTo>
                  <a:pt x="15792" y="9174"/>
                </a:lnTo>
                <a:lnTo>
                  <a:pt x="15841" y="8760"/>
                </a:lnTo>
                <a:lnTo>
                  <a:pt x="15841" y="8371"/>
                </a:lnTo>
                <a:lnTo>
                  <a:pt x="15817" y="7957"/>
                </a:lnTo>
                <a:lnTo>
                  <a:pt x="15744" y="7105"/>
                </a:lnTo>
                <a:lnTo>
                  <a:pt x="15671" y="6667"/>
                </a:lnTo>
                <a:lnTo>
                  <a:pt x="15598" y="6254"/>
                </a:lnTo>
                <a:lnTo>
                  <a:pt x="15525" y="5840"/>
                </a:lnTo>
                <a:lnTo>
                  <a:pt x="15403" y="5426"/>
                </a:lnTo>
                <a:lnTo>
                  <a:pt x="15281" y="5013"/>
                </a:lnTo>
                <a:lnTo>
                  <a:pt x="15160" y="4623"/>
                </a:lnTo>
                <a:lnTo>
                  <a:pt x="14989" y="4234"/>
                </a:lnTo>
                <a:lnTo>
                  <a:pt x="14819" y="3845"/>
                </a:lnTo>
                <a:lnTo>
                  <a:pt x="14624" y="3480"/>
                </a:lnTo>
                <a:lnTo>
                  <a:pt x="14405" y="3115"/>
                </a:lnTo>
                <a:lnTo>
                  <a:pt x="14162" y="2774"/>
                </a:lnTo>
                <a:lnTo>
                  <a:pt x="13895" y="2458"/>
                </a:lnTo>
                <a:lnTo>
                  <a:pt x="13603" y="2141"/>
                </a:lnTo>
                <a:lnTo>
                  <a:pt x="13286" y="1849"/>
                </a:lnTo>
                <a:lnTo>
                  <a:pt x="12970" y="1582"/>
                </a:lnTo>
                <a:lnTo>
                  <a:pt x="12654" y="1363"/>
                </a:lnTo>
                <a:lnTo>
                  <a:pt x="12313" y="1144"/>
                </a:lnTo>
                <a:lnTo>
                  <a:pt x="11948" y="949"/>
                </a:lnTo>
                <a:lnTo>
                  <a:pt x="11607" y="779"/>
                </a:lnTo>
                <a:lnTo>
                  <a:pt x="11218" y="609"/>
                </a:lnTo>
                <a:lnTo>
                  <a:pt x="10853" y="487"/>
                </a:lnTo>
                <a:lnTo>
                  <a:pt x="10464" y="365"/>
                </a:lnTo>
                <a:lnTo>
                  <a:pt x="10099" y="268"/>
                </a:lnTo>
                <a:lnTo>
                  <a:pt x="9709" y="171"/>
                </a:lnTo>
                <a:lnTo>
                  <a:pt x="9320" y="98"/>
                </a:lnTo>
                <a:lnTo>
                  <a:pt x="8931" y="49"/>
                </a:lnTo>
                <a:lnTo>
                  <a:pt x="8541" y="25"/>
                </a:lnTo>
                <a:lnTo>
                  <a:pt x="8152" y="0"/>
                </a:lnTo>
                <a:close/>
              </a:path>
            </a:pathLst>
          </a:custGeom>
          <a:solidFill>
            <a:srgbClr val="EF8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2" name="Google Shape;682;p69"/>
          <p:cNvSpPr/>
          <p:nvPr/>
        </p:nvSpPr>
        <p:spPr>
          <a:xfrm>
            <a:off x="547246" y="2724894"/>
            <a:ext cx="398243" cy="400681"/>
          </a:xfrm>
          <a:custGeom>
            <a:rect b="b" l="l" r="r" t="t"/>
            <a:pathLst>
              <a:path extrusionOk="0" h="15938" w="15841">
                <a:moveTo>
                  <a:pt x="4502" y="7470"/>
                </a:moveTo>
                <a:lnTo>
                  <a:pt x="4575" y="7495"/>
                </a:lnTo>
                <a:lnTo>
                  <a:pt x="4648" y="7543"/>
                </a:lnTo>
                <a:lnTo>
                  <a:pt x="4696" y="7616"/>
                </a:lnTo>
                <a:lnTo>
                  <a:pt x="4721" y="7714"/>
                </a:lnTo>
                <a:lnTo>
                  <a:pt x="4721" y="7787"/>
                </a:lnTo>
                <a:lnTo>
                  <a:pt x="4696" y="7908"/>
                </a:lnTo>
                <a:lnTo>
                  <a:pt x="4623" y="7981"/>
                </a:lnTo>
                <a:lnTo>
                  <a:pt x="4550" y="8054"/>
                </a:lnTo>
                <a:lnTo>
                  <a:pt x="4429" y="8079"/>
                </a:lnTo>
                <a:lnTo>
                  <a:pt x="4307" y="8054"/>
                </a:lnTo>
                <a:lnTo>
                  <a:pt x="4234" y="7981"/>
                </a:lnTo>
                <a:lnTo>
                  <a:pt x="4161" y="7908"/>
                </a:lnTo>
                <a:lnTo>
                  <a:pt x="4137" y="7787"/>
                </a:lnTo>
                <a:lnTo>
                  <a:pt x="4161" y="7665"/>
                </a:lnTo>
                <a:lnTo>
                  <a:pt x="4234" y="7543"/>
                </a:lnTo>
                <a:lnTo>
                  <a:pt x="4307" y="7495"/>
                </a:lnTo>
                <a:lnTo>
                  <a:pt x="4404" y="7470"/>
                </a:lnTo>
                <a:close/>
                <a:moveTo>
                  <a:pt x="10877" y="7470"/>
                </a:moveTo>
                <a:lnTo>
                  <a:pt x="10950" y="7495"/>
                </a:lnTo>
                <a:lnTo>
                  <a:pt x="11023" y="7543"/>
                </a:lnTo>
                <a:lnTo>
                  <a:pt x="11071" y="7616"/>
                </a:lnTo>
                <a:lnTo>
                  <a:pt x="11096" y="7714"/>
                </a:lnTo>
                <a:lnTo>
                  <a:pt x="11096" y="7787"/>
                </a:lnTo>
                <a:lnTo>
                  <a:pt x="11071" y="7908"/>
                </a:lnTo>
                <a:lnTo>
                  <a:pt x="10998" y="7981"/>
                </a:lnTo>
                <a:lnTo>
                  <a:pt x="10926" y="8054"/>
                </a:lnTo>
                <a:lnTo>
                  <a:pt x="10804" y="8079"/>
                </a:lnTo>
                <a:lnTo>
                  <a:pt x="10682" y="8054"/>
                </a:lnTo>
                <a:lnTo>
                  <a:pt x="10609" y="7981"/>
                </a:lnTo>
                <a:lnTo>
                  <a:pt x="10536" y="7908"/>
                </a:lnTo>
                <a:lnTo>
                  <a:pt x="10512" y="7787"/>
                </a:lnTo>
                <a:lnTo>
                  <a:pt x="10536" y="7665"/>
                </a:lnTo>
                <a:lnTo>
                  <a:pt x="10609" y="7543"/>
                </a:lnTo>
                <a:lnTo>
                  <a:pt x="10682" y="7495"/>
                </a:lnTo>
                <a:lnTo>
                  <a:pt x="10780" y="7470"/>
                </a:lnTo>
                <a:close/>
                <a:moveTo>
                  <a:pt x="4477" y="7081"/>
                </a:moveTo>
                <a:lnTo>
                  <a:pt x="4307" y="7105"/>
                </a:lnTo>
                <a:lnTo>
                  <a:pt x="4137" y="7178"/>
                </a:lnTo>
                <a:lnTo>
                  <a:pt x="4015" y="7300"/>
                </a:lnTo>
                <a:lnTo>
                  <a:pt x="3893" y="7446"/>
                </a:lnTo>
                <a:lnTo>
                  <a:pt x="3820" y="7568"/>
                </a:lnTo>
                <a:lnTo>
                  <a:pt x="3772" y="7714"/>
                </a:lnTo>
                <a:lnTo>
                  <a:pt x="3723" y="7835"/>
                </a:lnTo>
                <a:lnTo>
                  <a:pt x="3723" y="7981"/>
                </a:lnTo>
                <a:lnTo>
                  <a:pt x="3674" y="8225"/>
                </a:lnTo>
                <a:lnTo>
                  <a:pt x="3674" y="8395"/>
                </a:lnTo>
                <a:lnTo>
                  <a:pt x="3723" y="8565"/>
                </a:lnTo>
                <a:lnTo>
                  <a:pt x="3772" y="8711"/>
                </a:lnTo>
                <a:lnTo>
                  <a:pt x="3869" y="8833"/>
                </a:lnTo>
                <a:lnTo>
                  <a:pt x="3966" y="8955"/>
                </a:lnTo>
                <a:lnTo>
                  <a:pt x="4088" y="9028"/>
                </a:lnTo>
                <a:lnTo>
                  <a:pt x="4234" y="9101"/>
                </a:lnTo>
                <a:lnTo>
                  <a:pt x="4404" y="9149"/>
                </a:lnTo>
                <a:lnTo>
                  <a:pt x="4599" y="9174"/>
                </a:lnTo>
                <a:lnTo>
                  <a:pt x="4769" y="9149"/>
                </a:lnTo>
                <a:lnTo>
                  <a:pt x="4940" y="9101"/>
                </a:lnTo>
                <a:lnTo>
                  <a:pt x="5086" y="9028"/>
                </a:lnTo>
                <a:lnTo>
                  <a:pt x="5207" y="8930"/>
                </a:lnTo>
                <a:lnTo>
                  <a:pt x="5329" y="8809"/>
                </a:lnTo>
                <a:lnTo>
                  <a:pt x="5426" y="8663"/>
                </a:lnTo>
                <a:lnTo>
                  <a:pt x="5499" y="8517"/>
                </a:lnTo>
                <a:lnTo>
                  <a:pt x="5548" y="8346"/>
                </a:lnTo>
                <a:lnTo>
                  <a:pt x="5572" y="8176"/>
                </a:lnTo>
                <a:lnTo>
                  <a:pt x="5548" y="8006"/>
                </a:lnTo>
                <a:lnTo>
                  <a:pt x="5524" y="7835"/>
                </a:lnTo>
                <a:lnTo>
                  <a:pt x="5475" y="7689"/>
                </a:lnTo>
                <a:lnTo>
                  <a:pt x="5402" y="7519"/>
                </a:lnTo>
                <a:lnTo>
                  <a:pt x="5280" y="7397"/>
                </a:lnTo>
                <a:lnTo>
                  <a:pt x="5134" y="7251"/>
                </a:lnTo>
                <a:lnTo>
                  <a:pt x="4988" y="7154"/>
                </a:lnTo>
                <a:lnTo>
                  <a:pt x="4818" y="7105"/>
                </a:lnTo>
                <a:lnTo>
                  <a:pt x="4648" y="7081"/>
                </a:lnTo>
                <a:close/>
                <a:moveTo>
                  <a:pt x="10853" y="7081"/>
                </a:moveTo>
                <a:lnTo>
                  <a:pt x="10682" y="7105"/>
                </a:lnTo>
                <a:lnTo>
                  <a:pt x="10512" y="7178"/>
                </a:lnTo>
                <a:lnTo>
                  <a:pt x="10390" y="7300"/>
                </a:lnTo>
                <a:lnTo>
                  <a:pt x="10269" y="7446"/>
                </a:lnTo>
                <a:lnTo>
                  <a:pt x="10196" y="7568"/>
                </a:lnTo>
                <a:lnTo>
                  <a:pt x="10147" y="7714"/>
                </a:lnTo>
                <a:lnTo>
                  <a:pt x="10098" y="7835"/>
                </a:lnTo>
                <a:lnTo>
                  <a:pt x="10098" y="7981"/>
                </a:lnTo>
                <a:lnTo>
                  <a:pt x="10050" y="8225"/>
                </a:lnTo>
                <a:lnTo>
                  <a:pt x="10050" y="8395"/>
                </a:lnTo>
                <a:lnTo>
                  <a:pt x="10098" y="8565"/>
                </a:lnTo>
                <a:lnTo>
                  <a:pt x="10147" y="8711"/>
                </a:lnTo>
                <a:lnTo>
                  <a:pt x="10244" y="8833"/>
                </a:lnTo>
                <a:lnTo>
                  <a:pt x="10342" y="8955"/>
                </a:lnTo>
                <a:lnTo>
                  <a:pt x="10463" y="9028"/>
                </a:lnTo>
                <a:lnTo>
                  <a:pt x="10609" y="9101"/>
                </a:lnTo>
                <a:lnTo>
                  <a:pt x="10780" y="9149"/>
                </a:lnTo>
                <a:lnTo>
                  <a:pt x="10974" y="9174"/>
                </a:lnTo>
                <a:lnTo>
                  <a:pt x="11144" y="9149"/>
                </a:lnTo>
                <a:lnTo>
                  <a:pt x="11315" y="9101"/>
                </a:lnTo>
                <a:lnTo>
                  <a:pt x="11461" y="9028"/>
                </a:lnTo>
                <a:lnTo>
                  <a:pt x="11582" y="8930"/>
                </a:lnTo>
                <a:lnTo>
                  <a:pt x="11704" y="8809"/>
                </a:lnTo>
                <a:lnTo>
                  <a:pt x="11801" y="8663"/>
                </a:lnTo>
                <a:lnTo>
                  <a:pt x="11874" y="8517"/>
                </a:lnTo>
                <a:lnTo>
                  <a:pt x="11923" y="8346"/>
                </a:lnTo>
                <a:lnTo>
                  <a:pt x="11947" y="8176"/>
                </a:lnTo>
                <a:lnTo>
                  <a:pt x="11923" y="8006"/>
                </a:lnTo>
                <a:lnTo>
                  <a:pt x="11899" y="7835"/>
                </a:lnTo>
                <a:lnTo>
                  <a:pt x="11850" y="7689"/>
                </a:lnTo>
                <a:lnTo>
                  <a:pt x="11777" y="7519"/>
                </a:lnTo>
                <a:lnTo>
                  <a:pt x="11655" y="7397"/>
                </a:lnTo>
                <a:lnTo>
                  <a:pt x="11509" y="7251"/>
                </a:lnTo>
                <a:lnTo>
                  <a:pt x="11363" y="7154"/>
                </a:lnTo>
                <a:lnTo>
                  <a:pt x="11193" y="7105"/>
                </a:lnTo>
                <a:lnTo>
                  <a:pt x="11023" y="7081"/>
                </a:lnTo>
                <a:close/>
                <a:moveTo>
                  <a:pt x="7787" y="10244"/>
                </a:moveTo>
                <a:lnTo>
                  <a:pt x="7470" y="10268"/>
                </a:lnTo>
                <a:lnTo>
                  <a:pt x="7154" y="10293"/>
                </a:lnTo>
                <a:lnTo>
                  <a:pt x="6643" y="10390"/>
                </a:lnTo>
                <a:lnTo>
                  <a:pt x="6132" y="10536"/>
                </a:lnTo>
                <a:lnTo>
                  <a:pt x="5645" y="10731"/>
                </a:lnTo>
                <a:lnTo>
                  <a:pt x="5159" y="10950"/>
                </a:lnTo>
                <a:lnTo>
                  <a:pt x="4745" y="11144"/>
                </a:lnTo>
                <a:lnTo>
                  <a:pt x="4502" y="11266"/>
                </a:lnTo>
                <a:lnTo>
                  <a:pt x="4283" y="11388"/>
                </a:lnTo>
                <a:lnTo>
                  <a:pt x="4088" y="11534"/>
                </a:lnTo>
                <a:lnTo>
                  <a:pt x="3918" y="11704"/>
                </a:lnTo>
                <a:lnTo>
                  <a:pt x="3772" y="11899"/>
                </a:lnTo>
                <a:lnTo>
                  <a:pt x="3723" y="11996"/>
                </a:lnTo>
                <a:lnTo>
                  <a:pt x="3699" y="12118"/>
                </a:lnTo>
                <a:lnTo>
                  <a:pt x="3699" y="12166"/>
                </a:lnTo>
                <a:lnTo>
                  <a:pt x="3699" y="12239"/>
                </a:lnTo>
                <a:lnTo>
                  <a:pt x="3747" y="12288"/>
                </a:lnTo>
                <a:lnTo>
                  <a:pt x="3796" y="12312"/>
                </a:lnTo>
                <a:lnTo>
                  <a:pt x="3918" y="12312"/>
                </a:lnTo>
                <a:lnTo>
                  <a:pt x="3966" y="12288"/>
                </a:lnTo>
                <a:lnTo>
                  <a:pt x="4015" y="12239"/>
                </a:lnTo>
                <a:lnTo>
                  <a:pt x="4161" y="12093"/>
                </a:lnTo>
                <a:lnTo>
                  <a:pt x="4307" y="11947"/>
                </a:lnTo>
                <a:lnTo>
                  <a:pt x="4502" y="11826"/>
                </a:lnTo>
                <a:lnTo>
                  <a:pt x="4721" y="11704"/>
                </a:lnTo>
                <a:lnTo>
                  <a:pt x="5134" y="11509"/>
                </a:lnTo>
                <a:lnTo>
                  <a:pt x="5524" y="11339"/>
                </a:lnTo>
                <a:lnTo>
                  <a:pt x="5937" y="11169"/>
                </a:lnTo>
                <a:lnTo>
                  <a:pt x="6375" y="11023"/>
                </a:lnTo>
                <a:lnTo>
                  <a:pt x="6813" y="10901"/>
                </a:lnTo>
                <a:lnTo>
                  <a:pt x="7032" y="10852"/>
                </a:lnTo>
                <a:lnTo>
                  <a:pt x="7276" y="10828"/>
                </a:lnTo>
                <a:lnTo>
                  <a:pt x="7835" y="10804"/>
                </a:lnTo>
                <a:lnTo>
                  <a:pt x="8419" y="10828"/>
                </a:lnTo>
                <a:lnTo>
                  <a:pt x="9003" y="10901"/>
                </a:lnTo>
                <a:lnTo>
                  <a:pt x="9295" y="10950"/>
                </a:lnTo>
                <a:lnTo>
                  <a:pt x="9587" y="11023"/>
                </a:lnTo>
                <a:lnTo>
                  <a:pt x="9879" y="11120"/>
                </a:lnTo>
                <a:lnTo>
                  <a:pt x="10147" y="11242"/>
                </a:lnTo>
                <a:lnTo>
                  <a:pt x="10415" y="11363"/>
                </a:lnTo>
                <a:lnTo>
                  <a:pt x="10658" y="11509"/>
                </a:lnTo>
                <a:lnTo>
                  <a:pt x="10901" y="11655"/>
                </a:lnTo>
                <a:lnTo>
                  <a:pt x="11120" y="11850"/>
                </a:lnTo>
                <a:lnTo>
                  <a:pt x="11315" y="12045"/>
                </a:lnTo>
                <a:lnTo>
                  <a:pt x="11485" y="12288"/>
                </a:lnTo>
                <a:lnTo>
                  <a:pt x="11582" y="12361"/>
                </a:lnTo>
                <a:lnTo>
                  <a:pt x="11680" y="12410"/>
                </a:lnTo>
                <a:lnTo>
                  <a:pt x="11777" y="12410"/>
                </a:lnTo>
                <a:lnTo>
                  <a:pt x="11874" y="12361"/>
                </a:lnTo>
                <a:lnTo>
                  <a:pt x="11947" y="12288"/>
                </a:lnTo>
                <a:lnTo>
                  <a:pt x="11996" y="12215"/>
                </a:lnTo>
                <a:lnTo>
                  <a:pt x="12020" y="12118"/>
                </a:lnTo>
                <a:lnTo>
                  <a:pt x="11972" y="12020"/>
                </a:lnTo>
                <a:lnTo>
                  <a:pt x="11753" y="11753"/>
                </a:lnTo>
                <a:lnTo>
                  <a:pt x="11534" y="11509"/>
                </a:lnTo>
                <a:lnTo>
                  <a:pt x="11290" y="11290"/>
                </a:lnTo>
                <a:lnTo>
                  <a:pt x="11023" y="11096"/>
                </a:lnTo>
                <a:lnTo>
                  <a:pt x="10731" y="10925"/>
                </a:lnTo>
                <a:lnTo>
                  <a:pt x="10439" y="10779"/>
                </a:lnTo>
                <a:lnTo>
                  <a:pt x="10123" y="10633"/>
                </a:lnTo>
                <a:lnTo>
                  <a:pt x="9806" y="10536"/>
                </a:lnTo>
                <a:lnTo>
                  <a:pt x="9466" y="10439"/>
                </a:lnTo>
                <a:lnTo>
                  <a:pt x="9149" y="10366"/>
                </a:lnTo>
                <a:lnTo>
                  <a:pt x="8809" y="10317"/>
                </a:lnTo>
                <a:lnTo>
                  <a:pt x="8468" y="10268"/>
                </a:lnTo>
                <a:lnTo>
                  <a:pt x="8127" y="10244"/>
                </a:lnTo>
                <a:close/>
                <a:moveTo>
                  <a:pt x="8517" y="682"/>
                </a:moveTo>
                <a:lnTo>
                  <a:pt x="8663" y="706"/>
                </a:lnTo>
                <a:lnTo>
                  <a:pt x="9125" y="755"/>
                </a:lnTo>
                <a:lnTo>
                  <a:pt x="9563" y="803"/>
                </a:lnTo>
                <a:lnTo>
                  <a:pt x="10001" y="901"/>
                </a:lnTo>
                <a:lnTo>
                  <a:pt x="10439" y="1022"/>
                </a:lnTo>
                <a:lnTo>
                  <a:pt x="10780" y="1120"/>
                </a:lnTo>
                <a:lnTo>
                  <a:pt x="11120" y="1241"/>
                </a:lnTo>
                <a:lnTo>
                  <a:pt x="11461" y="1411"/>
                </a:lnTo>
                <a:lnTo>
                  <a:pt x="11777" y="1557"/>
                </a:lnTo>
                <a:lnTo>
                  <a:pt x="11777" y="1582"/>
                </a:lnTo>
                <a:lnTo>
                  <a:pt x="11728" y="1655"/>
                </a:lnTo>
                <a:lnTo>
                  <a:pt x="11753" y="1752"/>
                </a:lnTo>
                <a:lnTo>
                  <a:pt x="11777" y="1801"/>
                </a:lnTo>
                <a:lnTo>
                  <a:pt x="11826" y="1825"/>
                </a:lnTo>
                <a:lnTo>
                  <a:pt x="11899" y="1825"/>
                </a:lnTo>
                <a:lnTo>
                  <a:pt x="11972" y="1776"/>
                </a:lnTo>
                <a:lnTo>
                  <a:pt x="11996" y="1752"/>
                </a:lnTo>
                <a:lnTo>
                  <a:pt x="12020" y="1728"/>
                </a:lnTo>
                <a:lnTo>
                  <a:pt x="12045" y="1728"/>
                </a:lnTo>
                <a:lnTo>
                  <a:pt x="12142" y="1801"/>
                </a:lnTo>
                <a:lnTo>
                  <a:pt x="12118" y="1874"/>
                </a:lnTo>
                <a:lnTo>
                  <a:pt x="12093" y="1947"/>
                </a:lnTo>
                <a:lnTo>
                  <a:pt x="12118" y="1995"/>
                </a:lnTo>
                <a:lnTo>
                  <a:pt x="12142" y="2020"/>
                </a:lnTo>
                <a:lnTo>
                  <a:pt x="12191" y="2044"/>
                </a:lnTo>
                <a:lnTo>
                  <a:pt x="12215" y="2020"/>
                </a:lnTo>
                <a:lnTo>
                  <a:pt x="12264" y="1995"/>
                </a:lnTo>
                <a:lnTo>
                  <a:pt x="12337" y="1922"/>
                </a:lnTo>
                <a:lnTo>
                  <a:pt x="12556" y="2068"/>
                </a:lnTo>
                <a:lnTo>
                  <a:pt x="12507" y="2190"/>
                </a:lnTo>
                <a:lnTo>
                  <a:pt x="12507" y="2239"/>
                </a:lnTo>
                <a:lnTo>
                  <a:pt x="12507" y="2336"/>
                </a:lnTo>
                <a:lnTo>
                  <a:pt x="12531" y="2385"/>
                </a:lnTo>
                <a:lnTo>
                  <a:pt x="12556" y="2409"/>
                </a:lnTo>
                <a:lnTo>
                  <a:pt x="12604" y="2409"/>
                </a:lnTo>
                <a:lnTo>
                  <a:pt x="12653" y="2385"/>
                </a:lnTo>
                <a:lnTo>
                  <a:pt x="12702" y="2360"/>
                </a:lnTo>
                <a:lnTo>
                  <a:pt x="12750" y="2287"/>
                </a:lnTo>
                <a:lnTo>
                  <a:pt x="12775" y="2239"/>
                </a:lnTo>
                <a:lnTo>
                  <a:pt x="12969" y="2409"/>
                </a:lnTo>
                <a:lnTo>
                  <a:pt x="12896" y="2531"/>
                </a:lnTo>
                <a:lnTo>
                  <a:pt x="12848" y="2604"/>
                </a:lnTo>
                <a:lnTo>
                  <a:pt x="12848" y="2677"/>
                </a:lnTo>
                <a:lnTo>
                  <a:pt x="12848" y="2725"/>
                </a:lnTo>
                <a:lnTo>
                  <a:pt x="12872" y="2750"/>
                </a:lnTo>
                <a:lnTo>
                  <a:pt x="12921" y="2774"/>
                </a:lnTo>
                <a:lnTo>
                  <a:pt x="12969" y="2774"/>
                </a:lnTo>
                <a:lnTo>
                  <a:pt x="13091" y="2701"/>
                </a:lnTo>
                <a:lnTo>
                  <a:pt x="13188" y="2604"/>
                </a:lnTo>
                <a:lnTo>
                  <a:pt x="13310" y="2725"/>
                </a:lnTo>
                <a:lnTo>
                  <a:pt x="13407" y="2823"/>
                </a:lnTo>
                <a:lnTo>
                  <a:pt x="13261" y="3017"/>
                </a:lnTo>
                <a:lnTo>
                  <a:pt x="13237" y="3066"/>
                </a:lnTo>
                <a:lnTo>
                  <a:pt x="13188" y="3163"/>
                </a:lnTo>
                <a:lnTo>
                  <a:pt x="13188" y="3236"/>
                </a:lnTo>
                <a:lnTo>
                  <a:pt x="13213" y="3285"/>
                </a:lnTo>
                <a:lnTo>
                  <a:pt x="13237" y="3309"/>
                </a:lnTo>
                <a:lnTo>
                  <a:pt x="13334" y="3285"/>
                </a:lnTo>
                <a:lnTo>
                  <a:pt x="13407" y="3236"/>
                </a:lnTo>
                <a:lnTo>
                  <a:pt x="13553" y="3115"/>
                </a:lnTo>
                <a:lnTo>
                  <a:pt x="13602" y="3042"/>
                </a:lnTo>
                <a:lnTo>
                  <a:pt x="13797" y="3309"/>
                </a:lnTo>
                <a:lnTo>
                  <a:pt x="13699" y="3407"/>
                </a:lnTo>
                <a:lnTo>
                  <a:pt x="13553" y="3504"/>
                </a:lnTo>
                <a:lnTo>
                  <a:pt x="13505" y="3577"/>
                </a:lnTo>
                <a:lnTo>
                  <a:pt x="13480" y="3650"/>
                </a:lnTo>
                <a:lnTo>
                  <a:pt x="13480" y="3699"/>
                </a:lnTo>
                <a:lnTo>
                  <a:pt x="13529" y="3723"/>
                </a:lnTo>
                <a:lnTo>
                  <a:pt x="13626" y="3747"/>
                </a:lnTo>
                <a:lnTo>
                  <a:pt x="13699" y="3723"/>
                </a:lnTo>
                <a:lnTo>
                  <a:pt x="13797" y="3674"/>
                </a:lnTo>
                <a:lnTo>
                  <a:pt x="13870" y="3626"/>
                </a:lnTo>
                <a:lnTo>
                  <a:pt x="13967" y="3577"/>
                </a:lnTo>
                <a:lnTo>
                  <a:pt x="14162" y="3918"/>
                </a:lnTo>
                <a:lnTo>
                  <a:pt x="14064" y="3991"/>
                </a:lnTo>
                <a:lnTo>
                  <a:pt x="13870" y="4161"/>
                </a:lnTo>
                <a:lnTo>
                  <a:pt x="13772" y="4234"/>
                </a:lnTo>
                <a:lnTo>
                  <a:pt x="13724" y="4331"/>
                </a:lnTo>
                <a:lnTo>
                  <a:pt x="13724" y="4356"/>
                </a:lnTo>
                <a:lnTo>
                  <a:pt x="13724" y="4380"/>
                </a:lnTo>
                <a:lnTo>
                  <a:pt x="13845" y="4380"/>
                </a:lnTo>
                <a:lnTo>
                  <a:pt x="13967" y="4356"/>
                </a:lnTo>
                <a:lnTo>
                  <a:pt x="14089" y="4307"/>
                </a:lnTo>
                <a:lnTo>
                  <a:pt x="14186" y="4234"/>
                </a:lnTo>
                <a:lnTo>
                  <a:pt x="14308" y="4161"/>
                </a:lnTo>
                <a:lnTo>
                  <a:pt x="14527" y="4696"/>
                </a:lnTo>
                <a:lnTo>
                  <a:pt x="14356" y="4769"/>
                </a:lnTo>
                <a:lnTo>
                  <a:pt x="14210" y="4842"/>
                </a:lnTo>
                <a:lnTo>
                  <a:pt x="14089" y="4940"/>
                </a:lnTo>
                <a:lnTo>
                  <a:pt x="13967" y="5061"/>
                </a:lnTo>
                <a:lnTo>
                  <a:pt x="13943" y="5134"/>
                </a:lnTo>
                <a:lnTo>
                  <a:pt x="13918" y="5207"/>
                </a:lnTo>
                <a:lnTo>
                  <a:pt x="13918" y="5256"/>
                </a:lnTo>
                <a:lnTo>
                  <a:pt x="13943" y="5280"/>
                </a:lnTo>
                <a:lnTo>
                  <a:pt x="13967" y="5305"/>
                </a:lnTo>
                <a:lnTo>
                  <a:pt x="14016" y="5305"/>
                </a:lnTo>
                <a:lnTo>
                  <a:pt x="14137" y="5256"/>
                </a:lnTo>
                <a:lnTo>
                  <a:pt x="14259" y="5183"/>
                </a:lnTo>
                <a:lnTo>
                  <a:pt x="14551" y="5037"/>
                </a:lnTo>
                <a:lnTo>
                  <a:pt x="14624" y="5013"/>
                </a:lnTo>
                <a:lnTo>
                  <a:pt x="14770" y="5524"/>
                </a:lnTo>
                <a:lnTo>
                  <a:pt x="14454" y="5670"/>
                </a:lnTo>
                <a:lnTo>
                  <a:pt x="14186" y="5791"/>
                </a:lnTo>
                <a:lnTo>
                  <a:pt x="13943" y="5937"/>
                </a:lnTo>
                <a:lnTo>
                  <a:pt x="13943" y="5986"/>
                </a:lnTo>
                <a:lnTo>
                  <a:pt x="13943" y="6010"/>
                </a:lnTo>
                <a:lnTo>
                  <a:pt x="14113" y="6035"/>
                </a:lnTo>
                <a:lnTo>
                  <a:pt x="14235" y="6059"/>
                </a:lnTo>
                <a:lnTo>
                  <a:pt x="14381" y="6035"/>
                </a:lnTo>
                <a:lnTo>
                  <a:pt x="14551" y="6010"/>
                </a:lnTo>
                <a:lnTo>
                  <a:pt x="14867" y="5889"/>
                </a:lnTo>
                <a:lnTo>
                  <a:pt x="14989" y="6424"/>
                </a:lnTo>
                <a:lnTo>
                  <a:pt x="14819" y="6497"/>
                </a:lnTo>
                <a:lnTo>
                  <a:pt x="14429" y="6619"/>
                </a:lnTo>
                <a:lnTo>
                  <a:pt x="14040" y="6740"/>
                </a:lnTo>
                <a:lnTo>
                  <a:pt x="13991" y="6789"/>
                </a:lnTo>
                <a:lnTo>
                  <a:pt x="13991" y="6813"/>
                </a:lnTo>
                <a:lnTo>
                  <a:pt x="14016" y="6862"/>
                </a:lnTo>
                <a:lnTo>
                  <a:pt x="14064" y="6886"/>
                </a:lnTo>
                <a:lnTo>
                  <a:pt x="14235" y="6886"/>
                </a:lnTo>
                <a:lnTo>
                  <a:pt x="14429" y="6862"/>
                </a:lnTo>
                <a:lnTo>
                  <a:pt x="14794" y="6813"/>
                </a:lnTo>
                <a:lnTo>
                  <a:pt x="15038" y="6740"/>
                </a:lnTo>
                <a:lnTo>
                  <a:pt x="15111" y="7178"/>
                </a:lnTo>
                <a:lnTo>
                  <a:pt x="14867" y="7227"/>
                </a:lnTo>
                <a:lnTo>
                  <a:pt x="14454" y="7349"/>
                </a:lnTo>
                <a:lnTo>
                  <a:pt x="14259" y="7422"/>
                </a:lnTo>
                <a:lnTo>
                  <a:pt x="14064" y="7543"/>
                </a:lnTo>
                <a:lnTo>
                  <a:pt x="14040" y="7592"/>
                </a:lnTo>
                <a:lnTo>
                  <a:pt x="14040" y="7665"/>
                </a:lnTo>
                <a:lnTo>
                  <a:pt x="14089" y="7714"/>
                </a:lnTo>
                <a:lnTo>
                  <a:pt x="14162" y="7738"/>
                </a:lnTo>
                <a:lnTo>
                  <a:pt x="14356" y="7714"/>
                </a:lnTo>
                <a:lnTo>
                  <a:pt x="14551" y="7665"/>
                </a:lnTo>
                <a:lnTo>
                  <a:pt x="14940" y="7568"/>
                </a:lnTo>
                <a:lnTo>
                  <a:pt x="15159" y="7519"/>
                </a:lnTo>
                <a:lnTo>
                  <a:pt x="15208" y="7981"/>
                </a:lnTo>
                <a:lnTo>
                  <a:pt x="14892" y="8030"/>
                </a:lnTo>
                <a:lnTo>
                  <a:pt x="14648" y="8054"/>
                </a:lnTo>
                <a:lnTo>
                  <a:pt x="14381" y="8079"/>
                </a:lnTo>
                <a:lnTo>
                  <a:pt x="14259" y="8103"/>
                </a:lnTo>
                <a:lnTo>
                  <a:pt x="14137" y="8152"/>
                </a:lnTo>
                <a:lnTo>
                  <a:pt x="14040" y="8200"/>
                </a:lnTo>
                <a:lnTo>
                  <a:pt x="13943" y="8298"/>
                </a:lnTo>
                <a:lnTo>
                  <a:pt x="13918" y="8322"/>
                </a:lnTo>
                <a:lnTo>
                  <a:pt x="13918" y="8346"/>
                </a:lnTo>
                <a:lnTo>
                  <a:pt x="13943" y="8395"/>
                </a:lnTo>
                <a:lnTo>
                  <a:pt x="13967" y="8395"/>
                </a:lnTo>
                <a:lnTo>
                  <a:pt x="14089" y="8419"/>
                </a:lnTo>
                <a:lnTo>
                  <a:pt x="14210" y="8444"/>
                </a:lnTo>
                <a:lnTo>
                  <a:pt x="14478" y="8444"/>
                </a:lnTo>
                <a:lnTo>
                  <a:pt x="14989" y="8395"/>
                </a:lnTo>
                <a:lnTo>
                  <a:pt x="15232" y="8395"/>
                </a:lnTo>
                <a:lnTo>
                  <a:pt x="15232" y="8857"/>
                </a:lnTo>
                <a:lnTo>
                  <a:pt x="14746" y="8882"/>
                </a:lnTo>
                <a:lnTo>
                  <a:pt x="14527" y="8882"/>
                </a:lnTo>
                <a:lnTo>
                  <a:pt x="14308" y="8906"/>
                </a:lnTo>
                <a:lnTo>
                  <a:pt x="14089" y="8955"/>
                </a:lnTo>
                <a:lnTo>
                  <a:pt x="13991" y="8979"/>
                </a:lnTo>
                <a:lnTo>
                  <a:pt x="13894" y="9028"/>
                </a:lnTo>
                <a:lnTo>
                  <a:pt x="13870" y="9052"/>
                </a:lnTo>
                <a:lnTo>
                  <a:pt x="13894" y="9076"/>
                </a:lnTo>
                <a:lnTo>
                  <a:pt x="13967" y="9125"/>
                </a:lnTo>
                <a:lnTo>
                  <a:pt x="14089" y="9174"/>
                </a:lnTo>
                <a:lnTo>
                  <a:pt x="14308" y="9222"/>
                </a:lnTo>
                <a:lnTo>
                  <a:pt x="14746" y="9222"/>
                </a:lnTo>
                <a:lnTo>
                  <a:pt x="14965" y="9247"/>
                </a:lnTo>
                <a:lnTo>
                  <a:pt x="15208" y="9247"/>
                </a:lnTo>
                <a:lnTo>
                  <a:pt x="15184" y="9465"/>
                </a:lnTo>
                <a:lnTo>
                  <a:pt x="14989" y="9514"/>
                </a:lnTo>
                <a:lnTo>
                  <a:pt x="14746" y="9563"/>
                </a:lnTo>
                <a:lnTo>
                  <a:pt x="14502" y="9660"/>
                </a:lnTo>
                <a:lnTo>
                  <a:pt x="14283" y="9757"/>
                </a:lnTo>
                <a:lnTo>
                  <a:pt x="14064" y="9879"/>
                </a:lnTo>
                <a:lnTo>
                  <a:pt x="14040" y="9903"/>
                </a:lnTo>
                <a:lnTo>
                  <a:pt x="14040" y="9952"/>
                </a:lnTo>
                <a:lnTo>
                  <a:pt x="14064" y="9976"/>
                </a:lnTo>
                <a:lnTo>
                  <a:pt x="14089" y="9976"/>
                </a:lnTo>
                <a:lnTo>
                  <a:pt x="14308" y="10001"/>
                </a:lnTo>
                <a:lnTo>
                  <a:pt x="14527" y="9976"/>
                </a:lnTo>
                <a:lnTo>
                  <a:pt x="14965" y="9903"/>
                </a:lnTo>
                <a:lnTo>
                  <a:pt x="15111" y="9879"/>
                </a:lnTo>
                <a:lnTo>
                  <a:pt x="14989" y="10390"/>
                </a:lnTo>
                <a:lnTo>
                  <a:pt x="14551" y="10463"/>
                </a:lnTo>
                <a:lnTo>
                  <a:pt x="14356" y="10487"/>
                </a:lnTo>
                <a:lnTo>
                  <a:pt x="14186" y="10512"/>
                </a:lnTo>
                <a:lnTo>
                  <a:pt x="14016" y="10560"/>
                </a:lnTo>
                <a:lnTo>
                  <a:pt x="13943" y="10609"/>
                </a:lnTo>
                <a:lnTo>
                  <a:pt x="13870" y="10682"/>
                </a:lnTo>
                <a:lnTo>
                  <a:pt x="13845" y="10731"/>
                </a:lnTo>
                <a:lnTo>
                  <a:pt x="13845" y="10804"/>
                </a:lnTo>
                <a:lnTo>
                  <a:pt x="13894" y="10852"/>
                </a:lnTo>
                <a:lnTo>
                  <a:pt x="13918" y="10901"/>
                </a:lnTo>
                <a:lnTo>
                  <a:pt x="13991" y="10925"/>
                </a:lnTo>
                <a:lnTo>
                  <a:pt x="14089" y="10950"/>
                </a:lnTo>
                <a:lnTo>
                  <a:pt x="14259" y="10950"/>
                </a:lnTo>
                <a:lnTo>
                  <a:pt x="14600" y="10901"/>
                </a:lnTo>
                <a:lnTo>
                  <a:pt x="14819" y="10877"/>
                </a:lnTo>
                <a:lnTo>
                  <a:pt x="14819" y="10877"/>
                </a:lnTo>
                <a:lnTo>
                  <a:pt x="14624" y="11339"/>
                </a:lnTo>
                <a:lnTo>
                  <a:pt x="14502" y="11339"/>
                </a:lnTo>
                <a:lnTo>
                  <a:pt x="14308" y="11315"/>
                </a:lnTo>
                <a:lnTo>
                  <a:pt x="14113" y="11339"/>
                </a:lnTo>
                <a:lnTo>
                  <a:pt x="13918" y="11363"/>
                </a:lnTo>
                <a:lnTo>
                  <a:pt x="13748" y="11436"/>
                </a:lnTo>
                <a:lnTo>
                  <a:pt x="13748" y="11461"/>
                </a:lnTo>
                <a:lnTo>
                  <a:pt x="13748" y="11485"/>
                </a:lnTo>
                <a:lnTo>
                  <a:pt x="13918" y="11558"/>
                </a:lnTo>
                <a:lnTo>
                  <a:pt x="14089" y="11607"/>
                </a:lnTo>
                <a:lnTo>
                  <a:pt x="14454" y="11655"/>
                </a:lnTo>
                <a:lnTo>
                  <a:pt x="14210" y="12069"/>
                </a:lnTo>
                <a:lnTo>
                  <a:pt x="13991" y="12069"/>
                </a:lnTo>
                <a:lnTo>
                  <a:pt x="13748" y="12093"/>
                </a:lnTo>
                <a:lnTo>
                  <a:pt x="13626" y="12069"/>
                </a:lnTo>
                <a:lnTo>
                  <a:pt x="13480" y="12045"/>
                </a:lnTo>
                <a:lnTo>
                  <a:pt x="13359" y="12020"/>
                </a:lnTo>
                <a:lnTo>
                  <a:pt x="13237" y="12020"/>
                </a:lnTo>
                <a:lnTo>
                  <a:pt x="13213" y="12045"/>
                </a:lnTo>
                <a:lnTo>
                  <a:pt x="13188" y="12069"/>
                </a:lnTo>
                <a:lnTo>
                  <a:pt x="13213" y="12166"/>
                </a:lnTo>
                <a:lnTo>
                  <a:pt x="13261" y="12239"/>
                </a:lnTo>
                <a:lnTo>
                  <a:pt x="13334" y="12312"/>
                </a:lnTo>
                <a:lnTo>
                  <a:pt x="13432" y="12361"/>
                </a:lnTo>
                <a:lnTo>
                  <a:pt x="13553" y="12385"/>
                </a:lnTo>
                <a:lnTo>
                  <a:pt x="13675" y="12410"/>
                </a:lnTo>
                <a:lnTo>
                  <a:pt x="13943" y="12434"/>
                </a:lnTo>
                <a:lnTo>
                  <a:pt x="13602" y="12823"/>
                </a:lnTo>
                <a:lnTo>
                  <a:pt x="13091" y="12726"/>
                </a:lnTo>
                <a:lnTo>
                  <a:pt x="12872" y="12677"/>
                </a:lnTo>
                <a:lnTo>
                  <a:pt x="12750" y="12677"/>
                </a:lnTo>
                <a:lnTo>
                  <a:pt x="12629" y="12702"/>
                </a:lnTo>
                <a:lnTo>
                  <a:pt x="12604" y="12726"/>
                </a:lnTo>
                <a:lnTo>
                  <a:pt x="12604" y="12775"/>
                </a:lnTo>
                <a:lnTo>
                  <a:pt x="12629" y="12848"/>
                </a:lnTo>
                <a:lnTo>
                  <a:pt x="12677" y="12921"/>
                </a:lnTo>
                <a:lnTo>
                  <a:pt x="12750" y="12969"/>
                </a:lnTo>
                <a:lnTo>
                  <a:pt x="12848" y="13018"/>
                </a:lnTo>
                <a:lnTo>
                  <a:pt x="13042" y="13115"/>
                </a:lnTo>
                <a:lnTo>
                  <a:pt x="13261" y="13164"/>
                </a:lnTo>
                <a:lnTo>
                  <a:pt x="13115" y="13286"/>
                </a:lnTo>
                <a:lnTo>
                  <a:pt x="13067" y="13286"/>
                </a:lnTo>
                <a:lnTo>
                  <a:pt x="12604" y="13261"/>
                </a:lnTo>
                <a:lnTo>
                  <a:pt x="12361" y="13213"/>
                </a:lnTo>
                <a:lnTo>
                  <a:pt x="12239" y="13188"/>
                </a:lnTo>
                <a:lnTo>
                  <a:pt x="12118" y="13188"/>
                </a:lnTo>
                <a:lnTo>
                  <a:pt x="12045" y="13213"/>
                </a:lnTo>
                <a:lnTo>
                  <a:pt x="11996" y="13261"/>
                </a:lnTo>
                <a:lnTo>
                  <a:pt x="11996" y="13334"/>
                </a:lnTo>
                <a:lnTo>
                  <a:pt x="12020" y="13383"/>
                </a:lnTo>
                <a:lnTo>
                  <a:pt x="12142" y="13505"/>
                </a:lnTo>
                <a:lnTo>
                  <a:pt x="12312" y="13578"/>
                </a:lnTo>
                <a:lnTo>
                  <a:pt x="12483" y="13626"/>
                </a:lnTo>
                <a:lnTo>
                  <a:pt x="12677" y="13651"/>
                </a:lnTo>
                <a:lnTo>
                  <a:pt x="12239" y="13943"/>
                </a:lnTo>
                <a:lnTo>
                  <a:pt x="12166" y="13918"/>
                </a:lnTo>
                <a:lnTo>
                  <a:pt x="11704" y="13821"/>
                </a:lnTo>
                <a:lnTo>
                  <a:pt x="11485" y="13772"/>
                </a:lnTo>
                <a:lnTo>
                  <a:pt x="11266" y="13724"/>
                </a:lnTo>
                <a:lnTo>
                  <a:pt x="11242" y="13748"/>
                </a:lnTo>
                <a:lnTo>
                  <a:pt x="11217" y="13748"/>
                </a:lnTo>
                <a:lnTo>
                  <a:pt x="11217" y="13821"/>
                </a:lnTo>
                <a:lnTo>
                  <a:pt x="11266" y="13894"/>
                </a:lnTo>
                <a:lnTo>
                  <a:pt x="11315" y="13967"/>
                </a:lnTo>
                <a:lnTo>
                  <a:pt x="11461" y="14064"/>
                </a:lnTo>
                <a:lnTo>
                  <a:pt x="11631" y="14137"/>
                </a:lnTo>
                <a:lnTo>
                  <a:pt x="11801" y="14210"/>
                </a:lnTo>
                <a:lnTo>
                  <a:pt x="11461" y="14381"/>
                </a:lnTo>
                <a:lnTo>
                  <a:pt x="11388" y="14332"/>
                </a:lnTo>
                <a:lnTo>
                  <a:pt x="11339" y="14308"/>
                </a:lnTo>
                <a:lnTo>
                  <a:pt x="11193" y="14259"/>
                </a:lnTo>
                <a:lnTo>
                  <a:pt x="10901" y="14235"/>
                </a:lnTo>
                <a:lnTo>
                  <a:pt x="10658" y="14210"/>
                </a:lnTo>
                <a:lnTo>
                  <a:pt x="10512" y="14210"/>
                </a:lnTo>
                <a:lnTo>
                  <a:pt x="10390" y="14235"/>
                </a:lnTo>
                <a:lnTo>
                  <a:pt x="10366" y="14235"/>
                </a:lnTo>
                <a:lnTo>
                  <a:pt x="10366" y="14283"/>
                </a:lnTo>
                <a:lnTo>
                  <a:pt x="10366" y="14332"/>
                </a:lnTo>
                <a:lnTo>
                  <a:pt x="10415" y="14381"/>
                </a:lnTo>
                <a:lnTo>
                  <a:pt x="10488" y="14478"/>
                </a:lnTo>
                <a:lnTo>
                  <a:pt x="10634" y="14551"/>
                </a:lnTo>
                <a:lnTo>
                  <a:pt x="10731" y="14575"/>
                </a:lnTo>
                <a:lnTo>
                  <a:pt x="10901" y="14624"/>
                </a:lnTo>
                <a:lnTo>
                  <a:pt x="10512" y="14746"/>
                </a:lnTo>
                <a:lnTo>
                  <a:pt x="10317" y="14673"/>
                </a:lnTo>
                <a:lnTo>
                  <a:pt x="10123" y="14624"/>
                </a:lnTo>
                <a:lnTo>
                  <a:pt x="9904" y="14600"/>
                </a:lnTo>
                <a:lnTo>
                  <a:pt x="9806" y="14600"/>
                </a:lnTo>
                <a:lnTo>
                  <a:pt x="9709" y="14648"/>
                </a:lnTo>
                <a:lnTo>
                  <a:pt x="9685" y="14673"/>
                </a:lnTo>
                <a:lnTo>
                  <a:pt x="9685" y="14721"/>
                </a:lnTo>
                <a:lnTo>
                  <a:pt x="9733" y="14794"/>
                </a:lnTo>
                <a:lnTo>
                  <a:pt x="9806" y="14843"/>
                </a:lnTo>
                <a:lnTo>
                  <a:pt x="9952" y="14916"/>
                </a:lnTo>
                <a:lnTo>
                  <a:pt x="9636" y="14989"/>
                </a:lnTo>
                <a:lnTo>
                  <a:pt x="9587" y="14940"/>
                </a:lnTo>
                <a:lnTo>
                  <a:pt x="9539" y="14916"/>
                </a:lnTo>
                <a:lnTo>
                  <a:pt x="9441" y="14867"/>
                </a:lnTo>
                <a:lnTo>
                  <a:pt x="9247" y="14843"/>
                </a:lnTo>
                <a:lnTo>
                  <a:pt x="9149" y="14843"/>
                </a:lnTo>
                <a:lnTo>
                  <a:pt x="9052" y="14867"/>
                </a:lnTo>
                <a:lnTo>
                  <a:pt x="9028" y="14916"/>
                </a:lnTo>
                <a:lnTo>
                  <a:pt x="8979" y="14965"/>
                </a:lnTo>
                <a:lnTo>
                  <a:pt x="8979" y="15013"/>
                </a:lnTo>
                <a:lnTo>
                  <a:pt x="9003" y="15062"/>
                </a:lnTo>
                <a:lnTo>
                  <a:pt x="9028" y="15086"/>
                </a:lnTo>
                <a:lnTo>
                  <a:pt x="8663" y="15135"/>
                </a:lnTo>
                <a:lnTo>
                  <a:pt x="8298" y="15159"/>
                </a:lnTo>
                <a:lnTo>
                  <a:pt x="7227" y="15159"/>
                </a:lnTo>
                <a:lnTo>
                  <a:pt x="6862" y="15111"/>
                </a:lnTo>
                <a:lnTo>
                  <a:pt x="6521" y="15062"/>
                </a:lnTo>
                <a:lnTo>
                  <a:pt x="6156" y="14989"/>
                </a:lnTo>
                <a:lnTo>
                  <a:pt x="5816" y="14916"/>
                </a:lnTo>
                <a:lnTo>
                  <a:pt x="5475" y="14819"/>
                </a:lnTo>
                <a:lnTo>
                  <a:pt x="5134" y="14697"/>
                </a:lnTo>
                <a:lnTo>
                  <a:pt x="4818" y="14575"/>
                </a:lnTo>
                <a:lnTo>
                  <a:pt x="4477" y="14405"/>
                </a:lnTo>
                <a:lnTo>
                  <a:pt x="4161" y="14259"/>
                </a:lnTo>
                <a:lnTo>
                  <a:pt x="3869" y="14064"/>
                </a:lnTo>
                <a:lnTo>
                  <a:pt x="3553" y="13870"/>
                </a:lnTo>
                <a:lnTo>
                  <a:pt x="3285" y="13675"/>
                </a:lnTo>
                <a:lnTo>
                  <a:pt x="3042" y="13456"/>
                </a:lnTo>
                <a:lnTo>
                  <a:pt x="2799" y="13237"/>
                </a:lnTo>
                <a:lnTo>
                  <a:pt x="2555" y="12994"/>
                </a:lnTo>
                <a:lnTo>
                  <a:pt x="2336" y="12775"/>
                </a:lnTo>
                <a:lnTo>
                  <a:pt x="2117" y="12507"/>
                </a:lnTo>
                <a:lnTo>
                  <a:pt x="1923" y="12239"/>
                </a:lnTo>
                <a:lnTo>
                  <a:pt x="1728" y="11972"/>
                </a:lnTo>
                <a:lnTo>
                  <a:pt x="1558" y="11704"/>
                </a:lnTo>
                <a:lnTo>
                  <a:pt x="1412" y="11412"/>
                </a:lnTo>
                <a:lnTo>
                  <a:pt x="1266" y="11120"/>
                </a:lnTo>
                <a:lnTo>
                  <a:pt x="1144" y="10828"/>
                </a:lnTo>
                <a:lnTo>
                  <a:pt x="1047" y="10512"/>
                </a:lnTo>
                <a:lnTo>
                  <a:pt x="949" y="10195"/>
                </a:lnTo>
                <a:lnTo>
                  <a:pt x="901" y="9879"/>
                </a:lnTo>
                <a:lnTo>
                  <a:pt x="828" y="9538"/>
                </a:lnTo>
                <a:lnTo>
                  <a:pt x="779" y="9003"/>
                </a:lnTo>
                <a:lnTo>
                  <a:pt x="755" y="8468"/>
                </a:lnTo>
                <a:lnTo>
                  <a:pt x="755" y="7933"/>
                </a:lnTo>
                <a:lnTo>
                  <a:pt x="803" y="7397"/>
                </a:lnTo>
                <a:lnTo>
                  <a:pt x="852" y="6862"/>
                </a:lnTo>
                <a:lnTo>
                  <a:pt x="974" y="6351"/>
                </a:lnTo>
                <a:lnTo>
                  <a:pt x="1095" y="5840"/>
                </a:lnTo>
                <a:lnTo>
                  <a:pt x="1290" y="5353"/>
                </a:lnTo>
                <a:lnTo>
                  <a:pt x="1412" y="5061"/>
                </a:lnTo>
                <a:lnTo>
                  <a:pt x="1582" y="4745"/>
                </a:lnTo>
                <a:lnTo>
                  <a:pt x="1777" y="4404"/>
                </a:lnTo>
                <a:lnTo>
                  <a:pt x="2020" y="4064"/>
                </a:lnTo>
                <a:lnTo>
                  <a:pt x="2288" y="3699"/>
                </a:lnTo>
                <a:lnTo>
                  <a:pt x="2580" y="3334"/>
                </a:lnTo>
                <a:lnTo>
                  <a:pt x="2920" y="2944"/>
                </a:lnTo>
                <a:lnTo>
                  <a:pt x="3285" y="2604"/>
                </a:lnTo>
                <a:lnTo>
                  <a:pt x="3674" y="2263"/>
                </a:lnTo>
                <a:lnTo>
                  <a:pt x="4088" y="1922"/>
                </a:lnTo>
                <a:lnTo>
                  <a:pt x="4550" y="1630"/>
                </a:lnTo>
                <a:lnTo>
                  <a:pt x="5013" y="1363"/>
                </a:lnTo>
                <a:lnTo>
                  <a:pt x="5524" y="1144"/>
                </a:lnTo>
                <a:lnTo>
                  <a:pt x="6059" y="974"/>
                </a:lnTo>
                <a:lnTo>
                  <a:pt x="6327" y="925"/>
                </a:lnTo>
                <a:lnTo>
                  <a:pt x="6594" y="876"/>
                </a:lnTo>
                <a:lnTo>
                  <a:pt x="6886" y="828"/>
                </a:lnTo>
                <a:lnTo>
                  <a:pt x="7178" y="803"/>
                </a:lnTo>
                <a:lnTo>
                  <a:pt x="7543" y="779"/>
                </a:lnTo>
                <a:lnTo>
                  <a:pt x="7933" y="730"/>
                </a:lnTo>
                <a:lnTo>
                  <a:pt x="8322" y="682"/>
                </a:lnTo>
                <a:close/>
                <a:moveTo>
                  <a:pt x="8152" y="0"/>
                </a:moveTo>
                <a:lnTo>
                  <a:pt x="7762" y="25"/>
                </a:lnTo>
                <a:lnTo>
                  <a:pt x="7397" y="73"/>
                </a:lnTo>
                <a:lnTo>
                  <a:pt x="7081" y="49"/>
                </a:lnTo>
                <a:lnTo>
                  <a:pt x="6789" y="49"/>
                </a:lnTo>
                <a:lnTo>
                  <a:pt x="6473" y="73"/>
                </a:lnTo>
                <a:lnTo>
                  <a:pt x="6181" y="146"/>
                </a:lnTo>
                <a:lnTo>
                  <a:pt x="5864" y="219"/>
                </a:lnTo>
                <a:lnTo>
                  <a:pt x="5548" y="317"/>
                </a:lnTo>
                <a:lnTo>
                  <a:pt x="5232" y="438"/>
                </a:lnTo>
                <a:lnTo>
                  <a:pt x="4940" y="560"/>
                </a:lnTo>
                <a:lnTo>
                  <a:pt x="4331" y="876"/>
                </a:lnTo>
                <a:lnTo>
                  <a:pt x="3772" y="1217"/>
                </a:lnTo>
                <a:lnTo>
                  <a:pt x="3236" y="1606"/>
                </a:lnTo>
                <a:lnTo>
                  <a:pt x="2774" y="1995"/>
                </a:lnTo>
                <a:lnTo>
                  <a:pt x="2507" y="2239"/>
                </a:lnTo>
                <a:lnTo>
                  <a:pt x="2263" y="2482"/>
                </a:lnTo>
                <a:lnTo>
                  <a:pt x="2044" y="2725"/>
                </a:lnTo>
                <a:lnTo>
                  <a:pt x="1825" y="2993"/>
                </a:lnTo>
                <a:lnTo>
                  <a:pt x="1655" y="3261"/>
                </a:lnTo>
                <a:lnTo>
                  <a:pt x="1460" y="3528"/>
                </a:lnTo>
                <a:lnTo>
                  <a:pt x="1144" y="4088"/>
                </a:lnTo>
                <a:lnTo>
                  <a:pt x="876" y="4696"/>
                </a:lnTo>
                <a:lnTo>
                  <a:pt x="633" y="5305"/>
                </a:lnTo>
                <a:lnTo>
                  <a:pt x="414" y="5962"/>
                </a:lnTo>
                <a:lnTo>
                  <a:pt x="219" y="6643"/>
                </a:lnTo>
                <a:lnTo>
                  <a:pt x="146" y="7008"/>
                </a:lnTo>
                <a:lnTo>
                  <a:pt x="73" y="7373"/>
                </a:lnTo>
                <a:lnTo>
                  <a:pt x="25" y="7738"/>
                </a:lnTo>
                <a:lnTo>
                  <a:pt x="25" y="8103"/>
                </a:lnTo>
                <a:lnTo>
                  <a:pt x="0" y="8468"/>
                </a:lnTo>
                <a:lnTo>
                  <a:pt x="25" y="8809"/>
                </a:lnTo>
                <a:lnTo>
                  <a:pt x="73" y="9174"/>
                </a:lnTo>
                <a:lnTo>
                  <a:pt x="122" y="9514"/>
                </a:lnTo>
                <a:lnTo>
                  <a:pt x="195" y="9879"/>
                </a:lnTo>
                <a:lnTo>
                  <a:pt x="292" y="10220"/>
                </a:lnTo>
                <a:lnTo>
                  <a:pt x="390" y="10560"/>
                </a:lnTo>
                <a:lnTo>
                  <a:pt x="511" y="10901"/>
                </a:lnTo>
                <a:lnTo>
                  <a:pt x="657" y="11242"/>
                </a:lnTo>
                <a:lnTo>
                  <a:pt x="828" y="11582"/>
                </a:lnTo>
                <a:lnTo>
                  <a:pt x="1168" y="12264"/>
                </a:lnTo>
                <a:lnTo>
                  <a:pt x="1412" y="12629"/>
                </a:lnTo>
                <a:lnTo>
                  <a:pt x="1655" y="12994"/>
                </a:lnTo>
                <a:lnTo>
                  <a:pt x="1898" y="13334"/>
                </a:lnTo>
                <a:lnTo>
                  <a:pt x="2166" y="13651"/>
                </a:lnTo>
                <a:lnTo>
                  <a:pt x="2458" y="13943"/>
                </a:lnTo>
                <a:lnTo>
                  <a:pt x="2750" y="14235"/>
                </a:lnTo>
                <a:lnTo>
                  <a:pt x="3066" y="14502"/>
                </a:lnTo>
                <a:lnTo>
                  <a:pt x="3382" y="14746"/>
                </a:lnTo>
                <a:lnTo>
                  <a:pt x="3723" y="14965"/>
                </a:lnTo>
                <a:lnTo>
                  <a:pt x="4064" y="15159"/>
                </a:lnTo>
                <a:lnTo>
                  <a:pt x="4429" y="15354"/>
                </a:lnTo>
                <a:lnTo>
                  <a:pt x="4818" y="15500"/>
                </a:lnTo>
                <a:lnTo>
                  <a:pt x="5207" y="15622"/>
                </a:lnTo>
                <a:lnTo>
                  <a:pt x="5597" y="15743"/>
                </a:lnTo>
                <a:lnTo>
                  <a:pt x="6010" y="15816"/>
                </a:lnTo>
                <a:lnTo>
                  <a:pt x="6448" y="15889"/>
                </a:lnTo>
                <a:lnTo>
                  <a:pt x="6862" y="15914"/>
                </a:lnTo>
                <a:lnTo>
                  <a:pt x="7300" y="15938"/>
                </a:lnTo>
                <a:lnTo>
                  <a:pt x="7738" y="15938"/>
                </a:lnTo>
                <a:lnTo>
                  <a:pt x="8176" y="15914"/>
                </a:lnTo>
                <a:lnTo>
                  <a:pt x="8590" y="15889"/>
                </a:lnTo>
                <a:lnTo>
                  <a:pt x="9028" y="15841"/>
                </a:lnTo>
                <a:lnTo>
                  <a:pt x="9441" y="15768"/>
                </a:lnTo>
                <a:lnTo>
                  <a:pt x="9855" y="15670"/>
                </a:lnTo>
                <a:lnTo>
                  <a:pt x="10269" y="15573"/>
                </a:lnTo>
                <a:lnTo>
                  <a:pt x="10682" y="15451"/>
                </a:lnTo>
                <a:lnTo>
                  <a:pt x="11071" y="15305"/>
                </a:lnTo>
                <a:lnTo>
                  <a:pt x="11461" y="15135"/>
                </a:lnTo>
                <a:lnTo>
                  <a:pt x="11850" y="14940"/>
                </a:lnTo>
                <a:lnTo>
                  <a:pt x="12215" y="14721"/>
                </a:lnTo>
                <a:lnTo>
                  <a:pt x="12580" y="14478"/>
                </a:lnTo>
                <a:lnTo>
                  <a:pt x="12945" y="14235"/>
                </a:lnTo>
                <a:lnTo>
                  <a:pt x="13286" y="13943"/>
                </a:lnTo>
                <a:lnTo>
                  <a:pt x="13602" y="13651"/>
                </a:lnTo>
                <a:lnTo>
                  <a:pt x="13918" y="13334"/>
                </a:lnTo>
                <a:lnTo>
                  <a:pt x="14186" y="13018"/>
                </a:lnTo>
                <a:lnTo>
                  <a:pt x="14454" y="12702"/>
                </a:lnTo>
                <a:lnTo>
                  <a:pt x="14697" y="12361"/>
                </a:lnTo>
                <a:lnTo>
                  <a:pt x="14916" y="11996"/>
                </a:lnTo>
                <a:lnTo>
                  <a:pt x="15111" y="11631"/>
                </a:lnTo>
                <a:lnTo>
                  <a:pt x="15135" y="11631"/>
                </a:lnTo>
                <a:lnTo>
                  <a:pt x="15159" y="11582"/>
                </a:lnTo>
                <a:lnTo>
                  <a:pt x="15159" y="11534"/>
                </a:lnTo>
                <a:lnTo>
                  <a:pt x="15354" y="11096"/>
                </a:lnTo>
                <a:lnTo>
                  <a:pt x="15524" y="10658"/>
                </a:lnTo>
                <a:lnTo>
                  <a:pt x="15646" y="10195"/>
                </a:lnTo>
                <a:lnTo>
                  <a:pt x="15743" y="9733"/>
                </a:lnTo>
                <a:lnTo>
                  <a:pt x="15768" y="9709"/>
                </a:lnTo>
                <a:lnTo>
                  <a:pt x="15792" y="9684"/>
                </a:lnTo>
                <a:lnTo>
                  <a:pt x="15792" y="9636"/>
                </a:lnTo>
                <a:lnTo>
                  <a:pt x="15792" y="9611"/>
                </a:lnTo>
                <a:lnTo>
                  <a:pt x="15768" y="9563"/>
                </a:lnTo>
                <a:lnTo>
                  <a:pt x="15816" y="9174"/>
                </a:lnTo>
                <a:lnTo>
                  <a:pt x="15841" y="8760"/>
                </a:lnTo>
                <a:lnTo>
                  <a:pt x="15841" y="8371"/>
                </a:lnTo>
                <a:lnTo>
                  <a:pt x="15841" y="7957"/>
                </a:lnTo>
                <a:lnTo>
                  <a:pt x="15743" y="7105"/>
                </a:lnTo>
                <a:lnTo>
                  <a:pt x="15695" y="6667"/>
                </a:lnTo>
                <a:lnTo>
                  <a:pt x="15622" y="6254"/>
                </a:lnTo>
                <a:lnTo>
                  <a:pt x="15524" y="5840"/>
                </a:lnTo>
                <a:lnTo>
                  <a:pt x="15427" y="5426"/>
                </a:lnTo>
                <a:lnTo>
                  <a:pt x="15305" y="5013"/>
                </a:lnTo>
                <a:lnTo>
                  <a:pt x="15159" y="4623"/>
                </a:lnTo>
                <a:lnTo>
                  <a:pt x="15013" y="4234"/>
                </a:lnTo>
                <a:lnTo>
                  <a:pt x="14819" y="3845"/>
                </a:lnTo>
                <a:lnTo>
                  <a:pt x="14624" y="3480"/>
                </a:lnTo>
                <a:lnTo>
                  <a:pt x="14405" y="3115"/>
                </a:lnTo>
                <a:lnTo>
                  <a:pt x="14162" y="2774"/>
                </a:lnTo>
                <a:lnTo>
                  <a:pt x="13894" y="2458"/>
                </a:lnTo>
                <a:lnTo>
                  <a:pt x="13602" y="2141"/>
                </a:lnTo>
                <a:lnTo>
                  <a:pt x="13286" y="1849"/>
                </a:lnTo>
                <a:lnTo>
                  <a:pt x="12994" y="1582"/>
                </a:lnTo>
                <a:lnTo>
                  <a:pt x="12653" y="1363"/>
                </a:lnTo>
                <a:lnTo>
                  <a:pt x="12312" y="1144"/>
                </a:lnTo>
                <a:lnTo>
                  <a:pt x="11972" y="949"/>
                </a:lnTo>
                <a:lnTo>
                  <a:pt x="11607" y="779"/>
                </a:lnTo>
                <a:lnTo>
                  <a:pt x="11242" y="609"/>
                </a:lnTo>
                <a:lnTo>
                  <a:pt x="10853" y="487"/>
                </a:lnTo>
                <a:lnTo>
                  <a:pt x="10488" y="365"/>
                </a:lnTo>
                <a:lnTo>
                  <a:pt x="10123" y="268"/>
                </a:lnTo>
                <a:lnTo>
                  <a:pt x="9733" y="171"/>
                </a:lnTo>
                <a:lnTo>
                  <a:pt x="9344" y="98"/>
                </a:lnTo>
                <a:lnTo>
                  <a:pt x="8955" y="49"/>
                </a:lnTo>
                <a:lnTo>
                  <a:pt x="8541" y="25"/>
                </a:lnTo>
                <a:lnTo>
                  <a:pt x="8152" y="0"/>
                </a:lnTo>
                <a:close/>
              </a:path>
            </a:pathLst>
          </a:custGeom>
          <a:solidFill>
            <a:srgbClr val="EF8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3" name="Google Shape;683;p69"/>
          <p:cNvSpPr/>
          <p:nvPr/>
        </p:nvSpPr>
        <p:spPr>
          <a:xfrm>
            <a:off x="1100249" y="2724894"/>
            <a:ext cx="397639" cy="400681"/>
          </a:xfrm>
          <a:custGeom>
            <a:rect b="b" l="l" r="r" t="t"/>
            <a:pathLst>
              <a:path extrusionOk="0" h="15938" w="15817">
                <a:moveTo>
                  <a:pt x="4745" y="7470"/>
                </a:moveTo>
                <a:lnTo>
                  <a:pt x="4818" y="7495"/>
                </a:lnTo>
                <a:lnTo>
                  <a:pt x="4891" y="7543"/>
                </a:lnTo>
                <a:lnTo>
                  <a:pt x="4940" y="7616"/>
                </a:lnTo>
                <a:lnTo>
                  <a:pt x="4964" y="7714"/>
                </a:lnTo>
                <a:lnTo>
                  <a:pt x="4964" y="7787"/>
                </a:lnTo>
                <a:lnTo>
                  <a:pt x="4940" y="7908"/>
                </a:lnTo>
                <a:lnTo>
                  <a:pt x="4867" y="7981"/>
                </a:lnTo>
                <a:lnTo>
                  <a:pt x="4794" y="8054"/>
                </a:lnTo>
                <a:lnTo>
                  <a:pt x="4672" y="8079"/>
                </a:lnTo>
                <a:lnTo>
                  <a:pt x="4551" y="8054"/>
                </a:lnTo>
                <a:lnTo>
                  <a:pt x="4478" y="7981"/>
                </a:lnTo>
                <a:lnTo>
                  <a:pt x="4405" y="7908"/>
                </a:lnTo>
                <a:lnTo>
                  <a:pt x="4380" y="7787"/>
                </a:lnTo>
                <a:lnTo>
                  <a:pt x="4405" y="7665"/>
                </a:lnTo>
                <a:lnTo>
                  <a:pt x="4478" y="7543"/>
                </a:lnTo>
                <a:lnTo>
                  <a:pt x="4551" y="7495"/>
                </a:lnTo>
                <a:lnTo>
                  <a:pt x="4648" y="7470"/>
                </a:lnTo>
                <a:close/>
                <a:moveTo>
                  <a:pt x="11120" y="7470"/>
                </a:moveTo>
                <a:lnTo>
                  <a:pt x="11193" y="7495"/>
                </a:lnTo>
                <a:lnTo>
                  <a:pt x="11266" y="7543"/>
                </a:lnTo>
                <a:lnTo>
                  <a:pt x="11315" y="7616"/>
                </a:lnTo>
                <a:lnTo>
                  <a:pt x="11339" y="7714"/>
                </a:lnTo>
                <a:lnTo>
                  <a:pt x="11339" y="7787"/>
                </a:lnTo>
                <a:lnTo>
                  <a:pt x="11315" y="7908"/>
                </a:lnTo>
                <a:lnTo>
                  <a:pt x="11242" y="7981"/>
                </a:lnTo>
                <a:lnTo>
                  <a:pt x="11169" y="8054"/>
                </a:lnTo>
                <a:lnTo>
                  <a:pt x="11047" y="8079"/>
                </a:lnTo>
                <a:lnTo>
                  <a:pt x="10926" y="8054"/>
                </a:lnTo>
                <a:lnTo>
                  <a:pt x="10853" y="7981"/>
                </a:lnTo>
                <a:lnTo>
                  <a:pt x="10780" y="7908"/>
                </a:lnTo>
                <a:lnTo>
                  <a:pt x="10755" y="7787"/>
                </a:lnTo>
                <a:lnTo>
                  <a:pt x="10780" y="7665"/>
                </a:lnTo>
                <a:lnTo>
                  <a:pt x="10853" y="7543"/>
                </a:lnTo>
                <a:lnTo>
                  <a:pt x="10926" y="7495"/>
                </a:lnTo>
                <a:lnTo>
                  <a:pt x="11023" y="7470"/>
                </a:lnTo>
                <a:close/>
                <a:moveTo>
                  <a:pt x="4721" y="7081"/>
                </a:moveTo>
                <a:lnTo>
                  <a:pt x="4551" y="7105"/>
                </a:lnTo>
                <a:lnTo>
                  <a:pt x="4380" y="7178"/>
                </a:lnTo>
                <a:lnTo>
                  <a:pt x="4259" y="7300"/>
                </a:lnTo>
                <a:lnTo>
                  <a:pt x="4137" y="7446"/>
                </a:lnTo>
                <a:lnTo>
                  <a:pt x="4064" y="7568"/>
                </a:lnTo>
                <a:lnTo>
                  <a:pt x="4015" y="7714"/>
                </a:lnTo>
                <a:lnTo>
                  <a:pt x="3967" y="7835"/>
                </a:lnTo>
                <a:lnTo>
                  <a:pt x="3967" y="7981"/>
                </a:lnTo>
                <a:lnTo>
                  <a:pt x="3918" y="8225"/>
                </a:lnTo>
                <a:lnTo>
                  <a:pt x="3918" y="8395"/>
                </a:lnTo>
                <a:lnTo>
                  <a:pt x="3967" y="8565"/>
                </a:lnTo>
                <a:lnTo>
                  <a:pt x="4015" y="8711"/>
                </a:lnTo>
                <a:lnTo>
                  <a:pt x="4113" y="8833"/>
                </a:lnTo>
                <a:lnTo>
                  <a:pt x="4210" y="8955"/>
                </a:lnTo>
                <a:lnTo>
                  <a:pt x="4332" y="9028"/>
                </a:lnTo>
                <a:lnTo>
                  <a:pt x="4478" y="9101"/>
                </a:lnTo>
                <a:lnTo>
                  <a:pt x="4648" y="9149"/>
                </a:lnTo>
                <a:lnTo>
                  <a:pt x="4843" y="9174"/>
                </a:lnTo>
                <a:lnTo>
                  <a:pt x="5013" y="9149"/>
                </a:lnTo>
                <a:lnTo>
                  <a:pt x="5183" y="9101"/>
                </a:lnTo>
                <a:lnTo>
                  <a:pt x="5329" y="9028"/>
                </a:lnTo>
                <a:lnTo>
                  <a:pt x="5451" y="8930"/>
                </a:lnTo>
                <a:lnTo>
                  <a:pt x="5573" y="8809"/>
                </a:lnTo>
                <a:lnTo>
                  <a:pt x="5670" y="8663"/>
                </a:lnTo>
                <a:lnTo>
                  <a:pt x="5743" y="8517"/>
                </a:lnTo>
                <a:lnTo>
                  <a:pt x="5792" y="8346"/>
                </a:lnTo>
                <a:lnTo>
                  <a:pt x="5816" y="8176"/>
                </a:lnTo>
                <a:lnTo>
                  <a:pt x="5792" y="8006"/>
                </a:lnTo>
                <a:lnTo>
                  <a:pt x="5767" y="7835"/>
                </a:lnTo>
                <a:lnTo>
                  <a:pt x="5719" y="7689"/>
                </a:lnTo>
                <a:lnTo>
                  <a:pt x="5646" y="7519"/>
                </a:lnTo>
                <a:lnTo>
                  <a:pt x="5524" y="7397"/>
                </a:lnTo>
                <a:lnTo>
                  <a:pt x="5378" y="7251"/>
                </a:lnTo>
                <a:lnTo>
                  <a:pt x="5232" y="7154"/>
                </a:lnTo>
                <a:lnTo>
                  <a:pt x="5062" y="7105"/>
                </a:lnTo>
                <a:lnTo>
                  <a:pt x="4891" y="7081"/>
                </a:lnTo>
                <a:close/>
                <a:moveTo>
                  <a:pt x="11096" y="7081"/>
                </a:moveTo>
                <a:lnTo>
                  <a:pt x="10926" y="7105"/>
                </a:lnTo>
                <a:lnTo>
                  <a:pt x="10755" y="7178"/>
                </a:lnTo>
                <a:lnTo>
                  <a:pt x="10634" y="7300"/>
                </a:lnTo>
                <a:lnTo>
                  <a:pt x="10512" y="7446"/>
                </a:lnTo>
                <a:lnTo>
                  <a:pt x="10439" y="7568"/>
                </a:lnTo>
                <a:lnTo>
                  <a:pt x="10390" y="7714"/>
                </a:lnTo>
                <a:lnTo>
                  <a:pt x="10342" y="7835"/>
                </a:lnTo>
                <a:lnTo>
                  <a:pt x="10342" y="7981"/>
                </a:lnTo>
                <a:lnTo>
                  <a:pt x="10293" y="8225"/>
                </a:lnTo>
                <a:lnTo>
                  <a:pt x="10293" y="8395"/>
                </a:lnTo>
                <a:lnTo>
                  <a:pt x="10342" y="8565"/>
                </a:lnTo>
                <a:lnTo>
                  <a:pt x="10390" y="8711"/>
                </a:lnTo>
                <a:lnTo>
                  <a:pt x="10488" y="8833"/>
                </a:lnTo>
                <a:lnTo>
                  <a:pt x="10585" y="8955"/>
                </a:lnTo>
                <a:lnTo>
                  <a:pt x="10707" y="9028"/>
                </a:lnTo>
                <a:lnTo>
                  <a:pt x="10853" y="9101"/>
                </a:lnTo>
                <a:lnTo>
                  <a:pt x="11023" y="9149"/>
                </a:lnTo>
                <a:lnTo>
                  <a:pt x="11218" y="9174"/>
                </a:lnTo>
                <a:lnTo>
                  <a:pt x="11388" y="9149"/>
                </a:lnTo>
                <a:lnTo>
                  <a:pt x="11558" y="9101"/>
                </a:lnTo>
                <a:lnTo>
                  <a:pt x="11704" y="9028"/>
                </a:lnTo>
                <a:lnTo>
                  <a:pt x="11826" y="8930"/>
                </a:lnTo>
                <a:lnTo>
                  <a:pt x="11948" y="8809"/>
                </a:lnTo>
                <a:lnTo>
                  <a:pt x="12045" y="8663"/>
                </a:lnTo>
                <a:lnTo>
                  <a:pt x="12118" y="8517"/>
                </a:lnTo>
                <a:lnTo>
                  <a:pt x="12167" y="8346"/>
                </a:lnTo>
                <a:lnTo>
                  <a:pt x="12191" y="8176"/>
                </a:lnTo>
                <a:lnTo>
                  <a:pt x="12167" y="8006"/>
                </a:lnTo>
                <a:lnTo>
                  <a:pt x="12142" y="7835"/>
                </a:lnTo>
                <a:lnTo>
                  <a:pt x="12094" y="7689"/>
                </a:lnTo>
                <a:lnTo>
                  <a:pt x="12021" y="7519"/>
                </a:lnTo>
                <a:lnTo>
                  <a:pt x="11899" y="7397"/>
                </a:lnTo>
                <a:lnTo>
                  <a:pt x="11753" y="7251"/>
                </a:lnTo>
                <a:lnTo>
                  <a:pt x="11607" y="7154"/>
                </a:lnTo>
                <a:lnTo>
                  <a:pt x="11437" y="7105"/>
                </a:lnTo>
                <a:lnTo>
                  <a:pt x="11266" y="7081"/>
                </a:lnTo>
                <a:close/>
                <a:moveTo>
                  <a:pt x="11607" y="10731"/>
                </a:moveTo>
                <a:lnTo>
                  <a:pt x="11120" y="10877"/>
                </a:lnTo>
                <a:lnTo>
                  <a:pt x="10658" y="11047"/>
                </a:lnTo>
                <a:lnTo>
                  <a:pt x="9733" y="11412"/>
                </a:lnTo>
                <a:lnTo>
                  <a:pt x="9247" y="11558"/>
                </a:lnTo>
                <a:lnTo>
                  <a:pt x="8784" y="11704"/>
                </a:lnTo>
                <a:lnTo>
                  <a:pt x="7811" y="11972"/>
                </a:lnTo>
                <a:lnTo>
                  <a:pt x="7738" y="11996"/>
                </a:lnTo>
                <a:lnTo>
                  <a:pt x="7690" y="12045"/>
                </a:lnTo>
                <a:lnTo>
                  <a:pt x="7665" y="12118"/>
                </a:lnTo>
                <a:lnTo>
                  <a:pt x="7641" y="12166"/>
                </a:lnTo>
                <a:lnTo>
                  <a:pt x="7665" y="12239"/>
                </a:lnTo>
                <a:lnTo>
                  <a:pt x="7690" y="12312"/>
                </a:lnTo>
                <a:lnTo>
                  <a:pt x="7738" y="12361"/>
                </a:lnTo>
                <a:lnTo>
                  <a:pt x="7811" y="12410"/>
                </a:lnTo>
                <a:lnTo>
                  <a:pt x="7909" y="12434"/>
                </a:lnTo>
                <a:lnTo>
                  <a:pt x="8030" y="12458"/>
                </a:lnTo>
                <a:lnTo>
                  <a:pt x="8249" y="12458"/>
                </a:lnTo>
                <a:lnTo>
                  <a:pt x="8492" y="12434"/>
                </a:lnTo>
                <a:lnTo>
                  <a:pt x="8760" y="12361"/>
                </a:lnTo>
                <a:lnTo>
                  <a:pt x="9247" y="12191"/>
                </a:lnTo>
                <a:lnTo>
                  <a:pt x="9660" y="12045"/>
                </a:lnTo>
                <a:lnTo>
                  <a:pt x="10731" y="11680"/>
                </a:lnTo>
                <a:lnTo>
                  <a:pt x="11753" y="11290"/>
                </a:lnTo>
                <a:lnTo>
                  <a:pt x="11875" y="11217"/>
                </a:lnTo>
                <a:lnTo>
                  <a:pt x="11923" y="11144"/>
                </a:lnTo>
                <a:lnTo>
                  <a:pt x="11948" y="11023"/>
                </a:lnTo>
                <a:lnTo>
                  <a:pt x="11948" y="10925"/>
                </a:lnTo>
                <a:lnTo>
                  <a:pt x="11899" y="10828"/>
                </a:lnTo>
                <a:lnTo>
                  <a:pt x="11826" y="10755"/>
                </a:lnTo>
                <a:lnTo>
                  <a:pt x="11729" y="10731"/>
                </a:lnTo>
                <a:close/>
                <a:moveTo>
                  <a:pt x="8492" y="682"/>
                </a:moveTo>
                <a:lnTo>
                  <a:pt x="8638" y="706"/>
                </a:lnTo>
                <a:lnTo>
                  <a:pt x="9101" y="755"/>
                </a:lnTo>
                <a:lnTo>
                  <a:pt x="9539" y="803"/>
                </a:lnTo>
                <a:lnTo>
                  <a:pt x="9977" y="901"/>
                </a:lnTo>
                <a:lnTo>
                  <a:pt x="10415" y="1022"/>
                </a:lnTo>
                <a:lnTo>
                  <a:pt x="10755" y="1120"/>
                </a:lnTo>
                <a:lnTo>
                  <a:pt x="11096" y="1241"/>
                </a:lnTo>
                <a:lnTo>
                  <a:pt x="11437" y="1411"/>
                </a:lnTo>
                <a:lnTo>
                  <a:pt x="11753" y="1557"/>
                </a:lnTo>
                <a:lnTo>
                  <a:pt x="11753" y="1582"/>
                </a:lnTo>
                <a:lnTo>
                  <a:pt x="11729" y="1655"/>
                </a:lnTo>
                <a:lnTo>
                  <a:pt x="11729" y="1752"/>
                </a:lnTo>
                <a:lnTo>
                  <a:pt x="11753" y="1801"/>
                </a:lnTo>
                <a:lnTo>
                  <a:pt x="11802" y="1825"/>
                </a:lnTo>
                <a:lnTo>
                  <a:pt x="11875" y="1825"/>
                </a:lnTo>
                <a:lnTo>
                  <a:pt x="11948" y="1776"/>
                </a:lnTo>
                <a:lnTo>
                  <a:pt x="11972" y="1752"/>
                </a:lnTo>
                <a:lnTo>
                  <a:pt x="11996" y="1752"/>
                </a:lnTo>
                <a:lnTo>
                  <a:pt x="11996" y="1728"/>
                </a:lnTo>
                <a:lnTo>
                  <a:pt x="12021" y="1728"/>
                </a:lnTo>
                <a:lnTo>
                  <a:pt x="12118" y="1801"/>
                </a:lnTo>
                <a:lnTo>
                  <a:pt x="12094" y="1874"/>
                </a:lnTo>
                <a:lnTo>
                  <a:pt x="12069" y="1947"/>
                </a:lnTo>
                <a:lnTo>
                  <a:pt x="12094" y="1995"/>
                </a:lnTo>
                <a:lnTo>
                  <a:pt x="12118" y="2020"/>
                </a:lnTo>
                <a:lnTo>
                  <a:pt x="12167" y="2044"/>
                </a:lnTo>
                <a:lnTo>
                  <a:pt x="12215" y="2020"/>
                </a:lnTo>
                <a:lnTo>
                  <a:pt x="12240" y="1995"/>
                </a:lnTo>
                <a:lnTo>
                  <a:pt x="12313" y="1922"/>
                </a:lnTo>
                <a:lnTo>
                  <a:pt x="12532" y="2068"/>
                </a:lnTo>
                <a:lnTo>
                  <a:pt x="12483" y="2190"/>
                </a:lnTo>
                <a:lnTo>
                  <a:pt x="12483" y="2239"/>
                </a:lnTo>
                <a:lnTo>
                  <a:pt x="12483" y="2336"/>
                </a:lnTo>
                <a:lnTo>
                  <a:pt x="12507" y="2385"/>
                </a:lnTo>
                <a:lnTo>
                  <a:pt x="12532" y="2409"/>
                </a:lnTo>
                <a:lnTo>
                  <a:pt x="12580" y="2409"/>
                </a:lnTo>
                <a:lnTo>
                  <a:pt x="12629" y="2385"/>
                </a:lnTo>
                <a:lnTo>
                  <a:pt x="12678" y="2360"/>
                </a:lnTo>
                <a:lnTo>
                  <a:pt x="12726" y="2287"/>
                </a:lnTo>
                <a:lnTo>
                  <a:pt x="12775" y="2239"/>
                </a:lnTo>
                <a:lnTo>
                  <a:pt x="12945" y="2409"/>
                </a:lnTo>
                <a:lnTo>
                  <a:pt x="12872" y="2531"/>
                </a:lnTo>
                <a:lnTo>
                  <a:pt x="12824" y="2604"/>
                </a:lnTo>
                <a:lnTo>
                  <a:pt x="12824" y="2677"/>
                </a:lnTo>
                <a:lnTo>
                  <a:pt x="12824" y="2725"/>
                </a:lnTo>
                <a:lnTo>
                  <a:pt x="12848" y="2750"/>
                </a:lnTo>
                <a:lnTo>
                  <a:pt x="12897" y="2774"/>
                </a:lnTo>
                <a:lnTo>
                  <a:pt x="12945" y="2774"/>
                </a:lnTo>
                <a:lnTo>
                  <a:pt x="13067" y="2701"/>
                </a:lnTo>
                <a:lnTo>
                  <a:pt x="13164" y="2604"/>
                </a:lnTo>
                <a:lnTo>
                  <a:pt x="13286" y="2725"/>
                </a:lnTo>
                <a:lnTo>
                  <a:pt x="13383" y="2823"/>
                </a:lnTo>
                <a:lnTo>
                  <a:pt x="13262" y="3017"/>
                </a:lnTo>
                <a:lnTo>
                  <a:pt x="13213" y="3066"/>
                </a:lnTo>
                <a:lnTo>
                  <a:pt x="13164" y="3163"/>
                </a:lnTo>
                <a:lnTo>
                  <a:pt x="13164" y="3236"/>
                </a:lnTo>
                <a:lnTo>
                  <a:pt x="13189" y="3285"/>
                </a:lnTo>
                <a:lnTo>
                  <a:pt x="13213" y="3309"/>
                </a:lnTo>
                <a:lnTo>
                  <a:pt x="13310" y="3285"/>
                </a:lnTo>
                <a:lnTo>
                  <a:pt x="13408" y="3236"/>
                </a:lnTo>
                <a:lnTo>
                  <a:pt x="13529" y="3115"/>
                </a:lnTo>
                <a:lnTo>
                  <a:pt x="13578" y="3042"/>
                </a:lnTo>
                <a:lnTo>
                  <a:pt x="13773" y="3309"/>
                </a:lnTo>
                <a:lnTo>
                  <a:pt x="13675" y="3407"/>
                </a:lnTo>
                <a:lnTo>
                  <a:pt x="13554" y="3504"/>
                </a:lnTo>
                <a:lnTo>
                  <a:pt x="13481" y="3577"/>
                </a:lnTo>
                <a:lnTo>
                  <a:pt x="13456" y="3650"/>
                </a:lnTo>
                <a:lnTo>
                  <a:pt x="13456" y="3699"/>
                </a:lnTo>
                <a:lnTo>
                  <a:pt x="13505" y="3723"/>
                </a:lnTo>
                <a:lnTo>
                  <a:pt x="13602" y="3747"/>
                </a:lnTo>
                <a:lnTo>
                  <a:pt x="13675" y="3723"/>
                </a:lnTo>
                <a:lnTo>
                  <a:pt x="13773" y="3674"/>
                </a:lnTo>
                <a:lnTo>
                  <a:pt x="13846" y="3626"/>
                </a:lnTo>
                <a:lnTo>
                  <a:pt x="13943" y="3577"/>
                </a:lnTo>
                <a:lnTo>
                  <a:pt x="14138" y="3918"/>
                </a:lnTo>
                <a:lnTo>
                  <a:pt x="14040" y="3991"/>
                </a:lnTo>
                <a:lnTo>
                  <a:pt x="13846" y="4161"/>
                </a:lnTo>
                <a:lnTo>
                  <a:pt x="13773" y="4234"/>
                </a:lnTo>
                <a:lnTo>
                  <a:pt x="13700" y="4331"/>
                </a:lnTo>
                <a:lnTo>
                  <a:pt x="13700" y="4356"/>
                </a:lnTo>
                <a:lnTo>
                  <a:pt x="13700" y="4380"/>
                </a:lnTo>
                <a:lnTo>
                  <a:pt x="13821" y="4380"/>
                </a:lnTo>
                <a:lnTo>
                  <a:pt x="13943" y="4356"/>
                </a:lnTo>
                <a:lnTo>
                  <a:pt x="14065" y="4307"/>
                </a:lnTo>
                <a:lnTo>
                  <a:pt x="14162" y="4234"/>
                </a:lnTo>
                <a:lnTo>
                  <a:pt x="14284" y="4161"/>
                </a:lnTo>
                <a:lnTo>
                  <a:pt x="14503" y="4696"/>
                </a:lnTo>
                <a:lnTo>
                  <a:pt x="14332" y="4769"/>
                </a:lnTo>
                <a:lnTo>
                  <a:pt x="14186" y="4842"/>
                </a:lnTo>
                <a:lnTo>
                  <a:pt x="14065" y="4940"/>
                </a:lnTo>
                <a:lnTo>
                  <a:pt x="13943" y="5061"/>
                </a:lnTo>
                <a:lnTo>
                  <a:pt x="13919" y="5134"/>
                </a:lnTo>
                <a:lnTo>
                  <a:pt x="13894" y="5207"/>
                </a:lnTo>
                <a:lnTo>
                  <a:pt x="13894" y="5256"/>
                </a:lnTo>
                <a:lnTo>
                  <a:pt x="13919" y="5280"/>
                </a:lnTo>
                <a:lnTo>
                  <a:pt x="13943" y="5305"/>
                </a:lnTo>
                <a:lnTo>
                  <a:pt x="13992" y="5305"/>
                </a:lnTo>
                <a:lnTo>
                  <a:pt x="14113" y="5256"/>
                </a:lnTo>
                <a:lnTo>
                  <a:pt x="14235" y="5183"/>
                </a:lnTo>
                <a:lnTo>
                  <a:pt x="14527" y="5037"/>
                </a:lnTo>
                <a:lnTo>
                  <a:pt x="14600" y="5013"/>
                </a:lnTo>
                <a:lnTo>
                  <a:pt x="14746" y="5524"/>
                </a:lnTo>
                <a:lnTo>
                  <a:pt x="14430" y="5670"/>
                </a:lnTo>
                <a:lnTo>
                  <a:pt x="14162" y="5791"/>
                </a:lnTo>
                <a:lnTo>
                  <a:pt x="13919" y="5937"/>
                </a:lnTo>
                <a:lnTo>
                  <a:pt x="13919" y="5986"/>
                </a:lnTo>
                <a:lnTo>
                  <a:pt x="13943" y="6010"/>
                </a:lnTo>
                <a:lnTo>
                  <a:pt x="14089" y="6035"/>
                </a:lnTo>
                <a:lnTo>
                  <a:pt x="14235" y="6059"/>
                </a:lnTo>
                <a:lnTo>
                  <a:pt x="14357" y="6035"/>
                </a:lnTo>
                <a:lnTo>
                  <a:pt x="14527" y="6010"/>
                </a:lnTo>
                <a:lnTo>
                  <a:pt x="14843" y="5889"/>
                </a:lnTo>
                <a:lnTo>
                  <a:pt x="14965" y="6424"/>
                </a:lnTo>
                <a:lnTo>
                  <a:pt x="14795" y="6497"/>
                </a:lnTo>
                <a:lnTo>
                  <a:pt x="14405" y="6619"/>
                </a:lnTo>
                <a:lnTo>
                  <a:pt x="14016" y="6740"/>
                </a:lnTo>
                <a:lnTo>
                  <a:pt x="13992" y="6789"/>
                </a:lnTo>
                <a:lnTo>
                  <a:pt x="13967" y="6813"/>
                </a:lnTo>
                <a:lnTo>
                  <a:pt x="13992" y="6862"/>
                </a:lnTo>
                <a:lnTo>
                  <a:pt x="14040" y="6886"/>
                </a:lnTo>
                <a:lnTo>
                  <a:pt x="14235" y="6886"/>
                </a:lnTo>
                <a:lnTo>
                  <a:pt x="14405" y="6862"/>
                </a:lnTo>
                <a:lnTo>
                  <a:pt x="14770" y="6813"/>
                </a:lnTo>
                <a:lnTo>
                  <a:pt x="15014" y="6740"/>
                </a:lnTo>
                <a:lnTo>
                  <a:pt x="15087" y="7178"/>
                </a:lnTo>
                <a:lnTo>
                  <a:pt x="14843" y="7227"/>
                </a:lnTo>
                <a:lnTo>
                  <a:pt x="14430" y="7349"/>
                </a:lnTo>
                <a:lnTo>
                  <a:pt x="14235" y="7422"/>
                </a:lnTo>
                <a:lnTo>
                  <a:pt x="14065" y="7543"/>
                </a:lnTo>
                <a:lnTo>
                  <a:pt x="14016" y="7592"/>
                </a:lnTo>
                <a:lnTo>
                  <a:pt x="14040" y="7665"/>
                </a:lnTo>
                <a:lnTo>
                  <a:pt x="14065" y="7714"/>
                </a:lnTo>
                <a:lnTo>
                  <a:pt x="14138" y="7738"/>
                </a:lnTo>
                <a:lnTo>
                  <a:pt x="14332" y="7714"/>
                </a:lnTo>
                <a:lnTo>
                  <a:pt x="14527" y="7665"/>
                </a:lnTo>
                <a:lnTo>
                  <a:pt x="14916" y="7568"/>
                </a:lnTo>
                <a:lnTo>
                  <a:pt x="15135" y="7519"/>
                </a:lnTo>
                <a:lnTo>
                  <a:pt x="15184" y="7981"/>
                </a:lnTo>
                <a:lnTo>
                  <a:pt x="14868" y="8030"/>
                </a:lnTo>
                <a:lnTo>
                  <a:pt x="14624" y="8054"/>
                </a:lnTo>
                <a:lnTo>
                  <a:pt x="14357" y="8079"/>
                </a:lnTo>
                <a:lnTo>
                  <a:pt x="14235" y="8103"/>
                </a:lnTo>
                <a:lnTo>
                  <a:pt x="14113" y="8152"/>
                </a:lnTo>
                <a:lnTo>
                  <a:pt x="14016" y="8200"/>
                </a:lnTo>
                <a:lnTo>
                  <a:pt x="13919" y="8298"/>
                </a:lnTo>
                <a:lnTo>
                  <a:pt x="13919" y="8322"/>
                </a:lnTo>
                <a:lnTo>
                  <a:pt x="13919" y="8346"/>
                </a:lnTo>
                <a:lnTo>
                  <a:pt x="13919" y="8395"/>
                </a:lnTo>
                <a:lnTo>
                  <a:pt x="13943" y="8395"/>
                </a:lnTo>
                <a:lnTo>
                  <a:pt x="14065" y="8419"/>
                </a:lnTo>
                <a:lnTo>
                  <a:pt x="14211" y="8444"/>
                </a:lnTo>
                <a:lnTo>
                  <a:pt x="14454" y="8444"/>
                </a:lnTo>
                <a:lnTo>
                  <a:pt x="14989" y="8395"/>
                </a:lnTo>
                <a:lnTo>
                  <a:pt x="15208" y="8395"/>
                </a:lnTo>
                <a:lnTo>
                  <a:pt x="15208" y="8857"/>
                </a:lnTo>
                <a:lnTo>
                  <a:pt x="14722" y="8882"/>
                </a:lnTo>
                <a:lnTo>
                  <a:pt x="14503" y="8882"/>
                </a:lnTo>
                <a:lnTo>
                  <a:pt x="14284" y="8906"/>
                </a:lnTo>
                <a:lnTo>
                  <a:pt x="14065" y="8955"/>
                </a:lnTo>
                <a:lnTo>
                  <a:pt x="13967" y="8979"/>
                </a:lnTo>
                <a:lnTo>
                  <a:pt x="13870" y="9028"/>
                </a:lnTo>
                <a:lnTo>
                  <a:pt x="13846" y="9052"/>
                </a:lnTo>
                <a:lnTo>
                  <a:pt x="13870" y="9076"/>
                </a:lnTo>
                <a:lnTo>
                  <a:pt x="13967" y="9125"/>
                </a:lnTo>
                <a:lnTo>
                  <a:pt x="14065" y="9174"/>
                </a:lnTo>
                <a:lnTo>
                  <a:pt x="14284" y="9222"/>
                </a:lnTo>
                <a:lnTo>
                  <a:pt x="14722" y="9222"/>
                </a:lnTo>
                <a:lnTo>
                  <a:pt x="14941" y="9247"/>
                </a:lnTo>
                <a:lnTo>
                  <a:pt x="15184" y="9247"/>
                </a:lnTo>
                <a:lnTo>
                  <a:pt x="15160" y="9465"/>
                </a:lnTo>
                <a:lnTo>
                  <a:pt x="14965" y="9514"/>
                </a:lnTo>
                <a:lnTo>
                  <a:pt x="14722" y="9563"/>
                </a:lnTo>
                <a:lnTo>
                  <a:pt x="14478" y="9660"/>
                </a:lnTo>
                <a:lnTo>
                  <a:pt x="14259" y="9757"/>
                </a:lnTo>
                <a:lnTo>
                  <a:pt x="14040" y="9879"/>
                </a:lnTo>
                <a:lnTo>
                  <a:pt x="14016" y="9903"/>
                </a:lnTo>
                <a:lnTo>
                  <a:pt x="14016" y="9952"/>
                </a:lnTo>
                <a:lnTo>
                  <a:pt x="14040" y="9976"/>
                </a:lnTo>
                <a:lnTo>
                  <a:pt x="14065" y="9976"/>
                </a:lnTo>
                <a:lnTo>
                  <a:pt x="14284" y="10001"/>
                </a:lnTo>
                <a:lnTo>
                  <a:pt x="14503" y="9976"/>
                </a:lnTo>
                <a:lnTo>
                  <a:pt x="14965" y="9903"/>
                </a:lnTo>
                <a:lnTo>
                  <a:pt x="15087" y="9879"/>
                </a:lnTo>
                <a:lnTo>
                  <a:pt x="14965" y="10390"/>
                </a:lnTo>
                <a:lnTo>
                  <a:pt x="14527" y="10463"/>
                </a:lnTo>
                <a:lnTo>
                  <a:pt x="14332" y="10487"/>
                </a:lnTo>
                <a:lnTo>
                  <a:pt x="14162" y="10512"/>
                </a:lnTo>
                <a:lnTo>
                  <a:pt x="13992" y="10560"/>
                </a:lnTo>
                <a:lnTo>
                  <a:pt x="13919" y="10609"/>
                </a:lnTo>
                <a:lnTo>
                  <a:pt x="13846" y="10682"/>
                </a:lnTo>
                <a:lnTo>
                  <a:pt x="13821" y="10731"/>
                </a:lnTo>
                <a:lnTo>
                  <a:pt x="13846" y="10804"/>
                </a:lnTo>
                <a:lnTo>
                  <a:pt x="13870" y="10852"/>
                </a:lnTo>
                <a:lnTo>
                  <a:pt x="13894" y="10901"/>
                </a:lnTo>
                <a:lnTo>
                  <a:pt x="13967" y="10925"/>
                </a:lnTo>
                <a:lnTo>
                  <a:pt x="14065" y="10950"/>
                </a:lnTo>
                <a:lnTo>
                  <a:pt x="14235" y="10950"/>
                </a:lnTo>
                <a:lnTo>
                  <a:pt x="14576" y="10901"/>
                </a:lnTo>
                <a:lnTo>
                  <a:pt x="14795" y="10877"/>
                </a:lnTo>
                <a:lnTo>
                  <a:pt x="14795" y="10877"/>
                </a:lnTo>
                <a:lnTo>
                  <a:pt x="14600" y="11339"/>
                </a:lnTo>
                <a:lnTo>
                  <a:pt x="14478" y="11339"/>
                </a:lnTo>
                <a:lnTo>
                  <a:pt x="14284" y="11315"/>
                </a:lnTo>
                <a:lnTo>
                  <a:pt x="14089" y="11339"/>
                </a:lnTo>
                <a:lnTo>
                  <a:pt x="13919" y="11363"/>
                </a:lnTo>
                <a:lnTo>
                  <a:pt x="13724" y="11436"/>
                </a:lnTo>
                <a:lnTo>
                  <a:pt x="13724" y="11461"/>
                </a:lnTo>
                <a:lnTo>
                  <a:pt x="13724" y="11485"/>
                </a:lnTo>
                <a:lnTo>
                  <a:pt x="13894" y="11558"/>
                </a:lnTo>
                <a:lnTo>
                  <a:pt x="14065" y="11607"/>
                </a:lnTo>
                <a:lnTo>
                  <a:pt x="14430" y="11655"/>
                </a:lnTo>
                <a:lnTo>
                  <a:pt x="14186" y="12069"/>
                </a:lnTo>
                <a:lnTo>
                  <a:pt x="13967" y="12069"/>
                </a:lnTo>
                <a:lnTo>
                  <a:pt x="13724" y="12093"/>
                </a:lnTo>
                <a:lnTo>
                  <a:pt x="13602" y="12069"/>
                </a:lnTo>
                <a:lnTo>
                  <a:pt x="13456" y="12045"/>
                </a:lnTo>
                <a:lnTo>
                  <a:pt x="13335" y="12020"/>
                </a:lnTo>
                <a:lnTo>
                  <a:pt x="13213" y="12020"/>
                </a:lnTo>
                <a:lnTo>
                  <a:pt x="13189" y="12045"/>
                </a:lnTo>
                <a:lnTo>
                  <a:pt x="13164" y="12069"/>
                </a:lnTo>
                <a:lnTo>
                  <a:pt x="13189" y="12166"/>
                </a:lnTo>
                <a:lnTo>
                  <a:pt x="13237" y="12239"/>
                </a:lnTo>
                <a:lnTo>
                  <a:pt x="13310" y="12312"/>
                </a:lnTo>
                <a:lnTo>
                  <a:pt x="13408" y="12361"/>
                </a:lnTo>
                <a:lnTo>
                  <a:pt x="13529" y="12385"/>
                </a:lnTo>
                <a:lnTo>
                  <a:pt x="13651" y="12410"/>
                </a:lnTo>
                <a:lnTo>
                  <a:pt x="13919" y="12434"/>
                </a:lnTo>
                <a:lnTo>
                  <a:pt x="13578" y="12823"/>
                </a:lnTo>
                <a:lnTo>
                  <a:pt x="13067" y="12726"/>
                </a:lnTo>
                <a:lnTo>
                  <a:pt x="12848" y="12677"/>
                </a:lnTo>
                <a:lnTo>
                  <a:pt x="12726" y="12677"/>
                </a:lnTo>
                <a:lnTo>
                  <a:pt x="12605" y="12702"/>
                </a:lnTo>
                <a:lnTo>
                  <a:pt x="12605" y="12726"/>
                </a:lnTo>
                <a:lnTo>
                  <a:pt x="12580" y="12775"/>
                </a:lnTo>
                <a:lnTo>
                  <a:pt x="12629" y="12848"/>
                </a:lnTo>
                <a:lnTo>
                  <a:pt x="12678" y="12921"/>
                </a:lnTo>
                <a:lnTo>
                  <a:pt x="12726" y="12969"/>
                </a:lnTo>
                <a:lnTo>
                  <a:pt x="12824" y="13018"/>
                </a:lnTo>
                <a:lnTo>
                  <a:pt x="13018" y="13115"/>
                </a:lnTo>
                <a:lnTo>
                  <a:pt x="13237" y="13164"/>
                </a:lnTo>
                <a:lnTo>
                  <a:pt x="13091" y="13286"/>
                </a:lnTo>
                <a:lnTo>
                  <a:pt x="13043" y="13286"/>
                </a:lnTo>
                <a:lnTo>
                  <a:pt x="12580" y="13261"/>
                </a:lnTo>
                <a:lnTo>
                  <a:pt x="12337" y="13213"/>
                </a:lnTo>
                <a:lnTo>
                  <a:pt x="12215" y="13188"/>
                </a:lnTo>
                <a:lnTo>
                  <a:pt x="12094" y="13188"/>
                </a:lnTo>
                <a:lnTo>
                  <a:pt x="12021" y="13213"/>
                </a:lnTo>
                <a:lnTo>
                  <a:pt x="11972" y="13261"/>
                </a:lnTo>
                <a:lnTo>
                  <a:pt x="11972" y="13334"/>
                </a:lnTo>
                <a:lnTo>
                  <a:pt x="11996" y="13383"/>
                </a:lnTo>
                <a:lnTo>
                  <a:pt x="12142" y="13505"/>
                </a:lnTo>
                <a:lnTo>
                  <a:pt x="12288" y="13578"/>
                </a:lnTo>
                <a:lnTo>
                  <a:pt x="12459" y="13626"/>
                </a:lnTo>
                <a:lnTo>
                  <a:pt x="12653" y="13651"/>
                </a:lnTo>
                <a:lnTo>
                  <a:pt x="12215" y="13943"/>
                </a:lnTo>
                <a:lnTo>
                  <a:pt x="12142" y="13918"/>
                </a:lnTo>
                <a:lnTo>
                  <a:pt x="11680" y="13821"/>
                </a:lnTo>
                <a:lnTo>
                  <a:pt x="11461" y="13772"/>
                </a:lnTo>
                <a:lnTo>
                  <a:pt x="11242" y="13724"/>
                </a:lnTo>
                <a:lnTo>
                  <a:pt x="11218" y="13748"/>
                </a:lnTo>
                <a:lnTo>
                  <a:pt x="11193" y="13748"/>
                </a:lnTo>
                <a:lnTo>
                  <a:pt x="11193" y="13821"/>
                </a:lnTo>
                <a:lnTo>
                  <a:pt x="11242" y="13894"/>
                </a:lnTo>
                <a:lnTo>
                  <a:pt x="11291" y="13967"/>
                </a:lnTo>
                <a:lnTo>
                  <a:pt x="11437" y="14064"/>
                </a:lnTo>
                <a:lnTo>
                  <a:pt x="11607" y="14137"/>
                </a:lnTo>
                <a:lnTo>
                  <a:pt x="11777" y="14210"/>
                </a:lnTo>
                <a:lnTo>
                  <a:pt x="11437" y="14381"/>
                </a:lnTo>
                <a:lnTo>
                  <a:pt x="11364" y="14332"/>
                </a:lnTo>
                <a:lnTo>
                  <a:pt x="11315" y="14308"/>
                </a:lnTo>
                <a:lnTo>
                  <a:pt x="11169" y="14259"/>
                </a:lnTo>
                <a:lnTo>
                  <a:pt x="10877" y="14235"/>
                </a:lnTo>
                <a:lnTo>
                  <a:pt x="10634" y="14210"/>
                </a:lnTo>
                <a:lnTo>
                  <a:pt x="10488" y="14210"/>
                </a:lnTo>
                <a:lnTo>
                  <a:pt x="10366" y="14235"/>
                </a:lnTo>
                <a:lnTo>
                  <a:pt x="10342" y="14283"/>
                </a:lnTo>
                <a:lnTo>
                  <a:pt x="10366" y="14332"/>
                </a:lnTo>
                <a:lnTo>
                  <a:pt x="10390" y="14381"/>
                </a:lnTo>
                <a:lnTo>
                  <a:pt x="10488" y="14478"/>
                </a:lnTo>
                <a:lnTo>
                  <a:pt x="10609" y="14551"/>
                </a:lnTo>
                <a:lnTo>
                  <a:pt x="10707" y="14575"/>
                </a:lnTo>
                <a:lnTo>
                  <a:pt x="10877" y="14624"/>
                </a:lnTo>
                <a:lnTo>
                  <a:pt x="10488" y="14746"/>
                </a:lnTo>
                <a:lnTo>
                  <a:pt x="10293" y="14673"/>
                </a:lnTo>
                <a:lnTo>
                  <a:pt x="10098" y="14624"/>
                </a:lnTo>
                <a:lnTo>
                  <a:pt x="9904" y="14600"/>
                </a:lnTo>
                <a:lnTo>
                  <a:pt x="9782" y="14600"/>
                </a:lnTo>
                <a:lnTo>
                  <a:pt x="9685" y="14648"/>
                </a:lnTo>
                <a:lnTo>
                  <a:pt x="9660" y="14673"/>
                </a:lnTo>
                <a:lnTo>
                  <a:pt x="9660" y="14721"/>
                </a:lnTo>
                <a:lnTo>
                  <a:pt x="9709" y="14794"/>
                </a:lnTo>
                <a:lnTo>
                  <a:pt x="9782" y="14843"/>
                </a:lnTo>
                <a:lnTo>
                  <a:pt x="9928" y="14916"/>
                </a:lnTo>
                <a:lnTo>
                  <a:pt x="9612" y="14989"/>
                </a:lnTo>
                <a:lnTo>
                  <a:pt x="9563" y="14940"/>
                </a:lnTo>
                <a:lnTo>
                  <a:pt x="9514" y="14916"/>
                </a:lnTo>
                <a:lnTo>
                  <a:pt x="9417" y="14867"/>
                </a:lnTo>
                <a:lnTo>
                  <a:pt x="9222" y="14843"/>
                </a:lnTo>
                <a:lnTo>
                  <a:pt x="9125" y="14843"/>
                </a:lnTo>
                <a:lnTo>
                  <a:pt x="9028" y="14867"/>
                </a:lnTo>
                <a:lnTo>
                  <a:pt x="9003" y="14916"/>
                </a:lnTo>
                <a:lnTo>
                  <a:pt x="8979" y="14965"/>
                </a:lnTo>
                <a:lnTo>
                  <a:pt x="8955" y="15013"/>
                </a:lnTo>
                <a:lnTo>
                  <a:pt x="8979" y="15062"/>
                </a:lnTo>
                <a:lnTo>
                  <a:pt x="9003" y="15086"/>
                </a:lnTo>
                <a:lnTo>
                  <a:pt x="8638" y="15135"/>
                </a:lnTo>
                <a:lnTo>
                  <a:pt x="8298" y="15159"/>
                </a:lnTo>
                <a:lnTo>
                  <a:pt x="7203" y="15159"/>
                </a:lnTo>
                <a:lnTo>
                  <a:pt x="6838" y="15111"/>
                </a:lnTo>
                <a:lnTo>
                  <a:pt x="6497" y="15062"/>
                </a:lnTo>
                <a:lnTo>
                  <a:pt x="6132" y="14989"/>
                </a:lnTo>
                <a:lnTo>
                  <a:pt x="5792" y="14916"/>
                </a:lnTo>
                <a:lnTo>
                  <a:pt x="5451" y="14819"/>
                </a:lnTo>
                <a:lnTo>
                  <a:pt x="5110" y="14697"/>
                </a:lnTo>
                <a:lnTo>
                  <a:pt x="4794" y="14575"/>
                </a:lnTo>
                <a:lnTo>
                  <a:pt x="4453" y="14405"/>
                </a:lnTo>
                <a:lnTo>
                  <a:pt x="4137" y="14259"/>
                </a:lnTo>
                <a:lnTo>
                  <a:pt x="3845" y="14064"/>
                </a:lnTo>
                <a:lnTo>
                  <a:pt x="3553" y="13870"/>
                </a:lnTo>
                <a:lnTo>
                  <a:pt x="3285" y="13675"/>
                </a:lnTo>
                <a:lnTo>
                  <a:pt x="3018" y="13456"/>
                </a:lnTo>
                <a:lnTo>
                  <a:pt x="2774" y="13237"/>
                </a:lnTo>
                <a:lnTo>
                  <a:pt x="2531" y="12994"/>
                </a:lnTo>
                <a:lnTo>
                  <a:pt x="2312" y="12775"/>
                </a:lnTo>
                <a:lnTo>
                  <a:pt x="2093" y="12507"/>
                </a:lnTo>
                <a:lnTo>
                  <a:pt x="1898" y="12239"/>
                </a:lnTo>
                <a:lnTo>
                  <a:pt x="1728" y="11972"/>
                </a:lnTo>
                <a:lnTo>
                  <a:pt x="1558" y="11704"/>
                </a:lnTo>
                <a:lnTo>
                  <a:pt x="1387" y="11412"/>
                </a:lnTo>
                <a:lnTo>
                  <a:pt x="1266" y="11120"/>
                </a:lnTo>
                <a:lnTo>
                  <a:pt x="1144" y="10828"/>
                </a:lnTo>
                <a:lnTo>
                  <a:pt x="1022" y="10512"/>
                </a:lnTo>
                <a:lnTo>
                  <a:pt x="949" y="10195"/>
                </a:lnTo>
                <a:lnTo>
                  <a:pt x="876" y="9879"/>
                </a:lnTo>
                <a:lnTo>
                  <a:pt x="828" y="9538"/>
                </a:lnTo>
                <a:lnTo>
                  <a:pt x="755" y="9003"/>
                </a:lnTo>
                <a:lnTo>
                  <a:pt x="730" y="8468"/>
                </a:lnTo>
                <a:lnTo>
                  <a:pt x="730" y="7933"/>
                </a:lnTo>
                <a:lnTo>
                  <a:pt x="779" y="7397"/>
                </a:lnTo>
                <a:lnTo>
                  <a:pt x="828" y="6862"/>
                </a:lnTo>
                <a:lnTo>
                  <a:pt x="949" y="6351"/>
                </a:lnTo>
                <a:lnTo>
                  <a:pt x="1071" y="5840"/>
                </a:lnTo>
                <a:lnTo>
                  <a:pt x="1266" y="5353"/>
                </a:lnTo>
                <a:lnTo>
                  <a:pt x="1387" y="5061"/>
                </a:lnTo>
                <a:lnTo>
                  <a:pt x="1558" y="4745"/>
                </a:lnTo>
                <a:lnTo>
                  <a:pt x="1752" y="4404"/>
                </a:lnTo>
                <a:lnTo>
                  <a:pt x="1996" y="4064"/>
                </a:lnTo>
                <a:lnTo>
                  <a:pt x="2263" y="3699"/>
                </a:lnTo>
                <a:lnTo>
                  <a:pt x="2555" y="3334"/>
                </a:lnTo>
                <a:lnTo>
                  <a:pt x="2896" y="2944"/>
                </a:lnTo>
                <a:lnTo>
                  <a:pt x="3261" y="2604"/>
                </a:lnTo>
                <a:lnTo>
                  <a:pt x="3650" y="2263"/>
                </a:lnTo>
                <a:lnTo>
                  <a:pt x="4064" y="1922"/>
                </a:lnTo>
                <a:lnTo>
                  <a:pt x="4526" y="1630"/>
                </a:lnTo>
                <a:lnTo>
                  <a:pt x="5013" y="1363"/>
                </a:lnTo>
                <a:lnTo>
                  <a:pt x="5500" y="1144"/>
                </a:lnTo>
                <a:lnTo>
                  <a:pt x="6035" y="974"/>
                </a:lnTo>
                <a:lnTo>
                  <a:pt x="6303" y="925"/>
                </a:lnTo>
                <a:lnTo>
                  <a:pt x="6595" y="876"/>
                </a:lnTo>
                <a:lnTo>
                  <a:pt x="6862" y="828"/>
                </a:lnTo>
                <a:lnTo>
                  <a:pt x="7154" y="803"/>
                </a:lnTo>
                <a:lnTo>
                  <a:pt x="7519" y="779"/>
                </a:lnTo>
                <a:lnTo>
                  <a:pt x="7909" y="730"/>
                </a:lnTo>
                <a:lnTo>
                  <a:pt x="8298" y="682"/>
                </a:lnTo>
                <a:close/>
                <a:moveTo>
                  <a:pt x="8128" y="0"/>
                </a:moveTo>
                <a:lnTo>
                  <a:pt x="7738" y="25"/>
                </a:lnTo>
                <a:lnTo>
                  <a:pt x="7373" y="73"/>
                </a:lnTo>
                <a:lnTo>
                  <a:pt x="7081" y="49"/>
                </a:lnTo>
                <a:lnTo>
                  <a:pt x="6765" y="49"/>
                </a:lnTo>
                <a:lnTo>
                  <a:pt x="6473" y="73"/>
                </a:lnTo>
                <a:lnTo>
                  <a:pt x="6157" y="146"/>
                </a:lnTo>
                <a:lnTo>
                  <a:pt x="5840" y="219"/>
                </a:lnTo>
                <a:lnTo>
                  <a:pt x="5524" y="317"/>
                </a:lnTo>
                <a:lnTo>
                  <a:pt x="5208" y="438"/>
                </a:lnTo>
                <a:lnTo>
                  <a:pt x="4916" y="560"/>
                </a:lnTo>
                <a:lnTo>
                  <a:pt x="4307" y="876"/>
                </a:lnTo>
                <a:lnTo>
                  <a:pt x="3748" y="1217"/>
                </a:lnTo>
                <a:lnTo>
                  <a:pt x="3212" y="1606"/>
                </a:lnTo>
                <a:lnTo>
                  <a:pt x="2750" y="1995"/>
                </a:lnTo>
                <a:lnTo>
                  <a:pt x="2482" y="2239"/>
                </a:lnTo>
                <a:lnTo>
                  <a:pt x="2239" y="2482"/>
                </a:lnTo>
                <a:lnTo>
                  <a:pt x="2020" y="2725"/>
                </a:lnTo>
                <a:lnTo>
                  <a:pt x="1825" y="2993"/>
                </a:lnTo>
                <a:lnTo>
                  <a:pt x="1631" y="3261"/>
                </a:lnTo>
                <a:lnTo>
                  <a:pt x="1436" y="3528"/>
                </a:lnTo>
                <a:lnTo>
                  <a:pt x="1120" y="4088"/>
                </a:lnTo>
                <a:lnTo>
                  <a:pt x="852" y="4696"/>
                </a:lnTo>
                <a:lnTo>
                  <a:pt x="609" y="5305"/>
                </a:lnTo>
                <a:lnTo>
                  <a:pt x="390" y="5962"/>
                </a:lnTo>
                <a:lnTo>
                  <a:pt x="195" y="6643"/>
                </a:lnTo>
                <a:lnTo>
                  <a:pt x="122" y="7008"/>
                </a:lnTo>
                <a:lnTo>
                  <a:pt x="49" y="7373"/>
                </a:lnTo>
                <a:lnTo>
                  <a:pt x="25" y="7738"/>
                </a:lnTo>
                <a:lnTo>
                  <a:pt x="1" y="8103"/>
                </a:lnTo>
                <a:lnTo>
                  <a:pt x="1" y="8468"/>
                </a:lnTo>
                <a:lnTo>
                  <a:pt x="1" y="8809"/>
                </a:lnTo>
                <a:lnTo>
                  <a:pt x="49" y="9174"/>
                </a:lnTo>
                <a:lnTo>
                  <a:pt x="98" y="9514"/>
                </a:lnTo>
                <a:lnTo>
                  <a:pt x="171" y="9879"/>
                </a:lnTo>
                <a:lnTo>
                  <a:pt x="268" y="10220"/>
                </a:lnTo>
                <a:lnTo>
                  <a:pt x="365" y="10560"/>
                </a:lnTo>
                <a:lnTo>
                  <a:pt x="487" y="10901"/>
                </a:lnTo>
                <a:lnTo>
                  <a:pt x="633" y="11242"/>
                </a:lnTo>
                <a:lnTo>
                  <a:pt x="803" y="11582"/>
                </a:lnTo>
                <a:lnTo>
                  <a:pt x="1168" y="12264"/>
                </a:lnTo>
                <a:lnTo>
                  <a:pt x="1387" y="12629"/>
                </a:lnTo>
                <a:lnTo>
                  <a:pt x="1631" y="12994"/>
                </a:lnTo>
                <a:lnTo>
                  <a:pt x="1874" y="13334"/>
                </a:lnTo>
                <a:lnTo>
                  <a:pt x="2142" y="13651"/>
                </a:lnTo>
                <a:lnTo>
                  <a:pt x="2434" y="13943"/>
                </a:lnTo>
                <a:lnTo>
                  <a:pt x="2726" y="14235"/>
                </a:lnTo>
                <a:lnTo>
                  <a:pt x="3042" y="14502"/>
                </a:lnTo>
                <a:lnTo>
                  <a:pt x="3358" y="14746"/>
                </a:lnTo>
                <a:lnTo>
                  <a:pt x="3699" y="14965"/>
                </a:lnTo>
                <a:lnTo>
                  <a:pt x="4040" y="15159"/>
                </a:lnTo>
                <a:lnTo>
                  <a:pt x="4405" y="15354"/>
                </a:lnTo>
                <a:lnTo>
                  <a:pt x="4794" y="15500"/>
                </a:lnTo>
                <a:lnTo>
                  <a:pt x="5183" y="15622"/>
                </a:lnTo>
                <a:lnTo>
                  <a:pt x="5573" y="15743"/>
                </a:lnTo>
                <a:lnTo>
                  <a:pt x="5986" y="15816"/>
                </a:lnTo>
                <a:lnTo>
                  <a:pt x="6424" y="15889"/>
                </a:lnTo>
                <a:lnTo>
                  <a:pt x="6838" y="15914"/>
                </a:lnTo>
                <a:lnTo>
                  <a:pt x="7276" y="15938"/>
                </a:lnTo>
                <a:lnTo>
                  <a:pt x="7714" y="15938"/>
                </a:lnTo>
                <a:lnTo>
                  <a:pt x="8152" y="15914"/>
                </a:lnTo>
                <a:lnTo>
                  <a:pt x="8565" y="15889"/>
                </a:lnTo>
                <a:lnTo>
                  <a:pt x="9003" y="15841"/>
                </a:lnTo>
                <a:lnTo>
                  <a:pt x="9417" y="15768"/>
                </a:lnTo>
                <a:lnTo>
                  <a:pt x="9831" y="15670"/>
                </a:lnTo>
                <a:lnTo>
                  <a:pt x="10244" y="15573"/>
                </a:lnTo>
                <a:lnTo>
                  <a:pt x="10658" y="15451"/>
                </a:lnTo>
                <a:lnTo>
                  <a:pt x="11047" y="15305"/>
                </a:lnTo>
                <a:lnTo>
                  <a:pt x="11437" y="15135"/>
                </a:lnTo>
                <a:lnTo>
                  <a:pt x="11826" y="14940"/>
                </a:lnTo>
                <a:lnTo>
                  <a:pt x="12191" y="14721"/>
                </a:lnTo>
                <a:lnTo>
                  <a:pt x="12556" y="14478"/>
                </a:lnTo>
                <a:lnTo>
                  <a:pt x="12921" y="14235"/>
                </a:lnTo>
                <a:lnTo>
                  <a:pt x="13262" y="13943"/>
                </a:lnTo>
                <a:lnTo>
                  <a:pt x="13578" y="13651"/>
                </a:lnTo>
                <a:lnTo>
                  <a:pt x="13894" y="13334"/>
                </a:lnTo>
                <a:lnTo>
                  <a:pt x="14186" y="13018"/>
                </a:lnTo>
                <a:lnTo>
                  <a:pt x="14430" y="12702"/>
                </a:lnTo>
                <a:lnTo>
                  <a:pt x="14673" y="12361"/>
                </a:lnTo>
                <a:lnTo>
                  <a:pt x="14892" y="11996"/>
                </a:lnTo>
                <a:lnTo>
                  <a:pt x="15087" y="11631"/>
                </a:lnTo>
                <a:lnTo>
                  <a:pt x="15111" y="11631"/>
                </a:lnTo>
                <a:lnTo>
                  <a:pt x="15135" y="11582"/>
                </a:lnTo>
                <a:lnTo>
                  <a:pt x="15135" y="11534"/>
                </a:lnTo>
                <a:lnTo>
                  <a:pt x="15330" y="11096"/>
                </a:lnTo>
                <a:lnTo>
                  <a:pt x="15500" y="10658"/>
                </a:lnTo>
                <a:lnTo>
                  <a:pt x="15622" y="10195"/>
                </a:lnTo>
                <a:lnTo>
                  <a:pt x="15719" y="9733"/>
                </a:lnTo>
                <a:lnTo>
                  <a:pt x="15744" y="9709"/>
                </a:lnTo>
                <a:lnTo>
                  <a:pt x="15768" y="9684"/>
                </a:lnTo>
                <a:lnTo>
                  <a:pt x="15768" y="9636"/>
                </a:lnTo>
                <a:lnTo>
                  <a:pt x="15768" y="9611"/>
                </a:lnTo>
                <a:lnTo>
                  <a:pt x="15744" y="9563"/>
                </a:lnTo>
                <a:lnTo>
                  <a:pt x="15792" y="9174"/>
                </a:lnTo>
                <a:lnTo>
                  <a:pt x="15817" y="8760"/>
                </a:lnTo>
                <a:lnTo>
                  <a:pt x="15817" y="8371"/>
                </a:lnTo>
                <a:lnTo>
                  <a:pt x="15817" y="7957"/>
                </a:lnTo>
                <a:lnTo>
                  <a:pt x="15719" y="7105"/>
                </a:lnTo>
                <a:lnTo>
                  <a:pt x="15671" y="6667"/>
                </a:lnTo>
                <a:lnTo>
                  <a:pt x="15598" y="6254"/>
                </a:lnTo>
                <a:lnTo>
                  <a:pt x="15500" y="5840"/>
                </a:lnTo>
                <a:lnTo>
                  <a:pt x="15403" y="5426"/>
                </a:lnTo>
                <a:lnTo>
                  <a:pt x="15281" y="5013"/>
                </a:lnTo>
                <a:lnTo>
                  <a:pt x="15135" y="4623"/>
                </a:lnTo>
                <a:lnTo>
                  <a:pt x="14989" y="4234"/>
                </a:lnTo>
                <a:lnTo>
                  <a:pt x="14819" y="3845"/>
                </a:lnTo>
                <a:lnTo>
                  <a:pt x="14600" y="3480"/>
                </a:lnTo>
                <a:lnTo>
                  <a:pt x="14381" y="3115"/>
                </a:lnTo>
                <a:lnTo>
                  <a:pt x="14138" y="2774"/>
                </a:lnTo>
                <a:lnTo>
                  <a:pt x="13870" y="2458"/>
                </a:lnTo>
                <a:lnTo>
                  <a:pt x="13578" y="2141"/>
                </a:lnTo>
                <a:lnTo>
                  <a:pt x="13262" y="1849"/>
                </a:lnTo>
                <a:lnTo>
                  <a:pt x="12970" y="1582"/>
                </a:lnTo>
                <a:lnTo>
                  <a:pt x="12629" y="1363"/>
                </a:lnTo>
                <a:lnTo>
                  <a:pt x="12288" y="1144"/>
                </a:lnTo>
                <a:lnTo>
                  <a:pt x="11948" y="949"/>
                </a:lnTo>
                <a:lnTo>
                  <a:pt x="11583" y="779"/>
                </a:lnTo>
                <a:lnTo>
                  <a:pt x="11218" y="609"/>
                </a:lnTo>
                <a:lnTo>
                  <a:pt x="10828" y="487"/>
                </a:lnTo>
                <a:lnTo>
                  <a:pt x="10463" y="365"/>
                </a:lnTo>
                <a:lnTo>
                  <a:pt x="10098" y="268"/>
                </a:lnTo>
                <a:lnTo>
                  <a:pt x="9709" y="171"/>
                </a:lnTo>
                <a:lnTo>
                  <a:pt x="9320" y="98"/>
                </a:lnTo>
                <a:lnTo>
                  <a:pt x="8930" y="49"/>
                </a:lnTo>
                <a:lnTo>
                  <a:pt x="8517" y="25"/>
                </a:lnTo>
                <a:lnTo>
                  <a:pt x="8128" y="0"/>
                </a:lnTo>
                <a:close/>
              </a:path>
            </a:pathLst>
          </a:custGeom>
          <a:solidFill>
            <a:srgbClr val="EF8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4" name="Google Shape;684;p69"/>
          <p:cNvSpPr txBox="1"/>
          <p:nvPr/>
        </p:nvSpPr>
        <p:spPr>
          <a:xfrm>
            <a:off x="462438" y="3316284"/>
            <a:ext cx="1146900" cy="880200"/>
          </a:xfrm>
          <a:prstGeom prst="rect">
            <a:avLst/>
          </a:prstGeom>
          <a:noFill/>
          <a:ln>
            <a:noFill/>
          </a:ln>
        </p:spPr>
        <p:txBody>
          <a:bodyPr anchorCtr="0" anchor="ctr" bIns="0" lIns="0" spcFirstLastPara="1" rIns="0" wrap="square" tIns="0">
            <a:noAutofit/>
          </a:bodyPr>
          <a:lstStyle/>
          <a:p>
            <a:pPr indent="0" lvl="0" marL="0" rtl="0" algn="ctr">
              <a:lnSpc>
                <a:spcPct val="90000"/>
              </a:lnSpc>
              <a:spcBef>
                <a:spcPts val="0"/>
              </a:spcBef>
              <a:spcAft>
                <a:spcPts val="0"/>
              </a:spcAft>
              <a:buNone/>
            </a:pPr>
            <a:r>
              <a:rPr b="1" lang="en" sz="2000">
                <a:solidFill>
                  <a:srgbClr val="EF8600"/>
                </a:solidFill>
                <a:latin typeface="Amatic SC"/>
                <a:ea typeface="Amatic SC"/>
                <a:cs typeface="Amatic SC"/>
                <a:sym typeface="Amatic SC"/>
              </a:rPr>
              <a:t>Who we are with ourselves and others</a:t>
            </a:r>
            <a:endParaRPr b="1" sz="2000">
              <a:solidFill>
                <a:srgbClr val="EF8600"/>
              </a:solidFill>
              <a:latin typeface="Amatic SC"/>
              <a:ea typeface="Amatic SC"/>
              <a:cs typeface="Amatic SC"/>
              <a:sym typeface="Amatic SC"/>
            </a:endParaRPr>
          </a:p>
        </p:txBody>
      </p:sp>
      <p:sp>
        <p:nvSpPr>
          <p:cNvPr id="685" name="Google Shape;685;p69"/>
          <p:cNvSpPr txBox="1"/>
          <p:nvPr/>
        </p:nvSpPr>
        <p:spPr>
          <a:xfrm>
            <a:off x="7508400" y="2133509"/>
            <a:ext cx="1146900" cy="1002900"/>
          </a:xfrm>
          <a:prstGeom prst="rect">
            <a:avLst/>
          </a:prstGeom>
          <a:noFill/>
          <a:ln>
            <a:noFill/>
          </a:ln>
        </p:spPr>
        <p:txBody>
          <a:bodyPr anchorCtr="0" anchor="ctr" bIns="0" lIns="0" spcFirstLastPara="1" rIns="0" wrap="square" tIns="0">
            <a:noAutofit/>
          </a:bodyPr>
          <a:lstStyle/>
          <a:p>
            <a:pPr indent="0" lvl="0" marL="0" rtl="0" algn="ctr">
              <a:lnSpc>
                <a:spcPct val="90000"/>
              </a:lnSpc>
              <a:spcBef>
                <a:spcPts val="0"/>
              </a:spcBef>
              <a:spcAft>
                <a:spcPts val="0"/>
              </a:spcAft>
              <a:buNone/>
            </a:pPr>
            <a:r>
              <a:rPr b="1" lang="en" sz="2000">
                <a:solidFill>
                  <a:srgbClr val="B46206"/>
                </a:solidFill>
                <a:latin typeface="Amatic SC"/>
                <a:ea typeface="Amatic SC"/>
                <a:cs typeface="Amatic SC"/>
                <a:sym typeface="Amatic SC"/>
              </a:rPr>
              <a:t>How we build who we are into what we do</a:t>
            </a:r>
            <a:endParaRPr b="1" sz="2000">
              <a:solidFill>
                <a:srgbClr val="B46206"/>
              </a:solidFill>
              <a:latin typeface="Amatic SC"/>
              <a:ea typeface="Amatic SC"/>
              <a:cs typeface="Amatic SC"/>
              <a:sym typeface="Amatic SC"/>
            </a:endParaRPr>
          </a:p>
        </p:txBody>
      </p:sp>
      <p:sp>
        <p:nvSpPr>
          <p:cNvPr id="686" name="Google Shape;686;p69"/>
          <p:cNvSpPr/>
          <p:nvPr/>
        </p:nvSpPr>
        <p:spPr>
          <a:xfrm>
            <a:off x="7696876" y="3254935"/>
            <a:ext cx="769948" cy="880201"/>
          </a:xfrm>
          <a:custGeom>
            <a:rect b="b" l="l" r="r" t="t"/>
            <a:pathLst>
              <a:path extrusionOk="0" h="5947" w="5202">
                <a:moveTo>
                  <a:pt x="2144" y="746"/>
                </a:moveTo>
                <a:lnTo>
                  <a:pt x="2200" y="783"/>
                </a:lnTo>
                <a:lnTo>
                  <a:pt x="2219" y="821"/>
                </a:lnTo>
                <a:lnTo>
                  <a:pt x="2238" y="877"/>
                </a:lnTo>
                <a:lnTo>
                  <a:pt x="2238" y="1343"/>
                </a:lnTo>
                <a:lnTo>
                  <a:pt x="2219" y="1399"/>
                </a:lnTo>
                <a:lnTo>
                  <a:pt x="2200" y="1436"/>
                </a:lnTo>
                <a:lnTo>
                  <a:pt x="2144" y="1473"/>
                </a:lnTo>
                <a:lnTo>
                  <a:pt x="2088" y="1492"/>
                </a:lnTo>
                <a:lnTo>
                  <a:pt x="1641" y="1492"/>
                </a:lnTo>
                <a:lnTo>
                  <a:pt x="1585" y="1473"/>
                </a:lnTo>
                <a:lnTo>
                  <a:pt x="1529" y="1436"/>
                </a:lnTo>
                <a:lnTo>
                  <a:pt x="1511" y="1399"/>
                </a:lnTo>
                <a:lnTo>
                  <a:pt x="1492" y="1343"/>
                </a:lnTo>
                <a:lnTo>
                  <a:pt x="1492" y="877"/>
                </a:lnTo>
                <a:lnTo>
                  <a:pt x="1511" y="821"/>
                </a:lnTo>
                <a:lnTo>
                  <a:pt x="1529" y="783"/>
                </a:lnTo>
                <a:lnTo>
                  <a:pt x="1585" y="746"/>
                </a:lnTo>
                <a:close/>
                <a:moveTo>
                  <a:pt x="3636" y="746"/>
                </a:moveTo>
                <a:lnTo>
                  <a:pt x="3673" y="783"/>
                </a:lnTo>
                <a:lnTo>
                  <a:pt x="3710" y="821"/>
                </a:lnTo>
                <a:lnTo>
                  <a:pt x="3729" y="877"/>
                </a:lnTo>
                <a:lnTo>
                  <a:pt x="3729" y="1343"/>
                </a:lnTo>
                <a:lnTo>
                  <a:pt x="3710" y="1399"/>
                </a:lnTo>
                <a:lnTo>
                  <a:pt x="3673" y="1436"/>
                </a:lnTo>
                <a:lnTo>
                  <a:pt x="3636" y="1473"/>
                </a:lnTo>
                <a:lnTo>
                  <a:pt x="3580" y="1492"/>
                </a:lnTo>
                <a:lnTo>
                  <a:pt x="3114" y="1492"/>
                </a:lnTo>
                <a:lnTo>
                  <a:pt x="3058" y="1473"/>
                </a:lnTo>
                <a:lnTo>
                  <a:pt x="3020" y="1436"/>
                </a:lnTo>
                <a:lnTo>
                  <a:pt x="2983" y="1399"/>
                </a:lnTo>
                <a:lnTo>
                  <a:pt x="2983" y="1343"/>
                </a:lnTo>
                <a:lnTo>
                  <a:pt x="2983" y="877"/>
                </a:lnTo>
                <a:lnTo>
                  <a:pt x="2983" y="821"/>
                </a:lnTo>
                <a:lnTo>
                  <a:pt x="3020" y="783"/>
                </a:lnTo>
                <a:lnTo>
                  <a:pt x="3058" y="746"/>
                </a:lnTo>
                <a:close/>
                <a:moveTo>
                  <a:pt x="2144" y="1865"/>
                </a:moveTo>
                <a:lnTo>
                  <a:pt x="2200" y="1902"/>
                </a:lnTo>
                <a:lnTo>
                  <a:pt x="2219" y="1939"/>
                </a:lnTo>
                <a:lnTo>
                  <a:pt x="2238" y="1995"/>
                </a:lnTo>
                <a:lnTo>
                  <a:pt x="2238" y="2461"/>
                </a:lnTo>
                <a:lnTo>
                  <a:pt x="2219" y="2517"/>
                </a:lnTo>
                <a:lnTo>
                  <a:pt x="2200" y="2554"/>
                </a:lnTo>
                <a:lnTo>
                  <a:pt x="2144" y="2592"/>
                </a:lnTo>
                <a:lnTo>
                  <a:pt x="1585" y="2592"/>
                </a:lnTo>
                <a:lnTo>
                  <a:pt x="1529" y="2554"/>
                </a:lnTo>
                <a:lnTo>
                  <a:pt x="1511" y="2517"/>
                </a:lnTo>
                <a:lnTo>
                  <a:pt x="1492" y="2461"/>
                </a:lnTo>
                <a:lnTo>
                  <a:pt x="1492" y="1995"/>
                </a:lnTo>
                <a:lnTo>
                  <a:pt x="1511" y="1939"/>
                </a:lnTo>
                <a:lnTo>
                  <a:pt x="1529" y="1902"/>
                </a:lnTo>
                <a:lnTo>
                  <a:pt x="1585" y="1865"/>
                </a:lnTo>
                <a:close/>
                <a:moveTo>
                  <a:pt x="3636" y="1865"/>
                </a:moveTo>
                <a:lnTo>
                  <a:pt x="3673" y="1902"/>
                </a:lnTo>
                <a:lnTo>
                  <a:pt x="3710" y="1939"/>
                </a:lnTo>
                <a:lnTo>
                  <a:pt x="3729" y="1995"/>
                </a:lnTo>
                <a:lnTo>
                  <a:pt x="3729" y="2461"/>
                </a:lnTo>
                <a:lnTo>
                  <a:pt x="3710" y="2517"/>
                </a:lnTo>
                <a:lnTo>
                  <a:pt x="3673" y="2554"/>
                </a:lnTo>
                <a:lnTo>
                  <a:pt x="3636" y="2592"/>
                </a:lnTo>
                <a:lnTo>
                  <a:pt x="3058" y="2592"/>
                </a:lnTo>
                <a:lnTo>
                  <a:pt x="3020" y="2554"/>
                </a:lnTo>
                <a:lnTo>
                  <a:pt x="2983" y="2517"/>
                </a:lnTo>
                <a:lnTo>
                  <a:pt x="2983" y="2461"/>
                </a:lnTo>
                <a:lnTo>
                  <a:pt x="2983" y="1995"/>
                </a:lnTo>
                <a:lnTo>
                  <a:pt x="2983" y="1939"/>
                </a:lnTo>
                <a:lnTo>
                  <a:pt x="3020" y="1902"/>
                </a:lnTo>
                <a:lnTo>
                  <a:pt x="3058" y="1865"/>
                </a:lnTo>
                <a:close/>
                <a:moveTo>
                  <a:pt x="2088" y="2964"/>
                </a:moveTo>
                <a:lnTo>
                  <a:pt x="2144" y="2983"/>
                </a:lnTo>
                <a:lnTo>
                  <a:pt x="2200" y="3002"/>
                </a:lnTo>
                <a:lnTo>
                  <a:pt x="2219" y="3058"/>
                </a:lnTo>
                <a:lnTo>
                  <a:pt x="2238" y="3113"/>
                </a:lnTo>
                <a:lnTo>
                  <a:pt x="2238" y="3579"/>
                </a:lnTo>
                <a:lnTo>
                  <a:pt x="2219" y="3635"/>
                </a:lnTo>
                <a:lnTo>
                  <a:pt x="2200" y="3673"/>
                </a:lnTo>
                <a:lnTo>
                  <a:pt x="2144" y="3710"/>
                </a:lnTo>
                <a:lnTo>
                  <a:pt x="1585" y="3710"/>
                </a:lnTo>
                <a:lnTo>
                  <a:pt x="1529" y="3673"/>
                </a:lnTo>
                <a:lnTo>
                  <a:pt x="1511" y="3635"/>
                </a:lnTo>
                <a:lnTo>
                  <a:pt x="1492" y="3579"/>
                </a:lnTo>
                <a:lnTo>
                  <a:pt x="1492" y="3113"/>
                </a:lnTo>
                <a:lnTo>
                  <a:pt x="1511" y="3058"/>
                </a:lnTo>
                <a:lnTo>
                  <a:pt x="1529" y="3002"/>
                </a:lnTo>
                <a:lnTo>
                  <a:pt x="1585" y="2983"/>
                </a:lnTo>
                <a:lnTo>
                  <a:pt x="1641" y="2964"/>
                </a:lnTo>
                <a:close/>
                <a:moveTo>
                  <a:pt x="3580" y="2964"/>
                </a:moveTo>
                <a:lnTo>
                  <a:pt x="3636" y="2983"/>
                </a:lnTo>
                <a:lnTo>
                  <a:pt x="3673" y="3002"/>
                </a:lnTo>
                <a:lnTo>
                  <a:pt x="3710" y="3058"/>
                </a:lnTo>
                <a:lnTo>
                  <a:pt x="3729" y="3113"/>
                </a:lnTo>
                <a:lnTo>
                  <a:pt x="3729" y="3579"/>
                </a:lnTo>
                <a:lnTo>
                  <a:pt x="3710" y="3635"/>
                </a:lnTo>
                <a:lnTo>
                  <a:pt x="3673" y="3673"/>
                </a:lnTo>
                <a:lnTo>
                  <a:pt x="3636" y="3710"/>
                </a:lnTo>
                <a:lnTo>
                  <a:pt x="3058" y="3710"/>
                </a:lnTo>
                <a:lnTo>
                  <a:pt x="3020" y="3673"/>
                </a:lnTo>
                <a:lnTo>
                  <a:pt x="2983" y="3635"/>
                </a:lnTo>
                <a:lnTo>
                  <a:pt x="2983" y="3579"/>
                </a:lnTo>
                <a:lnTo>
                  <a:pt x="2983" y="3113"/>
                </a:lnTo>
                <a:lnTo>
                  <a:pt x="2983" y="3058"/>
                </a:lnTo>
                <a:lnTo>
                  <a:pt x="3020" y="3002"/>
                </a:lnTo>
                <a:lnTo>
                  <a:pt x="3058" y="2983"/>
                </a:lnTo>
                <a:lnTo>
                  <a:pt x="3114" y="2964"/>
                </a:lnTo>
                <a:close/>
                <a:moveTo>
                  <a:pt x="2834" y="4456"/>
                </a:moveTo>
                <a:lnTo>
                  <a:pt x="2890" y="4474"/>
                </a:lnTo>
                <a:lnTo>
                  <a:pt x="2946" y="4493"/>
                </a:lnTo>
                <a:lnTo>
                  <a:pt x="2965" y="4549"/>
                </a:lnTo>
                <a:lnTo>
                  <a:pt x="2983" y="4586"/>
                </a:lnTo>
                <a:lnTo>
                  <a:pt x="2983" y="5574"/>
                </a:lnTo>
                <a:lnTo>
                  <a:pt x="2238" y="5574"/>
                </a:lnTo>
                <a:lnTo>
                  <a:pt x="2238" y="4586"/>
                </a:lnTo>
                <a:lnTo>
                  <a:pt x="2256" y="4549"/>
                </a:lnTo>
                <a:lnTo>
                  <a:pt x="2275" y="4493"/>
                </a:lnTo>
                <a:lnTo>
                  <a:pt x="2331" y="4474"/>
                </a:lnTo>
                <a:lnTo>
                  <a:pt x="2368" y="4456"/>
                </a:lnTo>
                <a:close/>
                <a:moveTo>
                  <a:pt x="597" y="1"/>
                </a:moveTo>
                <a:lnTo>
                  <a:pt x="541" y="19"/>
                </a:lnTo>
                <a:lnTo>
                  <a:pt x="467" y="75"/>
                </a:lnTo>
                <a:lnTo>
                  <a:pt x="411" y="168"/>
                </a:lnTo>
                <a:lnTo>
                  <a:pt x="392" y="224"/>
                </a:lnTo>
                <a:lnTo>
                  <a:pt x="374" y="280"/>
                </a:lnTo>
                <a:lnTo>
                  <a:pt x="374" y="5574"/>
                </a:lnTo>
                <a:lnTo>
                  <a:pt x="94" y="5574"/>
                </a:lnTo>
                <a:lnTo>
                  <a:pt x="57" y="5611"/>
                </a:lnTo>
                <a:lnTo>
                  <a:pt x="19" y="5648"/>
                </a:lnTo>
                <a:lnTo>
                  <a:pt x="1" y="5704"/>
                </a:lnTo>
                <a:lnTo>
                  <a:pt x="1" y="5947"/>
                </a:lnTo>
                <a:lnTo>
                  <a:pt x="5201" y="5947"/>
                </a:lnTo>
                <a:lnTo>
                  <a:pt x="5201" y="5704"/>
                </a:lnTo>
                <a:lnTo>
                  <a:pt x="5201" y="5648"/>
                </a:lnTo>
                <a:lnTo>
                  <a:pt x="5164" y="5611"/>
                </a:lnTo>
                <a:lnTo>
                  <a:pt x="5127" y="5574"/>
                </a:lnTo>
                <a:lnTo>
                  <a:pt x="4829" y="5574"/>
                </a:lnTo>
                <a:lnTo>
                  <a:pt x="4829" y="280"/>
                </a:lnTo>
                <a:lnTo>
                  <a:pt x="4829" y="224"/>
                </a:lnTo>
                <a:lnTo>
                  <a:pt x="4810" y="168"/>
                </a:lnTo>
                <a:lnTo>
                  <a:pt x="4754" y="75"/>
                </a:lnTo>
                <a:lnTo>
                  <a:pt x="4661" y="19"/>
                </a:lnTo>
                <a:lnTo>
                  <a:pt x="4605" y="1"/>
                </a:lnTo>
                <a:close/>
              </a:path>
            </a:pathLst>
          </a:custGeom>
          <a:solidFill>
            <a:srgbClr val="B46206"/>
          </a:solidFill>
          <a:ln cap="flat" cmpd="sng" w="9525">
            <a:solidFill>
              <a:srgbClr val="F6C76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7" name="Google Shape;687;p69"/>
          <p:cNvSpPr/>
          <p:nvPr/>
        </p:nvSpPr>
        <p:spPr>
          <a:xfrm rot="2700000">
            <a:off x="4264958" y="2815775"/>
            <a:ext cx="613910" cy="572756"/>
          </a:xfrm>
          <a:prstGeom prst="quadArrow">
            <a:avLst>
              <a:gd fmla="val 22500" name="adj1"/>
              <a:gd fmla="val 22500" name="adj2"/>
              <a:gd fmla="val 22500" name="adj3"/>
            </a:avLst>
          </a:prstGeom>
          <a:gradFill>
            <a:gsLst>
              <a:gs pos="0">
                <a:srgbClr val="C20000"/>
              </a:gs>
              <a:gs pos="100000">
                <a:srgbClr val="3D0303"/>
              </a:gs>
            </a:gsLst>
            <a:lin ang="5400012"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77"/>
                                        </p:tgtEl>
                                        <p:attrNameLst>
                                          <p:attrName>style.visibility</p:attrName>
                                        </p:attrNameLst>
                                      </p:cBhvr>
                                      <p:to>
                                        <p:strVal val="visible"/>
                                      </p:to>
                                    </p:set>
                                    <p:animEffect filter="fade" transition="in">
                                      <p:cBhvr>
                                        <p:cTn dur="1000"/>
                                        <p:tgtEl>
                                          <p:spTgt spid="677"/>
                                        </p:tgtEl>
                                      </p:cBhvr>
                                    </p:animEffect>
                                  </p:childTnLst>
                                </p:cTn>
                              </p:par>
                              <p:par>
                                <p:cTn fill="hold" nodeType="withEffect" presetClass="entr" presetID="10" presetSubtype="0">
                                  <p:stCondLst>
                                    <p:cond delay="0"/>
                                  </p:stCondLst>
                                  <p:childTnLst>
                                    <p:set>
                                      <p:cBhvr>
                                        <p:cTn dur="1" fill="hold">
                                          <p:stCondLst>
                                            <p:cond delay="0"/>
                                          </p:stCondLst>
                                        </p:cTn>
                                        <p:tgtEl>
                                          <p:spTgt spid="673"/>
                                        </p:tgtEl>
                                        <p:attrNameLst>
                                          <p:attrName>style.visibility</p:attrName>
                                        </p:attrNameLst>
                                      </p:cBhvr>
                                      <p:to>
                                        <p:strVal val="visible"/>
                                      </p:to>
                                    </p:set>
                                    <p:animEffect filter="fade" transition="in">
                                      <p:cBhvr>
                                        <p:cTn dur="1000"/>
                                        <p:tgtEl>
                                          <p:spTgt spid="67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79"/>
                                        </p:tgtEl>
                                        <p:attrNameLst>
                                          <p:attrName>style.visibility</p:attrName>
                                        </p:attrNameLst>
                                      </p:cBhvr>
                                      <p:to>
                                        <p:strVal val="visible"/>
                                      </p:to>
                                    </p:set>
                                    <p:animEffect filter="fade" transition="in">
                                      <p:cBhvr>
                                        <p:cTn dur="1000"/>
                                        <p:tgtEl>
                                          <p:spTgt spid="679"/>
                                        </p:tgtEl>
                                      </p:cBhvr>
                                    </p:animEffect>
                                  </p:childTnLst>
                                </p:cTn>
                              </p:par>
                              <p:par>
                                <p:cTn fill="hold" nodeType="withEffect" presetClass="entr" presetID="10" presetSubtype="0">
                                  <p:stCondLst>
                                    <p:cond delay="0"/>
                                  </p:stCondLst>
                                  <p:childTnLst>
                                    <p:set>
                                      <p:cBhvr>
                                        <p:cTn dur="1" fill="hold">
                                          <p:stCondLst>
                                            <p:cond delay="0"/>
                                          </p:stCondLst>
                                        </p:cTn>
                                        <p:tgtEl>
                                          <p:spTgt spid="675"/>
                                        </p:tgtEl>
                                        <p:attrNameLst>
                                          <p:attrName>style.visibility</p:attrName>
                                        </p:attrNameLst>
                                      </p:cBhvr>
                                      <p:to>
                                        <p:strVal val="visible"/>
                                      </p:to>
                                    </p:set>
                                    <p:animEffect filter="fade" transition="in">
                                      <p:cBhvr>
                                        <p:cTn dur="1000"/>
                                        <p:tgtEl>
                                          <p:spTgt spid="67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1"/>
                                        </p:tgtEl>
                                        <p:attrNameLst>
                                          <p:attrName>style.visibility</p:attrName>
                                        </p:attrNameLst>
                                      </p:cBhvr>
                                      <p:to>
                                        <p:strVal val="visible"/>
                                      </p:to>
                                    </p:set>
                                    <p:animEffect filter="fade" transition="in">
                                      <p:cBhvr>
                                        <p:cTn dur="1000"/>
                                        <p:tgtEl>
                                          <p:spTgt spid="681"/>
                                        </p:tgtEl>
                                      </p:cBhvr>
                                    </p:animEffect>
                                  </p:childTnLst>
                                </p:cTn>
                              </p:par>
                              <p:par>
                                <p:cTn fill="hold" nodeType="withEffect" presetClass="entr" presetID="10" presetSubtype="0">
                                  <p:stCondLst>
                                    <p:cond delay="0"/>
                                  </p:stCondLst>
                                  <p:childTnLst>
                                    <p:set>
                                      <p:cBhvr>
                                        <p:cTn dur="1" fill="hold">
                                          <p:stCondLst>
                                            <p:cond delay="0"/>
                                          </p:stCondLst>
                                        </p:cTn>
                                        <p:tgtEl>
                                          <p:spTgt spid="682"/>
                                        </p:tgtEl>
                                        <p:attrNameLst>
                                          <p:attrName>style.visibility</p:attrName>
                                        </p:attrNameLst>
                                      </p:cBhvr>
                                      <p:to>
                                        <p:strVal val="visible"/>
                                      </p:to>
                                    </p:set>
                                    <p:animEffect filter="fade" transition="in">
                                      <p:cBhvr>
                                        <p:cTn dur="1000"/>
                                        <p:tgtEl>
                                          <p:spTgt spid="682"/>
                                        </p:tgtEl>
                                      </p:cBhvr>
                                    </p:animEffect>
                                  </p:childTnLst>
                                </p:cTn>
                              </p:par>
                              <p:par>
                                <p:cTn fill="hold" nodeType="withEffect" presetClass="entr" presetID="10" presetSubtype="0">
                                  <p:stCondLst>
                                    <p:cond delay="0"/>
                                  </p:stCondLst>
                                  <p:childTnLst>
                                    <p:set>
                                      <p:cBhvr>
                                        <p:cTn dur="1" fill="hold">
                                          <p:stCondLst>
                                            <p:cond delay="0"/>
                                          </p:stCondLst>
                                        </p:cTn>
                                        <p:tgtEl>
                                          <p:spTgt spid="683"/>
                                        </p:tgtEl>
                                        <p:attrNameLst>
                                          <p:attrName>style.visibility</p:attrName>
                                        </p:attrNameLst>
                                      </p:cBhvr>
                                      <p:to>
                                        <p:strVal val="visible"/>
                                      </p:to>
                                    </p:set>
                                    <p:animEffect filter="fade" transition="in">
                                      <p:cBhvr>
                                        <p:cTn dur="1000"/>
                                        <p:tgtEl>
                                          <p:spTgt spid="683"/>
                                        </p:tgtEl>
                                      </p:cBhvr>
                                    </p:animEffect>
                                  </p:childTnLst>
                                </p:cTn>
                              </p:par>
                              <p:par>
                                <p:cTn fill="hold" nodeType="withEffect" presetClass="entr" presetID="10" presetSubtype="0">
                                  <p:stCondLst>
                                    <p:cond delay="0"/>
                                  </p:stCondLst>
                                  <p:childTnLst>
                                    <p:set>
                                      <p:cBhvr>
                                        <p:cTn dur="1" fill="hold">
                                          <p:stCondLst>
                                            <p:cond delay="0"/>
                                          </p:stCondLst>
                                        </p:cTn>
                                        <p:tgtEl>
                                          <p:spTgt spid="684"/>
                                        </p:tgtEl>
                                        <p:attrNameLst>
                                          <p:attrName>style.visibility</p:attrName>
                                        </p:attrNameLst>
                                      </p:cBhvr>
                                      <p:to>
                                        <p:strVal val="visible"/>
                                      </p:to>
                                    </p:set>
                                    <p:animEffect filter="fade" transition="in">
                                      <p:cBhvr>
                                        <p:cTn dur="1000"/>
                                        <p:tgtEl>
                                          <p:spTgt spid="68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78"/>
                                        </p:tgtEl>
                                        <p:attrNameLst>
                                          <p:attrName>style.visibility</p:attrName>
                                        </p:attrNameLst>
                                      </p:cBhvr>
                                      <p:to>
                                        <p:strVal val="visible"/>
                                      </p:to>
                                    </p:set>
                                    <p:animEffect filter="fade" transition="in">
                                      <p:cBhvr>
                                        <p:cTn dur="1000"/>
                                        <p:tgtEl>
                                          <p:spTgt spid="678"/>
                                        </p:tgtEl>
                                      </p:cBhvr>
                                    </p:animEffect>
                                  </p:childTnLst>
                                </p:cTn>
                              </p:par>
                              <p:par>
                                <p:cTn fill="hold" nodeType="withEffect" presetClass="entr" presetID="10" presetSubtype="0">
                                  <p:stCondLst>
                                    <p:cond delay="0"/>
                                  </p:stCondLst>
                                  <p:childTnLst>
                                    <p:set>
                                      <p:cBhvr>
                                        <p:cTn dur="1" fill="hold">
                                          <p:stCondLst>
                                            <p:cond delay="0"/>
                                          </p:stCondLst>
                                        </p:cTn>
                                        <p:tgtEl>
                                          <p:spTgt spid="674"/>
                                        </p:tgtEl>
                                        <p:attrNameLst>
                                          <p:attrName>style.visibility</p:attrName>
                                        </p:attrNameLst>
                                      </p:cBhvr>
                                      <p:to>
                                        <p:strVal val="visible"/>
                                      </p:to>
                                    </p:set>
                                    <p:animEffect filter="fade" transition="in">
                                      <p:cBhvr>
                                        <p:cTn dur="1000"/>
                                        <p:tgtEl>
                                          <p:spTgt spid="67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0"/>
                                        </p:tgtEl>
                                        <p:attrNameLst>
                                          <p:attrName>style.visibility</p:attrName>
                                        </p:attrNameLst>
                                      </p:cBhvr>
                                      <p:to>
                                        <p:strVal val="visible"/>
                                      </p:to>
                                    </p:set>
                                    <p:animEffect filter="fade" transition="in">
                                      <p:cBhvr>
                                        <p:cTn dur="1000"/>
                                        <p:tgtEl>
                                          <p:spTgt spid="680"/>
                                        </p:tgtEl>
                                      </p:cBhvr>
                                    </p:animEffect>
                                  </p:childTnLst>
                                </p:cTn>
                              </p:par>
                              <p:par>
                                <p:cTn fill="hold" nodeType="withEffect" presetClass="entr" presetID="10" presetSubtype="0">
                                  <p:stCondLst>
                                    <p:cond delay="0"/>
                                  </p:stCondLst>
                                  <p:childTnLst>
                                    <p:set>
                                      <p:cBhvr>
                                        <p:cTn dur="1" fill="hold">
                                          <p:stCondLst>
                                            <p:cond delay="0"/>
                                          </p:stCondLst>
                                        </p:cTn>
                                        <p:tgtEl>
                                          <p:spTgt spid="676"/>
                                        </p:tgtEl>
                                        <p:attrNameLst>
                                          <p:attrName>style.visibility</p:attrName>
                                        </p:attrNameLst>
                                      </p:cBhvr>
                                      <p:to>
                                        <p:strVal val="visible"/>
                                      </p:to>
                                    </p:set>
                                    <p:animEffect filter="fade" transition="in">
                                      <p:cBhvr>
                                        <p:cTn dur="1000"/>
                                        <p:tgtEl>
                                          <p:spTgt spid="67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5"/>
                                        </p:tgtEl>
                                        <p:attrNameLst>
                                          <p:attrName>style.visibility</p:attrName>
                                        </p:attrNameLst>
                                      </p:cBhvr>
                                      <p:to>
                                        <p:strVal val="visible"/>
                                      </p:to>
                                    </p:set>
                                    <p:animEffect filter="fade" transition="in">
                                      <p:cBhvr>
                                        <p:cTn dur="1000"/>
                                        <p:tgtEl>
                                          <p:spTgt spid="685"/>
                                        </p:tgtEl>
                                      </p:cBhvr>
                                    </p:animEffect>
                                  </p:childTnLst>
                                </p:cTn>
                              </p:par>
                              <p:par>
                                <p:cTn fill="hold" nodeType="withEffect" presetClass="entr" presetID="10" presetSubtype="0">
                                  <p:stCondLst>
                                    <p:cond delay="0"/>
                                  </p:stCondLst>
                                  <p:childTnLst>
                                    <p:set>
                                      <p:cBhvr>
                                        <p:cTn dur="1" fill="hold">
                                          <p:stCondLst>
                                            <p:cond delay="0"/>
                                          </p:stCondLst>
                                        </p:cTn>
                                        <p:tgtEl>
                                          <p:spTgt spid="686"/>
                                        </p:tgtEl>
                                        <p:attrNameLst>
                                          <p:attrName>style.visibility</p:attrName>
                                        </p:attrNameLst>
                                      </p:cBhvr>
                                      <p:to>
                                        <p:strVal val="visible"/>
                                      </p:to>
                                    </p:set>
                                    <p:animEffect filter="fade" transition="in">
                                      <p:cBhvr>
                                        <p:cTn dur="1000"/>
                                        <p:tgtEl>
                                          <p:spTgt spid="68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71"/>
                                        </p:tgtEl>
                                        <p:attrNameLst>
                                          <p:attrName>style.visibility</p:attrName>
                                        </p:attrNameLst>
                                      </p:cBhvr>
                                      <p:to>
                                        <p:strVal val="visible"/>
                                      </p:to>
                                    </p:set>
                                    <p:animEffect filter="fade" transition="in">
                                      <p:cBhvr>
                                        <p:cTn dur="1000"/>
                                        <p:tgtEl>
                                          <p:spTgt spid="671"/>
                                        </p:tgtEl>
                                      </p:cBhvr>
                                    </p:animEffect>
                                  </p:childTnLst>
                                </p:cTn>
                              </p:par>
                              <p:par>
                                <p:cTn fill="hold" nodeType="withEffect" presetClass="entr" presetID="10" presetSubtype="0">
                                  <p:stCondLst>
                                    <p:cond delay="0"/>
                                  </p:stCondLst>
                                  <p:childTnLst>
                                    <p:set>
                                      <p:cBhvr>
                                        <p:cTn dur="1" fill="hold">
                                          <p:stCondLst>
                                            <p:cond delay="0"/>
                                          </p:stCondLst>
                                        </p:cTn>
                                        <p:tgtEl>
                                          <p:spTgt spid="687"/>
                                        </p:tgtEl>
                                        <p:attrNameLst>
                                          <p:attrName>style.visibility</p:attrName>
                                        </p:attrNameLst>
                                      </p:cBhvr>
                                      <p:to>
                                        <p:strVal val="visible"/>
                                      </p:to>
                                    </p:set>
                                    <p:animEffect filter="fade" transition="in">
                                      <p:cBhvr>
                                        <p:cTn dur="1000"/>
                                        <p:tgtEl>
                                          <p:spTgt spid="68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1" name="Shape 691"/>
        <p:cNvGrpSpPr/>
        <p:nvPr/>
      </p:nvGrpSpPr>
      <p:grpSpPr>
        <a:xfrm>
          <a:off x="0" y="0"/>
          <a:ext cx="0" cy="0"/>
          <a:chOff x="0" y="0"/>
          <a:chExt cx="0" cy="0"/>
        </a:xfrm>
      </p:grpSpPr>
      <p:sp>
        <p:nvSpPr>
          <p:cNvPr id="692" name="Google Shape;692;p70"/>
          <p:cNvSpPr txBox="1"/>
          <p:nvPr>
            <p:ph idx="4294967295"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2900"/>
              <a:t>Let’s reflect together using an example</a:t>
            </a:r>
            <a:endParaRPr sz="2900"/>
          </a:p>
        </p:txBody>
      </p:sp>
      <p:sp>
        <p:nvSpPr>
          <p:cNvPr id="693" name="Google Shape;693;p70"/>
          <p:cNvSpPr txBox="1"/>
          <p:nvPr>
            <p:ph idx="1" type="body"/>
          </p:nvPr>
        </p:nvSpPr>
        <p:spPr>
          <a:xfrm>
            <a:off x="311700" y="1152475"/>
            <a:ext cx="8520600" cy="3416400"/>
          </a:xfrm>
          <a:prstGeom prst="rect">
            <a:avLst/>
          </a:prstGeom>
        </p:spPr>
        <p:txBody>
          <a:bodyPr anchorCtr="0" anchor="ctr" bIns="91425" lIns="91425" spcFirstLastPara="1" rIns="91425" wrap="square" tIns="91425">
            <a:noAutofit/>
          </a:bodyPr>
          <a:lstStyle/>
          <a:p>
            <a:pPr indent="-342900" lvl="0" marL="457200" rtl="0" algn="l">
              <a:spcBef>
                <a:spcPts val="0"/>
              </a:spcBef>
              <a:spcAft>
                <a:spcPts val="0"/>
              </a:spcAft>
              <a:buClr>
                <a:schemeClr val="dk1"/>
              </a:buClr>
              <a:buSzPts val="1800"/>
              <a:buChar char="๏"/>
            </a:pPr>
            <a:r>
              <a:rPr lang="en" sz="1800">
                <a:solidFill>
                  <a:srgbClr val="000000"/>
                </a:solidFill>
              </a:rPr>
              <a:t>In the next few minutes we will spend some time reflecting on </a:t>
            </a:r>
            <a:r>
              <a:rPr b="1" lang="en" sz="1800">
                <a:solidFill>
                  <a:schemeClr val="dk1"/>
                </a:solidFill>
              </a:rPr>
              <a:t>how a system of oppression manifesting in peer review</a:t>
            </a:r>
            <a:r>
              <a:rPr lang="en" sz="1800">
                <a:solidFill>
                  <a:srgbClr val="000000"/>
                </a:solidFill>
              </a:rPr>
              <a:t> may develop and propagate through the personal/interpersonal (Group A), and institutional/structural (Group B) levels.</a:t>
            </a:r>
            <a:endParaRPr sz="1800">
              <a:solidFill>
                <a:srgbClr val="000000"/>
              </a:solidFill>
            </a:endParaRPr>
          </a:p>
          <a:p>
            <a:pPr indent="-342900" lvl="0" marL="457200" rtl="0" algn="l">
              <a:spcBef>
                <a:spcPts val="1000"/>
              </a:spcBef>
              <a:spcAft>
                <a:spcPts val="0"/>
              </a:spcAft>
              <a:buClr>
                <a:schemeClr val="dk1"/>
              </a:buClr>
              <a:buSzPts val="1800"/>
              <a:buChar char="๏"/>
            </a:pPr>
            <a:r>
              <a:rPr lang="en" sz="1800">
                <a:solidFill>
                  <a:srgbClr val="000000"/>
                </a:solidFill>
              </a:rPr>
              <a:t>We will divide you in </a:t>
            </a:r>
            <a:r>
              <a:rPr b="1" lang="en" sz="1800">
                <a:solidFill>
                  <a:schemeClr val="dk1"/>
                </a:solidFill>
              </a:rPr>
              <a:t>2 breakout groups, Group A and Group B.</a:t>
            </a:r>
            <a:r>
              <a:rPr lang="en" sz="1800">
                <a:solidFill>
                  <a:srgbClr val="000000"/>
                </a:solidFill>
              </a:rPr>
              <a:t> </a:t>
            </a:r>
            <a:endParaRPr sz="1800">
              <a:solidFill>
                <a:srgbClr val="000000"/>
              </a:solidFill>
            </a:endParaRPr>
          </a:p>
          <a:p>
            <a:pPr indent="-342900" lvl="0" marL="457200" rtl="0" algn="l">
              <a:spcBef>
                <a:spcPts val="1000"/>
              </a:spcBef>
              <a:spcAft>
                <a:spcPts val="0"/>
              </a:spcAft>
              <a:buClr>
                <a:schemeClr val="dk1"/>
              </a:buClr>
              <a:buSzPts val="1800"/>
              <a:buChar char="๏"/>
            </a:pPr>
            <a:r>
              <a:rPr lang="en" sz="1800">
                <a:solidFill>
                  <a:srgbClr val="000000"/>
                </a:solidFill>
              </a:rPr>
              <a:t>You will have </a:t>
            </a:r>
            <a:r>
              <a:rPr b="1" lang="en" sz="1800">
                <a:solidFill>
                  <a:schemeClr val="dk1"/>
                </a:solidFill>
              </a:rPr>
              <a:t>10 minutes</a:t>
            </a:r>
            <a:r>
              <a:rPr lang="en" sz="1800">
                <a:solidFill>
                  <a:srgbClr val="000000"/>
                </a:solidFill>
              </a:rPr>
              <a:t> to discuss among yourselves before we come back to have a group discussion with the facilitators.</a:t>
            </a:r>
            <a:endParaRPr sz="1800">
              <a:solidFill>
                <a:srgbClr val="000000"/>
              </a:solidFill>
            </a:endParaRPr>
          </a:p>
          <a:p>
            <a:pPr indent="-342900" lvl="0" marL="457200" rtl="0" algn="l">
              <a:spcBef>
                <a:spcPts val="1000"/>
              </a:spcBef>
              <a:spcAft>
                <a:spcPts val="1000"/>
              </a:spcAft>
              <a:buClr>
                <a:schemeClr val="dk1"/>
              </a:buClr>
              <a:buSzPts val="1800"/>
              <a:buChar char="๏"/>
            </a:pPr>
            <a:r>
              <a:rPr lang="en" sz="1800">
                <a:solidFill>
                  <a:srgbClr val="000000"/>
                </a:solidFill>
              </a:rPr>
              <a:t>Each group please </a:t>
            </a:r>
            <a:r>
              <a:rPr b="1" lang="en" sz="1800">
                <a:solidFill>
                  <a:schemeClr val="dk1"/>
                </a:solidFill>
              </a:rPr>
              <a:t>nominate one note-taker</a:t>
            </a:r>
            <a:r>
              <a:rPr lang="en" sz="1800">
                <a:solidFill>
                  <a:srgbClr val="000000"/>
                </a:solidFill>
              </a:rPr>
              <a:t> who can write down the considerations discussed in the group and report back once we come back to the main group.</a:t>
            </a:r>
            <a:endParaRPr sz="1800">
              <a:solidFill>
                <a:srgbClr val="000000"/>
              </a:solidFill>
            </a:endParaRPr>
          </a:p>
        </p:txBody>
      </p:sp>
      <p:pic>
        <p:nvPicPr>
          <p:cNvPr id="694" name="Google Shape;694;p70"/>
          <p:cNvPicPr preferRelativeResize="0"/>
          <p:nvPr/>
        </p:nvPicPr>
        <p:blipFill>
          <a:blip r:embed="rId3">
            <a:alphaModFix/>
          </a:blip>
          <a:stretch>
            <a:fillRect/>
          </a:stretch>
        </p:blipFill>
        <p:spPr>
          <a:xfrm>
            <a:off x="7900375" y="3994500"/>
            <a:ext cx="1076275" cy="1076275"/>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8" name="Shape 698"/>
        <p:cNvGrpSpPr/>
        <p:nvPr/>
      </p:nvGrpSpPr>
      <p:grpSpPr>
        <a:xfrm>
          <a:off x="0" y="0"/>
          <a:ext cx="0" cy="0"/>
          <a:chOff x="0" y="0"/>
          <a:chExt cx="0" cy="0"/>
        </a:xfrm>
      </p:grpSpPr>
      <p:pic>
        <p:nvPicPr>
          <p:cNvPr id="699" name="Google Shape;699;p71"/>
          <p:cNvPicPr preferRelativeResize="0"/>
          <p:nvPr/>
        </p:nvPicPr>
        <p:blipFill>
          <a:blip r:embed="rId3">
            <a:alphaModFix/>
          </a:blip>
          <a:stretch>
            <a:fillRect/>
          </a:stretch>
        </p:blipFill>
        <p:spPr>
          <a:xfrm>
            <a:off x="8454400" y="76200"/>
            <a:ext cx="603150" cy="603150"/>
          </a:xfrm>
          <a:prstGeom prst="rect">
            <a:avLst/>
          </a:prstGeom>
          <a:noFill/>
          <a:ln>
            <a:noFill/>
          </a:ln>
        </p:spPr>
      </p:pic>
      <p:sp>
        <p:nvSpPr>
          <p:cNvPr id="700" name="Google Shape;700;p71"/>
          <p:cNvSpPr/>
          <p:nvPr/>
        </p:nvSpPr>
        <p:spPr>
          <a:xfrm>
            <a:off x="325800" y="1617600"/>
            <a:ext cx="8492400" cy="1288800"/>
          </a:xfrm>
          <a:prstGeom prst="roundRect">
            <a:avLst>
              <a:gd fmla="val 16667"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rgbClr val="1A1A1A"/>
                </a:solidFill>
                <a:latin typeface="Nunito"/>
                <a:ea typeface="Nunito"/>
                <a:cs typeface="Nunito"/>
                <a:sym typeface="Nunito"/>
              </a:rPr>
              <a:t>GROUP 1 - Personal &amp; Interpersonal</a:t>
            </a:r>
            <a:endParaRPr b="1" sz="1600">
              <a:solidFill>
                <a:srgbClr val="1A1A1A"/>
              </a:solidFill>
              <a:latin typeface="Nunito"/>
              <a:ea typeface="Nunito"/>
              <a:cs typeface="Nunito"/>
              <a:sym typeface="Nunito"/>
            </a:endParaRPr>
          </a:p>
          <a:p>
            <a:pPr indent="0" lvl="0" marL="0" rtl="0" algn="ctr">
              <a:spcBef>
                <a:spcPts val="400"/>
              </a:spcBef>
              <a:spcAft>
                <a:spcPts val="400"/>
              </a:spcAft>
              <a:buNone/>
            </a:pPr>
            <a:r>
              <a:rPr lang="en" sz="1700">
                <a:latin typeface="Calibri"/>
                <a:ea typeface="Calibri"/>
                <a:cs typeface="Calibri"/>
                <a:sym typeface="Calibri"/>
              </a:rPr>
              <a:t>Which systems of oppression are tied to this belief and what are the implications at the personal and interpersonal levels?</a:t>
            </a:r>
            <a:endParaRPr sz="1900">
              <a:latin typeface="Calibri"/>
              <a:ea typeface="Calibri"/>
              <a:cs typeface="Calibri"/>
              <a:sym typeface="Calibri"/>
            </a:endParaRPr>
          </a:p>
        </p:txBody>
      </p:sp>
      <p:sp>
        <p:nvSpPr>
          <p:cNvPr id="701" name="Google Shape;701;p71"/>
          <p:cNvSpPr/>
          <p:nvPr/>
        </p:nvSpPr>
        <p:spPr>
          <a:xfrm>
            <a:off x="325800" y="3054150"/>
            <a:ext cx="8492400" cy="1288800"/>
          </a:xfrm>
          <a:prstGeom prst="roundRect">
            <a:avLst>
              <a:gd fmla="val 16667"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rgbClr val="1A1A1A"/>
                </a:solidFill>
                <a:latin typeface="Nunito"/>
                <a:ea typeface="Nunito"/>
                <a:cs typeface="Nunito"/>
                <a:sym typeface="Nunito"/>
              </a:rPr>
              <a:t>GROUP 2 - Institutional &amp; Systemic</a:t>
            </a:r>
            <a:endParaRPr b="1" sz="1600">
              <a:solidFill>
                <a:srgbClr val="1A1A1A"/>
              </a:solidFill>
              <a:latin typeface="Nunito"/>
              <a:ea typeface="Nunito"/>
              <a:cs typeface="Nunito"/>
              <a:sym typeface="Nunito"/>
            </a:endParaRPr>
          </a:p>
          <a:p>
            <a:pPr indent="0" lvl="0" marL="0" rtl="0" algn="ctr">
              <a:spcBef>
                <a:spcPts val="400"/>
              </a:spcBef>
              <a:spcAft>
                <a:spcPts val="400"/>
              </a:spcAft>
              <a:buNone/>
            </a:pPr>
            <a:r>
              <a:rPr lang="en" sz="1700">
                <a:latin typeface="Calibri"/>
                <a:ea typeface="Calibri"/>
                <a:cs typeface="Calibri"/>
                <a:sym typeface="Calibri"/>
              </a:rPr>
              <a:t>Which systems of oppression are tied to this belief and what are the implications at the institutional and systemic levels?</a:t>
            </a:r>
            <a:endParaRPr sz="1600">
              <a:latin typeface="Calibri"/>
              <a:ea typeface="Calibri"/>
              <a:cs typeface="Calibri"/>
              <a:sym typeface="Calibri"/>
            </a:endParaRPr>
          </a:p>
        </p:txBody>
      </p:sp>
      <p:sp>
        <p:nvSpPr>
          <p:cNvPr id="702" name="Google Shape;702;p71"/>
          <p:cNvSpPr/>
          <p:nvPr/>
        </p:nvSpPr>
        <p:spPr>
          <a:xfrm>
            <a:off x="325800" y="800550"/>
            <a:ext cx="8492400" cy="669300"/>
          </a:xfrm>
          <a:prstGeom prst="roundRect">
            <a:avLst>
              <a:gd fmla="val 16667"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400"/>
              </a:spcAft>
              <a:buNone/>
            </a:pPr>
            <a:r>
              <a:rPr b="1" lang="en" sz="1600">
                <a:solidFill>
                  <a:schemeClr val="lt1"/>
                </a:solidFill>
                <a:latin typeface="Calibri"/>
                <a:ea typeface="Calibri"/>
                <a:cs typeface="Calibri"/>
                <a:sym typeface="Calibri"/>
              </a:rPr>
              <a:t>Belief: “</a:t>
            </a:r>
            <a:r>
              <a:rPr lang="en" sz="1600">
                <a:solidFill>
                  <a:schemeClr val="lt1"/>
                </a:solidFill>
                <a:latin typeface="Calibri"/>
                <a:ea typeface="Calibri"/>
                <a:cs typeface="Calibri"/>
                <a:sym typeface="Calibri"/>
              </a:rPr>
              <a:t>Publications from the UK are higher quality than publications from India.</a:t>
            </a:r>
            <a:r>
              <a:rPr b="1" lang="en" sz="1600">
                <a:solidFill>
                  <a:schemeClr val="lt1"/>
                </a:solidFill>
                <a:latin typeface="Calibri"/>
                <a:ea typeface="Calibri"/>
                <a:cs typeface="Calibri"/>
                <a:sym typeface="Calibri"/>
              </a:rPr>
              <a:t>” </a:t>
            </a:r>
            <a:endParaRPr b="1" sz="1900">
              <a:solidFill>
                <a:schemeClr val="lt1"/>
              </a:solidFill>
              <a:latin typeface="Calibri"/>
              <a:ea typeface="Calibri"/>
              <a:cs typeface="Calibri"/>
              <a:sym typeface="Calibri"/>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6" name="Shape 706"/>
        <p:cNvGrpSpPr/>
        <p:nvPr/>
      </p:nvGrpSpPr>
      <p:grpSpPr>
        <a:xfrm>
          <a:off x="0" y="0"/>
          <a:ext cx="0" cy="0"/>
          <a:chOff x="0" y="0"/>
          <a:chExt cx="0" cy="0"/>
        </a:xfrm>
      </p:grpSpPr>
      <p:sp>
        <p:nvSpPr>
          <p:cNvPr id="707" name="Google Shape;707;p72"/>
          <p:cNvSpPr/>
          <p:nvPr/>
        </p:nvSpPr>
        <p:spPr>
          <a:xfrm>
            <a:off x="359450" y="408025"/>
            <a:ext cx="2346300" cy="1167300"/>
          </a:xfrm>
          <a:prstGeom prst="round2DiagRect">
            <a:avLst>
              <a:gd fmla="val 16667" name="adj1"/>
              <a:gd fmla="val 0" name="adj2"/>
            </a:avLst>
          </a:prstGeom>
          <a:solidFill>
            <a:srgbClr val="EF8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Open Sans"/>
              <a:ea typeface="Open Sans"/>
              <a:cs typeface="Open Sans"/>
              <a:sym typeface="Open Sans"/>
            </a:endParaRPr>
          </a:p>
        </p:txBody>
      </p:sp>
      <p:sp>
        <p:nvSpPr>
          <p:cNvPr id="708" name="Google Shape;708;p72"/>
          <p:cNvSpPr/>
          <p:nvPr/>
        </p:nvSpPr>
        <p:spPr>
          <a:xfrm>
            <a:off x="2800416" y="408025"/>
            <a:ext cx="2346300" cy="1167300"/>
          </a:xfrm>
          <a:prstGeom prst="round2DiagRect">
            <a:avLst>
              <a:gd fmla="val 16667" name="adj1"/>
              <a:gd fmla="val 0" name="adj2"/>
            </a:avLst>
          </a:prstGeom>
          <a:solidFill>
            <a:srgbClr val="FCE5C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Open Sans"/>
              <a:ea typeface="Open Sans"/>
              <a:cs typeface="Open Sans"/>
              <a:sym typeface="Open Sans"/>
            </a:endParaRPr>
          </a:p>
        </p:txBody>
      </p:sp>
      <p:pic>
        <p:nvPicPr>
          <p:cNvPr id="709" name="Google Shape;709;p72"/>
          <p:cNvPicPr preferRelativeResize="0"/>
          <p:nvPr/>
        </p:nvPicPr>
        <p:blipFill>
          <a:blip r:embed="rId3">
            <a:alphaModFix/>
          </a:blip>
          <a:stretch>
            <a:fillRect/>
          </a:stretch>
        </p:blipFill>
        <p:spPr>
          <a:xfrm>
            <a:off x="8454400" y="76200"/>
            <a:ext cx="603150" cy="603150"/>
          </a:xfrm>
          <a:prstGeom prst="rect">
            <a:avLst/>
          </a:prstGeom>
          <a:noFill/>
          <a:ln>
            <a:noFill/>
          </a:ln>
        </p:spPr>
      </p:pic>
      <p:sp>
        <p:nvSpPr>
          <p:cNvPr id="710" name="Google Shape;710;p72"/>
          <p:cNvSpPr/>
          <p:nvPr/>
        </p:nvSpPr>
        <p:spPr>
          <a:xfrm>
            <a:off x="2800416" y="2890075"/>
            <a:ext cx="2346300" cy="1167300"/>
          </a:xfrm>
          <a:prstGeom prst="round2DiagRect">
            <a:avLst>
              <a:gd fmla="val 16667" name="adj1"/>
              <a:gd fmla="val 0" name="adj2"/>
            </a:avLst>
          </a:prstGeom>
          <a:solidFill>
            <a:srgbClr val="EF8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Open Sans"/>
              <a:ea typeface="Open Sans"/>
              <a:cs typeface="Open Sans"/>
              <a:sym typeface="Open Sans"/>
            </a:endParaRPr>
          </a:p>
        </p:txBody>
      </p:sp>
      <p:sp>
        <p:nvSpPr>
          <p:cNvPr id="711" name="Google Shape;711;p72"/>
          <p:cNvSpPr/>
          <p:nvPr/>
        </p:nvSpPr>
        <p:spPr>
          <a:xfrm>
            <a:off x="359450" y="1649050"/>
            <a:ext cx="2346300" cy="2408400"/>
          </a:xfrm>
          <a:prstGeom prst="round2DiagRect">
            <a:avLst>
              <a:gd fmla="val 16667" name="adj1"/>
              <a:gd fmla="val 0" name="adj2"/>
            </a:avLst>
          </a:prstGeom>
          <a:solidFill>
            <a:srgbClr val="F6C76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Open Sans"/>
              <a:ea typeface="Open Sans"/>
              <a:cs typeface="Open Sans"/>
              <a:sym typeface="Open Sans"/>
            </a:endParaRPr>
          </a:p>
        </p:txBody>
      </p:sp>
      <p:sp>
        <p:nvSpPr>
          <p:cNvPr id="712" name="Google Shape;712;p72"/>
          <p:cNvSpPr/>
          <p:nvPr/>
        </p:nvSpPr>
        <p:spPr>
          <a:xfrm>
            <a:off x="2800416" y="1649050"/>
            <a:ext cx="2346300" cy="1167300"/>
          </a:xfrm>
          <a:prstGeom prst="round2DiagRect">
            <a:avLst>
              <a:gd fmla="val 16667" name="adj1"/>
              <a:gd fmla="val 0"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Open Sans"/>
              <a:ea typeface="Open Sans"/>
              <a:cs typeface="Open Sans"/>
              <a:sym typeface="Open Sans"/>
            </a:endParaRPr>
          </a:p>
        </p:txBody>
      </p:sp>
      <p:sp>
        <p:nvSpPr>
          <p:cNvPr id="713" name="Google Shape;713;p72"/>
          <p:cNvSpPr/>
          <p:nvPr/>
        </p:nvSpPr>
        <p:spPr>
          <a:xfrm>
            <a:off x="359450" y="4131175"/>
            <a:ext cx="2346300" cy="912300"/>
          </a:xfrm>
          <a:prstGeom prst="round2DiagRect">
            <a:avLst>
              <a:gd fmla="val 16667" name="adj1"/>
              <a:gd fmla="val 0" name="adj2"/>
            </a:avLst>
          </a:prstGeom>
          <a:solidFill>
            <a:srgbClr val="EF8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Open Sans"/>
              <a:ea typeface="Open Sans"/>
              <a:cs typeface="Open Sans"/>
              <a:sym typeface="Open Sans"/>
            </a:endParaRPr>
          </a:p>
        </p:txBody>
      </p:sp>
      <p:sp>
        <p:nvSpPr>
          <p:cNvPr id="714" name="Google Shape;714;p72"/>
          <p:cNvSpPr/>
          <p:nvPr/>
        </p:nvSpPr>
        <p:spPr>
          <a:xfrm>
            <a:off x="2800425" y="4131100"/>
            <a:ext cx="2346300" cy="912300"/>
          </a:xfrm>
          <a:prstGeom prst="round2DiagRect">
            <a:avLst>
              <a:gd fmla="val 16667" name="adj1"/>
              <a:gd fmla="val 0" name="adj2"/>
            </a:avLst>
          </a:prstGeom>
          <a:solidFill>
            <a:srgbClr val="FCE5C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Open Sans"/>
              <a:ea typeface="Open Sans"/>
              <a:cs typeface="Open Sans"/>
              <a:sym typeface="Open Sans"/>
            </a:endParaRPr>
          </a:p>
        </p:txBody>
      </p:sp>
      <p:sp>
        <p:nvSpPr>
          <p:cNvPr id="715" name="Google Shape;715;p72"/>
          <p:cNvSpPr/>
          <p:nvPr/>
        </p:nvSpPr>
        <p:spPr>
          <a:xfrm>
            <a:off x="5260250" y="2107100"/>
            <a:ext cx="3513600" cy="1087200"/>
          </a:xfrm>
          <a:prstGeom prst="round2DiagRect">
            <a:avLst>
              <a:gd fmla="val 16667" name="adj1"/>
              <a:gd fmla="val 0" name="adj2"/>
            </a:avLst>
          </a:prstGeom>
          <a:solidFill>
            <a:srgbClr val="F6C76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Open Sans"/>
              <a:ea typeface="Open Sans"/>
              <a:cs typeface="Open Sans"/>
              <a:sym typeface="Open Sans"/>
            </a:endParaRPr>
          </a:p>
        </p:txBody>
      </p:sp>
      <p:sp>
        <p:nvSpPr>
          <p:cNvPr id="716" name="Google Shape;716;p72"/>
          <p:cNvSpPr/>
          <p:nvPr/>
        </p:nvSpPr>
        <p:spPr>
          <a:xfrm>
            <a:off x="5260249" y="3268000"/>
            <a:ext cx="1629600" cy="1717800"/>
          </a:xfrm>
          <a:prstGeom prst="round2DiagRect">
            <a:avLst>
              <a:gd fmla="val 16667" name="adj1"/>
              <a:gd fmla="val 0"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Open Sans"/>
              <a:ea typeface="Open Sans"/>
              <a:cs typeface="Open Sans"/>
              <a:sym typeface="Open Sans"/>
            </a:endParaRPr>
          </a:p>
        </p:txBody>
      </p:sp>
      <p:sp>
        <p:nvSpPr>
          <p:cNvPr id="717" name="Google Shape;717;p72"/>
          <p:cNvSpPr/>
          <p:nvPr/>
        </p:nvSpPr>
        <p:spPr>
          <a:xfrm>
            <a:off x="7003375" y="3268000"/>
            <a:ext cx="1770600" cy="1717800"/>
          </a:xfrm>
          <a:prstGeom prst="round2DiagRect">
            <a:avLst>
              <a:gd fmla="val 16667" name="adj1"/>
              <a:gd fmla="val 0" name="adj2"/>
            </a:avLst>
          </a:prstGeom>
          <a:solidFill>
            <a:srgbClr val="FCE5C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Open Sans"/>
              <a:ea typeface="Open Sans"/>
              <a:cs typeface="Open Sans"/>
              <a:sym typeface="Open Sans"/>
            </a:endParaRPr>
          </a:p>
        </p:txBody>
      </p:sp>
      <p:sp>
        <p:nvSpPr>
          <p:cNvPr id="718" name="Google Shape;718;p72"/>
          <p:cNvSpPr/>
          <p:nvPr/>
        </p:nvSpPr>
        <p:spPr>
          <a:xfrm>
            <a:off x="5260300" y="338650"/>
            <a:ext cx="3513600" cy="1641300"/>
          </a:xfrm>
          <a:prstGeom prst="roundRect">
            <a:avLst>
              <a:gd fmla="val 16667"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300">
                <a:solidFill>
                  <a:schemeClr val="dk1"/>
                </a:solidFill>
                <a:latin typeface="Nunito"/>
                <a:ea typeface="Nunito"/>
                <a:cs typeface="Nunito"/>
                <a:sym typeface="Nunito"/>
              </a:rPr>
              <a:t>Group A - Personal &amp; Interpersonal</a:t>
            </a:r>
            <a:endParaRPr b="1" sz="1300">
              <a:solidFill>
                <a:schemeClr val="dk1"/>
              </a:solidFill>
              <a:latin typeface="Nunito"/>
              <a:ea typeface="Nunito"/>
              <a:cs typeface="Nunito"/>
              <a:sym typeface="Nunito"/>
            </a:endParaRPr>
          </a:p>
          <a:p>
            <a:pPr indent="0" lvl="0" marL="0" rtl="0" algn="ctr">
              <a:spcBef>
                <a:spcPts val="400"/>
              </a:spcBef>
              <a:spcAft>
                <a:spcPts val="0"/>
              </a:spcAft>
              <a:buNone/>
            </a:pPr>
            <a:r>
              <a:rPr b="1" lang="en" sz="1300">
                <a:latin typeface="Calibri"/>
                <a:ea typeface="Calibri"/>
                <a:cs typeface="Calibri"/>
                <a:sym typeface="Calibri"/>
              </a:rPr>
              <a:t>Belief: “</a:t>
            </a:r>
            <a:r>
              <a:rPr lang="en" sz="1300">
                <a:latin typeface="Calibri"/>
                <a:ea typeface="Calibri"/>
                <a:cs typeface="Calibri"/>
                <a:sym typeface="Calibri"/>
              </a:rPr>
              <a:t>Publications from South Africa are higher quality than publications from Uganda.</a:t>
            </a:r>
            <a:r>
              <a:rPr b="1" lang="en" sz="1300">
                <a:latin typeface="Calibri"/>
                <a:ea typeface="Calibri"/>
                <a:cs typeface="Calibri"/>
                <a:sym typeface="Calibri"/>
              </a:rPr>
              <a:t>” </a:t>
            </a:r>
            <a:endParaRPr b="1" sz="1300">
              <a:latin typeface="Calibri"/>
              <a:ea typeface="Calibri"/>
              <a:cs typeface="Calibri"/>
              <a:sym typeface="Calibri"/>
            </a:endParaRPr>
          </a:p>
          <a:p>
            <a:pPr indent="0" lvl="0" marL="0" rtl="0" algn="ctr">
              <a:spcBef>
                <a:spcPts val="400"/>
              </a:spcBef>
              <a:spcAft>
                <a:spcPts val="400"/>
              </a:spcAft>
              <a:buNone/>
            </a:pPr>
            <a:r>
              <a:rPr b="1" lang="en">
                <a:latin typeface="Calibri"/>
                <a:ea typeface="Calibri"/>
                <a:cs typeface="Calibri"/>
                <a:sym typeface="Calibri"/>
              </a:rPr>
              <a:t>Which systems of oppression are tied to this belief and what are the implications at personal and interpersonal levels?</a:t>
            </a:r>
            <a:endParaRPr b="1" sz="1600">
              <a:latin typeface="Calibri"/>
              <a:ea typeface="Calibri"/>
              <a:cs typeface="Calibri"/>
              <a:sym typeface="Calibri"/>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2" name="Shape 722"/>
        <p:cNvGrpSpPr/>
        <p:nvPr/>
      </p:nvGrpSpPr>
      <p:grpSpPr>
        <a:xfrm>
          <a:off x="0" y="0"/>
          <a:ext cx="0" cy="0"/>
          <a:chOff x="0" y="0"/>
          <a:chExt cx="0" cy="0"/>
        </a:xfrm>
      </p:grpSpPr>
      <p:sp>
        <p:nvSpPr>
          <p:cNvPr id="723" name="Google Shape;723;p73"/>
          <p:cNvSpPr/>
          <p:nvPr/>
        </p:nvSpPr>
        <p:spPr>
          <a:xfrm>
            <a:off x="5260300" y="338650"/>
            <a:ext cx="3513600" cy="1641300"/>
          </a:xfrm>
          <a:prstGeom prst="roundRect">
            <a:avLst>
              <a:gd fmla="val 16667"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300">
                <a:solidFill>
                  <a:schemeClr val="dk1"/>
                </a:solidFill>
                <a:latin typeface="Nunito"/>
                <a:ea typeface="Nunito"/>
                <a:cs typeface="Nunito"/>
                <a:sym typeface="Nunito"/>
              </a:rPr>
              <a:t>Group B - Institutional &amp; Systemic</a:t>
            </a:r>
            <a:endParaRPr b="1" sz="1300">
              <a:solidFill>
                <a:schemeClr val="dk1"/>
              </a:solidFill>
              <a:latin typeface="Nunito"/>
              <a:ea typeface="Nunito"/>
              <a:cs typeface="Nunito"/>
              <a:sym typeface="Nunito"/>
            </a:endParaRPr>
          </a:p>
          <a:p>
            <a:pPr indent="0" lvl="0" marL="0" rtl="0" algn="ctr">
              <a:spcBef>
                <a:spcPts val="400"/>
              </a:spcBef>
              <a:spcAft>
                <a:spcPts val="0"/>
              </a:spcAft>
              <a:buNone/>
            </a:pPr>
            <a:r>
              <a:rPr b="1" lang="en" sz="1300">
                <a:latin typeface="Calibri"/>
                <a:ea typeface="Calibri"/>
                <a:cs typeface="Calibri"/>
                <a:sym typeface="Calibri"/>
              </a:rPr>
              <a:t>Belief: “</a:t>
            </a:r>
            <a:r>
              <a:rPr lang="en" sz="1300">
                <a:latin typeface="Calibri"/>
                <a:ea typeface="Calibri"/>
                <a:cs typeface="Calibri"/>
                <a:sym typeface="Calibri"/>
              </a:rPr>
              <a:t>Publications from South Africa are higher quality than publications from Uganda.</a:t>
            </a:r>
            <a:r>
              <a:rPr b="1" lang="en" sz="1300">
                <a:latin typeface="Calibri"/>
                <a:ea typeface="Calibri"/>
                <a:cs typeface="Calibri"/>
                <a:sym typeface="Calibri"/>
              </a:rPr>
              <a:t>” </a:t>
            </a:r>
            <a:endParaRPr b="1" sz="1300">
              <a:latin typeface="Calibri"/>
              <a:ea typeface="Calibri"/>
              <a:cs typeface="Calibri"/>
              <a:sym typeface="Calibri"/>
            </a:endParaRPr>
          </a:p>
          <a:p>
            <a:pPr indent="0" lvl="0" marL="0" rtl="0" algn="ctr">
              <a:spcBef>
                <a:spcPts val="400"/>
              </a:spcBef>
              <a:spcAft>
                <a:spcPts val="400"/>
              </a:spcAft>
              <a:buNone/>
            </a:pPr>
            <a:r>
              <a:rPr b="1" lang="en">
                <a:latin typeface="Calibri"/>
                <a:ea typeface="Calibri"/>
                <a:cs typeface="Calibri"/>
                <a:sym typeface="Calibri"/>
              </a:rPr>
              <a:t>Which systems of oppression are tied to this belief and what are the implications at institutional and systemic levels?</a:t>
            </a:r>
            <a:endParaRPr b="1" sz="1600">
              <a:latin typeface="Calibri"/>
              <a:ea typeface="Calibri"/>
              <a:cs typeface="Calibri"/>
              <a:sym typeface="Calibri"/>
            </a:endParaRPr>
          </a:p>
        </p:txBody>
      </p:sp>
      <p:sp>
        <p:nvSpPr>
          <p:cNvPr id="724" name="Google Shape;724;p73"/>
          <p:cNvSpPr/>
          <p:nvPr/>
        </p:nvSpPr>
        <p:spPr>
          <a:xfrm>
            <a:off x="359450" y="408025"/>
            <a:ext cx="2346300" cy="1167300"/>
          </a:xfrm>
          <a:prstGeom prst="round2DiagRect">
            <a:avLst>
              <a:gd fmla="val 16667" name="adj1"/>
              <a:gd fmla="val 0" name="adj2"/>
            </a:avLst>
          </a:prstGeom>
          <a:solidFill>
            <a:srgbClr val="EF8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Open Sans"/>
              <a:ea typeface="Open Sans"/>
              <a:cs typeface="Open Sans"/>
              <a:sym typeface="Open Sans"/>
            </a:endParaRPr>
          </a:p>
        </p:txBody>
      </p:sp>
      <p:sp>
        <p:nvSpPr>
          <p:cNvPr id="725" name="Google Shape;725;p73"/>
          <p:cNvSpPr/>
          <p:nvPr/>
        </p:nvSpPr>
        <p:spPr>
          <a:xfrm>
            <a:off x="2800416" y="408025"/>
            <a:ext cx="2346300" cy="1167300"/>
          </a:xfrm>
          <a:prstGeom prst="round2DiagRect">
            <a:avLst>
              <a:gd fmla="val 16667" name="adj1"/>
              <a:gd fmla="val 0" name="adj2"/>
            </a:avLst>
          </a:prstGeom>
          <a:solidFill>
            <a:srgbClr val="FCE5C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Open Sans"/>
              <a:ea typeface="Open Sans"/>
              <a:cs typeface="Open Sans"/>
              <a:sym typeface="Open Sans"/>
            </a:endParaRPr>
          </a:p>
        </p:txBody>
      </p:sp>
      <p:pic>
        <p:nvPicPr>
          <p:cNvPr id="726" name="Google Shape;726;p73"/>
          <p:cNvPicPr preferRelativeResize="0"/>
          <p:nvPr/>
        </p:nvPicPr>
        <p:blipFill>
          <a:blip r:embed="rId3">
            <a:alphaModFix/>
          </a:blip>
          <a:stretch>
            <a:fillRect/>
          </a:stretch>
        </p:blipFill>
        <p:spPr>
          <a:xfrm>
            <a:off x="8454400" y="76200"/>
            <a:ext cx="603150" cy="603150"/>
          </a:xfrm>
          <a:prstGeom prst="rect">
            <a:avLst/>
          </a:prstGeom>
          <a:noFill/>
          <a:ln>
            <a:noFill/>
          </a:ln>
        </p:spPr>
      </p:pic>
      <p:sp>
        <p:nvSpPr>
          <p:cNvPr id="727" name="Google Shape;727;p73"/>
          <p:cNvSpPr/>
          <p:nvPr/>
        </p:nvSpPr>
        <p:spPr>
          <a:xfrm>
            <a:off x="2800416" y="2890075"/>
            <a:ext cx="2346300" cy="1167300"/>
          </a:xfrm>
          <a:prstGeom prst="round2DiagRect">
            <a:avLst>
              <a:gd fmla="val 16667" name="adj1"/>
              <a:gd fmla="val 0" name="adj2"/>
            </a:avLst>
          </a:prstGeom>
          <a:solidFill>
            <a:srgbClr val="EF8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Open Sans"/>
              <a:ea typeface="Open Sans"/>
              <a:cs typeface="Open Sans"/>
              <a:sym typeface="Open Sans"/>
            </a:endParaRPr>
          </a:p>
        </p:txBody>
      </p:sp>
      <p:sp>
        <p:nvSpPr>
          <p:cNvPr id="728" name="Google Shape;728;p73"/>
          <p:cNvSpPr/>
          <p:nvPr/>
        </p:nvSpPr>
        <p:spPr>
          <a:xfrm>
            <a:off x="359450" y="1649050"/>
            <a:ext cx="2346300" cy="2408400"/>
          </a:xfrm>
          <a:prstGeom prst="round2DiagRect">
            <a:avLst>
              <a:gd fmla="val 16667" name="adj1"/>
              <a:gd fmla="val 0" name="adj2"/>
            </a:avLst>
          </a:prstGeom>
          <a:solidFill>
            <a:srgbClr val="F6C76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Open Sans"/>
              <a:ea typeface="Open Sans"/>
              <a:cs typeface="Open Sans"/>
              <a:sym typeface="Open Sans"/>
            </a:endParaRPr>
          </a:p>
        </p:txBody>
      </p:sp>
      <p:sp>
        <p:nvSpPr>
          <p:cNvPr id="729" name="Google Shape;729;p73"/>
          <p:cNvSpPr/>
          <p:nvPr/>
        </p:nvSpPr>
        <p:spPr>
          <a:xfrm>
            <a:off x="2800416" y="1649050"/>
            <a:ext cx="2346300" cy="1167300"/>
          </a:xfrm>
          <a:prstGeom prst="round2DiagRect">
            <a:avLst>
              <a:gd fmla="val 16667" name="adj1"/>
              <a:gd fmla="val 0"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Open Sans"/>
              <a:ea typeface="Open Sans"/>
              <a:cs typeface="Open Sans"/>
              <a:sym typeface="Open Sans"/>
            </a:endParaRPr>
          </a:p>
        </p:txBody>
      </p:sp>
      <p:sp>
        <p:nvSpPr>
          <p:cNvPr id="730" name="Google Shape;730;p73"/>
          <p:cNvSpPr/>
          <p:nvPr/>
        </p:nvSpPr>
        <p:spPr>
          <a:xfrm>
            <a:off x="359450" y="4131175"/>
            <a:ext cx="2346300" cy="912300"/>
          </a:xfrm>
          <a:prstGeom prst="round2DiagRect">
            <a:avLst>
              <a:gd fmla="val 16667" name="adj1"/>
              <a:gd fmla="val 0" name="adj2"/>
            </a:avLst>
          </a:prstGeom>
          <a:solidFill>
            <a:srgbClr val="EF86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Open Sans"/>
              <a:ea typeface="Open Sans"/>
              <a:cs typeface="Open Sans"/>
              <a:sym typeface="Open Sans"/>
            </a:endParaRPr>
          </a:p>
        </p:txBody>
      </p:sp>
      <p:sp>
        <p:nvSpPr>
          <p:cNvPr id="731" name="Google Shape;731;p73"/>
          <p:cNvSpPr/>
          <p:nvPr/>
        </p:nvSpPr>
        <p:spPr>
          <a:xfrm>
            <a:off x="2800425" y="4131100"/>
            <a:ext cx="2346300" cy="912300"/>
          </a:xfrm>
          <a:prstGeom prst="round2DiagRect">
            <a:avLst>
              <a:gd fmla="val 16667" name="adj1"/>
              <a:gd fmla="val 0" name="adj2"/>
            </a:avLst>
          </a:prstGeom>
          <a:solidFill>
            <a:srgbClr val="FCE5C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Open Sans"/>
              <a:ea typeface="Open Sans"/>
              <a:cs typeface="Open Sans"/>
              <a:sym typeface="Open Sans"/>
            </a:endParaRPr>
          </a:p>
        </p:txBody>
      </p:sp>
      <p:sp>
        <p:nvSpPr>
          <p:cNvPr id="732" name="Google Shape;732;p73"/>
          <p:cNvSpPr/>
          <p:nvPr/>
        </p:nvSpPr>
        <p:spPr>
          <a:xfrm>
            <a:off x="5260250" y="2107100"/>
            <a:ext cx="3513600" cy="1087200"/>
          </a:xfrm>
          <a:prstGeom prst="round2DiagRect">
            <a:avLst>
              <a:gd fmla="val 16667" name="adj1"/>
              <a:gd fmla="val 0" name="adj2"/>
            </a:avLst>
          </a:prstGeom>
          <a:solidFill>
            <a:srgbClr val="F6C76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Open Sans"/>
              <a:ea typeface="Open Sans"/>
              <a:cs typeface="Open Sans"/>
              <a:sym typeface="Open Sans"/>
            </a:endParaRPr>
          </a:p>
        </p:txBody>
      </p:sp>
      <p:sp>
        <p:nvSpPr>
          <p:cNvPr id="733" name="Google Shape;733;p73"/>
          <p:cNvSpPr/>
          <p:nvPr/>
        </p:nvSpPr>
        <p:spPr>
          <a:xfrm>
            <a:off x="5260249" y="3268000"/>
            <a:ext cx="1629600" cy="1717800"/>
          </a:xfrm>
          <a:prstGeom prst="round2DiagRect">
            <a:avLst>
              <a:gd fmla="val 16667" name="adj1"/>
              <a:gd fmla="val 0"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Open Sans"/>
              <a:ea typeface="Open Sans"/>
              <a:cs typeface="Open Sans"/>
              <a:sym typeface="Open Sans"/>
            </a:endParaRPr>
          </a:p>
        </p:txBody>
      </p:sp>
      <p:sp>
        <p:nvSpPr>
          <p:cNvPr id="734" name="Google Shape;734;p73"/>
          <p:cNvSpPr/>
          <p:nvPr/>
        </p:nvSpPr>
        <p:spPr>
          <a:xfrm>
            <a:off x="7003375" y="3268000"/>
            <a:ext cx="1770600" cy="1717800"/>
          </a:xfrm>
          <a:prstGeom prst="round2DiagRect">
            <a:avLst>
              <a:gd fmla="val 16667" name="adj1"/>
              <a:gd fmla="val 0" name="adj2"/>
            </a:avLst>
          </a:prstGeom>
          <a:solidFill>
            <a:srgbClr val="FCE5C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Open Sans"/>
              <a:ea typeface="Open Sans"/>
              <a:cs typeface="Open Sans"/>
              <a:sym typeface="Open Sans"/>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8" name="Shape 738"/>
        <p:cNvGrpSpPr/>
        <p:nvPr/>
      </p:nvGrpSpPr>
      <p:grpSpPr>
        <a:xfrm>
          <a:off x="0" y="0"/>
          <a:ext cx="0" cy="0"/>
          <a:chOff x="0" y="0"/>
          <a:chExt cx="0" cy="0"/>
        </a:xfrm>
      </p:grpSpPr>
      <p:sp>
        <p:nvSpPr>
          <p:cNvPr id="739" name="Google Shape;739;p74"/>
          <p:cNvSpPr txBox="1"/>
          <p:nvPr>
            <p:ph type="title"/>
          </p:nvPr>
        </p:nvSpPr>
        <p:spPr>
          <a:xfrm>
            <a:off x="311700" y="3688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a:t>A word on socialization</a:t>
            </a:r>
            <a:endParaRPr/>
          </a:p>
        </p:txBody>
      </p:sp>
      <p:sp>
        <p:nvSpPr>
          <p:cNvPr id="740" name="Google Shape;740;p74"/>
          <p:cNvSpPr txBox="1"/>
          <p:nvPr/>
        </p:nvSpPr>
        <p:spPr>
          <a:xfrm>
            <a:off x="311700" y="1109725"/>
            <a:ext cx="8520600" cy="708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700">
                <a:latin typeface="Nunito"/>
                <a:ea typeface="Nunito"/>
                <a:cs typeface="Nunito"/>
                <a:sym typeface="Nunito"/>
              </a:rPr>
              <a:t>We are taught</a:t>
            </a:r>
            <a:r>
              <a:rPr lang="en" sz="1700">
                <a:latin typeface="Nunito"/>
                <a:ea typeface="Nunito"/>
                <a:cs typeface="Nunito"/>
                <a:sym typeface="Nunito"/>
              </a:rPr>
              <a:t> certain values, beliefs, cultural norms, and practices – these are all rooted in systems of oppression. </a:t>
            </a:r>
            <a:r>
              <a:rPr b="1" lang="en" sz="1700">
                <a:latin typeface="Nunito"/>
                <a:ea typeface="Nunito"/>
                <a:cs typeface="Nunito"/>
                <a:sym typeface="Nunito"/>
              </a:rPr>
              <a:t>This is part of our socialization as people.</a:t>
            </a:r>
            <a:endParaRPr sz="2000">
              <a:latin typeface="Nunito"/>
              <a:ea typeface="Nunito"/>
              <a:cs typeface="Nunito"/>
              <a:sym typeface="Nunito"/>
            </a:endParaRPr>
          </a:p>
        </p:txBody>
      </p:sp>
      <p:sp>
        <p:nvSpPr>
          <p:cNvPr id="741" name="Google Shape;741;p74"/>
          <p:cNvSpPr txBox="1"/>
          <p:nvPr/>
        </p:nvSpPr>
        <p:spPr>
          <a:xfrm>
            <a:off x="311700" y="3650650"/>
            <a:ext cx="8335200" cy="1434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0"/>
              </a:spcAft>
              <a:buNone/>
            </a:pPr>
            <a:r>
              <a:rPr lang="en" sz="1600">
                <a:latin typeface="Calibri"/>
                <a:ea typeface="Calibri"/>
                <a:cs typeface="Calibri"/>
                <a:sym typeface="Calibri"/>
              </a:rPr>
              <a:t>When we believe these conditioned beliefs and/or practices are tied to our own morality, discussing them can </a:t>
            </a:r>
            <a:r>
              <a:rPr b="1" lang="en" sz="1600">
                <a:solidFill>
                  <a:schemeClr val="dk1"/>
                </a:solidFill>
                <a:latin typeface="Calibri"/>
                <a:ea typeface="Calibri"/>
                <a:cs typeface="Calibri"/>
                <a:sym typeface="Calibri"/>
              </a:rPr>
              <a:t>trigger guilt or defensiveness</a:t>
            </a:r>
            <a:r>
              <a:rPr lang="en" sz="1600">
                <a:latin typeface="Calibri"/>
                <a:ea typeface="Calibri"/>
                <a:cs typeface="Calibri"/>
                <a:sym typeface="Calibri"/>
              </a:rPr>
              <a:t>.</a:t>
            </a:r>
            <a:endParaRPr sz="1600">
              <a:latin typeface="Calibri"/>
              <a:ea typeface="Calibri"/>
              <a:cs typeface="Calibri"/>
              <a:sym typeface="Calibri"/>
            </a:endParaRPr>
          </a:p>
          <a:p>
            <a:pPr indent="0" lvl="0" marL="0" rtl="0" algn="l">
              <a:lnSpc>
                <a:spcPct val="115000"/>
              </a:lnSpc>
              <a:spcBef>
                <a:spcPts val="1200"/>
              </a:spcBef>
              <a:spcAft>
                <a:spcPts val="1200"/>
              </a:spcAft>
              <a:buNone/>
            </a:pPr>
            <a:r>
              <a:rPr lang="en" sz="1600">
                <a:latin typeface="Calibri"/>
                <a:ea typeface="Calibri"/>
                <a:cs typeface="Calibri"/>
                <a:sym typeface="Calibri"/>
              </a:rPr>
              <a:t>These feelings can prevent us from thinking critically, make us feel powerless, and prevent us from learning and taking action.</a:t>
            </a:r>
            <a:endParaRPr sz="1600">
              <a:latin typeface="Calibri"/>
              <a:ea typeface="Calibri"/>
              <a:cs typeface="Calibri"/>
              <a:sym typeface="Calibri"/>
            </a:endParaRPr>
          </a:p>
        </p:txBody>
      </p:sp>
      <p:sp>
        <p:nvSpPr>
          <p:cNvPr id="742" name="Google Shape;742;p74"/>
          <p:cNvSpPr/>
          <p:nvPr/>
        </p:nvSpPr>
        <p:spPr>
          <a:xfrm>
            <a:off x="1639775" y="2062685"/>
            <a:ext cx="1513715" cy="615511"/>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rgbClr val="F6C76B"/>
          </a:solidFill>
          <a:ln cap="flat" cmpd="sng" w="9525">
            <a:solidFill>
              <a:srgbClr val="800000"/>
            </a:solidFill>
            <a:prstDash val="solid"/>
            <a:round/>
            <a:headEnd len="sm" w="sm" type="none"/>
            <a:tailEnd len="sm" w="sm" type="none"/>
          </a:ln>
        </p:spPr>
        <p:txBody>
          <a:bodyPr anchorCtr="0" anchor="ctr" bIns="45700" lIns="91425" spcFirstLastPara="1" rIns="91425" wrap="square" tIns="45700">
            <a:noAutofit/>
          </a:bodyPr>
          <a:lstStyle/>
          <a:p>
            <a:pPr indent="0" lvl="0" marL="0" rtl="0" algn="ctr">
              <a:spcBef>
                <a:spcPts val="0"/>
              </a:spcBef>
              <a:spcAft>
                <a:spcPts val="0"/>
              </a:spcAft>
              <a:buClr>
                <a:schemeClr val="dk1"/>
              </a:buClr>
              <a:buFont typeface="Arial"/>
              <a:buNone/>
            </a:pPr>
            <a:r>
              <a:rPr b="1" lang="en" sz="1600">
                <a:solidFill>
                  <a:schemeClr val="dk1"/>
                </a:solidFill>
                <a:latin typeface="Nunito"/>
                <a:ea typeface="Nunito"/>
                <a:cs typeface="Nunito"/>
                <a:sym typeface="Nunito"/>
              </a:rPr>
              <a:t>Sexist</a:t>
            </a:r>
            <a:endParaRPr b="1" sz="1600">
              <a:solidFill>
                <a:schemeClr val="dk1"/>
              </a:solidFill>
              <a:latin typeface="Nunito"/>
              <a:ea typeface="Nunito"/>
              <a:cs typeface="Nunito"/>
              <a:sym typeface="Nunito"/>
            </a:endParaRPr>
          </a:p>
        </p:txBody>
      </p:sp>
      <p:sp>
        <p:nvSpPr>
          <p:cNvPr id="743" name="Google Shape;743;p74"/>
          <p:cNvSpPr/>
          <p:nvPr/>
        </p:nvSpPr>
        <p:spPr>
          <a:xfrm>
            <a:off x="2682175" y="2531860"/>
            <a:ext cx="1513715" cy="615511"/>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chemeClr val="dk1"/>
          </a:solidFill>
          <a:ln cap="flat" cmpd="sng" w="19050">
            <a:solidFill>
              <a:srgbClr val="F6C76B"/>
            </a:solidFill>
            <a:prstDash val="solid"/>
            <a:round/>
            <a:headEnd len="sm" w="sm" type="none"/>
            <a:tailEnd len="sm" w="sm" type="none"/>
          </a:ln>
        </p:spPr>
        <p:txBody>
          <a:bodyPr anchorCtr="0" anchor="ctr" bIns="45700" lIns="91425" spcFirstLastPara="1" rIns="91425" wrap="square" tIns="45700">
            <a:noAutofit/>
          </a:bodyPr>
          <a:lstStyle/>
          <a:p>
            <a:pPr indent="0" lvl="0" marL="0" rtl="0" algn="ctr">
              <a:spcBef>
                <a:spcPts val="0"/>
              </a:spcBef>
              <a:spcAft>
                <a:spcPts val="0"/>
              </a:spcAft>
              <a:buNone/>
            </a:pPr>
            <a:r>
              <a:rPr b="1" lang="en" sz="1600">
                <a:solidFill>
                  <a:srgbClr val="F6C76B"/>
                </a:solidFill>
                <a:latin typeface="Nunito"/>
                <a:ea typeface="Nunito"/>
                <a:cs typeface="Nunito"/>
                <a:sym typeface="Nunito"/>
              </a:rPr>
              <a:t>Non-sexist</a:t>
            </a:r>
            <a:endParaRPr b="1" sz="1600">
              <a:solidFill>
                <a:srgbClr val="F6C76B"/>
              </a:solidFill>
              <a:latin typeface="Nunito"/>
              <a:ea typeface="Nunito"/>
              <a:cs typeface="Nunito"/>
              <a:sym typeface="Nunito"/>
            </a:endParaRPr>
          </a:p>
        </p:txBody>
      </p:sp>
      <p:sp>
        <p:nvSpPr>
          <p:cNvPr id="744" name="Google Shape;744;p74"/>
          <p:cNvSpPr/>
          <p:nvPr/>
        </p:nvSpPr>
        <p:spPr>
          <a:xfrm>
            <a:off x="4762700" y="2062685"/>
            <a:ext cx="1513715" cy="615511"/>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rgbClr val="F6C76B"/>
          </a:solidFill>
          <a:ln cap="flat" cmpd="sng" w="9525">
            <a:solidFill>
              <a:srgbClr val="800000"/>
            </a:solidFill>
            <a:prstDash val="solid"/>
            <a:round/>
            <a:headEnd len="sm" w="sm" type="none"/>
            <a:tailEnd len="sm" w="sm" type="none"/>
          </a:ln>
        </p:spPr>
        <p:txBody>
          <a:bodyPr anchorCtr="0" anchor="ctr" bIns="45700" lIns="91425" spcFirstLastPara="1" rIns="91425" wrap="square" tIns="45700">
            <a:noAutofit/>
          </a:bodyPr>
          <a:lstStyle/>
          <a:p>
            <a:pPr indent="0" lvl="0" marL="0" rtl="0" algn="ctr">
              <a:spcBef>
                <a:spcPts val="0"/>
              </a:spcBef>
              <a:spcAft>
                <a:spcPts val="0"/>
              </a:spcAft>
              <a:buNone/>
            </a:pPr>
            <a:r>
              <a:rPr b="1" lang="en" sz="1600">
                <a:solidFill>
                  <a:schemeClr val="dk1"/>
                </a:solidFill>
                <a:latin typeface="Nunito"/>
                <a:ea typeface="Nunito"/>
                <a:cs typeface="Nunito"/>
                <a:sym typeface="Nunito"/>
              </a:rPr>
              <a:t>Racist</a:t>
            </a:r>
            <a:endParaRPr b="1" sz="1600">
              <a:solidFill>
                <a:schemeClr val="dk1"/>
              </a:solidFill>
              <a:latin typeface="Nunito"/>
              <a:ea typeface="Nunito"/>
              <a:cs typeface="Nunito"/>
              <a:sym typeface="Nunito"/>
            </a:endParaRPr>
          </a:p>
        </p:txBody>
      </p:sp>
      <p:sp>
        <p:nvSpPr>
          <p:cNvPr id="745" name="Google Shape;745;p74"/>
          <p:cNvSpPr/>
          <p:nvPr/>
        </p:nvSpPr>
        <p:spPr>
          <a:xfrm>
            <a:off x="5805100" y="2531860"/>
            <a:ext cx="1513715" cy="615511"/>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chemeClr val="dk1"/>
          </a:solidFill>
          <a:ln cap="flat" cmpd="sng" w="19050">
            <a:solidFill>
              <a:srgbClr val="F6C76B"/>
            </a:solidFill>
            <a:prstDash val="solid"/>
            <a:round/>
            <a:headEnd len="sm" w="sm" type="none"/>
            <a:tailEnd len="sm" w="sm" type="none"/>
          </a:ln>
        </p:spPr>
        <p:txBody>
          <a:bodyPr anchorCtr="0" anchor="ctr" bIns="45700" lIns="91425" spcFirstLastPara="1" rIns="91425" wrap="square" tIns="45700">
            <a:noAutofit/>
          </a:bodyPr>
          <a:lstStyle/>
          <a:p>
            <a:pPr indent="0" lvl="0" marL="0" rtl="0" algn="ctr">
              <a:spcBef>
                <a:spcPts val="0"/>
              </a:spcBef>
              <a:spcAft>
                <a:spcPts val="0"/>
              </a:spcAft>
              <a:buNone/>
            </a:pPr>
            <a:r>
              <a:rPr b="1" lang="en" sz="1600">
                <a:solidFill>
                  <a:srgbClr val="F6C76B"/>
                </a:solidFill>
                <a:latin typeface="Nunito"/>
                <a:ea typeface="Nunito"/>
                <a:cs typeface="Nunito"/>
                <a:sym typeface="Nunito"/>
              </a:rPr>
              <a:t>Anti-racist</a:t>
            </a:r>
            <a:endParaRPr b="1" sz="1600">
              <a:solidFill>
                <a:srgbClr val="F6C76B"/>
              </a:solidFill>
              <a:latin typeface="Nunito"/>
              <a:ea typeface="Nunito"/>
              <a:cs typeface="Nunito"/>
              <a:sym typeface="Nunito"/>
            </a:endParaRPr>
          </a:p>
        </p:txBody>
      </p:sp>
      <p:sp>
        <p:nvSpPr>
          <p:cNvPr id="746" name="Google Shape;746;p74"/>
          <p:cNvSpPr/>
          <p:nvPr/>
        </p:nvSpPr>
        <p:spPr>
          <a:xfrm>
            <a:off x="5477712" y="2863726"/>
            <a:ext cx="444336" cy="459142"/>
          </a:xfrm>
          <a:custGeom>
            <a:rect b="b" l="l" r="r" t="t"/>
            <a:pathLst>
              <a:path extrusionOk="0" h="15890" w="17204">
                <a:moveTo>
                  <a:pt x="1241" y="6108"/>
                </a:moveTo>
                <a:lnTo>
                  <a:pt x="1022" y="6376"/>
                </a:lnTo>
                <a:lnTo>
                  <a:pt x="852" y="6644"/>
                </a:lnTo>
                <a:lnTo>
                  <a:pt x="755" y="6765"/>
                </a:lnTo>
                <a:lnTo>
                  <a:pt x="730" y="6425"/>
                </a:lnTo>
                <a:lnTo>
                  <a:pt x="682" y="6108"/>
                </a:lnTo>
                <a:close/>
                <a:moveTo>
                  <a:pt x="3188" y="6181"/>
                </a:moveTo>
                <a:lnTo>
                  <a:pt x="3918" y="6206"/>
                </a:lnTo>
                <a:lnTo>
                  <a:pt x="3772" y="6327"/>
                </a:lnTo>
                <a:lnTo>
                  <a:pt x="3626" y="6498"/>
                </a:lnTo>
                <a:lnTo>
                  <a:pt x="3382" y="6814"/>
                </a:lnTo>
                <a:lnTo>
                  <a:pt x="3236" y="7009"/>
                </a:lnTo>
                <a:lnTo>
                  <a:pt x="3115" y="6936"/>
                </a:lnTo>
                <a:lnTo>
                  <a:pt x="2969" y="6911"/>
                </a:lnTo>
                <a:lnTo>
                  <a:pt x="2896" y="6887"/>
                </a:lnTo>
                <a:lnTo>
                  <a:pt x="2798" y="6863"/>
                </a:lnTo>
                <a:lnTo>
                  <a:pt x="2725" y="6863"/>
                </a:lnTo>
                <a:lnTo>
                  <a:pt x="2969" y="6546"/>
                </a:lnTo>
                <a:lnTo>
                  <a:pt x="3188" y="6230"/>
                </a:lnTo>
                <a:lnTo>
                  <a:pt x="3188" y="6181"/>
                </a:lnTo>
                <a:close/>
                <a:moveTo>
                  <a:pt x="4112" y="6206"/>
                </a:moveTo>
                <a:lnTo>
                  <a:pt x="4064" y="6376"/>
                </a:lnTo>
                <a:lnTo>
                  <a:pt x="4039" y="6546"/>
                </a:lnTo>
                <a:lnTo>
                  <a:pt x="4039" y="6863"/>
                </a:lnTo>
                <a:lnTo>
                  <a:pt x="3991" y="7398"/>
                </a:lnTo>
                <a:lnTo>
                  <a:pt x="3796" y="7617"/>
                </a:lnTo>
                <a:lnTo>
                  <a:pt x="3626" y="7860"/>
                </a:lnTo>
                <a:lnTo>
                  <a:pt x="3650" y="7714"/>
                </a:lnTo>
                <a:lnTo>
                  <a:pt x="3650" y="7568"/>
                </a:lnTo>
                <a:lnTo>
                  <a:pt x="3626" y="7447"/>
                </a:lnTo>
                <a:lnTo>
                  <a:pt x="3577" y="7325"/>
                </a:lnTo>
                <a:lnTo>
                  <a:pt x="3504" y="7203"/>
                </a:lnTo>
                <a:lnTo>
                  <a:pt x="3820" y="6717"/>
                </a:lnTo>
                <a:lnTo>
                  <a:pt x="3966" y="6473"/>
                </a:lnTo>
                <a:lnTo>
                  <a:pt x="4088" y="6206"/>
                </a:lnTo>
                <a:close/>
                <a:moveTo>
                  <a:pt x="2701" y="7301"/>
                </a:moveTo>
                <a:lnTo>
                  <a:pt x="2750" y="7325"/>
                </a:lnTo>
                <a:lnTo>
                  <a:pt x="2823" y="7325"/>
                </a:lnTo>
                <a:lnTo>
                  <a:pt x="2969" y="7374"/>
                </a:lnTo>
                <a:lnTo>
                  <a:pt x="3090" y="7447"/>
                </a:lnTo>
                <a:lnTo>
                  <a:pt x="3163" y="7568"/>
                </a:lnTo>
                <a:lnTo>
                  <a:pt x="3188" y="7690"/>
                </a:lnTo>
                <a:lnTo>
                  <a:pt x="3188" y="7836"/>
                </a:lnTo>
                <a:lnTo>
                  <a:pt x="3139" y="7982"/>
                </a:lnTo>
                <a:lnTo>
                  <a:pt x="3042" y="8104"/>
                </a:lnTo>
                <a:lnTo>
                  <a:pt x="2920" y="8201"/>
                </a:lnTo>
                <a:lnTo>
                  <a:pt x="2847" y="8225"/>
                </a:lnTo>
                <a:lnTo>
                  <a:pt x="2774" y="8250"/>
                </a:lnTo>
                <a:lnTo>
                  <a:pt x="2677" y="8225"/>
                </a:lnTo>
                <a:lnTo>
                  <a:pt x="2604" y="8201"/>
                </a:lnTo>
                <a:lnTo>
                  <a:pt x="2531" y="8152"/>
                </a:lnTo>
                <a:lnTo>
                  <a:pt x="2482" y="8079"/>
                </a:lnTo>
                <a:lnTo>
                  <a:pt x="2433" y="8031"/>
                </a:lnTo>
                <a:lnTo>
                  <a:pt x="2409" y="7958"/>
                </a:lnTo>
                <a:lnTo>
                  <a:pt x="2385" y="7836"/>
                </a:lnTo>
                <a:lnTo>
                  <a:pt x="2385" y="7714"/>
                </a:lnTo>
                <a:lnTo>
                  <a:pt x="2433" y="7593"/>
                </a:lnTo>
                <a:lnTo>
                  <a:pt x="2482" y="7495"/>
                </a:lnTo>
                <a:lnTo>
                  <a:pt x="2579" y="7374"/>
                </a:lnTo>
                <a:lnTo>
                  <a:pt x="2701" y="7301"/>
                </a:lnTo>
                <a:close/>
                <a:moveTo>
                  <a:pt x="1582" y="6133"/>
                </a:moveTo>
                <a:lnTo>
                  <a:pt x="1898" y="6157"/>
                </a:lnTo>
                <a:lnTo>
                  <a:pt x="2239" y="6157"/>
                </a:lnTo>
                <a:lnTo>
                  <a:pt x="3042" y="6181"/>
                </a:lnTo>
                <a:lnTo>
                  <a:pt x="2823" y="6303"/>
                </a:lnTo>
                <a:lnTo>
                  <a:pt x="2628" y="6473"/>
                </a:lnTo>
                <a:lnTo>
                  <a:pt x="2458" y="6692"/>
                </a:lnTo>
                <a:lnTo>
                  <a:pt x="2287" y="6911"/>
                </a:lnTo>
                <a:lnTo>
                  <a:pt x="1995" y="7398"/>
                </a:lnTo>
                <a:lnTo>
                  <a:pt x="1728" y="7836"/>
                </a:lnTo>
                <a:lnTo>
                  <a:pt x="1485" y="8225"/>
                </a:lnTo>
                <a:lnTo>
                  <a:pt x="1193" y="8639"/>
                </a:lnTo>
                <a:lnTo>
                  <a:pt x="925" y="9053"/>
                </a:lnTo>
                <a:lnTo>
                  <a:pt x="657" y="9466"/>
                </a:lnTo>
                <a:lnTo>
                  <a:pt x="633" y="8639"/>
                </a:lnTo>
                <a:lnTo>
                  <a:pt x="755" y="8566"/>
                </a:lnTo>
                <a:lnTo>
                  <a:pt x="852" y="8469"/>
                </a:lnTo>
                <a:lnTo>
                  <a:pt x="1047" y="8225"/>
                </a:lnTo>
                <a:lnTo>
                  <a:pt x="1193" y="7982"/>
                </a:lnTo>
                <a:lnTo>
                  <a:pt x="1314" y="7714"/>
                </a:lnTo>
                <a:lnTo>
                  <a:pt x="1436" y="7544"/>
                </a:lnTo>
                <a:lnTo>
                  <a:pt x="1582" y="7349"/>
                </a:lnTo>
                <a:lnTo>
                  <a:pt x="1874" y="6984"/>
                </a:lnTo>
                <a:lnTo>
                  <a:pt x="1995" y="6790"/>
                </a:lnTo>
                <a:lnTo>
                  <a:pt x="2141" y="6619"/>
                </a:lnTo>
                <a:lnTo>
                  <a:pt x="2239" y="6425"/>
                </a:lnTo>
                <a:lnTo>
                  <a:pt x="2312" y="6206"/>
                </a:lnTo>
                <a:lnTo>
                  <a:pt x="2312" y="6181"/>
                </a:lnTo>
                <a:lnTo>
                  <a:pt x="2287" y="6181"/>
                </a:lnTo>
                <a:lnTo>
                  <a:pt x="2117" y="6279"/>
                </a:lnTo>
                <a:lnTo>
                  <a:pt x="1971" y="6400"/>
                </a:lnTo>
                <a:lnTo>
                  <a:pt x="1825" y="6546"/>
                </a:lnTo>
                <a:lnTo>
                  <a:pt x="1703" y="6692"/>
                </a:lnTo>
                <a:lnTo>
                  <a:pt x="1460" y="7009"/>
                </a:lnTo>
                <a:lnTo>
                  <a:pt x="1217" y="7325"/>
                </a:lnTo>
                <a:lnTo>
                  <a:pt x="925" y="7714"/>
                </a:lnTo>
                <a:lnTo>
                  <a:pt x="657" y="8152"/>
                </a:lnTo>
                <a:lnTo>
                  <a:pt x="657" y="8128"/>
                </a:lnTo>
                <a:lnTo>
                  <a:pt x="730" y="7398"/>
                </a:lnTo>
                <a:lnTo>
                  <a:pt x="828" y="7276"/>
                </a:lnTo>
                <a:lnTo>
                  <a:pt x="901" y="7130"/>
                </a:lnTo>
                <a:lnTo>
                  <a:pt x="1047" y="6887"/>
                </a:lnTo>
                <a:lnTo>
                  <a:pt x="1339" y="6522"/>
                </a:lnTo>
                <a:lnTo>
                  <a:pt x="1460" y="6327"/>
                </a:lnTo>
                <a:lnTo>
                  <a:pt x="1582" y="6133"/>
                </a:lnTo>
                <a:close/>
                <a:moveTo>
                  <a:pt x="1971" y="7982"/>
                </a:moveTo>
                <a:lnTo>
                  <a:pt x="1995" y="8104"/>
                </a:lnTo>
                <a:lnTo>
                  <a:pt x="2044" y="8225"/>
                </a:lnTo>
                <a:lnTo>
                  <a:pt x="2117" y="8323"/>
                </a:lnTo>
                <a:lnTo>
                  <a:pt x="2190" y="8396"/>
                </a:lnTo>
                <a:lnTo>
                  <a:pt x="1533" y="9369"/>
                </a:lnTo>
                <a:lnTo>
                  <a:pt x="682" y="10658"/>
                </a:lnTo>
                <a:lnTo>
                  <a:pt x="682" y="10512"/>
                </a:lnTo>
                <a:lnTo>
                  <a:pt x="657" y="10123"/>
                </a:lnTo>
                <a:lnTo>
                  <a:pt x="1241" y="9150"/>
                </a:lnTo>
                <a:lnTo>
                  <a:pt x="1849" y="8201"/>
                </a:lnTo>
                <a:lnTo>
                  <a:pt x="1971" y="7982"/>
                </a:lnTo>
                <a:close/>
                <a:moveTo>
                  <a:pt x="3188" y="8566"/>
                </a:moveTo>
                <a:lnTo>
                  <a:pt x="2312" y="9928"/>
                </a:lnTo>
                <a:lnTo>
                  <a:pt x="1436" y="11242"/>
                </a:lnTo>
                <a:lnTo>
                  <a:pt x="1047" y="11753"/>
                </a:lnTo>
                <a:lnTo>
                  <a:pt x="828" y="11997"/>
                </a:lnTo>
                <a:lnTo>
                  <a:pt x="657" y="12264"/>
                </a:lnTo>
                <a:lnTo>
                  <a:pt x="657" y="11242"/>
                </a:lnTo>
                <a:lnTo>
                  <a:pt x="974" y="10780"/>
                </a:lnTo>
                <a:lnTo>
                  <a:pt x="1922" y="9369"/>
                </a:lnTo>
                <a:lnTo>
                  <a:pt x="2458" y="8590"/>
                </a:lnTo>
                <a:lnTo>
                  <a:pt x="2579" y="8639"/>
                </a:lnTo>
                <a:lnTo>
                  <a:pt x="2725" y="8663"/>
                </a:lnTo>
                <a:lnTo>
                  <a:pt x="2871" y="8663"/>
                </a:lnTo>
                <a:lnTo>
                  <a:pt x="2993" y="8639"/>
                </a:lnTo>
                <a:lnTo>
                  <a:pt x="3090" y="8615"/>
                </a:lnTo>
                <a:lnTo>
                  <a:pt x="3188" y="8566"/>
                </a:lnTo>
                <a:close/>
                <a:moveTo>
                  <a:pt x="3991" y="7787"/>
                </a:moveTo>
                <a:lnTo>
                  <a:pt x="3991" y="8834"/>
                </a:lnTo>
                <a:lnTo>
                  <a:pt x="3820" y="8980"/>
                </a:lnTo>
                <a:lnTo>
                  <a:pt x="3650" y="9174"/>
                </a:lnTo>
                <a:lnTo>
                  <a:pt x="3358" y="9588"/>
                </a:lnTo>
                <a:lnTo>
                  <a:pt x="2823" y="10342"/>
                </a:lnTo>
                <a:lnTo>
                  <a:pt x="2555" y="10707"/>
                </a:lnTo>
                <a:lnTo>
                  <a:pt x="2287" y="11096"/>
                </a:lnTo>
                <a:lnTo>
                  <a:pt x="1436" y="12143"/>
                </a:lnTo>
                <a:lnTo>
                  <a:pt x="1022" y="12654"/>
                </a:lnTo>
                <a:lnTo>
                  <a:pt x="633" y="13189"/>
                </a:lnTo>
                <a:lnTo>
                  <a:pt x="633" y="12946"/>
                </a:lnTo>
                <a:lnTo>
                  <a:pt x="633" y="12775"/>
                </a:lnTo>
                <a:lnTo>
                  <a:pt x="755" y="12654"/>
                </a:lnTo>
                <a:lnTo>
                  <a:pt x="876" y="12532"/>
                </a:lnTo>
                <a:lnTo>
                  <a:pt x="1120" y="12264"/>
                </a:lnTo>
                <a:lnTo>
                  <a:pt x="1509" y="11680"/>
                </a:lnTo>
                <a:lnTo>
                  <a:pt x="2020" y="10975"/>
                </a:lnTo>
                <a:lnTo>
                  <a:pt x="2506" y="10245"/>
                </a:lnTo>
                <a:lnTo>
                  <a:pt x="2993" y="9490"/>
                </a:lnTo>
                <a:lnTo>
                  <a:pt x="3455" y="8736"/>
                </a:lnTo>
                <a:lnTo>
                  <a:pt x="3723" y="8274"/>
                </a:lnTo>
                <a:lnTo>
                  <a:pt x="3869" y="8031"/>
                </a:lnTo>
                <a:lnTo>
                  <a:pt x="3991" y="7787"/>
                </a:lnTo>
                <a:close/>
                <a:moveTo>
                  <a:pt x="4039" y="14065"/>
                </a:moveTo>
                <a:lnTo>
                  <a:pt x="4039" y="14430"/>
                </a:lnTo>
                <a:lnTo>
                  <a:pt x="3820" y="14430"/>
                </a:lnTo>
                <a:lnTo>
                  <a:pt x="4015" y="14089"/>
                </a:lnTo>
                <a:lnTo>
                  <a:pt x="4039" y="14065"/>
                </a:lnTo>
                <a:close/>
                <a:moveTo>
                  <a:pt x="4039" y="12921"/>
                </a:moveTo>
                <a:lnTo>
                  <a:pt x="4039" y="13140"/>
                </a:lnTo>
                <a:lnTo>
                  <a:pt x="4039" y="13554"/>
                </a:lnTo>
                <a:lnTo>
                  <a:pt x="3918" y="13724"/>
                </a:lnTo>
                <a:lnTo>
                  <a:pt x="3820" y="13870"/>
                </a:lnTo>
                <a:lnTo>
                  <a:pt x="3577" y="14235"/>
                </a:lnTo>
                <a:lnTo>
                  <a:pt x="3431" y="14454"/>
                </a:lnTo>
                <a:lnTo>
                  <a:pt x="2993" y="14454"/>
                </a:lnTo>
                <a:lnTo>
                  <a:pt x="3431" y="13797"/>
                </a:lnTo>
                <a:lnTo>
                  <a:pt x="3747" y="13359"/>
                </a:lnTo>
                <a:lnTo>
                  <a:pt x="4039" y="12921"/>
                </a:lnTo>
                <a:close/>
                <a:moveTo>
                  <a:pt x="4039" y="11826"/>
                </a:moveTo>
                <a:lnTo>
                  <a:pt x="4039" y="12483"/>
                </a:lnTo>
                <a:lnTo>
                  <a:pt x="3845" y="12678"/>
                </a:lnTo>
                <a:lnTo>
                  <a:pt x="3650" y="12873"/>
                </a:lnTo>
                <a:lnTo>
                  <a:pt x="3334" y="13311"/>
                </a:lnTo>
                <a:lnTo>
                  <a:pt x="2896" y="13895"/>
                </a:lnTo>
                <a:lnTo>
                  <a:pt x="2677" y="14187"/>
                </a:lnTo>
                <a:lnTo>
                  <a:pt x="2482" y="14503"/>
                </a:lnTo>
                <a:lnTo>
                  <a:pt x="2312" y="14503"/>
                </a:lnTo>
                <a:lnTo>
                  <a:pt x="2433" y="14333"/>
                </a:lnTo>
                <a:lnTo>
                  <a:pt x="2555" y="14162"/>
                </a:lnTo>
                <a:lnTo>
                  <a:pt x="2871" y="13651"/>
                </a:lnTo>
                <a:lnTo>
                  <a:pt x="3188" y="13116"/>
                </a:lnTo>
                <a:lnTo>
                  <a:pt x="3504" y="12581"/>
                </a:lnTo>
                <a:lnTo>
                  <a:pt x="3845" y="12070"/>
                </a:lnTo>
                <a:lnTo>
                  <a:pt x="4039" y="11826"/>
                </a:lnTo>
                <a:close/>
                <a:moveTo>
                  <a:pt x="4015" y="10391"/>
                </a:moveTo>
                <a:lnTo>
                  <a:pt x="4015" y="11218"/>
                </a:lnTo>
                <a:lnTo>
                  <a:pt x="4039" y="11364"/>
                </a:lnTo>
                <a:lnTo>
                  <a:pt x="3869" y="11486"/>
                </a:lnTo>
                <a:lnTo>
                  <a:pt x="3723" y="11656"/>
                </a:lnTo>
                <a:lnTo>
                  <a:pt x="3577" y="11826"/>
                </a:lnTo>
                <a:lnTo>
                  <a:pt x="3455" y="12021"/>
                </a:lnTo>
                <a:lnTo>
                  <a:pt x="3236" y="12386"/>
                </a:lnTo>
                <a:lnTo>
                  <a:pt x="3042" y="12702"/>
                </a:lnTo>
                <a:lnTo>
                  <a:pt x="2725" y="13238"/>
                </a:lnTo>
                <a:lnTo>
                  <a:pt x="2409" y="13773"/>
                </a:lnTo>
                <a:lnTo>
                  <a:pt x="2263" y="13968"/>
                </a:lnTo>
                <a:lnTo>
                  <a:pt x="2117" y="14138"/>
                </a:lnTo>
                <a:lnTo>
                  <a:pt x="1971" y="14333"/>
                </a:lnTo>
                <a:lnTo>
                  <a:pt x="1849" y="14527"/>
                </a:lnTo>
                <a:lnTo>
                  <a:pt x="1047" y="14600"/>
                </a:lnTo>
                <a:lnTo>
                  <a:pt x="1460" y="14089"/>
                </a:lnTo>
                <a:lnTo>
                  <a:pt x="1825" y="13554"/>
                </a:lnTo>
                <a:lnTo>
                  <a:pt x="2214" y="13019"/>
                </a:lnTo>
                <a:lnTo>
                  <a:pt x="2604" y="12508"/>
                </a:lnTo>
                <a:lnTo>
                  <a:pt x="2823" y="12240"/>
                </a:lnTo>
                <a:lnTo>
                  <a:pt x="3017" y="11972"/>
                </a:lnTo>
                <a:lnTo>
                  <a:pt x="3382" y="11388"/>
                </a:lnTo>
                <a:lnTo>
                  <a:pt x="3723" y="10902"/>
                </a:lnTo>
                <a:lnTo>
                  <a:pt x="3869" y="10634"/>
                </a:lnTo>
                <a:lnTo>
                  <a:pt x="4015" y="10391"/>
                </a:lnTo>
                <a:close/>
                <a:moveTo>
                  <a:pt x="4015" y="9271"/>
                </a:moveTo>
                <a:lnTo>
                  <a:pt x="4015" y="10147"/>
                </a:lnTo>
                <a:lnTo>
                  <a:pt x="3893" y="10220"/>
                </a:lnTo>
                <a:lnTo>
                  <a:pt x="3796" y="10318"/>
                </a:lnTo>
                <a:lnTo>
                  <a:pt x="3626" y="10512"/>
                </a:lnTo>
                <a:lnTo>
                  <a:pt x="3455" y="10731"/>
                </a:lnTo>
                <a:lnTo>
                  <a:pt x="3285" y="10975"/>
                </a:lnTo>
                <a:lnTo>
                  <a:pt x="2847" y="11632"/>
                </a:lnTo>
                <a:lnTo>
                  <a:pt x="2628" y="11972"/>
                </a:lnTo>
                <a:lnTo>
                  <a:pt x="2385" y="12289"/>
                </a:lnTo>
                <a:lnTo>
                  <a:pt x="1947" y="12873"/>
                </a:lnTo>
                <a:lnTo>
                  <a:pt x="1509" y="13481"/>
                </a:lnTo>
                <a:lnTo>
                  <a:pt x="1071" y="14065"/>
                </a:lnTo>
                <a:lnTo>
                  <a:pt x="828" y="14333"/>
                </a:lnTo>
                <a:lnTo>
                  <a:pt x="584" y="14625"/>
                </a:lnTo>
                <a:lnTo>
                  <a:pt x="609" y="14430"/>
                </a:lnTo>
                <a:lnTo>
                  <a:pt x="609" y="14235"/>
                </a:lnTo>
                <a:lnTo>
                  <a:pt x="609" y="13895"/>
                </a:lnTo>
                <a:lnTo>
                  <a:pt x="1120" y="13213"/>
                </a:lnTo>
                <a:lnTo>
                  <a:pt x="1631" y="12556"/>
                </a:lnTo>
                <a:lnTo>
                  <a:pt x="2677" y="11242"/>
                </a:lnTo>
                <a:lnTo>
                  <a:pt x="3090" y="10658"/>
                </a:lnTo>
                <a:lnTo>
                  <a:pt x="3480" y="10050"/>
                </a:lnTo>
                <a:lnTo>
                  <a:pt x="3747" y="9661"/>
                </a:lnTo>
                <a:lnTo>
                  <a:pt x="4015" y="9271"/>
                </a:lnTo>
                <a:close/>
                <a:moveTo>
                  <a:pt x="10341" y="488"/>
                </a:moveTo>
                <a:lnTo>
                  <a:pt x="10536" y="512"/>
                </a:lnTo>
                <a:lnTo>
                  <a:pt x="10755" y="536"/>
                </a:lnTo>
                <a:lnTo>
                  <a:pt x="10950" y="585"/>
                </a:lnTo>
                <a:lnTo>
                  <a:pt x="11071" y="609"/>
                </a:lnTo>
                <a:lnTo>
                  <a:pt x="11169" y="658"/>
                </a:lnTo>
                <a:lnTo>
                  <a:pt x="11266" y="731"/>
                </a:lnTo>
                <a:lnTo>
                  <a:pt x="11339" y="828"/>
                </a:lnTo>
                <a:lnTo>
                  <a:pt x="11485" y="999"/>
                </a:lnTo>
                <a:lnTo>
                  <a:pt x="11582" y="1217"/>
                </a:lnTo>
                <a:lnTo>
                  <a:pt x="11655" y="1436"/>
                </a:lnTo>
                <a:lnTo>
                  <a:pt x="11704" y="1680"/>
                </a:lnTo>
                <a:lnTo>
                  <a:pt x="11728" y="1923"/>
                </a:lnTo>
                <a:lnTo>
                  <a:pt x="11728" y="2385"/>
                </a:lnTo>
                <a:lnTo>
                  <a:pt x="11680" y="2848"/>
                </a:lnTo>
                <a:lnTo>
                  <a:pt x="11582" y="3310"/>
                </a:lnTo>
                <a:lnTo>
                  <a:pt x="11461" y="3772"/>
                </a:lnTo>
                <a:lnTo>
                  <a:pt x="11315" y="4210"/>
                </a:lnTo>
                <a:lnTo>
                  <a:pt x="10974" y="5111"/>
                </a:lnTo>
                <a:lnTo>
                  <a:pt x="10804" y="5549"/>
                </a:lnTo>
                <a:lnTo>
                  <a:pt x="10658" y="5987"/>
                </a:lnTo>
                <a:lnTo>
                  <a:pt x="10658" y="6084"/>
                </a:lnTo>
                <a:lnTo>
                  <a:pt x="10658" y="6181"/>
                </a:lnTo>
                <a:lnTo>
                  <a:pt x="10731" y="6254"/>
                </a:lnTo>
                <a:lnTo>
                  <a:pt x="10779" y="6303"/>
                </a:lnTo>
                <a:lnTo>
                  <a:pt x="10877" y="6327"/>
                </a:lnTo>
                <a:lnTo>
                  <a:pt x="10950" y="6327"/>
                </a:lnTo>
                <a:lnTo>
                  <a:pt x="11047" y="6303"/>
                </a:lnTo>
                <a:lnTo>
                  <a:pt x="11120" y="6279"/>
                </a:lnTo>
                <a:lnTo>
                  <a:pt x="11388" y="6303"/>
                </a:lnTo>
                <a:lnTo>
                  <a:pt x="11655" y="6327"/>
                </a:lnTo>
                <a:lnTo>
                  <a:pt x="12215" y="6352"/>
                </a:lnTo>
                <a:lnTo>
                  <a:pt x="12775" y="6327"/>
                </a:lnTo>
                <a:lnTo>
                  <a:pt x="13310" y="6327"/>
                </a:lnTo>
                <a:lnTo>
                  <a:pt x="13748" y="6352"/>
                </a:lnTo>
                <a:lnTo>
                  <a:pt x="14210" y="6425"/>
                </a:lnTo>
                <a:lnTo>
                  <a:pt x="14673" y="6498"/>
                </a:lnTo>
                <a:lnTo>
                  <a:pt x="15111" y="6595"/>
                </a:lnTo>
                <a:lnTo>
                  <a:pt x="15476" y="6668"/>
                </a:lnTo>
                <a:lnTo>
                  <a:pt x="15841" y="6790"/>
                </a:lnTo>
                <a:lnTo>
                  <a:pt x="16011" y="6887"/>
                </a:lnTo>
                <a:lnTo>
                  <a:pt x="16157" y="6960"/>
                </a:lnTo>
                <a:lnTo>
                  <a:pt x="16327" y="7082"/>
                </a:lnTo>
                <a:lnTo>
                  <a:pt x="16449" y="7203"/>
                </a:lnTo>
                <a:lnTo>
                  <a:pt x="16546" y="7301"/>
                </a:lnTo>
                <a:lnTo>
                  <a:pt x="16619" y="7398"/>
                </a:lnTo>
                <a:lnTo>
                  <a:pt x="16644" y="7520"/>
                </a:lnTo>
                <a:lnTo>
                  <a:pt x="16668" y="7641"/>
                </a:lnTo>
                <a:lnTo>
                  <a:pt x="16692" y="7763"/>
                </a:lnTo>
                <a:lnTo>
                  <a:pt x="16668" y="7885"/>
                </a:lnTo>
                <a:lnTo>
                  <a:pt x="16644" y="8031"/>
                </a:lnTo>
                <a:lnTo>
                  <a:pt x="16595" y="8152"/>
                </a:lnTo>
                <a:lnTo>
                  <a:pt x="16473" y="8371"/>
                </a:lnTo>
                <a:lnTo>
                  <a:pt x="16303" y="8566"/>
                </a:lnTo>
                <a:lnTo>
                  <a:pt x="16206" y="8663"/>
                </a:lnTo>
                <a:lnTo>
                  <a:pt x="16108" y="8736"/>
                </a:lnTo>
                <a:lnTo>
                  <a:pt x="15987" y="8785"/>
                </a:lnTo>
                <a:lnTo>
                  <a:pt x="15889" y="8834"/>
                </a:lnTo>
                <a:lnTo>
                  <a:pt x="15792" y="8882"/>
                </a:lnTo>
                <a:lnTo>
                  <a:pt x="15719" y="8955"/>
                </a:lnTo>
                <a:lnTo>
                  <a:pt x="15695" y="9053"/>
                </a:lnTo>
                <a:lnTo>
                  <a:pt x="15719" y="9150"/>
                </a:lnTo>
                <a:lnTo>
                  <a:pt x="15743" y="9247"/>
                </a:lnTo>
                <a:lnTo>
                  <a:pt x="15816" y="9296"/>
                </a:lnTo>
                <a:lnTo>
                  <a:pt x="15914" y="9344"/>
                </a:lnTo>
                <a:lnTo>
                  <a:pt x="16035" y="9344"/>
                </a:lnTo>
                <a:lnTo>
                  <a:pt x="16157" y="9296"/>
                </a:lnTo>
                <a:lnTo>
                  <a:pt x="16279" y="9393"/>
                </a:lnTo>
                <a:lnTo>
                  <a:pt x="16376" y="9490"/>
                </a:lnTo>
                <a:lnTo>
                  <a:pt x="16425" y="9636"/>
                </a:lnTo>
                <a:lnTo>
                  <a:pt x="16473" y="9782"/>
                </a:lnTo>
                <a:lnTo>
                  <a:pt x="16473" y="9953"/>
                </a:lnTo>
                <a:lnTo>
                  <a:pt x="16449" y="10123"/>
                </a:lnTo>
                <a:lnTo>
                  <a:pt x="16376" y="10415"/>
                </a:lnTo>
                <a:lnTo>
                  <a:pt x="16303" y="10610"/>
                </a:lnTo>
                <a:lnTo>
                  <a:pt x="16206" y="10756"/>
                </a:lnTo>
                <a:lnTo>
                  <a:pt x="16084" y="10902"/>
                </a:lnTo>
                <a:lnTo>
                  <a:pt x="15938" y="11023"/>
                </a:lnTo>
                <a:lnTo>
                  <a:pt x="15743" y="11145"/>
                </a:lnTo>
                <a:lnTo>
                  <a:pt x="15670" y="11194"/>
                </a:lnTo>
                <a:lnTo>
                  <a:pt x="15622" y="11315"/>
                </a:lnTo>
                <a:lnTo>
                  <a:pt x="15622" y="11388"/>
                </a:lnTo>
                <a:lnTo>
                  <a:pt x="15646" y="11437"/>
                </a:lnTo>
                <a:lnTo>
                  <a:pt x="15670" y="11486"/>
                </a:lnTo>
                <a:lnTo>
                  <a:pt x="15719" y="11510"/>
                </a:lnTo>
                <a:lnTo>
                  <a:pt x="15792" y="11559"/>
                </a:lnTo>
                <a:lnTo>
                  <a:pt x="15889" y="11583"/>
                </a:lnTo>
                <a:lnTo>
                  <a:pt x="15962" y="11753"/>
                </a:lnTo>
                <a:lnTo>
                  <a:pt x="15987" y="11924"/>
                </a:lnTo>
                <a:lnTo>
                  <a:pt x="16011" y="12070"/>
                </a:lnTo>
                <a:lnTo>
                  <a:pt x="15987" y="12410"/>
                </a:lnTo>
                <a:lnTo>
                  <a:pt x="15962" y="12678"/>
                </a:lnTo>
                <a:lnTo>
                  <a:pt x="15914" y="12824"/>
                </a:lnTo>
                <a:lnTo>
                  <a:pt x="15865" y="12994"/>
                </a:lnTo>
                <a:lnTo>
                  <a:pt x="15792" y="13140"/>
                </a:lnTo>
                <a:lnTo>
                  <a:pt x="15719" y="13262"/>
                </a:lnTo>
                <a:lnTo>
                  <a:pt x="15622" y="13335"/>
                </a:lnTo>
                <a:lnTo>
                  <a:pt x="15549" y="13359"/>
                </a:lnTo>
                <a:lnTo>
                  <a:pt x="15500" y="13359"/>
                </a:lnTo>
                <a:lnTo>
                  <a:pt x="15403" y="13384"/>
                </a:lnTo>
                <a:lnTo>
                  <a:pt x="15330" y="13432"/>
                </a:lnTo>
                <a:lnTo>
                  <a:pt x="15281" y="13505"/>
                </a:lnTo>
                <a:lnTo>
                  <a:pt x="15257" y="13578"/>
                </a:lnTo>
                <a:lnTo>
                  <a:pt x="15257" y="13676"/>
                </a:lnTo>
                <a:lnTo>
                  <a:pt x="15281" y="13749"/>
                </a:lnTo>
                <a:lnTo>
                  <a:pt x="15354" y="13797"/>
                </a:lnTo>
                <a:lnTo>
                  <a:pt x="15427" y="13846"/>
                </a:lnTo>
                <a:lnTo>
                  <a:pt x="15524" y="13846"/>
                </a:lnTo>
                <a:lnTo>
                  <a:pt x="15573" y="14089"/>
                </a:lnTo>
                <a:lnTo>
                  <a:pt x="15622" y="14357"/>
                </a:lnTo>
                <a:lnTo>
                  <a:pt x="15622" y="14479"/>
                </a:lnTo>
                <a:lnTo>
                  <a:pt x="15622" y="14600"/>
                </a:lnTo>
                <a:lnTo>
                  <a:pt x="15597" y="14722"/>
                </a:lnTo>
                <a:lnTo>
                  <a:pt x="15549" y="14868"/>
                </a:lnTo>
                <a:lnTo>
                  <a:pt x="15476" y="14965"/>
                </a:lnTo>
                <a:lnTo>
                  <a:pt x="15403" y="15063"/>
                </a:lnTo>
                <a:lnTo>
                  <a:pt x="15305" y="15136"/>
                </a:lnTo>
                <a:lnTo>
                  <a:pt x="15208" y="15184"/>
                </a:lnTo>
                <a:lnTo>
                  <a:pt x="15208" y="15184"/>
                </a:lnTo>
                <a:lnTo>
                  <a:pt x="15257" y="14917"/>
                </a:lnTo>
                <a:lnTo>
                  <a:pt x="15330" y="14625"/>
                </a:lnTo>
                <a:lnTo>
                  <a:pt x="15330" y="14600"/>
                </a:lnTo>
                <a:lnTo>
                  <a:pt x="15330" y="14552"/>
                </a:lnTo>
                <a:lnTo>
                  <a:pt x="15281" y="14527"/>
                </a:lnTo>
                <a:lnTo>
                  <a:pt x="15208" y="14503"/>
                </a:lnTo>
                <a:lnTo>
                  <a:pt x="15184" y="14527"/>
                </a:lnTo>
                <a:lnTo>
                  <a:pt x="15159" y="14552"/>
                </a:lnTo>
                <a:lnTo>
                  <a:pt x="15013" y="14917"/>
                </a:lnTo>
                <a:lnTo>
                  <a:pt x="14965" y="15087"/>
                </a:lnTo>
                <a:lnTo>
                  <a:pt x="14965" y="15282"/>
                </a:lnTo>
                <a:lnTo>
                  <a:pt x="14648" y="15355"/>
                </a:lnTo>
                <a:lnTo>
                  <a:pt x="14721" y="15038"/>
                </a:lnTo>
                <a:lnTo>
                  <a:pt x="14819" y="14673"/>
                </a:lnTo>
                <a:lnTo>
                  <a:pt x="14867" y="14308"/>
                </a:lnTo>
                <a:lnTo>
                  <a:pt x="14867" y="14284"/>
                </a:lnTo>
                <a:lnTo>
                  <a:pt x="14843" y="14235"/>
                </a:lnTo>
                <a:lnTo>
                  <a:pt x="14794" y="14211"/>
                </a:lnTo>
                <a:lnTo>
                  <a:pt x="14721" y="14235"/>
                </a:lnTo>
                <a:lnTo>
                  <a:pt x="14673" y="14260"/>
                </a:lnTo>
                <a:lnTo>
                  <a:pt x="14673" y="14284"/>
                </a:lnTo>
                <a:lnTo>
                  <a:pt x="14551" y="14625"/>
                </a:lnTo>
                <a:lnTo>
                  <a:pt x="14454" y="14965"/>
                </a:lnTo>
                <a:lnTo>
                  <a:pt x="14356" y="15184"/>
                </a:lnTo>
                <a:lnTo>
                  <a:pt x="14332" y="15306"/>
                </a:lnTo>
                <a:lnTo>
                  <a:pt x="14332" y="15403"/>
                </a:lnTo>
                <a:lnTo>
                  <a:pt x="14064" y="15428"/>
                </a:lnTo>
                <a:lnTo>
                  <a:pt x="14064" y="15428"/>
                </a:lnTo>
                <a:lnTo>
                  <a:pt x="14089" y="15379"/>
                </a:lnTo>
                <a:lnTo>
                  <a:pt x="14089" y="15330"/>
                </a:lnTo>
                <a:lnTo>
                  <a:pt x="14113" y="15063"/>
                </a:lnTo>
                <a:lnTo>
                  <a:pt x="14162" y="14771"/>
                </a:lnTo>
                <a:lnTo>
                  <a:pt x="14235" y="14503"/>
                </a:lnTo>
                <a:lnTo>
                  <a:pt x="14356" y="14260"/>
                </a:lnTo>
                <a:lnTo>
                  <a:pt x="14356" y="14211"/>
                </a:lnTo>
                <a:lnTo>
                  <a:pt x="14332" y="14162"/>
                </a:lnTo>
                <a:lnTo>
                  <a:pt x="14283" y="14138"/>
                </a:lnTo>
                <a:lnTo>
                  <a:pt x="14235" y="14162"/>
                </a:lnTo>
                <a:lnTo>
                  <a:pt x="14064" y="14430"/>
                </a:lnTo>
                <a:lnTo>
                  <a:pt x="13918" y="14722"/>
                </a:lnTo>
                <a:lnTo>
                  <a:pt x="13845" y="14868"/>
                </a:lnTo>
                <a:lnTo>
                  <a:pt x="13821" y="15014"/>
                </a:lnTo>
                <a:lnTo>
                  <a:pt x="13797" y="15160"/>
                </a:lnTo>
                <a:lnTo>
                  <a:pt x="13797" y="15330"/>
                </a:lnTo>
                <a:lnTo>
                  <a:pt x="13821" y="15379"/>
                </a:lnTo>
                <a:lnTo>
                  <a:pt x="13845" y="15428"/>
                </a:lnTo>
                <a:lnTo>
                  <a:pt x="13383" y="15428"/>
                </a:lnTo>
                <a:lnTo>
                  <a:pt x="13432" y="15209"/>
                </a:lnTo>
                <a:lnTo>
                  <a:pt x="13456" y="14990"/>
                </a:lnTo>
                <a:lnTo>
                  <a:pt x="13505" y="14771"/>
                </a:lnTo>
                <a:lnTo>
                  <a:pt x="13578" y="14552"/>
                </a:lnTo>
                <a:lnTo>
                  <a:pt x="13748" y="14114"/>
                </a:lnTo>
                <a:lnTo>
                  <a:pt x="13748" y="14089"/>
                </a:lnTo>
                <a:lnTo>
                  <a:pt x="13748" y="14065"/>
                </a:lnTo>
                <a:lnTo>
                  <a:pt x="13699" y="14016"/>
                </a:lnTo>
                <a:lnTo>
                  <a:pt x="13651" y="14016"/>
                </a:lnTo>
                <a:lnTo>
                  <a:pt x="13602" y="14065"/>
                </a:lnTo>
                <a:lnTo>
                  <a:pt x="13456" y="14260"/>
                </a:lnTo>
                <a:lnTo>
                  <a:pt x="13334" y="14454"/>
                </a:lnTo>
                <a:lnTo>
                  <a:pt x="13237" y="14673"/>
                </a:lnTo>
                <a:lnTo>
                  <a:pt x="13140" y="14917"/>
                </a:lnTo>
                <a:lnTo>
                  <a:pt x="13067" y="15136"/>
                </a:lnTo>
                <a:lnTo>
                  <a:pt x="13042" y="15282"/>
                </a:lnTo>
                <a:lnTo>
                  <a:pt x="13042" y="15403"/>
                </a:lnTo>
                <a:lnTo>
                  <a:pt x="12556" y="15330"/>
                </a:lnTo>
                <a:lnTo>
                  <a:pt x="12604" y="15038"/>
                </a:lnTo>
                <a:lnTo>
                  <a:pt x="12677" y="14746"/>
                </a:lnTo>
                <a:lnTo>
                  <a:pt x="12775" y="14479"/>
                </a:lnTo>
                <a:lnTo>
                  <a:pt x="12921" y="14211"/>
                </a:lnTo>
                <a:lnTo>
                  <a:pt x="12921" y="14162"/>
                </a:lnTo>
                <a:lnTo>
                  <a:pt x="12896" y="14114"/>
                </a:lnTo>
                <a:lnTo>
                  <a:pt x="12799" y="14114"/>
                </a:lnTo>
                <a:lnTo>
                  <a:pt x="12702" y="14235"/>
                </a:lnTo>
                <a:lnTo>
                  <a:pt x="12604" y="14357"/>
                </a:lnTo>
                <a:lnTo>
                  <a:pt x="12507" y="14479"/>
                </a:lnTo>
                <a:lnTo>
                  <a:pt x="12410" y="14649"/>
                </a:lnTo>
                <a:lnTo>
                  <a:pt x="12337" y="14795"/>
                </a:lnTo>
                <a:lnTo>
                  <a:pt x="12288" y="14965"/>
                </a:lnTo>
                <a:lnTo>
                  <a:pt x="12239" y="15136"/>
                </a:lnTo>
                <a:lnTo>
                  <a:pt x="12239" y="15282"/>
                </a:lnTo>
                <a:lnTo>
                  <a:pt x="11801" y="15233"/>
                </a:lnTo>
                <a:lnTo>
                  <a:pt x="11753" y="15209"/>
                </a:lnTo>
                <a:lnTo>
                  <a:pt x="11874" y="14941"/>
                </a:lnTo>
                <a:lnTo>
                  <a:pt x="11947" y="14673"/>
                </a:lnTo>
                <a:lnTo>
                  <a:pt x="12118" y="14114"/>
                </a:lnTo>
                <a:lnTo>
                  <a:pt x="12118" y="14089"/>
                </a:lnTo>
                <a:lnTo>
                  <a:pt x="12118" y="14065"/>
                </a:lnTo>
                <a:lnTo>
                  <a:pt x="12093" y="14065"/>
                </a:lnTo>
                <a:lnTo>
                  <a:pt x="12069" y="14089"/>
                </a:lnTo>
                <a:lnTo>
                  <a:pt x="11874" y="14357"/>
                </a:lnTo>
                <a:lnTo>
                  <a:pt x="11680" y="14600"/>
                </a:lnTo>
                <a:lnTo>
                  <a:pt x="11509" y="14868"/>
                </a:lnTo>
                <a:lnTo>
                  <a:pt x="11363" y="15136"/>
                </a:lnTo>
                <a:lnTo>
                  <a:pt x="11363" y="15160"/>
                </a:lnTo>
                <a:lnTo>
                  <a:pt x="10974" y="15087"/>
                </a:lnTo>
                <a:lnTo>
                  <a:pt x="11096" y="14990"/>
                </a:lnTo>
                <a:lnTo>
                  <a:pt x="11169" y="14868"/>
                </a:lnTo>
                <a:lnTo>
                  <a:pt x="11290" y="14600"/>
                </a:lnTo>
                <a:lnTo>
                  <a:pt x="11655" y="13870"/>
                </a:lnTo>
                <a:lnTo>
                  <a:pt x="11680" y="13846"/>
                </a:lnTo>
                <a:lnTo>
                  <a:pt x="11680" y="13822"/>
                </a:lnTo>
                <a:lnTo>
                  <a:pt x="11631" y="13773"/>
                </a:lnTo>
                <a:lnTo>
                  <a:pt x="11558" y="13773"/>
                </a:lnTo>
                <a:lnTo>
                  <a:pt x="11534" y="13797"/>
                </a:lnTo>
                <a:lnTo>
                  <a:pt x="11144" y="14406"/>
                </a:lnTo>
                <a:lnTo>
                  <a:pt x="10974" y="14722"/>
                </a:lnTo>
                <a:lnTo>
                  <a:pt x="10901" y="14868"/>
                </a:lnTo>
                <a:lnTo>
                  <a:pt x="10877" y="14941"/>
                </a:lnTo>
                <a:lnTo>
                  <a:pt x="10877" y="15038"/>
                </a:lnTo>
                <a:lnTo>
                  <a:pt x="10901" y="15063"/>
                </a:lnTo>
                <a:lnTo>
                  <a:pt x="10341" y="14941"/>
                </a:lnTo>
                <a:lnTo>
                  <a:pt x="10487" y="14625"/>
                </a:lnTo>
                <a:lnTo>
                  <a:pt x="10633" y="14333"/>
                </a:lnTo>
                <a:lnTo>
                  <a:pt x="10804" y="14041"/>
                </a:lnTo>
                <a:lnTo>
                  <a:pt x="10998" y="13773"/>
                </a:lnTo>
                <a:lnTo>
                  <a:pt x="11023" y="13724"/>
                </a:lnTo>
                <a:lnTo>
                  <a:pt x="10998" y="13700"/>
                </a:lnTo>
                <a:lnTo>
                  <a:pt x="10950" y="13676"/>
                </a:lnTo>
                <a:lnTo>
                  <a:pt x="10901" y="13700"/>
                </a:lnTo>
                <a:lnTo>
                  <a:pt x="10658" y="13943"/>
                </a:lnTo>
                <a:lnTo>
                  <a:pt x="10414" y="14211"/>
                </a:lnTo>
                <a:lnTo>
                  <a:pt x="10317" y="14357"/>
                </a:lnTo>
                <a:lnTo>
                  <a:pt x="10220" y="14503"/>
                </a:lnTo>
                <a:lnTo>
                  <a:pt x="10147" y="14673"/>
                </a:lnTo>
                <a:lnTo>
                  <a:pt x="10098" y="14844"/>
                </a:lnTo>
                <a:lnTo>
                  <a:pt x="10098" y="14892"/>
                </a:lnTo>
                <a:lnTo>
                  <a:pt x="9709" y="14771"/>
                </a:lnTo>
                <a:lnTo>
                  <a:pt x="9757" y="14576"/>
                </a:lnTo>
                <a:lnTo>
                  <a:pt x="9830" y="14381"/>
                </a:lnTo>
                <a:lnTo>
                  <a:pt x="10001" y="13968"/>
                </a:lnTo>
                <a:lnTo>
                  <a:pt x="10147" y="13530"/>
                </a:lnTo>
                <a:lnTo>
                  <a:pt x="10147" y="13505"/>
                </a:lnTo>
                <a:lnTo>
                  <a:pt x="10122" y="13530"/>
                </a:lnTo>
                <a:lnTo>
                  <a:pt x="9879" y="13919"/>
                </a:lnTo>
                <a:lnTo>
                  <a:pt x="9636" y="14308"/>
                </a:lnTo>
                <a:lnTo>
                  <a:pt x="9539" y="14503"/>
                </a:lnTo>
                <a:lnTo>
                  <a:pt x="9466" y="14698"/>
                </a:lnTo>
                <a:lnTo>
                  <a:pt x="8906" y="14527"/>
                </a:lnTo>
                <a:lnTo>
                  <a:pt x="8979" y="14430"/>
                </a:lnTo>
                <a:lnTo>
                  <a:pt x="9028" y="14308"/>
                </a:lnTo>
                <a:lnTo>
                  <a:pt x="9149" y="14089"/>
                </a:lnTo>
                <a:lnTo>
                  <a:pt x="9344" y="13724"/>
                </a:lnTo>
                <a:lnTo>
                  <a:pt x="9417" y="13554"/>
                </a:lnTo>
                <a:lnTo>
                  <a:pt x="9490" y="13359"/>
                </a:lnTo>
                <a:lnTo>
                  <a:pt x="9490" y="13311"/>
                </a:lnTo>
                <a:lnTo>
                  <a:pt x="9441" y="13286"/>
                </a:lnTo>
                <a:lnTo>
                  <a:pt x="9393" y="13262"/>
                </a:lnTo>
                <a:lnTo>
                  <a:pt x="9368" y="13311"/>
                </a:lnTo>
                <a:lnTo>
                  <a:pt x="9247" y="13481"/>
                </a:lnTo>
                <a:lnTo>
                  <a:pt x="9149" y="13627"/>
                </a:lnTo>
                <a:lnTo>
                  <a:pt x="8906" y="13943"/>
                </a:lnTo>
                <a:lnTo>
                  <a:pt x="8736" y="14162"/>
                </a:lnTo>
                <a:lnTo>
                  <a:pt x="8663" y="14284"/>
                </a:lnTo>
                <a:lnTo>
                  <a:pt x="8638" y="14430"/>
                </a:lnTo>
                <a:lnTo>
                  <a:pt x="8419" y="14333"/>
                </a:lnTo>
                <a:lnTo>
                  <a:pt x="8492" y="14065"/>
                </a:lnTo>
                <a:lnTo>
                  <a:pt x="8541" y="13846"/>
                </a:lnTo>
                <a:lnTo>
                  <a:pt x="8711" y="13384"/>
                </a:lnTo>
                <a:lnTo>
                  <a:pt x="8833" y="13165"/>
                </a:lnTo>
                <a:lnTo>
                  <a:pt x="8955" y="12946"/>
                </a:lnTo>
                <a:lnTo>
                  <a:pt x="8955" y="12897"/>
                </a:lnTo>
                <a:lnTo>
                  <a:pt x="8930" y="12848"/>
                </a:lnTo>
                <a:lnTo>
                  <a:pt x="8882" y="12848"/>
                </a:lnTo>
                <a:lnTo>
                  <a:pt x="8833" y="12873"/>
                </a:lnTo>
                <a:lnTo>
                  <a:pt x="8687" y="13092"/>
                </a:lnTo>
                <a:lnTo>
                  <a:pt x="8565" y="13286"/>
                </a:lnTo>
                <a:lnTo>
                  <a:pt x="8444" y="13505"/>
                </a:lnTo>
                <a:lnTo>
                  <a:pt x="8322" y="13749"/>
                </a:lnTo>
                <a:lnTo>
                  <a:pt x="8225" y="13968"/>
                </a:lnTo>
                <a:lnTo>
                  <a:pt x="8176" y="14089"/>
                </a:lnTo>
                <a:lnTo>
                  <a:pt x="8152" y="14211"/>
                </a:lnTo>
                <a:lnTo>
                  <a:pt x="7762" y="14041"/>
                </a:lnTo>
                <a:lnTo>
                  <a:pt x="7908" y="13627"/>
                </a:lnTo>
                <a:lnTo>
                  <a:pt x="8103" y="13213"/>
                </a:lnTo>
                <a:lnTo>
                  <a:pt x="8322" y="12800"/>
                </a:lnTo>
                <a:lnTo>
                  <a:pt x="8322" y="12751"/>
                </a:lnTo>
                <a:lnTo>
                  <a:pt x="8298" y="12727"/>
                </a:lnTo>
                <a:lnTo>
                  <a:pt x="8249" y="12727"/>
                </a:lnTo>
                <a:lnTo>
                  <a:pt x="7908" y="13140"/>
                </a:lnTo>
                <a:lnTo>
                  <a:pt x="7762" y="13335"/>
                </a:lnTo>
                <a:lnTo>
                  <a:pt x="7616" y="13578"/>
                </a:lnTo>
                <a:lnTo>
                  <a:pt x="7543" y="13700"/>
                </a:lnTo>
                <a:lnTo>
                  <a:pt x="7470" y="13870"/>
                </a:lnTo>
                <a:lnTo>
                  <a:pt x="7130" y="13700"/>
                </a:lnTo>
                <a:lnTo>
                  <a:pt x="7154" y="13554"/>
                </a:lnTo>
                <a:lnTo>
                  <a:pt x="7178" y="13408"/>
                </a:lnTo>
                <a:lnTo>
                  <a:pt x="7300" y="13165"/>
                </a:lnTo>
                <a:lnTo>
                  <a:pt x="7495" y="12751"/>
                </a:lnTo>
                <a:lnTo>
                  <a:pt x="7689" y="12313"/>
                </a:lnTo>
                <a:lnTo>
                  <a:pt x="7689" y="12289"/>
                </a:lnTo>
                <a:lnTo>
                  <a:pt x="7665" y="12264"/>
                </a:lnTo>
                <a:lnTo>
                  <a:pt x="7641" y="12264"/>
                </a:lnTo>
                <a:lnTo>
                  <a:pt x="7616" y="12289"/>
                </a:lnTo>
                <a:lnTo>
                  <a:pt x="7397" y="12581"/>
                </a:lnTo>
                <a:lnTo>
                  <a:pt x="7178" y="12873"/>
                </a:lnTo>
                <a:lnTo>
                  <a:pt x="7081" y="13043"/>
                </a:lnTo>
                <a:lnTo>
                  <a:pt x="7008" y="13189"/>
                </a:lnTo>
                <a:lnTo>
                  <a:pt x="6935" y="13359"/>
                </a:lnTo>
                <a:lnTo>
                  <a:pt x="6886" y="13530"/>
                </a:lnTo>
                <a:lnTo>
                  <a:pt x="6570" y="13335"/>
                </a:lnTo>
                <a:lnTo>
                  <a:pt x="6692" y="13043"/>
                </a:lnTo>
                <a:lnTo>
                  <a:pt x="6813" y="12751"/>
                </a:lnTo>
                <a:lnTo>
                  <a:pt x="7105" y="12216"/>
                </a:lnTo>
                <a:lnTo>
                  <a:pt x="7130" y="12191"/>
                </a:lnTo>
                <a:lnTo>
                  <a:pt x="7105" y="12167"/>
                </a:lnTo>
                <a:lnTo>
                  <a:pt x="7057" y="12167"/>
                </a:lnTo>
                <a:lnTo>
                  <a:pt x="6838" y="12386"/>
                </a:lnTo>
                <a:lnTo>
                  <a:pt x="6619" y="12629"/>
                </a:lnTo>
                <a:lnTo>
                  <a:pt x="6448" y="12897"/>
                </a:lnTo>
                <a:lnTo>
                  <a:pt x="6327" y="13165"/>
                </a:lnTo>
                <a:lnTo>
                  <a:pt x="6254" y="13165"/>
                </a:lnTo>
                <a:lnTo>
                  <a:pt x="6181" y="13189"/>
                </a:lnTo>
                <a:lnTo>
                  <a:pt x="6132" y="13238"/>
                </a:lnTo>
                <a:lnTo>
                  <a:pt x="6083" y="13286"/>
                </a:lnTo>
                <a:lnTo>
                  <a:pt x="5937" y="13238"/>
                </a:lnTo>
                <a:lnTo>
                  <a:pt x="5791" y="13213"/>
                </a:lnTo>
                <a:lnTo>
                  <a:pt x="5816" y="13140"/>
                </a:lnTo>
                <a:lnTo>
                  <a:pt x="6059" y="12654"/>
                </a:lnTo>
                <a:lnTo>
                  <a:pt x="6254" y="12264"/>
                </a:lnTo>
                <a:lnTo>
                  <a:pt x="6351" y="12045"/>
                </a:lnTo>
                <a:lnTo>
                  <a:pt x="6424" y="11851"/>
                </a:lnTo>
                <a:lnTo>
                  <a:pt x="6424" y="11826"/>
                </a:lnTo>
                <a:lnTo>
                  <a:pt x="6400" y="11802"/>
                </a:lnTo>
                <a:lnTo>
                  <a:pt x="6375" y="11802"/>
                </a:lnTo>
                <a:lnTo>
                  <a:pt x="6351" y="11826"/>
                </a:lnTo>
                <a:lnTo>
                  <a:pt x="6108" y="12143"/>
                </a:lnTo>
                <a:lnTo>
                  <a:pt x="5864" y="12459"/>
                </a:lnTo>
                <a:lnTo>
                  <a:pt x="5743" y="12654"/>
                </a:lnTo>
                <a:lnTo>
                  <a:pt x="5621" y="12824"/>
                </a:lnTo>
                <a:lnTo>
                  <a:pt x="5548" y="13019"/>
                </a:lnTo>
                <a:lnTo>
                  <a:pt x="5475" y="13213"/>
                </a:lnTo>
                <a:lnTo>
                  <a:pt x="5451" y="13213"/>
                </a:lnTo>
                <a:lnTo>
                  <a:pt x="5183" y="13189"/>
                </a:lnTo>
                <a:lnTo>
                  <a:pt x="4891" y="13213"/>
                </a:lnTo>
                <a:lnTo>
                  <a:pt x="5037" y="12921"/>
                </a:lnTo>
                <a:lnTo>
                  <a:pt x="5353" y="12410"/>
                </a:lnTo>
                <a:lnTo>
                  <a:pt x="5451" y="12240"/>
                </a:lnTo>
                <a:lnTo>
                  <a:pt x="5524" y="12070"/>
                </a:lnTo>
                <a:lnTo>
                  <a:pt x="5548" y="11972"/>
                </a:lnTo>
                <a:lnTo>
                  <a:pt x="5548" y="11899"/>
                </a:lnTo>
                <a:lnTo>
                  <a:pt x="5524" y="11802"/>
                </a:lnTo>
                <a:lnTo>
                  <a:pt x="5475" y="11729"/>
                </a:lnTo>
                <a:lnTo>
                  <a:pt x="5451" y="11729"/>
                </a:lnTo>
                <a:lnTo>
                  <a:pt x="5451" y="11753"/>
                </a:lnTo>
                <a:lnTo>
                  <a:pt x="5426" y="11802"/>
                </a:lnTo>
                <a:lnTo>
                  <a:pt x="5378" y="11875"/>
                </a:lnTo>
                <a:lnTo>
                  <a:pt x="5280" y="11997"/>
                </a:lnTo>
                <a:lnTo>
                  <a:pt x="4988" y="12435"/>
                </a:lnTo>
                <a:lnTo>
                  <a:pt x="4745" y="12800"/>
                </a:lnTo>
                <a:lnTo>
                  <a:pt x="4623" y="13019"/>
                </a:lnTo>
                <a:lnTo>
                  <a:pt x="4599" y="13140"/>
                </a:lnTo>
                <a:lnTo>
                  <a:pt x="4599" y="13238"/>
                </a:lnTo>
                <a:lnTo>
                  <a:pt x="4599" y="13262"/>
                </a:lnTo>
                <a:lnTo>
                  <a:pt x="4575" y="13262"/>
                </a:lnTo>
                <a:lnTo>
                  <a:pt x="4550" y="11802"/>
                </a:lnTo>
                <a:lnTo>
                  <a:pt x="4550" y="10537"/>
                </a:lnTo>
                <a:lnTo>
                  <a:pt x="4526" y="9271"/>
                </a:lnTo>
                <a:lnTo>
                  <a:pt x="4477" y="8396"/>
                </a:lnTo>
                <a:lnTo>
                  <a:pt x="4477" y="7520"/>
                </a:lnTo>
                <a:lnTo>
                  <a:pt x="4453" y="7130"/>
                </a:lnTo>
                <a:lnTo>
                  <a:pt x="4453" y="6863"/>
                </a:lnTo>
                <a:lnTo>
                  <a:pt x="4453" y="6595"/>
                </a:lnTo>
                <a:lnTo>
                  <a:pt x="4648" y="6619"/>
                </a:lnTo>
                <a:lnTo>
                  <a:pt x="4818" y="6619"/>
                </a:lnTo>
                <a:lnTo>
                  <a:pt x="5183" y="6595"/>
                </a:lnTo>
                <a:lnTo>
                  <a:pt x="5791" y="6595"/>
                </a:lnTo>
                <a:lnTo>
                  <a:pt x="6010" y="6571"/>
                </a:lnTo>
                <a:lnTo>
                  <a:pt x="6108" y="6522"/>
                </a:lnTo>
                <a:lnTo>
                  <a:pt x="6156" y="6449"/>
                </a:lnTo>
                <a:lnTo>
                  <a:pt x="6546" y="6230"/>
                </a:lnTo>
                <a:lnTo>
                  <a:pt x="6935" y="5962"/>
                </a:lnTo>
                <a:lnTo>
                  <a:pt x="7300" y="5646"/>
                </a:lnTo>
                <a:lnTo>
                  <a:pt x="7665" y="5330"/>
                </a:lnTo>
                <a:lnTo>
                  <a:pt x="8006" y="4989"/>
                </a:lnTo>
                <a:lnTo>
                  <a:pt x="8322" y="4648"/>
                </a:lnTo>
                <a:lnTo>
                  <a:pt x="8930" y="3943"/>
                </a:lnTo>
                <a:lnTo>
                  <a:pt x="9003" y="3870"/>
                </a:lnTo>
                <a:lnTo>
                  <a:pt x="9003" y="3797"/>
                </a:lnTo>
                <a:lnTo>
                  <a:pt x="9003" y="3699"/>
                </a:lnTo>
                <a:lnTo>
                  <a:pt x="8979" y="3626"/>
                </a:lnTo>
                <a:lnTo>
                  <a:pt x="9125" y="3456"/>
                </a:lnTo>
                <a:lnTo>
                  <a:pt x="9247" y="3286"/>
                </a:lnTo>
                <a:lnTo>
                  <a:pt x="9514" y="2872"/>
                </a:lnTo>
                <a:lnTo>
                  <a:pt x="9709" y="2434"/>
                </a:lnTo>
                <a:lnTo>
                  <a:pt x="9855" y="2020"/>
                </a:lnTo>
                <a:lnTo>
                  <a:pt x="10074" y="1266"/>
                </a:lnTo>
                <a:lnTo>
                  <a:pt x="10195" y="877"/>
                </a:lnTo>
                <a:lnTo>
                  <a:pt x="10341" y="512"/>
                </a:lnTo>
                <a:lnTo>
                  <a:pt x="10341" y="488"/>
                </a:lnTo>
                <a:close/>
                <a:moveTo>
                  <a:pt x="10536" y="1"/>
                </a:moveTo>
                <a:lnTo>
                  <a:pt x="10366" y="25"/>
                </a:lnTo>
                <a:lnTo>
                  <a:pt x="10195" y="74"/>
                </a:lnTo>
                <a:lnTo>
                  <a:pt x="10049" y="171"/>
                </a:lnTo>
                <a:lnTo>
                  <a:pt x="10025" y="196"/>
                </a:lnTo>
                <a:lnTo>
                  <a:pt x="9952" y="244"/>
                </a:lnTo>
                <a:lnTo>
                  <a:pt x="9903" y="293"/>
                </a:lnTo>
                <a:lnTo>
                  <a:pt x="9782" y="415"/>
                </a:lnTo>
                <a:lnTo>
                  <a:pt x="9709" y="585"/>
                </a:lnTo>
                <a:lnTo>
                  <a:pt x="9636" y="780"/>
                </a:lnTo>
                <a:lnTo>
                  <a:pt x="9539" y="1169"/>
                </a:lnTo>
                <a:lnTo>
                  <a:pt x="9466" y="1509"/>
                </a:lnTo>
                <a:lnTo>
                  <a:pt x="9320" y="1972"/>
                </a:lnTo>
                <a:lnTo>
                  <a:pt x="9247" y="2215"/>
                </a:lnTo>
                <a:lnTo>
                  <a:pt x="9149" y="2458"/>
                </a:lnTo>
                <a:lnTo>
                  <a:pt x="9003" y="2726"/>
                </a:lnTo>
                <a:lnTo>
                  <a:pt x="8833" y="2994"/>
                </a:lnTo>
                <a:lnTo>
                  <a:pt x="8663" y="3286"/>
                </a:lnTo>
                <a:lnTo>
                  <a:pt x="8614" y="3407"/>
                </a:lnTo>
                <a:lnTo>
                  <a:pt x="8565" y="3578"/>
                </a:lnTo>
                <a:lnTo>
                  <a:pt x="7324" y="4867"/>
                </a:lnTo>
                <a:lnTo>
                  <a:pt x="6692" y="5500"/>
                </a:lnTo>
                <a:lnTo>
                  <a:pt x="6035" y="6108"/>
                </a:lnTo>
                <a:lnTo>
                  <a:pt x="5937" y="6084"/>
                </a:lnTo>
                <a:lnTo>
                  <a:pt x="5524" y="6084"/>
                </a:lnTo>
                <a:lnTo>
                  <a:pt x="5110" y="6133"/>
                </a:lnTo>
                <a:lnTo>
                  <a:pt x="4867" y="6133"/>
                </a:lnTo>
                <a:lnTo>
                  <a:pt x="4599" y="6157"/>
                </a:lnTo>
                <a:lnTo>
                  <a:pt x="4599" y="6157"/>
                </a:lnTo>
                <a:lnTo>
                  <a:pt x="4623" y="6133"/>
                </a:lnTo>
                <a:lnTo>
                  <a:pt x="4623" y="6084"/>
                </a:lnTo>
                <a:lnTo>
                  <a:pt x="4599" y="5987"/>
                </a:lnTo>
                <a:lnTo>
                  <a:pt x="4526" y="5914"/>
                </a:lnTo>
                <a:lnTo>
                  <a:pt x="4453" y="5889"/>
                </a:lnTo>
                <a:lnTo>
                  <a:pt x="4404" y="5816"/>
                </a:lnTo>
                <a:lnTo>
                  <a:pt x="4331" y="5768"/>
                </a:lnTo>
                <a:lnTo>
                  <a:pt x="4112" y="5670"/>
                </a:lnTo>
                <a:lnTo>
                  <a:pt x="3869" y="5622"/>
                </a:lnTo>
                <a:lnTo>
                  <a:pt x="3626" y="5597"/>
                </a:lnTo>
                <a:lnTo>
                  <a:pt x="2871" y="5597"/>
                </a:lnTo>
                <a:lnTo>
                  <a:pt x="2385" y="5646"/>
                </a:lnTo>
                <a:lnTo>
                  <a:pt x="2166" y="5646"/>
                </a:lnTo>
                <a:lnTo>
                  <a:pt x="1922" y="5622"/>
                </a:lnTo>
                <a:lnTo>
                  <a:pt x="1412" y="5597"/>
                </a:lnTo>
                <a:lnTo>
                  <a:pt x="1144" y="5597"/>
                </a:lnTo>
                <a:lnTo>
                  <a:pt x="901" y="5622"/>
                </a:lnTo>
                <a:lnTo>
                  <a:pt x="682" y="5670"/>
                </a:lnTo>
                <a:lnTo>
                  <a:pt x="463" y="5792"/>
                </a:lnTo>
                <a:lnTo>
                  <a:pt x="365" y="5792"/>
                </a:lnTo>
                <a:lnTo>
                  <a:pt x="317" y="5841"/>
                </a:lnTo>
                <a:lnTo>
                  <a:pt x="292" y="5889"/>
                </a:lnTo>
                <a:lnTo>
                  <a:pt x="244" y="6133"/>
                </a:lnTo>
                <a:lnTo>
                  <a:pt x="219" y="6400"/>
                </a:lnTo>
                <a:lnTo>
                  <a:pt x="219" y="6911"/>
                </a:lnTo>
                <a:lnTo>
                  <a:pt x="195" y="7422"/>
                </a:lnTo>
                <a:lnTo>
                  <a:pt x="171" y="7933"/>
                </a:lnTo>
                <a:lnTo>
                  <a:pt x="146" y="8493"/>
                </a:lnTo>
                <a:lnTo>
                  <a:pt x="146" y="9028"/>
                </a:lnTo>
                <a:lnTo>
                  <a:pt x="146" y="10123"/>
                </a:lnTo>
                <a:lnTo>
                  <a:pt x="171" y="10707"/>
                </a:lnTo>
                <a:lnTo>
                  <a:pt x="171" y="11267"/>
                </a:lnTo>
                <a:lnTo>
                  <a:pt x="122" y="12386"/>
                </a:lnTo>
                <a:lnTo>
                  <a:pt x="98" y="13530"/>
                </a:lnTo>
                <a:lnTo>
                  <a:pt x="98" y="14162"/>
                </a:lnTo>
                <a:lnTo>
                  <a:pt x="73" y="14479"/>
                </a:lnTo>
                <a:lnTo>
                  <a:pt x="25" y="14795"/>
                </a:lnTo>
                <a:lnTo>
                  <a:pt x="0" y="14868"/>
                </a:lnTo>
                <a:lnTo>
                  <a:pt x="25" y="14965"/>
                </a:lnTo>
                <a:lnTo>
                  <a:pt x="73" y="15014"/>
                </a:lnTo>
                <a:lnTo>
                  <a:pt x="122" y="15063"/>
                </a:lnTo>
                <a:lnTo>
                  <a:pt x="195" y="15087"/>
                </a:lnTo>
                <a:lnTo>
                  <a:pt x="268" y="15111"/>
                </a:lnTo>
                <a:lnTo>
                  <a:pt x="341" y="15087"/>
                </a:lnTo>
                <a:lnTo>
                  <a:pt x="414" y="15038"/>
                </a:lnTo>
                <a:lnTo>
                  <a:pt x="463" y="15087"/>
                </a:lnTo>
                <a:lnTo>
                  <a:pt x="536" y="15111"/>
                </a:lnTo>
                <a:lnTo>
                  <a:pt x="998" y="15136"/>
                </a:lnTo>
                <a:lnTo>
                  <a:pt x="1460" y="15136"/>
                </a:lnTo>
                <a:lnTo>
                  <a:pt x="1922" y="15111"/>
                </a:lnTo>
                <a:lnTo>
                  <a:pt x="2385" y="15087"/>
                </a:lnTo>
                <a:lnTo>
                  <a:pt x="2482" y="15087"/>
                </a:lnTo>
                <a:lnTo>
                  <a:pt x="3309" y="15014"/>
                </a:lnTo>
                <a:lnTo>
                  <a:pt x="3723" y="14990"/>
                </a:lnTo>
                <a:lnTo>
                  <a:pt x="4112" y="14965"/>
                </a:lnTo>
                <a:lnTo>
                  <a:pt x="4137" y="14965"/>
                </a:lnTo>
                <a:lnTo>
                  <a:pt x="4185" y="14990"/>
                </a:lnTo>
                <a:lnTo>
                  <a:pt x="4234" y="15014"/>
                </a:lnTo>
                <a:lnTo>
                  <a:pt x="4356" y="15014"/>
                </a:lnTo>
                <a:lnTo>
                  <a:pt x="4453" y="14941"/>
                </a:lnTo>
                <a:lnTo>
                  <a:pt x="4502" y="14917"/>
                </a:lnTo>
                <a:lnTo>
                  <a:pt x="4526" y="14868"/>
                </a:lnTo>
                <a:lnTo>
                  <a:pt x="4575" y="14746"/>
                </a:lnTo>
                <a:lnTo>
                  <a:pt x="4599" y="14600"/>
                </a:lnTo>
                <a:lnTo>
                  <a:pt x="4599" y="14333"/>
                </a:lnTo>
                <a:lnTo>
                  <a:pt x="4599" y="14065"/>
                </a:lnTo>
                <a:lnTo>
                  <a:pt x="4575" y="13797"/>
                </a:lnTo>
                <a:lnTo>
                  <a:pt x="4599" y="13773"/>
                </a:lnTo>
                <a:lnTo>
                  <a:pt x="5037" y="13724"/>
                </a:lnTo>
                <a:lnTo>
                  <a:pt x="5451" y="13676"/>
                </a:lnTo>
                <a:lnTo>
                  <a:pt x="5791" y="13700"/>
                </a:lnTo>
                <a:lnTo>
                  <a:pt x="5986" y="13676"/>
                </a:lnTo>
                <a:lnTo>
                  <a:pt x="6132" y="13627"/>
                </a:lnTo>
                <a:lnTo>
                  <a:pt x="6156" y="13651"/>
                </a:lnTo>
                <a:lnTo>
                  <a:pt x="6521" y="13895"/>
                </a:lnTo>
                <a:lnTo>
                  <a:pt x="6886" y="14138"/>
                </a:lnTo>
                <a:lnTo>
                  <a:pt x="7276" y="14357"/>
                </a:lnTo>
                <a:lnTo>
                  <a:pt x="7665" y="14552"/>
                </a:lnTo>
                <a:lnTo>
                  <a:pt x="8054" y="14722"/>
                </a:lnTo>
                <a:lnTo>
                  <a:pt x="8444" y="14892"/>
                </a:lnTo>
                <a:lnTo>
                  <a:pt x="8833" y="15038"/>
                </a:lnTo>
                <a:lnTo>
                  <a:pt x="9247" y="15160"/>
                </a:lnTo>
                <a:lnTo>
                  <a:pt x="10074" y="15403"/>
                </a:lnTo>
                <a:lnTo>
                  <a:pt x="10925" y="15574"/>
                </a:lnTo>
                <a:lnTo>
                  <a:pt x="11777" y="15695"/>
                </a:lnTo>
                <a:lnTo>
                  <a:pt x="12653" y="15817"/>
                </a:lnTo>
                <a:lnTo>
                  <a:pt x="13310" y="15866"/>
                </a:lnTo>
                <a:lnTo>
                  <a:pt x="13651" y="15890"/>
                </a:lnTo>
                <a:lnTo>
                  <a:pt x="14016" y="15866"/>
                </a:lnTo>
                <a:lnTo>
                  <a:pt x="14356" y="15866"/>
                </a:lnTo>
                <a:lnTo>
                  <a:pt x="14697" y="15793"/>
                </a:lnTo>
                <a:lnTo>
                  <a:pt x="15013" y="15720"/>
                </a:lnTo>
                <a:lnTo>
                  <a:pt x="15330" y="15598"/>
                </a:lnTo>
                <a:lnTo>
                  <a:pt x="15476" y="15525"/>
                </a:lnTo>
                <a:lnTo>
                  <a:pt x="15597" y="15452"/>
                </a:lnTo>
                <a:lnTo>
                  <a:pt x="15719" y="15355"/>
                </a:lnTo>
                <a:lnTo>
                  <a:pt x="15792" y="15257"/>
                </a:lnTo>
                <a:lnTo>
                  <a:pt x="15865" y="15160"/>
                </a:lnTo>
                <a:lnTo>
                  <a:pt x="15914" y="15038"/>
                </a:lnTo>
                <a:lnTo>
                  <a:pt x="15962" y="14941"/>
                </a:lnTo>
                <a:lnTo>
                  <a:pt x="15987" y="14819"/>
                </a:lnTo>
                <a:lnTo>
                  <a:pt x="16011" y="14552"/>
                </a:lnTo>
                <a:lnTo>
                  <a:pt x="15987" y="14284"/>
                </a:lnTo>
                <a:lnTo>
                  <a:pt x="15938" y="14016"/>
                </a:lnTo>
                <a:lnTo>
                  <a:pt x="15865" y="13749"/>
                </a:lnTo>
                <a:lnTo>
                  <a:pt x="15987" y="13651"/>
                </a:lnTo>
                <a:lnTo>
                  <a:pt x="16084" y="13530"/>
                </a:lnTo>
                <a:lnTo>
                  <a:pt x="16181" y="13408"/>
                </a:lnTo>
                <a:lnTo>
                  <a:pt x="16254" y="13262"/>
                </a:lnTo>
                <a:lnTo>
                  <a:pt x="16376" y="12946"/>
                </a:lnTo>
                <a:lnTo>
                  <a:pt x="16425" y="12654"/>
                </a:lnTo>
                <a:lnTo>
                  <a:pt x="16449" y="12410"/>
                </a:lnTo>
                <a:lnTo>
                  <a:pt x="16449" y="12070"/>
                </a:lnTo>
                <a:lnTo>
                  <a:pt x="16425" y="11875"/>
                </a:lnTo>
                <a:lnTo>
                  <a:pt x="16400" y="11680"/>
                </a:lnTo>
                <a:lnTo>
                  <a:pt x="16352" y="11534"/>
                </a:lnTo>
                <a:lnTo>
                  <a:pt x="16279" y="11388"/>
                </a:lnTo>
                <a:lnTo>
                  <a:pt x="16425" y="11267"/>
                </a:lnTo>
                <a:lnTo>
                  <a:pt x="16546" y="11096"/>
                </a:lnTo>
                <a:lnTo>
                  <a:pt x="16668" y="10926"/>
                </a:lnTo>
                <a:lnTo>
                  <a:pt x="16765" y="10756"/>
                </a:lnTo>
                <a:lnTo>
                  <a:pt x="16838" y="10561"/>
                </a:lnTo>
                <a:lnTo>
                  <a:pt x="16887" y="10342"/>
                </a:lnTo>
                <a:lnTo>
                  <a:pt x="16911" y="10147"/>
                </a:lnTo>
                <a:lnTo>
                  <a:pt x="16936" y="9953"/>
                </a:lnTo>
                <a:lnTo>
                  <a:pt x="16911" y="9758"/>
                </a:lnTo>
                <a:lnTo>
                  <a:pt x="16838" y="9515"/>
                </a:lnTo>
                <a:lnTo>
                  <a:pt x="16717" y="9271"/>
                </a:lnTo>
                <a:lnTo>
                  <a:pt x="16571" y="9053"/>
                </a:lnTo>
                <a:lnTo>
                  <a:pt x="16717" y="8931"/>
                </a:lnTo>
                <a:lnTo>
                  <a:pt x="16838" y="8785"/>
                </a:lnTo>
                <a:lnTo>
                  <a:pt x="16936" y="8615"/>
                </a:lnTo>
                <a:lnTo>
                  <a:pt x="17033" y="8444"/>
                </a:lnTo>
                <a:lnTo>
                  <a:pt x="17106" y="8274"/>
                </a:lnTo>
                <a:lnTo>
                  <a:pt x="17155" y="8079"/>
                </a:lnTo>
                <a:lnTo>
                  <a:pt x="17179" y="7885"/>
                </a:lnTo>
                <a:lnTo>
                  <a:pt x="17203" y="7690"/>
                </a:lnTo>
                <a:lnTo>
                  <a:pt x="17179" y="7447"/>
                </a:lnTo>
                <a:lnTo>
                  <a:pt x="17106" y="7252"/>
                </a:lnTo>
                <a:lnTo>
                  <a:pt x="17009" y="7057"/>
                </a:lnTo>
                <a:lnTo>
                  <a:pt x="16887" y="6887"/>
                </a:lnTo>
                <a:lnTo>
                  <a:pt x="16717" y="6741"/>
                </a:lnTo>
                <a:lnTo>
                  <a:pt x="16546" y="6619"/>
                </a:lnTo>
                <a:lnTo>
                  <a:pt x="16352" y="6498"/>
                </a:lnTo>
                <a:lnTo>
                  <a:pt x="16157" y="6400"/>
                </a:lnTo>
                <a:lnTo>
                  <a:pt x="15938" y="6303"/>
                </a:lnTo>
                <a:lnTo>
                  <a:pt x="15719" y="6206"/>
                </a:lnTo>
                <a:lnTo>
                  <a:pt x="15232" y="6084"/>
                </a:lnTo>
                <a:lnTo>
                  <a:pt x="14746" y="5987"/>
                </a:lnTo>
                <a:lnTo>
                  <a:pt x="14259" y="5938"/>
                </a:lnTo>
                <a:lnTo>
                  <a:pt x="13845" y="5889"/>
                </a:lnTo>
                <a:lnTo>
                  <a:pt x="13432" y="5865"/>
                </a:lnTo>
                <a:lnTo>
                  <a:pt x="12604" y="5841"/>
                </a:lnTo>
                <a:lnTo>
                  <a:pt x="11607" y="5841"/>
                </a:lnTo>
                <a:lnTo>
                  <a:pt x="11266" y="5865"/>
                </a:lnTo>
                <a:lnTo>
                  <a:pt x="11461" y="5354"/>
                </a:lnTo>
                <a:lnTo>
                  <a:pt x="11655" y="4843"/>
                </a:lnTo>
                <a:lnTo>
                  <a:pt x="11826" y="4308"/>
                </a:lnTo>
                <a:lnTo>
                  <a:pt x="11996" y="3797"/>
                </a:lnTo>
                <a:lnTo>
                  <a:pt x="12142" y="3261"/>
                </a:lnTo>
                <a:lnTo>
                  <a:pt x="12239" y="2726"/>
                </a:lnTo>
                <a:lnTo>
                  <a:pt x="12264" y="2458"/>
                </a:lnTo>
                <a:lnTo>
                  <a:pt x="12264" y="2191"/>
                </a:lnTo>
                <a:lnTo>
                  <a:pt x="12239" y="1899"/>
                </a:lnTo>
                <a:lnTo>
                  <a:pt x="12215" y="1631"/>
                </a:lnTo>
                <a:lnTo>
                  <a:pt x="12166" y="1412"/>
                </a:lnTo>
                <a:lnTo>
                  <a:pt x="12118" y="1217"/>
                </a:lnTo>
                <a:lnTo>
                  <a:pt x="12045" y="1023"/>
                </a:lnTo>
                <a:lnTo>
                  <a:pt x="11972" y="853"/>
                </a:lnTo>
                <a:lnTo>
                  <a:pt x="11850" y="682"/>
                </a:lnTo>
                <a:lnTo>
                  <a:pt x="11728" y="512"/>
                </a:lnTo>
                <a:lnTo>
                  <a:pt x="11582" y="366"/>
                </a:lnTo>
                <a:lnTo>
                  <a:pt x="11412" y="220"/>
                </a:lnTo>
                <a:lnTo>
                  <a:pt x="11266" y="147"/>
                </a:lnTo>
                <a:lnTo>
                  <a:pt x="11120" y="74"/>
                </a:lnTo>
                <a:lnTo>
                  <a:pt x="10925" y="25"/>
                </a:lnTo>
                <a:lnTo>
                  <a:pt x="10731"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7" name="Google Shape;747;p74"/>
          <p:cNvSpPr/>
          <p:nvPr/>
        </p:nvSpPr>
        <p:spPr>
          <a:xfrm>
            <a:off x="2375345" y="2923651"/>
            <a:ext cx="444336" cy="459142"/>
          </a:xfrm>
          <a:custGeom>
            <a:rect b="b" l="l" r="r" t="t"/>
            <a:pathLst>
              <a:path extrusionOk="0" h="15890" w="17204">
                <a:moveTo>
                  <a:pt x="1241" y="6108"/>
                </a:moveTo>
                <a:lnTo>
                  <a:pt x="1022" y="6376"/>
                </a:lnTo>
                <a:lnTo>
                  <a:pt x="852" y="6644"/>
                </a:lnTo>
                <a:lnTo>
                  <a:pt x="755" y="6765"/>
                </a:lnTo>
                <a:lnTo>
                  <a:pt x="730" y="6425"/>
                </a:lnTo>
                <a:lnTo>
                  <a:pt x="682" y="6108"/>
                </a:lnTo>
                <a:close/>
                <a:moveTo>
                  <a:pt x="3188" y="6181"/>
                </a:moveTo>
                <a:lnTo>
                  <a:pt x="3918" y="6206"/>
                </a:lnTo>
                <a:lnTo>
                  <a:pt x="3772" y="6327"/>
                </a:lnTo>
                <a:lnTo>
                  <a:pt x="3626" y="6498"/>
                </a:lnTo>
                <a:lnTo>
                  <a:pt x="3382" y="6814"/>
                </a:lnTo>
                <a:lnTo>
                  <a:pt x="3236" y="7009"/>
                </a:lnTo>
                <a:lnTo>
                  <a:pt x="3115" y="6936"/>
                </a:lnTo>
                <a:lnTo>
                  <a:pt x="2969" y="6911"/>
                </a:lnTo>
                <a:lnTo>
                  <a:pt x="2896" y="6887"/>
                </a:lnTo>
                <a:lnTo>
                  <a:pt x="2798" y="6863"/>
                </a:lnTo>
                <a:lnTo>
                  <a:pt x="2725" y="6863"/>
                </a:lnTo>
                <a:lnTo>
                  <a:pt x="2969" y="6546"/>
                </a:lnTo>
                <a:lnTo>
                  <a:pt x="3188" y="6230"/>
                </a:lnTo>
                <a:lnTo>
                  <a:pt x="3188" y="6181"/>
                </a:lnTo>
                <a:close/>
                <a:moveTo>
                  <a:pt x="4112" y="6206"/>
                </a:moveTo>
                <a:lnTo>
                  <a:pt x="4064" y="6376"/>
                </a:lnTo>
                <a:lnTo>
                  <a:pt x="4039" y="6546"/>
                </a:lnTo>
                <a:lnTo>
                  <a:pt x="4039" y="6863"/>
                </a:lnTo>
                <a:lnTo>
                  <a:pt x="3991" y="7398"/>
                </a:lnTo>
                <a:lnTo>
                  <a:pt x="3796" y="7617"/>
                </a:lnTo>
                <a:lnTo>
                  <a:pt x="3626" y="7860"/>
                </a:lnTo>
                <a:lnTo>
                  <a:pt x="3650" y="7714"/>
                </a:lnTo>
                <a:lnTo>
                  <a:pt x="3650" y="7568"/>
                </a:lnTo>
                <a:lnTo>
                  <a:pt x="3626" y="7447"/>
                </a:lnTo>
                <a:lnTo>
                  <a:pt x="3577" y="7325"/>
                </a:lnTo>
                <a:lnTo>
                  <a:pt x="3504" y="7203"/>
                </a:lnTo>
                <a:lnTo>
                  <a:pt x="3820" y="6717"/>
                </a:lnTo>
                <a:lnTo>
                  <a:pt x="3966" y="6473"/>
                </a:lnTo>
                <a:lnTo>
                  <a:pt x="4088" y="6206"/>
                </a:lnTo>
                <a:close/>
                <a:moveTo>
                  <a:pt x="2701" y="7301"/>
                </a:moveTo>
                <a:lnTo>
                  <a:pt x="2750" y="7325"/>
                </a:lnTo>
                <a:lnTo>
                  <a:pt x="2823" y="7325"/>
                </a:lnTo>
                <a:lnTo>
                  <a:pt x="2969" y="7374"/>
                </a:lnTo>
                <a:lnTo>
                  <a:pt x="3090" y="7447"/>
                </a:lnTo>
                <a:lnTo>
                  <a:pt x="3163" y="7568"/>
                </a:lnTo>
                <a:lnTo>
                  <a:pt x="3188" y="7690"/>
                </a:lnTo>
                <a:lnTo>
                  <a:pt x="3188" y="7836"/>
                </a:lnTo>
                <a:lnTo>
                  <a:pt x="3139" y="7982"/>
                </a:lnTo>
                <a:lnTo>
                  <a:pt x="3042" y="8104"/>
                </a:lnTo>
                <a:lnTo>
                  <a:pt x="2920" y="8201"/>
                </a:lnTo>
                <a:lnTo>
                  <a:pt x="2847" y="8225"/>
                </a:lnTo>
                <a:lnTo>
                  <a:pt x="2774" y="8250"/>
                </a:lnTo>
                <a:lnTo>
                  <a:pt x="2677" y="8225"/>
                </a:lnTo>
                <a:lnTo>
                  <a:pt x="2604" y="8201"/>
                </a:lnTo>
                <a:lnTo>
                  <a:pt x="2531" y="8152"/>
                </a:lnTo>
                <a:lnTo>
                  <a:pt x="2482" y="8079"/>
                </a:lnTo>
                <a:lnTo>
                  <a:pt x="2433" y="8031"/>
                </a:lnTo>
                <a:lnTo>
                  <a:pt x="2409" y="7958"/>
                </a:lnTo>
                <a:lnTo>
                  <a:pt x="2385" y="7836"/>
                </a:lnTo>
                <a:lnTo>
                  <a:pt x="2385" y="7714"/>
                </a:lnTo>
                <a:lnTo>
                  <a:pt x="2433" y="7593"/>
                </a:lnTo>
                <a:lnTo>
                  <a:pt x="2482" y="7495"/>
                </a:lnTo>
                <a:lnTo>
                  <a:pt x="2579" y="7374"/>
                </a:lnTo>
                <a:lnTo>
                  <a:pt x="2701" y="7301"/>
                </a:lnTo>
                <a:close/>
                <a:moveTo>
                  <a:pt x="1582" y="6133"/>
                </a:moveTo>
                <a:lnTo>
                  <a:pt x="1898" y="6157"/>
                </a:lnTo>
                <a:lnTo>
                  <a:pt x="2239" y="6157"/>
                </a:lnTo>
                <a:lnTo>
                  <a:pt x="3042" y="6181"/>
                </a:lnTo>
                <a:lnTo>
                  <a:pt x="2823" y="6303"/>
                </a:lnTo>
                <a:lnTo>
                  <a:pt x="2628" y="6473"/>
                </a:lnTo>
                <a:lnTo>
                  <a:pt x="2458" y="6692"/>
                </a:lnTo>
                <a:lnTo>
                  <a:pt x="2287" y="6911"/>
                </a:lnTo>
                <a:lnTo>
                  <a:pt x="1995" y="7398"/>
                </a:lnTo>
                <a:lnTo>
                  <a:pt x="1728" y="7836"/>
                </a:lnTo>
                <a:lnTo>
                  <a:pt x="1485" y="8225"/>
                </a:lnTo>
                <a:lnTo>
                  <a:pt x="1193" y="8639"/>
                </a:lnTo>
                <a:lnTo>
                  <a:pt x="925" y="9053"/>
                </a:lnTo>
                <a:lnTo>
                  <a:pt x="657" y="9466"/>
                </a:lnTo>
                <a:lnTo>
                  <a:pt x="633" y="8639"/>
                </a:lnTo>
                <a:lnTo>
                  <a:pt x="755" y="8566"/>
                </a:lnTo>
                <a:lnTo>
                  <a:pt x="852" y="8469"/>
                </a:lnTo>
                <a:lnTo>
                  <a:pt x="1047" y="8225"/>
                </a:lnTo>
                <a:lnTo>
                  <a:pt x="1193" y="7982"/>
                </a:lnTo>
                <a:lnTo>
                  <a:pt x="1314" y="7714"/>
                </a:lnTo>
                <a:lnTo>
                  <a:pt x="1436" y="7544"/>
                </a:lnTo>
                <a:lnTo>
                  <a:pt x="1582" y="7349"/>
                </a:lnTo>
                <a:lnTo>
                  <a:pt x="1874" y="6984"/>
                </a:lnTo>
                <a:lnTo>
                  <a:pt x="1995" y="6790"/>
                </a:lnTo>
                <a:lnTo>
                  <a:pt x="2141" y="6619"/>
                </a:lnTo>
                <a:lnTo>
                  <a:pt x="2239" y="6425"/>
                </a:lnTo>
                <a:lnTo>
                  <a:pt x="2312" y="6206"/>
                </a:lnTo>
                <a:lnTo>
                  <a:pt x="2312" y="6181"/>
                </a:lnTo>
                <a:lnTo>
                  <a:pt x="2287" y="6181"/>
                </a:lnTo>
                <a:lnTo>
                  <a:pt x="2117" y="6279"/>
                </a:lnTo>
                <a:lnTo>
                  <a:pt x="1971" y="6400"/>
                </a:lnTo>
                <a:lnTo>
                  <a:pt x="1825" y="6546"/>
                </a:lnTo>
                <a:lnTo>
                  <a:pt x="1703" y="6692"/>
                </a:lnTo>
                <a:lnTo>
                  <a:pt x="1460" y="7009"/>
                </a:lnTo>
                <a:lnTo>
                  <a:pt x="1217" y="7325"/>
                </a:lnTo>
                <a:lnTo>
                  <a:pt x="925" y="7714"/>
                </a:lnTo>
                <a:lnTo>
                  <a:pt x="657" y="8152"/>
                </a:lnTo>
                <a:lnTo>
                  <a:pt x="657" y="8128"/>
                </a:lnTo>
                <a:lnTo>
                  <a:pt x="730" y="7398"/>
                </a:lnTo>
                <a:lnTo>
                  <a:pt x="828" y="7276"/>
                </a:lnTo>
                <a:lnTo>
                  <a:pt x="901" y="7130"/>
                </a:lnTo>
                <a:lnTo>
                  <a:pt x="1047" y="6887"/>
                </a:lnTo>
                <a:lnTo>
                  <a:pt x="1339" y="6522"/>
                </a:lnTo>
                <a:lnTo>
                  <a:pt x="1460" y="6327"/>
                </a:lnTo>
                <a:lnTo>
                  <a:pt x="1582" y="6133"/>
                </a:lnTo>
                <a:close/>
                <a:moveTo>
                  <a:pt x="1971" y="7982"/>
                </a:moveTo>
                <a:lnTo>
                  <a:pt x="1995" y="8104"/>
                </a:lnTo>
                <a:lnTo>
                  <a:pt x="2044" y="8225"/>
                </a:lnTo>
                <a:lnTo>
                  <a:pt x="2117" y="8323"/>
                </a:lnTo>
                <a:lnTo>
                  <a:pt x="2190" y="8396"/>
                </a:lnTo>
                <a:lnTo>
                  <a:pt x="1533" y="9369"/>
                </a:lnTo>
                <a:lnTo>
                  <a:pt x="682" y="10658"/>
                </a:lnTo>
                <a:lnTo>
                  <a:pt x="682" y="10512"/>
                </a:lnTo>
                <a:lnTo>
                  <a:pt x="657" y="10123"/>
                </a:lnTo>
                <a:lnTo>
                  <a:pt x="1241" y="9150"/>
                </a:lnTo>
                <a:lnTo>
                  <a:pt x="1849" y="8201"/>
                </a:lnTo>
                <a:lnTo>
                  <a:pt x="1971" y="7982"/>
                </a:lnTo>
                <a:close/>
                <a:moveTo>
                  <a:pt x="3188" y="8566"/>
                </a:moveTo>
                <a:lnTo>
                  <a:pt x="2312" y="9928"/>
                </a:lnTo>
                <a:lnTo>
                  <a:pt x="1436" y="11242"/>
                </a:lnTo>
                <a:lnTo>
                  <a:pt x="1047" y="11753"/>
                </a:lnTo>
                <a:lnTo>
                  <a:pt x="828" y="11997"/>
                </a:lnTo>
                <a:lnTo>
                  <a:pt x="657" y="12264"/>
                </a:lnTo>
                <a:lnTo>
                  <a:pt x="657" y="11242"/>
                </a:lnTo>
                <a:lnTo>
                  <a:pt x="974" y="10780"/>
                </a:lnTo>
                <a:lnTo>
                  <a:pt x="1922" y="9369"/>
                </a:lnTo>
                <a:lnTo>
                  <a:pt x="2458" y="8590"/>
                </a:lnTo>
                <a:lnTo>
                  <a:pt x="2579" y="8639"/>
                </a:lnTo>
                <a:lnTo>
                  <a:pt x="2725" y="8663"/>
                </a:lnTo>
                <a:lnTo>
                  <a:pt x="2871" y="8663"/>
                </a:lnTo>
                <a:lnTo>
                  <a:pt x="2993" y="8639"/>
                </a:lnTo>
                <a:lnTo>
                  <a:pt x="3090" y="8615"/>
                </a:lnTo>
                <a:lnTo>
                  <a:pt x="3188" y="8566"/>
                </a:lnTo>
                <a:close/>
                <a:moveTo>
                  <a:pt x="3991" y="7787"/>
                </a:moveTo>
                <a:lnTo>
                  <a:pt x="3991" y="8834"/>
                </a:lnTo>
                <a:lnTo>
                  <a:pt x="3820" y="8980"/>
                </a:lnTo>
                <a:lnTo>
                  <a:pt x="3650" y="9174"/>
                </a:lnTo>
                <a:lnTo>
                  <a:pt x="3358" y="9588"/>
                </a:lnTo>
                <a:lnTo>
                  <a:pt x="2823" y="10342"/>
                </a:lnTo>
                <a:lnTo>
                  <a:pt x="2555" y="10707"/>
                </a:lnTo>
                <a:lnTo>
                  <a:pt x="2287" y="11096"/>
                </a:lnTo>
                <a:lnTo>
                  <a:pt x="1436" y="12143"/>
                </a:lnTo>
                <a:lnTo>
                  <a:pt x="1022" y="12654"/>
                </a:lnTo>
                <a:lnTo>
                  <a:pt x="633" y="13189"/>
                </a:lnTo>
                <a:lnTo>
                  <a:pt x="633" y="12946"/>
                </a:lnTo>
                <a:lnTo>
                  <a:pt x="633" y="12775"/>
                </a:lnTo>
                <a:lnTo>
                  <a:pt x="755" y="12654"/>
                </a:lnTo>
                <a:lnTo>
                  <a:pt x="876" y="12532"/>
                </a:lnTo>
                <a:lnTo>
                  <a:pt x="1120" y="12264"/>
                </a:lnTo>
                <a:lnTo>
                  <a:pt x="1509" y="11680"/>
                </a:lnTo>
                <a:lnTo>
                  <a:pt x="2020" y="10975"/>
                </a:lnTo>
                <a:lnTo>
                  <a:pt x="2506" y="10245"/>
                </a:lnTo>
                <a:lnTo>
                  <a:pt x="2993" y="9490"/>
                </a:lnTo>
                <a:lnTo>
                  <a:pt x="3455" y="8736"/>
                </a:lnTo>
                <a:lnTo>
                  <a:pt x="3723" y="8274"/>
                </a:lnTo>
                <a:lnTo>
                  <a:pt x="3869" y="8031"/>
                </a:lnTo>
                <a:lnTo>
                  <a:pt x="3991" y="7787"/>
                </a:lnTo>
                <a:close/>
                <a:moveTo>
                  <a:pt x="4039" y="14065"/>
                </a:moveTo>
                <a:lnTo>
                  <a:pt x="4039" y="14430"/>
                </a:lnTo>
                <a:lnTo>
                  <a:pt x="3820" y="14430"/>
                </a:lnTo>
                <a:lnTo>
                  <a:pt x="4015" y="14089"/>
                </a:lnTo>
                <a:lnTo>
                  <a:pt x="4039" y="14065"/>
                </a:lnTo>
                <a:close/>
                <a:moveTo>
                  <a:pt x="4039" y="12921"/>
                </a:moveTo>
                <a:lnTo>
                  <a:pt x="4039" y="13140"/>
                </a:lnTo>
                <a:lnTo>
                  <a:pt x="4039" y="13554"/>
                </a:lnTo>
                <a:lnTo>
                  <a:pt x="3918" y="13724"/>
                </a:lnTo>
                <a:lnTo>
                  <a:pt x="3820" y="13870"/>
                </a:lnTo>
                <a:lnTo>
                  <a:pt x="3577" y="14235"/>
                </a:lnTo>
                <a:lnTo>
                  <a:pt x="3431" y="14454"/>
                </a:lnTo>
                <a:lnTo>
                  <a:pt x="2993" y="14454"/>
                </a:lnTo>
                <a:lnTo>
                  <a:pt x="3431" y="13797"/>
                </a:lnTo>
                <a:lnTo>
                  <a:pt x="3747" y="13359"/>
                </a:lnTo>
                <a:lnTo>
                  <a:pt x="4039" y="12921"/>
                </a:lnTo>
                <a:close/>
                <a:moveTo>
                  <a:pt x="4039" y="11826"/>
                </a:moveTo>
                <a:lnTo>
                  <a:pt x="4039" y="12483"/>
                </a:lnTo>
                <a:lnTo>
                  <a:pt x="3845" y="12678"/>
                </a:lnTo>
                <a:lnTo>
                  <a:pt x="3650" y="12873"/>
                </a:lnTo>
                <a:lnTo>
                  <a:pt x="3334" y="13311"/>
                </a:lnTo>
                <a:lnTo>
                  <a:pt x="2896" y="13895"/>
                </a:lnTo>
                <a:lnTo>
                  <a:pt x="2677" y="14187"/>
                </a:lnTo>
                <a:lnTo>
                  <a:pt x="2482" y="14503"/>
                </a:lnTo>
                <a:lnTo>
                  <a:pt x="2312" y="14503"/>
                </a:lnTo>
                <a:lnTo>
                  <a:pt x="2433" y="14333"/>
                </a:lnTo>
                <a:lnTo>
                  <a:pt x="2555" y="14162"/>
                </a:lnTo>
                <a:lnTo>
                  <a:pt x="2871" y="13651"/>
                </a:lnTo>
                <a:lnTo>
                  <a:pt x="3188" y="13116"/>
                </a:lnTo>
                <a:lnTo>
                  <a:pt x="3504" y="12581"/>
                </a:lnTo>
                <a:lnTo>
                  <a:pt x="3845" y="12070"/>
                </a:lnTo>
                <a:lnTo>
                  <a:pt x="4039" y="11826"/>
                </a:lnTo>
                <a:close/>
                <a:moveTo>
                  <a:pt x="4015" y="10391"/>
                </a:moveTo>
                <a:lnTo>
                  <a:pt x="4015" y="11218"/>
                </a:lnTo>
                <a:lnTo>
                  <a:pt x="4039" y="11364"/>
                </a:lnTo>
                <a:lnTo>
                  <a:pt x="3869" y="11486"/>
                </a:lnTo>
                <a:lnTo>
                  <a:pt x="3723" y="11656"/>
                </a:lnTo>
                <a:lnTo>
                  <a:pt x="3577" y="11826"/>
                </a:lnTo>
                <a:lnTo>
                  <a:pt x="3455" y="12021"/>
                </a:lnTo>
                <a:lnTo>
                  <a:pt x="3236" y="12386"/>
                </a:lnTo>
                <a:lnTo>
                  <a:pt x="3042" y="12702"/>
                </a:lnTo>
                <a:lnTo>
                  <a:pt x="2725" y="13238"/>
                </a:lnTo>
                <a:lnTo>
                  <a:pt x="2409" y="13773"/>
                </a:lnTo>
                <a:lnTo>
                  <a:pt x="2263" y="13968"/>
                </a:lnTo>
                <a:lnTo>
                  <a:pt x="2117" y="14138"/>
                </a:lnTo>
                <a:lnTo>
                  <a:pt x="1971" y="14333"/>
                </a:lnTo>
                <a:lnTo>
                  <a:pt x="1849" y="14527"/>
                </a:lnTo>
                <a:lnTo>
                  <a:pt x="1047" y="14600"/>
                </a:lnTo>
                <a:lnTo>
                  <a:pt x="1460" y="14089"/>
                </a:lnTo>
                <a:lnTo>
                  <a:pt x="1825" y="13554"/>
                </a:lnTo>
                <a:lnTo>
                  <a:pt x="2214" y="13019"/>
                </a:lnTo>
                <a:lnTo>
                  <a:pt x="2604" y="12508"/>
                </a:lnTo>
                <a:lnTo>
                  <a:pt x="2823" y="12240"/>
                </a:lnTo>
                <a:lnTo>
                  <a:pt x="3017" y="11972"/>
                </a:lnTo>
                <a:lnTo>
                  <a:pt x="3382" y="11388"/>
                </a:lnTo>
                <a:lnTo>
                  <a:pt x="3723" y="10902"/>
                </a:lnTo>
                <a:lnTo>
                  <a:pt x="3869" y="10634"/>
                </a:lnTo>
                <a:lnTo>
                  <a:pt x="4015" y="10391"/>
                </a:lnTo>
                <a:close/>
                <a:moveTo>
                  <a:pt x="4015" y="9271"/>
                </a:moveTo>
                <a:lnTo>
                  <a:pt x="4015" y="10147"/>
                </a:lnTo>
                <a:lnTo>
                  <a:pt x="3893" y="10220"/>
                </a:lnTo>
                <a:lnTo>
                  <a:pt x="3796" y="10318"/>
                </a:lnTo>
                <a:lnTo>
                  <a:pt x="3626" y="10512"/>
                </a:lnTo>
                <a:lnTo>
                  <a:pt x="3455" y="10731"/>
                </a:lnTo>
                <a:lnTo>
                  <a:pt x="3285" y="10975"/>
                </a:lnTo>
                <a:lnTo>
                  <a:pt x="2847" y="11632"/>
                </a:lnTo>
                <a:lnTo>
                  <a:pt x="2628" y="11972"/>
                </a:lnTo>
                <a:lnTo>
                  <a:pt x="2385" y="12289"/>
                </a:lnTo>
                <a:lnTo>
                  <a:pt x="1947" y="12873"/>
                </a:lnTo>
                <a:lnTo>
                  <a:pt x="1509" y="13481"/>
                </a:lnTo>
                <a:lnTo>
                  <a:pt x="1071" y="14065"/>
                </a:lnTo>
                <a:lnTo>
                  <a:pt x="828" y="14333"/>
                </a:lnTo>
                <a:lnTo>
                  <a:pt x="584" y="14625"/>
                </a:lnTo>
                <a:lnTo>
                  <a:pt x="609" y="14430"/>
                </a:lnTo>
                <a:lnTo>
                  <a:pt x="609" y="14235"/>
                </a:lnTo>
                <a:lnTo>
                  <a:pt x="609" y="13895"/>
                </a:lnTo>
                <a:lnTo>
                  <a:pt x="1120" y="13213"/>
                </a:lnTo>
                <a:lnTo>
                  <a:pt x="1631" y="12556"/>
                </a:lnTo>
                <a:lnTo>
                  <a:pt x="2677" y="11242"/>
                </a:lnTo>
                <a:lnTo>
                  <a:pt x="3090" y="10658"/>
                </a:lnTo>
                <a:lnTo>
                  <a:pt x="3480" y="10050"/>
                </a:lnTo>
                <a:lnTo>
                  <a:pt x="3747" y="9661"/>
                </a:lnTo>
                <a:lnTo>
                  <a:pt x="4015" y="9271"/>
                </a:lnTo>
                <a:close/>
                <a:moveTo>
                  <a:pt x="10341" y="488"/>
                </a:moveTo>
                <a:lnTo>
                  <a:pt x="10536" y="512"/>
                </a:lnTo>
                <a:lnTo>
                  <a:pt x="10755" y="536"/>
                </a:lnTo>
                <a:lnTo>
                  <a:pt x="10950" y="585"/>
                </a:lnTo>
                <a:lnTo>
                  <a:pt x="11071" y="609"/>
                </a:lnTo>
                <a:lnTo>
                  <a:pt x="11169" y="658"/>
                </a:lnTo>
                <a:lnTo>
                  <a:pt x="11266" y="731"/>
                </a:lnTo>
                <a:lnTo>
                  <a:pt x="11339" y="828"/>
                </a:lnTo>
                <a:lnTo>
                  <a:pt x="11485" y="999"/>
                </a:lnTo>
                <a:lnTo>
                  <a:pt x="11582" y="1217"/>
                </a:lnTo>
                <a:lnTo>
                  <a:pt x="11655" y="1436"/>
                </a:lnTo>
                <a:lnTo>
                  <a:pt x="11704" y="1680"/>
                </a:lnTo>
                <a:lnTo>
                  <a:pt x="11728" y="1923"/>
                </a:lnTo>
                <a:lnTo>
                  <a:pt x="11728" y="2385"/>
                </a:lnTo>
                <a:lnTo>
                  <a:pt x="11680" y="2848"/>
                </a:lnTo>
                <a:lnTo>
                  <a:pt x="11582" y="3310"/>
                </a:lnTo>
                <a:lnTo>
                  <a:pt x="11461" y="3772"/>
                </a:lnTo>
                <a:lnTo>
                  <a:pt x="11315" y="4210"/>
                </a:lnTo>
                <a:lnTo>
                  <a:pt x="10974" y="5111"/>
                </a:lnTo>
                <a:lnTo>
                  <a:pt x="10804" y="5549"/>
                </a:lnTo>
                <a:lnTo>
                  <a:pt x="10658" y="5987"/>
                </a:lnTo>
                <a:lnTo>
                  <a:pt x="10658" y="6084"/>
                </a:lnTo>
                <a:lnTo>
                  <a:pt x="10658" y="6181"/>
                </a:lnTo>
                <a:lnTo>
                  <a:pt x="10731" y="6254"/>
                </a:lnTo>
                <a:lnTo>
                  <a:pt x="10779" y="6303"/>
                </a:lnTo>
                <a:lnTo>
                  <a:pt x="10877" y="6327"/>
                </a:lnTo>
                <a:lnTo>
                  <a:pt x="10950" y="6327"/>
                </a:lnTo>
                <a:lnTo>
                  <a:pt x="11047" y="6303"/>
                </a:lnTo>
                <a:lnTo>
                  <a:pt x="11120" y="6279"/>
                </a:lnTo>
                <a:lnTo>
                  <a:pt x="11388" y="6303"/>
                </a:lnTo>
                <a:lnTo>
                  <a:pt x="11655" y="6327"/>
                </a:lnTo>
                <a:lnTo>
                  <a:pt x="12215" y="6352"/>
                </a:lnTo>
                <a:lnTo>
                  <a:pt x="12775" y="6327"/>
                </a:lnTo>
                <a:lnTo>
                  <a:pt x="13310" y="6327"/>
                </a:lnTo>
                <a:lnTo>
                  <a:pt x="13748" y="6352"/>
                </a:lnTo>
                <a:lnTo>
                  <a:pt x="14210" y="6425"/>
                </a:lnTo>
                <a:lnTo>
                  <a:pt x="14673" y="6498"/>
                </a:lnTo>
                <a:lnTo>
                  <a:pt x="15111" y="6595"/>
                </a:lnTo>
                <a:lnTo>
                  <a:pt x="15476" y="6668"/>
                </a:lnTo>
                <a:lnTo>
                  <a:pt x="15841" y="6790"/>
                </a:lnTo>
                <a:lnTo>
                  <a:pt x="16011" y="6887"/>
                </a:lnTo>
                <a:lnTo>
                  <a:pt x="16157" y="6960"/>
                </a:lnTo>
                <a:lnTo>
                  <a:pt x="16327" y="7082"/>
                </a:lnTo>
                <a:lnTo>
                  <a:pt x="16449" y="7203"/>
                </a:lnTo>
                <a:lnTo>
                  <a:pt x="16546" y="7301"/>
                </a:lnTo>
                <a:lnTo>
                  <a:pt x="16619" y="7398"/>
                </a:lnTo>
                <a:lnTo>
                  <a:pt x="16644" y="7520"/>
                </a:lnTo>
                <a:lnTo>
                  <a:pt x="16668" y="7641"/>
                </a:lnTo>
                <a:lnTo>
                  <a:pt x="16692" y="7763"/>
                </a:lnTo>
                <a:lnTo>
                  <a:pt x="16668" y="7885"/>
                </a:lnTo>
                <a:lnTo>
                  <a:pt x="16644" y="8031"/>
                </a:lnTo>
                <a:lnTo>
                  <a:pt x="16595" y="8152"/>
                </a:lnTo>
                <a:lnTo>
                  <a:pt x="16473" y="8371"/>
                </a:lnTo>
                <a:lnTo>
                  <a:pt x="16303" y="8566"/>
                </a:lnTo>
                <a:lnTo>
                  <a:pt x="16206" y="8663"/>
                </a:lnTo>
                <a:lnTo>
                  <a:pt x="16108" y="8736"/>
                </a:lnTo>
                <a:lnTo>
                  <a:pt x="15987" y="8785"/>
                </a:lnTo>
                <a:lnTo>
                  <a:pt x="15889" y="8834"/>
                </a:lnTo>
                <a:lnTo>
                  <a:pt x="15792" y="8882"/>
                </a:lnTo>
                <a:lnTo>
                  <a:pt x="15719" y="8955"/>
                </a:lnTo>
                <a:lnTo>
                  <a:pt x="15695" y="9053"/>
                </a:lnTo>
                <a:lnTo>
                  <a:pt x="15719" y="9150"/>
                </a:lnTo>
                <a:lnTo>
                  <a:pt x="15743" y="9247"/>
                </a:lnTo>
                <a:lnTo>
                  <a:pt x="15816" y="9296"/>
                </a:lnTo>
                <a:lnTo>
                  <a:pt x="15914" y="9344"/>
                </a:lnTo>
                <a:lnTo>
                  <a:pt x="16035" y="9344"/>
                </a:lnTo>
                <a:lnTo>
                  <a:pt x="16157" y="9296"/>
                </a:lnTo>
                <a:lnTo>
                  <a:pt x="16279" y="9393"/>
                </a:lnTo>
                <a:lnTo>
                  <a:pt x="16376" y="9490"/>
                </a:lnTo>
                <a:lnTo>
                  <a:pt x="16425" y="9636"/>
                </a:lnTo>
                <a:lnTo>
                  <a:pt x="16473" y="9782"/>
                </a:lnTo>
                <a:lnTo>
                  <a:pt x="16473" y="9953"/>
                </a:lnTo>
                <a:lnTo>
                  <a:pt x="16449" y="10123"/>
                </a:lnTo>
                <a:lnTo>
                  <a:pt x="16376" y="10415"/>
                </a:lnTo>
                <a:lnTo>
                  <a:pt x="16303" y="10610"/>
                </a:lnTo>
                <a:lnTo>
                  <a:pt x="16206" y="10756"/>
                </a:lnTo>
                <a:lnTo>
                  <a:pt x="16084" y="10902"/>
                </a:lnTo>
                <a:lnTo>
                  <a:pt x="15938" y="11023"/>
                </a:lnTo>
                <a:lnTo>
                  <a:pt x="15743" y="11145"/>
                </a:lnTo>
                <a:lnTo>
                  <a:pt x="15670" y="11194"/>
                </a:lnTo>
                <a:lnTo>
                  <a:pt x="15622" y="11315"/>
                </a:lnTo>
                <a:lnTo>
                  <a:pt x="15622" y="11388"/>
                </a:lnTo>
                <a:lnTo>
                  <a:pt x="15646" y="11437"/>
                </a:lnTo>
                <a:lnTo>
                  <a:pt x="15670" y="11486"/>
                </a:lnTo>
                <a:lnTo>
                  <a:pt x="15719" y="11510"/>
                </a:lnTo>
                <a:lnTo>
                  <a:pt x="15792" y="11559"/>
                </a:lnTo>
                <a:lnTo>
                  <a:pt x="15889" y="11583"/>
                </a:lnTo>
                <a:lnTo>
                  <a:pt x="15962" y="11753"/>
                </a:lnTo>
                <a:lnTo>
                  <a:pt x="15987" y="11924"/>
                </a:lnTo>
                <a:lnTo>
                  <a:pt x="16011" y="12070"/>
                </a:lnTo>
                <a:lnTo>
                  <a:pt x="15987" y="12410"/>
                </a:lnTo>
                <a:lnTo>
                  <a:pt x="15962" y="12678"/>
                </a:lnTo>
                <a:lnTo>
                  <a:pt x="15914" y="12824"/>
                </a:lnTo>
                <a:lnTo>
                  <a:pt x="15865" y="12994"/>
                </a:lnTo>
                <a:lnTo>
                  <a:pt x="15792" y="13140"/>
                </a:lnTo>
                <a:lnTo>
                  <a:pt x="15719" y="13262"/>
                </a:lnTo>
                <a:lnTo>
                  <a:pt x="15622" y="13335"/>
                </a:lnTo>
                <a:lnTo>
                  <a:pt x="15549" y="13359"/>
                </a:lnTo>
                <a:lnTo>
                  <a:pt x="15500" y="13359"/>
                </a:lnTo>
                <a:lnTo>
                  <a:pt x="15403" y="13384"/>
                </a:lnTo>
                <a:lnTo>
                  <a:pt x="15330" y="13432"/>
                </a:lnTo>
                <a:lnTo>
                  <a:pt x="15281" y="13505"/>
                </a:lnTo>
                <a:lnTo>
                  <a:pt x="15257" y="13578"/>
                </a:lnTo>
                <a:lnTo>
                  <a:pt x="15257" y="13676"/>
                </a:lnTo>
                <a:lnTo>
                  <a:pt x="15281" y="13749"/>
                </a:lnTo>
                <a:lnTo>
                  <a:pt x="15354" y="13797"/>
                </a:lnTo>
                <a:lnTo>
                  <a:pt x="15427" y="13846"/>
                </a:lnTo>
                <a:lnTo>
                  <a:pt x="15524" y="13846"/>
                </a:lnTo>
                <a:lnTo>
                  <a:pt x="15573" y="14089"/>
                </a:lnTo>
                <a:lnTo>
                  <a:pt x="15622" y="14357"/>
                </a:lnTo>
                <a:lnTo>
                  <a:pt x="15622" y="14479"/>
                </a:lnTo>
                <a:lnTo>
                  <a:pt x="15622" y="14600"/>
                </a:lnTo>
                <a:lnTo>
                  <a:pt x="15597" y="14722"/>
                </a:lnTo>
                <a:lnTo>
                  <a:pt x="15549" y="14868"/>
                </a:lnTo>
                <a:lnTo>
                  <a:pt x="15476" y="14965"/>
                </a:lnTo>
                <a:lnTo>
                  <a:pt x="15403" y="15063"/>
                </a:lnTo>
                <a:lnTo>
                  <a:pt x="15305" y="15136"/>
                </a:lnTo>
                <a:lnTo>
                  <a:pt x="15208" y="15184"/>
                </a:lnTo>
                <a:lnTo>
                  <a:pt x="15208" y="15184"/>
                </a:lnTo>
                <a:lnTo>
                  <a:pt x="15257" y="14917"/>
                </a:lnTo>
                <a:lnTo>
                  <a:pt x="15330" y="14625"/>
                </a:lnTo>
                <a:lnTo>
                  <a:pt x="15330" y="14600"/>
                </a:lnTo>
                <a:lnTo>
                  <a:pt x="15330" y="14552"/>
                </a:lnTo>
                <a:lnTo>
                  <a:pt x="15281" y="14527"/>
                </a:lnTo>
                <a:lnTo>
                  <a:pt x="15208" y="14503"/>
                </a:lnTo>
                <a:lnTo>
                  <a:pt x="15184" y="14527"/>
                </a:lnTo>
                <a:lnTo>
                  <a:pt x="15159" y="14552"/>
                </a:lnTo>
                <a:lnTo>
                  <a:pt x="15013" y="14917"/>
                </a:lnTo>
                <a:lnTo>
                  <a:pt x="14965" y="15087"/>
                </a:lnTo>
                <a:lnTo>
                  <a:pt x="14965" y="15282"/>
                </a:lnTo>
                <a:lnTo>
                  <a:pt x="14648" y="15355"/>
                </a:lnTo>
                <a:lnTo>
                  <a:pt x="14721" y="15038"/>
                </a:lnTo>
                <a:lnTo>
                  <a:pt x="14819" y="14673"/>
                </a:lnTo>
                <a:lnTo>
                  <a:pt x="14867" y="14308"/>
                </a:lnTo>
                <a:lnTo>
                  <a:pt x="14867" y="14284"/>
                </a:lnTo>
                <a:lnTo>
                  <a:pt x="14843" y="14235"/>
                </a:lnTo>
                <a:lnTo>
                  <a:pt x="14794" y="14211"/>
                </a:lnTo>
                <a:lnTo>
                  <a:pt x="14721" y="14235"/>
                </a:lnTo>
                <a:lnTo>
                  <a:pt x="14673" y="14260"/>
                </a:lnTo>
                <a:lnTo>
                  <a:pt x="14673" y="14284"/>
                </a:lnTo>
                <a:lnTo>
                  <a:pt x="14551" y="14625"/>
                </a:lnTo>
                <a:lnTo>
                  <a:pt x="14454" y="14965"/>
                </a:lnTo>
                <a:lnTo>
                  <a:pt x="14356" y="15184"/>
                </a:lnTo>
                <a:lnTo>
                  <a:pt x="14332" y="15306"/>
                </a:lnTo>
                <a:lnTo>
                  <a:pt x="14332" y="15403"/>
                </a:lnTo>
                <a:lnTo>
                  <a:pt x="14064" y="15428"/>
                </a:lnTo>
                <a:lnTo>
                  <a:pt x="14064" y="15428"/>
                </a:lnTo>
                <a:lnTo>
                  <a:pt x="14089" y="15379"/>
                </a:lnTo>
                <a:lnTo>
                  <a:pt x="14089" y="15330"/>
                </a:lnTo>
                <a:lnTo>
                  <a:pt x="14113" y="15063"/>
                </a:lnTo>
                <a:lnTo>
                  <a:pt x="14162" y="14771"/>
                </a:lnTo>
                <a:lnTo>
                  <a:pt x="14235" y="14503"/>
                </a:lnTo>
                <a:lnTo>
                  <a:pt x="14356" y="14260"/>
                </a:lnTo>
                <a:lnTo>
                  <a:pt x="14356" y="14211"/>
                </a:lnTo>
                <a:lnTo>
                  <a:pt x="14332" y="14162"/>
                </a:lnTo>
                <a:lnTo>
                  <a:pt x="14283" y="14138"/>
                </a:lnTo>
                <a:lnTo>
                  <a:pt x="14235" y="14162"/>
                </a:lnTo>
                <a:lnTo>
                  <a:pt x="14064" y="14430"/>
                </a:lnTo>
                <a:lnTo>
                  <a:pt x="13918" y="14722"/>
                </a:lnTo>
                <a:lnTo>
                  <a:pt x="13845" y="14868"/>
                </a:lnTo>
                <a:lnTo>
                  <a:pt x="13821" y="15014"/>
                </a:lnTo>
                <a:lnTo>
                  <a:pt x="13797" y="15160"/>
                </a:lnTo>
                <a:lnTo>
                  <a:pt x="13797" y="15330"/>
                </a:lnTo>
                <a:lnTo>
                  <a:pt x="13821" y="15379"/>
                </a:lnTo>
                <a:lnTo>
                  <a:pt x="13845" y="15428"/>
                </a:lnTo>
                <a:lnTo>
                  <a:pt x="13383" y="15428"/>
                </a:lnTo>
                <a:lnTo>
                  <a:pt x="13432" y="15209"/>
                </a:lnTo>
                <a:lnTo>
                  <a:pt x="13456" y="14990"/>
                </a:lnTo>
                <a:lnTo>
                  <a:pt x="13505" y="14771"/>
                </a:lnTo>
                <a:lnTo>
                  <a:pt x="13578" y="14552"/>
                </a:lnTo>
                <a:lnTo>
                  <a:pt x="13748" y="14114"/>
                </a:lnTo>
                <a:lnTo>
                  <a:pt x="13748" y="14089"/>
                </a:lnTo>
                <a:lnTo>
                  <a:pt x="13748" y="14065"/>
                </a:lnTo>
                <a:lnTo>
                  <a:pt x="13699" y="14016"/>
                </a:lnTo>
                <a:lnTo>
                  <a:pt x="13651" y="14016"/>
                </a:lnTo>
                <a:lnTo>
                  <a:pt x="13602" y="14065"/>
                </a:lnTo>
                <a:lnTo>
                  <a:pt x="13456" y="14260"/>
                </a:lnTo>
                <a:lnTo>
                  <a:pt x="13334" y="14454"/>
                </a:lnTo>
                <a:lnTo>
                  <a:pt x="13237" y="14673"/>
                </a:lnTo>
                <a:lnTo>
                  <a:pt x="13140" y="14917"/>
                </a:lnTo>
                <a:lnTo>
                  <a:pt x="13067" y="15136"/>
                </a:lnTo>
                <a:lnTo>
                  <a:pt x="13042" y="15282"/>
                </a:lnTo>
                <a:lnTo>
                  <a:pt x="13042" y="15403"/>
                </a:lnTo>
                <a:lnTo>
                  <a:pt x="12556" y="15330"/>
                </a:lnTo>
                <a:lnTo>
                  <a:pt x="12604" y="15038"/>
                </a:lnTo>
                <a:lnTo>
                  <a:pt x="12677" y="14746"/>
                </a:lnTo>
                <a:lnTo>
                  <a:pt x="12775" y="14479"/>
                </a:lnTo>
                <a:lnTo>
                  <a:pt x="12921" y="14211"/>
                </a:lnTo>
                <a:lnTo>
                  <a:pt x="12921" y="14162"/>
                </a:lnTo>
                <a:lnTo>
                  <a:pt x="12896" y="14114"/>
                </a:lnTo>
                <a:lnTo>
                  <a:pt x="12799" y="14114"/>
                </a:lnTo>
                <a:lnTo>
                  <a:pt x="12702" y="14235"/>
                </a:lnTo>
                <a:lnTo>
                  <a:pt x="12604" y="14357"/>
                </a:lnTo>
                <a:lnTo>
                  <a:pt x="12507" y="14479"/>
                </a:lnTo>
                <a:lnTo>
                  <a:pt x="12410" y="14649"/>
                </a:lnTo>
                <a:lnTo>
                  <a:pt x="12337" y="14795"/>
                </a:lnTo>
                <a:lnTo>
                  <a:pt x="12288" y="14965"/>
                </a:lnTo>
                <a:lnTo>
                  <a:pt x="12239" y="15136"/>
                </a:lnTo>
                <a:lnTo>
                  <a:pt x="12239" y="15282"/>
                </a:lnTo>
                <a:lnTo>
                  <a:pt x="11801" y="15233"/>
                </a:lnTo>
                <a:lnTo>
                  <a:pt x="11753" y="15209"/>
                </a:lnTo>
                <a:lnTo>
                  <a:pt x="11874" y="14941"/>
                </a:lnTo>
                <a:lnTo>
                  <a:pt x="11947" y="14673"/>
                </a:lnTo>
                <a:lnTo>
                  <a:pt x="12118" y="14114"/>
                </a:lnTo>
                <a:lnTo>
                  <a:pt x="12118" y="14089"/>
                </a:lnTo>
                <a:lnTo>
                  <a:pt x="12118" y="14065"/>
                </a:lnTo>
                <a:lnTo>
                  <a:pt x="12093" y="14065"/>
                </a:lnTo>
                <a:lnTo>
                  <a:pt x="12069" y="14089"/>
                </a:lnTo>
                <a:lnTo>
                  <a:pt x="11874" y="14357"/>
                </a:lnTo>
                <a:lnTo>
                  <a:pt x="11680" y="14600"/>
                </a:lnTo>
                <a:lnTo>
                  <a:pt x="11509" y="14868"/>
                </a:lnTo>
                <a:lnTo>
                  <a:pt x="11363" y="15136"/>
                </a:lnTo>
                <a:lnTo>
                  <a:pt x="11363" y="15160"/>
                </a:lnTo>
                <a:lnTo>
                  <a:pt x="10974" y="15087"/>
                </a:lnTo>
                <a:lnTo>
                  <a:pt x="11096" y="14990"/>
                </a:lnTo>
                <a:lnTo>
                  <a:pt x="11169" y="14868"/>
                </a:lnTo>
                <a:lnTo>
                  <a:pt x="11290" y="14600"/>
                </a:lnTo>
                <a:lnTo>
                  <a:pt x="11655" y="13870"/>
                </a:lnTo>
                <a:lnTo>
                  <a:pt x="11680" y="13846"/>
                </a:lnTo>
                <a:lnTo>
                  <a:pt x="11680" y="13822"/>
                </a:lnTo>
                <a:lnTo>
                  <a:pt x="11631" y="13773"/>
                </a:lnTo>
                <a:lnTo>
                  <a:pt x="11558" y="13773"/>
                </a:lnTo>
                <a:lnTo>
                  <a:pt x="11534" y="13797"/>
                </a:lnTo>
                <a:lnTo>
                  <a:pt x="11144" y="14406"/>
                </a:lnTo>
                <a:lnTo>
                  <a:pt x="10974" y="14722"/>
                </a:lnTo>
                <a:lnTo>
                  <a:pt x="10901" y="14868"/>
                </a:lnTo>
                <a:lnTo>
                  <a:pt x="10877" y="14941"/>
                </a:lnTo>
                <a:lnTo>
                  <a:pt x="10877" y="15038"/>
                </a:lnTo>
                <a:lnTo>
                  <a:pt x="10901" y="15063"/>
                </a:lnTo>
                <a:lnTo>
                  <a:pt x="10341" y="14941"/>
                </a:lnTo>
                <a:lnTo>
                  <a:pt x="10487" y="14625"/>
                </a:lnTo>
                <a:lnTo>
                  <a:pt x="10633" y="14333"/>
                </a:lnTo>
                <a:lnTo>
                  <a:pt x="10804" y="14041"/>
                </a:lnTo>
                <a:lnTo>
                  <a:pt x="10998" y="13773"/>
                </a:lnTo>
                <a:lnTo>
                  <a:pt x="11023" y="13724"/>
                </a:lnTo>
                <a:lnTo>
                  <a:pt x="10998" y="13700"/>
                </a:lnTo>
                <a:lnTo>
                  <a:pt x="10950" y="13676"/>
                </a:lnTo>
                <a:lnTo>
                  <a:pt x="10901" y="13700"/>
                </a:lnTo>
                <a:lnTo>
                  <a:pt x="10658" y="13943"/>
                </a:lnTo>
                <a:lnTo>
                  <a:pt x="10414" y="14211"/>
                </a:lnTo>
                <a:lnTo>
                  <a:pt x="10317" y="14357"/>
                </a:lnTo>
                <a:lnTo>
                  <a:pt x="10220" y="14503"/>
                </a:lnTo>
                <a:lnTo>
                  <a:pt x="10147" y="14673"/>
                </a:lnTo>
                <a:lnTo>
                  <a:pt x="10098" y="14844"/>
                </a:lnTo>
                <a:lnTo>
                  <a:pt x="10098" y="14892"/>
                </a:lnTo>
                <a:lnTo>
                  <a:pt x="9709" y="14771"/>
                </a:lnTo>
                <a:lnTo>
                  <a:pt x="9757" y="14576"/>
                </a:lnTo>
                <a:lnTo>
                  <a:pt x="9830" y="14381"/>
                </a:lnTo>
                <a:lnTo>
                  <a:pt x="10001" y="13968"/>
                </a:lnTo>
                <a:lnTo>
                  <a:pt x="10147" y="13530"/>
                </a:lnTo>
                <a:lnTo>
                  <a:pt x="10147" y="13505"/>
                </a:lnTo>
                <a:lnTo>
                  <a:pt x="10122" y="13530"/>
                </a:lnTo>
                <a:lnTo>
                  <a:pt x="9879" y="13919"/>
                </a:lnTo>
                <a:lnTo>
                  <a:pt x="9636" y="14308"/>
                </a:lnTo>
                <a:lnTo>
                  <a:pt x="9539" y="14503"/>
                </a:lnTo>
                <a:lnTo>
                  <a:pt x="9466" y="14698"/>
                </a:lnTo>
                <a:lnTo>
                  <a:pt x="8906" y="14527"/>
                </a:lnTo>
                <a:lnTo>
                  <a:pt x="8979" y="14430"/>
                </a:lnTo>
                <a:lnTo>
                  <a:pt x="9028" y="14308"/>
                </a:lnTo>
                <a:lnTo>
                  <a:pt x="9149" y="14089"/>
                </a:lnTo>
                <a:lnTo>
                  <a:pt x="9344" y="13724"/>
                </a:lnTo>
                <a:lnTo>
                  <a:pt x="9417" y="13554"/>
                </a:lnTo>
                <a:lnTo>
                  <a:pt x="9490" y="13359"/>
                </a:lnTo>
                <a:lnTo>
                  <a:pt x="9490" y="13311"/>
                </a:lnTo>
                <a:lnTo>
                  <a:pt x="9441" y="13286"/>
                </a:lnTo>
                <a:lnTo>
                  <a:pt x="9393" y="13262"/>
                </a:lnTo>
                <a:lnTo>
                  <a:pt x="9368" y="13311"/>
                </a:lnTo>
                <a:lnTo>
                  <a:pt x="9247" y="13481"/>
                </a:lnTo>
                <a:lnTo>
                  <a:pt x="9149" y="13627"/>
                </a:lnTo>
                <a:lnTo>
                  <a:pt x="8906" y="13943"/>
                </a:lnTo>
                <a:lnTo>
                  <a:pt x="8736" y="14162"/>
                </a:lnTo>
                <a:lnTo>
                  <a:pt x="8663" y="14284"/>
                </a:lnTo>
                <a:lnTo>
                  <a:pt x="8638" y="14430"/>
                </a:lnTo>
                <a:lnTo>
                  <a:pt x="8419" y="14333"/>
                </a:lnTo>
                <a:lnTo>
                  <a:pt x="8492" y="14065"/>
                </a:lnTo>
                <a:lnTo>
                  <a:pt x="8541" y="13846"/>
                </a:lnTo>
                <a:lnTo>
                  <a:pt x="8711" y="13384"/>
                </a:lnTo>
                <a:lnTo>
                  <a:pt x="8833" y="13165"/>
                </a:lnTo>
                <a:lnTo>
                  <a:pt x="8955" y="12946"/>
                </a:lnTo>
                <a:lnTo>
                  <a:pt x="8955" y="12897"/>
                </a:lnTo>
                <a:lnTo>
                  <a:pt x="8930" y="12848"/>
                </a:lnTo>
                <a:lnTo>
                  <a:pt x="8882" y="12848"/>
                </a:lnTo>
                <a:lnTo>
                  <a:pt x="8833" y="12873"/>
                </a:lnTo>
                <a:lnTo>
                  <a:pt x="8687" y="13092"/>
                </a:lnTo>
                <a:lnTo>
                  <a:pt x="8565" y="13286"/>
                </a:lnTo>
                <a:lnTo>
                  <a:pt x="8444" y="13505"/>
                </a:lnTo>
                <a:lnTo>
                  <a:pt x="8322" y="13749"/>
                </a:lnTo>
                <a:lnTo>
                  <a:pt x="8225" y="13968"/>
                </a:lnTo>
                <a:lnTo>
                  <a:pt x="8176" y="14089"/>
                </a:lnTo>
                <a:lnTo>
                  <a:pt x="8152" y="14211"/>
                </a:lnTo>
                <a:lnTo>
                  <a:pt x="7762" y="14041"/>
                </a:lnTo>
                <a:lnTo>
                  <a:pt x="7908" y="13627"/>
                </a:lnTo>
                <a:lnTo>
                  <a:pt x="8103" y="13213"/>
                </a:lnTo>
                <a:lnTo>
                  <a:pt x="8322" y="12800"/>
                </a:lnTo>
                <a:lnTo>
                  <a:pt x="8322" y="12751"/>
                </a:lnTo>
                <a:lnTo>
                  <a:pt x="8298" y="12727"/>
                </a:lnTo>
                <a:lnTo>
                  <a:pt x="8249" y="12727"/>
                </a:lnTo>
                <a:lnTo>
                  <a:pt x="7908" y="13140"/>
                </a:lnTo>
                <a:lnTo>
                  <a:pt x="7762" y="13335"/>
                </a:lnTo>
                <a:lnTo>
                  <a:pt x="7616" y="13578"/>
                </a:lnTo>
                <a:lnTo>
                  <a:pt x="7543" y="13700"/>
                </a:lnTo>
                <a:lnTo>
                  <a:pt x="7470" y="13870"/>
                </a:lnTo>
                <a:lnTo>
                  <a:pt x="7130" y="13700"/>
                </a:lnTo>
                <a:lnTo>
                  <a:pt x="7154" y="13554"/>
                </a:lnTo>
                <a:lnTo>
                  <a:pt x="7178" y="13408"/>
                </a:lnTo>
                <a:lnTo>
                  <a:pt x="7300" y="13165"/>
                </a:lnTo>
                <a:lnTo>
                  <a:pt x="7495" y="12751"/>
                </a:lnTo>
                <a:lnTo>
                  <a:pt x="7689" y="12313"/>
                </a:lnTo>
                <a:lnTo>
                  <a:pt x="7689" y="12289"/>
                </a:lnTo>
                <a:lnTo>
                  <a:pt x="7665" y="12264"/>
                </a:lnTo>
                <a:lnTo>
                  <a:pt x="7641" y="12264"/>
                </a:lnTo>
                <a:lnTo>
                  <a:pt x="7616" y="12289"/>
                </a:lnTo>
                <a:lnTo>
                  <a:pt x="7397" y="12581"/>
                </a:lnTo>
                <a:lnTo>
                  <a:pt x="7178" y="12873"/>
                </a:lnTo>
                <a:lnTo>
                  <a:pt x="7081" y="13043"/>
                </a:lnTo>
                <a:lnTo>
                  <a:pt x="7008" y="13189"/>
                </a:lnTo>
                <a:lnTo>
                  <a:pt x="6935" y="13359"/>
                </a:lnTo>
                <a:lnTo>
                  <a:pt x="6886" y="13530"/>
                </a:lnTo>
                <a:lnTo>
                  <a:pt x="6570" y="13335"/>
                </a:lnTo>
                <a:lnTo>
                  <a:pt x="6692" y="13043"/>
                </a:lnTo>
                <a:lnTo>
                  <a:pt x="6813" y="12751"/>
                </a:lnTo>
                <a:lnTo>
                  <a:pt x="7105" y="12216"/>
                </a:lnTo>
                <a:lnTo>
                  <a:pt x="7130" y="12191"/>
                </a:lnTo>
                <a:lnTo>
                  <a:pt x="7105" y="12167"/>
                </a:lnTo>
                <a:lnTo>
                  <a:pt x="7057" y="12167"/>
                </a:lnTo>
                <a:lnTo>
                  <a:pt x="6838" y="12386"/>
                </a:lnTo>
                <a:lnTo>
                  <a:pt x="6619" y="12629"/>
                </a:lnTo>
                <a:lnTo>
                  <a:pt x="6448" y="12897"/>
                </a:lnTo>
                <a:lnTo>
                  <a:pt x="6327" y="13165"/>
                </a:lnTo>
                <a:lnTo>
                  <a:pt x="6254" y="13165"/>
                </a:lnTo>
                <a:lnTo>
                  <a:pt x="6181" y="13189"/>
                </a:lnTo>
                <a:lnTo>
                  <a:pt x="6132" y="13238"/>
                </a:lnTo>
                <a:lnTo>
                  <a:pt x="6083" y="13286"/>
                </a:lnTo>
                <a:lnTo>
                  <a:pt x="5937" y="13238"/>
                </a:lnTo>
                <a:lnTo>
                  <a:pt x="5791" y="13213"/>
                </a:lnTo>
                <a:lnTo>
                  <a:pt x="5816" y="13140"/>
                </a:lnTo>
                <a:lnTo>
                  <a:pt x="6059" y="12654"/>
                </a:lnTo>
                <a:lnTo>
                  <a:pt x="6254" y="12264"/>
                </a:lnTo>
                <a:lnTo>
                  <a:pt x="6351" y="12045"/>
                </a:lnTo>
                <a:lnTo>
                  <a:pt x="6424" y="11851"/>
                </a:lnTo>
                <a:lnTo>
                  <a:pt x="6424" y="11826"/>
                </a:lnTo>
                <a:lnTo>
                  <a:pt x="6400" y="11802"/>
                </a:lnTo>
                <a:lnTo>
                  <a:pt x="6375" y="11802"/>
                </a:lnTo>
                <a:lnTo>
                  <a:pt x="6351" y="11826"/>
                </a:lnTo>
                <a:lnTo>
                  <a:pt x="6108" y="12143"/>
                </a:lnTo>
                <a:lnTo>
                  <a:pt x="5864" y="12459"/>
                </a:lnTo>
                <a:lnTo>
                  <a:pt x="5743" y="12654"/>
                </a:lnTo>
                <a:lnTo>
                  <a:pt x="5621" y="12824"/>
                </a:lnTo>
                <a:lnTo>
                  <a:pt x="5548" y="13019"/>
                </a:lnTo>
                <a:lnTo>
                  <a:pt x="5475" y="13213"/>
                </a:lnTo>
                <a:lnTo>
                  <a:pt x="5451" y="13213"/>
                </a:lnTo>
                <a:lnTo>
                  <a:pt x="5183" y="13189"/>
                </a:lnTo>
                <a:lnTo>
                  <a:pt x="4891" y="13213"/>
                </a:lnTo>
                <a:lnTo>
                  <a:pt x="5037" y="12921"/>
                </a:lnTo>
                <a:lnTo>
                  <a:pt x="5353" y="12410"/>
                </a:lnTo>
                <a:lnTo>
                  <a:pt x="5451" y="12240"/>
                </a:lnTo>
                <a:lnTo>
                  <a:pt x="5524" y="12070"/>
                </a:lnTo>
                <a:lnTo>
                  <a:pt x="5548" y="11972"/>
                </a:lnTo>
                <a:lnTo>
                  <a:pt x="5548" y="11899"/>
                </a:lnTo>
                <a:lnTo>
                  <a:pt x="5524" y="11802"/>
                </a:lnTo>
                <a:lnTo>
                  <a:pt x="5475" y="11729"/>
                </a:lnTo>
                <a:lnTo>
                  <a:pt x="5451" y="11729"/>
                </a:lnTo>
                <a:lnTo>
                  <a:pt x="5451" y="11753"/>
                </a:lnTo>
                <a:lnTo>
                  <a:pt x="5426" y="11802"/>
                </a:lnTo>
                <a:lnTo>
                  <a:pt x="5378" y="11875"/>
                </a:lnTo>
                <a:lnTo>
                  <a:pt x="5280" y="11997"/>
                </a:lnTo>
                <a:lnTo>
                  <a:pt x="4988" y="12435"/>
                </a:lnTo>
                <a:lnTo>
                  <a:pt x="4745" y="12800"/>
                </a:lnTo>
                <a:lnTo>
                  <a:pt x="4623" y="13019"/>
                </a:lnTo>
                <a:lnTo>
                  <a:pt x="4599" y="13140"/>
                </a:lnTo>
                <a:lnTo>
                  <a:pt x="4599" y="13238"/>
                </a:lnTo>
                <a:lnTo>
                  <a:pt x="4599" y="13262"/>
                </a:lnTo>
                <a:lnTo>
                  <a:pt x="4575" y="13262"/>
                </a:lnTo>
                <a:lnTo>
                  <a:pt x="4550" y="11802"/>
                </a:lnTo>
                <a:lnTo>
                  <a:pt x="4550" y="10537"/>
                </a:lnTo>
                <a:lnTo>
                  <a:pt x="4526" y="9271"/>
                </a:lnTo>
                <a:lnTo>
                  <a:pt x="4477" y="8396"/>
                </a:lnTo>
                <a:lnTo>
                  <a:pt x="4477" y="7520"/>
                </a:lnTo>
                <a:lnTo>
                  <a:pt x="4453" y="7130"/>
                </a:lnTo>
                <a:lnTo>
                  <a:pt x="4453" y="6863"/>
                </a:lnTo>
                <a:lnTo>
                  <a:pt x="4453" y="6595"/>
                </a:lnTo>
                <a:lnTo>
                  <a:pt x="4648" y="6619"/>
                </a:lnTo>
                <a:lnTo>
                  <a:pt x="4818" y="6619"/>
                </a:lnTo>
                <a:lnTo>
                  <a:pt x="5183" y="6595"/>
                </a:lnTo>
                <a:lnTo>
                  <a:pt x="5791" y="6595"/>
                </a:lnTo>
                <a:lnTo>
                  <a:pt x="6010" y="6571"/>
                </a:lnTo>
                <a:lnTo>
                  <a:pt x="6108" y="6522"/>
                </a:lnTo>
                <a:lnTo>
                  <a:pt x="6156" y="6449"/>
                </a:lnTo>
                <a:lnTo>
                  <a:pt x="6546" y="6230"/>
                </a:lnTo>
                <a:lnTo>
                  <a:pt x="6935" y="5962"/>
                </a:lnTo>
                <a:lnTo>
                  <a:pt x="7300" y="5646"/>
                </a:lnTo>
                <a:lnTo>
                  <a:pt x="7665" y="5330"/>
                </a:lnTo>
                <a:lnTo>
                  <a:pt x="8006" y="4989"/>
                </a:lnTo>
                <a:lnTo>
                  <a:pt x="8322" y="4648"/>
                </a:lnTo>
                <a:lnTo>
                  <a:pt x="8930" y="3943"/>
                </a:lnTo>
                <a:lnTo>
                  <a:pt x="9003" y="3870"/>
                </a:lnTo>
                <a:lnTo>
                  <a:pt x="9003" y="3797"/>
                </a:lnTo>
                <a:lnTo>
                  <a:pt x="9003" y="3699"/>
                </a:lnTo>
                <a:lnTo>
                  <a:pt x="8979" y="3626"/>
                </a:lnTo>
                <a:lnTo>
                  <a:pt x="9125" y="3456"/>
                </a:lnTo>
                <a:lnTo>
                  <a:pt x="9247" y="3286"/>
                </a:lnTo>
                <a:lnTo>
                  <a:pt x="9514" y="2872"/>
                </a:lnTo>
                <a:lnTo>
                  <a:pt x="9709" y="2434"/>
                </a:lnTo>
                <a:lnTo>
                  <a:pt x="9855" y="2020"/>
                </a:lnTo>
                <a:lnTo>
                  <a:pt x="10074" y="1266"/>
                </a:lnTo>
                <a:lnTo>
                  <a:pt x="10195" y="877"/>
                </a:lnTo>
                <a:lnTo>
                  <a:pt x="10341" y="512"/>
                </a:lnTo>
                <a:lnTo>
                  <a:pt x="10341" y="488"/>
                </a:lnTo>
                <a:close/>
                <a:moveTo>
                  <a:pt x="10536" y="1"/>
                </a:moveTo>
                <a:lnTo>
                  <a:pt x="10366" y="25"/>
                </a:lnTo>
                <a:lnTo>
                  <a:pt x="10195" y="74"/>
                </a:lnTo>
                <a:lnTo>
                  <a:pt x="10049" y="171"/>
                </a:lnTo>
                <a:lnTo>
                  <a:pt x="10025" y="196"/>
                </a:lnTo>
                <a:lnTo>
                  <a:pt x="9952" y="244"/>
                </a:lnTo>
                <a:lnTo>
                  <a:pt x="9903" y="293"/>
                </a:lnTo>
                <a:lnTo>
                  <a:pt x="9782" y="415"/>
                </a:lnTo>
                <a:lnTo>
                  <a:pt x="9709" y="585"/>
                </a:lnTo>
                <a:lnTo>
                  <a:pt x="9636" y="780"/>
                </a:lnTo>
                <a:lnTo>
                  <a:pt x="9539" y="1169"/>
                </a:lnTo>
                <a:lnTo>
                  <a:pt x="9466" y="1509"/>
                </a:lnTo>
                <a:lnTo>
                  <a:pt x="9320" y="1972"/>
                </a:lnTo>
                <a:lnTo>
                  <a:pt x="9247" y="2215"/>
                </a:lnTo>
                <a:lnTo>
                  <a:pt x="9149" y="2458"/>
                </a:lnTo>
                <a:lnTo>
                  <a:pt x="9003" y="2726"/>
                </a:lnTo>
                <a:lnTo>
                  <a:pt x="8833" y="2994"/>
                </a:lnTo>
                <a:lnTo>
                  <a:pt x="8663" y="3286"/>
                </a:lnTo>
                <a:lnTo>
                  <a:pt x="8614" y="3407"/>
                </a:lnTo>
                <a:lnTo>
                  <a:pt x="8565" y="3578"/>
                </a:lnTo>
                <a:lnTo>
                  <a:pt x="7324" y="4867"/>
                </a:lnTo>
                <a:lnTo>
                  <a:pt x="6692" y="5500"/>
                </a:lnTo>
                <a:lnTo>
                  <a:pt x="6035" y="6108"/>
                </a:lnTo>
                <a:lnTo>
                  <a:pt x="5937" y="6084"/>
                </a:lnTo>
                <a:lnTo>
                  <a:pt x="5524" y="6084"/>
                </a:lnTo>
                <a:lnTo>
                  <a:pt x="5110" y="6133"/>
                </a:lnTo>
                <a:lnTo>
                  <a:pt x="4867" y="6133"/>
                </a:lnTo>
                <a:lnTo>
                  <a:pt x="4599" y="6157"/>
                </a:lnTo>
                <a:lnTo>
                  <a:pt x="4599" y="6157"/>
                </a:lnTo>
                <a:lnTo>
                  <a:pt x="4623" y="6133"/>
                </a:lnTo>
                <a:lnTo>
                  <a:pt x="4623" y="6084"/>
                </a:lnTo>
                <a:lnTo>
                  <a:pt x="4599" y="5987"/>
                </a:lnTo>
                <a:lnTo>
                  <a:pt x="4526" y="5914"/>
                </a:lnTo>
                <a:lnTo>
                  <a:pt x="4453" y="5889"/>
                </a:lnTo>
                <a:lnTo>
                  <a:pt x="4404" y="5816"/>
                </a:lnTo>
                <a:lnTo>
                  <a:pt x="4331" y="5768"/>
                </a:lnTo>
                <a:lnTo>
                  <a:pt x="4112" y="5670"/>
                </a:lnTo>
                <a:lnTo>
                  <a:pt x="3869" y="5622"/>
                </a:lnTo>
                <a:lnTo>
                  <a:pt x="3626" y="5597"/>
                </a:lnTo>
                <a:lnTo>
                  <a:pt x="2871" y="5597"/>
                </a:lnTo>
                <a:lnTo>
                  <a:pt x="2385" y="5646"/>
                </a:lnTo>
                <a:lnTo>
                  <a:pt x="2166" y="5646"/>
                </a:lnTo>
                <a:lnTo>
                  <a:pt x="1922" y="5622"/>
                </a:lnTo>
                <a:lnTo>
                  <a:pt x="1412" y="5597"/>
                </a:lnTo>
                <a:lnTo>
                  <a:pt x="1144" y="5597"/>
                </a:lnTo>
                <a:lnTo>
                  <a:pt x="901" y="5622"/>
                </a:lnTo>
                <a:lnTo>
                  <a:pt x="682" y="5670"/>
                </a:lnTo>
                <a:lnTo>
                  <a:pt x="463" y="5792"/>
                </a:lnTo>
                <a:lnTo>
                  <a:pt x="365" y="5792"/>
                </a:lnTo>
                <a:lnTo>
                  <a:pt x="317" y="5841"/>
                </a:lnTo>
                <a:lnTo>
                  <a:pt x="292" y="5889"/>
                </a:lnTo>
                <a:lnTo>
                  <a:pt x="244" y="6133"/>
                </a:lnTo>
                <a:lnTo>
                  <a:pt x="219" y="6400"/>
                </a:lnTo>
                <a:lnTo>
                  <a:pt x="219" y="6911"/>
                </a:lnTo>
                <a:lnTo>
                  <a:pt x="195" y="7422"/>
                </a:lnTo>
                <a:lnTo>
                  <a:pt x="171" y="7933"/>
                </a:lnTo>
                <a:lnTo>
                  <a:pt x="146" y="8493"/>
                </a:lnTo>
                <a:lnTo>
                  <a:pt x="146" y="9028"/>
                </a:lnTo>
                <a:lnTo>
                  <a:pt x="146" y="10123"/>
                </a:lnTo>
                <a:lnTo>
                  <a:pt x="171" y="10707"/>
                </a:lnTo>
                <a:lnTo>
                  <a:pt x="171" y="11267"/>
                </a:lnTo>
                <a:lnTo>
                  <a:pt x="122" y="12386"/>
                </a:lnTo>
                <a:lnTo>
                  <a:pt x="98" y="13530"/>
                </a:lnTo>
                <a:lnTo>
                  <a:pt x="98" y="14162"/>
                </a:lnTo>
                <a:lnTo>
                  <a:pt x="73" y="14479"/>
                </a:lnTo>
                <a:lnTo>
                  <a:pt x="25" y="14795"/>
                </a:lnTo>
                <a:lnTo>
                  <a:pt x="0" y="14868"/>
                </a:lnTo>
                <a:lnTo>
                  <a:pt x="25" y="14965"/>
                </a:lnTo>
                <a:lnTo>
                  <a:pt x="73" y="15014"/>
                </a:lnTo>
                <a:lnTo>
                  <a:pt x="122" y="15063"/>
                </a:lnTo>
                <a:lnTo>
                  <a:pt x="195" y="15087"/>
                </a:lnTo>
                <a:lnTo>
                  <a:pt x="268" y="15111"/>
                </a:lnTo>
                <a:lnTo>
                  <a:pt x="341" y="15087"/>
                </a:lnTo>
                <a:lnTo>
                  <a:pt x="414" y="15038"/>
                </a:lnTo>
                <a:lnTo>
                  <a:pt x="463" y="15087"/>
                </a:lnTo>
                <a:lnTo>
                  <a:pt x="536" y="15111"/>
                </a:lnTo>
                <a:lnTo>
                  <a:pt x="998" y="15136"/>
                </a:lnTo>
                <a:lnTo>
                  <a:pt x="1460" y="15136"/>
                </a:lnTo>
                <a:lnTo>
                  <a:pt x="1922" y="15111"/>
                </a:lnTo>
                <a:lnTo>
                  <a:pt x="2385" y="15087"/>
                </a:lnTo>
                <a:lnTo>
                  <a:pt x="2482" y="15087"/>
                </a:lnTo>
                <a:lnTo>
                  <a:pt x="3309" y="15014"/>
                </a:lnTo>
                <a:lnTo>
                  <a:pt x="3723" y="14990"/>
                </a:lnTo>
                <a:lnTo>
                  <a:pt x="4112" y="14965"/>
                </a:lnTo>
                <a:lnTo>
                  <a:pt x="4137" y="14965"/>
                </a:lnTo>
                <a:lnTo>
                  <a:pt x="4185" y="14990"/>
                </a:lnTo>
                <a:lnTo>
                  <a:pt x="4234" y="15014"/>
                </a:lnTo>
                <a:lnTo>
                  <a:pt x="4356" y="15014"/>
                </a:lnTo>
                <a:lnTo>
                  <a:pt x="4453" y="14941"/>
                </a:lnTo>
                <a:lnTo>
                  <a:pt x="4502" y="14917"/>
                </a:lnTo>
                <a:lnTo>
                  <a:pt x="4526" y="14868"/>
                </a:lnTo>
                <a:lnTo>
                  <a:pt x="4575" y="14746"/>
                </a:lnTo>
                <a:lnTo>
                  <a:pt x="4599" y="14600"/>
                </a:lnTo>
                <a:lnTo>
                  <a:pt x="4599" y="14333"/>
                </a:lnTo>
                <a:lnTo>
                  <a:pt x="4599" y="14065"/>
                </a:lnTo>
                <a:lnTo>
                  <a:pt x="4575" y="13797"/>
                </a:lnTo>
                <a:lnTo>
                  <a:pt x="4599" y="13773"/>
                </a:lnTo>
                <a:lnTo>
                  <a:pt x="5037" y="13724"/>
                </a:lnTo>
                <a:lnTo>
                  <a:pt x="5451" y="13676"/>
                </a:lnTo>
                <a:lnTo>
                  <a:pt x="5791" y="13700"/>
                </a:lnTo>
                <a:lnTo>
                  <a:pt x="5986" y="13676"/>
                </a:lnTo>
                <a:lnTo>
                  <a:pt x="6132" y="13627"/>
                </a:lnTo>
                <a:lnTo>
                  <a:pt x="6156" y="13651"/>
                </a:lnTo>
                <a:lnTo>
                  <a:pt x="6521" y="13895"/>
                </a:lnTo>
                <a:lnTo>
                  <a:pt x="6886" y="14138"/>
                </a:lnTo>
                <a:lnTo>
                  <a:pt x="7276" y="14357"/>
                </a:lnTo>
                <a:lnTo>
                  <a:pt x="7665" y="14552"/>
                </a:lnTo>
                <a:lnTo>
                  <a:pt x="8054" y="14722"/>
                </a:lnTo>
                <a:lnTo>
                  <a:pt x="8444" y="14892"/>
                </a:lnTo>
                <a:lnTo>
                  <a:pt x="8833" y="15038"/>
                </a:lnTo>
                <a:lnTo>
                  <a:pt x="9247" y="15160"/>
                </a:lnTo>
                <a:lnTo>
                  <a:pt x="10074" y="15403"/>
                </a:lnTo>
                <a:lnTo>
                  <a:pt x="10925" y="15574"/>
                </a:lnTo>
                <a:lnTo>
                  <a:pt x="11777" y="15695"/>
                </a:lnTo>
                <a:lnTo>
                  <a:pt x="12653" y="15817"/>
                </a:lnTo>
                <a:lnTo>
                  <a:pt x="13310" y="15866"/>
                </a:lnTo>
                <a:lnTo>
                  <a:pt x="13651" y="15890"/>
                </a:lnTo>
                <a:lnTo>
                  <a:pt x="14016" y="15866"/>
                </a:lnTo>
                <a:lnTo>
                  <a:pt x="14356" y="15866"/>
                </a:lnTo>
                <a:lnTo>
                  <a:pt x="14697" y="15793"/>
                </a:lnTo>
                <a:lnTo>
                  <a:pt x="15013" y="15720"/>
                </a:lnTo>
                <a:lnTo>
                  <a:pt x="15330" y="15598"/>
                </a:lnTo>
                <a:lnTo>
                  <a:pt x="15476" y="15525"/>
                </a:lnTo>
                <a:lnTo>
                  <a:pt x="15597" y="15452"/>
                </a:lnTo>
                <a:lnTo>
                  <a:pt x="15719" y="15355"/>
                </a:lnTo>
                <a:lnTo>
                  <a:pt x="15792" y="15257"/>
                </a:lnTo>
                <a:lnTo>
                  <a:pt x="15865" y="15160"/>
                </a:lnTo>
                <a:lnTo>
                  <a:pt x="15914" y="15038"/>
                </a:lnTo>
                <a:lnTo>
                  <a:pt x="15962" y="14941"/>
                </a:lnTo>
                <a:lnTo>
                  <a:pt x="15987" y="14819"/>
                </a:lnTo>
                <a:lnTo>
                  <a:pt x="16011" y="14552"/>
                </a:lnTo>
                <a:lnTo>
                  <a:pt x="15987" y="14284"/>
                </a:lnTo>
                <a:lnTo>
                  <a:pt x="15938" y="14016"/>
                </a:lnTo>
                <a:lnTo>
                  <a:pt x="15865" y="13749"/>
                </a:lnTo>
                <a:lnTo>
                  <a:pt x="15987" y="13651"/>
                </a:lnTo>
                <a:lnTo>
                  <a:pt x="16084" y="13530"/>
                </a:lnTo>
                <a:lnTo>
                  <a:pt x="16181" y="13408"/>
                </a:lnTo>
                <a:lnTo>
                  <a:pt x="16254" y="13262"/>
                </a:lnTo>
                <a:lnTo>
                  <a:pt x="16376" y="12946"/>
                </a:lnTo>
                <a:lnTo>
                  <a:pt x="16425" y="12654"/>
                </a:lnTo>
                <a:lnTo>
                  <a:pt x="16449" y="12410"/>
                </a:lnTo>
                <a:lnTo>
                  <a:pt x="16449" y="12070"/>
                </a:lnTo>
                <a:lnTo>
                  <a:pt x="16425" y="11875"/>
                </a:lnTo>
                <a:lnTo>
                  <a:pt x="16400" y="11680"/>
                </a:lnTo>
                <a:lnTo>
                  <a:pt x="16352" y="11534"/>
                </a:lnTo>
                <a:lnTo>
                  <a:pt x="16279" y="11388"/>
                </a:lnTo>
                <a:lnTo>
                  <a:pt x="16425" y="11267"/>
                </a:lnTo>
                <a:lnTo>
                  <a:pt x="16546" y="11096"/>
                </a:lnTo>
                <a:lnTo>
                  <a:pt x="16668" y="10926"/>
                </a:lnTo>
                <a:lnTo>
                  <a:pt x="16765" y="10756"/>
                </a:lnTo>
                <a:lnTo>
                  <a:pt x="16838" y="10561"/>
                </a:lnTo>
                <a:lnTo>
                  <a:pt x="16887" y="10342"/>
                </a:lnTo>
                <a:lnTo>
                  <a:pt x="16911" y="10147"/>
                </a:lnTo>
                <a:lnTo>
                  <a:pt x="16936" y="9953"/>
                </a:lnTo>
                <a:lnTo>
                  <a:pt x="16911" y="9758"/>
                </a:lnTo>
                <a:lnTo>
                  <a:pt x="16838" y="9515"/>
                </a:lnTo>
                <a:lnTo>
                  <a:pt x="16717" y="9271"/>
                </a:lnTo>
                <a:lnTo>
                  <a:pt x="16571" y="9053"/>
                </a:lnTo>
                <a:lnTo>
                  <a:pt x="16717" y="8931"/>
                </a:lnTo>
                <a:lnTo>
                  <a:pt x="16838" y="8785"/>
                </a:lnTo>
                <a:lnTo>
                  <a:pt x="16936" y="8615"/>
                </a:lnTo>
                <a:lnTo>
                  <a:pt x="17033" y="8444"/>
                </a:lnTo>
                <a:lnTo>
                  <a:pt x="17106" y="8274"/>
                </a:lnTo>
                <a:lnTo>
                  <a:pt x="17155" y="8079"/>
                </a:lnTo>
                <a:lnTo>
                  <a:pt x="17179" y="7885"/>
                </a:lnTo>
                <a:lnTo>
                  <a:pt x="17203" y="7690"/>
                </a:lnTo>
                <a:lnTo>
                  <a:pt x="17179" y="7447"/>
                </a:lnTo>
                <a:lnTo>
                  <a:pt x="17106" y="7252"/>
                </a:lnTo>
                <a:lnTo>
                  <a:pt x="17009" y="7057"/>
                </a:lnTo>
                <a:lnTo>
                  <a:pt x="16887" y="6887"/>
                </a:lnTo>
                <a:lnTo>
                  <a:pt x="16717" y="6741"/>
                </a:lnTo>
                <a:lnTo>
                  <a:pt x="16546" y="6619"/>
                </a:lnTo>
                <a:lnTo>
                  <a:pt x="16352" y="6498"/>
                </a:lnTo>
                <a:lnTo>
                  <a:pt x="16157" y="6400"/>
                </a:lnTo>
                <a:lnTo>
                  <a:pt x="15938" y="6303"/>
                </a:lnTo>
                <a:lnTo>
                  <a:pt x="15719" y="6206"/>
                </a:lnTo>
                <a:lnTo>
                  <a:pt x="15232" y="6084"/>
                </a:lnTo>
                <a:lnTo>
                  <a:pt x="14746" y="5987"/>
                </a:lnTo>
                <a:lnTo>
                  <a:pt x="14259" y="5938"/>
                </a:lnTo>
                <a:lnTo>
                  <a:pt x="13845" y="5889"/>
                </a:lnTo>
                <a:lnTo>
                  <a:pt x="13432" y="5865"/>
                </a:lnTo>
                <a:lnTo>
                  <a:pt x="12604" y="5841"/>
                </a:lnTo>
                <a:lnTo>
                  <a:pt x="11607" y="5841"/>
                </a:lnTo>
                <a:lnTo>
                  <a:pt x="11266" y="5865"/>
                </a:lnTo>
                <a:lnTo>
                  <a:pt x="11461" y="5354"/>
                </a:lnTo>
                <a:lnTo>
                  <a:pt x="11655" y="4843"/>
                </a:lnTo>
                <a:lnTo>
                  <a:pt x="11826" y="4308"/>
                </a:lnTo>
                <a:lnTo>
                  <a:pt x="11996" y="3797"/>
                </a:lnTo>
                <a:lnTo>
                  <a:pt x="12142" y="3261"/>
                </a:lnTo>
                <a:lnTo>
                  <a:pt x="12239" y="2726"/>
                </a:lnTo>
                <a:lnTo>
                  <a:pt x="12264" y="2458"/>
                </a:lnTo>
                <a:lnTo>
                  <a:pt x="12264" y="2191"/>
                </a:lnTo>
                <a:lnTo>
                  <a:pt x="12239" y="1899"/>
                </a:lnTo>
                <a:lnTo>
                  <a:pt x="12215" y="1631"/>
                </a:lnTo>
                <a:lnTo>
                  <a:pt x="12166" y="1412"/>
                </a:lnTo>
                <a:lnTo>
                  <a:pt x="12118" y="1217"/>
                </a:lnTo>
                <a:lnTo>
                  <a:pt x="12045" y="1023"/>
                </a:lnTo>
                <a:lnTo>
                  <a:pt x="11972" y="853"/>
                </a:lnTo>
                <a:lnTo>
                  <a:pt x="11850" y="682"/>
                </a:lnTo>
                <a:lnTo>
                  <a:pt x="11728" y="512"/>
                </a:lnTo>
                <a:lnTo>
                  <a:pt x="11582" y="366"/>
                </a:lnTo>
                <a:lnTo>
                  <a:pt x="11412" y="220"/>
                </a:lnTo>
                <a:lnTo>
                  <a:pt x="11266" y="147"/>
                </a:lnTo>
                <a:lnTo>
                  <a:pt x="11120" y="74"/>
                </a:lnTo>
                <a:lnTo>
                  <a:pt x="10925" y="25"/>
                </a:lnTo>
                <a:lnTo>
                  <a:pt x="10731"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8" name="Google Shape;748;p74"/>
          <p:cNvSpPr/>
          <p:nvPr/>
        </p:nvSpPr>
        <p:spPr>
          <a:xfrm rot="10800000">
            <a:off x="2895062" y="1886144"/>
            <a:ext cx="444336" cy="459142"/>
          </a:xfrm>
          <a:custGeom>
            <a:rect b="b" l="l" r="r" t="t"/>
            <a:pathLst>
              <a:path extrusionOk="0" h="15890" w="17204">
                <a:moveTo>
                  <a:pt x="1241" y="6108"/>
                </a:moveTo>
                <a:lnTo>
                  <a:pt x="1022" y="6376"/>
                </a:lnTo>
                <a:lnTo>
                  <a:pt x="852" y="6644"/>
                </a:lnTo>
                <a:lnTo>
                  <a:pt x="755" y="6765"/>
                </a:lnTo>
                <a:lnTo>
                  <a:pt x="730" y="6425"/>
                </a:lnTo>
                <a:lnTo>
                  <a:pt x="682" y="6108"/>
                </a:lnTo>
                <a:close/>
                <a:moveTo>
                  <a:pt x="3188" y="6181"/>
                </a:moveTo>
                <a:lnTo>
                  <a:pt x="3918" y="6206"/>
                </a:lnTo>
                <a:lnTo>
                  <a:pt x="3772" y="6327"/>
                </a:lnTo>
                <a:lnTo>
                  <a:pt x="3626" y="6498"/>
                </a:lnTo>
                <a:lnTo>
                  <a:pt x="3382" y="6814"/>
                </a:lnTo>
                <a:lnTo>
                  <a:pt x="3236" y="7009"/>
                </a:lnTo>
                <a:lnTo>
                  <a:pt x="3115" y="6936"/>
                </a:lnTo>
                <a:lnTo>
                  <a:pt x="2969" y="6911"/>
                </a:lnTo>
                <a:lnTo>
                  <a:pt x="2896" y="6887"/>
                </a:lnTo>
                <a:lnTo>
                  <a:pt x="2798" y="6863"/>
                </a:lnTo>
                <a:lnTo>
                  <a:pt x="2725" y="6863"/>
                </a:lnTo>
                <a:lnTo>
                  <a:pt x="2969" y="6546"/>
                </a:lnTo>
                <a:lnTo>
                  <a:pt x="3188" y="6230"/>
                </a:lnTo>
                <a:lnTo>
                  <a:pt x="3188" y="6181"/>
                </a:lnTo>
                <a:close/>
                <a:moveTo>
                  <a:pt x="4112" y="6206"/>
                </a:moveTo>
                <a:lnTo>
                  <a:pt x="4064" y="6376"/>
                </a:lnTo>
                <a:lnTo>
                  <a:pt x="4039" y="6546"/>
                </a:lnTo>
                <a:lnTo>
                  <a:pt x="4039" y="6863"/>
                </a:lnTo>
                <a:lnTo>
                  <a:pt x="3991" y="7398"/>
                </a:lnTo>
                <a:lnTo>
                  <a:pt x="3796" y="7617"/>
                </a:lnTo>
                <a:lnTo>
                  <a:pt x="3626" y="7860"/>
                </a:lnTo>
                <a:lnTo>
                  <a:pt x="3650" y="7714"/>
                </a:lnTo>
                <a:lnTo>
                  <a:pt x="3650" y="7568"/>
                </a:lnTo>
                <a:lnTo>
                  <a:pt x="3626" y="7447"/>
                </a:lnTo>
                <a:lnTo>
                  <a:pt x="3577" y="7325"/>
                </a:lnTo>
                <a:lnTo>
                  <a:pt x="3504" y="7203"/>
                </a:lnTo>
                <a:lnTo>
                  <a:pt x="3820" y="6717"/>
                </a:lnTo>
                <a:lnTo>
                  <a:pt x="3966" y="6473"/>
                </a:lnTo>
                <a:lnTo>
                  <a:pt x="4088" y="6206"/>
                </a:lnTo>
                <a:close/>
                <a:moveTo>
                  <a:pt x="2701" y="7301"/>
                </a:moveTo>
                <a:lnTo>
                  <a:pt x="2750" y="7325"/>
                </a:lnTo>
                <a:lnTo>
                  <a:pt x="2823" y="7325"/>
                </a:lnTo>
                <a:lnTo>
                  <a:pt x="2969" y="7374"/>
                </a:lnTo>
                <a:lnTo>
                  <a:pt x="3090" y="7447"/>
                </a:lnTo>
                <a:lnTo>
                  <a:pt x="3163" y="7568"/>
                </a:lnTo>
                <a:lnTo>
                  <a:pt x="3188" y="7690"/>
                </a:lnTo>
                <a:lnTo>
                  <a:pt x="3188" y="7836"/>
                </a:lnTo>
                <a:lnTo>
                  <a:pt x="3139" y="7982"/>
                </a:lnTo>
                <a:lnTo>
                  <a:pt x="3042" y="8104"/>
                </a:lnTo>
                <a:lnTo>
                  <a:pt x="2920" y="8201"/>
                </a:lnTo>
                <a:lnTo>
                  <a:pt x="2847" y="8225"/>
                </a:lnTo>
                <a:lnTo>
                  <a:pt x="2774" y="8250"/>
                </a:lnTo>
                <a:lnTo>
                  <a:pt x="2677" y="8225"/>
                </a:lnTo>
                <a:lnTo>
                  <a:pt x="2604" y="8201"/>
                </a:lnTo>
                <a:lnTo>
                  <a:pt x="2531" y="8152"/>
                </a:lnTo>
                <a:lnTo>
                  <a:pt x="2482" y="8079"/>
                </a:lnTo>
                <a:lnTo>
                  <a:pt x="2433" y="8031"/>
                </a:lnTo>
                <a:lnTo>
                  <a:pt x="2409" y="7958"/>
                </a:lnTo>
                <a:lnTo>
                  <a:pt x="2385" y="7836"/>
                </a:lnTo>
                <a:lnTo>
                  <a:pt x="2385" y="7714"/>
                </a:lnTo>
                <a:lnTo>
                  <a:pt x="2433" y="7593"/>
                </a:lnTo>
                <a:lnTo>
                  <a:pt x="2482" y="7495"/>
                </a:lnTo>
                <a:lnTo>
                  <a:pt x="2579" y="7374"/>
                </a:lnTo>
                <a:lnTo>
                  <a:pt x="2701" y="7301"/>
                </a:lnTo>
                <a:close/>
                <a:moveTo>
                  <a:pt x="1582" y="6133"/>
                </a:moveTo>
                <a:lnTo>
                  <a:pt x="1898" y="6157"/>
                </a:lnTo>
                <a:lnTo>
                  <a:pt x="2239" y="6157"/>
                </a:lnTo>
                <a:lnTo>
                  <a:pt x="3042" y="6181"/>
                </a:lnTo>
                <a:lnTo>
                  <a:pt x="2823" y="6303"/>
                </a:lnTo>
                <a:lnTo>
                  <a:pt x="2628" y="6473"/>
                </a:lnTo>
                <a:lnTo>
                  <a:pt x="2458" y="6692"/>
                </a:lnTo>
                <a:lnTo>
                  <a:pt x="2287" y="6911"/>
                </a:lnTo>
                <a:lnTo>
                  <a:pt x="1995" y="7398"/>
                </a:lnTo>
                <a:lnTo>
                  <a:pt x="1728" y="7836"/>
                </a:lnTo>
                <a:lnTo>
                  <a:pt x="1485" y="8225"/>
                </a:lnTo>
                <a:lnTo>
                  <a:pt x="1193" y="8639"/>
                </a:lnTo>
                <a:lnTo>
                  <a:pt x="925" y="9053"/>
                </a:lnTo>
                <a:lnTo>
                  <a:pt x="657" y="9466"/>
                </a:lnTo>
                <a:lnTo>
                  <a:pt x="633" y="8639"/>
                </a:lnTo>
                <a:lnTo>
                  <a:pt x="755" y="8566"/>
                </a:lnTo>
                <a:lnTo>
                  <a:pt x="852" y="8469"/>
                </a:lnTo>
                <a:lnTo>
                  <a:pt x="1047" y="8225"/>
                </a:lnTo>
                <a:lnTo>
                  <a:pt x="1193" y="7982"/>
                </a:lnTo>
                <a:lnTo>
                  <a:pt x="1314" y="7714"/>
                </a:lnTo>
                <a:lnTo>
                  <a:pt x="1436" y="7544"/>
                </a:lnTo>
                <a:lnTo>
                  <a:pt x="1582" y="7349"/>
                </a:lnTo>
                <a:lnTo>
                  <a:pt x="1874" y="6984"/>
                </a:lnTo>
                <a:lnTo>
                  <a:pt x="1995" y="6790"/>
                </a:lnTo>
                <a:lnTo>
                  <a:pt x="2141" y="6619"/>
                </a:lnTo>
                <a:lnTo>
                  <a:pt x="2239" y="6425"/>
                </a:lnTo>
                <a:lnTo>
                  <a:pt x="2312" y="6206"/>
                </a:lnTo>
                <a:lnTo>
                  <a:pt x="2312" y="6181"/>
                </a:lnTo>
                <a:lnTo>
                  <a:pt x="2287" y="6181"/>
                </a:lnTo>
                <a:lnTo>
                  <a:pt x="2117" y="6279"/>
                </a:lnTo>
                <a:lnTo>
                  <a:pt x="1971" y="6400"/>
                </a:lnTo>
                <a:lnTo>
                  <a:pt x="1825" y="6546"/>
                </a:lnTo>
                <a:lnTo>
                  <a:pt x="1703" y="6692"/>
                </a:lnTo>
                <a:lnTo>
                  <a:pt x="1460" y="7009"/>
                </a:lnTo>
                <a:lnTo>
                  <a:pt x="1217" y="7325"/>
                </a:lnTo>
                <a:lnTo>
                  <a:pt x="925" y="7714"/>
                </a:lnTo>
                <a:lnTo>
                  <a:pt x="657" y="8152"/>
                </a:lnTo>
                <a:lnTo>
                  <a:pt x="657" y="8128"/>
                </a:lnTo>
                <a:lnTo>
                  <a:pt x="730" y="7398"/>
                </a:lnTo>
                <a:lnTo>
                  <a:pt x="828" y="7276"/>
                </a:lnTo>
                <a:lnTo>
                  <a:pt x="901" y="7130"/>
                </a:lnTo>
                <a:lnTo>
                  <a:pt x="1047" y="6887"/>
                </a:lnTo>
                <a:lnTo>
                  <a:pt x="1339" y="6522"/>
                </a:lnTo>
                <a:lnTo>
                  <a:pt x="1460" y="6327"/>
                </a:lnTo>
                <a:lnTo>
                  <a:pt x="1582" y="6133"/>
                </a:lnTo>
                <a:close/>
                <a:moveTo>
                  <a:pt x="1971" y="7982"/>
                </a:moveTo>
                <a:lnTo>
                  <a:pt x="1995" y="8104"/>
                </a:lnTo>
                <a:lnTo>
                  <a:pt x="2044" y="8225"/>
                </a:lnTo>
                <a:lnTo>
                  <a:pt x="2117" y="8323"/>
                </a:lnTo>
                <a:lnTo>
                  <a:pt x="2190" y="8396"/>
                </a:lnTo>
                <a:lnTo>
                  <a:pt x="1533" y="9369"/>
                </a:lnTo>
                <a:lnTo>
                  <a:pt x="682" y="10658"/>
                </a:lnTo>
                <a:lnTo>
                  <a:pt x="682" y="10512"/>
                </a:lnTo>
                <a:lnTo>
                  <a:pt x="657" y="10123"/>
                </a:lnTo>
                <a:lnTo>
                  <a:pt x="1241" y="9150"/>
                </a:lnTo>
                <a:lnTo>
                  <a:pt x="1849" y="8201"/>
                </a:lnTo>
                <a:lnTo>
                  <a:pt x="1971" y="7982"/>
                </a:lnTo>
                <a:close/>
                <a:moveTo>
                  <a:pt x="3188" y="8566"/>
                </a:moveTo>
                <a:lnTo>
                  <a:pt x="2312" y="9928"/>
                </a:lnTo>
                <a:lnTo>
                  <a:pt x="1436" y="11242"/>
                </a:lnTo>
                <a:lnTo>
                  <a:pt x="1047" y="11753"/>
                </a:lnTo>
                <a:lnTo>
                  <a:pt x="828" y="11997"/>
                </a:lnTo>
                <a:lnTo>
                  <a:pt x="657" y="12264"/>
                </a:lnTo>
                <a:lnTo>
                  <a:pt x="657" y="11242"/>
                </a:lnTo>
                <a:lnTo>
                  <a:pt x="974" y="10780"/>
                </a:lnTo>
                <a:lnTo>
                  <a:pt x="1922" y="9369"/>
                </a:lnTo>
                <a:lnTo>
                  <a:pt x="2458" y="8590"/>
                </a:lnTo>
                <a:lnTo>
                  <a:pt x="2579" y="8639"/>
                </a:lnTo>
                <a:lnTo>
                  <a:pt x="2725" y="8663"/>
                </a:lnTo>
                <a:lnTo>
                  <a:pt x="2871" y="8663"/>
                </a:lnTo>
                <a:lnTo>
                  <a:pt x="2993" y="8639"/>
                </a:lnTo>
                <a:lnTo>
                  <a:pt x="3090" y="8615"/>
                </a:lnTo>
                <a:lnTo>
                  <a:pt x="3188" y="8566"/>
                </a:lnTo>
                <a:close/>
                <a:moveTo>
                  <a:pt x="3991" y="7787"/>
                </a:moveTo>
                <a:lnTo>
                  <a:pt x="3991" y="8834"/>
                </a:lnTo>
                <a:lnTo>
                  <a:pt x="3820" y="8980"/>
                </a:lnTo>
                <a:lnTo>
                  <a:pt x="3650" y="9174"/>
                </a:lnTo>
                <a:lnTo>
                  <a:pt x="3358" y="9588"/>
                </a:lnTo>
                <a:lnTo>
                  <a:pt x="2823" y="10342"/>
                </a:lnTo>
                <a:lnTo>
                  <a:pt x="2555" y="10707"/>
                </a:lnTo>
                <a:lnTo>
                  <a:pt x="2287" y="11096"/>
                </a:lnTo>
                <a:lnTo>
                  <a:pt x="1436" y="12143"/>
                </a:lnTo>
                <a:lnTo>
                  <a:pt x="1022" y="12654"/>
                </a:lnTo>
                <a:lnTo>
                  <a:pt x="633" y="13189"/>
                </a:lnTo>
                <a:lnTo>
                  <a:pt x="633" y="12946"/>
                </a:lnTo>
                <a:lnTo>
                  <a:pt x="633" y="12775"/>
                </a:lnTo>
                <a:lnTo>
                  <a:pt x="755" y="12654"/>
                </a:lnTo>
                <a:lnTo>
                  <a:pt x="876" y="12532"/>
                </a:lnTo>
                <a:lnTo>
                  <a:pt x="1120" y="12264"/>
                </a:lnTo>
                <a:lnTo>
                  <a:pt x="1509" y="11680"/>
                </a:lnTo>
                <a:lnTo>
                  <a:pt x="2020" y="10975"/>
                </a:lnTo>
                <a:lnTo>
                  <a:pt x="2506" y="10245"/>
                </a:lnTo>
                <a:lnTo>
                  <a:pt x="2993" y="9490"/>
                </a:lnTo>
                <a:lnTo>
                  <a:pt x="3455" y="8736"/>
                </a:lnTo>
                <a:lnTo>
                  <a:pt x="3723" y="8274"/>
                </a:lnTo>
                <a:lnTo>
                  <a:pt x="3869" y="8031"/>
                </a:lnTo>
                <a:lnTo>
                  <a:pt x="3991" y="7787"/>
                </a:lnTo>
                <a:close/>
                <a:moveTo>
                  <a:pt x="4039" y="14065"/>
                </a:moveTo>
                <a:lnTo>
                  <a:pt x="4039" y="14430"/>
                </a:lnTo>
                <a:lnTo>
                  <a:pt x="3820" y="14430"/>
                </a:lnTo>
                <a:lnTo>
                  <a:pt x="4015" y="14089"/>
                </a:lnTo>
                <a:lnTo>
                  <a:pt x="4039" y="14065"/>
                </a:lnTo>
                <a:close/>
                <a:moveTo>
                  <a:pt x="4039" y="12921"/>
                </a:moveTo>
                <a:lnTo>
                  <a:pt x="4039" y="13140"/>
                </a:lnTo>
                <a:lnTo>
                  <a:pt x="4039" y="13554"/>
                </a:lnTo>
                <a:lnTo>
                  <a:pt x="3918" y="13724"/>
                </a:lnTo>
                <a:lnTo>
                  <a:pt x="3820" y="13870"/>
                </a:lnTo>
                <a:lnTo>
                  <a:pt x="3577" y="14235"/>
                </a:lnTo>
                <a:lnTo>
                  <a:pt x="3431" y="14454"/>
                </a:lnTo>
                <a:lnTo>
                  <a:pt x="2993" y="14454"/>
                </a:lnTo>
                <a:lnTo>
                  <a:pt x="3431" y="13797"/>
                </a:lnTo>
                <a:lnTo>
                  <a:pt x="3747" y="13359"/>
                </a:lnTo>
                <a:lnTo>
                  <a:pt x="4039" y="12921"/>
                </a:lnTo>
                <a:close/>
                <a:moveTo>
                  <a:pt x="4039" y="11826"/>
                </a:moveTo>
                <a:lnTo>
                  <a:pt x="4039" y="12483"/>
                </a:lnTo>
                <a:lnTo>
                  <a:pt x="3845" y="12678"/>
                </a:lnTo>
                <a:lnTo>
                  <a:pt x="3650" y="12873"/>
                </a:lnTo>
                <a:lnTo>
                  <a:pt x="3334" y="13311"/>
                </a:lnTo>
                <a:lnTo>
                  <a:pt x="2896" y="13895"/>
                </a:lnTo>
                <a:lnTo>
                  <a:pt x="2677" y="14187"/>
                </a:lnTo>
                <a:lnTo>
                  <a:pt x="2482" y="14503"/>
                </a:lnTo>
                <a:lnTo>
                  <a:pt x="2312" y="14503"/>
                </a:lnTo>
                <a:lnTo>
                  <a:pt x="2433" y="14333"/>
                </a:lnTo>
                <a:lnTo>
                  <a:pt x="2555" y="14162"/>
                </a:lnTo>
                <a:lnTo>
                  <a:pt x="2871" y="13651"/>
                </a:lnTo>
                <a:lnTo>
                  <a:pt x="3188" y="13116"/>
                </a:lnTo>
                <a:lnTo>
                  <a:pt x="3504" y="12581"/>
                </a:lnTo>
                <a:lnTo>
                  <a:pt x="3845" y="12070"/>
                </a:lnTo>
                <a:lnTo>
                  <a:pt x="4039" y="11826"/>
                </a:lnTo>
                <a:close/>
                <a:moveTo>
                  <a:pt x="4015" y="10391"/>
                </a:moveTo>
                <a:lnTo>
                  <a:pt x="4015" y="11218"/>
                </a:lnTo>
                <a:lnTo>
                  <a:pt x="4039" y="11364"/>
                </a:lnTo>
                <a:lnTo>
                  <a:pt x="3869" y="11486"/>
                </a:lnTo>
                <a:lnTo>
                  <a:pt x="3723" y="11656"/>
                </a:lnTo>
                <a:lnTo>
                  <a:pt x="3577" y="11826"/>
                </a:lnTo>
                <a:lnTo>
                  <a:pt x="3455" y="12021"/>
                </a:lnTo>
                <a:lnTo>
                  <a:pt x="3236" y="12386"/>
                </a:lnTo>
                <a:lnTo>
                  <a:pt x="3042" y="12702"/>
                </a:lnTo>
                <a:lnTo>
                  <a:pt x="2725" y="13238"/>
                </a:lnTo>
                <a:lnTo>
                  <a:pt x="2409" y="13773"/>
                </a:lnTo>
                <a:lnTo>
                  <a:pt x="2263" y="13968"/>
                </a:lnTo>
                <a:lnTo>
                  <a:pt x="2117" y="14138"/>
                </a:lnTo>
                <a:lnTo>
                  <a:pt x="1971" y="14333"/>
                </a:lnTo>
                <a:lnTo>
                  <a:pt x="1849" y="14527"/>
                </a:lnTo>
                <a:lnTo>
                  <a:pt x="1047" y="14600"/>
                </a:lnTo>
                <a:lnTo>
                  <a:pt x="1460" y="14089"/>
                </a:lnTo>
                <a:lnTo>
                  <a:pt x="1825" y="13554"/>
                </a:lnTo>
                <a:lnTo>
                  <a:pt x="2214" y="13019"/>
                </a:lnTo>
                <a:lnTo>
                  <a:pt x="2604" y="12508"/>
                </a:lnTo>
                <a:lnTo>
                  <a:pt x="2823" y="12240"/>
                </a:lnTo>
                <a:lnTo>
                  <a:pt x="3017" y="11972"/>
                </a:lnTo>
                <a:lnTo>
                  <a:pt x="3382" y="11388"/>
                </a:lnTo>
                <a:lnTo>
                  <a:pt x="3723" y="10902"/>
                </a:lnTo>
                <a:lnTo>
                  <a:pt x="3869" y="10634"/>
                </a:lnTo>
                <a:lnTo>
                  <a:pt x="4015" y="10391"/>
                </a:lnTo>
                <a:close/>
                <a:moveTo>
                  <a:pt x="4015" y="9271"/>
                </a:moveTo>
                <a:lnTo>
                  <a:pt x="4015" y="10147"/>
                </a:lnTo>
                <a:lnTo>
                  <a:pt x="3893" y="10220"/>
                </a:lnTo>
                <a:lnTo>
                  <a:pt x="3796" y="10318"/>
                </a:lnTo>
                <a:lnTo>
                  <a:pt x="3626" y="10512"/>
                </a:lnTo>
                <a:lnTo>
                  <a:pt x="3455" y="10731"/>
                </a:lnTo>
                <a:lnTo>
                  <a:pt x="3285" y="10975"/>
                </a:lnTo>
                <a:lnTo>
                  <a:pt x="2847" y="11632"/>
                </a:lnTo>
                <a:lnTo>
                  <a:pt x="2628" y="11972"/>
                </a:lnTo>
                <a:lnTo>
                  <a:pt x="2385" y="12289"/>
                </a:lnTo>
                <a:lnTo>
                  <a:pt x="1947" y="12873"/>
                </a:lnTo>
                <a:lnTo>
                  <a:pt x="1509" y="13481"/>
                </a:lnTo>
                <a:lnTo>
                  <a:pt x="1071" y="14065"/>
                </a:lnTo>
                <a:lnTo>
                  <a:pt x="828" y="14333"/>
                </a:lnTo>
                <a:lnTo>
                  <a:pt x="584" y="14625"/>
                </a:lnTo>
                <a:lnTo>
                  <a:pt x="609" y="14430"/>
                </a:lnTo>
                <a:lnTo>
                  <a:pt x="609" y="14235"/>
                </a:lnTo>
                <a:lnTo>
                  <a:pt x="609" y="13895"/>
                </a:lnTo>
                <a:lnTo>
                  <a:pt x="1120" y="13213"/>
                </a:lnTo>
                <a:lnTo>
                  <a:pt x="1631" y="12556"/>
                </a:lnTo>
                <a:lnTo>
                  <a:pt x="2677" y="11242"/>
                </a:lnTo>
                <a:lnTo>
                  <a:pt x="3090" y="10658"/>
                </a:lnTo>
                <a:lnTo>
                  <a:pt x="3480" y="10050"/>
                </a:lnTo>
                <a:lnTo>
                  <a:pt x="3747" y="9661"/>
                </a:lnTo>
                <a:lnTo>
                  <a:pt x="4015" y="9271"/>
                </a:lnTo>
                <a:close/>
                <a:moveTo>
                  <a:pt x="10341" y="488"/>
                </a:moveTo>
                <a:lnTo>
                  <a:pt x="10536" y="512"/>
                </a:lnTo>
                <a:lnTo>
                  <a:pt x="10755" y="536"/>
                </a:lnTo>
                <a:lnTo>
                  <a:pt x="10950" y="585"/>
                </a:lnTo>
                <a:lnTo>
                  <a:pt x="11071" y="609"/>
                </a:lnTo>
                <a:lnTo>
                  <a:pt x="11169" y="658"/>
                </a:lnTo>
                <a:lnTo>
                  <a:pt x="11266" y="731"/>
                </a:lnTo>
                <a:lnTo>
                  <a:pt x="11339" y="828"/>
                </a:lnTo>
                <a:lnTo>
                  <a:pt x="11485" y="999"/>
                </a:lnTo>
                <a:lnTo>
                  <a:pt x="11582" y="1217"/>
                </a:lnTo>
                <a:lnTo>
                  <a:pt x="11655" y="1436"/>
                </a:lnTo>
                <a:lnTo>
                  <a:pt x="11704" y="1680"/>
                </a:lnTo>
                <a:lnTo>
                  <a:pt x="11728" y="1923"/>
                </a:lnTo>
                <a:lnTo>
                  <a:pt x="11728" y="2385"/>
                </a:lnTo>
                <a:lnTo>
                  <a:pt x="11680" y="2848"/>
                </a:lnTo>
                <a:lnTo>
                  <a:pt x="11582" y="3310"/>
                </a:lnTo>
                <a:lnTo>
                  <a:pt x="11461" y="3772"/>
                </a:lnTo>
                <a:lnTo>
                  <a:pt x="11315" y="4210"/>
                </a:lnTo>
                <a:lnTo>
                  <a:pt x="10974" y="5111"/>
                </a:lnTo>
                <a:lnTo>
                  <a:pt x="10804" y="5549"/>
                </a:lnTo>
                <a:lnTo>
                  <a:pt x="10658" y="5987"/>
                </a:lnTo>
                <a:lnTo>
                  <a:pt x="10658" y="6084"/>
                </a:lnTo>
                <a:lnTo>
                  <a:pt x="10658" y="6181"/>
                </a:lnTo>
                <a:lnTo>
                  <a:pt x="10731" y="6254"/>
                </a:lnTo>
                <a:lnTo>
                  <a:pt x="10779" y="6303"/>
                </a:lnTo>
                <a:lnTo>
                  <a:pt x="10877" y="6327"/>
                </a:lnTo>
                <a:lnTo>
                  <a:pt x="10950" y="6327"/>
                </a:lnTo>
                <a:lnTo>
                  <a:pt x="11047" y="6303"/>
                </a:lnTo>
                <a:lnTo>
                  <a:pt x="11120" y="6279"/>
                </a:lnTo>
                <a:lnTo>
                  <a:pt x="11388" y="6303"/>
                </a:lnTo>
                <a:lnTo>
                  <a:pt x="11655" y="6327"/>
                </a:lnTo>
                <a:lnTo>
                  <a:pt x="12215" y="6352"/>
                </a:lnTo>
                <a:lnTo>
                  <a:pt x="12775" y="6327"/>
                </a:lnTo>
                <a:lnTo>
                  <a:pt x="13310" y="6327"/>
                </a:lnTo>
                <a:lnTo>
                  <a:pt x="13748" y="6352"/>
                </a:lnTo>
                <a:lnTo>
                  <a:pt x="14210" y="6425"/>
                </a:lnTo>
                <a:lnTo>
                  <a:pt x="14673" y="6498"/>
                </a:lnTo>
                <a:lnTo>
                  <a:pt x="15111" y="6595"/>
                </a:lnTo>
                <a:lnTo>
                  <a:pt x="15476" y="6668"/>
                </a:lnTo>
                <a:lnTo>
                  <a:pt x="15841" y="6790"/>
                </a:lnTo>
                <a:lnTo>
                  <a:pt x="16011" y="6887"/>
                </a:lnTo>
                <a:lnTo>
                  <a:pt x="16157" y="6960"/>
                </a:lnTo>
                <a:lnTo>
                  <a:pt x="16327" y="7082"/>
                </a:lnTo>
                <a:lnTo>
                  <a:pt x="16449" y="7203"/>
                </a:lnTo>
                <a:lnTo>
                  <a:pt x="16546" y="7301"/>
                </a:lnTo>
                <a:lnTo>
                  <a:pt x="16619" y="7398"/>
                </a:lnTo>
                <a:lnTo>
                  <a:pt x="16644" y="7520"/>
                </a:lnTo>
                <a:lnTo>
                  <a:pt x="16668" y="7641"/>
                </a:lnTo>
                <a:lnTo>
                  <a:pt x="16692" y="7763"/>
                </a:lnTo>
                <a:lnTo>
                  <a:pt x="16668" y="7885"/>
                </a:lnTo>
                <a:lnTo>
                  <a:pt x="16644" y="8031"/>
                </a:lnTo>
                <a:lnTo>
                  <a:pt x="16595" y="8152"/>
                </a:lnTo>
                <a:lnTo>
                  <a:pt x="16473" y="8371"/>
                </a:lnTo>
                <a:lnTo>
                  <a:pt x="16303" y="8566"/>
                </a:lnTo>
                <a:lnTo>
                  <a:pt x="16206" y="8663"/>
                </a:lnTo>
                <a:lnTo>
                  <a:pt x="16108" y="8736"/>
                </a:lnTo>
                <a:lnTo>
                  <a:pt x="15987" y="8785"/>
                </a:lnTo>
                <a:lnTo>
                  <a:pt x="15889" y="8834"/>
                </a:lnTo>
                <a:lnTo>
                  <a:pt x="15792" y="8882"/>
                </a:lnTo>
                <a:lnTo>
                  <a:pt x="15719" y="8955"/>
                </a:lnTo>
                <a:lnTo>
                  <a:pt x="15695" y="9053"/>
                </a:lnTo>
                <a:lnTo>
                  <a:pt x="15719" y="9150"/>
                </a:lnTo>
                <a:lnTo>
                  <a:pt x="15743" y="9247"/>
                </a:lnTo>
                <a:lnTo>
                  <a:pt x="15816" y="9296"/>
                </a:lnTo>
                <a:lnTo>
                  <a:pt x="15914" y="9344"/>
                </a:lnTo>
                <a:lnTo>
                  <a:pt x="16035" y="9344"/>
                </a:lnTo>
                <a:lnTo>
                  <a:pt x="16157" y="9296"/>
                </a:lnTo>
                <a:lnTo>
                  <a:pt x="16279" y="9393"/>
                </a:lnTo>
                <a:lnTo>
                  <a:pt x="16376" y="9490"/>
                </a:lnTo>
                <a:lnTo>
                  <a:pt x="16425" y="9636"/>
                </a:lnTo>
                <a:lnTo>
                  <a:pt x="16473" y="9782"/>
                </a:lnTo>
                <a:lnTo>
                  <a:pt x="16473" y="9953"/>
                </a:lnTo>
                <a:lnTo>
                  <a:pt x="16449" y="10123"/>
                </a:lnTo>
                <a:lnTo>
                  <a:pt x="16376" y="10415"/>
                </a:lnTo>
                <a:lnTo>
                  <a:pt x="16303" y="10610"/>
                </a:lnTo>
                <a:lnTo>
                  <a:pt x="16206" y="10756"/>
                </a:lnTo>
                <a:lnTo>
                  <a:pt x="16084" y="10902"/>
                </a:lnTo>
                <a:lnTo>
                  <a:pt x="15938" y="11023"/>
                </a:lnTo>
                <a:lnTo>
                  <a:pt x="15743" y="11145"/>
                </a:lnTo>
                <a:lnTo>
                  <a:pt x="15670" y="11194"/>
                </a:lnTo>
                <a:lnTo>
                  <a:pt x="15622" y="11315"/>
                </a:lnTo>
                <a:lnTo>
                  <a:pt x="15622" y="11388"/>
                </a:lnTo>
                <a:lnTo>
                  <a:pt x="15646" y="11437"/>
                </a:lnTo>
                <a:lnTo>
                  <a:pt x="15670" y="11486"/>
                </a:lnTo>
                <a:lnTo>
                  <a:pt x="15719" y="11510"/>
                </a:lnTo>
                <a:lnTo>
                  <a:pt x="15792" y="11559"/>
                </a:lnTo>
                <a:lnTo>
                  <a:pt x="15889" y="11583"/>
                </a:lnTo>
                <a:lnTo>
                  <a:pt x="15962" y="11753"/>
                </a:lnTo>
                <a:lnTo>
                  <a:pt x="15987" y="11924"/>
                </a:lnTo>
                <a:lnTo>
                  <a:pt x="16011" y="12070"/>
                </a:lnTo>
                <a:lnTo>
                  <a:pt x="15987" y="12410"/>
                </a:lnTo>
                <a:lnTo>
                  <a:pt x="15962" y="12678"/>
                </a:lnTo>
                <a:lnTo>
                  <a:pt x="15914" y="12824"/>
                </a:lnTo>
                <a:lnTo>
                  <a:pt x="15865" y="12994"/>
                </a:lnTo>
                <a:lnTo>
                  <a:pt x="15792" y="13140"/>
                </a:lnTo>
                <a:lnTo>
                  <a:pt x="15719" y="13262"/>
                </a:lnTo>
                <a:lnTo>
                  <a:pt x="15622" y="13335"/>
                </a:lnTo>
                <a:lnTo>
                  <a:pt x="15549" y="13359"/>
                </a:lnTo>
                <a:lnTo>
                  <a:pt x="15500" y="13359"/>
                </a:lnTo>
                <a:lnTo>
                  <a:pt x="15403" y="13384"/>
                </a:lnTo>
                <a:lnTo>
                  <a:pt x="15330" y="13432"/>
                </a:lnTo>
                <a:lnTo>
                  <a:pt x="15281" y="13505"/>
                </a:lnTo>
                <a:lnTo>
                  <a:pt x="15257" y="13578"/>
                </a:lnTo>
                <a:lnTo>
                  <a:pt x="15257" y="13676"/>
                </a:lnTo>
                <a:lnTo>
                  <a:pt x="15281" y="13749"/>
                </a:lnTo>
                <a:lnTo>
                  <a:pt x="15354" y="13797"/>
                </a:lnTo>
                <a:lnTo>
                  <a:pt x="15427" y="13846"/>
                </a:lnTo>
                <a:lnTo>
                  <a:pt x="15524" y="13846"/>
                </a:lnTo>
                <a:lnTo>
                  <a:pt x="15573" y="14089"/>
                </a:lnTo>
                <a:lnTo>
                  <a:pt x="15622" y="14357"/>
                </a:lnTo>
                <a:lnTo>
                  <a:pt x="15622" y="14479"/>
                </a:lnTo>
                <a:lnTo>
                  <a:pt x="15622" y="14600"/>
                </a:lnTo>
                <a:lnTo>
                  <a:pt x="15597" y="14722"/>
                </a:lnTo>
                <a:lnTo>
                  <a:pt x="15549" y="14868"/>
                </a:lnTo>
                <a:lnTo>
                  <a:pt x="15476" y="14965"/>
                </a:lnTo>
                <a:lnTo>
                  <a:pt x="15403" y="15063"/>
                </a:lnTo>
                <a:lnTo>
                  <a:pt x="15305" y="15136"/>
                </a:lnTo>
                <a:lnTo>
                  <a:pt x="15208" y="15184"/>
                </a:lnTo>
                <a:lnTo>
                  <a:pt x="15208" y="15184"/>
                </a:lnTo>
                <a:lnTo>
                  <a:pt x="15257" y="14917"/>
                </a:lnTo>
                <a:lnTo>
                  <a:pt x="15330" y="14625"/>
                </a:lnTo>
                <a:lnTo>
                  <a:pt x="15330" y="14600"/>
                </a:lnTo>
                <a:lnTo>
                  <a:pt x="15330" y="14552"/>
                </a:lnTo>
                <a:lnTo>
                  <a:pt x="15281" y="14527"/>
                </a:lnTo>
                <a:lnTo>
                  <a:pt x="15208" y="14503"/>
                </a:lnTo>
                <a:lnTo>
                  <a:pt x="15184" y="14527"/>
                </a:lnTo>
                <a:lnTo>
                  <a:pt x="15159" y="14552"/>
                </a:lnTo>
                <a:lnTo>
                  <a:pt x="15013" y="14917"/>
                </a:lnTo>
                <a:lnTo>
                  <a:pt x="14965" y="15087"/>
                </a:lnTo>
                <a:lnTo>
                  <a:pt x="14965" y="15282"/>
                </a:lnTo>
                <a:lnTo>
                  <a:pt x="14648" y="15355"/>
                </a:lnTo>
                <a:lnTo>
                  <a:pt x="14721" y="15038"/>
                </a:lnTo>
                <a:lnTo>
                  <a:pt x="14819" y="14673"/>
                </a:lnTo>
                <a:lnTo>
                  <a:pt x="14867" y="14308"/>
                </a:lnTo>
                <a:lnTo>
                  <a:pt x="14867" y="14284"/>
                </a:lnTo>
                <a:lnTo>
                  <a:pt x="14843" y="14235"/>
                </a:lnTo>
                <a:lnTo>
                  <a:pt x="14794" y="14211"/>
                </a:lnTo>
                <a:lnTo>
                  <a:pt x="14721" y="14235"/>
                </a:lnTo>
                <a:lnTo>
                  <a:pt x="14673" y="14260"/>
                </a:lnTo>
                <a:lnTo>
                  <a:pt x="14673" y="14284"/>
                </a:lnTo>
                <a:lnTo>
                  <a:pt x="14551" y="14625"/>
                </a:lnTo>
                <a:lnTo>
                  <a:pt x="14454" y="14965"/>
                </a:lnTo>
                <a:lnTo>
                  <a:pt x="14356" y="15184"/>
                </a:lnTo>
                <a:lnTo>
                  <a:pt x="14332" y="15306"/>
                </a:lnTo>
                <a:lnTo>
                  <a:pt x="14332" y="15403"/>
                </a:lnTo>
                <a:lnTo>
                  <a:pt x="14064" y="15428"/>
                </a:lnTo>
                <a:lnTo>
                  <a:pt x="14064" y="15428"/>
                </a:lnTo>
                <a:lnTo>
                  <a:pt x="14089" y="15379"/>
                </a:lnTo>
                <a:lnTo>
                  <a:pt x="14089" y="15330"/>
                </a:lnTo>
                <a:lnTo>
                  <a:pt x="14113" y="15063"/>
                </a:lnTo>
                <a:lnTo>
                  <a:pt x="14162" y="14771"/>
                </a:lnTo>
                <a:lnTo>
                  <a:pt x="14235" y="14503"/>
                </a:lnTo>
                <a:lnTo>
                  <a:pt x="14356" y="14260"/>
                </a:lnTo>
                <a:lnTo>
                  <a:pt x="14356" y="14211"/>
                </a:lnTo>
                <a:lnTo>
                  <a:pt x="14332" y="14162"/>
                </a:lnTo>
                <a:lnTo>
                  <a:pt x="14283" y="14138"/>
                </a:lnTo>
                <a:lnTo>
                  <a:pt x="14235" y="14162"/>
                </a:lnTo>
                <a:lnTo>
                  <a:pt x="14064" y="14430"/>
                </a:lnTo>
                <a:lnTo>
                  <a:pt x="13918" y="14722"/>
                </a:lnTo>
                <a:lnTo>
                  <a:pt x="13845" y="14868"/>
                </a:lnTo>
                <a:lnTo>
                  <a:pt x="13821" y="15014"/>
                </a:lnTo>
                <a:lnTo>
                  <a:pt x="13797" y="15160"/>
                </a:lnTo>
                <a:lnTo>
                  <a:pt x="13797" y="15330"/>
                </a:lnTo>
                <a:lnTo>
                  <a:pt x="13821" y="15379"/>
                </a:lnTo>
                <a:lnTo>
                  <a:pt x="13845" y="15428"/>
                </a:lnTo>
                <a:lnTo>
                  <a:pt x="13383" y="15428"/>
                </a:lnTo>
                <a:lnTo>
                  <a:pt x="13432" y="15209"/>
                </a:lnTo>
                <a:lnTo>
                  <a:pt x="13456" y="14990"/>
                </a:lnTo>
                <a:lnTo>
                  <a:pt x="13505" y="14771"/>
                </a:lnTo>
                <a:lnTo>
                  <a:pt x="13578" y="14552"/>
                </a:lnTo>
                <a:lnTo>
                  <a:pt x="13748" y="14114"/>
                </a:lnTo>
                <a:lnTo>
                  <a:pt x="13748" y="14089"/>
                </a:lnTo>
                <a:lnTo>
                  <a:pt x="13748" y="14065"/>
                </a:lnTo>
                <a:lnTo>
                  <a:pt x="13699" y="14016"/>
                </a:lnTo>
                <a:lnTo>
                  <a:pt x="13651" y="14016"/>
                </a:lnTo>
                <a:lnTo>
                  <a:pt x="13602" y="14065"/>
                </a:lnTo>
                <a:lnTo>
                  <a:pt x="13456" y="14260"/>
                </a:lnTo>
                <a:lnTo>
                  <a:pt x="13334" y="14454"/>
                </a:lnTo>
                <a:lnTo>
                  <a:pt x="13237" y="14673"/>
                </a:lnTo>
                <a:lnTo>
                  <a:pt x="13140" y="14917"/>
                </a:lnTo>
                <a:lnTo>
                  <a:pt x="13067" y="15136"/>
                </a:lnTo>
                <a:lnTo>
                  <a:pt x="13042" y="15282"/>
                </a:lnTo>
                <a:lnTo>
                  <a:pt x="13042" y="15403"/>
                </a:lnTo>
                <a:lnTo>
                  <a:pt x="12556" y="15330"/>
                </a:lnTo>
                <a:lnTo>
                  <a:pt x="12604" y="15038"/>
                </a:lnTo>
                <a:lnTo>
                  <a:pt x="12677" y="14746"/>
                </a:lnTo>
                <a:lnTo>
                  <a:pt x="12775" y="14479"/>
                </a:lnTo>
                <a:lnTo>
                  <a:pt x="12921" y="14211"/>
                </a:lnTo>
                <a:lnTo>
                  <a:pt x="12921" y="14162"/>
                </a:lnTo>
                <a:lnTo>
                  <a:pt x="12896" y="14114"/>
                </a:lnTo>
                <a:lnTo>
                  <a:pt x="12799" y="14114"/>
                </a:lnTo>
                <a:lnTo>
                  <a:pt x="12702" y="14235"/>
                </a:lnTo>
                <a:lnTo>
                  <a:pt x="12604" y="14357"/>
                </a:lnTo>
                <a:lnTo>
                  <a:pt x="12507" y="14479"/>
                </a:lnTo>
                <a:lnTo>
                  <a:pt x="12410" y="14649"/>
                </a:lnTo>
                <a:lnTo>
                  <a:pt x="12337" y="14795"/>
                </a:lnTo>
                <a:lnTo>
                  <a:pt x="12288" y="14965"/>
                </a:lnTo>
                <a:lnTo>
                  <a:pt x="12239" y="15136"/>
                </a:lnTo>
                <a:lnTo>
                  <a:pt x="12239" y="15282"/>
                </a:lnTo>
                <a:lnTo>
                  <a:pt x="11801" y="15233"/>
                </a:lnTo>
                <a:lnTo>
                  <a:pt x="11753" y="15209"/>
                </a:lnTo>
                <a:lnTo>
                  <a:pt x="11874" y="14941"/>
                </a:lnTo>
                <a:lnTo>
                  <a:pt x="11947" y="14673"/>
                </a:lnTo>
                <a:lnTo>
                  <a:pt x="12118" y="14114"/>
                </a:lnTo>
                <a:lnTo>
                  <a:pt x="12118" y="14089"/>
                </a:lnTo>
                <a:lnTo>
                  <a:pt x="12118" y="14065"/>
                </a:lnTo>
                <a:lnTo>
                  <a:pt x="12093" y="14065"/>
                </a:lnTo>
                <a:lnTo>
                  <a:pt x="12069" y="14089"/>
                </a:lnTo>
                <a:lnTo>
                  <a:pt x="11874" y="14357"/>
                </a:lnTo>
                <a:lnTo>
                  <a:pt x="11680" y="14600"/>
                </a:lnTo>
                <a:lnTo>
                  <a:pt x="11509" y="14868"/>
                </a:lnTo>
                <a:lnTo>
                  <a:pt x="11363" y="15136"/>
                </a:lnTo>
                <a:lnTo>
                  <a:pt x="11363" y="15160"/>
                </a:lnTo>
                <a:lnTo>
                  <a:pt x="10974" y="15087"/>
                </a:lnTo>
                <a:lnTo>
                  <a:pt x="11096" y="14990"/>
                </a:lnTo>
                <a:lnTo>
                  <a:pt x="11169" y="14868"/>
                </a:lnTo>
                <a:lnTo>
                  <a:pt x="11290" y="14600"/>
                </a:lnTo>
                <a:lnTo>
                  <a:pt x="11655" y="13870"/>
                </a:lnTo>
                <a:lnTo>
                  <a:pt x="11680" y="13846"/>
                </a:lnTo>
                <a:lnTo>
                  <a:pt x="11680" y="13822"/>
                </a:lnTo>
                <a:lnTo>
                  <a:pt x="11631" y="13773"/>
                </a:lnTo>
                <a:lnTo>
                  <a:pt x="11558" y="13773"/>
                </a:lnTo>
                <a:lnTo>
                  <a:pt x="11534" y="13797"/>
                </a:lnTo>
                <a:lnTo>
                  <a:pt x="11144" y="14406"/>
                </a:lnTo>
                <a:lnTo>
                  <a:pt x="10974" y="14722"/>
                </a:lnTo>
                <a:lnTo>
                  <a:pt x="10901" y="14868"/>
                </a:lnTo>
                <a:lnTo>
                  <a:pt x="10877" y="14941"/>
                </a:lnTo>
                <a:lnTo>
                  <a:pt x="10877" y="15038"/>
                </a:lnTo>
                <a:lnTo>
                  <a:pt x="10901" y="15063"/>
                </a:lnTo>
                <a:lnTo>
                  <a:pt x="10341" y="14941"/>
                </a:lnTo>
                <a:lnTo>
                  <a:pt x="10487" y="14625"/>
                </a:lnTo>
                <a:lnTo>
                  <a:pt x="10633" y="14333"/>
                </a:lnTo>
                <a:lnTo>
                  <a:pt x="10804" y="14041"/>
                </a:lnTo>
                <a:lnTo>
                  <a:pt x="10998" y="13773"/>
                </a:lnTo>
                <a:lnTo>
                  <a:pt x="11023" y="13724"/>
                </a:lnTo>
                <a:lnTo>
                  <a:pt x="10998" y="13700"/>
                </a:lnTo>
                <a:lnTo>
                  <a:pt x="10950" y="13676"/>
                </a:lnTo>
                <a:lnTo>
                  <a:pt x="10901" y="13700"/>
                </a:lnTo>
                <a:lnTo>
                  <a:pt x="10658" y="13943"/>
                </a:lnTo>
                <a:lnTo>
                  <a:pt x="10414" y="14211"/>
                </a:lnTo>
                <a:lnTo>
                  <a:pt x="10317" y="14357"/>
                </a:lnTo>
                <a:lnTo>
                  <a:pt x="10220" y="14503"/>
                </a:lnTo>
                <a:lnTo>
                  <a:pt x="10147" y="14673"/>
                </a:lnTo>
                <a:lnTo>
                  <a:pt x="10098" y="14844"/>
                </a:lnTo>
                <a:lnTo>
                  <a:pt x="10098" y="14892"/>
                </a:lnTo>
                <a:lnTo>
                  <a:pt x="9709" y="14771"/>
                </a:lnTo>
                <a:lnTo>
                  <a:pt x="9757" y="14576"/>
                </a:lnTo>
                <a:lnTo>
                  <a:pt x="9830" y="14381"/>
                </a:lnTo>
                <a:lnTo>
                  <a:pt x="10001" y="13968"/>
                </a:lnTo>
                <a:lnTo>
                  <a:pt x="10147" y="13530"/>
                </a:lnTo>
                <a:lnTo>
                  <a:pt x="10147" y="13505"/>
                </a:lnTo>
                <a:lnTo>
                  <a:pt x="10122" y="13530"/>
                </a:lnTo>
                <a:lnTo>
                  <a:pt x="9879" y="13919"/>
                </a:lnTo>
                <a:lnTo>
                  <a:pt x="9636" y="14308"/>
                </a:lnTo>
                <a:lnTo>
                  <a:pt x="9539" y="14503"/>
                </a:lnTo>
                <a:lnTo>
                  <a:pt x="9466" y="14698"/>
                </a:lnTo>
                <a:lnTo>
                  <a:pt x="8906" y="14527"/>
                </a:lnTo>
                <a:lnTo>
                  <a:pt x="8979" y="14430"/>
                </a:lnTo>
                <a:lnTo>
                  <a:pt x="9028" y="14308"/>
                </a:lnTo>
                <a:lnTo>
                  <a:pt x="9149" y="14089"/>
                </a:lnTo>
                <a:lnTo>
                  <a:pt x="9344" y="13724"/>
                </a:lnTo>
                <a:lnTo>
                  <a:pt x="9417" y="13554"/>
                </a:lnTo>
                <a:lnTo>
                  <a:pt x="9490" y="13359"/>
                </a:lnTo>
                <a:lnTo>
                  <a:pt x="9490" y="13311"/>
                </a:lnTo>
                <a:lnTo>
                  <a:pt x="9441" y="13286"/>
                </a:lnTo>
                <a:lnTo>
                  <a:pt x="9393" y="13262"/>
                </a:lnTo>
                <a:lnTo>
                  <a:pt x="9368" y="13311"/>
                </a:lnTo>
                <a:lnTo>
                  <a:pt x="9247" y="13481"/>
                </a:lnTo>
                <a:lnTo>
                  <a:pt x="9149" y="13627"/>
                </a:lnTo>
                <a:lnTo>
                  <a:pt x="8906" y="13943"/>
                </a:lnTo>
                <a:lnTo>
                  <a:pt x="8736" y="14162"/>
                </a:lnTo>
                <a:lnTo>
                  <a:pt x="8663" y="14284"/>
                </a:lnTo>
                <a:lnTo>
                  <a:pt x="8638" y="14430"/>
                </a:lnTo>
                <a:lnTo>
                  <a:pt x="8419" y="14333"/>
                </a:lnTo>
                <a:lnTo>
                  <a:pt x="8492" y="14065"/>
                </a:lnTo>
                <a:lnTo>
                  <a:pt x="8541" y="13846"/>
                </a:lnTo>
                <a:lnTo>
                  <a:pt x="8711" y="13384"/>
                </a:lnTo>
                <a:lnTo>
                  <a:pt x="8833" y="13165"/>
                </a:lnTo>
                <a:lnTo>
                  <a:pt x="8955" y="12946"/>
                </a:lnTo>
                <a:lnTo>
                  <a:pt x="8955" y="12897"/>
                </a:lnTo>
                <a:lnTo>
                  <a:pt x="8930" y="12848"/>
                </a:lnTo>
                <a:lnTo>
                  <a:pt x="8882" y="12848"/>
                </a:lnTo>
                <a:lnTo>
                  <a:pt x="8833" y="12873"/>
                </a:lnTo>
                <a:lnTo>
                  <a:pt x="8687" y="13092"/>
                </a:lnTo>
                <a:lnTo>
                  <a:pt x="8565" y="13286"/>
                </a:lnTo>
                <a:lnTo>
                  <a:pt x="8444" y="13505"/>
                </a:lnTo>
                <a:lnTo>
                  <a:pt x="8322" y="13749"/>
                </a:lnTo>
                <a:lnTo>
                  <a:pt x="8225" y="13968"/>
                </a:lnTo>
                <a:lnTo>
                  <a:pt x="8176" y="14089"/>
                </a:lnTo>
                <a:lnTo>
                  <a:pt x="8152" y="14211"/>
                </a:lnTo>
                <a:lnTo>
                  <a:pt x="7762" y="14041"/>
                </a:lnTo>
                <a:lnTo>
                  <a:pt x="7908" y="13627"/>
                </a:lnTo>
                <a:lnTo>
                  <a:pt x="8103" y="13213"/>
                </a:lnTo>
                <a:lnTo>
                  <a:pt x="8322" y="12800"/>
                </a:lnTo>
                <a:lnTo>
                  <a:pt x="8322" y="12751"/>
                </a:lnTo>
                <a:lnTo>
                  <a:pt x="8298" y="12727"/>
                </a:lnTo>
                <a:lnTo>
                  <a:pt x="8249" y="12727"/>
                </a:lnTo>
                <a:lnTo>
                  <a:pt x="7908" y="13140"/>
                </a:lnTo>
                <a:lnTo>
                  <a:pt x="7762" y="13335"/>
                </a:lnTo>
                <a:lnTo>
                  <a:pt x="7616" y="13578"/>
                </a:lnTo>
                <a:lnTo>
                  <a:pt x="7543" y="13700"/>
                </a:lnTo>
                <a:lnTo>
                  <a:pt x="7470" y="13870"/>
                </a:lnTo>
                <a:lnTo>
                  <a:pt x="7130" y="13700"/>
                </a:lnTo>
                <a:lnTo>
                  <a:pt x="7154" y="13554"/>
                </a:lnTo>
                <a:lnTo>
                  <a:pt x="7178" y="13408"/>
                </a:lnTo>
                <a:lnTo>
                  <a:pt x="7300" y="13165"/>
                </a:lnTo>
                <a:lnTo>
                  <a:pt x="7495" y="12751"/>
                </a:lnTo>
                <a:lnTo>
                  <a:pt x="7689" y="12313"/>
                </a:lnTo>
                <a:lnTo>
                  <a:pt x="7689" y="12289"/>
                </a:lnTo>
                <a:lnTo>
                  <a:pt x="7665" y="12264"/>
                </a:lnTo>
                <a:lnTo>
                  <a:pt x="7641" y="12264"/>
                </a:lnTo>
                <a:lnTo>
                  <a:pt x="7616" y="12289"/>
                </a:lnTo>
                <a:lnTo>
                  <a:pt x="7397" y="12581"/>
                </a:lnTo>
                <a:lnTo>
                  <a:pt x="7178" y="12873"/>
                </a:lnTo>
                <a:lnTo>
                  <a:pt x="7081" y="13043"/>
                </a:lnTo>
                <a:lnTo>
                  <a:pt x="7008" y="13189"/>
                </a:lnTo>
                <a:lnTo>
                  <a:pt x="6935" y="13359"/>
                </a:lnTo>
                <a:lnTo>
                  <a:pt x="6886" y="13530"/>
                </a:lnTo>
                <a:lnTo>
                  <a:pt x="6570" y="13335"/>
                </a:lnTo>
                <a:lnTo>
                  <a:pt x="6692" y="13043"/>
                </a:lnTo>
                <a:lnTo>
                  <a:pt x="6813" y="12751"/>
                </a:lnTo>
                <a:lnTo>
                  <a:pt x="7105" y="12216"/>
                </a:lnTo>
                <a:lnTo>
                  <a:pt x="7130" y="12191"/>
                </a:lnTo>
                <a:lnTo>
                  <a:pt x="7105" y="12167"/>
                </a:lnTo>
                <a:lnTo>
                  <a:pt x="7057" y="12167"/>
                </a:lnTo>
                <a:lnTo>
                  <a:pt x="6838" y="12386"/>
                </a:lnTo>
                <a:lnTo>
                  <a:pt x="6619" y="12629"/>
                </a:lnTo>
                <a:lnTo>
                  <a:pt x="6448" y="12897"/>
                </a:lnTo>
                <a:lnTo>
                  <a:pt x="6327" y="13165"/>
                </a:lnTo>
                <a:lnTo>
                  <a:pt x="6254" y="13165"/>
                </a:lnTo>
                <a:lnTo>
                  <a:pt x="6181" y="13189"/>
                </a:lnTo>
                <a:lnTo>
                  <a:pt x="6132" y="13238"/>
                </a:lnTo>
                <a:lnTo>
                  <a:pt x="6083" y="13286"/>
                </a:lnTo>
                <a:lnTo>
                  <a:pt x="5937" y="13238"/>
                </a:lnTo>
                <a:lnTo>
                  <a:pt x="5791" y="13213"/>
                </a:lnTo>
                <a:lnTo>
                  <a:pt x="5816" y="13140"/>
                </a:lnTo>
                <a:lnTo>
                  <a:pt x="6059" y="12654"/>
                </a:lnTo>
                <a:lnTo>
                  <a:pt x="6254" y="12264"/>
                </a:lnTo>
                <a:lnTo>
                  <a:pt x="6351" y="12045"/>
                </a:lnTo>
                <a:lnTo>
                  <a:pt x="6424" y="11851"/>
                </a:lnTo>
                <a:lnTo>
                  <a:pt x="6424" y="11826"/>
                </a:lnTo>
                <a:lnTo>
                  <a:pt x="6400" y="11802"/>
                </a:lnTo>
                <a:lnTo>
                  <a:pt x="6375" y="11802"/>
                </a:lnTo>
                <a:lnTo>
                  <a:pt x="6351" y="11826"/>
                </a:lnTo>
                <a:lnTo>
                  <a:pt x="6108" y="12143"/>
                </a:lnTo>
                <a:lnTo>
                  <a:pt x="5864" y="12459"/>
                </a:lnTo>
                <a:lnTo>
                  <a:pt x="5743" y="12654"/>
                </a:lnTo>
                <a:lnTo>
                  <a:pt x="5621" y="12824"/>
                </a:lnTo>
                <a:lnTo>
                  <a:pt x="5548" y="13019"/>
                </a:lnTo>
                <a:lnTo>
                  <a:pt x="5475" y="13213"/>
                </a:lnTo>
                <a:lnTo>
                  <a:pt x="5451" y="13213"/>
                </a:lnTo>
                <a:lnTo>
                  <a:pt x="5183" y="13189"/>
                </a:lnTo>
                <a:lnTo>
                  <a:pt x="4891" y="13213"/>
                </a:lnTo>
                <a:lnTo>
                  <a:pt x="5037" y="12921"/>
                </a:lnTo>
                <a:lnTo>
                  <a:pt x="5353" y="12410"/>
                </a:lnTo>
                <a:lnTo>
                  <a:pt x="5451" y="12240"/>
                </a:lnTo>
                <a:lnTo>
                  <a:pt x="5524" y="12070"/>
                </a:lnTo>
                <a:lnTo>
                  <a:pt x="5548" y="11972"/>
                </a:lnTo>
                <a:lnTo>
                  <a:pt x="5548" y="11899"/>
                </a:lnTo>
                <a:lnTo>
                  <a:pt x="5524" y="11802"/>
                </a:lnTo>
                <a:lnTo>
                  <a:pt x="5475" y="11729"/>
                </a:lnTo>
                <a:lnTo>
                  <a:pt x="5451" y="11729"/>
                </a:lnTo>
                <a:lnTo>
                  <a:pt x="5451" y="11753"/>
                </a:lnTo>
                <a:lnTo>
                  <a:pt x="5426" y="11802"/>
                </a:lnTo>
                <a:lnTo>
                  <a:pt x="5378" y="11875"/>
                </a:lnTo>
                <a:lnTo>
                  <a:pt x="5280" y="11997"/>
                </a:lnTo>
                <a:lnTo>
                  <a:pt x="4988" y="12435"/>
                </a:lnTo>
                <a:lnTo>
                  <a:pt x="4745" y="12800"/>
                </a:lnTo>
                <a:lnTo>
                  <a:pt x="4623" y="13019"/>
                </a:lnTo>
                <a:lnTo>
                  <a:pt x="4599" y="13140"/>
                </a:lnTo>
                <a:lnTo>
                  <a:pt x="4599" y="13238"/>
                </a:lnTo>
                <a:lnTo>
                  <a:pt x="4599" y="13262"/>
                </a:lnTo>
                <a:lnTo>
                  <a:pt x="4575" y="13262"/>
                </a:lnTo>
                <a:lnTo>
                  <a:pt x="4550" y="11802"/>
                </a:lnTo>
                <a:lnTo>
                  <a:pt x="4550" y="10537"/>
                </a:lnTo>
                <a:lnTo>
                  <a:pt x="4526" y="9271"/>
                </a:lnTo>
                <a:lnTo>
                  <a:pt x="4477" y="8396"/>
                </a:lnTo>
                <a:lnTo>
                  <a:pt x="4477" y="7520"/>
                </a:lnTo>
                <a:lnTo>
                  <a:pt x="4453" y="7130"/>
                </a:lnTo>
                <a:lnTo>
                  <a:pt x="4453" y="6863"/>
                </a:lnTo>
                <a:lnTo>
                  <a:pt x="4453" y="6595"/>
                </a:lnTo>
                <a:lnTo>
                  <a:pt x="4648" y="6619"/>
                </a:lnTo>
                <a:lnTo>
                  <a:pt x="4818" y="6619"/>
                </a:lnTo>
                <a:lnTo>
                  <a:pt x="5183" y="6595"/>
                </a:lnTo>
                <a:lnTo>
                  <a:pt x="5791" y="6595"/>
                </a:lnTo>
                <a:lnTo>
                  <a:pt x="6010" y="6571"/>
                </a:lnTo>
                <a:lnTo>
                  <a:pt x="6108" y="6522"/>
                </a:lnTo>
                <a:lnTo>
                  <a:pt x="6156" y="6449"/>
                </a:lnTo>
                <a:lnTo>
                  <a:pt x="6546" y="6230"/>
                </a:lnTo>
                <a:lnTo>
                  <a:pt x="6935" y="5962"/>
                </a:lnTo>
                <a:lnTo>
                  <a:pt x="7300" y="5646"/>
                </a:lnTo>
                <a:lnTo>
                  <a:pt x="7665" y="5330"/>
                </a:lnTo>
                <a:lnTo>
                  <a:pt x="8006" y="4989"/>
                </a:lnTo>
                <a:lnTo>
                  <a:pt x="8322" y="4648"/>
                </a:lnTo>
                <a:lnTo>
                  <a:pt x="8930" y="3943"/>
                </a:lnTo>
                <a:lnTo>
                  <a:pt x="9003" y="3870"/>
                </a:lnTo>
                <a:lnTo>
                  <a:pt x="9003" y="3797"/>
                </a:lnTo>
                <a:lnTo>
                  <a:pt x="9003" y="3699"/>
                </a:lnTo>
                <a:lnTo>
                  <a:pt x="8979" y="3626"/>
                </a:lnTo>
                <a:lnTo>
                  <a:pt x="9125" y="3456"/>
                </a:lnTo>
                <a:lnTo>
                  <a:pt x="9247" y="3286"/>
                </a:lnTo>
                <a:lnTo>
                  <a:pt x="9514" y="2872"/>
                </a:lnTo>
                <a:lnTo>
                  <a:pt x="9709" y="2434"/>
                </a:lnTo>
                <a:lnTo>
                  <a:pt x="9855" y="2020"/>
                </a:lnTo>
                <a:lnTo>
                  <a:pt x="10074" y="1266"/>
                </a:lnTo>
                <a:lnTo>
                  <a:pt x="10195" y="877"/>
                </a:lnTo>
                <a:lnTo>
                  <a:pt x="10341" y="512"/>
                </a:lnTo>
                <a:lnTo>
                  <a:pt x="10341" y="488"/>
                </a:lnTo>
                <a:close/>
                <a:moveTo>
                  <a:pt x="10536" y="1"/>
                </a:moveTo>
                <a:lnTo>
                  <a:pt x="10366" y="25"/>
                </a:lnTo>
                <a:lnTo>
                  <a:pt x="10195" y="74"/>
                </a:lnTo>
                <a:lnTo>
                  <a:pt x="10049" y="171"/>
                </a:lnTo>
                <a:lnTo>
                  <a:pt x="10025" y="196"/>
                </a:lnTo>
                <a:lnTo>
                  <a:pt x="9952" y="244"/>
                </a:lnTo>
                <a:lnTo>
                  <a:pt x="9903" y="293"/>
                </a:lnTo>
                <a:lnTo>
                  <a:pt x="9782" y="415"/>
                </a:lnTo>
                <a:lnTo>
                  <a:pt x="9709" y="585"/>
                </a:lnTo>
                <a:lnTo>
                  <a:pt x="9636" y="780"/>
                </a:lnTo>
                <a:lnTo>
                  <a:pt x="9539" y="1169"/>
                </a:lnTo>
                <a:lnTo>
                  <a:pt x="9466" y="1509"/>
                </a:lnTo>
                <a:lnTo>
                  <a:pt x="9320" y="1972"/>
                </a:lnTo>
                <a:lnTo>
                  <a:pt x="9247" y="2215"/>
                </a:lnTo>
                <a:lnTo>
                  <a:pt x="9149" y="2458"/>
                </a:lnTo>
                <a:lnTo>
                  <a:pt x="9003" y="2726"/>
                </a:lnTo>
                <a:lnTo>
                  <a:pt x="8833" y="2994"/>
                </a:lnTo>
                <a:lnTo>
                  <a:pt x="8663" y="3286"/>
                </a:lnTo>
                <a:lnTo>
                  <a:pt x="8614" y="3407"/>
                </a:lnTo>
                <a:lnTo>
                  <a:pt x="8565" y="3578"/>
                </a:lnTo>
                <a:lnTo>
                  <a:pt x="7324" y="4867"/>
                </a:lnTo>
                <a:lnTo>
                  <a:pt x="6692" y="5500"/>
                </a:lnTo>
                <a:lnTo>
                  <a:pt x="6035" y="6108"/>
                </a:lnTo>
                <a:lnTo>
                  <a:pt x="5937" y="6084"/>
                </a:lnTo>
                <a:lnTo>
                  <a:pt x="5524" y="6084"/>
                </a:lnTo>
                <a:lnTo>
                  <a:pt x="5110" y="6133"/>
                </a:lnTo>
                <a:lnTo>
                  <a:pt x="4867" y="6133"/>
                </a:lnTo>
                <a:lnTo>
                  <a:pt x="4599" y="6157"/>
                </a:lnTo>
                <a:lnTo>
                  <a:pt x="4599" y="6157"/>
                </a:lnTo>
                <a:lnTo>
                  <a:pt x="4623" y="6133"/>
                </a:lnTo>
                <a:lnTo>
                  <a:pt x="4623" y="6084"/>
                </a:lnTo>
                <a:lnTo>
                  <a:pt x="4599" y="5987"/>
                </a:lnTo>
                <a:lnTo>
                  <a:pt x="4526" y="5914"/>
                </a:lnTo>
                <a:lnTo>
                  <a:pt x="4453" y="5889"/>
                </a:lnTo>
                <a:lnTo>
                  <a:pt x="4404" y="5816"/>
                </a:lnTo>
                <a:lnTo>
                  <a:pt x="4331" y="5768"/>
                </a:lnTo>
                <a:lnTo>
                  <a:pt x="4112" y="5670"/>
                </a:lnTo>
                <a:lnTo>
                  <a:pt x="3869" y="5622"/>
                </a:lnTo>
                <a:lnTo>
                  <a:pt x="3626" y="5597"/>
                </a:lnTo>
                <a:lnTo>
                  <a:pt x="2871" y="5597"/>
                </a:lnTo>
                <a:lnTo>
                  <a:pt x="2385" y="5646"/>
                </a:lnTo>
                <a:lnTo>
                  <a:pt x="2166" y="5646"/>
                </a:lnTo>
                <a:lnTo>
                  <a:pt x="1922" y="5622"/>
                </a:lnTo>
                <a:lnTo>
                  <a:pt x="1412" y="5597"/>
                </a:lnTo>
                <a:lnTo>
                  <a:pt x="1144" y="5597"/>
                </a:lnTo>
                <a:lnTo>
                  <a:pt x="901" y="5622"/>
                </a:lnTo>
                <a:lnTo>
                  <a:pt x="682" y="5670"/>
                </a:lnTo>
                <a:lnTo>
                  <a:pt x="463" y="5792"/>
                </a:lnTo>
                <a:lnTo>
                  <a:pt x="365" y="5792"/>
                </a:lnTo>
                <a:lnTo>
                  <a:pt x="317" y="5841"/>
                </a:lnTo>
                <a:lnTo>
                  <a:pt x="292" y="5889"/>
                </a:lnTo>
                <a:lnTo>
                  <a:pt x="244" y="6133"/>
                </a:lnTo>
                <a:lnTo>
                  <a:pt x="219" y="6400"/>
                </a:lnTo>
                <a:lnTo>
                  <a:pt x="219" y="6911"/>
                </a:lnTo>
                <a:lnTo>
                  <a:pt x="195" y="7422"/>
                </a:lnTo>
                <a:lnTo>
                  <a:pt x="171" y="7933"/>
                </a:lnTo>
                <a:lnTo>
                  <a:pt x="146" y="8493"/>
                </a:lnTo>
                <a:lnTo>
                  <a:pt x="146" y="9028"/>
                </a:lnTo>
                <a:lnTo>
                  <a:pt x="146" y="10123"/>
                </a:lnTo>
                <a:lnTo>
                  <a:pt x="171" y="10707"/>
                </a:lnTo>
                <a:lnTo>
                  <a:pt x="171" y="11267"/>
                </a:lnTo>
                <a:lnTo>
                  <a:pt x="122" y="12386"/>
                </a:lnTo>
                <a:lnTo>
                  <a:pt x="98" y="13530"/>
                </a:lnTo>
                <a:lnTo>
                  <a:pt x="98" y="14162"/>
                </a:lnTo>
                <a:lnTo>
                  <a:pt x="73" y="14479"/>
                </a:lnTo>
                <a:lnTo>
                  <a:pt x="25" y="14795"/>
                </a:lnTo>
                <a:lnTo>
                  <a:pt x="0" y="14868"/>
                </a:lnTo>
                <a:lnTo>
                  <a:pt x="25" y="14965"/>
                </a:lnTo>
                <a:lnTo>
                  <a:pt x="73" y="15014"/>
                </a:lnTo>
                <a:lnTo>
                  <a:pt x="122" y="15063"/>
                </a:lnTo>
                <a:lnTo>
                  <a:pt x="195" y="15087"/>
                </a:lnTo>
                <a:lnTo>
                  <a:pt x="268" y="15111"/>
                </a:lnTo>
                <a:lnTo>
                  <a:pt x="341" y="15087"/>
                </a:lnTo>
                <a:lnTo>
                  <a:pt x="414" y="15038"/>
                </a:lnTo>
                <a:lnTo>
                  <a:pt x="463" y="15087"/>
                </a:lnTo>
                <a:lnTo>
                  <a:pt x="536" y="15111"/>
                </a:lnTo>
                <a:lnTo>
                  <a:pt x="998" y="15136"/>
                </a:lnTo>
                <a:lnTo>
                  <a:pt x="1460" y="15136"/>
                </a:lnTo>
                <a:lnTo>
                  <a:pt x="1922" y="15111"/>
                </a:lnTo>
                <a:lnTo>
                  <a:pt x="2385" y="15087"/>
                </a:lnTo>
                <a:lnTo>
                  <a:pt x="2482" y="15087"/>
                </a:lnTo>
                <a:lnTo>
                  <a:pt x="3309" y="15014"/>
                </a:lnTo>
                <a:lnTo>
                  <a:pt x="3723" y="14990"/>
                </a:lnTo>
                <a:lnTo>
                  <a:pt x="4112" y="14965"/>
                </a:lnTo>
                <a:lnTo>
                  <a:pt x="4137" y="14965"/>
                </a:lnTo>
                <a:lnTo>
                  <a:pt x="4185" y="14990"/>
                </a:lnTo>
                <a:lnTo>
                  <a:pt x="4234" y="15014"/>
                </a:lnTo>
                <a:lnTo>
                  <a:pt x="4356" y="15014"/>
                </a:lnTo>
                <a:lnTo>
                  <a:pt x="4453" y="14941"/>
                </a:lnTo>
                <a:lnTo>
                  <a:pt x="4502" y="14917"/>
                </a:lnTo>
                <a:lnTo>
                  <a:pt x="4526" y="14868"/>
                </a:lnTo>
                <a:lnTo>
                  <a:pt x="4575" y="14746"/>
                </a:lnTo>
                <a:lnTo>
                  <a:pt x="4599" y="14600"/>
                </a:lnTo>
                <a:lnTo>
                  <a:pt x="4599" y="14333"/>
                </a:lnTo>
                <a:lnTo>
                  <a:pt x="4599" y="14065"/>
                </a:lnTo>
                <a:lnTo>
                  <a:pt x="4575" y="13797"/>
                </a:lnTo>
                <a:lnTo>
                  <a:pt x="4599" y="13773"/>
                </a:lnTo>
                <a:lnTo>
                  <a:pt x="5037" y="13724"/>
                </a:lnTo>
                <a:lnTo>
                  <a:pt x="5451" y="13676"/>
                </a:lnTo>
                <a:lnTo>
                  <a:pt x="5791" y="13700"/>
                </a:lnTo>
                <a:lnTo>
                  <a:pt x="5986" y="13676"/>
                </a:lnTo>
                <a:lnTo>
                  <a:pt x="6132" y="13627"/>
                </a:lnTo>
                <a:lnTo>
                  <a:pt x="6156" y="13651"/>
                </a:lnTo>
                <a:lnTo>
                  <a:pt x="6521" y="13895"/>
                </a:lnTo>
                <a:lnTo>
                  <a:pt x="6886" y="14138"/>
                </a:lnTo>
                <a:lnTo>
                  <a:pt x="7276" y="14357"/>
                </a:lnTo>
                <a:lnTo>
                  <a:pt x="7665" y="14552"/>
                </a:lnTo>
                <a:lnTo>
                  <a:pt x="8054" y="14722"/>
                </a:lnTo>
                <a:lnTo>
                  <a:pt x="8444" y="14892"/>
                </a:lnTo>
                <a:lnTo>
                  <a:pt x="8833" y="15038"/>
                </a:lnTo>
                <a:lnTo>
                  <a:pt x="9247" y="15160"/>
                </a:lnTo>
                <a:lnTo>
                  <a:pt x="10074" y="15403"/>
                </a:lnTo>
                <a:lnTo>
                  <a:pt x="10925" y="15574"/>
                </a:lnTo>
                <a:lnTo>
                  <a:pt x="11777" y="15695"/>
                </a:lnTo>
                <a:lnTo>
                  <a:pt x="12653" y="15817"/>
                </a:lnTo>
                <a:lnTo>
                  <a:pt x="13310" y="15866"/>
                </a:lnTo>
                <a:lnTo>
                  <a:pt x="13651" y="15890"/>
                </a:lnTo>
                <a:lnTo>
                  <a:pt x="14016" y="15866"/>
                </a:lnTo>
                <a:lnTo>
                  <a:pt x="14356" y="15866"/>
                </a:lnTo>
                <a:lnTo>
                  <a:pt x="14697" y="15793"/>
                </a:lnTo>
                <a:lnTo>
                  <a:pt x="15013" y="15720"/>
                </a:lnTo>
                <a:lnTo>
                  <a:pt x="15330" y="15598"/>
                </a:lnTo>
                <a:lnTo>
                  <a:pt x="15476" y="15525"/>
                </a:lnTo>
                <a:lnTo>
                  <a:pt x="15597" y="15452"/>
                </a:lnTo>
                <a:lnTo>
                  <a:pt x="15719" y="15355"/>
                </a:lnTo>
                <a:lnTo>
                  <a:pt x="15792" y="15257"/>
                </a:lnTo>
                <a:lnTo>
                  <a:pt x="15865" y="15160"/>
                </a:lnTo>
                <a:lnTo>
                  <a:pt x="15914" y="15038"/>
                </a:lnTo>
                <a:lnTo>
                  <a:pt x="15962" y="14941"/>
                </a:lnTo>
                <a:lnTo>
                  <a:pt x="15987" y="14819"/>
                </a:lnTo>
                <a:lnTo>
                  <a:pt x="16011" y="14552"/>
                </a:lnTo>
                <a:lnTo>
                  <a:pt x="15987" y="14284"/>
                </a:lnTo>
                <a:lnTo>
                  <a:pt x="15938" y="14016"/>
                </a:lnTo>
                <a:lnTo>
                  <a:pt x="15865" y="13749"/>
                </a:lnTo>
                <a:lnTo>
                  <a:pt x="15987" y="13651"/>
                </a:lnTo>
                <a:lnTo>
                  <a:pt x="16084" y="13530"/>
                </a:lnTo>
                <a:lnTo>
                  <a:pt x="16181" y="13408"/>
                </a:lnTo>
                <a:lnTo>
                  <a:pt x="16254" y="13262"/>
                </a:lnTo>
                <a:lnTo>
                  <a:pt x="16376" y="12946"/>
                </a:lnTo>
                <a:lnTo>
                  <a:pt x="16425" y="12654"/>
                </a:lnTo>
                <a:lnTo>
                  <a:pt x="16449" y="12410"/>
                </a:lnTo>
                <a:lnTo>
                  <a:pt x="16449" y="12070"/>
                </a:lnTo>
                <a:lnTo>
                  <a:pt x="16425" y="11875"/>
                </a:lnTo>
                <a:lnTo>
                  <a:pt x="16400" y="11680"/>
                </a:lnTo>
                <a:lnTo>
                  <a:pt x="16352" y="11534"/>
                </a:lnTo>
                <a:lnTo>
                  <a:pt x="16279" y="11388"/>
                </a:lnTo>
                <a:lnTo>
                  <a:pt x="16425" y="11267"/>
                </a:lnTo>
                <a:lnTo>
                  <a:pt x="16546" y="11096"/>
                </a:lnTo>
                <a:lnTo>
                  <a:pt x="16668" y="10926"/>
                </a:lnTo>
                <a:lnTo>
                  <a:pt x="16765" y="10756"/>
                </a:lnTo>
                <a:lnTo>
                  <a:pt x="16838" y="10561"/>
                </a:lnTo>
                <a:lnTo>
                  <a:pt x="16887" y="10342"/>
                </a:lnTo>
                <a:lnTo>
                  <a:pt x="16911" y="10147"/>
                </a:lnTo>
                <a:lnTo>
                  <a:pt x="16936" y="9953"/>
                </a:lnTo>
                <a:lnTo>
                  <a:pt x="16911" y="9758"/>
                </a:lnTo>
                <a:lnTo>
                  <a:pt x="16838" y="9515"/>
                </a:lnTo>
                <a:lnTo>
                  <a:pt x="16717" y="9271"/>
                </a:lnTo>
                <a:lnTo>
                  <a:pt x="16571" y="9053"/>
                </a:lnTo>
                <a:lnTo>
                  <a:pt x="16717" y="8931"/>
                </a:lnTo>
                <a:lnTo>
                  <a:pt x="16838" y="8785"/>
                </a:lnTo>
                <a:lnTo>
                  <a:pt x="16936" y="8615"/>
                </a:lnTo>
                <a:lnTo>
                  <a:pt x="17033" y="8444"/>
                </a:lnTo>
                <a:lnTo>
                  <a:pt x="17106" y="8274"/>
                </a:lnTo>
                <a:lnTo>
                  <a:pt x="17155" y="8079"/>
                </a:lnTo>
                <a:lnTo>
                  <a:pt x="17179" y="7885"/>
                </a:lnTo>
                <a:lnTo>
                  <a:pt x="17203" y="7690"/>
                </a:lnTo>
                <a:lnTo>
                  <a:pt x="17179" y="7447"/>
                </a:lnTo>
                <a:lnTo>
                  <a:pt x="17106" y="7252"/>
                </a:lnTo>
                <a:lnTo>
                  <a:pt x="17009" y="7057"/>
                </a:lnTo>
                <a:lnTo>
                  <a:pt x="16887" y="6887"/>
                </a:lnTo>
                <a:lnTo>
                  <a:pt x="16717" y="6741"/>
                </a:lnTo>
                <a:lnTo>
                  <a:pt x="16546" y="6619"/>
                </a:lnTo>
                <a:lnTo>
                  <a:pt x="16352" y="6498"/>
                </a:lnTo>
                <a:lnTo>
                  <a:pt x="16157" y="6400"/>
                </a:lnTo>
                <a:lnTo>
                  <a:pt x="15938" y="6303"/>
                </a:lnTo>
                <a:lnTo>
                  <a:pt x="15719" y="6206"/>
                </a:lnTo>
                <a:lnTo>
                  <a:pt x="15232" y="6084"/>
                </a:lnTo>
                <a:lnTo>
                  <a:pt x="14746" y="5987"/>
                </a:lnTo>
                <a:lnTo>
                  <a:pt x="14259" y="5938"/>
                </a:lnTo>
                <a:lnTo>
                  <a:pt x="13845" y="5889"/>
                </a:lnTo>
                <a:lnTo>
                  <a:pt x="13432" y="5865"/>
                </a:lnTo>
                <a:lnTo>
                  <a:pt x="12604" y="5841"/>
                </a:lnTo>
                <a:lnTo>
                  <a:pt x="11607" y="5841"/>
                </a:lnTo>
                <a:lnTo>
                  <a:pt x="11266" y="5865"/>
                </a:lnTo>
                <a:lnTo>
                  <a:pt x="11461" y="5354"/>
                </a:lnTo>
                <a:lnTo>
                  <a:pt x="11655" y="4843"/>
                </a:lnTo>
                <a:lnTo>
                  <a:pt x="11826" y="4308"/>
                </a:lnTo>
                <a:lnTo>
                  <a:pt x="11996" y="3797"/>
                </a:lnTo>
                <a:lnTo>
                  <a:pt x="12142" y="3261"/>
                </a:lnTo>
                <a:lnTo>
                  <a:pt x="12239" y="2726"/>
                </a:lnTo>
                <a:lnTo>
                  <a:pt x="12264" y="2458"/>
                </a:lnTo>
                <a:lnTo>
                  <a:pt x="12264" y="2191"/>
                </a:lnTo>
                <a:lnTo>
                  <a:pt x="12239" y="1899"/>
                </a:lnTo>
                <a:lnTo>
                  <a:pt x="12215" y="1631"/>
                </a:lnTo>
                <a:lnTo>
                  <a:pt x="12166" y="1412"/>
                </a:lnTo>
                <a:lnTo>
                  <a:pt x="12118" y="1217"/>
                </a:lnTo>
                <a:lnTo>
                  <a:pt x="12045" y="1023"/>
                </a:lnTo>
                <a:lnTo>
                  <a:pt x="11972" y="853"/>
                </a:lnTo>
                <a:lnTo>
                  <a:pt x="11850" y="682"/>
                </a:lnTo>
                <a:lnTo>
                  <a:pt x="11728" y="512"/>
                </a:lnTo>
                <a:lnTo>
                  <a:pt x="11582" y="366"/>
                </a:lnTo>
                <a:lnTo>
                  <a:pt x="11412" y="220"/>
                </a:lnTo>
                <a:lnTo>
                  <a:pt x="11266" y="147"/>
                </a:lnTo>
                <a:lnTo>
                  <a:pt x="11120" y="74"/>
                </a:lnTo>
                <a:lnTo>
                  <a:pt x="10925" y="25"/>
                </a:lnTo>
                <a:lnTo>
                  <a:pt x="10731"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9" name="Google Shape;749;p74"/>
          <p:cNvSpPr/>
          <p:nvPr/>
        </p:nvSpPr>
        <p:spPr>
          <a:xfrm rot="10800000">
            <a:off x="5983312" y="1911894"/>
            <a:ext cx="444336" cy="459142"/>
          </a:xfrm>
          <a:custGeom>
            <a:rect b="b" l="l" r="r" t="t"/>
            <a:pathLst>
              <a:path extrusionOk="0" h="15890" w="17204">
                <a:moveTo>
                  <a:pt x="1241" y="6108"/>
                </a:moveTo>
                <a:lnTo>
                  <a:pt x="1022" y="6376"/>
                </a:lnTo>
                <a:lnTo>
                  <a:pt x="852" y="6644"/>
                </a:lnTo>
                <a:lnTo>
                  <a:pt x="755" y="6765"/>
                </a:lnTo>
                <a:lnTo>
                  <a:pt x="730" y="6425"/>
                </a:lnTo>
                <a:lnTo>
                  <a:pt x="682" y="6108"/>
                </a:lnTo>
                <a:close/>
                <a:moveTo>
                  <a:pt x="3188" y="6181"/>
                </a:moveTo>
                <a:lnTo>
                  <a:pt x="3918" y="6206"/>
                </a:lnTo>
                <a:lnTo>
                  <a:pt x="3772" y="6327"/>
                </a:lnTo>
                <a:lnTo>
                  <a:pt x="3626" y="6498"/>
                </a:lnTo>
                <a:lnTo>
                  <a:pt x="3382" y="6814"/>
                </a:lnTo>
                <a:lnTo>
                  <a:pt x="3236" y="7009"/>
                </a:lnTo>
                <a:lnTo>
                  <a:pt x="3115" y="6936"/>
                </a:lnTo>
                <a:lnTo>
                  <a:pt x="2969" y="6911"/>
                </a:lnTo>
                <a:lnTo>
                  <a:pt x="2896" y="6887"/>
                </a:lnTo>
                <a:lnTo>
                  <a:pt x="2798" y="6863"/>
                </a:lnTo>
                <a:lnTo>
                  <a:pt x="2725" y="6863"/>
                </a:lnTo>
                <a:lnTo>
                  <a:pt x="2969" y="6546"/>
                </a:lnTo>
                <a:lnTo>
                  <a:pt x="3188" y="6230"/>
                </a:lnTo>
                <a:lnTo>
                  <a:pt x="3188" y="6181"/>
                </a:lnTo>
                <a:close/>
                <a:moveTo>
                  <a:pt x="4112" y="6206"/>
                </a:moveTo>
                <a:lnTo>
                  <a:pt x="4064" y="6376"/>
                </a:lnTo>
                <a:lnTo>
                  <a:pt x="4039" y="6546"/>
                </a:lnTo>
                <a:lnTo>
                  <a:pt x="4039" y="6863"/>
                </a:lnTo>
                <a:lnTo>
                  <a:pt x="3991" y="7398"/>
                </a:lnTo>
                <a:lnTo>
                  <a:pt x="3796" y="7617"/>
                </a:lnTo>
                <a:lnTo>
                  <a:pt x="3626" y="7860"/>
                </a:lnTo>
                <a:lnTo>
                  <a:pt x="3650" y="7714"/>
                </a:lnTo>
                <a:lnTo>
                  <a:pt x="3650" y="7568"/>
                </a:lnTo>
                <a:lnTo>
                  <a:pt x="3626" y="7447"/>
                </a:lnTo>
                <a:lnTo>
                  <a:pt x="3577" y="7325"/>
                </a:lnTo>
                <a:lnTo>
                  <a:pt x="3504" y="7203"/>
                </a:lnTo>
                <a:lnTo>
                  <a:pt x="3820" y="6717"/>
                </a:lnTo>
                <a:lnTo>
                  <a:pt x="3966" y="6473"/>
                </a:lnTo>
                <a:lnTo>
                  <a:pt x="4088" y="6206"/>
                </a:lnTo>
                <a:close/>
                <a:moveTo>
                  <a:pt x="2701" y="7301"/>
                </a:moveTo>
                <a:lnTo>
                  <a:pt x="2750" y="7325"/>
                </a:lnTo>
                <a:lnTo>
                  <a:pt x="2823" y="7325"/>
                </a:lnTo>
                <a:lnTo>
                  <a:pt x="2969" y="7374"/>
                </a:lnTo>
                <a:lnTo>
                  <a:pt x="3090" y="7447"/>
                </a:lnTo>
                <a:lnTo>
                  <a:pt x="3163" y="7568"/>
                </a:lnTo>
                <a:lnTo>
                  <a:pt x="3188" y="7690"/>
                </a:lnTo>
                <a:lnTo>
                  <a:pt x="3188" y="7836"/>
                </a:lnTo>
                <a:lnTo>
                  <a:pt x="3139" y="7982"/>
                </a:lnTo>
                <a:lnTo>
                  <a:pt x="3042" y="8104"/>
                </a:lnTo>
                <a:lnTo>
                  <a:pt x="2920" y="8201"/>
                </a:lnTo>
                <a:lnTo>
                  <a:pt x="2847" y="8225"/>
                </a:lnTo>
                <a:lnTo>
                  <a:pt x="2774" y="8250"/>
                </a:lnTo>
                <a:lnTo>
                  <a:pt x="2677" y="8225"/>
                </a:lnTo>
                <a:lnTo>
                  <a:pt x="2604" y="8201"/>
                </a:lnTo>
                <a:lnTo>
                  <a:pt x="2531" y="8152"/>
                </a:lnTo>
                <a:lnTo>
                  <a:pt x="2482" y="8079"/>
                </a:lnTo>
                <a:lnTo>
                  <a:pt x="2433" y="8031"/>
                </a:lnTo>
                <a:lnTo>
                  <a:pt x="2409" y="7958"/>
                </a:lnTo>
                <a:lnTo>
                  <a:pt x="2385" y="7836"/>
                </a:lnTo>
                <a:lnTo>
                  <a:pt x="2385" y="7714"/>
                </a:lnTo>
                <a:lnTo>
                  <a:pt x="2433" y="7593"/>
                </a:lnTo>
                <a:lnTo>
                  <a:pt x="2482" y="7495"/>
                </a:lnTo>
                <a:lnTo>
                  <a:pt x="2579" y="7374"/>
                </a:lnTo>
                <a:lnTo>
                  <a:pt x="2701" y="7301"/>
                </a:lnTo>
                <a:close/>
                <a:moveTo>
                  <a:pt x="1582" y="6133"/>
                </a:moveTo>
                <a:lnTo>
                  <a:pt x="1898" y="6157"/>
                </a:lnTo>
                <a:lnTo>
                  <a:pt x="2239" y="6157"/>
                </a:lnTo>
                <a:lnTo>
                  <a:pt x="3042" y="6181"/>
                </a:lnTo>
                <a:lnTo>
                  <a:pt x="2823" y="6303"/>
                </a:lnTo>
                <a:lnTo>
                  <a:pt x="2628" y="6473"/>
                </a:lnTo>
                <a:lnTo>
                  <a:pt x="2458" y="6692"/>
                </a:lnTo>
                <a:lnTo>
                  <a:pt x="2287" y="6911"/>
                </a:lnTo>
                <a:lnTo>
                  <a:pt x="1995" y="7398"/>
                </a:lnTo>
                <a:lnTo>
                  <a:pt x="1728" y="7836"/>
                </a:lnTo>
                <a:lnTo>
                  <a:pt x="1485" y="8225"/>
                </a:lnTo>
                <a:lnTo>
                  <a:pt x="1193" y="8639"/>
                </a:lnTo>
                <a:lnTo>
                  <a:pt x="925" y="9053"/>
                </a:lnTo>
                <a:lnTo>
                  <a:pt x="657" y="9466"/>
                </a:lnTo>
                <a:lnTo>
                  <a:pt x="633" y="8639"/>
                </a:lnTo>
                <a:lnTo>
                  <a:pt x="755" y="8566"/>
                </a:lnTo>
                <a:lnTo>
                  <a:pt x="852" y="8469"/>
                </a:lnTo>
                <a:lnTo>
                  <a:pt x="1047" y="8225"/>
                </a:lnTo>
                <a:lnTo>
                  <a:pt x="1193" y="7982"/>
                </a:lnTo>
                <a:lnTo>
                  <a:pt x="1314" y="7714"/>
                </a:lnTo>
                <a:lnTo>
                  <a:pt x="1436" y="7544"/>
                </a:lnTo>
                <a:lnTo>
                  <a:pt x="1582" y="7349"/>
                </a:lnTo>
                <a:lnTo>
                  <a:pt x="1874" y="6984"/>
                </a:lnTo>
                <a:lnTo>
                  <a:pt x="1995" y="6790"/>
                </a:lnTo>
                <a:lnTo>
                  <a:pt x="2141" y="6619"/>
                </a:lnTo>
                <a:lnTo>
                  <a:pt x="2239" y="6425"/>
                </a:lnTo>
                <a:lnTo>
                  <a:pt x="2312" y="6206"/>
                </a:lnTo>
                <a:lnTo>
                  <a:pt x="2312" y="6181"/>
                </a:lnTo>
                <a:lnTo>
                  <a:pt x="2287" y="6181"/>
                </a:lnTo>
                <a:lnTo>
                  <a:pt x="2117" y="6279"/>
                </a:lnTo>
                <a:lnTo>
                  <a:pt x="1971" y="6400"/>
                </a:lnTo>
                <a:lnTo>
                  <a:pt x="1825" y="6546"/>
                </a:lnTo>
                <a:lnTo>
                  <a:pt x="1703" y="6692"/>
                </a:lnTo>
                <a:lnTo>
                  <a:pt x="1460" y="7009"/>
                </a:lnTo>
                <a:lnTo>
                  <a:pt x="1217" y="7325"/>
                </a:lnTo>
                <a:lnTo>
                  <a:pt x="925" y="7714"/>
                </a:lnTo>
                <a:lnTo>
                  <a:pt x="657" y="8152"/>
                </a:lnTo>
                <a:lnTo>
                  <a:pt x="657" y="8128"/>
                </a:lnTo>
                <a:lnTo>
                  <a:pt x="730" y="7398"/>
                </a:lnTo>
                <a:lnTo>
                  <a:pt x="828" y="7276"/>
                </a:lnTo>
                <a:lnTo>
                  <a:pt x="901" y="7130"/>
                </a:lnTo>
                <a:lnTo>
                  <a:pt x="1047" y="6887"/>
                </a:lnTo>
                <a:lnTo>
                  <a:pt x="1339" y="6522"/>
                </a:lnTo>
                <a:lnTo>
                  <a:pt x="1460" y="6327"/>
                </a:lnTo>
                <a:lnTo>
                  <a:pt x="1582" y="6133"/>
                </a:lnTo>
                <a:close/>
                <a:moveTo>
                  <a:pt x="1971" y="7982"/>
                </a:moveTo>
                <a:lnTo>
                  <a:pt x="1995" y="8104"/>
                </a:lnTo>
                <a:lnTo>
                  <a:pt x="2044" y="8225"/>
                </a:lnTo>
                <a:lnTo>
                  <a:pt x="2117" y="8323"/>
                </a:lnTo>
                <a:lnTo>
                  <a:pt x="2190" y="8396"/>
                </a:lnTo>
                <a:lnTo>
                  <a:pt x="1533" y="9369"/>
                </a:lnTo>
                <a:lnTo>
                  <a:pt x="682" y="10658"/>
                </a:lnTo>
                <a:lnTo>
                  <a:pt x="682" y="10512"/>
                </a:lnTo>
                <a:lnTo>
                  <a:pt x="657" y="10123"/>
                </a:lnTo>
                <a:lnTo>
                  <a:pt x="1241" y="9150"/>
                </a:lnTo>
                <a:lnTo>
                  <a:pt x="1849" y="8201"/>
                </a:lnTo>
                <a:lnTo>
                  <a:pt x="1971" y="7982"/>
                </a:lnTo>
                <a:close/>
                <a:moveTo>
                  <a:pt x="3188" y="8566"/>
                </a:moveTo>
                <a:lnTo>
                  <a:pt x="2312" y="9928"/>
                </a:lnTo>
                <a:lnTo>
                  <a:pt x="1436" y="11242"/>
                </a:lnTo>
                <a:lnTo>
                  <a:pt x="1047" y="11753"/>
                </a:lnTo>
                <a:lnTo>
                  <a:pt x="828" y="11997"/>
                </a:lnTo>
                <a:lnTo>
                  <a:pt x="657" y="12264"/>
                </a:lnTo>
                <a:lnTo>
                  <a:pt x="657" y="11242"/>
                </a:lnTo>
                <a:lnTo>
                  <a:pt x="974" y="10780"/>
                </a:lnTo>
                <a:lnTo>
                  <a:pt x="1922" y="9369"/>
                </a:lnTo>
                <a:lnTo>
                  <a:pt x="2458" y="8590"/>
                </a:lnTo>
                <a:lnTo>
                  <a:pt x="2579" y="8639"/>
                </a:lnTo>
                <a:lnTo>
                  <a:pt x="2725" y="8663"/>
                </a:lnTo>
                <a:lnTo>
                  <a:pt x="2871" y="8663"/>
                </a:lnTo>
                <a:lnTo>
                  <a:pt x="2993" y="8639"/>
                </a:lnTo>
                <a:lnTo>
                  <a:pt x="3090" y="8615"/>
                </a:lnTo>
                <a:lnTo>
                  <a:pt x="3188" y="8566"/>
                </a:lnTo>
                <a:close/>
                <a:moveTo>
                  <a:pt x="3991" y="7787"/>
                </a:moveTo>
                <a:lnTo>
                  <a:pt x="3991" y="8834"/>
                </a:lnTo>
                <a:lnTo>
                  <a:pt x="3820" y="8980"/>
                </a:lnTo>
                <a:lnTo>
                  <a:pt x="3650" y="9174"/>
                </a:lnTo>
                <a:lnTo>
                  <a:pt x="3358" y="9588"/>
                </a:lnTo>
                <a:lnTo>
                  <a:pt x="2823" y="10342"/>
                </a:lnTo>
                <a:lnTo>
                  <a:pt x="2555" y="10707"/>
                </a:lnTo>
                <a:lnTo>
                  <a:pt x="2287" y="11096"/>
                </a:lnTo>
                <a:lnTo>
                  <a:pt x="1436" y="12143"/>
                </a:lnTo>
                <a:lnTo>
                  <a:pt x="1022" y="12654"/>
                </a:lnTo>
                <a:lnTo>
                  <a:pt x="633" y="13189"/>
                </a:lnTo>
                <a:lnTo>
                  <a:pt x="633" y="12946"/>
                </a:lnTo>
                <a:lnTo>
                  <a:pt x="633" y="12775"/>
                </a:lnTo>
                <a:lnTo>
                  <a:pt x="755" y="12654"/>
                </a:lnTo>
                <a:lnTo>
                  <a:pt x="876" y="12532"/>
                </a:lnTo>
                <a:lnTo>
                  <a:pt x="1120" y="12264"/>
                </a:lnTo>
                <a:lnTo>
                  <a:pt x="1509" y="11680"/>
                </a:lnTo>
                <a:lnTo>
                  <a:pt x="2020" y="10975"/>
                </a:lnTo>
                <a:lnTo>
                  <a:pt x="2506" y="10245"/>
                </a:lnTo>
                <a:lnTo>
                  <a:pt x="2993" y="9490"/>
                </a:lnTo>
                <a:lnTo>
                  <a:pt x="3455" y="8736"/>
                </a:lnTo>
                <a:lnTo>
                  <a:pt x="3723" y="8274"/>
                </a:lnTo>
                <a:lnTo>
                  <a:pt x="3869" y="8031"/>
                </a:lnTo>
                <a:lnTo>
                  <a:pt x="3991" y="7787"/>
                </a:lnTo>
                <a:close/>
                <a:moveTo>
                  <a:pt x="4039" y="14065"/>
                </a:moveTo>
                <a:lnTo>
                  <a:pt x="4039" y="14430"/>
                </a:lnTo>
                <a:lnTo>
                  <a:pt x="3820" y="14430"/>
                </a:lnTo>
                <a:lnTo>
                  <a:pt x="4015" y="14089"/>
                </a:lnTo>
                <a:lnTo>
                  <a:pt x="4039" y="14065"/>
                </a:lnTo>
                <a:close/>
                <a:moveTo>
                  <a:pt x="4039" y="12921"/>
                </a:moveTo>
                <a:lnTo>
                  <a:pt x="4039" y="13140"/>
                </a:lnTo>
                <a:lnTo>
                  <a:pt x="4039" y="13554"/>
                </a:lnTo>
                <a:lnTo>
                  <a:pt x="3918" y="13724"/>
                </a:lnTo>
                <a:lnTo>
                  <a:pt x="3820" y="13870"/>
                </a:lnTo>
                <a:lnTo>
                  <a:pt x="3577" y="14235"/>
                </a:lnTo>
                <a:lnTo>
                  <a:pt x="3431" y="14454"/>
                </a:lnTo>
                <a:lnTo>
                  <a:pt x="2993" y="14454"/>
                </a:lnTo>
                <a:lnTo>
                  <a:pt x="3431" y="13797"/>
                </a:lnTo>
                <a:lnTo>
                  <a:pt x="3747" y="13359"/>
                </a:lnTo>
                <a:lnTo>
                  <a:pt x="4039" y="12921"/>
                </a:lnTo>
                <a:close/>
                <a:moveTo>
                  <a:pt x="4039" y="11826"/>
                </a:moveTo>
                <a:lnTo>
                  <a:pt x="4039" y="12483"/>
                </a:lnTo>
                <a:lnTo>
                  <a:pt x="3845" y="12678"/>
                </a:lnTo>
                <a:lnTo>
                  <a:pt x="3650" y="12873"/>
                </a:lnTo>
                <a:lnTo>
                  <a:pt x="3334" y="13311"/>
                </a:lnTo>
                <a:lnTo>
                  <a:pt x="2896" y="13895"/>
                </a:lnTo>
                <a:lnTo>
                  <a:pt x="2677" y="14187"/>
                </a:lnTo>
                <a:lnTo>
                  <a:pt x="2482" y="14503"/>
                </a:lnTo>
                <a:lnTo>
                  <a:pt x="2312" y="14503"/>
                </a:lnTo>
                <a:lnTo>
                  <a:pt x="2433" y="14333"/>
                </a:lnTo>
                <a:lnTo>
                  <a:pt x="2555" y="14162"/>
                </a:lnTo>
                <a:lnTo>
                  <a:pt x="2871" y="13651"/>
                </a:lnTo>
                <a:lnTo>
                  <a:pt x="3188" y="13116"/>
                </a:lnTo>
                <a:lnTo>
                  <a:pt x="3504" y="12581"/>
                </a:lnTo>
                <a:lnTo>
                  <a:pt x="3845" y="12070"/>
                </a:lnTo>
                <a:lnTo>
                  <a:pt x="4039" y="11826"/>
                </a:lnTo>
                <a:close/>
                <a:moveTo>
                  <a:pt x="4015" y="10391"/>
                </a:moveTo>
                <a:lnTo>
                  <a:pt x="4015" y="11218"/>
                </a:lnTo>
                <a:lnTo>
                  <a:pt x="4039" y="11364"/>
                </a:lnTo>
                <a:lnTo>
                  <a:pt x="3869" y="11486"/>
                </a:lnTo>
                <a:lnTo>
                  <a:pt x="3723" y="11656"/>
                </a:lnTo>
                <a:lnTo>
                  <a:pt x="3577" y="11826"/>
                </a:lnTo>
                <a:lnTo>
                  <a:pt x="3455" y="12021"/>
                </a:lnTo>
                <a:lnTo>
                  <a:pt x="3236" y="12386"/>
                </a:lnTo>
                <a:lnTo>
                  <a:pt x="3042" y="12702"/>
                </a:lnTo>
                <a:lnTo>
                  <a:pt x="2725" y="13238"/>
                </a:lnTo>
                <a:lnTo>
                  <a:pt x="2409" y="13773"/>
                </a:lnTo>
                <a:lnTo>
                  <a:pt x="2263" y="13968"/>
                </a:lnTo>
                <a:lnTo>
                  <a:pt x="2117" y="14138"/>
                </a:lnTo>
                <a:lnTo>
                  <a:pt x="1971" y="14333"/>
                </a:lnTo>
                <a:lnTo>
                  <a:pt x="1849" y="14527"/>
                </a:lnTo>
                <a:lnTo>
                  <a:pt x="1047" y="14600"/>
                </a:lnTo>
                <a:lnTo>
                  <a:pt x="1460" y="14089"/>
                </a:lnTo>
                <a:lnTo>
                  <a:pt x="1825" y="13554"/>
                </a:lnTo>
                <a:lnTo>
                  <a:pt x="2214" y="13019"/>
                </a:lnTo>
                <a:lnTo>
                  <a:pt x="2604" y="12508"/>
                </a:lnTo>
                <a:lnTo>
                  <a:pt x="2823" y="12240"/>
                </a:lnTo>
                <a:lnTo>
                  <a:pt x="3017" y="11972"/>
                </a:lnTo>
                <a:lnTo>
                  <a:pt x="3382" y="11388"/>
                </a:lnTo>
                <a:lnTo>
                  <a:pt x="3723" y="10902"/>
                </a:lnTo>
                <a:lnTo>
                  <a:pt x="3869" y="10634"/>
                </a:lnTo>
                <a:lnTo>
                  <a:pt x="4015" y="10391"/>
                </a:lnTo>
                <a:close/>
                <a:moveTo>
                  <a:pt x="4015" y="9271"/>
                </a:moveTo>
                <a:lnTo>
                  <a:pt x="4015" y="10147"/>
                </a:lnTo>
                <a:lnTo>
                  <a:pt x="3893" y="10220"/>
                </a:lnTo>
                <a:lnTo>
                  <a:pt x="3796" y="10318"/>
                </a:lnTo>
                <a:lnTo>
                  <a:pt x="3626" y="10512"/>
                </a:lnTo>
                <a:lnTo>
                  <a:pt x="3455" y="10731"/>
                </a:lnTo>
                <a:lnTo>
                  <a:pt x="3285" y="10975"/>
                </a:lnTo>
                <a:lnTo>
                  <a:pt x="2847" y="11632"/>
                </a:lnTo>
                <a:lnTo>
                  <a:pt x="2628" y="11972"/>
                </a:lnTo>
                <a:lnTo>
                  <a:pt x="2385" y="12289"/>
                </a:lnTo>
                <a:lnTo>
                  <a:pt x="1947" y="12873"/>
                </a:lnTo>
                <a:lnTo>
                  <a:pt x="1509" y="13481"/>
                </a:lnTo>
                <a:lnTo>
                  <a:pt x="1071" y="14065"/>
                </a:lnTo>
                <a:lnTo>
                  <a:pt x="828" y="14333"/>
                </a:lnTo>
                <a:lnTo>
                  <a:pt x="584" y="14625"/>
                </a:lnTo>
                <a:lnTo>
                  <a:pt x="609" y="14430"/>
                </a:lnTo>
                <a:lnTo>
                  <a:pt x="609" y="14235"/>
                </a:lnTo>
                <a:lnTo>
                  <a:pt x="609" y="13895"/>
                </a:lnTo>
                <a:lnTo>
                  <a:pt x="1120" y="13213"/>
                </a:lnTo>
                <a:lnTo>
                  <a:pt x="1631" y="12556"/>
                </a:lnTo>
                <a:lnTo>
                  <a:pt x="2677" y="11242"/>
                </a:lnTo>
                <a:lnTo>
                  <a:pt x="3090" y="10658"/>
                </a:lnTo>
                <a:lnTo>
                  <a:pt x="3480" y="10050"/>
                </a:lnTo>
                <a:lnTo>
                  <a:pt x="3747" y="9661"/>
                </a:lnTo>
                <a:lnTo>
                  <a:pt x="4015" y="9271"/>
                </a:lnTo>
                <a:close/>
                <a:moveTo>
                  <a:pt x="10341" y="488"/>
                </a:moveTo>
                <a:lnTo>
                  <a:pt x="10536" y="512"/>
                </a:lnTo>
                <a:lnTo>
                  <a:pt x="10755" y="536"/>
                </a:lnTo>
                <a:lnTo>
                  <a:pt x="10950" y="585"/>
                </a:lnTo>
                <a:lnTo>
                  <a:pt x="11071" y="609"/>
                </a:lnTo>
                <a:lnTo>
                  <a:pt x="11169" y="658"/>
                </a:lnTo>
                <a:lnTo>
                  <a:pt x="11266" y="731"/>
                </a:lnTo>
                <a:lnTo>
                  <a:pt x="11339" y="828"/>
                </a:lnTo>
                <a:lnTo>
                  <a:pt x="11485" y="999"/>
                </a:lnTo>
                <a:lnTo>
                  <a:pt x="11582" y="1217"/>
                </a:lnTo>
                <a:lnTo>
                  <a:pt x="11655" y="1436"/>
                </a:lnTo>
                <a:lnTo>
                  <a:pt x="11704" y="1680"/>
                </a:lnTo>
                <a:lnTo>
                  <a:pt x="11728" y="1923"/>
                </a:lnTo>
                <a:lnTo>
                  <a:pt x="11728" y="2385"/>
                </a:lnTo>
                <a:lnTo>
                  <a:pt x="11680" y="2848"/>
                </a:lnTo>
                <a:lnTo>
                  <a:pt x="11582" y="3310"/>
                </a:lnTo>
                <a:lnTo>
                  <a:pt x="11461" y="3772"/>
                </a:lnTo>
                <a:lnTo>
                  <a:pt x="11315" y="4210"/>
                </a:lnTo>
                <a:lnTo>
                  <a:pt x="10974" y="5111"/>
                </a:lnTo>
                <a:lnTo>
                  <a:pt x="10804" y="5549"/>
                </a:lnTo>
                <a:lnTo>
                  <a:pt x="10658" y="5987"/>
                </a:lnTo>
                <a:lnTo>
                  <a:pt x="10658" y="6084"/>
                </a:lnTo>
                <a:lnTo>
                  <a:pt x="10658" y="6181"/>
                </a:lnTo>
                <a:lnTo>
                  <a:pt x="10731" y="6254"/>
                </a:lnTo>
                <a:lnTo>
                  <a:pt x="10779" y="6303"/>
                </a:lnTo>
                <a:lnTo>
                  <a:pt x="10877" y="6327"/>
                </a:lnTo>
                <a:lnTo>
                  <a:pt x="10950" y="6327"/>
                </a:lnTo>
                <a:lnTo>
                  <a:pt x="11047" y="6303"/>
                </a:lnTo>
                <a:lnTo>
                  <a:pt x="11120" y="6279"/>
                </a:lnTo>
                <a:lnTo>
                  <a:pt x="11388" y="6303"/>
                </a:lnTo>
                <a:lnTo>
                  <a:pt x="11655" y="6327"/>
                </a:lnTo>
                <a:lnTo>
                  <a:pt x="12215" y="6352"/>
                </a:lnTo>
                <a:lnTo>
                  <a:pt x="12775" y="6327"/>
                </a:lnTo>
                <a:lnTo>
                  <a:pt x="13310" y="6327"/>
                </a:lnTo>
                <a:lnTo>
                  <a:pt x="13748" y="6352"/>
                </a:lnTo>
                <a:lnTo>
                  <a:pt x="14210" y="6425"/>
                </a:lnTo>
                <a:lnTo>
                  <a:pt x="14673" y="6498"/>
                </a:lnTo>
                <a:lnTo>
                  <a:pt x="15111" y="6595"/>
                </a:lnTo>
                <a:lnTo>
                  <a:pt x="15476" y="6668"/>
                </a:lnTo>
                <a:lnTo>
                  <a:pt x="15841" y="6790"/>
                </a:lnTo>
                <a:lnTo>
                  <a:pt x="16011" y="6887"/>
                </a:lnTo>
                <a:lnTo>
                  <a:pt x="16157" y="6960"/>
                </a:lnTo>
                <a:lnTo>
                  <a:pt x="16327" y="7082"/>
                </a:lnTo>
                <a:lnTo>
                  <a:pt x="16449" y="7203"/>
                </a:lnTo>
                <a:lnTo>
                  <a:pt x="16546" y="7301"/>
                </a:lnTo>
                <a:lnTo>
                  <a:pt x="16619" y="7398"/>
                </a:lnTo>
                <a:lnTo>
                  <a:pt x="16644" y="7520"/>
                </a:lnTo>
                <a:lnTo>
                  <a:pt x="16668" y="7641"/>
                </a:lnTo>
                <a:lnTo>
                  <a:pt x="16692" y="7763"/>
                </a:lnTo>
                <a:lnTo>
                  <a:pt x="16668" y="7885"/>
                </a:lnTo>
                <a:lnTo>
                  <a:pt x="16644" y="8031"/>
                </a:lnTo>
                <a:lnTo>
                  <a:pt x="16595" y="8152"/>
                </a:lnTo>
                <a:lnTo>
                  <a:pt x="16473" y="8371"/>
                </a:lnTo>
                <a:lnTo>
                  <a:pt x="16303" y="8566"/>
                </a:lnTo>
                <a:lnTo>
                  <a:pt x="16206" y="8663"/>
                </a:lnTo>
                <a:lnTo>
                  <a:pt x="16108" y="8736"/>
                </a:lnTo>
                <a:lnTo>
                  <a:pt x="15987" y="8785"/>
                </a:lnTo>
                <a:lnTo>
                  <a:pt x="15889" y="8834"/>
                </a:lnTo>
                <a:lnTo>
                  <a:pt x="15792" y="8882"/>
                </a:lnTo>
                <a:lnTo>
                  <a:pt x="15719" y="8955"/>
                </a:lnTo>
                <a:lnTo>
                  <a:pt x="15695" y="9053"/>
                </a:lnTo>
                <a:lnTo>
                  <a:pt x="15719" y="9150"/>
                </a:lnTo>
                <a:lnTo>
                  <a:pt x="15743" y="9247"/>
                </a:lnTo>
                <a:lnTo>
                  <a:pt x="15816" y="9296"/>
                </a:lnTo>
                <a:lnTo>
                  <a:pt x="15914" y="9344"/>
                </a:lnTo>
                <a:lnTo>
                  <a:pt x="16035" y="9344"/>
                </a:lnTo>
                <a:lnTo>
                  <a:pt x="16157" y="9296"/>
                </a:lnTo>
                <a:lnTo>
                  <a:pt x="16279" y="9393"/>
                </a:lnTo>
                <a:lnTo>
                  <a:pt x="16376" y="9490"/>
                </a:lnTo>
                <a:lnTo>
                  <a:pt x="16425" y="9636"/>
                </a:lnTo>
                <a:lnTo>
                  <a:pt x="16473" y="9782"/>
                </a:lnTo>
                <a:lnTo>
                  <a:pt x="16473" y="9953"/>
                </a:lnTo>
                <a:lnTo>
                  <a:pt x="16449" y="10123"/>
                </a:lnTo>
                <a:lnTo>
                  <a:pt x="16376" y="10415"/>
                </a:lnTo>
                <a:lnTo>
                  <a:pt x="16303" y="10610"/>
                </a:lnTo>
                <a:lnTo>
                  <a:pt x="16206" y="10756"/>
                </a:lnTo>
                <a:lnTo>
                  <a:pt x="16084" y="10902"/>
                </a:lnTo>
                <a:lnTo>
                  <a:pt x="15938" y="11023"/>
                </a:lnTo>
                <a:lnTo>
                  <a:pt x="15743" y="11145"/>
                </a:lnTo>
                <a:lnTo>
                  <a:pt x="15670" y="11194"/>
                </a:lnTo>
                <a:lnTo>
                  <a:pt x="15622" y="11315"/>
                </a:lnTo>
                <a:lnTo>
                  <a:pt x="15622" y="11388"/>
                </a:lnTo>
                <a:lnTo>
                  <a:pt x="15646" y="11437"/>
                </a:lnTo>
                <a:lnTo>
                  <a:pt x="15670" y="11486"/>
                </a:lnTo>
                <a:lnTo>
                  <a:pt x="15719" y="11510"/>
                </a:lnTo>
                <a:lnTo>
                  <a:pt x="15792" y="11559"/>
                </a:lnTo>
                <a:lnTo>
                  <a:pt x="15889" y="11583"/>
                </a:lnTo>
                <a:lnTo>
                  <a:pt x="15962" y="11753"/>
                </a:lnTo>
                <a:lnTo>
                  <a:pt x="15987" y="11924"/>
                </a:lnTo>
                <a:lnTo>
                  <a:pt x="16011" y="12070"/>
                </a:lnTo>
                <a:lnTo>
                  <a:pt x="15987" y="12410"/>
                </a:lnTo>
                <a:lnTo>
                  <a:pt x="15962" y="12678"/>
                </a:lnTo>
                <a:lnTo>
                  <a:pt x="15914" y="12824"/>
                </a:lnTo>
                <a:lnTo>
                  <a:pt x="15865" y="12994"/>
                </a:lnTo>
                <a:lnTo>
                  <a:pt x="15792" y="13140"/>
                </a:lnTo>
                <a:lnTo>
                  <a:pt x="15719" y="13262"/>
                </a:lnTo>
                <a:lnTo>
                  <a:pt x="15622" y="13335"/>
                </a:lnTo>
                <a:lnTo>
                  <a:pt x="15549" y="13359"/>
                </a:lnTo>
                <a:lnTo>
                  <a:pt x="15500" y="13359"/>
                </a:lnTo>
                <a:lnTo>
                  <a:pt x="15403" y="13384"/>
                </a:lnTo>
                <a:lnTo>
                  <a:pt x="15330" y="13432"/>
                </a:lnTo>
                <a:lnTo>
                  <a:pt x="15281" y="13505"/>
                </a:lnTo>
                <a:lnTo>
                  <a:pt x="15257" y="13578"/>
                </a:lnTo>
                <a:lnTo>
                  <a:pt x="15257" y="13676"/>
                </a:lnTo>
                <a:lnTo>
                  <a:pt x="15281" y="13749"/>
                </a:lnTo>
                <a:lnTo>
                  <a:pt x="15354" y="13797"/>
                </a:lnTo>
                <a:lnTo>
                  <a:pt x="15427" y="13846"/>
                </a:lnTo>
                <a:lnTo>
                  <a:pt x="15524" y="13846"/>
                </a:lnTo>
                <a:lnTo>
                  <a:pt x="15573" y="14089"/>
                </a:lnTo>
                <a:lnTo>
                  <a:pt x="15622" y="14357"/>
                </a:lnTo>
                <a:lnTo>
                  <a:pt x="15622" y="14479"/>
                </a:lnTo>
                <a:lnTo>
                  <a:pt x="15622" y="14600"/>
                </a:lnTo>
                <a:lnTo>
                  <a:pt x="15597" y="14722"/>
                </a:lnTo>
                <a:lnTo>
                  <a:pt x="15549" y="14868"/>
                </a:lnTo>
                <a:lnTo>
                  <a:pt x="15476" y="14965"/>
                </a:lnTo>
                <a:lnTo>
                  <a:pt x="15403" y="15063"/>
                </a:lnTo>
                <a:lnTo>
                  <a:pt x="15305" y="15136"/>
                </a:lnTo>
                <a:lnTo>
                  <a:pt x="15208" y="15184"/>
                </a:lnTo>
                <a:lnTo>
                  <a:pt x="15208" y="15184"/>
                </a:lnTo>
                <a:lnTo>
                  <a:pt x="15257" y="14917"/>
                </a:lnTo>
                <a:lnTo>
                  <a:pt x="15330" y="14625"/>
                </a:lnTo>
                <a:lnTo>
                  <a:pt x="15330" y="14600"/>
                </a:lnTo>
                <a:lnTo>
                  <a:pt x="15330" y="14552"/>
                </a:lnTo>
                <a:lnTo>
                  <a:pt x="15281" y="14527"/>
                </a:lnTo>
                <a:lnTo>
                  <a:pt x="15208" y="14503"/>
                </a:lnTo>
                <a:lnTo>
                  <a:pt x="15184" y="14527"/>
                </a:lnTo>
                <a:lnTo>
                  <a:pt x="15159" y="14552"/>
                </a:lnTo>
                <a:lnTo>
                  <a:pt x="15013" y="14917"/>
                </a:lnTo>
                <a:lnTo>
                  <a:pt x="14965" y="15087"/>
                </a:lnTo>
                <a:lnTo>
                  <a:pt x="14965" y="15282"/>
                </a:lnTo>
                <a:lnTo>
                  <a:pt x="14648" y="15355"/>
                </a:lnTo>
                <a:lnTo>
                  <a:pt x="14721" y="15038"/>
                </a:lnTo>
                <a:lnTo>
                  <a:pt x="14819" y="14673"/>
                </a:lnTo>
                <a:lnTo>
                  <a:pt x="14867" y="14308"/>
                </a:lnTo>
                <a:lnTo>
                  <a:pt x="14867" y="14284"/>
                </a:lnTo>
                <a:lnTo>
                  <a:pt x="14843" y="14235"/>
                </a:lnTo>
                <a:lnTo>
                  <a:pt x="14794" y="14211"/>
                </a:lnTo>
                <a:lnTo>
                  <a:pt x="14721" y="14235"/>
                </a:lnTo>
                <a:lnTo>
                  <a:pt x="14673" y="14260"/>
                </a:lnTo>
                <a:lnTo>
                  <a:pt x="14673" y="14284"/>
                </a:lnTo>
                <a:lnTo>
                  <a:pt x="14551" y="14625"/>
                </a:lnTo>
                <a:lnTo>
                  <a:pt x="14454" y="14965"/>
                </a:lnTo>
                <a:lnTo>
                  <a:pt x="14356" y="15184"/>
                </a:lnTo>
                <a:lnTo>
                  <a:pt x="14332" y="15306"/>
                </a:lnTo>
                <a:lnTo>
                  <a:pt x="14332" y="15403"/>
                </a:lnTo>
                <a:lnTo>
                  <a:pt x="14064" y="15428"/>
                </a:lnTo>
                <a:lnTo>
                  <a:pt x="14064" y="15428"/>
                </a:lnTo>
                <a:lnTo>
                  <a:pt x="14089" y="15379"/>
                </a:lnTo>
                <a:lnTo>
                  <a:pt x="14089" y="15330"/>
                </a:lnTo>
                <a:lnTo>
                  <a:pt x="14113" y="15063"/>
                </a:lnTo>
                <a:lnTo>
                  <a:pt x="14162" y="14771"/>
                </a:lnTo>
                <a:lnTo>
                  <a:pt x="14235" y="14503"/>
                </a:lnTo>
                <a:lnTo>
                  <a:pt x="14356" y="14260"/>
                </a:lnTo>
                <a:lnTo>
                  <a:pt x="14356" y="14211"/>
                </a:lnTo>
                <a:lnTo>
                  <a:pt x="14332" y="14162"/>
                </a:lnTo>
                <a:lnTo>
                  <a:pt x="14283" y="14138"/>
                </a:lnTo>
                <a:lnTo>
                  <a:pt x="14235" y="14162"/>
                </a:lnTo>
                <a:lnTo>
                  <a:pt x="14064" y="14430"/>
                </a:lnTo>
                <a:lnTo>
                  <a:pt x="13918" y="14722"/>
                </a:lnTo>
                <a:lnTo>
                  <a:pt x="13845" y="14868"/>
                </a:lnTo>
                <a:lnTo>
                  <a:pt x="13821" y="15014"/>
                </a:lnTo>
                <a:lnTo>
                  <a:pt x="13797" y="15160"/>
                </a:lnTo>
                <a:lnTo>
                  <a:pt x="13797" y="15330"/>
                </a:lnTo>
                <a:lnTo>
                  <a:pt x="13821" y="15379"/>
                </a:lnTo>
                <a:lnTo>
                  <a:pt x="13845" y="15428"/>
                </a:lnTo>
                <a:lnTo>
                  <a:pt x="13383" y="15428"/>
                </a:lnTo>
                <a:lnTo>
                  <a:pt x="13432" y="15209"/>
                </a:lnTo>
                <a:lnTo>
                  <a:pt x="13456" y="14990"/>
                </a:lnTo>
                <a:lnTo>
                  <a:pt x="13505" y="14771"/>
                </a:lnTo>
                <a:lnTo>
                  <a:pt x="13578" y="14552"/>
                </a:lnTo>
                <a:lnTo>
                  <a:pt x="13748" y="14114"/>
                </a:lnTo>
                <a:lnTo>
                  <a:pt x="13748" y="14089"/>
                </a:lnTo>
                <a:lnTo>
                  <a:pt x="13748" y="14065"/>
                </a:lnTo>
                <a:lnTo>
                  <a:pt x="13699" y="14016"/>
                </a:lnTo>
                <a:lnTo>
                  <a:pt x="13651" y="14016"/>
                </a:lnTo>
                <a:lnTo>
                  <a:pt x="13602" y="14065"/>
                </a:lnTo>
                <a:lnTo>
                  <a:pt x="13456" y="14260"/>
                </a:lnTo>
                <a:lnTo>
                  <a:pt x="13334" y="14454"/>
                </a:lnTo>
                <a:lnTo>
                  <a:pt x="13237" y="14673"/>
                </a:lnTo>
                <a:lnTo>
                  <a:pt x="13140" y="14917"/>
                </a:lnTo>
                <a:lnTo>
                  <a:pt x="13067" y="15136"/>
                </a:lnTo>
                <a:lnTo>
                  <a:pt x="13042" y="15282"/>
                </a:lnTo>
                <a:lnTo>
                  <a:pt x="13042" y="15403"/>
                </a:lnTo>
                <a:lnTo>
                  <a:pt x="12556" y="15330"/>
                </a:lnTo>
                <a:lnTo>
                  <a:pt x="12604" y="15038"/>
                </a:lnTo>
                <a:lnTo>
                  <a:pt x="12677" y="14746"/>
                </a:lnTo>
                <a:lnTo>
                  <a:pt x="12775" y="14479"/>
                </a:lnTo>
                <a:lnTo>
                  <a:pt x="12921" y="14211"/>
                </a:lnTo>
                <a:lnTo>
                  <a:pt x="12921" y="14162"/>
                </a:lnTo>
                <a:lnTo>
                  <a:pt x="12896" y="14114"/>
                </a:lnTo>
                <a:lnTo>
                  <a:pt x="12799" y="14114"/>
                </a:lnTo>
                <a:lnTo>
                  <a:pt x="12702" y="14235"/>
                </a:lnTo>
                <a:lnTo>
                  <a:pt x="12604" y="14357"/>
                </a:lnTo>
                <a:lnTo>
                  <a:pt x="12507" y="14479"/>
                </a:lnTo>
                <a:lnTo>
                  <a:pt x="12410" y="14649"/>
                </a:lnTo>
                <a:lnTo>
                  <a:pt x="12337" y="14795"/>
                </a:lnTo>
                <a:lnTo>
                  <a:pt x="12288" y="14965"/>
                </a:lnTo>
                <a:lnTo>
                  <a:pt x="12239" y="15136"/>
                </a:lnTo>
                <a:lnTo>
                  <a:pt x="12239" y="15282"/>
                </a:lnTo>
                <a:lnTo>
                  <a:pt x="11801" y="15233"/>
                </a:lnTo>
                <a:lnTo>
                  <a:pt x="11753" y="15209"/>
                </a:lnTo>
                <a:lnTo>
                  <a:pt x="11874" y="14941"/>
                </a:lnTo>
                <a:lnTo>
                  <a:pt x="11947" y="14673"/>
                </a:lnTo>
                <a:lnTo>
                  <a:pt x="12118" y="14114"/>
                </a:lnTo>
                <a:lnTo>
                  <a:pt x="12118" y="14089"/>
                </a:lnTo>
                <a:lnTo>
                  <a:pt x="12118" y="14065"/>
                </a:lnTo>
                <a:lnTo>
                  <a:pt x="12093" y="14065"/>
                </a:lnTo>
                <a:lnTo>
                  <a:pt x="12069" y="14089"/>
                </a:lnTo>
                <a:lnTo>
                  <a:pt x="11874" y="14357"/>
                </a:lnTo>
                <a:lnTo>
                  <a:pt x="11680" y="14600"/>
                </a:lnTo>
                <a:lnTo>
                  <a:pt x="11509" y="14868"/>
                </a:lnTo>
                <a:lnTo>
                  <a:pt x="11363" y="15136"/>
                </a:lnTo>
                <a:lnTo>
                  <a:pt x="11363" y="15160"/>
                </a:lnTo>
                <a:lnTo>
                  <a:pt x="10974" y="15087"/>
                </a:lnTo>
                <a:lnTo>
                  <a:pt x="11096" y="14990"/>
                </a:lnTo>
                <a:lnTo>
                  <a:pt x="11169" y="14868"/>
                </a:lnTo>
                <a:lnTo>
                  <a:pt x="11290" y="14600"/>
                </a:lnTo>
                <a:lnTo>
                  <a:pt x="11655" y="13870"/>
                </a:lnTo>
                <a:lnTo>
                  <a:pt x="11680" y="13846"/>
                </a:lnTo>
                <a:lnTo>
                  <a:pt x="11680" y="13822"/>
                </a:lnTo>
                <a:lnTo>
                  <a:pt x="11631" y="13773"/>
                </a:lnTo>
                <a:lnTo>
                  <a:pt x="11558" y="13773"/>
                </a:lnTo>
                <a:lnTo>
                  <a:pt x="11534" y="13797"/>
                </a:lnTo>
                <a:lnTo>
                  <a:pt x="11144" y="14406"/>
                </a:lnTo>
                <a:lnTo>
                  <a:pt x="10974" y="14722"/>
                </a:lnTo>
                <a:lnTo>
                  <a:pt x="10901" y="14868"/>
                </a:lnTo>
                <a:lnTo>
                  <a:pt x="10877" y="14941"/>
                </a:lnTo>
                <a:lnTo>
                  <a:pt x="10877" y="15038"/>
                </a:lnTo>
                <a:lnTo>
                  <a:pt x="10901" y="15063"/>
                </a:lnTo>
                <a:lnTo>
                  <a:pt x="10341" y="14941"/>
                </a:lnTo>
                <a:lnTo>
                  <a:pt x="10487" y="14625"/>
                </a:lnTo>
                <a:lnTo>
                  <a:pt x="10633" y="14333"/>
                </a:lnTo>
                <a:lnTo>
                  <a:pt x="10804" y="14041"/>
                </a:lnTo>
                <a:lnTo>
                  <a:pt x="10998" y="13773"/>
                </a:lnTo>
                <a:lnTo>
                  <a:pt x="11023" y="13724"/>
                </a:lnTo>
                <a:lnTo>
                  <a:pt x="10998" y="13700"/>
                </a:lnTo>
                <a:lnTo>
                  <a:pt x="10950" y="13676"/>
                </a:lnTo>
                <a:lnTo>
                  <a:pt x="10901" y="13700"/>
                </a:lnTo>
                <a:lnTo>
                  <a:pt x="10658" y="13943"/>
                </a:lnTo>
                <a:lnTo>
                  <a:pt x="10414" y="14211"/>
                </a:lnTo>
                <a:lnTo>
                  <a:pt x="10317" y="14357"/>
                </a:lnTo>
                <a:lnTo>
                  <a:pt x="10220" y="14503"/>
                </a:lnTo>
                <a:lnTo>
                  <a:pt x="10147" y="14673"/>
                </a:lnTo>
                <a:lnTo>
                  <a:pt x="10098" y="14844"/>
                </a:lnTo>
                <a:lnTo>
                  <a:pt x="10098" y="14892"/>
                </a:lnTo>
                <a:lnTo>
                  <a:pt x="9709" y="14771"/>
                </a:lnTo>
                <a:lnTo>
                  <a:pt x="9757" y="14576"/>
                </a:lnTo>
                <a:lnTo>
                  <a:pt x="9830" y="14381"/>
                </a:lnTo>
                <a:lnTo>
                  <a:pt x="10001" y="13968"/>
                </a:lnTo>
                <a:lnTo>
                  <a:pt x="10147" y="13530"/>
                </a:lnTo>
                <a:lnTo>
                  <a:pt x="10147" y="13505"/>
                </a:lnTo>
                <a:lnTo>
                  <a:pt x="10122" y="13530"/>
                </a:lnTo>
                <a:lnTo>
                  <a:pt x="9879" y="13919"/>
                </a:lnTo>
                <a:lnTo>
                  <a:pt x="9636" y="14308"/>
                </a:lnTo>
                <a:lnTo>
                  <a:pt x="9539" y="14503"/>
                </a:lnTo>
                <a:lnTo>
                  <a:pt x="9466" y="14698"/>
                </a:lnTo>
                <a:lnTo>
                  <a:pt x="8906" y="14527"/>
                </a:lnTo>
                <a:lnTo>
                  <a:pt x="8979" y="14430"/>
                </a:lnTo>
                <a:lnTo>
                  <a:pt x="9028" y="14308"/>
                </a:lnTo>
                <a:lnTo>
                  <a:pt x="9149" y="14089"/>
                </a:lnTo>
                <a:lnTo>
                  <a:pt x="9344" y="13724"/>
                </a:lnTo>
                <a:lnTo>
                  <a:pt x="9417" y="13554"/>
                </a:lnTo>
                <a:lnTo>
                  <a:pt x="9490" y="13359"/>
                </a:lnTo>
                <a:lnTo>
                  <a:pt x="9490" y="13311"/>
                </a:lnTo>
                <a:lnTo>
                  <a:pt x="9441" y="13286"/>
                </a:lnTo>
                <a:lnTo>
                  <a:pt x="9393" y="13262"/>
                </a:lnTo>
                <a:lnTo>
                  <a:pt x="9368" y="13311"/>
                </a:lnTo>
                <a:lnTo>
                  <a:pt x="9247" y="13481"/>
                </a:lnTo>
                <a:lnTo>
                  <a:pt x="9149" y="13627"/>
                </a:lnTo>
                <a:lnTo>
                  <a:pt x="8906" y="13943"/>
                </a:lnTo>
                <a:lnTo>
                  <a:pt x="8736" y="14162"/>
                </a:lnTo>
                <a:lnTo>
                  <a:pt x="8663" y="14284"/>
                </a:lnTo>
                <a:lnTo>
                  <a:pt x="8638" y="14430"/>
                </a:lnTo>
                <a:lnTo>
                  <a:pt x="8419" y="14333"/>
                </a:lnTo>
                <a:lnTo>
                  <a:pt x="8492" y="14065"/>
                </a:lnTo>
                <a:lnTo>
                  <a:pt x="8541" y="13846"/>
                </a:lnTo>
                <a:lnTo>
                  <a:pt x="8711" y="13384"/>
                </a:lnTo>
                <a:lnTo>
                  <a:pt x="8833" y="13165"/>
                </a:lnTo>
                <a:lnTo>
                  <a:pt x="8955" y="12946"/>
                </a:lnTo>
                <a:lnTo>
                  <a:pt x="8955" y="12897"/>
                </a:lnTo>
                <a:lnTo>
                  <a:pt x="8930" y="12848"/>
                </a:lnTo>
                <a:lnTo>
                  <a:pt x="8882" y="12848"/>
                </a:lnTo>
                <a:lnTo>
                  <a:pt x="8833" y="12873"/>
                </a:lnTo>
                <a:lnTo>
                  <a:pt x="8687" y="13092"/>
                </a:lnTo>
                <a:lnTo>
                  <a:pt x="8565" y="13286"/>
                </a:lnTo>
                <a:lnTo>
                  <a:pt x="8444" y="13505"/>
                </a:lnTo>
                <a:lnTo>
                  <a:pt x="8322" y="13749"/>
                </a:lnTo>
                <a:lnTo>
                  <a:pt x="8225" y="13968"/>
                </a:lnTo>
                <a:lnTo>
                  <a:pt x="8176" y="14089"/>
                </a:lnTo>
                <a:lnTo>
                  <a:pt x="8152" y="14211"/>
                </a:lnTo>
                <a:lnTo>
                  <a:pt x="7762" y="14041"/>
                </a:lnTo>
                <a:lnTo>
                  <a:pt x="7908" y="13627"/>
                </a:lnTo>
                <a:lnTo>
                  <a:pt x="8103" y="13213"/>
                </a:lnTo>
                <a:lnTo>
                  <a:pt x="8322" y="12800"/>
                </a:lnTo>
                <a:lnTo>
                  <a:pt x="8322" y="12751"/>
                </a:lnTo>
                <a:lnTo>
                  <a:pt x="8298" y="12727"/>
                </a:lnTo>
                <a:lnTo>
                  <a:pt x="8249" y="12727"/>
                </a:lnTo>
                <a:lnTo>
                  <a:pt x="7908" y="13140"/>
                </a:lnTo>
                <a:lnTo>
                  <a:pt x="7762" y="13335"/>
                </a:lnTo>
                <a:lnTo>
                  <a:pt x="7616" y="13578"/>
                </a:lnTo>
                <a:lnTo>
                  <a:pt x="7543" y="13700"/>
                </a:lnTo>
                <a:lnTo>
                  <a:pt x="7470" y="13870"/>
                </a:lnTo>
                <a:lnTo>
                  <a:pt x="7130" y="13700"/>
                </a:lnTo>
                <a:lnTo>
                  <a:pt x="7154" y="13554"/>
                </a:lnTo>
                <a:lnTo>
                  <a:pt x="7178" y="13408"/>
                </a:lnTo>
                <a:lnTo>
                  <a:pt x="7300" y="13165"/>
                </a:lnTo>
                <a:lnTo>
                  <a:pt x="7495" y="12751"/>
                </a:lnTo>
                <a:lnTo>
                  <a:pt x="7689" y="12313"/>
                </a:lnTo>
                <a:lnTo>
                  <a:pt x="7689" y="12289"/>
                </a:lnTo>
                <a:lnTo>
                  <a:pt x="7665" y="12264"/>
                </a:lnTo>
                <a:lnTo>
                  <a:pt x="7641" y="12264"/>
                </a:lnTo>
                <a:lnTo>
                  <a:pt x="7616" y="12289"/>
                </a:lnTo>
                <a:lnTo>
                  <a:pt x="7397" y="12581"/>
                </a:lnTo>
                <a:lnTo>
                  <a:pt x="7178" y="12873"/>
                </a:lnTo>
                <a:lnTo>
                  <a:pt x="7081" y="13043"/>
                </a:lnTo>
                <a:lnTo>
                  <a:pt x="7008" y="13189"/>
                </a:lnTo>
                <a:lnTo>
                  <a:pt x="6935" y="13359"/>
                </a:lnTo>
                <a:lnTo>
                  <a:pt x="6886" y="13530"/>
                </a:lnTo>
                <a:lnTo>
                  <a:pt x="6570" y="13335"/>
                </a:lnTo>
                <a:lnTo>
                  <a:pt x="6692" y="13043"/>
                </a:lnTo>
                <a:lnTo>
                  <a:pt x="6813" y="12751"/>
                </a:lnTo>
                <a:lnTo>
                  <a:pt x="7105" y="12216"/>
                </a:lnTo>
                <a:lnTo>
                  <a:pt x="7130" y="12191"/>
                </a:lnTo>
                <a:lnTo>
                  <a:pt x="7105" y="12167"/>
                </a:lnTo>
                <a:lnTo>
                  <a:pt x="7057" y="12167"/>
                </a:lnTo>
                <a:lnTo>
                  <a:pt x="6838" y="12386"/>
                </a:lnTo>
                <a:lnTo>
                  <a:pt x="6619" y="12629"/>
                </a:lnTo>
                <a:lnTo>
                  <a:pt x="6448" y="12897"/>
                </a:lnTo>
                <a:lnTo>
                  <a:pt x="6327" y="13165"/>
                </a:lnTo>
                <a:lnTo>
                  <a:pt x="6254" y="13165"/>
                </a:lnTo>
                <a:lnTo>
                  <a:pt x="6181" y="13189"/>
                </a:lnTo>
                <a:lnTo>
                  <a:pt x="6132" y="13238"/>
                </a:lnTo>
                <a:lnTo>
                  <a:pt x="6083" y="13286"/>
                </a:lnTo>
                <a:lnTo>
                  <a:pt x="5937" y="13238"/>
                </a:lnTo>
                <a:lnTo>
                  <a:pt x="5791" y="13213"/>
                </a:lnTo>
                <a:lnTo>
                  <a:pt x="5816" y="13140"/>
                </a:lnTo>
                <a:lnTo>
                  <a:pt x="6059" y="12654"/>
                </a:lnTo>
                <a:lnTo>
                  <a:pt x="6254" y="12264"/>
                </a:lnTo>
                <a:lnTo>
                  <a:pt x="6351" y="12045"/>
                </a:lnTo>
                <a:lnTo>
                  <a:pt x="6424" y="11851"/>
                </a:lnTo>
                <a:lnTo>
                  <a:pt x="6424" y="11826"/>
                </a:lnTo>
                <a:lnTo>
                  <a:pt x="6400" y="11802"/>
                </a:lnTo>
                <a:lnTo>
                  <a:pt x="6375" y="11802"/>
                </a:lnTo>
                <a:lnTo>
                  <a:pt x="6351" y="11826"/>
                </a:lnTo>
                <a:lnTo>
                  <a:pt x="6108" y="12143"/>
                </a:lnTo>
                <a:lnTo>
                  <a:pt x="5864" y="12459"/>
                </a:lnTo>
                <a:lnTo>
                  <a:pt x="5743" y="12654"/>
                </a:lnTo>
                <a:lnTo>
                  <a:pt x="5621" y="12824"/>
                </a:lnTo>
                <a:lnTo>
                  <a:pt x="5548" y="13019"/>
                </a:lnTo>
                <a:lnTo>
                  <a:pt x="5475" y="13213"/>
                </a:lnTo>
                <a:lnTo>
                  <a:pt x="5451" y="13213"/>
                </a:lnTo>
                <a:lnTo>
                  <a:pt x="5183" y="13189"/>
                </a:lnTo>
                <a:lnTo>
                  <a:pt x="4891" y="13213"/>
                </a:lnTo>
                <a:lnTo>
                  <a:pt x="5037" y="12921"/>
                </a:lnTo>
                <a:lnTo>
                  <a:pt x="5353" y="12410"/>
                </a:lnTo>
                <a:lnTo>
                  <a:pt x="5451" y="12240"/>
                </a:lnTo>
                <a:lnTo>
                  <a:pt x="5524" y="12070"/>
                </a:lnTo>
                <a:lnTo>
                  <a:pt x="5548" y="11972"/>
                </a:lnTo>
                <a:lnTo>
                  <a:pt x="5548" y="11899"/>
                </a:lnTo>
                <a:lnTo>
                  <a:pt x="5524" y="11802"/>
                </a:lnTo>
                <a:lnTo>
                  <a:pt x="5475" y="11729"/>
                </a:lnTo>
                <a:lnTo>
                  <a:pt x="5451" y="11729"/>
                </a:lnTo>
                <a:lnTo>
                  <a:pt x="5451" y="11753"/>
                </a:lnTo>
                <a:lnTo>
                  <a:pt x="5426" y="11802"/>
                </a:lnTo>
                <a:lnTo>
                  <a:pt x="5378" y="11875"/>
                </a:lnTo>
                <a:lnTo>
                  <a:pt x="5280" y="11997"/>
                </a:lnTo>
                <a:lnTo>
                  <a:pt x="4988" y="12435"/>
                </a:lnTo>
                <a:lnTo>
                  <a:pt x="4745" y="12800"/>
                </a:lnTo>
                <a:lnTo>
                  <a:pt x="4623" y="13019"/>
                </a:lnTo>
                <a:lnTo>
                  <a:pt x="4599" y="13140"/>
                </a:lnTo>
                <a:lnTo>
                  <a:pt x="4599" y="13238"/>
                </a:lnTo>
                <a:lnTo>
                  <a:pt x="4599" y="13262"/>
                </a:lnTo>
                <a:lnTo>
                  <a:pt x="4575" y="13262"/>
                </a:lnTo>
                <a:lnTo>
                  <a:pt x="4550" y="11802"/>
                </a:lnTo>
                <a:lnTo>
                  <a:pt x="4550" y="10537"/>
                </a:lnTo>
                <a:lnTo>
                  <a:pt x="4526" y="9271"/>
                </a:lnTo>
                <a:lnTo>
                  <a:pt x="4477" y="8396"/>
                </a:lnTo>
                <a:lnTo>
                  <a:pt x="4477" y="7520"/>
                </a:lnTo>
                <a:lnTo>
                  <a:pt x="4453" y="7130"/>
                </a:lnTo>
                <a:lnTo>
                  <a:pt x="4453" y="6863"/>
                </a:lnTo>
                <a:lnTo>
                  <a:pt x="4453" y="6595"/>
                </a:lnTo>
                <a:lnTo>
                  <a:pt x="4648" y="6619"/>
                </a:lnTo>
                <a:lnTo>
                  <a:pt x="4818" y="6619"/>
                </a:lnTo>
                <a:lnTo>
                  <a:pt x="5183" y="6595"/>
                </a:lnTo>
                <a:lnTo>
                  <a:pt x="5791" y="6595"/>
                </a:lnTo>
                <a:lnTo>
                  <a:pt x="6010" y="6571"/>
                </a:lnTo>
                <a:lnTo>
                  <a:pt x="6108" y="6522"/>
                </a:lnTo>
                <a:lnTo>
                  <a:pt x="6156" y="6449"/>
                </a:lnTo>
                <a:lnTo>
                  <a:pt x="6546" y="6230"/>
                </a:lnTo>
                <a:lnTo>
                  <a:pt x="6935" y="5962"/>
                </a:lnTo>
                <a:lnTo>
                  <a:pt x="7300" y="5646"/>
                </a:lnTo>
                <a:lnTo>
                  <a:pt x="7665" y="5330"/>
                </a:lnTo>
                <a:lnTo>
                  <a:pt x="8006" y="4989"/>
                </a:lnTo>
                <a:lnTo>
                  <a:pt x="8322" y="4648"/>
                </a:lnTo>
                <a:lnTo>
                  <a:pt x="8930" y="3943"/>
                </a:lnTo>
                <a:lnTo>
                  <a:pt x="9003" y="3870"/>
                </a:lnTo>
                <a:lnTo>
                  <a:pt x="9003" y="3797"/>
                </a:lnTo>
                <a:lnTo>
                  <a:pt x="9003" y="3699"/>
                </a:lnTo>
                <a:lnTo>
                  <a:pt x="8979" y="3626"/>
                </a:lnTo>
                <a:lnTo>
                  <a:pt x="9125" y="3456"/>
                </a:lnTo>
                <a:lnTo>
                  <a:pt x="9247" y="3286"/>
                </a:lnTo>
                <a:lnTo>
                  <a:pt x="9514" y="2872"/>
                </a:lnTo>
                <a:lnTo>
                  <a:pt x="9709" y="2434"/>
                </a:lnTo>
                <a:lnTo>
                  <a:pt x="9855" y="2020"/>
                </a:lnTo>
                <a:lnTo>
                  <a:pt x="10074" y="1266"/>
                </a:lnTo>
                <a:lnTo>
                  <a:pt x="10195" y="877"/>
                </a:lnTo>
                <a:lnTo>
                  <a:pt x="10341" y="512"/>
                </a:lnTo>
                <a:lnTo>
                  <a:pt x="10341" y="488"/>
                </a:lnTo>
                <a:close/>
                <a:moveTo>
                  <a:pt x="10536" y="1"/>
                </a:moveTo>
                <a:lnTo>
                  <a:pt x="10366" y="25"/>
                </a:lnTo>
                <a:lnTo>
                  <a:pt x="10195" y="74"/>
                </a:lnTo>
                <a:lnTo>
                  <a:pt x="10049" y="171"/>
                </a:lnTo>
                <a:lnTo>
                  <a:pt x="10025" y="196"/>
                </a:lnTo>
                <a:lnTo>
                  <a:pt x="9952" y="244"/>
                </a:lnTo>
                <a:lnTo>
                  <a:pt x="9903" y="293"/>
                </a:lnTo>
                <a:lnTo>
                  <a:pt x="9782" y="415"/>
                </a:lnTo>
                <a:lnTo>
                  <a:pt x="9709" y="585"/>
                </a:lnTo>
                <a:lnTo>
                  <a:pt x="9636" y="780"/>
                </a:lnTo>
                <a:lnTo>
                  <a:pt x="9539" y="1169"/>
                </a:lnTo>
                <a:lnTo>
                  <a:pt x="9466" y="1509"/>
                </a:lnTo>
                <a:lnTo>
                  <a:pt x="9320" y="1972"/>
                </a:lnTo>
                <a:lnTo>
                  <a:pt x="9247" y="2215"/>
                </a:lnTo>
                <a:lnTo>
                  <a:pt x="9149" y="2458"/>
                </a:lnTo>
                <a:lnTo>
                  <a:pt x="9003" y="2726"/>
                </a:lnTo>
                <a:lnTo>
                  <a:pt x="8833" y="2994"/>
                </a:lnTo>
                <a:lnTo>
                  <a:pt x="8663" y="3286"/>
                </a:lnTo>
                <a:lnTo>
                  <a:pt x="8614" y="3407"/>
                </a:lnTo>
                <a:lnTo>
                  <a:pt x="8565" y="3578"/>
                </a:lnTo>
                <a:lnTo>
                  <a:pt x="7324" y="4867"/>
                </a:lnTo>
                <a:lnTo>
                  <a:pt x="6692" y="5500"/>
                </a:lnTo>
                <a:lnTo>
                  <a:pt x="6035" y="6108"/>
                </a:lnTo>
                <a:lnTo>
                  <a:pt x="5937" y="6084"/>
                </a:lnTo>
                <a:lnTo>
                  <a:pt x="5524" y="6084"/>
                </a:lnTo>
                <a:lnTo>
                  <a:pt x="5110" y="6133"/>
                </a:lnTo>
                <a:lnTo>
                  <a:pt x="4867" y="6133"/>
                </a:lnTo>
                <a:lnTo>
                  <a:pt x="4599" y="6157"/>
                </a:lnTo>
                <a:lnTo>
                  <a:pt x="4599" y="6157"/>
                </a:lnTo>
                <a:lnTo>
                  <a:pt x="4623" y="6133"/>
                </a:lnTo>
                <a:lnTo>
                  <a:pt x="4623" y="6084"/>
                </a:lnTo>
                <a:lnTo>
                  <a:pt x="4599" y="5987"/>
                </a:lnTo>
                <a:lnTo>
                  <a:pt x="4526" y="5914"/>
                </a:lnTo>
                <a:lnTo>
                  <a:pt x="4453" y="5889"/>
                </a:lnTo>
                <a:lnTo>
                  <a:pt x="4404" y="5816"/>
                </a:lnTo>
                <a:lnTo>
                  <a:pt x="4331" y="5768"/>
                </a:lnTo>
                <a:lnTo>
                  <a:pt x="4112" y="5670"/>
                </a:lnTo>
                <a:lnTo>
                  <a:pt x="3869" y="5622"/>
                </a:lnTo>
                <a:lnTo>
                  <a:pt x="3626" y="5597"/>
                </a:lnTo>
                <a:lnTo>
                  <a:pt x="2871" y="5597"/>
                </a:lnTo>
                <a:lnTo>
                  <a:pt x="2385" y="5646"/>
                </a:lnTo>
                <a:lnTo>
                  <a:pt x="2166" y="5646"/>
                </a:lnTo>
                <a:lnTo>
                  <a:pt x="1922" y="5622"/>
                </a:lnTo>
                <a:lnTo>
                  <a:pt x="1412" y="5597"/>
                </a:lnTo>
                <a:lnTo>
                  <a:pt x="1144" y="5597"/>
                </a:lnTo>
                <a:lnTo>
                  <a:pt x="901" y="5622"/>
                </a:lnTo>
                <a:lnTo>
                  <a:pt x="682" y="5670"/>
                </a:lnTo>
                <a:lnTo>
                  <a:pt x="463" y="5792"/>
                </a:lnTo>
                <a:lnTo>
                  <a:pt x="365" y="5792"/>
                </a:lnTo>
                <a:lnTo>
                  <a:pt x="317" y="5841"/>
                </a:lnTo>
                <a:lnTo>
                  <a:pt x="292" y="5889"/>
                </a:lnTo>
                <a:lnTo>
                  <a:pt x="244" y="6133"/>
                </a:lnTo>
                <a:lnTo>
                  <a:pt x="219" y="6400"/>
                </a:lnTo>
                <a:lnTo>
                  <a:pt x="219" y="6911"/>
                </a:lnTo>
                <a:lnTo>
                  <a:pt x="195" y="7422"/>
                </a:lnTo>
                <a:lnTo>
                  <a:pt x="171" y="7933"/>
                </a:lnTo>
                <a:lnTo>
                  <a:pt x="146" y="8493"/>
                </a:lnTo>
                <a:lnTo>
                  <a:pt x="146" y="9028"/>
                </a:lnTo>
                <a:lnTo>
                  <a:pt x="146" y="10123"/>
                </a:lnTo>
                <a:lnTo>
                  <a:pt x="171" y="10707"/>
                </a:lnTo>
                <a:lnTo>
                  <a:pt x="171" y="11267"/>
                </a:lnTo>
                <a:lnTo>
                  <a:pt x="122" y="12386"/>
                </a:lnTo>
                <a:lnTo>
                  <a:pt x="98" y="13530"/>
                </a:lnTo>
                <a:lnTo>
                  <a:pt x="98" y="14162"/>
                </a:lnTo>
                <a:lnTo>
                  <a:pt x="73" y="14479"/>
                </a:lnTo>
                <a:lnTo>
                  <a:pt x="25" y="14795"/>
                </a:lnTo>
                <a:lnTo>
                  <a:pt x="0" y="14868"/>
                </a:lnTo>
                <a:lnTo>
                  <a:pt x="25" y="14965"/>
                </a:lnTo>
                <a:lnTo>
                  <a:pt x="73" y="15014"/>
                </a:lnTo>
                <a:lnTo>
                  <a:pt x="122" y="15063"/>
                </a:lnTo>
                <a:lnTo>
                  <a:pt x="195" y="15087"/>
                </a:lnTo>
                <a:lnTo>
                  <a:pt x="268" y="15111"/>
                </a:lnTo>
                <a:lnTo>
                  <a:pt x="341" y="15087"/>
                </a:lnTo>
                <a:lnTo>
                  <a:pt x="414" y="15038"/>
                </a:lnTo>
                <a:lnTo>
                  <a:pt x="463" y="15087"/>
                </a:lnTo>
                <a:lnTo>
                  <a:pt x="536" y="15111"/>
                </a:lnTo>
                <a:lnTo>
                  <a:pt x="998" y="15136"/>
                </a:lnTo>
                <a:lnTo>
                  <a:pt x="1460" y="15136"/>
                </a:lnTo>
                <a:lnTo>
                  <a:pt x="1922" y="15111"/>
                </a:lnTo>
                <a:lnTo>
                  <a:pt x="2385" y="15087"/>
                </a:lnTo>
                <a:lnTo>
                  <a:pt x="2482" y="15087"/>
                </a:lnTo>
                <a:lnTo>
                  <a:pt x="3309" y="15014"/>
                </a:lnTo>
                <a:lnTo>
                  <a:pt x="3723" y="14990"/>
                </a:lnTo>
                <a:lnTo>
                  <a:pt x="4112" y="14965"/>
                </a:lnTo>
                <a:lnTo>
                  <a:pt x="4137" y="14965"/>
                </a:lnTo>
                <a:lnTo>
                  <a:pt x="4185" y="14990"/>
                </a:lnTo>
                <a:lnTo>
                  <a:pt x="4234" y="15014"/>
                </a:lnTo>
                <a:lnTo>
                  <a:pt x="4356" y="15014"/>
                </a:lnTo>
                <a:lnTo>
                  <a:pt x="4453" y="14941"/>
                </a:lnTo>
                <a:lnTo>
                  <a:pt x="4502" y="14917"/>
                </a:lnTo>
                <a:lnTo>
                  <a:pt x="4526" y="14868"/>
                </a:lnTo>
                <a:lnTo>
                  <a:pt x="4575" y="14746"/>
                </a:lnTo>
                <a:lnTo>
                  <a:pt x="4599" y="14600"/>
                </a:lnTo>
                <a:lnTo>
                  <a:pt x="4599" y="14333"/>
                </a:lnTo>
                <a:lnTo>
                  <a:pt x="4599" y="14065"/>
                </a:lnTo>
                <a:lnTo>
                  <a:pt x="4575" y="13797"/>
                </a:lnTo>
                <a:lnTo>
                  <a:pt x="4599" y="13773"/>
                </a:lnTo>
                <a:lnTo>
                  <a:pt x="5037" y="13724"/>
                </a:lnTo>
                <a:lnTo>
                  <a:pt x="5451" y="13676"/>
                </a:lnTo>
                <a:lnTo>
                  <a:pt x="5791" y="13700"/>
                </a:lnTo>
                <a:lnTo>
                  <a:pt x="5986" y="13676"/>
                </a:lnTo>
                <a:lnTo>
                  <a:pt x="6132" y="13627"/>
                </a:lnTo>
                <a:lnTo>
                  <a:pt x="6156" y="13651"/>
                </a:lnTo>
                <a:lnTo>
                  <a:pt x="6521" y="13895"/>
                </a:lnTo>
                <a:lnTo>
                  <a:pt x="6886" y="14138"/>
                </a:lnTo>
                <a:lnTo>
                  <a:pt x="7276" y="14357"/>
                </a:lnTo>
                <a:lnTo>
                  <a:pt x="7665" y="14552"/>
                </a:lnTo>
                <a:lnTo>
                  <a:pt x="8054" y="14722"/>
                </a:lnTo>
                <a:lnTo>
                  <a:pt x="8444" y="14892"/>
                </a:lnTo>
                <a:lnTo>
                  <a:pt x="8833" y="15038"/>
                </a:lnTo>
                <a:lnTo>
                  <a:pt x="9247" y="15160"/>
                </a:lnTo>
                <a:lnTo>
                  <a:pt x="10074" y="15403"/>
                </a:lnTo>
                <a:lnTo>
                  <a:pt x="10925" y="15574"/>
                </a:lnTo>
                <a:lnTo>
                  <a:pt x="11777" y="15695"/>
                </a:lnTo>
                <a:lnTo>
                  <a:pt x="12653" y="15817"/>
                </a:lnTo>
                <a:lnTo>
                  <a:pt x="13310" y="15866"/>
                </a:lnTo>
                <a:lnTo>
                  <a:pt x="13651" y="15890"/>
                </a:lnTo>
                <a:lnTo>
                  <a:pt x="14016" y="15866"/>
                </a:lnTo>
                <a:lnTo>
                  <a:pt x="14356" y="15866"/>
                </a:lnTo>
                <a:lnTo>
                  <a:pt x="14697" y="15793"/>
                </a:lnTo>
                <a:lnTo>
                  <a:pt x="15013" y="15720"/>
                </a:lnTo>
                <a:lnTo>
                  <a:pt x="15330" y="15598"/>
                </a:lnTo>
                <a:lnTo>
                  <a:pt x="15476" y="15525"/>
                </a:lnTo>
                <a:lnTo>
                  <a:pt x="15597" y="15452"/>
                </a:lnTo>
                <a:lnTo>
                  <a:pt x="15719" y="15355"/>
                </a:lnTo>
                <a:lnTo>
                  <a:pt x="15792" y="15257"/>
                </a:lnTo>
                <a:lnTo>
                  <a:pt x="15865" y="15160"/>
                </a:lnTo>
                <a:lnTo>
                  <a:pt x="15914" y="15038"/>
                </a:lnTo>
                <a:lnTo>
                  <a:pt x="15962" y="14941"/>
                </a:lnTo>
                <a:lnTo>
                  <a:pt x="15987" y="14819"/>
                </a:lnTo>
                <a:lnTo>
                  <a:pt x="16011" y="14552"/>
                </a:lnTo>
                <a:lnTo>
                  <a:pt x="15987" y="14284"/>
                </a:lnTo>
                <a:lnTo>
                  <a:pt x="15938" y="14016"/>
                </a:lnTo>
                <a:lnTo>
                  <a:pt x="15865" y="13749"/>
                </a:lnTo>
                <a:lnTo>
                  <a:pt x="15987" y="13651"/>
                </a:lnTo>
                <a:lnTo>
                  <a:pt x="16084" y="13530"/>
                </a:lnTo>
                <a:lnTo>
                  <a:pt x="16181" y="13408"/>
                </a:lnTo>
                <a:lnTo>
                  <a:pt x="16254" y="13262"/>
                </a:lnTo>
                <a:lnTo>
                  <a:pt x="16376" y="12946"/>
                </a:lnTo>
                <a:lnTo>
                  <a:pt x="16425" y="12654"/>
                </a:lnTo>
                <a:lnTo>
                  <a:pt x="16449" y="12410"/>
                </a:lnTo>
                <a:lnTo>
                  <a:pt x="16449" y="12070"/>
                </a:lnTo>
                <a:lnTo>
                  <a:pt x="16425" y="11875"/>
                </a:lnTo>
                <a:lnTo>
                  <a:pt x="16400" y="11680"/>
                </a:lnTo>
                <a:lnTo>
                  <a:pt x="16352" y="11534"/>
                </a:lnTo>
                <a:lnTo>
                  <a:pt x="16279" y="11388"/>
                </a:lnTo>
                <a:lnTo>
                  <a:pt x="16425" y="11267"/>
                </a:lnTo>
                <a:lnTo>
                  <a:pt x="16546" y="11096"/>
                </a:lnTo>
                <a:lnTo>
                  <a:pt x="16668" y="10926"/>
                </a:lnTo>
                <a:lnTo>
                  <a:pt x="16765" y="10756"/>
                </a:lnTo>
                <a:lnTo>
                  <a:pt x="16838" y="10561"/>
                </a:lnTo>
                <a:lnTo>
                  <a:pt x="16887" y="10342"/>
                </a:lnTo>
                <a:lnTo>
                  <a:pt x="16911" y="10147"/>
                </a:lnTo>
                <a:lnTo>
                  <a:pt x="16936" y="9953"/>
                </a:lnTo>
                <a:lnTo>
                  <a:pt x="16911" y="9758"/>
                </a:lnTo>
                <a:lnTo>
                  <a:pt x="16838" y="9515"/>
                </a:lnTo>
                <a:lnTo>
                  <a:pt x="16717" y="9271"/>
                </a:lnTo>
                <a:lnTo>
                  <a:pt x="16571" y="9053"/>
                </a:lnTo>
                <a:lnTo>
                  <a:pt x="16717" y="8931"/>
                </a:lnTo>
                <a:lnTo>
                  <a:pt x="16838" y="8785"/>
                </a:lnTo>
                <a:lnTo>
                  <a:pt x="16936" y="8615"/>
                </a:lnTo>
                <a:lnTo>
                  <a:pt x="17033" y="8444"/>
                </a:lnTo>
                <a:lnTo>
                  <a:pt x="17106" y="8274"/>
                </a:lnTo>
                <a:lnTo>
                  <a:pt x="17155" y="8079"/>
                </a:lnTo>
                <a:lnTo>
                  <a:pt x="17179" y="7885"/>
                </a:lnTo>
                <a:lnTo>
                  <a:pt x="17203" y="7690"/>
                </a:lnTo>
                <a:lnTo>
                  <a:pt x="17179" y="7447"/>
                </a:lnTo>
                <a:lnTo>
                  <a:pt x="17106" y="7252"/>
                </a:lnTo>
                <a:lnTo>
                  <a:pt x="17009" y="7057"/>
                </a:lnTo>
                <a:lnTo>
                  <a:pt x="16887" y="6887"/>
                </a:lnTo>
                <a:lnTo>
                  <a:pt x="16717" y="6741"/>
                </a:lnTo>
                <a:lnTo>
                  <a:pt x="16546" y="6619"/>
                </a:lnTo>
                <a:lnTo>
                  <a:pt x="16352" y="6498"/>
                </a:lnTo>
                <a:lnTo>
                  <a:pt x="16157" y="6400"/>
                </a:lnTo>
                <a:lnTo>
                  <a:pt x="15938" y="6303"/>
                </a:lnTo>
                <a:lnTo>
                  <a:pt x="15719" y="6206"/>
                </a:lnTo>
                <a:lnTo>
                  <a:pt x="15232" y="6084"/>
                </a:lnTo>
                <a:lnTo>
                  <a:pt x="14746" y="5987"/>
                </a:lnTo>
                <a:lnTo>
                  <a:pt x="14259" y="5938"/>
                </a:lnTo>
                <a:lnTo>
                  <a:pt x="13845" y="5889"/>
                </a:lnTo>
                <a:lnTo>
                  <a:pt x="13432" y="5865"/>
                </a:lnTo>
                <a:lnTo>
                  <a:pt x="12604" y="5841"/>
                </a:lnTo>
                <a:lnTo>
                  <a:pt x="11607" y="5841"/>
                </a:lnTo>
                <a:lnTo>
                  <a:pt x="11266" y="5865"/>
                </a:lnTo>
                <a:lnTo>
                  <a:pt x="11461" y="5354"/>
                </a:lnTo>
                <a:lnTo>
                  <a:pt x="11655" y="4843"/>
                </a:lnTo>
                <a:lnTo>
                  <a:pt x="11826" y="4308"/>
                </a:lnTo>
                <a:lnTo>
                  <a:pt x="11996" y="3797"/>
                </a:lnTo>
                <a:lnTo>
                  <a:pt x="12142" y="3261"/>
                </a:lnTo>
                <a:lnTo>
                  <a:pt x="12239" y="2726"/>
                </a:lnTo>
                <a:lnTo>
                  <a:pt x="12264" y="2458"/>
                </a:lnTo>
                <a:lnTo>
                  <a:pt x="12264" y="2191"/>
                </a:lnTo>
                <a:lnTo>
                  <a:pt x="12239" y="1899"/>
                </a:lnTo>
                <a:lnTo>
                  <a:pt x="12215" y="1631"/>
                </a:lnTo>
                <a:lnTo>
                  <a:pt x="12166" y="1412"/>
                </a:lnTo>
                <a:lnTo>
                  <a:pt x="12118" y="1217"/>
                </a:lnTo>
                <a:lnTo>
                  <a:pt x="12045" y="1023"/>
                </a:lnTo>
                <a:lnTo>
                  <a:pt x="11972" y="853"/>
                </a:lnTo>
                <a:lnTo>
                  <a:pt x="11850" y="682"/>
                </a:lnTo>
                <a:lnTo>
                  <a:pt x="11728" y="512"/>
                </a:lnTo>
                <a:lnTo>
                  <a:pt x="11582" y="366"/>
                </a:lnTo>
                <a:lnTo>
                  <a:pt x="11412" y="220"/>
                </a:lnTo>
                <a:lnTo>
                  <a:pt x="11266" y="147"/>
                </a:lnTo>
                <a:lnTo>
                  <a:pt x="11120" y="74"/>
                </a:lnTo>
                <a:lnTo>
                  <a:pt x="10925" y="25"/>
                </a:lnTo>
                <a:lnTo>
                  <a:pt x="10731"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30"/>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To know before we start</a:t>
            </a:r>
            <a:endParaRPr/>
          </a:p>
        </p:txBody>
      </p:sp>
      <p:sp>
        <p:nvSpPr>
          <p:cNvPr id="140" name="Google Shape;140;p30"/>
          <p:cNvSpPr txBox="1"/>
          <p:nvPr>
            <p:ph idx="2" type="body"/>
          </p:nvPr>
        </p:nvSpPr>
        <p:spPr>
          <a:xfrm>
            <a:off x="4962900" y="1432650"/>
            <a:ext cx="3790200" cy="3416400"/>
          </a:xfrm>
          <a:prstGeom prst="rect">
            <a:avLst/>
          </a:prstGeom>
        </p:spPr>
        <p:txBody>
          <a:bodyPr anchorCtr="0" anchor="ctr" bIns="91425" lIns="91425" spcFirstLastPara="1" rIns="91425" wrap="square" tIns="91425">
            <a:noAutofit/>
          </a:bodyPr>
          <a:lstStyle/>
          <a:p>
            <a:pPr indent="0" lvl="0" marL="0" rtl="0" algn="ctr">
              <a:spcBef>
                <a:spcPts val="0"/>
              </a:spcBef>
              <a:spcAft>
                <a:spcPts val="1000"/>
              </a:spcAft>
              <a:buNone/>
            </a:pPr>
            <a:r>
              <a:rPr lang="en" sz="2100">
                <a:solidFill>
                  <a:schemeClr val="lt1"/>
                </a:solidFill>
              </a:rPr>
              <a:t>We are going to </a:t>
            </a:r>
            <a:r>
              <a:rPr lang="en" sz="2100">
                <a:solidFill>
                  <a:schemeClr val="dk1"/>
                </a:solidFill>
              </a:rPr>
              <a:t>RECORD THIS CALL </a:t>
            </a:r>
            <a:r>
              <a:rPr lang="en" sz="2100">
                <a:solidFill>
                  <a:schemeClr val="lt1"/>
                </a:solidFill>
              </a:rPr>
              <a:t>so that you all have access to it as a future reference. </a:t>
            </a:r>
            <a:r>
              <a:rPr lang="en" sz="2100">
                <a:solidFill>
                  <a:schemeClr val="dk1"/>
                </a:solidFill>
              </a:rPr>
              <a:t>The recording will be made available to all trainees in this cohort and the facilitators. </a:t>
            </a:r>
            <a:r>
              <a:rPr lang="en" sz="2100">
                <a:solidFill>
                  <a:schemeClr val="lt1"/>
                </a:solidFill>
              </a:rPr>
              <a:t>It will never be shared with others without your consent.</a:t>
            </a:r>
            <a:endParaRPr sz="2100">
              <a:solidFill>
                <a:schemeClr val="lt1"/>
              </a:solidFill>
            </a:endParaRPr>
          </a:p>
        </p:txBody>
      </p:sp>
      <p:grpSp>
        <p:nvGrpSpPr>
          <p:cNvPr id="141" name="Google Shape;141;p30"/>
          <p:cNvGrpSpPr/>
          <p:nvPr/>
        </p:nvGrpSpPr>
        <p:grpSpPr>
          <a:xfrm>
            <a:off x="6250950" y="249875"/>
            <a:ext cx="1214100" cy="1108200"/>
            <a:chOff x="6343125" y="249875"/>
            <a:chExt cx="1214100" cy="1108200"/>
          </a:xfrm>
        </p:grpSpPr>
        <p:sp>
          <p:nvSpPr>
            <p:cNvPr id="142" name="Google Shape;142;p30"/>
            <p:cNvSpPr/>
            <p:nvPr/>
          </p:nvSpPr>
          <p:spPr>
            <a:xfrm>
              <a:off x="6425625" y="307025"/>
              <a:ext cx="1049100" cy="993900"/>
            </a:xfrm>
            <a:prstGeom prst="ellipse">
              <a:avLst/>
            </a:prstGeom>
            <a:noFill/>
            <a:ln cap="flat" cmpd="sng" w="28575">
              <a:solidFill>
                <a:schemeClr val="dk1"/>
              </a:solidFill>
              <a:prstDash val="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30"/>
            <p:cNvSpPr txBox="1"/>
            <p:nvPr/>
          </p:nvSpPr>
          <p:spPr>
            <a:xfrm>
              <a:off x="6343125" y="249875"/>
              <a:ext cx="1214100" cy="1108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6000">
                  <a:solidFill>
                    <a:schemeClr val="dk1"/>
                  </a:solidFill>
                  <a:latin typeface="Amatic SC"/>
                  <a:ea typeface="Amatic SC"/>
                  <a:cs typeface="Amatic SC"/>
                  <a:sym typeface="Amatic SC"/>
                </a:rPr>
                <a:t>1</a:t>
              </a:r>
              <a:endParaRPr b="1" sz="6000">
                <a:solidFill>
                  <a:schemeClr val="dk1"/>
                </a:solidFill>
                <a:latin typeface="Amatic SC"/>
                <a:ea typeface="Amatic SC"/>
                <a:cs typeface="Amatic SC"/>
                <a:sym typeface="Amatic SC"/>
              </a:endParaRPr>
            </a:p>
          </p:txBody>
        </p:sp>
      </p:grpSp>
      <p:grpSp>
        <p:nvGrpSpPr>
          <p:cNvPr id="144" name="Google Shape;144;p30"/>
          <p:cNvGrpSpPr/>
          <p:nvPr/>
        </p:nvGrpSpPr>
        <p:grpSpPr>
          <a:xfrm>
            <a:off x="1504516" y="2859298"/>
            <a:ext cx="1567161" cy="1482330"/>
            <a:chOff x="1007900" y="2715475"/>
            <a:chExt cx="1821010" cy="1722438"/>
          </a:xfrm>
        </p:grpSpPr>
        <p:sp>
          <p:nvSpPr>
            <p:cNvPr id="145" name="Google Shape;145;p30"/>
            <p:cNvSpPr/>
            <p:nvPr/>
          </p:nvSpPr>
          <p:spPr>
            <a:xfrm>
              <a:off x="1007900" y="2715475"/>
              <a:ext cx="1821010" cy="1722438"/>
            </a:xfrm>
            <a:custGeom>
              <a:rect b="b" l="l" r="r" t="t"/>
              <a:pathLst>
                <a:path extrusionOk="0" h="18251" w="19297">
                  <a:moveTo>
                    <a:pt x="18396" y="828"/>
                  </a:moveTo>
                  <a:lnTo>
                    <a:pt x="18761" y="877"/>
                  </a:lnTo>
                  <a:lnTo>
                    <a:pt x="18737" y="1242"/>
                  </a:lnTo>
                  <a:lnTo>
                    <a:pt x="18615" y="1266"/>
                  </a:lnTo>
                  <a:lnTo>
                    <a:pt x="18493" y="1315"/>
                  </a:lnTo>
                  <a:lnTo>
                    <a:pt x="18274" y="1436"/>
                  </a:lnTo>
                  <a:lnTo>
                    <a:pt x="18007" y="1582"/>
                  </a:lnTo>
                  <a:lnTo>
                    <a:pt x="17739" y="1777"/>
                  </a:lnTo>
                  <a:lnTo>
                    <a:pt x="17642" y="1850"/>
                  </a:lnTo>
                  <a:lnTo>
                    <a:pt x="17618" y="1801"/>
                  </a:lnTo>
                  <a:lnTo>
                    <a:pt x="17545" y="1704"/>
                  </a:lnTo>
                  <a:lnTo>
                    <a:pt x="17496" y="1680"/>
                  </a:lnTo>
                  <a:lnTo>
                    <a:pt x="17423" y="1655"/>
                  </a:lnTo>
                  <a:lnTo>
                    <a:pt x="17131" y="1631"/>
                  </a:lnTo>
                  <a:lnTo>
                    <a:pt x="17301" y="1509"/>
                  </a:lnTo>
                  <a:lnTo>
                    <a:pt x="17472" y="1388"/>
                  </a:lnTo>
                  <a:lnTo>
                    <a:pt x="17837" y="1144"/>
                  </a:lnTo>
                  <a:lnTo>
                    <a:pt x="18104" y="974"/>
                  </a:lnTo>
                  <a:lnTo>
                    <a:pt x="18250" y="901"/>
                  </a:lnTo>
                  <a:lnTo>
                    <a:pt x="18396" y="828"/>
                  </a:lnTo>
                  <a:close/>
                  <a:moveTo>
                    <a:pt x="18712" y="1582"/>
                  </a:moveTo>
                  <a:lnTo>
                    <a:pt x="18688" y="2385"/>
                  </a:lnTo>
                  <a:lnTo>
                    <a:pt x="18688" y="3164"/>
                  </a:lnTo>
                  <a:lnTo>
                    <a:pt x="18469" y="3334"/>
                  </a:lnTo>
                  <a:lnTo>
                    <a:pt x="18250" y="3529"/>
                  </a:lnTo>
                  <a:lnTo>
                    <a:pt x="17982" y="3748"/>
                  </a:lnTo>
                  <a:lnTo>
                    <a:pt x="17861" y="3870"/>
                  </a:lnTo>
                  <a:lnTo>
                    <a:pt x="17764" y="4016"/>
                  </a:lnTo>
                  <a:lnTo>
                    <a:pt x="17739" y="3407"/>
                  </a:lnTo>
                  <a:lnTo>
                    <a:pt x="17739" y="3334"/>
                  </a:lnTo>
                  <a:lnTo>
                    <a:pt x="17958" y="3140"/>
                  </a:lnTo>
                  <a:lnTo>
                    <a:pt x="18177" y="2945"/>
                  </a:lnTo>
                  <a:lnTo>
                    <a:pt x="18493" y="2653"/>
                  </a:lnTo>
                  <a:lnTo>
                    <a:pt x="18615" y="2531"/>
                  </a:lnTo>
                  <a:lnTo>
                    <a:pt x="18664" y="2458"/>
                  </a:lnTo>
                  <a:lnTo>
                    <a:pt x="18688" y="2361"/>
                  </a:lnTo>
                  <a:lnTo>
                    <a:pt x="18664" y="2312"/>
                  </a:lnTo>
                  <a:lnTo>
                    <a:pt x="18615" y="2288"/>
                  </a:lnTo>
                  <a:lnTo>
                    <a:pt x="18518" y="2264"/>
                  </a:lnTo>
                  <a:lnTo>
                    <a:pt x="18445" y="2288"/>
                  </a:lnTo>
                  <a:lnTo>
                    <a:pt x="18347" y="2312"/>
                  </a:lnTo>
                  <a:lnTo>
                    <a:pt x="18274" y="2385"/>
                  </a:lnTo>
                  <a:lnTo>
                    <a:pt x="18128" y="2531"/>
                  </a:lnTo>
                  <a:lnTo>
                    <a:pt x="18007" y="2653"/>
                  </a:lnTo>
                  <a:lnTo>
                    <a:pt x="17739" y="2945"/>
                  </a:lnTo>
                  <a:lnTo>
                    <a:pt x="17739" y="2531"/>
                  </a:lnTo>
                  <a:lnTo>
                    <a:pt x="17691" y="2118"/>
                  </a:lnTo>
                  <a:lnTo>
                    <a:pt x="17788" y="2069"/>
                  </a:lnTo>
                  <a:lnTo>
                    <a:pt x="18055" y="1947"/>
                  </a:lnTo>
                  <a:lnTo>
                    <a:pt x="18323" y="1777"/>
                  </a:lnTo>
                  <a:lnTo>
                    <a:pt x="18518" y="1680"/>
                  </a:lnTo>
                  <a:lnTo>
                    <a:pt x="18712" y="1582"/>
                  </a:lnTo>
                  <a:close/>
                  <a:moveTo>
                    <a:pt x="18688" y="3529"/>
                  </a:moveTo>
                  <a:lnTo>
                    <a:pt x="18688" y="3894"/>
                  </a:lnTo>
                  <a:lnTo>
                    <a:pt x="18664" y="4843"/>
                  </a:lnTo>
                  <a:lnTo>
                    <a:pt x="18639" y="4843"/>
                  </a:lnTo>
                  <a:lnTo>
                    <a:pt x="18518" y="4916"/>
                  </a:lnTo>
                  <a:lnTo>
                    <a:pt x="18396" y="5038"/>
                  </a:lnTo>
                  <a:lnTo>
                    <a:pt x="18177" y="5305"/>
                  </a:lnTo>
                  <a:lnTo>
                    <a:pt x="17982" y="5451"/>
                  </a:lnTo>
                  <a:lnTo>
                    <a:pt x="17788" y="5597"/>
                  </a:lnTo>
                  <a:lnTo>
                    <a:pt x="17788" y="5013"/>
                  </a:lnTo>
                  <a:lnTo>
                    <a:pt x="18128" y="4819"/>
                  </a:lnTo>
                  <a:lnTo>
                    <a:pt x="18274" y="4746"/>
                  </a:lnTo>
                  <a:lnTo>
                    <a:pt x="18445" y="4673"/>
                  </a:lnTo>
                  <a:lnTo>
                    <a:pt x="18591" y="4575"/>
                  </a:lnTo>
                  <a:lnTo>
                    <a:pt x="18639" y="4527"/>
                  </a:lnTo>
                  <a:lnTo>
                    <a:pt x="18664" y="4454"/>
                  </a:lnTo>
                  <a:lnTo>
                    <a:pt x="18664" y="4429"/>
                  </a:lnTo>
                  <a:lnTo>
                    <a:pt x="18639" y="4381"/>
                  </a:lnTo>
                  <a:lnTo>
                    <a:pt x="18566" y="4332"/>
                  </a:lnTo>
                  <a:lnTo>
                    <a:pt x="18420" y="4332"/>
                  </a:lnTo>
                  <a:lnTo>
                    <a:pt x="18347" y="4356"/>
                  </a:lnTo>
                  <a:lnTo>
                    <a:pt x="18177" y="4429"/>
                  </a:lnTo>
                  <a:lnTo>
                    <a:pt x="18031" y="4502"/>
                  </a:lnTo>
                  <a:lnTo>
                    <a:pt x="17788" y="4673"/>
                  </a:lnTo>
                  <a:lnTo>
                    <a:pt x="17764" y="4137"/>
                  </a:lnTo>
                  <a:lnTo>
                    <a:pt x="17958" y="4040"/>
                  </a:lnTo>
                  <a:lnTo>
                    <a:pt x="18128" y="3943"/>
                  </a:lnTo>
                  <a:lnTo>
                    <a:pt x="18445" y="3699"/>
                  </a:lnTo>
                  <a:lnTo>
                    <a:pt x="18688" y="3529"/>
                  </a:lnTo>
                  <a:close/>
                  <a:moveTo>
                    <a:pt x="18664" y="5305"/>
                  </a:moveTo>
                  <a:lnTo>
                    <a:pt x="18639" y="6011"/>
                  </a:lnTo>
                  <a:lnTo>
                    <a:pt x="18396" y="6108"/>
                  </a:lnTo>
                  <a:lnTo>
                    <a:pt x="18177" y="6230"/>
                  </a:lnTo>
                  <a:lnTo>
                    <a:pt x="17982" y="6376"/>
                  </a:lnTo>
                  <a:lnTo>
                    <a:pt x="17764" y="6522"/>
                  </a:lnTo>
                  <a:lnTo>
                    <a:pt x="17764" y="6522"/>
                  </a:lnTo>
                  <a:lnTo>
                    <a:pt x="17788" y="5865"/>
                  </a:lnTo>
                  <a:lnTo>
                    <a:pt x="17934" y="5816"/>
                  </a:lnTo>
                  <a:lnTo>
                    <a:pt x="18080" y="5743"/>
                  </a:lnTo>
                  <a:lnTo>
                    <a:pt x="18201" y="5670"/>
                  </a:lnTo>
                  <a:lnTo>
                    <a:pt x="18323" y="5597"/>
                  </a:lnTo>
                  <a:lnTo>
                    <a:pt x="18493" y="5476"/>
                  </a:lnTo>
                  <a:lnTo>
                    <a:pt x="18664" y="5305"/>
                  </a:lnTo>
                  <a:close/>
                  <a:moveTo>
                    <a:pt x="18615" y="6425"/>
                  </a:moveTo>
                  <a:lnTo>
                    <a:pt x="18615" y="6473"/>
                  </a:lnTo>
                  <a:lnTo>
                    <a:pt x="18518" y="6498"/>
                  </a:lnTo>
                  <a:lnTo>
                    <a:pt x="18420" y="6546"/>
                  </a:lnTo>
                  <a:lnTo>
                    <a:pt x="18250" y="6668"/>
                  </a:lnTo>
                  <a:lnTo>
                    <a:pt x="18104" y="6765"/>
                  </a:lnTo>
                  <a:lnTo>
                    <a:pt x="17982" y="6887"/>
                  </a:lnTo>
                  <a:lnTo>
                    <a:pt x="17739" y="7155"/>
                  </a:lnTo>
                  <a:lnTo>
                    <a:pt x="17764" y="6717"/>
                  </a:lnTo>
                  <a:lnTo>
                    <a:pt x="17982" y="6668"/>
                  </a:lnTo>
                  <a:lnTo>
                    <a:pt x="18201" y="6595"/>
                  </a:lnTo>
                  <a:lnTo>
                    <a:pt x="18615" y="6425"/>
                  </a:lnTo>
                  <a:close/>
                  <a:moveTo>
                    <a:pt x="18615" y="6838"/>
                  </a:moveTo>
                  <a:lnTo>
                    <a:pt x="18591" y="7349"/>
                  </a:lnTo>
                  <a:lnTo>
                    <a:pt x="18591" y="7666"/>
                  </a:lnTo>
                  <a:lnTo>
                    <a:pt x="18420" y="7787"/>
                  </a:lnTo>
                  <a:lnTo>
                    <a:pt x="18250" y="7909"/>
                  </a:lnTo>
                  <a:lnTo>
                    <a:pt x="17958" y="8103"/>
                  </a:lnTo>
                  <a:lnTo>
                    <a:pt x="17666" y="8322"/>
                  </a:lnTo>
                  <a:lnTo>
                    <a:pt x="17715" y="7739"/>
                  </a:lnTo>
                  <a:lnTo>
                    <a:pt x="17739" y="7349"/>
                  </a:lnTo>
                  <a:lnTo>
                    <a:pt x="18080" y="7155"/>
                  </a:lnTo>
                  <a:lnTo>
                    <a:pt x="18420" y="6960"/>
                  </a:lnTo>
                  <a:lnTo>
                    <a:pt x="18615" y="6838"/>
                  </a:lnTo>
                  <a:close/>
                  <a:moveTo>
                    <a:pt x="18566" y="8103"/>
                  </a:moveTo>
                  <a:lnTo>
                    <a:pt x="18542" y="8420"/>
                  </a:lnTo>
                  <a:lnTo>
                    <a:pt x="18420" y="8493"/>
                  </a:lnTo>
                  <a:lnTo>
                    <a:pt x="18274" y="8566"/>
                  </a:lnTo>
                  <a:lnTo>
                    <a:pt x="18055" y="8785"/>
                  </a:lnTo>
                  <a:lnTo>
                    <a:pt x="17812" y="9004"/>
                  </a:lnTo>
                  <a:lnTo>
                    <a:pt x="17593" y="9247"/>
                  </a:lnTo>
                  <a:lnTo>
                    <a:pt x="17642" y="8566"/>
                  </a:lnTo>
                  <a:lnTo>
                    <a:pt x="18031" y="8395"/>
                  </a:lnTo>
                  <a:lnTo>
                    <a:pt x="18420" y="8201"/>
                  </a:lnTo>
                  <a:lnTo>
                    <a:pt x="18566" y="8103"/>
                  </a:lnTo>
                  <a:close/>
                  <a:moveTo>
                    <a:pt x="18542" y="8809"/>
                  </a:moveTo>
                  <a:lnTo>
                    <a:pt x="18542" y="9077"/>
                  </a:lnTo>
                  <a:lnTo>
                    <a:pt x="18299" y="9271"/>
                  </a:lnTo>
                  <a:lnTo>
                    <a:pt x="17934" y="9588"/>
                  </a:lnTo>
                  <a:lnTo>
                    <a:pt x="17593" y="9928"/>
                  </a:lnTo>
                  <a:lnTo>
                    <a:pt x="17569" y="9953"/>
                  </a:lnTo>
                  <a:lnTo>
                    <a:pt x="17569" y="9977"/>
                  </a:lnTo>
                  <a:lnTo>
                    <a:pt x="17593" y="10001"/>
                  </a:lnTo>
                  <a:lnTo>
                    <a:pt x="17642" y="10001"/>
                  </a:lnTo>
                  <a:lnTo>
                    <a:pt x="18080" y="9831"/>
                  </a:lnTo>
                  <a:lnTo>
                    <a:pt x="18274" y="9709"/>
                  </a:lnTo>
                  <a:lnTo>
                    <a:pt x="18493" y="9588"/>
                  </a:lnTo>
                  <a:lnTo>
                    <a:pt x="18518" y="9563"/>
                  </a:lnTo>
                  <a:lnTo>
                    <a:pt x="18518" y="9977"/>
                  </a:lnTo>
                  <a:lnTo>
                    <a:pt x="18396" y="10026"/>
                  </a:lnTo>
                  <a:lnTo>
                    <a:pt x="18274" y="10074"/>
                  </a:lnTo>
                  <a:lnTo>
                    <a:pt x="18080" y="10220"/>
                  </a:lnTo>
                  <a:lnTo>
                    <a:pt x="17788" y="10464"/>
                  </a:lnTo>
                  <a:lnTo>
                    <a:pt x="17520" y="10731"/>
                  </a:lnTo>
                  <a:lnTo>
                    <a:pt x="17520" y="10245"/>
                  </a:lnTo>
                  <a:lnTo>
                    <a:pt x="17569" y="9490"/>
                  </a:lnTo>
                  <a:lnTo>
                    <a:pt x="17837" y="9344"/>
                  </a:lnTo>
                  <a:lnTo>
                    <a:pt x="18104" y="9150"/>
                  </a:lnTo>
                  <a:lnTo>
                    <a:pt x="18274" y="8979"/>
                  </a:lnTo>
                  <a:lnTo>
                    <a:pt x="18469" y="8833"/>
                  </a:lnTo>
                  <a:lnTo>
                    <a:pt x="18542" y="8809"/>
                  </a:lnTo>
                  <a:close/>
                  <a:moveTo>
                    <a:pt x="18518" y="10342"/>
                  </a:moveTo>
                  <a:lnTo>
                    <a:pt x="18518" y="10975"/>
                  </a:lnTo>
                  <a:lnTo>
                    <a:pt x="18347" y="11096"/>
                  </a:lnTo>
                  <a:lnTo>
                    <a:pt x="18201" y="11194"/>
                  </a:lnTo>
                  <a:lnTo>
                    <a:pt x="17861" y="11486"/>
                  </a:lnTo>
                  <a:lnTo>
                    <a:pt x="17715" y="11632"/>
                  </a:lnTo>
                  <a:lnTo>
                    <a:pt x="17569" y="11802"/>
                  </a:lnTo>
                  <a:lnTo>
                    <a:pt x="17545" y="11559"/>
                  </a:lnTo>
                  <a:lnTo>
                    <a:pt x="17520" y="11048"/>
                  </a:lnTo>
                  <a:lnTo>
                    <a:pt x="17691" y="10975"/>
                  </a:lnTo>
                  <a:lnTo>
                    <a:pt x="17837" y="10877"/>
                  </a:lnTo>
                  <a:lnTo>
                    <a:pt x="18128" y="10634"/>
                  </a:lnTo>
                  <a:lnTo>
                    <a:pt x="18518" y="10342"/>
                  </a:lnTo>
                  <a:close/>
                  <a:moveTo>
                    <a:pt x="18518" y="11413"/>
                  </a:moveTo>
                  <a:lnTo>
                    <a:pt x="18542" y="11802"/>
                  </a:lnTo>
                  <a:lnTo>
                    <a:pt x="18347" y="11899"/>
                  </a:lnTo>
                  <a:lnTo>
                    <a:pt x="18177" y="12021"/>
                  </a:lnTo>
                  <a:lnTo>
                    <a:pt x="17837" y="12289"/>
                  </a:lnTo>
                  <a:lnTo>
                    <a:pt x="17764" y="12240"/>
                  </a:lnTo>
                  <a:lnTo>
                    <a:pt x="17642" y="12240"/>
                  </a:lnTo>
                  <a:lnTo>
                    <a:pt x="17593" y="12021"/>
                  </a:lnTo>
                  <a:lnTo>
                    <a:pt x="18299" y="11559"/>
                  </a:lnTo>
                  <a:lnTo>
                    <a:pt x="18518" y="11413"/>
                  </a:lnTo>
                  <a:close/>
                  <a:moveTo>
                    <a:pt x="2093" y="1899"/>
                  </a:moveTo>
                  <a:lnTo>
                    <a:pt x="2385" y="1972"/>
                  </a:lnTo>
                  <a:lnTo>
                    <a:pt x="2702" y="1996"/>
                  </a:lnTo>
                  <a:lnTo>
                    <a:pt x="3334" y="2045"/>
                  </a:lnTo>
                  <a:lnTo>
                    <a:pt x="4356" y="2093"/>
                  </a:lnTo>
                  <a:lnTo>
                    <a:pt x="5354" y="2118"/>
                  </a:lnTo>
                  <a:lnTo>
                    <a:pt x="6376" y="2118"/>
                  </a:lnTo>
                  <a:lnTo>
                    <a:pt x="7398" y="2093"/>
                  </a:lnTo>
                  <a:lnTo>
                    <a:pt x="9466" y="2020"/>
                  </a:lnTo>
                  <a:lnTo>
                    <a:pt x="11413" y="1972"/>
                  </a:lnTo>
                  <a:lnTo>
                    <a:pt x="13359" y="1947"/>
                  </a:lnTo>
                  <a:lnTo>
                    <a:pt x="14357" y="1947"/>
                  </a:lnTo>
                  <a:lnTo>
                    <a:pt x="15330" y="1996"/>
                  </a:lnTo>
                  <a:lnTo>
                    <a:pt x="16304" y="2045"/>
                  </a:lnTo>
                  <a:lnTo>
                    <a:pt x="17277" y="2142"/>
                  </a:lnTo>
                  <a:lnTo>
                    <a:pt x="17253" y="2483"/>
                  </a:lnTo>
                  <a:lnTo>
                    <a:pt x="17228" y="2823"/>
                  </a:lnTo>
                  <a:lnTo>
                    <a:pt x="17228" y="3529"/>
                  </a:lnTo>
                  <a:lnTo>
                    <a:pt x="17277" y="4210"/>
                  </a:lnTo>
                  <a:lnTo>
                    <a:pt x="17301" y="4892"/>
                  </a:lnTo>
                  <a:lnTo>
                    <a:pt x="17301" y="5646"/>
                  </a:lnTo>
                  <a:lnTo>
                    <a:pt x="17277" y="6376"/>
                  </a:lnTo>
                  <a:lnTo>
                    <a:pt x="17180" y="7885"/>
                  </a:lnTo>
                  <a:lnTo>
                    <a:pt x="17082" y="9125"/>
                  </a:lnTo>
                  <a:lnTo>
                    <a:pt x="17034" y="9758"/>
                  </a:lnTo>
                  <a:lnTo>
                    <a:pt x="17009" y="10391"/>
                  </a:lnTo>
                  <a:lnTo>
                    <a:pt x="16985" y="10829"/>
                  </a:lnTo>
                  <a:lnTo>
                    <a:pt x="16961" y="11291"/>
                  </a:lnTo>
                  <a:lnTo>
                    <a:pt x="16985" y="11778"/>
                  </a:lnTo>
                  <a:lnTo>
                    <a:pt x="17009" y="12021"/>
                  </a:lnTo>
                  <a:lnTo>
                    <a:pt x="17058" y="12240"/>
                  </a:lnTo>
                  <a:lnTo>
                    <a:pt x="9539" y="12240"/>
                  </a:lnTo>
                  <a:lnTo>
                    <a:pt x="8566" y="12264"/>
                  </a:lnTo>
                  <a:lnTo>
                    <a:pt x="7568" y="12289"/>
                  </a:lnTo>
                  <a:lnTo>
                    <a:pt x="5622" y="12386"/>
                  </a:lnTo>
                  <a:lnTo>
                    <a:pt x="5086" y="12410"/>
                  </a:lnTo>
                  <a:lnTo>
                    <a:pt x="4551" y="12410"/>
                  </a:lnTo>
                  <a:lnTo>
                    <a:pt x="4040" y="12362"/>
                  </a:lnTo>
                  <a:lnTo>
                    <a:pt x="3529" y="12313"/>
                  </a:lnTo>
                  <a:lnTo>
                    <a:pt x="2994" y="12216"/>
                  </a:lnTo>
                  <a:lnTo>
                    <a:pt x="2702" y="12191"/>
                  </a:lnTo>
                  <a:lnTo>
                    <a:pt x="2434" y="12216"/>
                  </a:lnTo>
                  <a:lnTo>
                    <a:pt x="2385" y="11997"/>
                  </a:lnTo>
                  <a:lnTo>
                    <a:pt x="2361" y="11753"/>
                  </a:lnTo>
                  <a:lnTo>
                    <a:pt x="2337" y="11267"/>
                  </a:lnTo>
                  <a:lnTo>
                    <a:pt x="2361" y="10318"/>
                  </a:lnTo>
                  <a:lnTo>
                    <a:pt x="2361" y="9661"/>
                  </a:lnTo>
                  <a:lnTo>
                    <a:pt x="2337" y="8979"/>
                  </a:lnTo>
                  <a:lnTo>
                    <a:pt x="2312" y="7666"/>
                  </a:lnTo>
                  <a:lnTo>
                    <a:pt x="2312" y="6887"/>
                  </a:lnTo>
                  <a:lnTo>
                    <a:pt x="2288" y="6084"/>
                  </a:lnTo>
                  <a:lnTo>
                    <a:pt x="2239" y="4527"/>
                  </a:lnTo>
                  <a:lnTo>
                    <a:pt x="2215" y="2896"/>
                  </a:lnTo>
                  <a:lnTo>
                    <a:pt x="2215" y="2385"/>
                  </a:lnTo>
                  <a:lnTo>
                    <a:pt x="2166" y="2118"/>
                  </a:lnTo>
                  <a:lnTo>
                    <a:pt x="2142" y="2020"/>
                  </a:lnTo>
                  <a:lnTo>
                    <a:pt x="2093" y="1899"/>
                  </a:lnTo>
                  <a:close/>
                  <a:moveTo>
                    <a:pt x="18566" y="12118"/>
                  </a:moveTo>
                  <a:lnTo>
                    <a:pt x="18591" y="12264"/>
                  </a:lnTo>
                  <a:lnTo>
                    <a:pt x="18420" y="12313"/>
                  </a:lnTo>
                  <a:lnTo>
                    <a:pt x="18274" y="12410"/>
                  </a:lnTo>
                  <a:lnTo>
                    <a:pt x="17958" y="12581"/>
                  </a:lnTo>
                  <a:lnTo>
                    <a:pt x="17885" y="12629"/>
                  </a:lnTo>
                  <a:lnTo>
                    <a:pt x="17909" y="12532"/>
                  </a:lnTo>
                  <a:lnTo>
                    <a:pt x="17909" y="12435"/>
                  </a:lnTo>
                  <a:lnTo>
                    <a:pt x="18250" y="12264"/>
                  </a:lnTo>
                  <a:lnTo>
                    <a:pt x="18566" y="12118"/>
                  </a:lnTo>
                  <a:close/>
                  <a:moveTo>
                    <a:pt x="8761" y="512"/>
                  </a:moveTo>
                  <a:lnTo>
                    <a:pt x="10318" y="585"/>
                  </a:lnTo>
                  <a:lnTo>
                    <a:pt x="13432" y="755"/>
                  </a:lnTo>
                  <a:lnTo>
                    <a:pt x="14138" y="779"/>
                  </a:lnTo>
                  <a:lnTo>
                    <a:pt x="14844" y="804"/>
                  </a:lnTo>
                  <a:lnTo>
                    <a:pt x="16279" y="779"/>
                  </a:lnTo>
                  <a:lnTo>
                    <a:pt x="17034" y="755"/>
                  </a:lnTo>
                  <a:lnTo>
                    <a:pt x="17034" y="755"/>
                  </a:lnTo>
                  <a:lnTo>
                    <a:pt x="16912" y="852"/>
                  </a:lnTo>
                  <a:lnTo>
                    <a:pt x="16790" y="950"/>
                  </a:lnTo>
                  <a:lnTo>
                    <a:pt x="16790" y="998"/>
                  </a:lnTo>
                  <a:lnTo>
                    <a:pt x="16790" y="1023"/>
                  </a:lnTo>
                  <a:lnTo>
                    <a:pt x="16815" y="1047"/>
                  </a:lnTo>
                  <a:lnTo>
                    <a:pt x="16863" y="1047"/>
                  </a:lnTo>
                  <a:lnTo>
                    <a:pt x="17131" y="901"/>
                  </a:lnTo>
                  <a:lnTo>
                    <a:pt x="17399" y="755"/>
                  </a:lnTo>
                  <a:lnTo>
                    <a:pt x="17837" y="779"/>
                  </a:lnTo>
                  <a:lnTo>
                    <a:pt x="17593" y="925"/>
                  </a:lnTo>
                  <a:lnTo>
                    <a:pt x="17399" y="1071"/>
                  </a:lnTo>
                  <a:lnTo>
                    <a:pt x="17228" y="1217"/>
                  </a:lnTo>
                  <a:lnTo>
                    <a:pt x="17082" y="1412"/>
                  </a:lnTo>
                  <a:lnTo>
                    <a:pt x="17034" y="1509"/>
                  </a:lnTo>
                  <a:lnTo>
                    <a:pt x="17009" y="1631"/>
                  </a:lnTo>
                  <a:lnTo>
                    <a:pt x="16060" y="1558"/>
                  </a:lnTo>
                  <a:lnTo>
                    <a:pt x="15111" y="1509"/>
                  </a:lnTo>
                  <a:lnTo>
                    <a:pt x="14162" y="1461"/>
                  </a:lnTo>
                  <a:lnTo>
                    <a:pt x="13238" y="1461"/>
                  </a:lnTo>
                  <a:lnTo>
                    <a:pt x="11340" y="1485"/>
                  </a:lnTo>
                  <a:lnTo>
                    <a:pt x="9466" y="1558"/>
                  </a:lnTo>
                  <a:lnTo>
                    <a:pt x="7495" y="1631"/>
                  </a:lnTo>
                  <a:lnTo>
                    <a:pt x="5549" y="1655"/>
                  </a:lnTo>
                  <a:lnTo>
                    <a:pt x="4527" y="1631"/>
                  </a:lnTo>
                  <a:lnTo>
                    <a:pt x="3505" y="1607"/>
                  </a:lnTo>
                  <a:lnTo>
                    <a:pt x="3140" y="1558"/>
                  </a:lnTo>
                  <a:lnTo>
                    <a:pt x="2726" y="1509"/>
                  </a:lnTo>
                  <a:lnTo>
                    <a:pt x="2312" y="1509"/>
                  </a:lnTo>
                  <a:lnTo>
                    <a:pt x="2118" y="1534"/>
                  </a:lnTo>
                  <a:lnTo>
                    <a:pt x="1948" y="1582"/>
                  </a:lnTo>
                  <a:lnTo>
                    <a:pt x="1899" y="1607"/>
                  </a:lnTo>
                  <a:lnTo>
                    <a:pt x="1850" y="1631"/>
                  </a:lnTo>
                  <a:lnTo>
                    <a:pt x="1850" y="1704"/>
                  </a:lnTo>
                  <a:lnTo>
                    <a:pt x="1850" y="1777"/>
                  </a:lnTo>
                  <a:lnTo>
                    <a:pt x="1899" y="1826"/>
                  </a:lnTo>
                  <a:lnTo>
                    <a:pt x="1850" y="1947"/>
                  </a:lnTo>
                  <a:lnTo>
                    <a:pt x="1802" y="2069"/>
                  </a:lnTo>
                  <a:lnTo>
                    <a:pt x="1777" y="2215"/>
                  </a:lnTo>
                  <a:lnTo>
                    <a:pt x="1753" y="2337"/>
                  </a:lnTo>
                  <a:lnTo>
                    <a:pt x="1753" y="2604"/>
                  </a:lnTo>
                  <a:lnTo>
                    <a:pt x="1753" y="2896"/>
                  </a:lnTo>
                  <a:lnTo>
                    <a:pt x="1753" y="4527"/>
                  </a:lnTo>
                  <a:lnTo>
                    <a:pt x="1802" y="6181"/>
                  </a:lnTo>
                  <a:lnTo>
                    <a:pt x="1826" y="7009"/>
                  </a:lnTo>
                  <a:lnTo>
                    <a:pt x="1826" y="7836"/>
                  </a:lnTo>
                  <a:lnTo>
                    <a:pt x="1875" y="9223"/>
                  </a:lnTo>
                  <a:lnTo>
                    <a:pt x="1875" y="9904"/>
                  </a:lnTo>
                  <a:lnTo>
                    <a:pt x="1875" y="10585"/>
                  </a:lnTo>
                  <a:lnTo>
                    <a:pt x="1850" y="11048"/>
                  </a:lnTo>
                  <a:lnTo>
                    <a:pt x="1826" y="11583"/>
                  </a:lnTo>
                  <a:lnTo>
                    <a:pt x="1826" y="11851"/>
                  </a:lnTo>
                  <a:lnTo>
                    <a:pt x="1875" y="12094"/>
                  </a:lnTo>
                  <a:lnTo>
                    <a:pt x="1948" y="12337"/>
                  </a:lnTo>
                  <a:lnTo>
                    <a:pt x="2045" y="12532"/>
                  </a:lnTo>
                  <a:lnTo>
                    <a:pt x="2118" y="12605"/>
                  </a:lnTo>
                  <a:lnTo>
                    <a:pt x="2215" y="12654"/>
                  </a:lnTo>
                  <a:lnTo>
                    <a:pt x="2312" y="12629"/>
                  </a:lnTo>
                  <a:lnTo>
                    <a:pt x="2385" y="12581"/>
                  </a:lnTo>
                  <a:lnTo>
                    <a:pt x="2677" y="12654"/>
                  </a:lnTo>
                  <a:lnTo>
                    <a:pt x="2969" y="12678"/>
                  </a:lnTo>
                  <a:lnTo>
                    <a:pt x="3553" y="12775"/>
                  </a:lnTo>
                  <a:lnTo>
                    <a:pt x="4040" y="12824"/>
                  </a:lnTo>
                  <a:lnTo>
                    <a:pt x="4502" y="12873"/>
                  </a:lnTo>
                  <a:lnTo>
                    <a:pt x="5427" y="12873"/>
                  </a:lnTo>
                  <a:lnTo>
                    <a:pt x="6449" y="12848"/>
                  </a:lnTo>
                  <a:lnTo>
                    <a:pt x="7495" y="12800"/>
                  </a:lnTo>
                  <a:lnTo>
                    <a:pt x="8517" y="12751"/>
                  </a:lnTo>
                  <a:lnTo>
                    <a:pt x="9539" y="12727"/>
                  </a:lnTo>
                  <a:lnTo>
                    <a:pt x="17277" y="12727"/>
                  </a:lnTo>
                  <a:lnTo>
                    <a:pt x="17350" y="12775"/>
                  </a:lnTo>
                  <a:lnTo>
                    <a:pt x="17496" y="12775"/>
                  </a:lnTo>
                  <a:lnTo>
                    <a:pt x="17569" y="12727"/>
                  </a:lnTo>
                  <a:lnTo>
                    <a:pt x="17715" y="12727"/>
                  </a:lnTo>
                  <a:lnTo>
                    <a:pt x="17569" y="12824"/>
                  </a:lnTo>
                  <a:lnTo>
                    <a:pt x="17423" y="12946"/>
                  </a:lnTo>
                  <a:lnTo>
                    <a:pt x="17301" y="13092"/>
                  </a:lnTo>
                  <a:lnTo>
                    <a:pt x="17180" y="13238"/>
                  </a:lnTo>
                  <a:lnTo>
                    <a:pt x="17180" y="13262"/>
                  </a:lnTo>
                  <a:lnTo>
                    <a:pt x="17180" y="13286"/>
                  </a:lnTo>
                  <a:lnTo>
                    <a:pt x="17204" y="13311"/>
                  </a:lnTo>
                  <a:lnTo>
                    <a:pt x="17253" y="13311"/>
                  </a:lnTo>
                  <a:lnTo>
                    <a:pt x="17472" y="13262"/>
                  </a:lnTo>
                  <a:lnTo>
                    <a:pt x="17666" y="13189"/>
                  </a:lnTo>
                  <a:lnTo>
                    <a:pt x="18055" y="12994"/>
                  </a:lnTo>
                  <a:lnTo>
                    <a:pt x="18347" y="12848"/>
                  </a:lnTo>
                  <a:lnTo>
                    <a:pt x="18615" y="12727"/>
                  </a:lnTo>
                  <a:lnTo>
                    <a:pt x="18664" y="12946"/>
                  </a:lnTo>
                  <a:lnTo>
                    <a:pt x="18396" y="13092"/>
                  </a:lnTo>
                  <a:lnTo>
                    <a:pt x="17982" y="13335"/>
                  </a:lnTo>
                  <a:lnTo>
                    <a:pt x="17593" y="13603"/>
                  </a:lnTo>
                  <a:lnTo>
                    <a:pt x="17545" y="13627"/>
                  </a:lnTo>
                  <a:lnTo>
                    <a:pt x="17545" y="13676"/>
                  </a:lnTo>
                  <a:lnTo>
                    <a:pt x="17569" y="13700"/>
                  </a:lnTo>
                  <a:lnTo>
                    <a:pt x="17618" y="13724"/>
                  </a:lnTo>
                  <a:lnTo>
                    <a:pt x="17861" y="13700"/>
                  </a:lnTo>
                  <a:lnTo>
                    <a:pt x="18080" y="13651"/>
                  </a:lnTo>
                  <a:lnTo>
                    <a:pt x="18274" y="13578"/>
                  </a:lnTo>
                  <a:lnTo>
                    <a:pt x="18493" y="13457"/>
                  </a:lnTo>
                  <a:lnTo>
                    <a:pt x="18712" y="13335"/>
                  </a:lnTo>
                  <a:lnTo>
                    <a:pt x="18785" y="13724"/>
                  </a:lnTo>
                  <a:lnTo>
                    <a:pt x="18250" y="13773"/>
                  </a:lnTo>
                  <a:lnTo>
                    <a:pt x="17739" y="13797"/>
                  </a:lnTo>
                  <a:lnTo>
                    <a:pt x="17204" y="13773"/>
                  </a:lnTo>
                  <a:lnTo>
                    <a:pt x="16669" y="13724"/>
                  </a:lnTo>
                  <a:lnTo>
                    <a:pt x="15622" y="13603"/>
                  </a:lnTo>
                  <a:lnTo>
                    <a:pt x="15087" y="13554"/>
                  </a:lnTo>
                  <a:lnTo>
                    <a:pt x="14576" y="13530"/>
                  </a:lnTo>
                  <a:lnTo>
                    <a:pt x="12118" y="13530"/>
                  </a:lnTo>
                  <a:lnTo>
                    <a:pt x="9661" y="13554"/>
                  </a:lnTo>
                  <a:lnTo>
                    <a:pt x="8469" y="13578"/>
                  </a:lnTo>
                  <a:lnTo>
                    <a:pt x="7301" y="13627"/>
                  </a:lnTo>
                  <a:lnTo>
                    <a:pt x="4916" y="13773"/>
                  </a:lnTo>
                  <a:lnTo>
                    <a:pt x="3772" y="13822"/>
                  </a:lnTo>
                  <a:lnTo>
                    <a:pt x="2629" y="13846"/>
                  </a:lnTo>
                  <a:lnTo>
                    <a:pt x="2020" y="13822"/>
                  </a:lnTo>
                  <a:lnTo>
                    <a:pt x="1412" y="13797"/>
                  </a:lnTo>
                  <a:lnTo>
                    <a:pt x="1145" y="13773"/>
                  </a:lnTo>
                  <a:lnTo>
                    <a:pt x="853" y="13749"/>
                  </a:lnTo>
                  <a:lnTo>
                    <a:pt x="853" y="13724"/>
                  </a:lnTo>
                  <a:lnTo>
                    <a:pt x="731" y="13408"/>
                  </a:lnTo>
                  <a:lnTo>
                    <a:pt x="658" y="13092"/>
                  </a:lnTo>
                  <a:lnTo>
                    <a:pt x="585" y="12775"/>
                  </a:lnTo>
                  <a:lnTo>
                    <a:pt x="561" y="12435"/>
                  </a:lnTo>
                  <a:lnTo>
                    <a:pt x="561" y="11753"/>
                  </a:lnTo>
                  <a:lnTo>
                    <a:pt x="561" y="11121"/>
                  </a:lnTo>
                  <a:lnTo>
                    <a:pt x="561" y="9320"/>
                  </a:lnTo>
                  <a:lnTo>
                    <a:pt x="561" y="8420"/>
                  </a:lnTo>
                  <a:lnTo>
                    <a:pt x="585" y="7495"/>
                  </a:lnTo>
                  <a:lnTo>
                    <a:pt x="658" y="5792"/>
                  </a:lnTo>
                  <a:lnTo>
                    <a:pt x="731" y="4064"/>
                  </a:lnTo>
                  <a:lnTo>
                    <a:pt x="755" y="3188"/>
                  </a:lnTo>
                  <a:lnTo>
                    <a:pt x="755" y="2337"/>
                  </a:lnTo>
                  <a:lnTo>
                    <a:pt x="731" y="1485"/>
                  </a:lnTo>
                  <a:lnTo>
                    <a:pt x="707" y="609"/>
                  </a:lnTo>
                  <a:lnTo>
                    <a:pt x="804" y="682"/>
                  </a:lnTo>
                  <a:lnTo>
                    <a:pt x="950" y="755"/>
                  </a:lnTo>
                  <a:lnTo>
                    <a:pt x="1072" y="804"/>
                  </a:lnTo>
                  <a:lnTo>
                    <a:pt x="1242" y="852"/>
                  </a:lnTo>
                  <a:lnTo>
                    <a:pt x="1583" y="901"/>
                  </a:lnTo>
                  <a:lnTo>
                    <a:pt x="1948" y="925"/>
                  </a:lnTo>
                  <a:lnTo>
                    <a:pt x="2312" y="901"/>
                  </a:lnTo>
                  <a:lnTo>
                    <a:pt x="2653" y="901"/>
                  </a:lnTo>
                  <a:lnTo>
                    <a:pt x="3164" y="852"/>
                  </a:lnTo>
                  <a:lnTo>
                    <a:pt x="4162" y="755"/>
                  </a:lnTo>
                  <a:lnTo>
                    <a:pt x="5184" y="633"/>
                  </a:lnTo>
                  <a:lnTo>
                    <a:pt x="6181" y="560"/>
                  </a:lnTo>
                  <a:lnTo>
                    <a:pt x="6692" y="512"/>
                  </a:lnTo>
                  <a:close/>
                  <a:moveTo>
                    <a:pt x="11096" y="14016"/>
                  </a:moveTo>
                  <a:lnTo>
                    <a:pt x="11096" y="14187"/>
                  </a:lnTo>
                  <a:lnTo>
                    <a:pt x="10926" y="14260"/>
                  </a:lnTo>
                  <a:lnTo>
                    <a:pt x="10780" y="14357"/>
                  </a:lnTo>
                  <a:lnTo>
                    <a:pt x="10488" y="14552"/>
                  </a:lnTo>
                  <a:lnTo>
                    <a:pt x="10293" y="14698"/>
                  </a:lnTo>
                  <a:lnTo>
                    <a:pt x="10123" y="14868"/>
                  </a:lnTo>
                  <a:lnTo>
                    <a:pt x="9953" y="15038"/>
                  </a:lnTo>
                  <a:lnTo>
                    <a:pt x="9807" y="15233"/>
                  </a:lnTo>
                  <a:lnTo>
                    <a:pt x="9807" y="15282"/>
                  </a:lnTo>
                  <a:lnTo>
                    <a:pt x="9831" y="15330"/>
                  </a:lnTo>
                  <a:lnTo>
                    <a:pt x="9856" y="15379"/>
                  </a:lnTo>
                  <a:lnTo>
                    <a:pt x="9929" y="15379"/>
                  </a:lnTo>
                  <a:lnTo>
                    <a:pt x="10099" y="15282"/>
                  </a:lnTo>
                  <a:lnTo>
                    <a:pt x="10245" y="15184"/>
                  </a:lnTo>
                  <a:lnTo>
                    <a:pt x="10537" y="14941"/>
                  </a:lnTo>
                  <a:lnTo>
                    <a:pt x="10804" y="14771"/>
                  </a:lnTo>
                  <a:lnTo>
                    <a:pt x="11072" y="14600"/>
                  </a:lnTo>
                  <a:lnTo>
                    <a:pt x="11072" y="14600"/>
                  </a:lnTo>
                  <a:lnTo>
                    <a:pt x="11048" y="15087"/>
                  </a:lnTo>
                  <a:lnTo>
                    <a:pt x="10926" y="15136"/>
                  </a:lnTo>
                  <a:lnTo>
                    <a:pt x="10804" y="15209"/>
                  </a:lnTo>
                  <a:lnTo>
                    <a:pt x="10585" y="15330"/>
                  </a:lnTo>
                  <a:lnTo>
                    <a:pt x="10439" y="15403"/>
                  </a:lnTo>
                  <a:lnTo>
                    <a:pt x="10269" y="15525"/>
                  </a:lnTo>
                  <a:lnTo>
                    <a:pt x="10123" y="15647"/>
                  </a:lnTo>
                  <a:lnTo>
                    <a:pt x="10074" y="15695"/>
                  </a:lnTo>
                  <a:lnTo>
                    <a:pt x="10050" y="15793"/>
                  </a:lnTo>
                  <a:lnTo>
                    <a:pt x="10050" y="15817"/>
                  </a:lnTo>
                  <a:lnTo>
                    <a:pt x="10074" y="15841"/>
                  </a:lnTo>
                  <a:lnTo>
                    <a:pt x="10245" y="15841"/>
                  </a:lnTo>
                  <a:lnTo>
                    <a:pt x="10391" y="15817"/>
                  </a:lnTo>
                  <a:lnTo>
                    <a:pt x="10683" y="15671"/>
                  </a:lnTo>
                  <a:lnTo>
                    <a:pt x="11023" y="15501"/>
                  </a:lnTo>
                  <a:lnTo>
                    <a:pt x="10999" y="15841"/>
                  </a:lnTo>
                  <a:lnTo>
                    <a:pt x="10756" y="15987"/>
                  </a:lnTo>
                  <a:lnTo>
                    <a:pt x="10610" y="16085"/>
                  </a:lnTo>
                  <a:lnTo>
                    <a:pt x="10464" y="16206"/>
                  </a:lnTo>
                  <a:lnTo>
                    <a:pt x="10342" y="16352"/>
                  </a:lnTo>
                  <a:lnTo>
                    <a:pt x="10196" y="16474"/>
                  </a:lnTo>
                  <a:lnTo>
                    <a:pt x="10172" y="16498"/>
                  </a:lnTo>
                  <a:lnTo>
                    <a:pt x="10172" y="16522"/>
                  </a:lnTo>
                  <a:lnTo>
                    <a:pt x="10196" y="16547"/>
                  </a:lnTo>
                  <a:lnTo>
                    <a:pt x="10245" y="16547"/>
                  </a:lnTo>
                  <a:lnTo>
                    <a:pt x="10537" y="16425"/>
                  </a:lnTo>
                  <a:lnTo>
                    <a:pt x="10804" y="16303"/>
                  </a:lnTo>
                  <a:lnTo>
                    <a:pt x="10975" y="16230"/>
                  </a:lnTo>
                  <a:lnTo>
                    <a:pt x="10975" y="16449"/>
                  </a:lnTo>
                  <a:lnTo>
                    <a:pt x="10902" y="16474"/>
                  </a:lnTo>
                  <a:lnTo>
                    <a:pt x="10756" y="16547"/>
                  </a:lnTo>
                  <a:lnTo>
                    <a:pt x="10634" y="16620"/>
                  </a:lnTo>
                  <a:lnTo>
                    <a:pt x="10415" y="16814"/>
                  </a:lnTo>
                  <a:lnTo>
                    <a:pt x="10391" y="16863"/>
                  </a:lnTo>
                  <a:lnTo>
                    <a:pt x="10391" y="16887"/>
                  </a:lnTo>
                  <a:lnTo>
                    <a:pt x="10391" y="16960"/>
                  </a:lnTo>
                  <a:lnTo>
                    <a:pt x="10464" y="16985"/>
                  </a:lnTo>
                  <a:lnTo>
                    <a:pt x="10537" y="16985"/>
                  </a:lnTo>
                  <a:lnTo>
                    <a:pt x="10780" y="16887"/>
                  </a:lnTo>
                  <a:lnTo>
                    <a:pt x="11023" y="16790"/>
                  </a:lnTo>
                  <a:lnTo>
                    <a:pt x="11048" y="16887"/>
                  </a:lnTo>
                  <a:lnTo>
                    <a:pt x="10926" y="16960"/>
                  </a:lnTo>
                  <a:lnTo>
                    <a:pt x="10829" y="17058"/>
                  </a:lnTo>
                  <a:lnTo>
                    <a:pt x="10585" y="17252"/>
                  </a:lnTo>
                  <a:lnTo>
                    <a:pt x="10561" y="17277"/>
                  </a:lnTo>
                  <a:lnTo>
                    <a:pt x="10561" y="17301"/>
                  </a:lnTo>
                  <a:lnTo>
                    <a:pt x="10585" y="17325"/>
                  </a:lnTo>
                  <a:lnTo>
                    <a:pt x="10610" y="17325"/>
                  </a:lnTo>
                  <a:lnTo>
                    <a:pt x="10780" y="17301"/>
                  </a:lnTo>
                  <a:lnTo>
                    <a:pt x="10950" y="17252"/>
                  </a:lnTo>
                  <a:lnTo>
                    <a:pt x="11096" y="17179"/>
                  </a:lnTo>
                  <a:lnTo>
                    <a:pt x="11242" y="17082"/>
                  </a:lnTo>
                  <a:lnTo>
                    <a:pt x="11388" y="17155"/>
                  </a:lnTo>
                  <a:lnTo>
                    <a:pt x="11534" y="17179"/>
                  </a:lnTo>
                  <a:lnTo>
                    <a:pt x="11705" y="17204"/>
                  </a:lnTo>
                  <a:lnTo>
                    <a:pt x="11875" y="17204"/>
                  </a:lnTo>
                  <a:lnTo>
                    <a:pt x="12216" y="17179"/>
                  </a:lnTo>
                  <a:lnTo>
                    <a:pt x="12508" y="17155"/>
                  </a:lnTo>
                  <a:lnTo>
                    <a:pt x="12897" y="17179"/>
                  </a:lnTo>
                  <a:lnTo>
                    <a:pt x="13067" y="17179"/>
                  </a:lnTo>
                  <a:lnTo>
                    <a:pt x="13262" y="17228"/>
                  </a:lnTo>
                  <a:lnTo>
                    <a:pt x="13432" y="17277"/>
                  </a:lnTo>
                  <a:lnTo>
                    <a:pt x="13554" y="17374"/>
                  </a:lnTo>
                  <a:lnTo>
                    <a:pt x="13676" y="17496"/>
                  </a:lnTo>
                  <a:lnTo>
                    <a:pt x="13773" y="17617"/>
                  </a:lnTo>
                  <a:lnTo>
                    <a:pt x="13530" y="17593"/>
                  </a:lnTo>
                  <a:lnTo>
                    <a:pt x="12556" y="17593"/>
                  </a:lnTo>
                  <a:lnTo>
                    <a:pt x="11826" y="17642"/>
                  </a:lnTo>
                  <a:lnTo>
                    <a:pt x="10366" y="17715"/>
                  </a:lnTo>
                  <a:lnTo>
                    <a:pt x="9637" y="17739"/>
                  </a:lnTo>
                  <a:lnTo>
                    <a:pt x="8907" y="17763"/>
                  </a:lnTo>
                  <a:lnTo>
                    <a:pt x="7763" y="17788"/>
                  </a:lnTo>
                  <a:lnTo>
                    <a:pt x="6644" y="17788"/>
                  </a:lnTo>
                  <a:lnTo>
                    <a:pt x="6181" y="17739"/>
                  </a:lnTo>
                  <a:lnTo>
                    <a:pt x="5816" y="17715"/>
                  </a:lnTo>
                  <a:lnTo>
                    <a:pt x="5500" y="17690"/>
                  </a:lnTo>
                  <a:lnTo>
                    <a:pt x="5597" y="17544"/>
                  </a:lnTo>
                  <a:lnTo>
                    <a:pt x="5743" y="17447"/>
                  </a:lnTo>
                  <a:lnTo>
                    <a:pt x="5865" y="17350"/>
                  </a:lnTo>
                  <a:lnTo>
                    <a:pt x="6035" y="17277"/>
                  </a:lnTo>
                  <a:lnTo>
                    <a:pt x="6206" y="17228"/>
                  </a:lnTo>
                  <a:lnTo>
                    <a:pt x="6376" y="17179"/>
                  </a:lnTo>
                  <a:lnTo>
                    <a:pt x="6765" y="17155"/>
                  </a:lnTo>
                  <a:lnTo>
                    <a:pt x="7057" y="17179"/>
                  </a:lnTo>
                  <a:lnTo>
                    <a:pt x="7374" y="17204"/>
                  </a:lnTo>
                  <a:lnTo>
                    <a:pt x="7544" y="17179"/>
                  </a:lnTo>
                  <a:lnTo>
                    <a:pt x="7690" y="17179"/>
                  </a:lnTo>
                  <a:lnTo>
                    <a:pt x="7836" y="17131"/>
                  </a:lnTo>
                  <a:lnTo>
                    <a:pt x="7958" y="17058"/>
                  </a:lnTo>
                  <a:lnTo>
                    <a:pt x="7982" y="17009"/>
                  </a:lnTo>
                  <a:lnTo>
                    <a:pt x="8055" y="17033"/>
                  </a:lnTo>
                  <a:lnTo>
                    <a:pt x="8128" y="17033"/>
                  </a:lnTo>
                  <a:lnTo>
                    <a:pt x="8177" y="17009"/>
                  </a:lnTo>
                  <a:lnTo>
                    <a:pt x="8225" y="16960"/>
                  </a:lnTo>
                  <a:lnTo>
                    <a:pt x="8274" y="16887"/>
                  </a:lnTo>
                  <a:lnTo>
                    <a:pt x="8298" y="16766"/>
                  </a:lnTo>
                  <a:lnTo>
                    <a:pt x="8298" y="16668"/>
                  </a:lnTo>
                  <a:lnTo>
                    <a:pt x="8298" y="16620"/>
                  </a:lnTo>
                  <a:lnTo>
                    <a:pt x="8274" y="16595"/>
                  </a:lnTo>
                  <a:lnTo>
                    <a:pt x="8298" y="16303"/>
                  </a:lnTo>
                  <a:lnTo>
                    <a:pt x="8298" y="15768"/>
                  </a:lnTo>
                  <a:lnTo>
                    <a:pt x="8298" y="15233"/>
                  </a:lnTo>
                  <a:lnTo>
                    <a:pt x="8298" y="14965"/>
                  </a:lnTo>
                  <a:lnTo>
                    <a:pt x="8323" y="14649"/>
                  </a:lnTo>
                  <a:lnTo>
                    <a:pt x="8323" y="14333"/>
                  </a:lnTo>
                  <a:lnTo>
                    <a:pt x="8323" y="14187"/>
                  </a:lnTo>
                  <a:lnTo>
                    <a:pt x="8298" y="14065"/>
                  </a:lnTo>
                  <a:lnTo>
                    <a:pt x="9101" y="14041"/>
                  </a:lnTo>
                  <a:lnTo>
                    <a:pt x="9101" y="14041"/>
                  </a:lnTo>
                  <a:lnTo>
                    <a:pt x="8980" y="14138"/>
                  </a:lnTo>
                  <a:lnTo>
                    <a:pt x="8834" y="14260"/>
                  </a:lnTo>
                  <a:lnTo>
                    <a:pt x="8688" y="14406"/>
                  </a:lnTo>
                  <a:lnTo>
                    <a:pt x="8663" y="14454"/>
                  </a:lnTo>
                  <a:lnTo>
                    <a:pt x="8639" y="14503"/>
                  </a:lnTo>
                  <a:lnTo>
                    <a:pt x="8615" y="14600"/>
                  </a:lnTo>
                  <a:lnTo>
                    <a:pt x="8615" y="14649"/>
                  </a:lnTo>
                  <a:lnTo>
                    <a:pt x="8639" y="14673"/>
                  </a:lnTo>
                  <a:lnTo>
                    <a:pt x="8761" y="14673"/>
                  </a:lnTo>
                  <a:lnTo>
                    <a:pt x="8858" y="14649"/>
                  </a:lnTo>
                  <a:lnTo>
                    <a:pt x="9028" y="14527"/>
                  </a:lnTo>
                  <a:lnTo>
                    <a:pt x="9199" y="14406"/>
                  </a:lnTo>
                  <a:lnTo>
                    <a:pt x="9466" y="14235"/>
                  </a:lnTo>
                  <a:lnTo>
                    <a:pt x="9710" y="14016"/>
                  </a:lnTo>
                  <a:lnTo>
                    <a:pt x="9953" y="14016"/>
                  </a:lnTo>
                  <a:lnTo>
                    <a:pt x="9734" y="14211"/>
                  </a:lnTo>
                  <a:lnTo>
                    <a:pt x="9539" y="14406"/>
                  </a:lnTo>
                  <a:lnTo>
                    <a:pt x="9345" y="14625"/>
                  </a:lnTo>
                  <a:lnTo>
                    <a:pt x="9199" y="14868"/>
                  </a:lnTo>
                  <a:lnTo>
                    <a:pt x="9199" y="14892"/>
                  </a:lnTo>
                  <a:lnTo>
                    <a:pt x="9199" y="14917"/>
                  </a:lnTo>
                  <a:lnTo>
                    <a:pt x="9223" y="14941"/>
                  </a:lnTo>
                  <a:lnTo>
                    <a:pt x="9272" y="14941"/>
                  </a:lnTo>
                  <a:lnTo>
                    <a:pt x="9393" y="14892"/>
                  </a:lnTo>
                  <a:lnTo>
                    <a:pt x="9515" y="14844"/>
                  </a:lnTo>
                  <a:lnTo>
                    <a:pt x="9758" y="14698"/>
                  </a:lnTo>
                  <a:lnTo>
                    <a:pt x="10196" y="14357"/>
                  </a:lnTo>
                  <a:lnTo>
                    <a:pt x="10464" y="14235"/>
                  </a:lnTo>
                  <a:lnTo>
                    <a:pt x="10658" y="14138"/>
                  </a:lnTo>
                  <a:lnTo>
                    <a:pt x="10804" y="14016"/>
                  </a:lnTo>
                  <a:close/>
                  <a:moveTo>
                    <a:pt x="6936" y="1"/>
                  </a:moveTo>
                  <a:lnTo>
                    <a:pt x="5914" y="74"/>
                  </a:lnTo>
                  <a:lnTo>
                    <a:pt x="4892" y="147"/>
                  </a:lnTo>
                  <a:lnTo>
                    <a:pt x="3870" y="268"/>
                  </a:lnTo>
                  <a:lnTo>
                    <a:pt x="2945" y="366"/>
                  </a:lnTo>
                  <a:lnTo>
                    <a:pt x="2483" y="390"/>
                  </a:lnTo>
                  <a:lnTo>
                    <a:pt x="1680" y="390"/>
                  </a:lnTo>
                  <a:lnTo>
                    <a:pt x="1339" y="317"/>
                  </a:lnTo>
                  <a:lnTo>
                    <a:pt x="658" y="195"/>
                  </a:lnTo>
                  <a:lnTo>
                    <a:pt x="634" y="147"/>
                  </a:lnTo>
                  <a:lnTo>
                    <a:pt x="585" y="122"/>
                  </a:lnTo>
                  <a:lnTo>
                    <a:pt x="512" y="98"/>
                  </a:lnTo>
                  <a:lnTo>
                    <a:pt x="463" y="98"/>
                  </a:lnTo>
                  <a:lnTo>
                    <a:pt x="390" y="122"/>
                  </a:lnTo>
                  <a:lnTo>
                    <a:pt x="342" y="147"/>
                  </a:lnTo>
                  <a:lnTo>
                    <a:pt x="317" y="220"/>
                  </a:lnTo>
                  <a:lnTo>
                    <a:pt x="293" y="293"/>
                  </a:lnTo>
                  <a:lnTo>
                    <a:pt x="244" y="1169"/>
                  </a:lnTo>
                  <a:lnTo>
                    <a:pt x="220" y="2069"/>
                  </a:lnTo>
                  <a:lnTo>
                    <a:pt x="196" y="3821"/>
                  </a:lnTo>
                  <a:lnTo>
                    <a:pt x="171" y="4794"/>
                  </a:lnTo>
                  <a:lnTo>
                    <a:pt x="123" y="5768"/>
                  </a:lnTo>
                  <a:lnTo>
                    <a:pt x="25" y="7690"/>
                  </a:lnTo>
                  <a:lnTo>
                    <a:pt x="1" y="8614"/>
                  </a:lnTo>
                  <a:lnTo>
                    <a:pt x="1" y="9539"/>
                  </a:lnTo>
                  <a:lnTo>
                    <a:pt x="25" y="11364"/>
                  </a:lnTo>
                  <a:lnTo>
                    <a:pt x="1" y="11997"/>
                  </a:lnTo>
                  <a:lnTo>
                    <a:pt x="1" y="12362"/>
                  </a:lnTo>
                  <a:lnTo>
                    <a:pt x="25" y="12702"/>
                  </a:lnTo>
                  <a:lnTo>
                    <a:pt x="50" y="13067"/>
                  </a:lnTo>
                  <a:lnTo>
                    <a:pt x="123" y="13408"/>
                  </a:lnTo>
                  <a:lnTo>
                    <a:pt x="244" y="13700"/>
                  </a:lnTo>
                  <a:lnTo>
                    <a:pt x="317" y="13846"/>
                  </a:lnTo>
                  <a:lnTo>
                    <a:pt x="390" y="13968"/>
                  </a:lnTo>
                  <a:lnTo>
                    <a:pt x="463" y="14065"/>
                  </a:lnTo>
                  <a:lnTo>
                    <a:pt x="561" y="14089"/>
                  </a:lnTo>
                  <a:lnTo>
                    <a:pt x="634" y="14089"/>
                  </a:lnTo>
                  <a:lnTo>
                    <a:pt x="731" y="14065"/>
                  </a:lnTo>
                  <a:lnTo>
                    <a:pt x="901" y="14138"/>
                  </a:lnTo>
                  <a:lnTo>
                    <a:pt x="1072" y="14162"/>
                  </a:lnTo>
                  <a:lnTo>
                    <a:pt x="1412" y="14211"/>
                  </a:lnTo>
                  <a:lnTo>
                    <a:pt x="2093" y="14260"/>
                  </a:lnTo>
                  <a:lnTo>
                    <a:pt x="2726" y="14308"/>
                  </a:lnTo>
                  <a:lnTo>
                    <a:pt x="3334" y="14308"/>
                  </a:lnTo>
                  <a:lnTo>
                    <a:pt x="3943" y="14284"/>
                  </a:lnTo>
                  <a:lnTo>
                    <a:pt x="4551" y="14260"/>
                  </a:lnTo>
                  <a:lnTo>
                    <a:pt x="7958" y="14089"/>
                  </a:lnTo>
                  <a:lnTo>
                    <a:pt x="7958" y="14089"/>
                  </a:lnTo>
                  <a:lnTo>
                    <a:pt x="7909" y="14211"/>
                  </a:lnTo>
                  <a:lnTo>
                    <a:pt x="7885" y="14357"/>
                  </a:lnTo>
                  <a:lnTo>
                    <a:pt x="7860" y="14673"/>
                  </a:lnTo>
                  <a:lnTo>
                    <a:pt x="7860" y="15233"/>
                  </a:lnTo>
                  <a:lnTo>
                    <a:pt x="7860" y="15768"/>
                  </a:lnTo>
                  <a:lnTo>
                    <a:pt x="7836" y="16303"/>
                  </a:lnTo>
                  <a:lnTo>
                    <a:pt x="7812" y="16547"/>
                  </a:lnTo>
                  <a:lnTo>
                    <a:pt x="7812" y="16668"/>
                  </a:lnTo>
                  <a:lnTo>
                    <a:pt x="7812" y="16790"/>
                  </a:lnTo>
                  <a:lnTo>
                    <a:pt x="7666" y="16741"/>
                  </a:lnTo>
                  <a:lnTo>
                    <a:pt x="7471" y="16693"/>
                  </a:lnTo>
                  <a:lnTo>
                    <a:pt x="7276" y="16693"/>
                  </a:lnTo>
                  <a:lnTo>
                    <a:pt x="7057" y="16668"/>
                  </a:lnTo>
                  <a:lnTo>
                    <a:pt x="6644" y="16693"/>
                  </a:lnTo>
                  <a:lnTo>
                    <a:pt x="6303" y="16741"/>
                  </a:lnTo>
                  <a:lnTo>
                    <a:pt x="6060" y="16790"/>
                  </a:lnTo>
                  <a:lnTo>
                    <a:pt x="5841" y="16863"/>
                  </a:lnTo>
                  <a:lnTo>
                    <a:pt x="5646" y="16936"/>
                  </a:lnTo>
                  <a:lnTo>
                    <a:pt x="5451" y="17058"/>
                  </a:lnTo>
                  <a:lnTo>
                    <a:pt x="5281" y="17204"/>
                  </a:lnTo>
                  <a:lnTo>
                    <a:pt x="5135" y="17374"/>
                  </a:lnTo>
                  <a:lnTo>
                    <a:pt x="5038" y="17569"/>
                  </a:lnTo>
                  <a:lnTo>
                    <a:pt x="4940" y="17812"/>
                  </a:lnTo>
                  <a:lnTo>
                    <a:pt x="4940" y="17885"/>
                  </a:lnTo>
                  <a:lnTo>
                    <a:pt x="4940" y="17958"/>
                  </a:lnTo>
                  <a:lnTo>
                    <a:pt x="4989" y="18031"/>
                  </a:lnTo>
                  <a:lnTo>
                    <a:pt x="5038" y="18055"/>
                  </a:lnTo>
                  <a:lnTo>
                    <a:pt x="5111" y="18080"/>
                  </a:lnTo>
                  <a:lnTo>
                    <a:pt x="5184" y="18080"/>
                  </a:lnTo>
                  <a:lnTo>
                    <a:pt x="5257" y="18055"/>
                  </a:lnTo>
                  <a:lnTo>
                    <a:pt x="5330" y="18007"/>
                  </a:lnTo>
                  <a:lnTo>
                    <a:pt x="5451" y="18080"/>
                  </a:lnTo>
                  <a:lnTo>
                    <a:pt x="5597" y="18128"/>
                  </a:lnTo>
                  <a:lnTo>
                    <a:pt x="5743" y="18177"/>
                  </a:lnTo>
                  <a:lnTo>
                    <a:pt x="5914" y="18201"/>
                  </a:lnTo>
                  <a:lnTo>
                    <a:pt x="6254" y="18226"/>
                  </a:lnTo>
                  <a:lnTo>
                    <a:pt x="6498" y="18226"/>
                  </a:lnTo>
                  <a:lnTo>
                    <a:pt x="7082" y="18250"/>
                  </a:lnTo>
                  <a:lnTo>
                    <a:pt x="7641" y="18250"/>
                  </a:lnTo>
                  <a:lnTo>
                    <a:pt x="8785" y="18226"/>
                  </a:lnTo>
                  <a:lnTo>
                    <a:pt x="10147" y="18201"/>
                  </a:lnTo>
                  <a:lnTo>
                    <a:pt x="11486" y="18128"/>
                  </a:lnTo>
                  <a:lnTo>
                    <a:pt x="12994" y="18080"/>
                  </a:lnTo>
                  <a:lnTo>
                    <a:pt x="13238" y="18080"/>
                  </a:lnTo>
                  <a:lnTo>
                    <a:pt x="13505" y="18104"/>
                  </a:lnTo>
                  <a:lnTo>
                    <a:pt x="13773" y="18080"/>
                  </a:lnTo>
                  <a:lnTo>
                    <a:pt x="13919" y="18080"/>
                  </a:lnTo>
                  <a:lnTo>
                    <a:pt x="14016" y="18031"/>
                  </a:lnTo>
                  <a:lnTo>
                    <a:pt x="14089" y="18080"/>
                  </a:lnTo>
                  <a:lnTo>
                    <a:pt x="14235" y="18080"/>
                  </a:lnTo>
                  <a:lnTo>
                    <a:pt x="14284" y="18055"/>
                  </a:lnTo>
                  <a:lnTo>
                    <a:pt x="14333" y="18007"/>
                  </a:lnTo>
                  <a:lnTo>
                    <a:pt x="14381" y="17958"/>
                  </a:lnTo>
                  <a:lnTo>
                    <a:pt x="14406" y="17885"/>
                  </a:lnTo>
                  <a:lnTo>
                    <a:pt x="14381" y="17812"/>
                  </a:lnTo>
                  <a:lnTo>
                    <a:pt x="14308" y="17569"/>
                  </a:lnTo>
                  <a:lnTo>
                    <a:pt x="14211" y="17374"/>
                  </a:lnTo>
                  <a:lnTo>
                    <a:pt x="14065" y="17179"/>
                  </a:lnTo>
                  <a:lnTo>
                    <a:pt x="13895" y="17033"/>
                  </a:lnTo>
                  <a:lnTo>
                    <a:pt x="13700" y="16912"/>
                  </a:lnTo>
                  <a:lnTo>
                    <a:pt x="13505" y="16814"/>
                  </a:lnTo>
                  <a:lnTo>
                    <a:pt x="13262" y="16741"/>
                  </a:lnTo>
                  <a:lnTo>
                    <a:pt x="13043" y="16693"/>
                  </a:lnTo>
                  <a:lnTo>
                    <a:pt x="12581" y="16693"/>
                  </a:lnTo>
                  <a:lnTo>
                    <a:pt x="12118" y="16766"/>
                  </a:lnTo>
                  <a:lnTo>
                    <a:pt x="11802" y="16790"/>
                  </a:lnTo>
                  <a:lnTo>
                    <a:pt x="11486" y="16814"/>
                  </a:lnTo>
                  <a:lnTo>
                    <a:pt x="11461" y="16620"/>
                  </a:lnTo>
                  <a:lnTo>
                    <a:pt x="11510" y="16571"/>
                  </a:lnTo>
                  <a:lnTo>
                    <a:pt x="11534" y="16498"/>
                  </a:lnTo>
                  <a:lnTo>
                    <a:pt x="11534" y="16449"/>
                  </a:lnTo>
                  <a:lnTo>
                    <a:pt x="11486" y="16425"/>
                  </a:lnTo>
                  <a:lnTo>
                    <a:pt x="11437" y="16401"/>
                  </a:lnTo>
                  <a:lnTo>
                    <a:pt x="11437" y="15939"/>
                  </a:lnTo>
                  <a:lnTo>
                    <a:pt x="11461" y="15501"/>
                  </a:lnTo>
                  <a:lnTo>
                    <a:pt x="11534" y="14746"/>
                  </a:lnTo>
                  <a:lnTo>
                    <a:pt x="11534" y="14381"/>
                  </a:lnTo>
                  <a:lnTo>
                    <a:pt x="11510" y="14187"/>
                  </a:lnTo>
                  <a:lnTo>
                    <a:pt x="11461" y="14016"/>
                  </a:lnTo>
                  <a:lnTo>
                    <a:pt x="14576" y="14016"/>
                  </a:lnTo>
                  <a:lnTo>
                    <a:pt x="15136" y="14041"/>
                  </a:lnTo>
                  <a:lnTo>
                    <a:pt x="15720" y="14089"/>
                  </a:lnTo>
                  <a:lnTo>
                    <a:pt x="16839" y="14211"/>
                  </a:lnTo>
                  <a:lnTo>
                    <a:pt x="17423" y="14260"/>
                  </a:lnTo>
                  <a:lnTo>
                    <a:pt x="17982" y="14260"/>
                  </a:lnTo>
                  <a:lnTo>
                    <a:pt x="18542" y="14235"/>
                  </a:lnTo>
                  <a:lnTo>
                    <a:pt x="18834" y="14211"/>
                  </a:lnTo>
                  <a:lnTo>
                    <a:pt x="19102" y="14138"/>
                  </a:lnTo>
                  <a:lnTo>
                    <a:pt x="19199" y="14114"/>
                  </a:lnTo>
                  <a:lnTo>
                    <a:pt x="19272" y="14041"/>
                  </a:lnTo>
                  <a:lnTo>
                    <a:pt x="19296" y="13968"/>
                  </a:lnTo>
                  <a:lnTo>
                    <a:pt x="19272" y="13870"/>
                  </a:lnTo>
                  <a:lnTo>
                    <a:pt x="19272" y="13773"/>
                  </a:lnTo>
                  <a:lnTo>
                    <a:pt x="19150" y="13043"/>
                  </a:lnTo>
                  <a:lnTo>
                    <a:pt x="19248" y="12921"/>
                  </a:lnTo>
                  <a:lnTo>
                    <a:pt x="19248" y="12873"/>
                  </a:lnTo>
                  <a:lnTo>
                    <a:pt x="19248" y="12824"/>
                  </a:lnTo>
                  <a:lnTo>
                    <a:pt x="19223" y="12800"/>
                  </a:lnTo>
                  <a:lnTo>
                    <a:pt x="19102" y="12800"/>
                  </a:lnTo>
                  <a:lnTo>
                    <a:pt x="19053" y="12337"/>
                  </a:lnTo>
                  <a:lnTo>
                    <a:pt x="19029" y="11875"/>
                  </a:lnTo>
                  <a:lnTo>
                    <a:pt x="18980" y="10926"/>
                  </a:lnTo>
                  <a:lnTo>
                    <a:pt x="18980" y="10001"/>
                  </a:lnTo>
                  <a:lnTo>
                    <a:pt x="19004" y="9052"/>
                  </a:lnTo>
                  <a:lnTo>
                    <a:pt x="19004" y="8955"/>
                  </a:lnTo>
                  <a:lnTo>
                    <a:pt x="19077" y="7203"/>
                  </a:lnTo>
                  <a:lnTo>
                    <a:pt x="19150" y="5549"/>
                  </a:lnTo>
                  <a:lnTo>
                    <a:pt x="19175" y="3894"/>
                  </a:lnTo>
                  <a:lnTo>
                    <a:pt x="19223" y="2385"/>
                  </a:lnTo>
                  <a:lnTo>
                    <a:pt x="19248" y="1607"/>
                  </a:lnTo>
                  <a:lnTo>
                    <a:pt x="19223" y="1242"/>
                  </a:lnTo>
                  <a:lnTo>
                    <a:pt x="19199" y="852"/>
                  </a:lnTo>
                  <a:lnTo>
                    <a:pt x="19248" y="804"/>
                  </a:lnTo>
                  <a:lnTo>
                    <a:pt x="19272" y="755"/>
                  </a:lnTo>
                  <a:lnTo>
                    <a:pt x="19296" y="682"/>
                  </a:lnTo>
                  <a:lnTo>
                    <a:pt x="19296" y="609"/>
                  </a:lnTo>
                  <a:lnTo>
                    <a:pt x="19272" y="560"/>
                  </a:lnTo>
                  <a:lnTo>
                    <a:pt x="19223" y="512"/>
                  </a:lnTo>
                  <a:lnTo>
                    <a:pt x="19175" y="463"/>
                  </a:lnTo>
                  <a:lnTo>
                    <a:pt x="19102" y="439"/>
                  </a:lnTo>
                  <a:lnTo>
                    <a:pt x="18493" y="317"/>
                  </a:lnTo>
                  <a:lnTo>
                    <a:pt x="17885" y="268"/>
                  </a:lnTo>
                  <a:lnTo>
                    <a:pt x="17277" y="244"/>
                  </a:lnTo>
                  <a:lnTo>
                    <a:pt x="16644" y="244"/>
                  </a:lnTo>
                  <a:lnTo>
                    <a:pt x="15403" y="293"/>
                  </a:lnTo>
                  <a:lnTo>
                    <a:pt x="14187" y="293"/>
                  </a:lnTo>
                  <a:lnTo>
                    <a:pt x="12629" y="220"/>
                  </a:lnTo>
                  <a:lnTo>
                    <a:pt x="11072" y="122"/>
                  </a:lnTo>
                  <a:lnTo>
                    <a:pt x="9515" y="49"/>
                  </a:lnTo>
                  <a:lnTo>
                    <a:pt x="7958" y="1"/>
                  </a:lnTo>
                  <a:close/>
                </a:path>
              </a:pathLst>
            </a:custGeom>
            <a:solidFill>
              <a:srgbClr val="2B354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46" name="Google Shape;146;p30"/>
            <p:cNvGrpSpPr/>
            <p:nvPr/>
          </p:nvGrpSpPr>
          <p:grpSpPr>
            <a:xfrm>
              <a:off x="1331967" y="3103516"/>
              <a:ext cx="506574" cy="321826"/>
              <a:chOff x="2148375" y="4705800"/>
              <a:chExt cx="162000" cy="102925"/>
            </a:xfrm>
          </p:grpSpPr>
          <p:sp>
            <p:nvSpPr>
              <p:cNvPr id="147" name="Google Shape;147;p30"/>
              <p:cNvSpPr/>
              <p:nvPr/>
            </p:nvSpPr>
            <p:spPr>
              <a:xfrm>
                <a:off x="2258900" y="4721050"/>
                <a:ext cx="51475" cy="73400"/>
              </a:xfrm>
              <a:custGeom>
                <a:rect b="b" l="l" r="r" t="t"/>
                <a:pathLst>
                  <a:path extrusionOk="0" fill="none" h="2936" w="2059">
                    <a:moveTo>
                      <a:pt x="2059" y="1"/>
                    </a:moveTo>
                    <a:lnTo>
                      <a:pt x="1" y="1449"/>
                    </a:lnTo>
                    <a:lnTo>
                      <a:pt x="2059" y="2935"/>
                    </a:lnTo>
                    <a:lnTo>
                      <a:pt x="2059" y="1"/>
                    </a:lnTo>
                    <a:close/>
                  </a:path>
                </a:pathLst>
              </a:custGeom>
              <a:solidFill>
                <a:schemeClr val="dk1"/>
              </a:solidFill>
              <a:ln cap="rnd" cmpd="sng" w="381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30"/>
              <p:cNvSpPr/>
              <p:nvPr/>
            </p:nvSpPr>
            <p:spPr>
              <a:xfrm>
                <a:off x="2148375" y="4705800"/>
                <a:ext cx="110550" cy="102925"/>
              </a:xfrm>
              <a:custGeom>
                <a:rect b="b" l="l" r="r" t="t"/>
                <a:pathLst>
                  <a:path extrusionOk="0" fill="none" h="4117" w="4422">
                    <a:moveTo>
                      <a:pt x="573" y="1"/>
                    </a:moveTo>
                    <a:lnTo>
                      <a:pt x="3812" y="1"/>
                    </a:lnTo>
                    <a:lnTo>
                      <a:pt x="3812" y="1"/>
                    </a:lnTo>
                    <a:lnTo>
                      <a:pt x="3926" y="1"/>
                    </a:lnTo>
                    <a:lnTo>
                      <a:pt x="4041" y="39"/>
                    </a:lnTo>
                    <a:lnTo>
                      <a:pt x="4231" y="191"/>
                    </a:lnTo>
                    <a:lnTo>
                      <a:pt x="4384" y="382"/>
                    </a:lnTo>
                    <a:lnTo>
                      <a:pt x="4384" y="458"/>
                    </a:lnTo>
                    <a:lnTo>
                      <a:pt x="4422" y="611"/>
                    </a:lnTo>
                    <a:lnTo>
                      <a:pt x="4422" y="3545"/>
                    </a:lnTo>
                    <a:lnTo>
                      <a:pt x="4422" y="3545"/>
                    </a:lnTo>
                    <a:lnTo>
                      <a:pt x="4384" y="3659"/>
                    </a:lnTo>
                    <a:lnTo>
                      <a:pt x="4384" y="3774"/>
                    </a:lnTo>
                    <a:lnTo>
                      <a:pt x="4231" y="3964"/>
                    </a:lnTo>
                    <a:lnTo>
                      <a:pt x="4041" y="4079"/>
                    </a:lnTo>
                    <a:lnTo>
                      <a:pt x="3926" y="4117"/>
                    </a:lnTo>
                    <a:lnTo>
                      <a:pt x="3812" y="4117"/>
                    </a:lnTo>
                    <a:lnTo>
                      <a:pt x="573" y="4117"/>
                    </a:lnTo>
                    <a:lnTo>
                      <a:pt x="573" y="4117"/>
                    </a:lnTo>
                    <a:lnTo>
                      <a:pt x="458" y="4117"/>
                    </a:lnTo>
                    <a:lnTo>
                      <a:pt x="344" y="4079"/>
                    </a:lnTo>
                    <a:lnTo>
                      <a:pt x="153" y="3964"/>
                    </a:lnTo>
                    <a:lnTo>
                      <a:pt x="39" y="3774"/>
                    </a:lnTo>
                    <a:lnTo>
                      <a:pt x="1" y="3659"/>
                    </a:lnTo>
                    <a:lnTo>
                      <a:pt x="1" y="3545"/>
                    </a:lnTo>
                    <a:lnTo>
                      <a:pt x="1" y="611"/>
                    </a:lnTo>
                    <a:lnTo>
                      <a:pt x="1" y="611"/>
                    </a:lnTo>
                    <a:lnTo>
                      <a:pt x="1" y="458"/>
                    </a:lnTo>
                    <a:lnTo>
                      <a:pt x="39" y="382"/>
                    </a:lnTo>
                    <a:lnTo>
                      <a:pt x="153" y="191"/>
                    </a:lnTo>
                    <a:lnTo>
                      <a:pt x="344" y="39"/>
                    </a:lnTo>
                    <a:lnTo>
                      <a:pt x="458" y="1"/>
                    </a:lnTo>
                    <a:lnTo>
                      <a:pt x="573" y="1"/>
                    </a:lnTo>
                    <a:lnTo>
                      <a:pt x="573" y="1"/>
                    </a:lnTo>
                    <a:close/>
                  </a:path>
                </a:pathLst>
              </a:custGeom>
              <a:solidFill>
                <a:schemeClr val="dk1"/>
              </a:solidFill>
              <a:ln cap="rnd" cmpd="sng" w="381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3" name="Shape 753"/>
        <p:cNvGrpSpPr/>
        <p:nvPr/>
      </p:nvGrpSpPr>
      <p:grpSpPr>
        <a:xfrm>
          <a:off x="0" y="0"/>
          <a:ext cx="0" cy="0"/>
          <a:chOff x="0" y="0"/>
          <a:chExt cx="0" cy="0"/>
        </a:xfrm>
      </p:grpSpPr>
      <p:sp>
        <p:nvSpPr>
          <p:cNvPr id="754" name="Google Shape;754;p75"/>
          <p:cNvSpPr txBox="1"/>
          <p:nvPr>
            <p:ph type="title"/>
          </p:nvPr>
        </p:nvSpPr>
        <p:spPr>
          <a:xfrm>
            <a:off x="311700" y="2926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2900"/>
              <a:t>“Either-or” thinking is also often not true</a:t>
            </a:r>
            <a:endParaRPr sz="2900"/>
          </a:p>
        </p:txBody>
      </p:sp>
      <p:sp>
        <p:nvSpPr>
          <p:cNvPr id="755" name="Google Shape;755;p75"/>
          <p:cNvSpPr txBox="1"/>
          <p:nvPr/>
        </p:nvSpPr>
        <p:spPr>
          <a:xfrm>
            <a:off x="311700" y="1012550"/>
            <a:ext cx="8520600" cy="78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latin typeface="Nunito"/>
                <a:ea typeface="Nunito"/>
                <a:cs typeface="Nunito"/>
                <a:sym typeface="Nunito"/>
              </a:rPr>
              <a:t>What if</a:t>
            </a:r>
            <a:r>
              <a:rPr lang="en" sz="1300">
                <a:latin typeface="Nunito"/>
                <a:ea typeface="Nunito"/>
                <a:cs typeface="Nunito"/>
                <a:sym typeface="Nunito"/>
              </a:rPr>
              <a:t>: A research department head at the university is advocating for opportunities to have more research publication coming from African scholars and believes that publications from the UK are of higher quality than those of Kenya.</a:t>
            </a:r>
            <a:endParaRPr sz="1600">
              <a:latin typeface="Nunito"/>
              <a:ea typeface="Nunito"/>
              <a:cs typeface="Nunito"/>
              <a:sym typeface="Nunito"/>
            </a:endParaRPr>
          </a:p>
        </p:txBody>
      </p:sp>
      <p:sp>
        <p:nvSpPr>
          <p:cNvPr id="756" name="Google Shape;756;p75"/>
          <p:cNvSpPr txBox="1"/>
          <p:nvPr/>
        </p:nvSpPr>
        <p:spPr>
          <a:xfrm>
            <a:off x="311700" y="4162725"/>
            <a:ext cx="8520600" cy="11268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1200"/>
              </a:spcBef>
              <a:spcAft>
                <a:spcPts val="0"/>
              </a:spcAft>
              <a:buNone/>
            </a:pPr>
            <a:r>
              <a:rPr lang="en">
                <a:solidFill>
                  <a:schemeClr val="dk1"/>
                </a:solidFill>
                <a:latin typeface="Calibri"/>
                <a:ea typeface="Calibri"/>
                <a:cs typeface="Calibri"/>
                <a:sym typeface="Calibri"/>
              </a:rPr>
              <a:t>Calling a person “Racist” </a:t>
            </a:r>
            <a:r>
              <a:rPr i="1" lang="en">
                <a:solidFill>
                  <a:schemeClr val="dk1"/>
                </a:solidFill>
                <a:latin typeface="Calibri"/>
                <a:ea typeface="Calibri"/>
                <a:cs typeface="Calibri"/>
                <a:sym typeface="Calibri"/>
              </a:rPr>
              <a:t>vs</a:t>
            </a:r>
            <a:r>
              <a:rPr lang="en">
                <a:solidFill>
                  <a:schemeClr val="dk1"/>
                </a:solidFill>
                <a:latin typeface="Calibri"/>
                <a:ea typeface="Calibri"/>
                <a:cs typeface="Calibri"/>
                <a:sym typeface="Calibri"/>
              </a:rPr>
              <a:t> “non-racist” isn't just an unhelpful way of thinking about a person, but it’s often not a true reflection of a person’s actions.</a:t>
            </a:r>
            <a:endParaRPr>
              <a:solidFill>
                <a:schemeClr val="dk1"/>
              </a:solidFill>
              <a:latin typeface="Calibri"/>
              <a:ea typeface="Calibri"/>
              <a:cs typeface="Calibri"/>
              <a:sym typeface="Calibri"/>
            </a:endParaRPr>
          </a:p>
          <a:p>
            <a:pPr indent="0" lvl="0" marL="0" rtl="0" algn="ctr">
              <a:lnSpc>
                <a:spcPct val="115000"/>
              </a:lnSpc>
              <a:spcBef>
                <a:spcPts val="1200"/>
              </a:spcBef>
              <a:spcAft>
                <a:spcPts val="1200"/>
              </a:spcAft>
              <a:buNone/>
            </a:pPr>
            <a:r>
              <a:rPr b="1" lang="en" sz="1900">
                <a:solidFill>
                  <a:schemeClr val="dk1"/>
                </a:solidFill>
                <a:latin typeface="Calibri"/>
                <a:ea typeface="Calibri"/>
                <a:cs typeface="Calibri"/>
                <a:sym typeface="Calibri"/>
              </a:rPr>
              <a:t>It is possible we can both uphold </a:t>
            </a:r>
            <a:r>
              <a:rPr b="1" lang="en" sz="1900" u="sng">
                <a:solidFill>
                  <a:schemeClr val="dk1"/>
                </a:solidFill>
                <a:latin typeface="Calibri"/>
                <a:ea typeface="Calibri"/>
                <a:cs typeface="Calibri"/>
                <a:sym typeface="Calibri"/>
              </a:rPr>
              <a:t>and</a:t>
            </a:r>
            <a:r>
              <a:rPr b="1" lang="en" sz="1900">
                <a:solidFill>
                  <a:schemeClr val="dk1"/>
                </a:solidFill>
                <a:latin typeface="Calibri"/>
                <a:ea typeface="Calibri"/>
                <a:cs typeface="Calibri"/>
                <a:sym typeface="Calibri"/>
              </a:rPr>
              <a:t> simultaneously dismantle racism.</a:t>
            </a:r>
            <a:endParaRPr b="1" sz="1900">
              <a:solidFill>
                <a:schemeClr val="dk1"/>
              </a:solidFill>
              <a:latin typeface="Calibri"/>
              <a:ea typeface="Calibri"/>
              <a:cs typeface="Calibri"/>
              <a:sym typeface="Calibri"/>
            </a:endParaRPr>
          </a:p>
        </p:txBody>
      </p:sp>
      <p:grpSp>
        <p:nvGrpSpPr>
          <p:cNvPr id="757" name="Google Shape;757;p75"/>
          <p:cNvGrpSpPr/>
          <p:nvPr/>
        </p:nvGrpSpPr>
        <p:grpSpPr>
          <a:xfrm>
            <a:off x="2417316" y="1795510"/>
            <a:ext cx="3850024" cy="2358255"/>
            <a:chOff x="2417316" y="1947910"/>
            <a:chExt cx="3850024" cy="2358255"/>
          </a:xfrm>
        </p:grpSpPr>
        <p:sp>
          <p:nvSpPr>
            <p:cNvPr id="758" name="Google Shape;758;p75"/>
            <p:cNvSpPr/>
            <p:nvPr/>
          </p:nvSpPr>
          <p:spPr>
            <a:xfrm>
              <a:off x="2417316" y="2195587"/>
              <a:ext cx="1801649" cy="892841"/>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rgbClr val="F6C76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1100">
                  <a:solidFill>
                    <a:srgbClr val="2B3547"/>
                  </a:solidFill>
                  <a:latin typeface="Open Sans"/>
                  <a:ea typeface="Open Sans"/>
                  <a:cs typeface="Open Sans"/>
                  <a:sym typeface="Open Sans"/>
                </a:rPr>
                <a:t>Internal values, beliefs, thoughts, prejudices &amp; ideas that individuals have</a:t>
              </a:r>
              <a:endParaRPr sz="1100">
                <a:solidFill>
                  <a:srgbClr val="2B3547"/>
                </a:solidFill>
                <a:latin typeface="Open Sans"/>
                <a:ea typeface="Open Sans"/>
                <a:cs typeface="Open Sans"/>
                <a:sym typeface="Open Sans"/>
              </a:endParaRPr>
            </a:p>
          </p:txBody>
        </p:sp>
        <p:sp>
          <p:nvSpPr>
            <p:cNvPr id="759" name="Google Shape;759;p75"/>
            <p:cNvSpPr/>
            <p:nvPr/>
          </p:nvSpPr>
          <p:spPr>
            <a:xfrm>
              <a:off x="4465691" y="2195587"/>
              <a:ext cx="1801649" cy="892841"/>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rgbClr val="B4620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1100">
                  <a:solidFill>
                    <a:schemeClr val="lt1"/>
                  </a:solidFill>
                  <a:latin typeface="Open Sans"/>
                  <a:ea typeface="Open Sans"/>
                  <a:cs typeface="Open Sans"/>
                  <a:sym typeface="Open Sans"/>
                </a:rPr>
                <a:t>Discriminatory treatment, policies &amp; practices within organizations and institutions</a:t>
              </a:r>
              <a:endParaRPr sz="1100">
                <a:solidFill>
                  <a:schemeClr val="lt1"/>
                </a:solidFill>
                <a:latin typeface="Open Sans"/>
                <a:ea typeface="Open Sans"/>
                <a:cs typeface="Open Sans"/>
                <a:sym typeface="Open Sans"/>
              </a:endParaRPr>
            </a:p>
          </p:txBody>
        </p:sp>
        <p:sp>
          <p:nvSpPr>
            <p:cNvPr id="760" name="Google Shape;760;p75"/>
            <p:cNvSpPr/>
            <p:nvPr/>
          </p:nvSpPr>
          <p:spPr>
            <a:xfrm>
              <a:off x="2417316" y="3413324"/>
              <a:ext cx="1801649" cy="892841"/>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rgbClr val="EF86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1100">
                  <a:solidFill>
                    <a:srgbClr val="2B3547"/>
                  </a:solidFill>
                  <a:latin typeface="Open Sans"/>
                  <a:ea typeface="Open Sans"/>
                  <a:cs typeface="Open Sans"/>
                  <a:sym typeface="Open Sans"/>
                </a:rPr>
                <a:t>The expression of beliefs between individuals</a:t>
              </a:r>
              <a:endParaRPr sz="1100">
                <a:solidFill>
                  <a:srgbClr val="2B3547"/>
                </a:solidFill>
                <a:latin typeface="Open Sans"/>
                <a:ea typeface="Open Sans"/>
                <a:cs typeface="Open Sans"/>
                <a:sym typeface="Open Sans"/>
              </a:endParaRPr>
            </a:p>
          </p:txBody>
        </p:sp>
        <p:sp>
          <p:nvSpPr>
            <p:cNvPr id="761" name="Google Shape;761;p75"/>
            <p:cNvSpPr/>
            <p:nvPr/>
          </p:nvSpPr>
          <p:spPr>
            <a:xfrm>
              <a:off x="4465691" y="3413324"/>
              <a:ext cx="1801649" cy="892841"/>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1100">
                  <a:solidFill>
                    <a:schemeClr val="lt1"/>
                  </a:solidFill>
                  <a:latin typeface="Open Sans"/>
                  <a:ea typeface="Open Sans"/>
                  <a:cs typeface="Open Sans"/>
                  <a:sym typeface="Open Sans"/>
                </a:rPr>
                <a:t>Systems in which public policies, institutional practices, &amp; other norms perpetuate inequities</a:t>
              </a:r>
              <a:endParaRPr sz="1100">
                <a:solidFill>
                  <a:schemeClr val="lt1"/>
                </a:solidFill>
                <a:latin typeface="Open Sans"/>
                <a:ea typeface="Open Sans"/>
                <a:cs typeface="Open Sans"/>
                <a:sym typeface="Open Sans"/>
              </a:endParaRPr>
            </a:p>
          </p:txBody>
        </p:sp>
        <p:sp>
          <p:nvSpPr>
            <p:cNvPr id="762" name="Google Shape;762;p75"/>
            <p:cNvSpPr txBox="1"/>
            <p:nvPr/>
          </p:nvSpPr>
          <p:spPr>
            <a:xfrm>
              <a:off x="2640720" y="1947910"/>
              <a:ext cx="1356300" cy="265500"/>
            </a:xfrm>
            <a:prstGeom prst="rect">
              <a:avLst/>
            </a:prstGeom>
            <a:noFill/>
            <a:ln>
              <a:noFill/>
            </a:ln>
          </p:spPr>
          <p:txBody>
            <a:bodyPr anchorCtr="0" anchor="ctr" bIns="0" lIns="0" spcFirstLastPara="1" rIns="0" wrap="square" tIns="0">
              <a:noAutofit/>
            </a:bodyPr>
            <a:lstStyle/>
            <a:p>
              <a:pPr indent="0" lvl="0" marL="0" rtl="0" algn="ctr">
                <a:lnSpc>
                  <a:spcPct val="90000"/>
                </a:lnSpc>
                <a:spcBef>
                  <a:spcPts val="0"/>
                </a:spcBef>
                <a:spcAft>
                  <a:spcPts val="0"/>
                </a:spcAft>
                <a:buNone/>
              </a:pPr>
              <a:r>
                <a:rPr b="1" lang="en" sz="2400">
                  <a:solidFill>
                    <a:srgbClr val="F6C76B"/>
                  </a:solidFill>
                  <a:latin typeface="Amatic SC"/>
                  <a:ea typeface="Amatic SC"/>
                  <a:cs typeface="Amatic SC"/>
                  <a:sym typeface="Amatic SC"/>
                </a:rPr>
                <a:t>Personal</a:t>
              </a:r>
              <a:endParaRPr b="1" sz="2400">
                <a:solidFill>
                  <a:srgbClr val="F6C76B"/>
                </a:solidFill>
                <a:latin typeface="Amatic SC"/>
                <a:ea typeface="Amatic SC"/>
                <a:cs typeface="Amatic SC"/>
                <a:sym typeface="Amatic SC"/>
              </a:endParaRPr>
            </a:p>
          </p:txBody>
        </p:sp>
        <p:sp>
          <p:nvSpPr>
            <p:cNvPr id="763" name="Google Shape;763;p75"/>
            <p:cNvSpPr txBox="1"/>
            <p:nvPr/>
          </p:nvSpPr>
          <p:spPr>
            <a:xfrm>
              <a:off x="4689087" y="1947910"/>
              <a:ext cx="1356300" cy="265500"/>
            </a:xfrm>
            <a:prstGeom prst="rect">
              <a:avLst/>
            </a:prstGeom>
            <a:noFill/>
            <a:ln>
              <a:noFill/>
            </a:ln>
          </p:spPr>
          <p:txBody>
            <a:bodyPr anchorCtr="0" anchor="ctr" bIns="0" lIns="0" spcFirstLastPara="1" rIns="0" wrap="square" tIns="0">
              <a:noAutofit/>
            </a:bodyPr>
            <a:lstStyle/>
            <a:p>
              <a:pPr indent="0" lvl="0" marL="0" rtl="0" algn="ctr">
                <a:lnSpc>
                  <a:spcPct val="90000"/>
                </a:lnSpc>
                <a:spcBef>
                  <a:spcPts val="0"/>
                </a:spcBef>
                <a:spcAft>
                  <a:spcPts val="0"/>
                </a:spcAft>
                <a:buNone/>
              </a:pPr>
              <a:r>
                <a:rPr b="1" lang="en" sz="2400">
                  <a:solidFill>
                    <a:srgbClr val="B46206"/>
                  </a:solidFill>
                  <a:latin typeface="Amatic SC"/>
                  <a:ea typeface="Amatic SC"/>
                  <a:cs typeface="Amatic SC"/>
                  <a:sym typeface="Amatic SC"/>
                </a:rPr>
                <a:t>Institutional</a:t>
              </a:r>
              <a:endParaRPr b="1" sz="2400">
                <a:solidFill>
                  <a:srgbClr val="B46206"/>
                </a:solidFill>
                <a:latin typeface="Amatic SC"/>
                <a:ea typeface="Amatic SC"/>
                <a:cs typeface="Amatic SC"/>
                <a:sym typeface="Amatic SC"/>
              </a:endParaRPr>
            </a:p>
          </p:txBody>
        </p:sp>
        <p:sp>
          <p:nvSpPr>
            <p:cNvPr id="764" name="Google Shape;764;p75"/>
            <p:cNvSpPr txBox="1"/>
            <p:nvPr/>
          </p:nvSpPr>
          <p:spPr>
            <a:xfrm>
              <a:off x="2640720" y="3145556"/>
              <a:ext cx="1356300" cy="265500"/>
            </a:xfrm>
            <a:prstGeom prst="rect">
              <a:avLst/>
            </a:prstGeom>
            <a:noFill/>
            <a:ln>
              <a:noFill/>
            </a:ln>
          </p:spPr>
          <p:txBody>
            <a:bodyPr anchorCtr="0" anchor="ctr" bIns="0" lIns="0" spcFirstLastPara="1" rIns="0" wrap="square" tIns="0">
              <a:noAutofit/>
            </a:bodyPr>
            <a:lstStyle/>
            <a:p>
              <a:pPr indent="0" lvl="0" marL="0" rtl="0" algn="ctr">
                <a:lnSpc>
                  <a:spcPct val="90000"/>
                </a:lnSpc>
                <a:spcBef>
                  <a:spcPts val="0"/>
                </a:spcBef>
                <a:spcAft>
                  <a:spcPts val="0"/>
                </a:spcAft>
                <a:buNone/>
              </a:pPr>
              <a:r>
                <a:rPr b="1" lang="en" sz="2400">
                  <a:solidFill>
                    <a:srgbClr val="EF8600"/>
                  </a:solidFill>
                  <a:latin typeface="Amatic SC"/>
                  <a:ea typeface="Amatic SC"/>
                  <a:cs typeface="Amatic SC"/>
                  <a:sym typeface="Amatic SC"/>
                </a:rPr>
                <a:t>Interpersonal</a:t>
              </a:r>
              <a:endParaRPr b="1" sz="2400">
                <a:solidFill>
                  <a:srgbClr val="EF8600"/>
                </a:solidFill>
                <a:latin typeface="Amatic SC"/>
                <a:ea typeface="Amatic SC"/>
                <a:cs typeface="Amatic SC"/>
                <a:sym typeface="Amatic SC"/>
              </a:endParaRPr>
            </a:p>
          </p:txBody>
        </p:sp>
        <p:sp>
          <p:nvSpPr>
            <p:cNvPr id="765" name="Google Shape;765;p75"/>
            <p:cNvSpPr txBox="1"/>
            <p:nvPr/>
          </p:nvSpPr>
          <p:spPr>
            <a:xfrm>
              <a:off x="4689087" y="3145556"/>
              <a:ext cx="1356300" cy="265500"/>
            </a:xfrm>
            <a:prstGeom prst="rect">
              <a:avLst/>
            </a:prstGeom>
            <a:noFill/>
            <a:ln>
              <a:noFill/>
            </a:ln>
          </p:spPr>
          <p:txBody>
            <a:bodyPr anchorCtr="0" anchor="ctr" bIns="0" lIns="0" spcFirstLastPara="1" rIns="0" wrap="square" tIns="0">
              <a:noAutofit/>
            </a:bodyPr>
            <a:lstStyle/>
            <a:p>
              <a:pPr indent="0" lvl="0" marL="0" rtl="0" algn="ctr">
                <a:lnSpc>
                  <a:spcPct val="90000"/>
                </a:lnSpc>
                <a:spcBef>
                  <a:spcPts val="0"/>
                </a:spcBef>
                <a:spcAft>
                  <a:spcPts val="0"/>
                </a:spcAft>
                <a:buNone/>
              </a:pPr>
              <a:r>
                <a:rPr b="1" lang="en" sz="2400">
                  <a:solidFill>
                    <a:schemeClr val="dk1"/>
                  </a:solidFill>
                  <a:latin typeface="Amatic SC"/>
                  <a:ea typeface="Amatic SC"/>
                  <a:cs typeface="Amatic SC"/>
                  <a:sym typeface="Amatic SC"/>
                </a:rPr>
                <a:t>Structural</a:t>
              </a:r>
              <a:endParaRPr b="1" sz="2400">
                <a:solidFill>
                  <a:schemeClr val="dk1"/>
                </a:solidFill>
                <a:latin typeface="Amatic SC"/>
                <a:ea typeface="Amatic SC"/>
                <a:cs typeface="Amatic SC"/>
                <a:sym typeface="Amatic SC"/>
              </a:endParaRPr>
            </a:p>
          </p:txBody>
        </p:sp>
      </p:grpSp>
      <p:cxnSp>
        <p:nvCxnSpPr>
          <p:cNvPr id="766" name="Google Shape;766;p75"/>
          <p:cNvCxnSpPr/>
          <p:nvPr/>
        </p:nvCxnSpPr>
        <p:spPr>
          <a:xfrm flipH="1" rot="10800000">
            <a:off x="666825" y="2557825"/>
            <a:ext cx="1502700" cy="762900"/>
          </a:xfrm>
          <a:prstGeom prst="straightConnector1">
            <a:avLst/>
          </a:prstGeom>
          <a:noFill/>
          <a:ln cap="flat" cmpd="sng" w="28575">
            <a:solidFill>
              <a:schemeClr val="dk2"/>
            </a:solidFill>
            <a:prstDash val="solid"/>
            <a:round/>
            <a:headEnd len="med" w="med" type="none"/>
            <a:tailEnd len="med" w="med" type="triangle"/>
          </a:ln>
        </p:spPr>
      </p:cxnSp>
      <p:cxnSp>
        <p:nvCxnSpPr>
          <p:cNvPr id="767" name="Google Shape;767;p75"/>
          <p:cNvCxnSpPr/>
          <p:nvPr/>
        </p:nvCxnSpPr>
        <p:spPr>
          <a:xfrm rot="10800000">
            <a:off x="6515150" y="2522538"/>
            <a:ext cx="1502700" cy="762900"/>
          </a:xfrm>
          <a:prstGeom prst="straightConnector1">
            <a:avLst/>
          </a:prstGeom>
          <a:noFill/>
          <a:ln cap="flat" cmpd="sng" w="28575">
            <a:solidFill>
              <a:schemeClr val="dk2"/>
            </a:solidFill>
            <a:prstDash val="solid"/>
            <a:round/>
            <a:headEnd len="med" w="med" type="none"/>
            <a:tailEnd len="med" w="med" type="triangle"/>
          </a:ln>
        </p:spPr>
      </p:cxnSp>
      <p:sp>
        <p:nvSpPr>
          <p:cNvPr id="768" name="Google Shape;768;p75"/>
          <p:cNvSpPr txBox="1"/>
          <p:nvPr/>
        </p:nvSpPr>
        <p:spPr>
          <a:xfrm rot="-1658336">
            <a:off x="77785" y="2600552"/>
            <a:ext cx="2369485" cy="384717"/>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latin typeface="Nunito"/>
                <a:ea typeface="Nunito"/>
                <a:cs typeface="Nunito"/>
                <a:sym typeface="Nunito"/>
              </a:rPr>
              <a:t>Upholding a personal belief</a:t>
            </a:r>
            <a:endParaRPr sz="1300">
              <a:latin typeface="Nunito"/>
              <a:ea typeface="Nunito"/>
              <a:cs typeface="Nunito"/>
              <a:sym typeface="Nunito"/>
            </a:endParaRPr>
          </a:p>
        </p:txBody>
      </p:sp>
      <p:sp>
        <p:nvSpPr>
          <p:cNvPr id="769" name="Google Shape;769;p75"/>
          <p:cNvSpPr txBox="1"/>
          <p:nvPr/>
        </p:nvSpPr>
        <p:spPr>
          <a:xfrm flipH="1" rot="1658360">
            <a:off x="6225238" y="2669391"/>
            <a:ext cx="2726425" cy="384717"/>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latin typeface="Nunito"/>
                <a:ea typeface="Nunito"/>
                <a:cs typeface="Nunito"/>
                <a:sym typeface="Nunito"/>
              </a:rPr>
              <a:t>Dismantling it through advocacy</a:t>
            </a:r>
            <a:endParaRPr sz="1300">
              <a:latin typeface="Nunito"/>
              <a:ea typeface="Nunito"/>
              <a:cs typeface="Nunito"/>
              <a:sym typeface="Nunito"/>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3" name="Shape 773"/>
        <p:cNvGrpSpPr/>
        <p:nvPr/>
      </p:nvGrpSpPr>
      <p:grpSpPr>
        <a:xfrm>
          <a:off x="0" y="0"/>
          <a:ext cx="0" cy="0"/>
          <a:chOff x="0" y="0"/>
          <a:chExt cx="0" cy="0"/>
        </a:xfrm>
      </p:grpSpPr>
      <p:sp>
        <p:nvSpPr>
          <p:cNvPr id="774" name="Google Shape;774;p76"/>
          <p:cNvSpPr txBox="1"/>
          <p:nvPr>
            <p:ph idx="4294967295"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Transition slide</a:t>
            </a:r>
            <a:endParaRPr/>
          </a:p>
        </p:txBody>
      </p:sp>
      <p:sp>
        <p:nvSpPr>
          <p:cNvPr id="775" name="Google Shape;775;p76"/>
          <p:cNvSpPr txBox="1"/>
          <p:nvPr>
            <p:ph idx="4294967295" type="body"/>
          </p:nvPr>
        </p:nvSpPr>
        <p:spPr>
          <a:xfrm>
            <a:off x="311700" y="780025"/>
            <a:ext cx="8520600" cy="16644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2500">
                <a:solidFill>
                  <a:schemeClr val="lt1"/>
                </a:solidFill>
                <a:latin typeface="Nunito"/>
                <a:ea typeface="Nunito"/>
                <a:cs typeface="Nunito"/>
                <a:sym typeface="Nunito"/>
              </a:rPr>
              <a:t>How do we move forward? </a:t>
            </a:r>
            <a:endParaRPr sz="2500">
              <a:solidFill>
                <a:schemeClr val="lt1"/>
              </a:solidFill>
              <a:latin typeface="Nunito"/>
              <a:ea typeface="Nunito"/>
              <a:cs typeface="Nunito"/>
              <a:sym typeface="Nunito"/>
            </a:endParaRPr>
          </a:p>
          <a:p>
            <a:pPr indent="0" lvl="0" marL="0" rtl="0" algn="ctr">
              <a:spcBef>
                <a:spcPts val="1000"/>
              </a:spcBef>
              <a:spcAft>
                <a:spcPts val="1000"/>
              </a:spcAft>
              <a:buNone/>
            </a:pPr>
            <a:r>
              <a:rPr lang="en" sz="2500">
                <a:solidFill>
                  <a:schemeClr val="lt1"/>
                </a:solidFill>
                <a:latin typeface="Nunito"/>
                <a:ea typeface="Nunito"/>
                <a:cs typeface="Nunito"/>
                <a:sym typeface="Nunito"/>
              </a:rPr>
              <a:t>What  can we do to mitigate systemic oppression in the space we live and work in? </a:t>
            </a:r>
            <a:endParaRPr sz="2500">
              <a:solidFill>
                <a:schemeClr val="lt1"/>
              </a:solidFill>
              <a:latin typeface="Nunito"/>
              <a:ea typeface="Nunito"/>
              <a:cs typeface="Nunito"/>
              <a:sym typeface="Nunito"/>
            </a:endParaRPr>
          </a:p>
        </p:txBody>
      </p:sp>
      <p:sp>
        <p:nvSpPr>
          <p:cNvPr id="776" name="Google Shape;776;p76"/>
          <p:cNvSpPr/>
          <p:nvPr/>
        </p:nvSpPr>
        <p:spPr>
          <a:xfrm>
            <a:off x="3359995" y="2707702"/>
            <a:ext cx="2424014" cy="1366963"/>
          </a:xfrm>
          <a:custGeom>
            <a:rect b="b" l="l" r="r" t="t"/>
            <a:pathLst>
              <a:path extrusionOk="0" h="12240" w="21705">
                <a:moveTo>
                  <a:pt x="17544" y="4258"/>
                </a:moveTo>
                <a:lnTo>
                  <a:pt x="17811" y="4307"/>
                </a:lnTo>
                <a:lnTo>
                  <a:pt x="18055" y="4356"/>
                </a:lnTo>
                <a:lnTo>
                  <a:pt x="17957" y="4575"/>
                </a:lnTo>
                <a:lnTo>
                  <a:pt x="17860" y="4769"/>
                </a:lnTo>
                <a:lnTo>
                  <a:pt x="17714" y="5207"/>
                </a:lnTo>
                <a:lnTo>
                  <a:pt x="17617" y="5669"/>
                </a:lnTo>
                <a:lnTo>
                  <a:pt x="17495" y="6083"/>
                </a:lnTo>
                <a:lnTo>
                  <a:pt x="17373" y="6618"/>
                </a:lnTo>
                <a:lnTo>
                  <a:pt x="17276" y="7129"/>
                </a:lnTo>
                <a:lnTo>
                  <a:pt x="17130" y="7129"/>
                </a:lnTo>
                <a:lnTo>
                  <a:pt x="16570" y="5840"/>
                </a:lnTo>
                <a:lnTo>
                  <a:pt x="16011" y="4526"/>
                </a:lnTo>
                <a:lnTo>
                  <a:pt x="16278" y="4429"/>
                </a:lnTo>
                <a:lnTo>
                  <a:pt x="16522" y="4331"/>
                </a:lnTo>
                <a:lnTo>
                  <a:pt x="16789" y="4283"/>
                </a:lnTo>
                <a:lnTo>
                  <a:pt x="17033" y="4258"/>
                </a:lnTo>
                <a:close/>
                <a:moveTo>
                  <a:pt x="15451" y="4599"/>
                </a:moveTo>
                <a:lnTo>
                  <a:pt x="15962" y="5888"/>
                </a:lnTo>
                <a:lnTo>
                  <a:pt x="16497" y="7178"/>
                </a:lnTo>
                <a:lnTo>
                  <a:pt x="16205" y="6935"/>
                </a:lnTo>
                <a:lnTo>
                  <a:pt x="15938" y="6691"/>
                </a:lnTo>
                <a:lnTo>
                  <a:pt x="15597" y="6326"/>
                </a:lnTo>
                <a:lnTo>
                  <a:pt x="15281" y="5937"/>
                </a:lnTo>
                <a:lnTo>
                  <a:pt x="14940" y="5548"/>
                </a:lnTo>
                <a:lnTo>
                  <a:pt x="14745" y="5402"/>
                </a:lnTo>
                <a:lnTo>
                  <a:pt x="14551" y="5256"/>
                </a:lnTo>
                <a:lnTo>
                  <a:pt x="14770" y="5061"/>
                </a:lnTo>
                <a:lnTo>
                  <a:pt x="14989" y="4891"/>
                </a:lnTo>
                <a:lnTo>
                  <a:pt x="15208" y="4745"/>
                </a:lnTo>
                <a:lnTo>
                  <a:pt x="15451" y="4599"/>
                </a:lnTo>
                <a:close/>
                <a:moveTo>
                  <a:pt x="5012" y="4307"/>
                </a:moveTo>
                <a:lnTo>
                  <a:pt x="5353" y="4404"/>
                </a:lnTo>
                <a:lnTo>
                  <a:pt x="5669" y="4526"/>
                </a:lnTo>
                <a:lnTo>
                  <a:pt x="5986" y="4696"/>
                </a:lnTo>
                <a:lnTo>
                  <a:pt x="6302" y="4866"/>
                </a:lnTo>
                <a:lnTo>
                  <a:pt x="6059" y="5183"/>
                </a:lnTo>
                <a:lnTo>
                  <a:pt x="5304" y="6180"/>
                </a:lnTo>
                <a:lnTo>
                  <a:pt x="4550" y="7202"/>
                </a:lnTo>
                <a:lnTo>
                  <a:pt x="4501" y="7129"/>
                </a:lnTo>
                <a:lnTo>
                  <a:pt x="4453" y="7081"/>
                </a:lnTo>
                <a:lnTo>
                  <a:pt x="4599" y="6156"/>
                </a:lnTo>
                <a:lnTo>
                  <a:pt x="4793" y="5231"/>
                </a:lnTo>
                <a:lnTo>
                  <a:pt x="5012" y="4307"/>
                </a:lnTo>
                <a:close/>
                <a:moveTo>
                  <a:pt x="4234" y="4210"/>
                </a:moveTo>
                <a:lnTo>
                  <a:pt x="4720" y="4258"/>
                </a:lnTo>
                <a:lnTo>
                  <a:pt x="4477" y="5158"/>
                </a:lnTo>
                <a:lnTo>
                  <a:pt x="4282" y="6083"/>
                </a:lnTo>
                <a:lnTo>
                  <a:pt x="4185" y="6545"/>
                </a:lnTo>
                <a:lnTo>
                  <a:pt x="4112" y="7008"/>
                </a:lnTo>
                <a:lnTo>
                  <a:pt x="4088" y="7008"/>
                </a:lnTo>
                <a:lnTo>
                  <a:pt x="3991" y="6618"/>
                </a:lnTo>
                <a:lnTo>
                  <a:pt x="3869" y="6253"/>
                </a:lnTo>
                <a:lnTo>
                  <a:pt x="3747" y="5767"/>
                </a:lnTo>
                <a:lnTo>
                  <a:pt x="3577" y="5304"/>
                </a:lnTo>
                <a:lnTo>
                  <a:pt x="3358" y="4842"/>
                </a:lnTo>
                <a:lnTo>
                  <a:pt x="3139" y="4404"/>
                </a:lnTo>
                <a:lnTo>
                  <a:pt x="3090" y="4380"/>
                </a:lnTo>
                <a:lnTo>
                  <a:pt x="3066" y="4356"/>
                </a:lnTo>
                <a:lnTo>
                  <a:pt x="2993" y="4380"/>
                </a:lnTo>
                <a:lnTo>
                  <a:pt x="2944" y="4429"/>
                </a:lnTo>
                <a:lnTo>
                  <a:pt x="2920" y="4453"/>
                </a:lnTo>
                <a:lnTo>
                  <a:pt x="2920" y="4502"/>
                </a:lnTo>
                <a:lnTo>
                  <a:pt x="3261" y="5329"/>
                </a:lnTo>
                <a:lnTo>
                  <a:pt x="3407" y="5742"/>
                </a:lnTo>
                <a:lnTo>
                  <a:pt x="3553" y="6156"/>
                </a:lnTo>
                <a:lnTo>
                  <a:pt x="3674" y="6594"/>
                </a:lnTo>
                <a:lnTo>
                  <a:pt x="3796" y="7081"/>
                </a:lnTo>
                <a:lnTo>
                  <a:pt x="3601" y="7202"/>
                </a:lnTo>
                <a:lnTo>
                  <a:pt x="3431" y="7373"/>
                </a:lnTo>
                <a:lnTo>
                  <a:pt x="2944" y="7056"/>
                </a:lnTo>
                <a:lnTo>
                  <a:pt x="2701" y="6886"/>
                </a:lnTo>
                <a:lnTo>
                  <a:pt x="2482" y="6691"/>
                </a:lnTo>
                <a:lnTo>
                  <a:pt x="2190" y="6399"/>
                </a:lnTo>
                <a:lnTo>
                  <a:pt x="1922" y="6083"/>
                </a:lnTo>
                <a:lnTo>
                  <a:pt x="1630" y="5791"/>
                </a:lnTo>
                <a:lnTo>
                  <a:pt x="1484" y="5645"/>
                </a:lnTo>
                <a:lnTo>
                  <a:pt x="1314" y="5523"/>
                </a:lnTo>
                <a:lnTo>
                  <a:pt x="1484" y="5329"/>
                </a:lnTo>
                <a:lnTo>
                  <a:pt x="1655" y="5158"/>
                </a:lnTo>
                <a:lnTo>
                  <a:pt x="1849" y="4988"/>
                </a:lnTo>
                <a:lnTo>
                  <a:pt x="2044" y="4842"/>
                </a:lnTo>
                <a:lnTo>
                  <a:pt x="2239" y="4721"/>
                </a:lnTo>
                <a:lnTo>
                  <a:pt x="2433" y="4599"/>
                </a:lnTo>
                <a:lnTo>
                  <a:pt x="2652" y="4502"/>
                </a:lnTo>
                <a:lnTo>
                  <a:pt x="2871" y="4404"/>
                </a:lnTo>
                <a:lnTo>
                  <a:pt x="3090" y="4331"/>
                </a:lnTo>
                <a:lnTo>
                  <a:pt x="3309" y="4283"/>
                </a:lnTo>
                <a:lnTo>
                  <a:pt x="3553" y="4234"/>
                </a:lnTo>
                <a:lnTo>
                  <a:pt x="3772" y="4210"/>
                </a:lnTo>
                <a:close/>
                <a:moveTo>
                  <a:pt x="18152" y="4404"/>
                </a:moveTo>
                <a:lnTo>
                  <a:pt x="18395" y="4477"/>
                </a:lnTo>
                <a:lnTo>
                  <a:pt x="18639" y="4575"/>
                </a:lnTo>
                <a:lnTo>
                  <a:pt x="18858" y="4672"/>
                </a:lnTo>
                <a:lnTo>
                  <a:pt x="19077" y="4793"/>
                </a:lnTo>
                <a:lnTo>
                  <a:pt x="19515" y="5085"/>
                </a:lnTo>
                <a:lnTo>
                  <a:pt x="19904" y="5426"/>
                </a:lnTo>
                <a:lnTo>
                  <a:pt x="19588" y="5742"/>
                </a:lnTo>
                <a:lnTo>
                  <a:pt x="19247" y="6083"/>
                </a:lnTo>
                <a:lnTo>
                  <a:pt x="18931" y="6424"/>
                </a:lnTo>
                <a:lnTo>
                  <a:pt x="18614" y="6740"/>
                </a:lnTo>
                <a:lnTo>
                  <a:pt x="18201" y="7081"/>
                </a:lnTo>
                <a:lnTo>
                  <a:pt x="17787" y="7421"/>
                </a:lnTo>
                <a:lnTo>
                  <a:pt x="17665" y="7275"/>
                </a:lnTo>
                <a:lnTo>
                  <a:pt x="17495" y="7178"/>
                </a:lnTo>
                <a:lnTo>
                  <a:pt x="17592" y="6667"/>
                </a:lnTo>
                <a:lnTo>
                  <a:pt x="17690" y="6156"/>
                </a:lnTo>
                <a:lnTo>
                  <a:pt x="17811" y="5718"/>
                </a:lnTo>
                <a:lnTo>
                  <a:pt x="17933" y="5280"/>
                </a:lnTo>
                <a:lnTo>
                  <a:pt x="18055" y="4842"/>
                </a:lnTo>
                <a:lnTo>
                  <a:pt x="18152" y="4404"/>
                </a:lnTo>
                <a:close/>
                <a:moveTo>
                  <a:pt x="6691" y="5183"/>
                </a:moveTo>
                <a:lnTo>
                  <a:pt x="7056" y="5645"/>
                </a:lnTo>
                <a:lnTo>
                  <a:pt x="7227" y="5888"/>
                </a:lnTo>
                <a:lnTo>
                  <a:pt x="7373" y="6132"/>
                </a:lnTo>
                <a:lnTo>
                  <a:pt x="7227" y="6205"/>
                </a:lnTo>
                <a:lnTo>
                  <a:pt x="7056" y="6302"/>
                </a:lnTo>
                <a:lnTo>
                  <a:pt x="6764" y="6521"/>
                </a:lnTo>
                <a:lnTo>
                  <a:pt x="6326" y="6789"/>
                </a:lnTo>
                <a:lnTo>
                  <a:pt x="5864" y="7081"/>
                </a:lnTo>
                <a:lnTo>
                  <a:pt x="5621" y="7202"/>
                </a:lnTo>
                <a:lnTo>
                  <a:pt x="5377" y="7324"/>
                </a:lnTo>
                <a:lnTo>
                  <a:pt x="4891" y="7567"/>
                </a:lnTo>
                <a:lnTo>
                  <a:pt x="5645" y="6570"/>
                </a:lnTo>
                <a:lnTo>
                  <a:pt x="6375" y="5596"/>
                </a:lnTo>
                <a:lnTo>
                  <a:pt x="6691" y="5183"/>
                </a:lnTo>
                <a:close/>
                <a:moveTo>
                  <a:pt x="14526" y="5280"/>
                </a:moveTo>
                <a:lnTo>
                  <a:pt x="14599" y="5499"/>
                </a:lnTo>
                <a:lnTo>
                  <a:pt x="14721" y="5718"/>
                </a:lnTo>
                <a:lnTo>
                  <a:pt x="14867" y="5937"/>
                </a:lnTo>
                <a:lnTo>
                  <a:pt x="15037" y="6132"/>
                </a:lnTo>
                <a:lnTo>
                  <a:pt x="15402" y="6521"/>
                </a:lnTo>
                <a:lnTo>
                  <a:pt x="15743" y="6862"/>
                </a:lnTo>
                <a:lnTo>
                  <a:pt x="16084" y="7178"/>
                </a:lnTo>
                <a:lnTo>
                  <a:pt x="16424" y="7494"/>
                </a:lnTo>
                <a:lnTo>
                  <a:pt x="16327" y="7689"/>
                </a:lnTo>
                <a:lnTo>
                  <a:pt x="15719" y="7494"/>
                </a:lnTo>
                <a:lnTo>
                  <a:pt x="15402" y="7373"/>
                </a:lnTo>
                <a:lnTo>
                  <a:pt x="15110" y="7251"/>
                </a:lnTo>
                <a:lnTo>
                  <a:pt x="14745" y="7081"/>
                </a:lnTo>
                <a:lnTo>
                  <a:pt x="14380" y="6862"/>
                </a:lnTo>
                <a:lnTo>
                  <a:pt x="14015" y="6667"/>
                </a:lnTo>
                <a:lnTo>
                  <a:pt x="13821" y="6594"/>
                </a:lnTo>
                <a:lnTo>
                  <a:pt x="13626" y="6545"/>
                </a:lnTo>
                <a:lnTo>
                  <a:pt x="13796" y="6205"/>
                </a:lnTo>
                <a:lnTo>
                  <a:pt x="14015" y="5864"/>
                </a:lnTo>
                <a:lnTo>
                  <a:pt x="14259" y="5572"/>
                </a:lnTo>
                <a:lnTo>
                  <a:pt x="14526" y="5280"/>
                </a:lnTo>
                <a:close/>
                <a:moveTo>
                  <a:pt x="8395" y="3163"/>
                </a:moveTo>
                <a:lnTo>
                  <a:pt x="8735" y="3188"/>
                </a:lnTo>
                <a:lnTo>
                  <a:pt x="11461" y="3188"/>
                </a:lnTo>
                <a:lnTo>
                  <a:pt x="14332" y="3212"/>
                </a:lnTo>
                <a:lnTo>
                  <a:pt x="13407" y="4404"/>
                </a:lnTo>
                <a:lnTo>
                  <a:pt x="12434" y="5572"/>
                </a:lnTo>
                <a:lnTo>
                  <a:pt x="11363" y="6813"/>
                </a:lnTo>
                <a:lnTo>
                  <a:pt x="10925" y="7300"/>
                </a:lnTo>
                <a:lnTo>
                  <a:pt x="10706" y="7519"/>
                </a:lnTo>
                <a:lnTo>
                  <a:pt x="10512" y="7786"/>
                </a:lnTo>
                <a:lnTo>
                  <a:pt x="10098" y="6935"/>
                </a:lnTo>
                <a:lnTo>
                  <a:pt x="9684" y="6083"/>
                </a:lnTo>
                <a:lnTo>
                  <a:pt x="8930" y="4356"/>
                </a:lnTo>
                <a:lnTo>
                  <a:pt x="8395" y="3163"/>
                </a:lnTo>
                <a:close/>
                <a:moveTo>
                  <a:pt x="20171" y="5669"/>
                </a:moveTo>
                <a:lnTo>
                  <a:pt x="20366" y="5913"/>
                </a:lnTo>
                <a:lnTo>
                  <a:pt x="20561" y="6156"/>
                </a:lnTo>
                <a:lnTo>
                  <a:pt x="20755" y="6424"/>
                </a:lnTo>
                <a:lnTo>
                  <a:pt x="20901" y="6691"/>
                </a:lnTo>
                <a:lnTo>
                  <a:pt x="20999" y="6886"/>
                </a:lnTo>
                <a:lnTo>
                  <a:pt x="21096" y="7105"/>
                </a:lnTo>
                <a:lnTo>
                  <a:pt x="20658" y="7178"/>
                </a:lnTo>
                <a:lnTo>
                  <a:pt x="20244" y="7275"/>
                </a:lnTo>
                <a:lnTo>
                  <a:pt x="19393" y="7494"/>
                </a:lnTo>
                <a:lnTo>
                  <a:pt x="18687" y="7665"/>
                </a:lnTo>
                <a:lnTo>
                  <a:pt x="17982" y="7835"/>
                </a:lnTo>
                <a:lnTo>
                  <a:pt x="17957" y="7762"/>
                </a:lnTo>
                <a:lnTo>
                  <a:pt x="18420" y="7373"/>
                </a:lnTo>
                <a:lnTo>
                  <a:pt x="18858" y="6983"/>
                </a:lnTo>
                <a:lnTo>
                  <a:pt x="19198" y="6691"/>
                </a:lnTo>
                <a:lnTo>
                  <a:pt x="19539" y="6375"/>
                </a:lnTo>
                <a:lnTo>
                  <a:pt x="19880" y="6034"/>
                </a:lnTo>
                <a:lnTo>
                  <a:pt x="20171" y="5669"/>
                </a:lnTo>
                <a:close/>
                <a:moveTo>
                  <a:pt x="3942" y="7543"/>
                </a:moveTo>
                <a:lnTo>
                  <a:pt x="4015" y="7689"/>
                </a:lnTo>
                <a:lnTo>
                  <a:pt x="4088" y="7835"/>
                </a:lnTo>
                <a:lnTo>
                  <a:pt x="4088" y="7859"/>
                </a:lnTo>
                <a:lnTo>
                  <a:pt x="3820" y="7640"/>
                </a:lnTo>
                <a:lnTo>
                  <a:pt x="3942" y="7543"/>
                </a:lnTo>
                <a:close/>
                <a:moveTo>
                  <a:pt x="16741" y="7762"/>
                </a:moveTo>
                <a:lnTo>
                  <a:pt x="16765" y="7786"/>
                </a:lnTo>
                <a:lnTo>
                  <a:pt x="16814" y="7884"/>
                </a:lnTo>
                <a:lnTo>
                  <a:pt x="16692" y="7835"/>
                </a:lnTo>
                <a:lnTo>
                  <a:pt x="16741" y="7762"/>
                </a:lnTo>
                <a:close/>
                <a:moveTo>
                  <a:pt x="7957" y="3504"/>
                </a:moveTo>
                <a:lnTo>
                  <a:pt x="8297" y="4283"/>
                </a:lnTo>
                <a:lnTo>
                  <a:pt x="8711" y="5183"/>
                </a:lnTo>
                <a:lnTo>
                  <a:pt x="9125" y="6083"/>
                </a:lnTo>
                <a:lnTo>
                  <a:pt x="10001" y="7859"/>
                </a:lnTo>
                <a:lnTo>
                  <a:pt x="8443" y="7908"/>
                </a:lnTo>
                <a:lnTo>
                  <a:pt x="8443" y="7446"/>
                </a:lnTo>
                <a:lnTo>
                  <a:pt x="8395" y="6983"/>
                </a:lnTo>
                <a:lnTo>
                  <a:pt x="8297" y="6545"/>
                </a:lnTo>
                <a:lnTo>
                  <a:pt x="8151" y="6107"/>
                </a:lnTo>
                <a:lnTo>
                  <a:pt x="8054" y="5913"/>
                </a:lnTo>
                <a:lnTo>
                  <a:pt x="7957" y="5718"/>
                </a:lnTo>
                <a:lnTo>
                  <a:pt x="7835" y="5523"/>
                </a:lnTo>
                <a:lnTo>
                  <a:pt x="7689" y="5329"/>
                </a:lnTo>
                <a:lnTo>
                  <a:pt x="7567" y="5158"/>
                </a:lnTo>
                <a:lnTo>
                  <a:pt x="7397" y="5012"/>
                </a:lnTo>
                <a:lnTo>
                  <a:pt x="7227" y="4866"/>
                </a:lnTo>
                <a:lnTo>
                  <a:pt x="7056" y="4721"/>
                </a:lnTo>
                <a:lnTo>
                  <a:pt x="7324" y="4356"/>
                </a:lnTo>
                <a:lnTo>
                  <a:pt x="7665" y="3942"/>
                </a:lnTo>
                <a:lnTo>
                  <a:pt x="7835" y="3747"/>
                </a:lnTo>
                <a:lnTo>
                  <a:pt x="7957" y="3504"/>
                </a:lnTo>
                <a:close/>
                <a:moveTo>
                  <a:pt x="3699" y="7811"/>
                </a:moveTo>
                <a:lnTo>
                  <a:pt x="4063" y="7932"/>
                </a:lnTo>
                <a:lnTo>
                  <a:pt x="4063" y="7957"/>
                </a:lnTo>
                <a:lnTo>
                  <a:pt x="3869" y="7908"/>
                </a:lnTo>
                <a:lnTo>
                  <a:pt x="3650" y="7884"/>
                </a:lnTo>
                <a:lnTo>
                  <a:pt x="3699" y="7811"/>
                </a:lnTo>
                <a:close/>
                <a:moveTo>
                  <a:pt x="7543" y="6424"/>
                </a:moveTo>
                <a:lnTo>
                  <a:pt x="7640" y="6643"/>
                </a:lnTo>
                <a:lnTo>
                  <a:pt x="7713" y="6862"/>
                </a:lnTo>
                <a:lnTo>
                  <a:pt x="7786" y="7129"/>
                </a:lnTo>
                <a:lnTo>
                  <a:pt x="7835" y="7397"/>
                </a:lnTo>
                <a:lnTo>
                  <a:pt x="7884" y="7932"/>
                </a:lnTo>
                <a:lnTo>
                  <a:pt x="7300" y="7932"/>
                </a:lnTo>
                <a:lnTo>
                  <a:pt x="5742" y="7957"/>
                </a:lnTo>
                <a:lnTo>
                  <a:pt x="4988" y="7932"/>
                </a:lnTo>
                <a:lnTo>
                  <a:pt x="4988" y="7884"/>
                </a:lnTo>
                <a:lnTo>
                  <a:pt x="5256" y="7762"/>
                </a:lnTo>
                <a:lnTo>
                  <a:pt x="5523" y="7616"/>
                </a:lnTo>
                <a:lnTo>
                  <a:pt x="6034" y="7348"/>
                </a:lnTo>
                <a:lnTo>
                  <a:pt x="6399" y="7178"/>
                </a:lnTo>
                <a:lnTo>
                  <a:pt x="6813" y="6959"/>
                </a:lnTo>
                <a:lnTo>
                  <a:pt x="7202" y="6716"/>
                </a:lnTo>
                <a:lnTo>
                  <a:pt x="7373" y="6570"/>
                </a:lnTo>
                <a:lnTo>
                  <a:pt x="7543" y="6424"/>
                </a:lnTo>
                <a:close/>
                <a:moveTo>
                  <a:pt x="3845" y="8127"/>
                </a:moveTo>
                <a:lnTo>
                  <a:pt x="3674" y="8224"/>
                </a:lnTo>
                <a:lnTo>
                  <a:pt x="3650" y="8200"/>
                </a:lnTo>
                <a:lnTo>
                  <a:pt x="3845" y="8127"/>
                </a:lnTo>
                <a:close/>
                <a:moveTo>
                  <a:pt x="1144" y="5767"/>
                </a:moveTo>
                <a:lnTo>
                  <a:pt x="1338" y="5913"/>
                </a:lnTo>
                <a:lnTo>
                  <a:pt x="1509" y="6059"/>
                </a:lnTo>
                <a:lnTo>
                  <a:pt x="1849" y="6424"/>
                </a:lnTo>
                <a:lnTo>
                  <a:pt x="2166" y="6764"/>
                </a:lnTo>
                <a:lnTo>
                  <a:pt x="2336" y="6935"/>
                </a:lnTo>
                <a:lnTo>
                  <a:pt x="2506" y="7105"/>
                </a:lnTo>
                <a:lnTo>
                  <a:pt x="2871" y="7373"/>
                </a:lnTo>
                <a:lnTo>
                  <a:pt x="3261" y="7616"/>
                </a:lnTo>
                <a:lnTo>
                  <a:pt x="3188" y="7786"/>
                </a:lnTo>
                <a:lnTo>
                  <a:pt x="3163" y="7932"/>
                </a:lnTo>
                <a:lnTo>
                  <a:pt x="2725" y="8030"/>
                </a:lnTo>
                <a:lnTo>
                  <a:pt x="2312" y="8103"/>
                </a:lnTo>
                <a:lnTo>
                  <a:pt x="1411" y="8224"/>
                </a:lnTo>
                <a:lnTo>
                  <a:pt x="973" y="8273"/>
                </a:lnTo>
                <a:lnTo>
                  <a:pt x="535" y="8370"/>
                </a:lnTo>
                <a:lnTo>
                  <a:pt x="511" y="8030"/>
                </a:lnTo>
                <a:lnTo>
                  <a:pt x="535" y="7665"/>
                </a:lnTo>
                <a:lnTo>
                  <a:pt x="560" y="7324"/>
                </a:lnTo>
                <a:lnTo>
                  <a:pt x="633" y="7008"/>
                </a:lnTo>
                <a:lnTo>
                  <a:pt x="730" y="6667"/>
                </a:lnTo>
                <a:lnTo>
                  <a:pt x="852" y="6351"/>
                </a:lnTo>
                <a:lnTo>
                  <a:pt x="973" y="6034"/>
                </a:lnTo>
                <a:lnTo>
                  <a:pt x="1144" y="5767"/>
                </a:lnTo>
                <a:close/>
                <a:moveTo>
                  <a:pt x="4477" y="8273"/>
                </a:moveTo>
                <a:lnTo>
                  <a:pt x="4526" y="8322"/>
                </a:lnTo>
                <a:lnTo>
                  <a:pt x="4501" y="8370"/>
                </a:lnTo>
                <a:lnTo>
                  <a:pt x="4453" y="8273"/>
                </a:lnTo>
                <a:close/>
                <a:moveTo>
                  <a:pt x="3942" y="8176"/>
                </a:moveTo>
                <a:lnTo>
                  <a:pt x="3820" y="8395"/>
                </a:lnTo>
                <a:lnTo>
                  <a:pt x="3747" y="8346"/>
                </a:lnTo>
                <a:lnTo>
                  <a:pt x="3942" y="8176"/>
                </a:lnTo>
                <a:close/>
                <a:moveTo>
                  <a:pt x="4112" y="8151"/>
                </a:moveTo>
                <a:lnTo>
                  <a:pt x="4136" y="8176"/>
                </a:lnTo>
                <a:lnTo>
                  <a:pt x="4063" y="8492"/>
                </a:lnTo>
                <a:lnTo>
                  <a:pt x="4039" y="8492"/>
                </a:lnTo>
                <a:lnTo>
                  <a:pt x="4112" y="8151"/>
                </a:lnTo>
                <a:close/>
                <a:moveTo>
                  <a:pt x="4234" y="8224"/>
                </a:moveTo>
                <a:lnTo>
                  <a:pt x="4380" y="8249"/>
                </a:lnTo>
                <a:lnTo>
                  <a:pt x="4428" y="8443"/>
                </a:lnTo>
                <a:lnTo>
                  <a:pt x="4355" y="8468"/>
                </a:lnTo>
                <a:lnTo>
                  <a:pt x="4282" y="8492"/>
                </a:lnTo>
                <a:lnTo>
                  <a:pt x="4234" y="8224"/>
                </a:lnTo>
                <a:close/>
                <a:moveTo>
                  <a:pt x="17349" y="8370"/>
                </a:moveTo>
                <a:lnTo>
                  <a:pt x="17422" y="8395"/>
                </a:lnTo>
                <a:lnTo>
                  <a:pt x="17446" y="8443"/>
                </a:lnTo>
                <a:lnTo>
                  <a:pt x="17373" y="8492"/>
                </a:lnTo>
                <a:lnTo>
                  <a:pt x="17349" y="8370"/>
                </a:lnTo>
                <a:close/>
                <a:moveTo>
                  <a:pt x="16984" y="8273"/>
                </a:moveTo>
                <a:lnTo>
                  <a:pt x="17008" y="8322"/>
                </a:lnTo>
                <a:lnTo>
                  <a:pt x="16887" y="8516"/>
                </a:lnTo>
                <a:lnTo>
                  <a:pt x="16789" y="8443"/>
                </a:lnTo>
                <a:lnTo>
                  <a:pt x="16984" y="8273"/>
                </a:lnTo>
                <a:close/>
                <a:moveTo>
                  <a:pt x="13577" y="6667"/>
                </a:moveTo>
                <a:lnTo>
                  <a:pt x="13699" y="6813"/>
                </a:lnTo>
                <a:lnTo>
                  <a:pt x="13845" y="6935"/>
                </a:lnTo>
                <a:lnTo>
                  <a:pt x="14015" y="7056"/>
                </a:lnTo>
                <a:lnTo>
                  <a:pt x="14210" y="7178"/>
                </a:lnTo>
                <a:lnTo>
                  <a:pt x="14599" y="7348"/>
                </a:lnTo>
                <a:lnTo>
                  <a:pt x="14964" y="7519"/>
                </a:lnTo>
                <a:lnTo>
                  <a:pt x="15597" y="7786"/>
                </a:lnTo>
                <a:lnTo>
                  <a:pt x="15913" y="7932"/>
                </a:lnTo>
                <a:lnTo>
                  <a:pt x="16254" y="8030"/>
                </a:lnTo>
                <a:lnTo>
                  <a:pt x="16254" y="8054"/>
                </a:lnTo>
                <a:lnTo>
                  <a:pt x="15816" y="8151"/>
                </a:lnTo>
                <a:lnTo>
                  <a:pt x="15402" y="8224"/>
                </a:lnTo>
                <a:lnTo>
                  <a:pt x="14891" y="8297"/>
                </a:lnTo>
                <a:lnTo>
                  <a:pt x="14356" y="8346"/>
                </a:lnTo>
                <a:lnTo>
                  <a:pt x="13845" y="8419"/>
                </a:lnTo>
                <a:lnTo>
                  <a:pt x="13602" y="8468"/>
                </a:lnTo>
                <a:lnTo>
                  <a:pt x="13334" y="8541"/>
                </a:lnTo>
                <a:lnTo>
                  <a:pt x="13310" y="8297"/>
                </a:lnTo>
                <a:lnTo>
                  <a:pt x="13310" y="8054"/>
                </a:lnTo>
                <a:lnTo>
                  <a:pt x="13310" y="7811"/>
                </a:lnTo>
                <a:lnTo>
                  <a:pt x="13334" y="7567"/>
                </a:lnTo>
                <a:lnTo>
                  <a:pt x="13358" y="7348"/>
                </a:lnTo>
                <a:lnTo>
                  <a:pt x="13407" y="7105"/>
                </a:lnTo>
                <a:lnTo>
                  <a:pt x="13480" y="6886"/>
                </a:lnTo>
                <a:lnTo>
                  <a:pt x="13577" y="6667"/>
                </a:lnTo>
                <a:close/>
                <a:moveTo>
                  <a:pt x="21169" y="7324"/>
                </a:moveTo>
                <a:lnTo>
                  <a:pt x="21193" y="7543"/>
                </a:lnTo>
                <a:lnTo>
                  <a:pt x="21218" y="7762"/>
                </a:lnTo>
                <a:lnTo>
                  <a:pt x="21218" y="7981"/>
                </a:lnTo>
                <a:lnTo>
                  <a:pt x="21218" y="8200"/>
                </a:lnTo>
                <a:lnTo>
                  <a:pt x="21169" y="8419"/>
                </a:lnTo>
                <a:lnTo>
                  <a:pt x="21120" y="8638"/>
                </a:lnTo>
                <a:lnTo>
                  <a:pt x="21072" y="8857"/>
                </a:lnTo>
                <a:lnTo>
                  <a:pt x="20974" y="9052"/>
                </a:lnTo>
                <a:lnTo>
                  <a:pt x="20828" y="8979"/>
                </a:lnTo>
                <a:lnTo>
                  <a:pt x="20682" y="8906"/>
                </a:lnTo>
                <a:lnTo>
                  <a:pt x="20317" y="8833"/>
                </a:lnTo>
                <a:lnTo>
                  <a:pt x="19223" y="8565"/>
                </a:lnTo>
                <a:lnTo>
                  <a:pt x="18614" y="8395"/>
                </a:lnTo>
                <a:lnTo>
                  <a:pt x="17982" y="8224"/>
                </a:lnTo>
                <a:lnTo>
                  <a:pt x="17982" y="8103"/>
                </a:lnTo>
                <a:lnTo>
                  <a:pt x="19077" y="7835"/>
                </a:lnTo>
                <a:lnTo>
                  <a:pt x="20123" y="7616"/>
                </a:lnTo>
                <a:lnTo>
                  <a:pt x="20658" y="7494"/>
                </a:lnTo>
                <a:lnTo>
                  <a:pt x="21169" y="7324"/>
                </a:lnTo>
                <a:close/>
                <a:moveTo>
                  <a:pt x="16303" y="8419"/>
                </a:moveTo>
                <a:lnTo>
                  <a:pt x="15962" y="8662"/>
                </a:lnTo>
                <a:lnTo>
                  <a:pt x="15670" y="8906"/>
                </a:lnTo>
                <a:lnTo>
                  <a:pt x="14794" y="9465"/>
                </a:lnTo>
                <a:lnTo>
                  <a:pt x="13942" y="10049"/>
                </a:lnTo>
                <a:lnTo>
                  <a:pt x="13723" y="9684"/>
                </a:lnTo>
                <a:lnTo>
                  <a:pt x="13529" y="9271"/>
                </a:lnTo>
                <a:lnTo>
                  <a:pt x="13456" y="9003"/>
                </a:lnTo>
                <a:lnTo>
                  <a:pt x="13383" y="8735"/>
                </a:lnTo>
                <a:lnTo>
                  <a:pt x="13626" y="8760"/>
                </a:lnTo>
                <a:lnTo>
                  <a:pt x="13869" y="8760"/>
                </a:lnTo>
                <a:lnTo>
                  <a:pt x="14356" y="8711"/>
                </a:lnTo>
                <a:lnTo>
                  <a:pt x="14843" y="8638"/>
                </a:lnTo>
                <a:lnTo>
                  <a:pt x="15305" y="8565"/>
                </a:lnTo>
                <a:lnTo>
                  <a:pt x="16303" y="8419"/>
                </a:lnTo>
                <a:close/>
                <a:moveTo>
                  <a:pt x="4988" y="8370"/>
                </a:moveTo>
                <a:lnTo>
                  <a:pt x="5499" y="8395"/>
                </a:lnTo>
                <a:lnTo>
                  <a:pt x="6034" y="8419"/>
                </a:lnTo>
                <a:lnTo>
                  <a:pt x="7105" y="8395"/>
                </a:lnTo>
                <a:lnTo>
                  <a:pt x="7932" y="8395"/>
                </a:lnTo>
                <a:lnTo>
                  <a:pt x="7957" y="8589"/>
                </a:lnTo>
                <a:lnTo>
                  <a:pt x="7859" y="8930"/>
                </a:lnTo>
                <a:lnTo>
                  <a:pt x="7713" y="9246"/>
                </a:lnTo>
                <a:lnTo>
                  <a:pt x="7567" y="9563"/>
                </a:lnTo>
                <a:lnTo>
                  <a:pt x="7421" y="9855"/>
                </a:lnTo>
                <a:lnTo>
                  <a:pt x="7300" y="10074"/>
                </a:lnTo>
                <a:lnTo>
                  <a:pt x="7154" y="10268"/>
                </a:lnTo>
                <a:lnTo>
                  <a:pt x="7032" y="10122"/>
                </a:lnTo>
                <a:lnTo>
                  <a:pt x="6886" y="10001"/>
                </a:lnTo>
                <a:lnTo>
                  <a:pt x="6570" y="9757"/>
                </a:lnTo>
                <a:lnTo>
                  <a:pt x="5961" y="9319"/>
                </a:lnTo>
                <a:lnTo>
                  <a:pt x="4915" y="8541"/>
                </a:lnTo>
                <a:lnTo>
                  <a:pt x="4988" y="8370"/>
                </a:lnTo>
                <a:close/>
                <a:moveTo>
                  <a:pt x="3212" y="8297"/>
                </a:moveTo>
                <a:lnTo>
                  <a:pt x="3236" y="8395"/>
                </a:lnTo>
                <a:lnTo>
                  <a:pt x="3309" y="8516"/>
                </a:lnTo>
                <a:lnTo>
                  <a:pt x="2677" y="9003"/>
                </a:lnTo>
                <a:lnTo>
                  <a:pt x="1922" y="9611"/>
                </a:lnTo>
                <a:lnTo>
                  <a:pt x="1557" y="9952"/>
                </a:lnTo>
                <a:lnTo>
                  <a:pt x="1192" y="10317"/>
                </a:lnTo>
                <a:lnTo>
                  <a:pt x="973" y="9952"/>
                </a:lnTo>
                <a:lnTo>
                  <a:pt x="803" y="9538"/>
                </a:lnTo>
                <a:lnTo>
                  <a:pt x="657" y="9125"/>
                </a:lnTo>
                <a:lnTo>
                  <a:pt x="560" y="8687"/>
                </a:lnTo>
                <a:lnTo>
                  <a:pt x="973" y="8638"/>
                </a:lnTo>
                <a:lnTo>
                  <a:pt x="1387" y="8565"/>
                </a:lnTo>
                <a:lnTo>
                  <a:pt x="2190" y="8419"/>
                </a:lnTo>
                <a:lnTo>
                  <a:pt x="2677" y="8346"/>
                </a:lnTo>
                <a:lnTo>
                  <a:pt x="3212" y="8297"/>
                </a:lnTo>
                <a:close/>
                <a:moveTo>
                  <a:pt x="18006" y="8614"/>
                </a:moveTo>
                <a:lnTo>
                  <a:pt x="18590" y="8760"/>
                </a:lnTo>
                <a:lnTo>
                  <a:pt x="19125" y="8881"/>
                </a:lnTo>
                <a:lnTo>
                  <a:pt x="20220" y="9149"/>
                </a:lnTo>
                <a:lnTo>
                  <a:pt x="20585" y="9222"/>
                </a:lnTo>
                <a:lnTo>
                  <a:pt x="20731" y="9246"/>
                </a:lnTo>
                <a:lnTo>
                  <a:pt x="20901" y="9222"/>
                </a:lnTo>
                <a:lnTo>
                  <a:pt x="20682" y="9611"/>
                </a:lnTo>
                <a:lnTo>
                  <a:pt x="20439" y="9976"/>
                </a:lnTo>
                <a:lnTo>
                  <a:pt x="20123" y="10317"/>
                </a:lnTo>
                <a:lnTo>
                  <a:pt x="19807" y="10609"/>
                </a:lnTo>
                <a:lnTo>
                  <a:pt x="19320" y="10074"/>
                </a:lnTo>
                <a:lnTo>
                  <a:pt x="18809" y="9563"/>
                </a:lnTo>
                <a:lnTo>
                  <a:pt x="18079" y="8711"/>
                </a:lnTo>
                <a:lnTo>
                  <a:pt x="18006" y="8614"/>
                </a:lnTo>
                <a:close/>
                <a:moveTo>
                  <a:pt x="16449" y="8687"/>
                </a:moveTo>
                <a:lnTo>
                  <a:pt x="16570" y="8808"/>
                </a:lnTo>
                <a:lnTo>
                  <a:pt x="16692" y="8906"/>
                </a:lnTo>
                <a:lnTo>
                  <a:pt x="16546" y="9246"/>
                </a:lnTo>
                <a:lnTo>
                  <a:pt x="16400" y="9563"/>
                </a:lnTo>
                <a:lnTo>
                  <a:pt x="16157" y="10001"/>
                </a:lnTo>
                <a:lnTo>
                  <a:pt x="15865" y="10414"/>
                </a:lnTo>
                <a:lnTo>
                  <a:pt x="15597" y="10828"/>
                </a:lnTo>
                <a:lnTo>
                  <a:pt x="15354" y="11266"/>
                </a:lnTo>
                <a:lnTo>
                  <a:pt x="15329" y="11315"/>
                </a:lnTo>
                <a:lnTo>
                  <a:pt x="14989" y="11096"/>
                </a:lnTo>
                <a:lnTo>
                  <a:pt x="14648" y="10852"/>
                </a:lnTo>
                <a:lnTo>
                  <a:pt x="14332" y="10560"/>
                </a:lnTo>
                <a:lnTo>
                  <a:pt x="14064" y="10244"/>
                </a:lnTo>
                <a:lnTo>
                  <a:pt x="14916" y="9684"/>
                </a:lnTo>
                <a:lnTo>
                  <a:pt x="15767" y="9100"/>
                </a:lnTo>
                <a:lnTo>
                  <a:pt x="16108" y="8906"/>
                </a:lnTo>
                <a:lnTo>
                  <a:pt x="16449" y="8687"/>
                </a:lnTo>
                <a:close/>
                <a:moveTo>
                  <a:pt x="4842" y="8662"/>
                </a:moveTo>
                <a:lnTo>
                  <a:pt x="5329" y="9100"/>
                </a:lnTo>
                <a:lnTo>
                  <a:pt x="5791" y="9538"/>
                </a:lnTo>
                <a:lnTo>
                  <a:pt x="6375" y="10025"/>
                </a:lnTo>
                <a:lnTo>
                  <a:pt x="6691" y="10244"/>
                </a:lnTo>
                <a:lnTo>
                  <a:pt x="6862" y="10341"/>
                </a:lnTo>
                <a:lnTo>
                  <a:pt x="7032" y="10414"/>
                </a:lnTo>
                <a:lnTo>
                  <a:pt x="6886" y="10585"/>
                </a:lnTo>
                <a:lnTo>
                  <a:pt x="6716" y="10731"/>
                </a:lnTo>
                <a:lnTo>
                  <a:pt x="6375" y="10998"/>
                </a:lnTo>
                <a:lnTo>
                  <a:pt x="6010" y="11193"/>
                </a:lnTo>
                <a:lnTo>
                  <a:pt x="5621" y="11363"/>
                </a:lnTo>
                <a:lnTo>
                  <a:pt x="5450" y="10706"/>
                </a:lnTo>
                <a:lnTo>
                  <a:pt x="5231" y="10074"/>
                </a:lnTo>
                <a:lnTo>
                  <a:pt x="4964" y="9441"/>
                </a:lnTo>
                <a:lnTo>
                  <a:pt x="4696" y="8808"/>
                </a:lnTo>
                <a:lnTo>
                  <a:pt x="4720" y="8784"/>
                </a:lnTo>
                <a:lnTo>
                  <a:pt x="4842" y="8662"/>
                </a:lnTo>
                <a:close/>
                <a:moveTo>
                  <a:pt x="3382" y="8614"/>
                </a:moveTo>
                <a:lnTo>
                  <a:pt x="3480" y="8735"/>
                </a:lnTo>
                <a:lnTo>
                  <a:pt x="3626" y="8833"/>
                </a:lnTo>
                <a:lnTo>
                  <a:pt x="3334" y="9636"/>
                </a:lnTo>
                <a:lnTo>
                  <a:pt x="2993" y="10536"/>
                </a:lnTo>
                <a:lnTo>
                  <a:pt x="2871" y="11023"/>
                </a:lnTo>
                <a:lnTo>
                  <a:pt x="2823" y="11242"/>
                </a:lnTo>
                <a:lnTo>
                  <a:pt x="2798" y="11485"/>
                </a:lnTo>
                <a:lnTo>
                  <a:pt x="2531" y="11388"/>
                </a:lnTo>
                <a:lnTo>
                  <a:pt x="2263" y="11266"/>
                </a:lnTo>
                <a:lnTo>
                  <a:pt x="2020" y="11120"/>
                </a:lnTo>
                <a:lnTo>
                  <a:pt x="1776" y="10950"/>
                </a:lnTo>
                <a:lnTo>
                  <a:pt x="1509" y="10706"/>
                </a:lnTo>
                <a:lnTo>
                  <a:pt x="1265" y="10414"/>
                </a:lnTo>
                <a:lnTo>
                  <a:pt x="1606" y="10122"/>
                </a:lnTo>
                <a:lnTo>
                  <a:pt x="1971" y="9806"/>
                </a:lnTo>
                <a:lnTo>
                  <a:pt x="2652" y="9198"/>
                </a:lnTo>
                <a:lnTo>
                  <a:pt x="3017" y="8906"/>
                </a:lnTo>
                <a:lnTo>
                  <a:pt x="3382" y="8614"/>
                </a:lnTo>
                <a:close/>
                <a:moveTo>
                  <a:pt x="4574" y="8881"/>
                </a:moveTo>
                <a:lnTo>
                  <a:pt x="4939" y="10171"/>
                </a:lnTo>
                <a:lnTo>
                  <a:pt x="5280" y="11461"/>
                </a:lnTo>
                <a:lnTo>
                  <a:pt x="5012" y="11534"/>
                </a:lnTo>
                <a:lnTo>
                  <a:pt x="4623" y="11582"/>
                </a:lnTo>
                <a:lnTo>
                  <a:pt x="4234" y="11607"/>
                </a:lnTo>
                <a:lnTo>
                  <a:pt x="4234" y="11607"/>
                </a:lnTo>
                <a:lnTo>
                  <a:pt x="4258" y="11193"/>
                </a:lnTo>
                <a:lnTo>
                  <a:pt x="4258" y="10755"/>
                </a:lnTo>
                <a:lnTo>
                  <a:pt x="4258" y="9928"/>
                </a:lnTo>
                <a:lnTo>
                  <a:pt x="4307" y="8979"/>
                </a:lnTo>
                <a:lnTo>
                  <a:pt x="4428" y="8930"/>
                </a:lnTo>
                <a:lnTo>
                  <a:pt x="4574" y="8881"/>
                </a:lnTo>
                <a:close/>
                <a:moveTo>
                  <a:pt x="3918" y="8954"/>
                </a:moveTo>
                <a:lnTo>
                  <a:pt x="4039" y="8979"/>
                </a:lnTo>
                <a:lnTo>
                  <a:pt x="4039" y="9733"/>
                </a:lnTo>
                <a:lnTo>
                  <a:pt x="3991" y="10682"/>
                </a:lnTo>
                <a:lnTo>
                  <a:pt x="3991" y="11144"/>
                </a:lnTo>
                <a:lnTo>
                  <a:pt x="3991" y="11631"/>
                </a:lnTo>
                <a:lnTo>
                  <a:pt x="3480" y="11607"/>
                </a:lnTo>
                <a:lnTo>
                  <a:pt x="3212" y="11558"/>
                </a:lnTo>
                <a:lnTo>
                  <a:pt x="2969" y="11509"/>
                </a:lnTo>
                <a:lnTo>
                  <a:pt x="3066" y="11339"/>
                </a:lnTo>
                <a:lnTo>
                  <a:pt x="3139" y="11120"/>
                </a:lnTo>
                <a:lnTo>
                  <a:pt x="3261" y="10706"/>
                </a:lnTo>
                <a:lnTo>
                  <a:pt x="3382" y="10293"/>
                </a:lnTo>
                <a:lnTo>
                  <a:pt x="3504" y="9879"/>
                </a:lnTo>
                <a:lnTo>
                  <a:pt x="3699" y="9417"/>
                </a:lnTo>
                <a:lnTo>
                  <a:pt x="3893" y="8954"/>
                </a:lnTo>
                <a:close/>
                <a:moveTo>
                  <a:pt x="17690" y="8784"/>
                </a:moveTo>
                <a:lnTo>
                  <a:pt x="18079" y="9222"/>
                </a:lnTo>
                <a:lnTo>
                  <a:pt x="18468" y="9636"/>
                </a:lnTo>
                <a:lnTo>
                  <a:pt x="18979" y="10268"/>
                </a:lnTo>
                <a:lnTo>
                  <a:pt x="19247" y="10560"/>
                </a:lnTo>
                <a:lnTo>
                  <a:pt x="19539" y="10828"/>
                </a:lnTo>
                <a:lnTo>
                  <a:pt x="19247" y="11023"/>
                </a:lnTo>
                <a:lnTo>
                  <a:pt x="18955" y="11217"/>
                </a:lnTo>
                <a:lnTo>
                  <a:pt x="18663" y="11363"/>
                </a:lnTo>
                <a:lnTo>
                  <a:pt x="18371" y="11485"/>
                </a:lnTo>
                <a:lnTo>
                  <a:pt x="18103" y="11582"/>
                </a:lnTo>
                <a:lnTo>
                  <a:pt x="17860" y="11631"/>
                </a:lnTo>
                <a:lnTo>
                  <a:pt x="17811" y="11217"/>
                </a:lnTo>
                <a:lnTo>
                  <a:pt x="17738" y="10779"/>
                </a:lnTo>
                <a:lnTo>
                  <a:pt x="17592" y="9928"/>
                </a:lnTo>
                <a:lnTo>
                  <a:pt x="17519" y="9441"/>
                </a:lnTo>
                <a:lnTo>
                  <a:pt x="17471" y="8930"/>
                </a:lnTo>
                <a:lnTo>
                  <a:pt x="17519" y="8906"/>
                </a:lnTo>
                <a:lnTo>
                  <a:pt x="17617" y="8857"/>
                </a:lnTo>
                <a:lnTo>
                  <a:pt x="17690" y="8784"/>
                </a:lnTo>
                <a:close/>
                <a:moveTo>
                  <a:pt x="17154" y="9003"/>
                </a:moveTo>
                <a:lnTo>
                  <a:pt x="17227" y="9490"/>
                </a:lnTo>
                <a:lnTo>
                  <a:pt x="17300" y="9976"/>
                </a:lnTo>
                <a:lnTo>
                  <a:pt x="17422" y="10828"/>
                </a:lnTo>
                <a:lnTo>
                  <a:pt x="17471" y="11266"/>
                </a:lnTo>
                <a:lnTo>
                  <a:pt x="17544" y="11704"/>
                </a:lnTo>
                <a:lnTo>
                  <a:pt x="17300" y="11728"/>
                </a:lnTo>
                <a:lnTo>
                  <a:pt x="17033" y="11728"/>
                </a:lnTo>
                <a:lnTo>
                  <a:pt x="16765" y="11704"/>
                </a:lnTo>
                <a:lnTo>
                  <a:pt x="16522" y="11680"/>
                </a:lnTo>
                <a:lnTo>
                  <a:pt x="16254" y="11631"/>
                </a:lnTo>
                <a:lnTo>
                  <a:pt x="16011" y="11582"/>
                </a:lnTo>
                <a:lnTo>
                  <a:pt x="15767" y="11485"/>
                </a:lnTo>
                <a:lnTo>
                  <a:pt x="15524" y="11388"/>
                </a:lnTo>
                <a:lnTo>
                  <a:pt x="15694" y="11242"/>
                </a:lnTo>
                <a:lnTo>
                  <a:pt x="15840" y="11071"/>
                </a:lnTo>
                <a:lnTo>
                  <a:pt x="16108" y="10682"/>
                </a:lnTo>
                <a:lnTo>
                  <a:pt x="16351" y="10268"/>
                </a:lnTo>
                <a:lnTo>
                  <a:pt x="16570" y="9855"/>
                </a:lnTo>
                <a:lnTo>
                  <a:pt x="16789" y="9465"/>
                </a:lnTo>
                <a:lnTo>
                  <a:pt x="17008" y="9003"/>
                </a:lnTo>
                <a:close/>
                <a:moveTo>
                  <a:pt x="14624" y="0"/>
                </a:moveTo>
                <a:lnTo>
                  <a:pt x="14478" y="24"/>
                </a:lnTo>
                <a:lnTo>
                  <a:pt x="14332" y="73"/>
                </a:lnTo>
                <a:lnTo>
                  <a:pt x="14186" y="122"/>
                </a:lnTo>
                <a:lnTo>
                  <a:pt x="14064" y="219"/>
                </a:lnTo>
                <a:lnTo>
                  <a:pt x="14040" y="268"/>
                </a:lnTo>
                <a:lnTo>
                  <a:pt x="14015" y="292"/>
                </a:lnTo>
                <a:lnTo>
                  <a:pt x="14015" y="389"/>
                </a:lnTo>
                <a:lnTo>
                  <a:pt x="14064" y="487"/>
                </a:lnTo>
                <a:lnTo>
                  <a:pt x="14161" y="535"/>
                </a:lnTo>
                <a:lnTo>
                  <a:pt x="14161" y="779"/>
                </a:lnTo>
                <a:lnTo>
                  <a:pt x="14210" y="998"/>
                </a:lnTo>
                <a:lnTo>
                  <a:pt x="14259" y="1241"/>
                </a:lnTo>
                <a:lnTo>
                  <a:pt x="14332" y="1460"/>
                </a:lnTo>
                <a:lnTo>
                  <a:pt x="14648" y="2336"/>
                </a:lnTo>
                <a:lnTo>
                  <a:pt x="14745" y="2652"/>
                </a:lnTo>
                <a:lnTo>
                  <a:pt x="11655" y="2652"/>
                </a:lnTo>
                <a:lnTo>
                  <a:pt x="9928" y="2628"/>
                </a:lnTo>
                <a:lnTo>
                  <a:pt x="8614" y="2628"/>
                </a:lnTo>
                <a:lnTo>
                  <a:pt x="8419" y="2652"/>
                </a:lnTo>
                <a:lnTo>
                  <a:pt x="8200" y="2677"/>
                </a:lnTo>
                <a:lnTo>
                  <a:pt x="8054" y="2360"/>
                </a:lnTo>
                <a:lnTo>
                  <a:pt x="7665" y="1436"/>
                </a:lnTo>
                <a:lnTo>
                  <a:pt x="7567" y="1144"/>
                </a:lnTo>
                <a:lnTo>
                  <a:pt x="7494" y="1022"/>
                </a:lnTo>
                <a:lnTo>
                  <a:pt x="7397" y="900"/>
                </a:lnTo>
                <a:lnTo>
                  <a:pt x="7421" y="900"/>
                </a:lnTo>
                <a:lnTo>
                  <a:pt x="7835" y="973"/>
                </a:lnTo>
                <a:lnTo>
                  <a:pt x="8249" y="1071"/>
                </a:lnTo>
                <a:lnTo>
                  <a:pt x="8468" y="1095"/>
                </a:lnTo>
                <a:lnTo>
                  <a:pt x="8881" y="1095"/>
                </a:lnTo>
                <a:lnTo>
                  <a:pt x="9076" y="1046"/>
                </a:lnTo>
                <a:lnTo>
                  <a:pt x="9149" y="1022"/>
                </a:lnTo>
                <a:lnTo>
                  <a:pt x="9198" y="973"/>
                </a:lnTo>
                <a:lnTo>
                  <a:pt x="9246" y="925"/>
                </a:lnTo>
                <a:lnTo>
                  <a:pt x="9246" y="852"/>
                </a:lnTo>
                <a:lnTo>
                  <a:pt x="9246" y="779"/>
                </a:lnTo>
                <a:lnTo>
                  <a:pt x="9246" y="730"/>
                </a:lnTo>
                <a:lnTo>
                  <a:pt x="9198" y="657"/>
                </a:lnTo>
                <a:lnTo>
                  <a:pt x="9149" y="608"/>
                </a:lnTo>
                <a:lnTo>
                  <a:pt x="8954" y="535"/>
                </a:lnTo>
                <a:lnTo>
                  <a:pt x="8760" y="462"/>
                </a:lnTo>
                <a:lnTo>
                  <a:pt x="8541" y="389"/>
                </a:lnTo>
                <a:lnTo>
                  <a:pt x="8297" y="365"/>
                </a:lnTo>
                <a:lnTo>
                  <a:pt x="7835" y="316"/>
                </a:lnTo>
                <a:lnTo>
                  <a:pt x="7397" y="268"/>
                </a:lnTo>
                <a:lnTo>
                  <a:pt x="6570" y="146"/>
                </a:lnTo>
                <a:lnTo>
                  <a:pt x="6351" y="122"/>
                </a:lnTo>
                <a:lnTo>
                  <a:pt x="6132" y="97"/>
                </a:lnTo>
                <a:lnTo>
                  <a:pt x="5937" y="122"/>
                </a:lnTo>
                <a:lnTo>
                  <a:pt x="5742" y="146"/>
                </a:lnTo>
                <a:lnTo>
                  <a:pt x="5669" y="195"/>
                </a:lnTo>
                <a:lnTo>
                  <a:pt x="5621" y="219"/>
                </a:lnTo>
                <a:lnTo>
                  <a:pt x="5596" y="268"/>
                </a:lnTo>
                <a:lnTo>
                  <a:pt x="5572" y="341"/>
                </a:lnTo>
                <a:lnTo>
                  <a:pt x="5572" y="389"/>
                </a:lnTo>
                <a:lnTo>
                  <a:pt x="5596" y="438"/>
                </a:lnTo>
                <a:lnTo>
                  <a:pt x="5621" y="511"/>
                </a:lnTo>
                <a:lnTo>
                  <a:pt x="5694" y="535"/>
                </a:lnTo>
                <a:lnTo>
                  <a:pt x="5840" y="633"/>
                </a:lnTo>
                <a:lnTo>
                  <a:pt x="5986" y="681"/>
                </a:lnTo>
                <a:lnTo>
                  <a:pt x="6351" y="779"/>
                </a:lnTo>
                <a:lnTo>
                  <a:pt x="6716" y="827"/>
                </a:lnTo>
                <a:lnTo>
                  <a:pt x="7081" y="876"/>
                </a:lnTo>
                <a:lnTo>
                  <a:pt x="7056" y="1046"/>
                </a:lnTo>
                <a:lnTo>
                  <a:pt x="7056" y="1241"/>
                </a:lnTo>
                <a:lnTo>
                  <a:pt x="7105" y="1411"/>
                </a:lnTo>
                <a:lnTo>
                  <a:pt x="7154" y="1606"/>
                </a:lnTo>
                <a:lnTo>
                  <a:pt x="7324" y="1995"/>
                </a:lnTo>
                <a:lnTo>
                  <a:pt x="7470" y="2312"/>
                </a:lnTo>
                <a:lnTo>
                  <a:pt x="7762" y="3042"/>
                </a:lnTo>
                <a:lnTo>
                  <a:pt x="7665" y="3115"/>
                </a:lnTo>
                <a:lnTo>
                  <a:pt x="7567" y="3188"/>
                </a:lnTo>
                <a:lnTo>
                  <a:pt x="7397" y="3382"/>
                </a:lnTo>
                <a:lnTo>
                  <a:pt x="7105" y="3796"/>
                </a:lnTo>
                <a:lnTo>
                  <a:pt x="6594" y="4477"/>
                </a:lnTo>
                <a:lnTo>
                  <a:pt x="6521" y="4429"/>
                </a:lnTo>
                <a:lnTo>
                  <a:pt x="6448" y="4404"/>
                </a:lnTo>
                <a:lnTo>
                  <a:pt x="6375" y="4429"/>
                </a:lnTo>
                <a:lnTo>
                  <a:pt x="6059" y="4234"/>
                </a:lnTo>
                <a:lnTo>
                  <a:pt x="5718" y="4064"/>
                </a:lnTo>
                <a:lnTo>
                  <a:pt x="5353" y="3918"/>
                </a:lnTo>
                <a:lnTo>
                  <a:pt x="5012" y="3820"/>
                </a:lnTo>
                <a:lnTo>
                  <a:pt x="4647" y="3772"/>
                </a:lnTo>
                <a:lnTo>
                  <a:pt x="4282" y="3747"/>
                </a:lnTo>
                <a:lnTo>
                  <a:pt x="3893" y="3747"/>
                </a:lnTo>
                <a:lnTo>
                  <a:pt x="3528" y="3772"/>
                </a:lnTo>
                <a:lnTo>
                  <a:pt x="3188" y="3845"/>
                </a:lnTo>
                <a:lnTo>
                  <a:pt x="2823" y="3966"/>
                </a:lnTo>
                <a:lnTo>
                  <a:pt x="2482" y="4088"/>
                </a:lnTo>
                <a:lnTo>
                  <a:pt x="2141" y="4258"/>
                </a:lnTo>
                <a:lnTo>
                  <a:pt x="1825" y="4453"/>
                </a:lnTo>
                <a:lnTo>
                  <a:pt x="1509" y="4672"/>
                </a:lnTo>
                <a:lnTo>
                  <a:pt x="1241" y="4915"/>
                </a:lnTo>
                <a:lnTo>
                  <a:pt x="973" y="5207"/>
                </a:lnTo>
                <a:lnTo>
                  <a:pt x="706" y="5548"/>
                </a:lnTo>
                <a:lnTo>
                  <a:pt x="487" y="5913"/>
                </a:lnTo>
                <a:lnTo>
                  <a:pt x="316" y="6302"/>
                </a:lnTo>
                <a:lnTo>
                  <a:pt x="195" y="6716"/>
                </a:lnTo>
                <a:lnTo>
                  <a:pt x="73" y="7129"/>
                </a:lnTo>
                <a:lnTo>
                  <a:pt x="24" y="7567"/>
                </a:lnTo>
                <a:lnTo>
                  <a:pt x="0" y="8005"/>
                </a:lnTo>
                <a:lnTo>
                  <a:pt x="24" y="8443"/>
                </a:lnTo>
                <a:lnTo>
                  <a:pt x="73" y="8881"/>
                </a:lnTo>
                <a:lnTo>
                  <a:pt x="170" y="9295"/>
                </a:lnTo>
                <a:lnTo>
                  <a:pt x="292" y="9709"/>
                </a:lnTo>
                <a:lnTo>
                  <a:pt x="462" y="10122"/>
                </a:lnTo>
                <a:lnTo>
                  <a:pt x="657" y="10487"/>
                </a:lnTo>
                <a:lnTo>
                  <a:pt x="900" y="10852"/>
                </a:lnTo>
                <a:lnTo>
                  <a:pt x="1192" y="11169"/>
                </a:lnTo>
                <a:lnTo>
                  <a:pt x="1484" y="11461"/>
                </a:lnTo>
                <a:lnTo>
                  <a:pt x="1679" y="11607"/>
                </a:lnTo>
                <a:lnTo>
                  <a:pt x="1874" y="11728"/>
                </a:lnTo>
                <a:lnTo>
                  <a:pt x="2068" y="11826"/>
                </a:lnTo>
                <a:lnTo>
                  <a:pt x="2287" y="11923"/>
                </a:lnTo>
                <a:lnTo>
                  <a:pt x="2506" y="11996"/>
                </a:lnTo>
                <a:lnTo>
                  <a:pt x="2725" y="12045"/>
                </a:lnTo>
                <a:lnTo>
                  <a:pt x="3163" y="12142"/>
                </a:lnTo>
                <a:lnTo>
                  <a:pt x="3626" y="12166"/>
                </a:lnTo>
                <a:lnTo>
                  <a:pt x="4088" y="12166"/>
                </a:lnTo>
                <a:lnTo>
                  <a:pt x="4550" y="12142"/>
                </a:lnTo>
                <a:lnTo>
                  <a:pt x="4988" y="12093"/>
                </a:lnTo>
                <a:lnTo>
                  <a:pt x="5450" y="11996"/>
                </a:lnTo>
                <a:lnTo>
                  <a:pt x="5840" y="11874"/>
                </a:lnTo>
                <a:lnTo>
                  <a:pt x="6229" y="11704"/>
                </a:lnTo>
                <a:lnTo>
                  <a:pt x="6594" y="11485"/>
                </a:lnTo>
                <a:lnTo>
                  <a:pt x="6910" y="11217"/>
                </a:lnTo>
                <a:lnTo>
                  <a:pt x="7202" y="10925"/>
                </a:lnTo>
                <a:lnTo>
                  <a:pt x="7494" y="10585"/>
                </a:lnTo>
                <a:lnTo>
                  <a:pt x="7738" y="10220"/>
                </a:lnTo>
                <a:lnTo>
                  <a:pt x="7981" y="9806"/>
                </a:lnTo>
                <a:lnTo>
                  <a:pt x="8151" y="9368"/>
                </a:lnTo>
                <a:lnTo>
                  <a:pt x="8297" y="8881"/>
                </a:lnTo>
                <a:lnTo>
                  <a:pt x="8395" y="8395"/>
                </a:lnTo>
                <a:lnTo>
                  <a:pt x="10244" y="8346"/>
                </a:lnTo>
                <a:lnTo>
                  <a:pt x="10293" y="8419"/>
                </a:lnTo>
                <a:lnTo>
                  <a:pt x="10366" y="8443"/>
                </a:lnTo>
                <a:lnTo>
                  <a:pt x="10439" y="8468"/>
                </a:lnTo>
                <a:lnTo>
                  <a:pt x="10512" y="8443"/>
                </a:lnTo>
                <a:lnTo>
                  <a:pt x="10585" y="8395"/>
                </a:lnTo>
                <a:lnTo>
                  <a:pt x="10633" y="8346"/>
                </a:lnTo>
                <a:lnTo>
                  <a:pt x="10682" y="8273"/>
                </a:lnTo>
                <a:lnTo>
                  <a:pt x="10682" y="8200"/>
                </a:lnTo>
                <a:lnTo>
                  <a:pt x="10925" y="7981"/>
                </a:lnTo>
                <a:lnTo>
                  <a:pt x="11169" y="7762"/>
                </a:lnTo>
                <a:lnTo>
                  <a:pt x="11582" y="7300"/>
                </a:lnTo>
                <a:lnTo>
                  <a:pt x="12190" y="6618"/>
                </a:lnTo>
                <a:lnTo>
                  <a:pt x="12799" y="5913"/>
                </a:lnTo>
                <a:lnTo>
                  <a:pt x="13894" y="4623"/>
                </a:lnTo>
                <a:lnTo>
                  <a:pt x="14964" y="3285"/>
                </a:lnTo>
                <a:lnTo>
                  <a:pt x="15329" y="4258"/>
                </a:lnTo>
                <a:lnTo>
                  <a:pt x="14964" y="4429"/>
                </a:lnTo>
                <a:lnTo>
                  <a:pt x="14648" y="4623"/>
                </a:lnTo>
                <a:lnTo>
                  <a:pt x="14332" y="4866"/>
                </a:lnTo>
                <a:lnTo>
                  <a:pt x="14040" y="5110"/>
                </a:lnTo>
                <a:lnTo>
                  <a:pt x="13796" y="5402"/>
                </a:lnTo>
                <a:lnTo>
                  <a:pt x="13553" y="5718"/>
                </a:lnTo>
                <a:lnTo>
                  <a:pt x="13358" y="6034"/>
                </a:lnTo>
                <a:lnTo>
                  <a:pt x="13188" y="6375"/>
                </a:lnTo>
                <a:lnTo>
                  <a:pt x="13042" y="6740"/>
                </a:lnTo>
                <a:lnTo>
                  <a:pt x="12945" y="7105"/>
                </a:lnTo>
                <a:lnTo>
                  <a:pt x="12872" y="7494"/>
                </a:lnTo>
                <a:lnTo>
                  <a:pt x="12823" y="7859"/>
                </a:lnTo>
                <a:lnTo>
                  <a:pt x="12823" y="8249"/>
                </a:lnTo>
                <a:lnTo>
                  <a:pt x="12847" y="8638"/>
                </a:lnTo>
                <a:lnTo>
                  <a:pt x="12920" y="9027"/>
                </a:lnTo>
                <a:lnTo>
                  <a:pt x="13018" y="9417"/>
                </a:lnTo>
                <a:lnTo>
                  <a:pt x="13188" y="9830"/>
                </a:lnTo>
                <a:lnTo>
                  <a:pt x="13383" y="10244"/>
                </a:lnTo>
                <a:lnTo>
                  <a:pt x="13626" y="10585"/>
                </a:lnTo>
                <a:lnTo>
                  <a:pt x="13918" y="10925"/>
                </a:lnTo>
                <a:lnTo>
                  <a:pt x="14210" y="11217"/>
                </a:lnTo>
                <a:lnTo>
                  <a:pt x="14551" y="11485"/>
                </a:lnTo>
                <a:lnTo>
                  <a:pt x="14916" y="11704"/>
                </a:lnTo>
                <a:lnTo>
                  <a:pt x="15305" y="11874"/>
                </a:lnTo>
                <a:lnTo>
                  <a:pt x="15694" y="12020"/>
                </a:lnTo>
                <a:lnTo>
                  <a:pt x="16108" y="12142"/>
                </a:lnTo>
                <a:lnTo>
                  <a:pt x="16522" y="12215"/>
                </a:lnTo>
                <a:lnTo>
                  <a:pt x="16960" y="12239"/>
                </a:lnTo>
                <a:lnTo>
                  <a:pt x="17398" y="12239"/>
                </a:lnTo>
                <a:lnTo>
                  <a:pt x="17836" y="12191"/>
                </a:lnTo>
                <a:lnTo>
                  <a:pt x="18249" y="12093"/>
                </a:lnTo>
                <a:lnTo>
                  <a:pt x="18687" y="11947"/>
                </a:lnTo>
                <a:lnTo>
                  <a:pt x="19052" y="11777"/>
                </a:lnTo>
                <a:lnTo>
                  <a:pt x="19442" y="11582"/>
                </a:lnTo>
                <a:lnTo>
                  <a:pt x="19782" y="11339"/>
                </a:lnTo>
                <a:lnTo>
                  <a:pt x="20123" y="11096"/>
                </a:lnTo>
                <a:lnTo>
                  <a:pt x="20439" y="10804"/>
                </a:lnTo>
                <a:lnTo>
                  <a:pt x="20707" y="10487"/>
                </a:lnTo>
                <a:lnTo>
                  <a:pt x="20974" y="10147"/>
                </a:lnTo>
                <a:lnTo>
                  <a:pt x="21193" y="9782"/>
                </a:lnTo>
                <a:lnTo>
                  <a:pt x="21388" y="9417"/>
                </a:lnTo>
                <a:lnTo>
                  <a:pt x="21534" y="9027"/>
                </a:lnTo>
                <a:lnTo>
                  <a:pt x="21631" y="8614"/>
                </a:lnTo>
                <a:lnTo>
                  <a:pt x="21680" y="8224"/>
                </a:lnTo>
                <a:lnTo>
                  <a:pt x="21704" y="7811"/>
                </a:lnTo>
                <a:lnTo>
                  <a:pt x="21656" y="7397"/>
                </a:lnTo>
                <a:lnTo>
                  <a:pt x="21583" y="6983"/>
                </a:lnTo>
                <a:lnTo>
                  <a:pt x="21412" y="6570"/>
                </a:lnTo>
                <a:lnTo>
                  <a:pt x="21218" y="6180"/>
                </a:lnTo>
                <a:lnTo>
                  <a:pt x="20974" y="5791"/>
                </a:lnTo>
                <a:lnTo>
                  <a:pt x="20682" y="5450"/>
                </a:lnTo>
                <a:lnTo>
                  <a:pt x="20342" y="5110"/>
                </a:lnTo>
                <a:lnTo>
                  <a:pt x="20001" y="4818"/>
                </a:lnTo>
                <a:lnTo>
                  <a:pt x="19636" y="4526"/>
                </a:lnTo>
                <a:lnTo>
                  <a:pt x="19247" y="4307"/>
                </a:lnTo>
                <a:lnTo>
                  <a:pt x="18858" y="4088"/>
                </a:lnTo>
                <a:lnTo>
                  <a:pt x="18493" y="3942"/>
                </a:lnTo>
                <a:lnTo>
                  <a:pt x="18103" y="3845"/>
                </a:lnTo>
                <a:lnTo>
                  <a:pt x="17738" y="3772"/>
                </a:lnTo>
                <a:lnTo>
                  <a:pt x="17349" y="3747"/>
                </a:lnTo>
                <a:lnTo>
                  <a:pt x="16960" y="3747"/>
                </a:lnTo>
                <a:lnTo>
                  <a:pt x="16570" y="3820"/>
                </a:lnTo>
                <a:lnTo>
                  <a:pt x="16205" y="3918"/>
                </a:lnTo>
                <a:lnTo>
                  <a:pt x="15840" y="4039"/>
                </a:lnTo>
                <a:lnTo>
                  <a:pt x="15159" y="2214"/>
                </a:lnTo>
                <a:lnTo>
                  <a:pt x="15013" y="1801"/>
                </a:lnTo>
                <a:lnTo>
                  <a:pt x="14891" y="1387"/>
                </a:lnTo>
                <a:lnTo>
                  <a:pt x="14721" y="973"/>
                </a:lnTo>
                <a:lnTo>
                  <a:pt x="14648" y="779"/>
                </a:lnTo>
                <a:lnTo>
                  <a:pt x="14526" y="584"/>
                </a:lnTo>
                <a:lnTo>
                  <a:pt x="14794" y="560"/>
                </a:lnTo>
                <a:lnTo>
                  <a:pt x="15256" y="560"/>
                </a:lnTo>
                <a:lnTo>
                  <a:pt x="15475" y="584"/>
                </a:lnTo>
                <a:lnTo>
                  <a:pt x="15694" y="633"/>
                </a:lnTo>
                <a:lnTo>
                  <a:pt x="15816" y="657"/>
                </a:lnTo>
                <a:lnTo>
                  <a:pt x="15840" y="706"/>
                </a:lnTo>
                <a:lnTo>
                  <a:pt x="15865" y="730"/>
                </a:lnTo>
                <a:lnTo>
                  <a:pt x="15865" y="852"/>
                </a:lnTo>
                <a:lnTo>
                  <a:pt x="15840" y="1022"/>
                </a:lnTo>
                <a:lnTo>
                  <a:pt x="15743" y="1119"/>
                </a:lnTo>
                <a:lnTo>
                  <a:pt x="15646" y="1217"/>
                </a:lnTo>
                <a:lnTo>
                  <a:pt x="15621" y="1314"/>
                </a:lnTo>
                <a:lnTo>
                  <a:pt x="15621" y="1387"/>
                </a:lnTo>
                <a:lnTo>
                  <a:pt x="15646" y="1411"/>
                </a:lnTo>
                <a:lnTo>
                  <a:pt x="15670" y="1436"/>
                </a:lnTo>
                <a:lnTo>
                  <a:pt x="15743" y="1484"/>
                </a:lnTo>
                <a:lnTo>
                  <a:pt x="15840" y="1484"/>
                </a:lnTo>
                <a:lnTo>
                  <a:pt x="16011" y="1387"/>
                </a:lnTo>
                <a:lnTo>
                  <a:pt x="16157" y="1265"/>
                </a:lnTo>
                <a:lnTo>
                  <a:pt x="16278" y="1119"/>
                </a:lnTo>
                <a:lnTo>
                  <a:pt x="16376" y="949"/>
                </a:lnTo>
                <a:lnTo>
                  <a:pt x="16424" y="779"/>
                </a:lnTo>
                <a:lnTo>
                  <a:pt x="16424" y="681"/>
                </a:lnTo>
                <a:lnTo>
                  <a:pt x="16400" y="584"/>
                </a:lnTo>
                <a:lnTo>
                  <a:pt x="16376" y="511"/>
                </a:lnTo>
                <a:lnTo>
                  <a:pt x="16327" y="414"/>
                </a:lnTo>
                <a:lnTo>
                  <a:pt x="16254" y="341"/>
                </a:lnTo>
                <a:lnTo>
                  <a:pt x="16157" y="268"/>
                </a:lnTo>
                <a:lnTo>
                  <a:pt x="15938" y="170"/>
                </a:lnTo>
                <a:lnTo>
                  <a:pt x="15719" y="97"/>
                </a:lnTo>
                <a:lnTo>
                  <a:pt x="15475" y="49"/>
                </a:lnTo>
                <a:lnTo>
                  <a:pt x="15232" y="24"/>
                </a:lnTo>
                <a:lnTo>
                  <a:pt x="14940"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0" name="Shape 780"/>
        <p:cNvGrpSpPr/>
        <p:nvPr/>
      </p:nvGrpSpPr>
      <p:grpSpPr>
        <a:xfrm>
          <a:off x="0" y="0"/>
          <a:ext cx="0" cy="0"/>
          <a:chOff x="0" y="0"/>
          <a:chExt cx="0" cy="0"/>
        </a:xfrm>
      </p:grpSpPr>
      <p:pic>
        <p:nvPicPr>
          <p:cNvPr id="781" name="Google Shape;781;p77"/>
          <p:cNvPicPr preferRelativeResize="0"/>
          <p:nvPr/>
        </p:nvPicPr>
        <p:blipFill>
          <a:blip r:embed="rId3">
            <a:alphaModFix/>
          </a:blip>
          <a:stretch>
            <a:fillRect/>
          </a:stretch>
        </p:blipFill>
        <p:spPr>
          <a:xfrm>
            <a:off x="1858222" y="517500"/>
            <a:ext cx="5427549" cy="3651300"/>
          </a:xfrm>
          <a:prstGeom prst="rect">
            <a:avLst/>
          </a:prstGeom>
          <a:noFill/>
          <a:ln>
            <a:noFill/>
          </a:ln>
        </p:spPr>
      </p:pic>
      <p:sp>
        <p:nvSpPr>
          <p:cNvPr id="782" name="Google Shape;782;p77"/>
          <p:cNvSpPr txBox="1"/>
          <p:nvPr/>
        </p:nvSpPr>
        <p:spPr>
          <a:xfrm>
            <a:off x="236700" y="4448450"/>
            <a:ext cx="86706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solidFill>
                  <a:schemeClr val="lt1"/>
                </a:solidFill>
                <a:latin typeface="Calibri"/>
                <a:ea typeface="Calibri"/>
                <a:cs typeface="Calibri"/>
                <a:sym typeface="Calibri"/>
              </a:rPr>
              <a:t>“Interaction Institute for Social Change | Artist: Angus Maguire.” For online use please provide links: interactioninstitute.org and madewithangus.com.</a:t>
            </a:r>
            <a:endParaRPr>
              <a:solidFill>
                <a:schemeClr val="lt1"/>
              </a:solidFill>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6" name="Shape 786"/>
        <p:cNvGrpSpPr/>
        <p:nvPr/>
      </p:nvGrpSpPr>
      <p:grpSpPr>
        <a:xfrm>
          <a:off x="0" y="0"/>
          <a:ext cx="0" cy="0"/>
          <a:chOff x="0" y="0"/>
          <a:chExt cx="0" cy="0"/>
        </a:xfrm>
      </p:grpSpPr>
      <p:pic>
        <p:nvPicPr>
          <p:cNvPr id="787" name="Google Shape;787;p78"/>
          <p:cNvPicPr preferRelativeResize="0"/>
          <p:nvPr/>
        </p:nvPicPr>
        <p:blipFill>
          <a:blip r:embed="rId3">
            <a:alphaModFix/>
          </a:blip>
          <a:stretch>
            <a:fillRect/>
          </a:stretch>
        </p:blipFill>
        <p:spPr>
          <a:xfrm>
            <a:off x="1120263" y="742425"/>
            <a:ext cx="6903476" cy="3546750"/>
          </a:xfrm>
          <a:prstGeom prst="rect">
            <a:avLst/>
          </a:prstGeom>
          <a:noFill/>
          <a:ln>
            <a:noFill/>
          </a:ln>
        </p:spPr>
      </p:pic>
      <p:sp>
        <p:nvSpPr>
          <p:cNvPr id="788" name="Google Shape;788;p78"/>
          <p:cNvSpPr txBox="1"/>
          <p:nvPr/>
        </p:nvSpPr>
        <p:spPr>
          <a:xfrm>
            <a:off x="236700" y="4448450"/>
            <a:ext cx="86706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solidFill>
                  <a:schemeClr val="lt1"/>
                </a:solidFill>
                <a:latin typeface="Calibri"/>
                <a:ea typeface="Calibri"/>
                <a:cs typeface="Calibri"/>
                <a:sym typeface="Calibri"/>
              </a:rPr>
              <a:t>Edited image. Source unknown.</a:t>
            </a:r>
            <a:endParaRPr>
              <a:solidFill>
                <a:schemeClr val="lt1"/>
              </a:solidFill>
              <a:latin typeface="Calibri"/>
              <a:ea typeface="Calibri"/>
              <a:cs typeface="Calibri"/>
              <a:sym typeface="Calibri"/>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2" name="Shape 792"/>
        <p:cNvGrpSpPr/>
        <p:nvPr/>
      </p:nvGrpSpPr>
      <p:grpSpPr>
        <a:xfrm>
          <a:off x="0" y="0"/>
          <a:ext cx="0" cy="0"/>
          <a:chOff x="0" y="0"/>
          <a:chExt cx="0" cy="0"/>
        </a:xfrm>
      </p:grpSpPr>
      <p:sp>
        <p:nvSpPr>
          <p:cNvPr id="793" name="Google Shape;793;p79"/>
          <p:cNvSpPr/>
          <p:nvPr/>
        </p:nvSpPr>
        <p:spPr>
          <a:xfrm>
            <a:off x="710691" y="4391658"/>
            <a:ext cx="1803900" cy="434700"/>
          </a:xfrm>
          <a:prstGeom prst="roundRect">
            <a:avLst>
              <a:gd fmla="val 16667" name="adj"/>
            </a:avLst>
          </a:prstGeom>
          <a:solidFill>
            <a:schemeClr val="lt1"/>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Reality</a:t>
            </a:r>
            <a:endParaRPr/>
          </a:p>
        </p:txBody>
      </p:sp>
      <p:sp>
        <p:nvSpPr>
          <p:cNvPr id="794" name="Google Shape;794;p79"/>
          <p:cNvSpPr/>
          <p:nvPr/>
        </p:nvSpPr>
        <p:spPr>
          <a:xfrm>
            <a:off x="2808273" y="4391658"/>
            <a:ext cx="1803900" cy="434700"/>
          </a:xfrm>
          <a:prstGeom prst="roundRect">
            <a:avLst>
              <a:gd fmla="val 16667" name="adj"/>
            </a:avLst>
          </a:prstGeom>
          <a:solidFill>
            <a:schemeClr val="lt1"/>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Equality</a:t>
            </a:r>
            <a:endParaRPr/>
          </a:p>
        </p:txBody>
      </p:sp>
      <p:sp>
        <p:nvSpPr>
          <p:cNvPr id="795" name="Google Shape;795;p79"/>
          <p:cNvSpPr/>
          <p:nvPr/>
        </p:nvSpPr>
        <p:spPr>
          <a:xfrm>
            <a:off x="4903155" y="4391658"/>
            <a:ext cx="1803900" cy="434700"/>
          </a:xfrm>
          <a:prstGeom prst="roundRect">
            <a:avLst>
              <a:gd fmla="val 16667" name="adj"/>
            </a:avLst>
          </a:prstGeom>
          <a:solidFill>
            <a:schemeClr val="lt1"/>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Equity</a:t>
            </a:r>
            <a:endParaRPr/>
          </a:p>
        </p:txBody>
      </p:sp>
      <p:sp>
        <p:nvSpPr>
          <p:cNvPr id="796" name="Google Shape;796;p79"/>
          <p:cNvSpPr/>
          <p:nvPr/>
        </p:nvSpPr>
        <p:spPr>
          <a:xfrm>
            <a:off x="6998067" y="4391658"/>
            <a:ext cx="1803900" cy="434700"/>
          </a:xfrm>
          <a:prstGeom prst="roundRect">
            <a:avLst>
              <a:gd fmla="val 16667" name="adj"/>
            </a:avLst>
          </a:prstGeom>
          <a:solidFill>
            <a:schemeClr val="lt1"/>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Justice</a:t>
            </a:r>
            <a:endParaRPr/>
          </a:p>
        </p:txBody>
      </p:sp>
      <p:sp>
        <p:nvSpPr>
          <p:cNvPr id="797" name="Google Shape;797;p79"/>
          <p:cNvSpPr/>
          <p:nvPr/>
        </p:nvSpPr>
        <p:spPr>
          <a:xfrm>
            <a:off x="705250" y="3559672"/>
            <a:ext cx="523200" cy="6738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8" name="Google Shape;798;p79"/>
          <p:cNvSpPr/>
          <p:nvPr/>
        </p:nvSpPr>
        <p:spPr>
          <a:xfrm>
            <a:off x="1345650" y="3570764"/>
            <a:ext cx="523200" cy="6630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9" name="Google Shape;799;p79"/>
          <p:cNvSpPr/>
          <p:nvPr/>
        </p:nvSpPr>
        <p:spPr>
          <a:xfrm>
            <a:off x="1986050" y="3591396"/>
            <a:ext cx="523200" cy="6420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0" name="Google Shape;800;p79"/>
          <p:cNvSpPr/>
          <p:nvPr/>
        </p:nvSpPr>
        <p:spPr>
          <a:xfrm>
            <a:off x="2805550" y="3559675"/>
            <a:ext cx="523200" cy="6669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1" name="Google Shape;801;p79"/>
          <p:cNvSpPr/>
          <p:nvPr/>
        </p:nvSpPr>
        <p:spPr>
          <a:xfrm>
            <a:off x="3445957" y="3559825"/>
            <a:ext cx="523200" cy="6630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2" name="Google Shape;802;p79"/>
          <p:cNvSpPr/>
          <p:nvPr/>
        </p:nvSpPr>
        <p:spPr>
          <a:xfrm>
            <a:off x="4086379" y="3570545"/>
            <a:ext cx="523200" cy="6420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3" name="Google Shape;803;p79"/>
          <p:cNvSpPr/>
          <p:nvPr/>
        </p:nvSpPr>
        <p:spPr>
          <a:xfrm>
            <a:off x="4903150" y="3559600"/>
            <a:ext cx="523200" cy="6669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4" name="Google Shape;804;p79"/>
          <p:cNvSpPr/>
          <p:nvPr/>
        </p:nvSpPr>
        <p:spPr>
          <a:xfrm>
            <a:off x="5543550" y="3559825"/>
            <a:ext cx="523200" cy="6630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5" name="Google Shape;805;p79"/>
          <p:cNvSpPr/>
          <p:nvPr/>
        </p:nvSpPr>
        <p:spPr>
          <a:xfrm>
            <a:off x="6183974" y="3570545"/>
            <a:ext cx="523200" cy="6420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6" name="Google Shape;806;p79"/>
          <p:cNvSpPr/>
          <p:nvPr/>
        </p:nvSpPr>
        <p:spPr>
          <a:xfrm>
            <a:off x="7000725" y="3552300"/>
            <a:ext cx="523200" cy="6420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7" name="Google Shape;807;p79"/>
          <p:cNvSpPr/>
          <p:nvPr/>
        </p:nvSpPr>
        <p:spPr>
          <a:xfrm>
            <a:off x="7641125" y="3552300"/>
            <a:ext cx="523200" cy="6420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8" name="Google Shape;808;p79"/>
          <p:cNvSpPr/>
          <p:nvPr/>
        </p:nvSpPr>
        <p:spPr>
          <a:xfrm>
            <a:off x="8281525" y="3552300"/>
            <a:ext cx="523200" cy="6420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9" name="Google Shape;809;p79"/>
          <p:cNvSpPr txBox="1"/>
          <p:nvPr/>
        </p:nvSpPr>
        <p:spPr>
          <a:xfrm rot="-5400000">
            <a:off x="3650" y="3620850"/>
            <a:ext cx="699000" cy="461700"/>
          </a:xfrm>
          <a:prstGeom prst="rect">
            <a:avLst/>
          </a:prstGeom>
          <a:solidFill>
            <a:srgbClr val="E6B8AF"/>
          </a:solidFill>
          <a:ln cap="flat" cmpd="sng" w="28575">
            <a:solidFill>
              <a:srgbClr val="85200C"/>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sz="900"/>
              <a:t>Research Capacity</a:t>
            </a:r>
            <a:endParaRPr sz="900"/>
          </a:p>
        </p:txBody>
      </p:sp>
      <p:sp>
        <p:nvSpPr>
          <p:cNvPr id="810" name="Google Shape;810;p79"/>
          <p:cNvSpPr txBox="1"/>
          <p:nvPr/>
        </p:nvSpPr>
        <p:spPr>
          <a:xfrm rot="-5400000">
            <a:off x="10225" y="2875300"/>
            <a:ext cx="693900" cy="461700"/>
          </a:xfrm>
          <a:prstGeom prst="rect">
            <a:avLst/>
          </a:prstGeom>
          <a:solidFill>
            <a:srgbClr val="CFE2F3"/>
          </a:solidFill>
          <a:ln cap="flat" cmpd="sng" w="28575">
            <a:solidFill>
              <a:srgbClr val="3D85C6"/>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sz="900"/>
              <a:t>Access to funding</a:t>
            </a:r>
            <a:endParaRPr sz="900"/>
          </a:p>
        </p:txBody>
      </p:sp>
      <p:sp>
        <p:nvSpPr>
          <p:cNvPr id="811" name="Google Shape;811;p79"/>
          <p:cNvSpPr txBox="1"/>
          <p:nvPr/>
        </p:nvSpPr>
        <p:spPr>
          <a:xfrm rot="-5400000">
            <a:off x="-21700" y="2104400"/>
            <a:ext cx="749700" cy="461700"/>
          </a:xfrm>
          <a:prstGeom prst="rect">
            <a:avLst/>
          </a:prstGeom>
          <a:solidFill>
            <a:srgbClr val="FFF2CC"/>
          </a:solidFill>
          <a:ln cap="flat" cmpd="sng" w="28575">
            <a:solidFill>
              <a:srgbClr val="F1C232"/>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sz="900"/>
              <a:t>Prestige &amp; Privilege</a:t>
            </a:r>
            <a:endParaRPr sz="900"/>
          </a:p>
        </p:txBody>
      </p:sp>
      <p:sp>
        <p:nvSpPr>
          <p:cNvPr id="812" name="Google Shape;812;p79"/>
          <p:cNvSpPr txBox="1"/>
          <p:nvPr/>
        </p:nvSpPr>
        <p:spPr>
          <a:xfrm rot="-5400000">
            <a:off x="-131675" y="1189050"/>
            <a:ext cx="977700" cy="461700"/>
          </a:xfrm>
          <a:prstGeom prst="rect">
            <a:avLst/>
          </a:prstGeom>
          <a:solidFill>
            <a:srgbClr val="D9EAD3"/>
          </a:solidFill>
          <a:ln cap="flat" cmpd="sng" w="28575">
            <a:solidFill>
              <a:srgbClr val="6AA84F"/>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sz="900"/>
              <a:t>Open Science Practices</a:t>
            </a:r>
            <a:endParaRPr sz="900"/>
          </a:p>
        </p:txBody>
      </p:sp>
      <p:sp>
        <p:nvSpPr>
          <p:cNvPr id="813" name="Google Shape;813;p79"/>
          <p:cNvSpPr/>
          <p:nvPr/>
        </p:nvSpPr>
        <p:spPr>
          <a:xfrm>
            <a:off x="705250" y="2759421"/>
            <a:ext cx="523200" cy="7221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4" name="Google Shape;814;p79"/>
          <p:cNvSpPr/>
          <p:nvPr/>
        </p:nvSpPr>
        <p:spPr>
          <a:xfrm>
            <a:off x="1345650" y="2771196"/>
            <a:ext cx="523200" cy="7104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5" name="Google Shape;815;p79"/>
          <p:cNvSpPr/>
          <p:nvPr/>
        </p:nvSpPr>
        <p:spPr>
          <a:xfrm>
            <a:off x="1986050" y="2783057"/>
            <a:ext cx="523200" cy="6984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6" name="Google Shape;816;p79"/>
          <p:cNvSpPr/>
          <p:nvPr/>
        </p:nvSpPr>
        <p:spPr>
          <a:xfrm>
            <a:off x="2805556" y="2759471"/>
            <a:ext cx="523200" cy="7104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7" name="Google Shape;817;p79"/>
          <p:cNvSpPr/>
          <p:nvPr/>
        </p:nvSpPr>
        <p:spPr>
          <a:xfrm>
            <a:off x="3445960" y="2759471"/>
            <a:ext cx="523200" cy="7104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8" name="Google Shape;818;p79"/>
          <p:cNvSpPr/>
          <p:nvPr/>
        </p:nvSpPr>
        <p:spPr>
          <a:xfrm>
            <a:off x="4086364" y="2759471"/>
            <a:ext cx="523200" cy="7104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9" name="Google Shape;819;p79"/>
          <p:cNvSpPr/>
          <p:nvPr/>
        </p:nvSpPr>
        <p:spPr>
          <a:xfrm>
            <a:off x="4903150" y="2771169"/>
            <a:ext cx="523200" cy="6882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0" name="Google Shape;820;p79"/>
          <p:cNvSpPr/>
          <p:nvPr/>
        </p:nvSpPr>
        <p:spPr>
          <a:xfrm>
            <a:off x="5543556" y="2759471"/>
            <a:ext cx="523200" cy="7104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1" name="Google Shape;821;p79"/>
          <p:cNvSpPr/>
          <p:nvPr/>
        </p:nvSpPr>
        <p:spPr>
          <a:xfrm>
            <a:off x="6183950" y="2752425"/>
            <a:ext cx="523200" cy="7221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2" name="Google Shape;822;p79"/>
          <p:cNvSpPr/>
          <p:nvPr/>
        </p:nvSpPr>
        <p:spPr>
          <a:xfrm>
            <a:off x="6998067" y="2759471"/>
            <a:ext cx="523200" cy="7104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3" name="Google Shape;823;p79"/>
          <p:cNvSpPr/>
          <p:nvPr/>
        </p:nvSpPr>
        <p:spPr>
          <a:xfrm>
            <a:off x="7638471" y="2759471"/>
            <a:ext cx="523200" cy="7104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4" name="Google Shape;824;p79"/>
          <p:cNvSpPr/>
          <p:nvPr/>
        </p:nvSpPr>
        <p:spPr>
          <a:xfrm>
            <a:off x="8278875" y="2759471"/>
            <a:ext cx="523200" cy="7104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5" name="Google Shape;825;p79"/>
          <p:cNvSpPr/>
          <p:nvPr/>
        </p:nvSpPr>
        <p:spPr>
          <a:xfrm>
            <a:off x="705250" y="1904771"/>
            <a:ext cx="523200" cy="7104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6" name="Google Shape;826;p79"/>
          <p:cNvSpPr/>
          <p:nvPr/>
        </p:nvSpPr>
        <p:spPr>
          <a:xfrm>
            <a:off x="1345650" y="1916281"/>
            <a:ext cx="523200" cy="6990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7" name="Google Shape;827;p79"/>
          <p:cNvSpPr/>
          <p:nvPr/>
        </p:nvSpPr>
        <p:spPr>
          <a:xfrm>
            <a:off x="1986050" y="1904703"/>
            <a:ext cx="523200" cy="7104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8" name="Google Shape;828;p79"/>
          <p:cNvSpPr/>
          <p:nvPr/>
        </p:nvSpPr>
        <p:spPr>
          <a:xfrm>
            <a:off x="2805557" y="1893046"/>
            <a:ext cx="523200" cy="7104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9" name="Google Shape;829;p79"/>
          <p:cNvSpPr/>
          <p:nvPr/>
        </p:nvSpPr>
        <p:spPr>
          <a:xfrm>
            <a:off x="3445957" y="1904746"/>
            <a:ext cx="523200" cy="6990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0" name="Google Shape;830;p79"/>
          <p:cNvSpPr/>
          <p:nvPr/>
        </p:nvSpPr>
        <p:spPr>
          <a:xfrm>
            <a:off x="4086357" y="1892973"/>
            <a:ext cx="523200" cy="7104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1" name="Google Shape;831;p79"/>
          <p:cNvSpPr/>
          <p:nvPr/>
        </p:nvSpPr>
        <p:spPr>
          <a:xfrm>
            <a:off x="4903150" y="1893046"/>
            <a:ext cx="523200" cy="7104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2" name="Google Shape;832;p79"/>
          <p:cNvSpPr/>
          <p:nvPr/>
        </p:nvSpPr>
        <p:spPr>
          <a:xfrm>
            <a:off x="5543550" y="1904746"/>
            <a:ext cx="523200" cy="6990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3" name="Google Shape;833;p79"/>
          <p:cNvSpPr/>
          <p:nvPr/>
        </p:nvSpPr>
        <p:spPr>
          <a:xfrm>
            <a:off x="6183949" y="1892973"/>
            <a:ext cx="523200" cy="7104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4" name="Google Shape;834;p79"/>
          <p:cNvSpPr/>
          <p:nvPr/>
        </p:nvSpPr>
        <p:spPr>
          <a:xfrm>
            <a:off x="6998073" y="1892964"/>
            <a:ext cx="523200" cy="6996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5" name="Google Shape;835;p79"/>
          <p:cNvSpPr/>
          <p:nvPr/>
        </p:nvSpPr>
        <p:spPr>
          <a:xfrm>
            <a:off x="7638474" y="1892964"/>
            <a:ext cx="523200" cy="6996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6" name="Google Shape;836;p79"/>
          <p:cNvSpPr/>
          <p:nvPr/>
        </p:nvSpPr>
        <p:spPr>
          <a:xfrm>
            <a:off x="8278875" y="1892964"/>
            <a:ext cx="523200" cy="6996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7" name="Google Shape;837;p79"/>
          <p:cNvSpPr/>
          <p:nvPr/>
        </p:nvSpPr>
        <p:spPr>
          <a:xfrm>
            <a:off x="680375" y="1045369"/>
            <a:ext cx="523200" cy="7104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8" name="Google Shape;838;p79"/>
          <p:cNvSpPr/>
          <p:nvPr/>
        </p:nvSpPr>
        <p:spPr>
          <a:xfrm>
            <a:off x="1320775" y="1045369"/>
            <a:ext cx="523200" cy="7104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9" name="Google Shape;839;p79"/>
          <p:cNvSpPr/>
          <p:nvPr/>
        </p:nvSpPr>
        <p:spPr>
          <a:xfrm>
            <a:off x="1961176" y="1045369"/>
            <a:ext cx="523200" cy="7104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0" name="Google Shape;840;p79"/>
          <p:cNvSpPr/>
          <p:nvPr/>
        </p:nvSpPr>
        <p:spPr>
          <a:xfrm>
            <a:off x="2780675" y="1049470"/>
            <a:ext cx="523200" cy="6987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1" name="Google Shape;841;p79"/>
          <p:cNvSpPr/>
          <p:nvPr/>
        </p:nvSpPr>
        <p:spPr>
          <a:xfrm>
            <a:off x="3421099" y="1049950"/>
            <a:ext cx="523200" cy="6987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2" name="Google Shape;842;p79"/>
          <p:cNvSpPr/>
          <p:nvPr/>
        </p:nvSpPr>
        <p:spPr>
          <a:xfrm>
            <a:off x="4061507" y="1049950"/>
            <a:ext cx="523200" cy="6987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3" name="Google Shape;843;p79"/>
          <p:cNvSpPr/>
          <p:nvPr/>
        </p:nvSpPr>
        <p:spPr>
          <a:xfrm>
            <a:off x="4878276" y="1050155"/>
            <a:ext cx="523200" cy="6987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4" name="Google Shape;844;p79"/>
          <p:cNvSpPr/>
          <p:nvPr/>
        </p:nvSpPr>
        <p:spPr>
          <a:xfrm>
            <a:off x="5518675" y="1049301"/>
            <a:ext cx="523200" cy="6996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5" name="Google Shape;845;p79"/>
          <p:cNvSpPr/>
          <p:nvPr/>
        </p:nvSpPr>
        <p:spPr>
          <a:xfrm>
            <a:off x="6159084" y="1038450"/>
            <a:ext cx="523200" cy="7104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6" name="Google Shape;846;p79"/>
          <p:cNvSpPr/>
          <p:nvPr/>
        </p:nvSpPr>
        <p:spPr>
          <a:xfrm>
            <a:off x="6973191" y="1038450"/>
            <a:ext cx="523200" cy="7104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7" name="Google Shape;847;p79"/>
          <p:cNvSpPr/>
          <p:nvPr/>
        </p:nvSpPr>
        <p:spPr>
          <a:xfrm>
            <a:off x="7613596" y="1038450"/>
            <a:ext cx="523200" cy="7104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8" name="Google Shape;848;p79"/>
          <p:cNvSpPr/>
          <p:nvPr/>
        </p:nvSpPr>
        <p:spPr>
          <a:xfrm>
            <a:off x="8254000" y="1038450"/>
            <a:ext cx="523200" cy="7104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49" name="Google Shape;849;p79">
            <a:hlinkClick r:id="rId3"/>
          </p:cNvPr>
          <p:cNvPicPr preferRelativeResize="0"/>
          <p:nvPr/>
        </p:nvPicPr>
        <p:blipFill>
          <a:blip r:embed="rId4">
            <a:alphaModFix/>
          </a:blip>
          <a:stretch>
            <a:fillRect/>
          </a:stretch>
        </p:blipFill>
        <p:spPr>
          <a:xfrm>
            <a:off x="6985575" y="117125"/>
            <a:ext cx="1771650" cy="190500"/>
          </a:xfrm>
          <a:prstGeom prst="rect">
            <a:avLst/>
          </a:prstGeom>
          <a:noFill/>
          <a:ln>
            <a:noFill/>
          </a:ln>
        </p:spPr>
      </p:pic>
      <p:sp>
        <p:nvSpPr>
          <p:cNvPr id="850" name="Google Shape;850;p79"/>
          <p:cNvSpPr txBox="1"/>
          <p:nvPr/>
        </p:nvSpPr>
        <p:spPr>
          <a:xfrm>
            <a:off x="122300" y="140950"/>
            <a:ext cx="23088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a:solidFill>
                  <a:srgbClr val="B7B7B7"/>
                </a:solidFill>
              </a:rPr>
              <a:t>Research Effectiveness </a:t>
            </a:r>
            <a:endParaRPr i="1">
              <a:solidFill>
                <a:srgbClr val="B7B7B7"/>
              </a:solidFill>
            </a:endParaRPr>
          </a:p>
          <a:p>
            <a:pPr indent="0" lvl="0" marL="0" rtl="0" algn="l">
              <a:spcBef>
                <a:spcPts val="0"/>
              </a:spcBef>
              <a:spcAft>
                <a:spcPts val="0"/>
              </a:spcAft>
              <a:buNone/>
            </a:pPr>
            <a:r>
              <a:rPr i="1" lang="en">
                <a:solidFill>
                  <a:srgbClr val="B7B7B7"/>
                </a:solidFill>
              </a:rPr>
              <a:t>(i.e. Societal Impact)</a:t>
            </a:r>
            <a:endParaRPr i="1">
              <a:solidFill>
                <a:srgbClr val="B7B7B7"/>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4" name="Shape 854"/>
        <p:cNvGrpSpPr/>
        <p:nvPr/>
      </p:nvGrpSpPr>
      <p:grpSpPr>
        <a:xfrm>
          <a:off x="0" y="0"/>
          <a:ext cx="0" cy="0"/>
          <a:chOff x="0" y="0"/>
          <a:chExt cx="0" cy="0"/>
        </a:xfrm>
      </p:grpSpPr>
      <p:sp>
        <p:nvSpPr>
          <p:cNvPr id="855" name="Google Shape;855;p80"/>
          <p:cNvSpPr/>
          <p:nvPr/>
        </p:nvSpPr>
        <p:spPr>
          <a:xfrm>
            <a:off x="710691" y="4391658"/>
            <a:ext cx="1803900" cy="434700"/>
          </a:xfrm>
          <a:prstGeom prst="roundRect">
            <a:avLst>
              <a:gd fmla="val 16667" name="adj"/>
            </a:avLst>
          </a:prstGeom>
          <a:solidFill>
            <a:schemeClr val="lt1"/>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Reality</a:t>
            </a:r>
            <a:endParaRPr/>
          </a:p>
        </p:txBody>
      </p:sp>
      <p:sp>
        <p:nvSpPr>
          <p:cNvPr id="856" name="Google Shape;856;p80"/>
          <p:cNvSpPr/>
          <p:nvPr/>
        </p:nvSpPr>
        <p:spPr>
          <a:xfrm>
            <a:off x="2808273" y="4391658"/>
            <a:ext cx="1803900" cy="434700"/>
          </a:xfrm>
          <a:prstGeom prst="roundRect">
            <a:avLst>
              <a:gd fmla="val 16667" name="adj"/>
            </a:avLst>
          </a:prstGeom>
          <a:solidFill>
            <a:schemeClr val="lt1"/>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Equality</a:t>
            </a:r>
            <a:endParaRPr/>
          </a:p>
        </p:txBody>
      </p:sp>
      <p:sp>
        <p:nvSpPr>
          <p:cNvPr id="857" name="Google Shape;857;p80"/>
          <p:cNvSpPr/>
          <p:nvPr/>
        </p:nvSpPr>
        <p:spPr>
          <a:xfrm>
            <a:off x="4903155" y="4391658"/>
            <a:ext cx="1803900" cy="434700"/>
          </a:xfrm>
          <a:prstGeom prst="roundRect">
            <a:avLst>
              <a:gd fmla="val 16667" name="adj"/>
            </a:avLst>
          </a:prstGeom>
          <a:solidFill>
            <a:schemeClr val="lt1"/>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Equity</a:t>
            </a:r>
            <a:endParaRPr/>
          </a:p>
        </p:txBody>
      </p:sp>
      <p:sp>
        <p:nvSpPr>
          <p:cNvPr id="858" name="Google Shape;858;p80"/>
          <p:cNvSpPr/>
          <p:nvPr/>
        </p:nvSpPr>
        <p:spPr>
          <a:xfrm>
            <a:off x="6998067" y="4391658"/>
            <a:ext cx="1803900" cy="434700"/>
          </a:xfrm>
          <a:prstGeom prst="roundRect">
            <a:avLst>
              <a:gd fmla="val 16667" name="adj"/>
            </a:avLst>
          </a:prstGeom>
          <a:solidFill>
            <a:schemeClr val="lt1"/>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Justice</a:t>
            </a:r>
            <a:endParaRPr/>
          </a:p>
        </p:txBody>
      </p:sp>
      <p:sp>
        <p:nvSpPr>
          <p:cNvPr id="859" name="Google Shape;859;p80"/>
          <p:cNvSpPr/>
          <p:nvPr/>
        </p:nvSpPr>
        <p:spPr>
          <a:xfrm>
            <a:off x="705250" y="3559672"/>
            <a:ext cx="523200" cy="6738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0" name="Google Shape;860;p80"/>
          <p:cNvSpPr/>
          <p:nvPr/>
        </p:nvSpPr>
        <p:spPr>
          <a:xfrm>
            <a:off x="1345654" y="3806056"/>
            <a:ext cx="523200" cy="4275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1" name="Google Shape;861;p80"/>
          <p:cNvSpPr/>
          <p:nvPr/>
        </p:nvSpPr>
        <p:spPr>
          <a:xfrm>
            <a:off x="1986050" y="4016353"/>
            <a:ext cx="523200" cy="2172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2" name="Google Shape;862;p80"/>
          <p:cNvSpPr/>
          <p:nvPr/>
        </p:nvSpPr>
        <p:spPr>
          <a:xfrm>
            <a:off x="2805550" y="3559675"/>
            <a:ext cx="523200" cy="6669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3" name="Google Shape;863;p80"/>
          <p:cNvSpPr/>
          <p:nvPr/>
        </p:nvSpPr>
        <p:spPr>
          <a:xfrm>
            <a:off x="3445963" y="3799000"/>
            <a:ext cx="523200" cy="4275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4" name="Google Shape;864;p80"/>
          <p:cNvSpPr/>
          <p:nvPr/>
        </p:nvSpPr>
        <p:spPr>
          <a:xfrm>
            <a:off x="4086375" y="4009300"/>
            <a:ext cx="523200" cy="2172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5" name="Google Shape;865;p80"/>
          <p:cNvSpPr/>
          <p:nvPr/>
        </p:nvSpPr>
        <p:spPr>
          <a:xfrm>
            <a:off x="4903150" y="3559600"/>
            <a:ext cx="523200" cy="6669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6" name="Google Shape;866;p80"/>
          <p:cNvSpPr/>
          <p:nvPr/>
        </p:nvSpPr>
        <p:spPr>
          <a:xfrm>
            <a:off x="5543557" y="3799000"/>
            <a:ext cx="523200" cy="4275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7" name="Google Shape;867;p80"/>
          <p:cNvSpPr/>
          <p:nvPr/>
        </p:nvSpPr>
        <p:spPr>
          <a:xfrm>
            <a:off x="6183966" y="4009300"/>
            <a:ext cx="523200" cy="2172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8" name="Google Shape;868;p80"/>
          <p:cNvSpPr/>
          <p:nvPr/>
        </p:nvSpPr>
        <p:spPr>
          <a:xfrm>
            <a:off x="6998075" y="3696675"/>
            <a:ext cx="523200" cy="5298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9" name="Google Shape;869;p80"/>
          <p:cNvSpPr/>
          <p:nvPr/>
        </p:nvSpPr>
        <p:spPr>
          <a:xfrm>
            <a:off x="7638475" y="3696675"/>
            <a:ext cx="523200" cy="5298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0" name="Google Shape;870;p80"/>
          <p:cNvSpPr/>
          <p:nvPr/>
        </p:nvSpPr>
        <p:spPr>
          <a:xfrm>
            <a:off x="8278875" y="3696675"/>
            <a:ext cx="523200" cy="5298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1" name="Google Shape;871;p80"/>
          <p:cNvSpPr txBox="1"/>
          <p:nvPr/>
        </p:nvSpPr>
        <p:spPr>
          <a:xfrm rot="-5400000">
            <a:off x="3650" y="3620850"/>
            <a:ext cx="699000" cy="461700"/>
          </a:xfrm>
          <a:prstGeom prst="rect">
            <a:avLst/>
          </a:prstGeom>
          <a:solidFill>
            <a:srgbClr val="E6B8AF"/>
          </a:solidFill>
          <a:ln cap="flat" cmpd="sng" w="28575">
            <a:solidFill>
              <a:srgbClr val="85200C"/>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sz="900"/>
              <a:t>Research Capacity</a:t>
            </a:r>
            <a:endParaRPr sz="900"/>
          </a:p>
        </p:txBody>
      </p:sp>
      <p:sp>
        <p:nvSpPr>
          <p:cNvPr id="872" name="Google Shape;872;p80"/>
          <p:cNvSpPr txBox="1"/>
          <p:nvPr/>
        </p:nvSpPr>
        <p:spPr>
          <a:xfrm rot="-5400000">
            <a:off x="10225" y="2875300"/>
            <a:ext cx="693900" cy="461700"/>
          </a:xfrm>
          <a:prstGeom prst="rect">
            <a:avLst/>
          </a:prstGeom>
          <a:solidFill>
            <a:srgbClr val="CFE2F3"/>
          </a:solidFill>
          <a:ln cap="flat" cmpd="sng" w="28575">
            <a:solidFill>
              <a:srgbClr val="3D85C6"/>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sz="900"/>
              <a:t>Access to funding</a:t>
            </a:r>
            <a:endParaRPr sz="900"/>
          </a:p>
        </p:txBody>
      </p:sp>
      <p:sp>
        <p:nvSpPr>
          <p:cNvPr id="873" name="Google Shape;873;p80"/>
          <p:cNvSpPr txBox="1"/>
          <p:nvPr/>
        </p:nvSpPr>
        <p:spPr>
          <a:xfrm rot="-5400000">
            <a:off x="-21700" y="2104400"/>
            <a:ext cx="749700" cy="461700"/>
          </a:xfrm>
          <a:prstGeom prst="rect">
            <a:avLst/>
          </a:prstGeom>
          <a:solidFill>
            <a:srgbClr val="FFF2CC"/>
          </a:solidFill>
          <a:ln cap="flat" cmpd="sng" w="28575">
            <a:solidFill>
              <a:srgbClr val="F1C232"/>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sz="900"/>
              <a:t>Prestige &amp; Privilege</a:t>
            </a:r>
            <a:endParaRPr sz="900"/>
          </a:p>
        </p:txBody>
      </p:sp>
      <p:sp>
        <p:nvSpPr>
          <p:cNvPr id="874" name="Google Shape;874;p80"/>
          <p:cNvSpPr txBox="1"/>
          <p:nvPr/>
        </p:nvSpPr>
        <p:spPr>
          <a:xfrm rot="-5400000">
            <a:off x="-131675" y="1189050"/>
            <a:ext cx="977700" cy="461700"/>
          </a:xfrm>
          <a:prstGeom prst="rect">
            <a:avLst/>
          </a:prstGeom>
          <a:solidFill>
            <a:srgbClr val="D9EAD3"/>
          </a:solidFill>
          <a:ln cap="flat" cmpd="sng" w="28575">
            <a:solidFill>
              <a:srgbClr val="6AA84F"/>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sz="900"/>
              <a:t>Open Science Practices</a:t>
            </a:r>
            <a:endParaRPr sz="900"/>
          </a:p>
        </p:txBody>
      </p:sp>
      <p:sp>
        <p:nvSpPr>
          <p:cNvPr id="875" name="Google Shape;875;p80"/>
          <p:cNvSpPr/>
          <p:nvPr/>
        </p:nvSpPr>
        <p:spPr>
          <a:xfrm>
            <a:off x="705250" y="2759421"/>
            <a:ext cx="523200" cy="7221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6" name="Google Shape;876;p80"/>
          <p:cNvSpPr/>
          <p:nvPr/>
        </p:nvSpPr>
        <p:spPr>
          <a:xfrm>
            <a:off x="1345654" y="3054081"/>
            <a:ext cx="523200" cy="4275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7" name="Google Shape;877;p80"/>
          <p:cNvSpPr/>
          <p:nvPr/>
        </p:nvSpPr>
        <p:spPr>
          <a:xfrm>
            <a:off x="1986050" y="3261078"/>
            <a:ext cx="523200" cy="2205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8" name="Google Shape;878;p80"/>
          <p:cNvSpPr/>
          <p:nvPr/>
        </p:nvSpPr>
        <p:spPr>
          <a:xfrm>
            <a:off x="2805559" y="3047025"/>
            <a:ext cx="523200" cy="4275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9" name="Google Shape;879;p80"/>
          <p:cNvSpPr/>
          <p:nvPr/>
        </p:nvSpPr>
        <p:spPr>
          <a:xfrm>
            <a:off x="3445963" y="3047025"/>
            <a:ext cx="523200" cy="4275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0" name="Google Shape;880;p80"/>
          <p:cNvSpPr/>
          <p:nvPr/>
        </p:nvSpPr>
        <p:spPr>
          <a:xfrm>
            <a:off x="4086366" y="3047025"/>
            <a:ext cx="523200" cy="4275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1" name="Google Shape;881;p80"/>
          <p:cNvSpPr/>
          <p:nvPr/>
        </p:nvSpPr>
        <p:spPr>
          <a:xfrm>
            <a:off x="4903150" y="3257325"/>
            <a:ext cx="523200" cy="2172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2" name="Google Shape;882;p80"/>
          <p:cNvSpPr/>
          <p:nvPr/>
        </p:nvSpPr>
        <p:spPr>
          <a:xfrm>
            <a:off x="5543557" y="3047025"/>
            <a:ext cx="523200" cy="4275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3" name="Google Shape;883;p80"/>
          <p:cNvSpPr/>
          <p:nvPr/>
        </p:nvSpPr>
        <p:spPr>
          <a:xfrm>
            <a:off x="6183950" y="2752425"/>
            <a:ext cx="523200" cy="7221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4" name="Google Shape;884;p80"/>
          <p:cNvSpPr/>
          <p:nvPr/>
        </p:nvSpPr>
        <p:spPr>
          <a:xfrm>
            <a:off x="6998068" y="3047025"/>
            <a:ext cx="523200" cy="4275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5" name="Google Shape;885;p80"/>
          <p:cNvSpPr/>
          <p:nvPr/>
        </p:nvSpPr>
        <p:spPr>
          <a:xfrm>
            <a:off x="7638471" y="3047025"/>
            <a:ext cx="523200" cy="4275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6" name="Google Shape;886;p80"/>
          <p:cNvSpPr/>
          <p:nvPr/>
        </p:nvSpPr>
        <p:spPr>
          <a:xfrm>
            <a:off x="8278875" y="3047025"/>
            <a:ext cx="523200" cy="4275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7" name="Google Shape;887;p80"/>
          <p:cNvSpPr/>
          <p:nvPr/>
        </p:nvSpPr>
        <p:spPr>
          <a:xfrm>
            <a:off x="705250" y="1904771"/>
            <a:ext cx="523200" cy="7104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8" name="Google Shape;888;p80"/>
          <p:cNvSpPr/>
          <p:nvPr/>
        </p:nvSpPr>
        <p:spPr>
          <a:xfrm>
            <a:off x="1345654" y="2187656"/>
            <a:ext cx="523200" cy="4275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9" name="Google Shape;889;p80"/>
          <p:cNvSpPr/>
          <p:nvPr/>
        </p:nvSpPr>
        <p:spPr>
          <a:xfrm>
            <a:off x="1986050" y="2394544"/>
            <a:ext cx="523200" cy="2205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0" name="Google Shape;890;p80"/>
          <p:cNvSpPr/>
          <p:nvPr/>
        </p:nvSpPr>
        <p:spPr>
          <a:xfrm>
            <a:off x="2805557" y="1893046"/>
            <a:ext cx="523200" cy="7104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1" name="Google Shape;891;p80"/>
          <p:cNvSpPr/>
          <p:nvPr/>
        </p:nvSpPr>
        <p:spPr>
          <a:xfrm>
            <a:off x="3445963" y="2180600"/>
            <a:ext cx="523200" cy="4275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2" name="Google Shape;892;p80"/>
          <p:cNvSpPr/>
          <p:nvPr/>
        </p:nvSpPr>
        <p:spPr>
          <a:xfrm>
            <a:off x="4086357" y="2390903"/>
            <a:ext cx="523200" cy="2205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3" name="Google Shape;893;p80"/>
          <p:cNvSpPr/>
          <p:nvPr/>
        </p:nvSpPr>
        <p:spPr>
          <a:xfrm>
            <a:off x="4903150" y="1893046"/>
            <a:ext cx="523200" cy="7104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4" name="Google Shape;894;p80"/>
          <p:cNvSpPr/>
          <p:nvPr/>
        </p:nvSpPr>
        <p:spPr>
          <a:xfrm>
            <a:off x="5543557" y="2180600"/>
            <a:ext cx="523200" cy="4275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5" name="Google Shape;895;p80"/>
          <p:cNvSpPr/>
          <p:nvPr/>
        </p:nvSpPr>
        <p:spPr>
          <a:xfrm>
            <a:off x="6183950" y="2390903"/>
            <a:ext cx="523200" cy="2205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6" name="Google Shape;896;p80"/>
          <p:cNvSpPr/>
          <p:nvPr/>
        </p:nvSpPr>
        <p:spPr>
          <a:xfrm>
            <a:off x="6998075" y="2390900"/>
            <a:ext cx="523200" cy="2172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7" name="Google Shape;897;p80"/>
          <p:cNvSpPr/>
          <p:nvPr/>
        </p:nvSpPr>
        <p:spPr>
          <a:xfrm>
            <a:off x="7638476" y="2390900"/>
            <a:ext cx="523200" cy="2172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8" name="Google Shape;898;p80"/>
          <p:cNvSpPr/>
          <p:nvPr/>
        </p:nvSpPr>
        <p:spPr>
          <a:xfrm>
            <a:off x="8278877" y="2390900"/>
            <a:ext cx="523200" cy="2172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9" name="Google Shape;899;p80"/>
          <p:cNvSpPr/>
          <p:nvPr/>
        </p:nvSpPr>
        <p:spPr>
          <a:xfrm>
            <a:off x="680375" y="1535278"/>
            <a:ext cx="523200" cy="2205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0" name="Google Shape;900;p80"/>
          <p:cNvSpPr/>
          <p:nvPr/>
        </p:nvSpPr>
        <p:spPr>
          <a:xfrm>
            <a:off x="1320776" y="1535278"/>
            <a:ext cx="523200" cy="2205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1" name="Google Shape;901;p80"/>
          <p:cNvSpPr/>
          <p:nvPr/>
        </p:nvSpPr>
        <p:spPr>
          <a:xfrm>
            <a:off x="1961177" y="1535278"/>
            <a:ext cx="523200" cy="2205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2" name="Google Shape;902;p80"/>
          <p:cNvSpPr/>
          <p:nvPr/>
        </p:nvSpPr>
        <p:spPr>
          <a:xfrm>
            <a:off x="2780675" y="1348375"/>
            <a:ext cx="523200" cy="4002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3" name="Google Shape;903;p80"/>
          <p:cNvSpPr/>
          <p:nvPr/>
        </p:nvSpPr>
        <p:spPr>
          <a:xfrm>
            <a:off x="3421100" y="1348650"/>
            <a:ext cx="523200" cy="4002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4" name="Google Shape;904;p80"/>
          <p:cNvSpPr/>
          <p:nvPr/>
        </p:nvSpPr>
        <p:spPr>
          <a:xfrm>
            <a:off x="4061508" y="1348650"/>
            <a:ext cx="523200" cy="4002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5" name="Google Shape;905;p80"/>
          <p:cNvSpPr/>
          <p:nvPr/>
        </p:nvSpPr>
        <p:spPr>
          <a:xfrm>
            <a:off x="4878278" y="1348767"/>
            <a:ext cx="523200" cy="4002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6" name="Google Shape;906;p80"/>
          <p:cNvSpPr/>
          <p:nvPr/>
        </p:nvSpPr>
        <p:spPr>
          <a:xfrm>
            <a:off x="5518675" y="1219050"/>
            <a:ext cx="523200" cy="5298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7" name="Google Shape;907;p80"/>
          <p:cNvSpPr/>
          <p:nvPr/>
        </p:nvSpPr>
        <p:spPr>
          <a:xfrm>
            <a:off x="6159084" y="1038450"/>
            <a:ext cx="523200" cy="7104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8" name="Google Shape;908;p80"/>
          <p:cNvSpPr/>
          <p:nvPr/>
        </p:nvSpPr>
        <p:spPr>
          <a:xfrm>
            <a:off x="6973191" y="1038450"/>
            <a:ext cx="523200" cy="7104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9" name="Google Shape;909;p80"/>
          <p:cNvSpPr/>
          <p:nvPr/>
        </p:nvSpPr>
        <p:spPr>
          <a:xfrm>
            <a:off x="7613596" y="1038450"/>
            <a:ext cx="523200" cy="7104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0" name="Google Shape;910;p80"/>
          <p:cNvSpPr/>
          <p:nvPr/>
        </p:nvSpPr>
        <p:spPr>
          <a:xfrm>
            <a:off x="8254000" y="1038450"/>
            <a:ext cx="523200" cy="7104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11" name="Google Shape;911;p80">
            <a:hlinkClick r:id="rId3"/>
          </p:cNvPr>
          <p:cNvPicPr preferRelativeResize="0"/>
          <p:nvPr/>
        </p:nvPicPr>
        <p:blipFill>
          <a:blip r:embed="rId4">
            <a:alphaModFix/>
          </a:blip>
          <a:stretch>
            <a:fillRect/>
          </a:stretch>
        </p:blipFill>
        <p:spPr>
          <a:xfrm>
            <a:off x="6985575" y="117125"/>
            <a:ext cx="1771650" cy="190500"/>
          </a:xfrm>
          <a:prstGeom prst="rect">
            <a:avLst/>
          </a:prstGeom>
          <a:noFill/>
          <a:ln>
            <a:noFill/>
          </a:ln>
        </p:spPr>
      </p:pic>
      <p:sp>
        <p:nvSpPr>
          <p:cNvPr id="912" name="Google Shape;912;p80"/>
          <p:cNvSpPr txBox="1"/>
          <p:nvPr/>
        </p:nvSpPr>
        <p:spPr>
          <a:xfrm>
            <a:off x="122300" y="140950"/>
            <a:ext cx="23088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a:solidFill>
                  <a:srgbClr val="B7B7B7"/>
                </a:solidFill>
              </a:rPr>
              <a:t>Research Effectiveness </a:t>
            </a:r>
            <a:endParaRPr i="1">
              <a:solidFill>
                <a:srgbClr val="B7B7B7"/>
              </a:solidFill>
            </a:endParaRPr>
          </a:p>
          <a:p>
            <a:pPr indent="0" lvl="0" marL="0" rtl="0" algn="l">
              <a:spcBef>
                <a:spcPts val="0"/>
              </a:spcBef>
              <a:spcAft>
                <a:spcPts val="0"/>
              </a:spcAft>
              <a:buNone/>
            </a:pPr>
            <a:r>
              <a:rPr i="1" lang="en">
                <a:solidFill>
                  <a:srgbClr val="B7B7B7"/>
                </a:solidFill>
              </a:rPr>
              <a:t>(i.e. Societal Impact)</a:t>
            </a:r>
            <a:endParaRPr i="1">
              <a:solidFill>
                <a:srgbClr val="B7B7B7"/>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6" name="Shape 916"/>
        <p:cNvGrpSpPr/>
        <p:nvPr/>
      </p:nvGrpSpPr>
      <p:grpSpPr>
        <a:xfrm>
          <a:off x="0" y="0"/>
          <a:ext cx="0" cy="0"/>
          <a:chOff x="0" y="0"/>
          <a:chExt cx="0" cy="0"/>
        </a:xfrm>
      </p:grpSpPr>
      <p:sp>
        <p:nvSpPr>
          <p:cNvPr id="917" name="Google Shape;917;p81"/>
          <p:cNvSpPr/>
          <p:nvPr/>
        </p:nvSpPr>
        <p:spPr>
          <a:xfrm>
            <a:off x="710691" y="4391658"/>
            <a:ext cx="1803900" cy="434700"/>
          </a:xfrm>
          <a:prstGeom prst="roundRect">
            <a:avLst>
              <a:gd fmla="val 16667" name="adj"/>
            </a:avLst>
          </a:prstGeom>
          <a:solidFill>
            <a:schemeClr val="lt1"/>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Reality</a:t>
            </a:r>
            <a:endParaRPr/>
          </a:p>
        </p:txBody>
      </p:sp>
      <p:sp>
        <p:nvSpPr>
          <p:cNvPr id="918" name="Google Shape;918;p81"/>
          <p:cNvSpPr/>
          <p:nvPr/>
        </p:nvSpPr>
        <p:spPr>
          <a:xfrm>
            <a:off x="2808273" y="4391658"/>
            <a:ext cx="1803900" cy="434700"/>
          </a:xfrm>
          <a:prstGeom prst="roundRect">
            <a:avLst>
              <a:gd fmla="val 16667" name="adj"/>
            </a:avLst>
          </a:prstGeom>
          <a:solidFill>
            <a:schemeClr val="lt1"/>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Equality</a:t>
            </a:r>
            <a:endParaRPr/>
          </a:p>
        </p:txBody>
      </p:sp>
      <p:sp>
        <p:nvSpPr>
          <p:cNvPr id="919" name="Google Shape;919;p81"/>
          <p:cNvSpPr/>
          <p:nvPr/>
        </p:nvSpPr>
        <p:spPr>
          <a:xfrm>
            <a:off x="4903155" y="4391658"/>
            <a:ext cx="1803900" cy="434700"/>
          </a:xfrm>
          <a:prstGeom prst="roundRect">
            <a:avLst>
              <a:gd fmla="val 16667" name="adj"/>
            </a:avLst>
          </a:prstGeom>
          <a:solidFill>
            <a:schemeClr val="lt1"/>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Equity</a:t>
            </a:r>
            <a:endParaRPr/>
          </a:p>
        </p:txBody>
      </p:sp>
      <p:sp>
        <p:nvSpPr>
          <p:cNvPr id="920" name="Google Shape;920;p81"/>
          <p:cNvSpPr/>
          <p:nvPr/>
        </p:nvSpPr>
        <p:spPr>
          <a:xfrm>
            <a:off x="6998067" y="4391658"/>
            <a:ext cx="1803900" cy="434700"/>
          </a:xfrm>
          <a:prstGeom prst="roundRect">
            <a:avLst>
              <a:gd fmla="val 16667" name="adj"/>
            </a:avLst>
          </a:prstGeom>
          <a:solidFill>
            <a:schemeClr val="lt1"/>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Justice</a:t>
            </a:r>
            <a:endParaRPr/>
          </a:p>
        </p:txBody>
      </p:sp>
      <p:sp>
        <p:nvSpPr>
          <p:cNvPr id="921" name="Google Shape;921;p81"/>
          <p:cNvSpPr/>
          <p:nvPr/>
        </p:nvSpPr>
        <p:spPr>
          <a:xfrm>
            <a:off x="705250" y="3559672"/>
            <a:ext cx="523200" cy="6738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2" name="Google Shape;922;p81"/>
          <p:cNvSpPr/>
          <p:nvPr/>
        </p:nvSpPr>
        <p:spPr>
          <a:xfrm>
            <a:off x="1345654" y="3806056"/>
            <a:ext cx="523200" cy="4275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3" name="Google Shape;923;p81"/>
          <p:cNvSpPr/>
          <p:nvPr/>
        </p:nvSpPr>
        <p:spPr>
          <a:xfrm>
            <a:off x="1986050" y="4016353"/>
            <a:ext cx="523200" cy="2172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4" name="Google Shape;924;p81"/>
          <p:cNvSpPr/>
          <p:nvPr/>
        </p:nvSpPr>
        <p:spPr>
          <a:xfrm>
            <a:off x="2805550" y="3559675"/>
            <a:ext cx="523200" cy="6669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5" name="Google Shape;925;p81"/>
          <p:cNvSpPr/>
          <p:nvPr/>
        </p:nvSpPr>
        <p:spPr>
          <a:xfrm>
            <a:off x="3445963" y="3799000"/>
            <a:ext cx="523200" cy="4275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6" name="Google Shape;926;p81"/>
          <p:cNvSpPr/>
          <p:nvPr/>
        </p:nvSpPr>
        <p:spPr>
          <a:xfrm>
            <a:off x="4086375" y="4009300"/>
            <a:ext cx="523200" cy="2172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7" name="Google Shape;927;p81"/>
          <p:cNvSpPr/>
          <p:nvPr/>
        </p:nvSpPr>
        <p:spPr>
          <a:xfrm>
            <a:off x="4903150" y="3559600"/>
            <a:ext cx="523200" cy="6669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8" name="Google Shape;928;p81"/>
          <p:cNvSpPr/>
          <p:nvPr/>
        </p:nvSpPr>
        <p:spPr>
          <a:xfrm>
            <a:off x="5543557" y="3799000"/>
            <a:ext cx="523200" cy="4275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9" name="Google Shape;929;p81"/>
          <p:cNvSpPr/>
          <p:nvPr/>
        </p:nvSpPr>
        <p:spPr>
          <a:xfrm>
            <a:off x="6183966" y="4009300"/>
            <a:ext cx="523200" cy="2172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0" name="Google Shape;930;p81"/>
          <p:cNvSpPr/>
          <p:nvPr/>
        </p:nvSpPr>
        <p:spPr>
          <a:xfrm>
            <a:off x="6998075" y="3696675"/>
            <a:ext cx="523200" cy="5298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1" name="Google Shape;931;p81"/>
          <p:cNvSpPr/>
          <p:nvPr/>
        </p:nvSpPr>
        <p:spPr>
          <a:xfrm>
            <a:off x="7638475" y="3696675"/>
            <a:ext cx="523200" cy="5298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2" name="Google Shape;932;p81"/>
          <p:cNvSpPr/>
          <p:nvPr/>
        </p:nvSpPr>
        <p:spPr>
          <a:xfrm>
            <a:off x="8278875" y="3696675"/>
            <a:ext cx="523200" cy="5298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3" name="Google Shape;933;p81"/>
          <p:cNvSpPr/>
          <p:nvPr/>
        </p:nvSpPr>
        <p:spPr>
          <a:xfrm>
            <a:off x="705250" y="2759421"/>
            <a:ext cx="523200" cy="7221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4" name="Google Shape;934;p81"/>
          <p:cNvSpPr/>
          <p:nvPr/>
        </p:nvSpPr>
        <p:spPr>
          <a:xfrm>
            <a:off x="1345654" y="3289656"/>
            <a:ext cx="523200" cy="4275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5" name="Google Shape;935;p81"/>
          <p:cNvSpPr/>
          <p:nvPr/>
        </p:nvSpPr>
        <p:spPr>
          <a:xfrm>
            <a:off x="1986050" y="3717153"/>
            <a:ext cx="523200" cy="2205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6" name="Google Shape;936;p81"/>
          <p:cNvSpPr/>
          <p:nvPr/>
        </p:nvSpPr>
        <p:spPr>
          <a:xfrm>
            <a:off x="2805559" y="3047025"/>
            <a:ext cx="523200" cy="4275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7" name="Google Shape;937;p81"/>
          <p:cNvSpPr/>
          <p:nvPr/>
        </p:nvSpPr>
        <p:spPr>
          <a:xfrm>
            <a:off x="3445950" y="3286125"/>
            <a:ext cx="523200" cy="4275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8" name="Google Shape;938;p81"/>
          <p:cNvSpPr/>
          <p:nvPr/>
        </p:nvSpPr>
        <p:spPr>
          <a:xfrm>
            <a:off x="4086391" y="3481525"/>
            <a:ext cx="523200" cy="4275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9" name="Google Shape;939;p81"/>
          <p:cNvSpPr/>
          <p:nvPr/>
        </p:nvSpPr>
        <p:spPr>
          <a:xfrm>
            <a:off x="4903150" y="3257325"/>
            <a:ext cx="523200" cy="2172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0" name="Google Shape;940;p81"/>
          <p:cNvSpPr/>
          <p:nvPr/>
        </p:nvSpPr>
        <p:spPr>
          <a:xfrm>
            <a:off x="5542907" y="3227800"/>
            <a:ext cx="523200" cy="4275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1" name="Google Shape;941;p81"/>
          <p:cNvSpPr/>
          <p:nvPr/>
        </p:nvSpPr>
        <p:spPr>
          <a:xfrm>
            <a:off x="6182638" y="3200750"/>
            <a:ext cx="523200" cy="7221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2" name="Google Shape;942;p81"/>
          <p:cNvSpPr/>
          <p:nvPr/>
        </p:nvSpPr>
        <p:spPr>
          <a:xfrm>
            <a:off x="7010455" y="3104000"/>
            <a:ext cx="523200" cy="4275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3" name="Google Shape;943;p81"/>
          <p:cNvSpPr/>
          <p:nvPr/>
        </p:nvSpPr>
        <p:spPr>
          <a:xfrm>
            <a:off x="7650859" y="3104000"/>
            <a:ext cx="523200" cy="4275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4" name="Google Shape;944;p81"/>
          <p:cNvSpPr/>
          <p:nvPr/>
        </p:nvSpPr>
        <p:spPr>
          <a:xfrm>
            <a:off x="8291262" y="3104000"/>
            <a:ext cx="523200" cy="4275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5" name="Google Shape;945;p81"/>
          <p:cNvSpPr/>
          <p:nvPr/>
        </p:nvSpPr>
        <p:spPr>
          <a:xfrm>
            <a:off x="705250" y="1904771"/>
            <a:ext cx="523200" cy="7104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6" name="Google Shape;946;p81"/>
          <p:cNvSpPr/>
          <p:nvPr/>
        </p:nvSpPr>
        <p:spPr>
          <a:xfrm>
            <a:off x="1345679" y="2773256"/>
            <a:ext cx="523200" cy="4275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7" name="Google Shape;947;p81"/>
          <p:cNvSpPr/>
          <p:nvPr/>
        </p:nvSpPr>
        <p:spPr>
          <a:xfrm>
            <a:off x="1986050" y="3417944"/>
            <a:ext cx="523200" cy="2205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8" name="Google Shape;948;p81"/>
          <p:cNvSpPr/>
          <p:nvPr/>
        </p:nvSpPr>
        <p:spPr>
          <a:xfrm>
            <a:off x="2804207" y="2216546"/>
            <a:ext cx="523200" cy="7104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9" name="Google Shape;949;p81"/>
          <p:cNvSpPr/>
          <p:nvPr/>
        </p:nvSpPr>
        <p:spPr>
          <a:xfrm>
            <a:off x="3445950" y="2773250"/>
            <a:ext cx="523200" cy="4275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0" name="Google Shape;950;p81"/>
          <p:cNvSpPr/>
          <p:nvPr/>
        </p:nvSpPr>
        <p:spPr>
          <a:xfrm>
            <a:off x="4085032" y="3160753"/>
            <a:ext cx="523200" cy="2205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1" name="Google Shape;951;p81"/>
          <p:cNvSpPr/>
          <p:nvPr/>
        </p:nvSpPr>
        <p:spPr>
          <a:xfrm>
            <a:off x="4901138" y="2450346"/>
            <a:ext cx="523200" cy="7104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2" name="Google Shape;952;p81"/>
          <p:cNvSpPr/>
          <p:nvPr/>
        </p:nvSpPr>
        <p:spPr>
          <a:xfrm>
            <a:off x="5541895" y="2656600"/>
            <a:ext cx="523200" cy="4275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3" name="Google Shape;953;p81"/>
          <p:cNvSpPr/>
          <p:nvPr/>
        </p:nvSpPr>
        <p:spPr>
          <a:xfrm>
            <a:off x="6182613" y="2839978"/>
            <a:ext cx="523200" cy="2205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4" name="Google Shape;954;p81"/>
          <p:cNvSpPr/>
          <p:nvPr/>
        </p:nvSpPr>
        <p:spPr>
          <a:xfrm>
            <a:off x="7009838" y="2788925"/>
            <a:ext cx="523200" cy="2172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5" name="Google Shape;955;p81"/>
          <p:cNvSpPr/>
          <p:nvPr/>
        </p:nvSpPr>
        <p:spPr>
          <a:xfrm>
            <a:off x="7650239" y="2788925"/>
            <a:ext cx="523200" cy="2172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6" name="Google Shape;956;p81"/>
          <p:cNvSpPr/>
          <p:nvPr/>
        </p:nvSpPr>
        <p:spPr>
          <a:xfrm>
            <a:off x="8290640" y="2788925"/>
            <a:ext cx="523200" cy="2172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7" name="Google Shape;957;p81"/>
          <p:cNvSpPr/>
          <p:nvPr/>
        </p:nvSpPr>
        <p:spPr>
          <a:xfrm>
            <a:off x="680375" y="1535278"/>
            <a:ext cx="523200" cy="2205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8" name="Google Shape;958;p81"/>
          <p:cNvSpPr/>
          <p:nvPr/>
        </p:nvSpPr>
        <p:spPr>
          <a:xfrm>
            <a:off x="1349701" y="2463853"/>
            <a:ext cx="523200" cy="2205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9" name="Google Shape;959;p81"/>
          <p:cNvSpPr/>
          <p:nvPr/>
        </p:nvSpPr>
        <p:spPr>
          <a:xfrm>
            <a:off x="1986102" y="3118753"/>
            <a:ext cx="523200" cy="2205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0" name="Google Shape;960;p81"/>
          <p:cNvSpPr/>
          <p:nvPr/>
        </p:nvSpPr>
        <p:spPr>
          <a:xfrm>
            <a:off x="2808275" y="1696275"/>
            <a:ext cx="523200" cy="4002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1" name="Google Shape;961;p81"/>
          <p:cNvSpPr/>
          <p:nvPr/>
        </p:nvSpPr>
        <p:spPr>
          <a:xfrm>
            <a:off x="3445275" y="2297263"/>
            <a:ext cx="523200" cy="4002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2" name="Google Shape;962;p81"/>
          <p:cNvSpPr/>
          <p:nvPr/>
        </p:nvSpPr>
        <p:spPr>
          <a:xfrm>
            <a:off x="4086358" y="2660275"/>
            <a:ext cx="523200" cy="4002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3" name="Google Shape;963;p81"/>
          <p:cNvSpPr/>
          <p:nvPr/>
        </p:nvSpPr>
        <p:spPr>
          <a:xfrm>
            <a:off x="4911303" y="1953567"/>
            <a:ext cx="523200" cy="4002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4" name="Google Shape;964;p81"/>
          <p:cNvSpPr/>
          <p:nvPr/>
        </p:nvSpPr>
        <p:spPr>
          <a:xfrm>
            <a:off x="5538275" y="1953575"/>
            <a:ext cx="523200" cy="5298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5" name="Google Shape;965;p81"/>
          <p:cNvSpPr/>
          <p:nvPr/>
        </p:nvSpPr>
        <p:spPr>
          <a:xfrm>
            <a:off x="6165271" y="1953575"/>
            <a:ext cx="523200" cy="7104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6" name="Google Shape;966;p81"/>
          <p:cNvSpPr/>
          <p:nvPr/>
        </p:nvSpPr>
        <p:spPr>
          <a:xfrm>
            <a:off x="6985579" y="1961750"/>
            <a:ext cx="523200" cy="7104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7" name="Google Shape;967;p81"/>
          <p:cNvSpPr/>
          <p:nvPr/>
        </p:nvSpPr>
        <p:spPr>
          <a:xfrm>
            <a:off x="7625983" y="1961750"/>
            <a:ext cx="523200" cy="7104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8" name="Google Shape;968;p81"/>
          <p:cNvSpPr/>
          <p:nvPr/>
        </p:nvSpPr>
        <p:spPr>
          <a:xfrm>
            <a:off x="8266387" y="1961750"/>
            <a:ext cx="523200" cy="7104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9" name="Google Shape;969;p81"/>
          <p:cNvSpPr txBox="1"/>
          <p:nvPr/>
        </p:nvSpPr>
        <p:spPr>
          <a:xfrm rot="-5400000">
            <a:off x="3650" y="3628825"/>
            <a:ext cx="699000" cy="461700"/>
          </a:xfrm>
          <a:prstGeom prst="rect">
            <a:avLst/>
          </a:prstGeom>
          <a:solidFill>
            <a:srgbClr val="E6B8AF"/>
          </a:solidFill>
          <a:ln cap="flat" cmpd="sng" w="28575">
            <a:solidFill>
              <a:srgbClr val="85200C"/>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sz="900"/>
              <a:t>Research Capacity</a:t>
            </a:r>
            <a:endParaRPr sz="900"/>
          </a:p>
        </p:txBody>
      </p:sp>
      <p:sp>
        <p:nvSpPr>
          <p:cNvPr id="970" name="Google Shape;970;p81"/>
          <p:cNvSpPr txBox="1"/>
          <p:nvPr/>
        </p:nvSpPr>
        <p:spPr>
          <a:xfrm rot="-5400000">
            <a:off x="10225" y="2883275"/>
            <a:ext cx="693900" cy="461700"/>
          </a:xfrm>
          <a:prstGeom prst="rect">
            <a:avLst/>
          </a:prstGeom>
          <a:solidFill>
            <a:srgbClr val="CFE2F3"/>
          </a:solidFill>
          <a:ln cap="flat" cmpd="sng" w="28575">
            <a:solidFill>
              <a:srgbClr val="3D85C6"/>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sz="900"/>
              <a:t>Access to funding</a:t>
            </a:r>
            <a:endParaRPr sz="900"/>
          </a:p>
        </p:txBody>
      </p:sp>
      <p:sp>
        <p:nvSpPr>
          <p:cNvPr id="971" name="Google Shape;971;p81"/>
          <p:cNvSpPr txBox="1"/>
          <p:nvPr/>
        </p:nvSpPr>
        <p:spPr>
          <a:xfrm rot="-5400000">
            <a:off x="-21700" y="2112375"/>
            <a:ext cx="749700" cy="461700"/>
          </a:xfrm>
          <a:prstGeom prst="rect">
            <a:avLst/>
          </a:prstGeom>
          <a:solidFill>
            <a:srgbClr val="FFF2CC"/>
          </a:solidFill>
          <a:ln cap="flat" cmpd="sng" w="28575">
            <a:solidFill>
              <a:srgbClr val="F1C232"/>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sz="900"/>
              <a:t>Prestige &amp; Privilege</a:t>
            </a:r>
            <a:endParaRPr sz="900"/>
          </a:p>
        </p:txBody>
      </p:sp>
      <p:sp>
        <p:nvSpPr>
          <p:cNvPr id="972" name="Google Shape;972;p81"/>
          <p:cNvSpPr txBox="1"/>
          <p:nvPr/>
        </p:nvSpPr>
        <p:spPr>
          <a:xfrm rot="-5400000">
            <a:off x="-131675" y="1197025"/>
            <a:ext cx="977700" cy="461700"/>
          </a:xfrm>
          <a:prstGeom prst="rect">
            <a:avLst/>
          </a:prstGeom>
          <a:solidFill>
            <a:srgbClr val="D9EAD3"/>
          </a:solidFill>
          <a:ln cap="flat" cmpd="sng" w="28575">
            <a:solidFill>
              <a:srgbClr val="6AA84F"/>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sz="900"/>
              <a:t>Open Science Practices</a:t>
            </a:r>
            <a:endParaRPr sz="900"/>
          </a:p>
        </p:txBody>
      </p:sp>
      <p:pic>
        <p:nvPicPr>
          <p:cNvPr id="973" name="Google Shape;973;p81">
            <a:hlinkClick r:id="rId3"/>
          </p:cNvPr>
          <p:cNvPicPr preferRelativeResize="0"/>
          <p:nvPr/>
        </p:nvPicPr>
        <p:blipFill>
          <a:blip r:embed="rId4">
            <a:alphaModFix/>
          </a:blip>
          <a:stretch>
            <a:fillRect/>
          </a:stretch>
        </p:blipFill>
        <p:spPr>
          <a:xfrm>
            <a:off x="6985575" y="117125"/>
            <a:ext cx="1771650" cy="190500"/>
          </a:xfrm>
          <a:prstGeom prst="rect">
            <a:avLst/>
          </a:prstGeom>
          <a:noFill/>
          <a:ln>
            <a:noFill/>
          </a:ln>
        </p:spPr>
      </p:pic>
      <p:sp>
        <p:nvSpPr>
          <p:cNvPr id="974" name="Google Shape;974;p81"/>
          <p:cNvSpPr txBox="1"/>
          <p:nvPr/>
        </p:nvSpPr>
        <p:spPr>
          <a:xfrm>
            <a:off x="122300" y="140950"/>
            <a:ext cx="23088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a:solidFill>
                  <a:srgbClr val="B7B7B7"/>
                </a:solidFill>
              </a:rPr>
              <a:t>Research Effectiveness </a:t>
            </a:r>
            <a:endParaRPr i="1">
              <a:solidFill>
                <a:srgbClr val="B7B7B7"/>
              </a:solidFill>
            </a:endParaRPr>
          </a:p>
          <a:p>
            <a:pPr indent="0" lvl="0" marL="0" rtl="0" algn="l">
              <a:spcBef>
                <a:spcPts val="0"/>
              </a:spcBef>
              <a:spcAft>
                <a:spcPts val="0"/>
              </a:spcAft>
              <a:buNone/>
            </a:pPr>
            <a:r>
              <a:rPr i="1" lang="en">
                <a:solidFill>
                  <a:srgbClr val="B7B7B7"/>
                </a:solidFill>
              </a:rPr>
              <a:t>(i.e. Societal Impact)</a:t>
            </a:r>
            <a:endParaRPr i="1">
              <a:solidFill>
                <a:srgbClr val="B7B7B7"/>
              </a:solidFill>
            </a:endParaRPr>
          </a:p>
        </p:txBody>
      </p:sp>
      <p:cxnSp>
        <p:nvCxnSpPr>
          <p:cNvPr id="975" name="Google Shape;975;p81"/>
          <p:cNvCxnSpPr/>
          <p:nvPr/>
        </p:nvCxnSpPr>
        <p:spPr>
          <a:xfrm>
            <a:off x="483700" y="2558763"/>
            <a:ext cx="8429400" cy="0"/>
          </a:xfrm>
          <a:prstGeom prst="straightConnector1">
            <a:avLst/>
          </a:prstGeom>
          <a:noFill/>
          <a:ln cap="flat" cmpd="sng" w="38100">
            <a:solidFill>
              <a:srgbClr val="999999"/>
            </a:solidFill>
            <a:prstDash val="dot"/>
            <a:round/>
            <a:headEnd len="med" w="med" type="none"/>
            <a:tailEnd len="med" w="med" type="none"/>
          </a:ln>
        </p:spPr>
      </p:cxn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9" name="Shape 979"/>
        <p:cNvGrpSpPr/>
        <p:nvPr/>
      </p:nvGrpSpPr>
      <p:grpSpPr>
        <a:xfrm>
          <a:off x="0" y="0"/>
          <a:ext cx="0" cy="0"/>
          <a:chOff x="0" y="0"/>
          <a:chExt cx="0" cy="0"/>
        </a:xfrm>
      </p:grpSpPr>
      <p:sp>
        <p:nvSpPr>
          <p:cNvPr id="980" name="Google Shape;980;p82"/>
          <p:cNvSpPr/>
          <p:nvPr/>
        </p:nvSpPr>
        <p:spPr>
          <a:xfrm>
            <a:off x="634850" y="2571750"/>
            <a:ext cx="8293500" cy="1734000"/>
          </a:xfrm>
          <a:prstGeom prst="rect">
            <a:avLst/>
          </a:prstGeom>
          <a:solidFill>
            <a:srgbClr val="B7B7B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981" name="Google Shape;981;p82"/>
          <p:cNvCxnSpPr/>
          <p:nvPr/>
        </p:nvCxnSpPr>
        <p:spPr>
          <a:xfrm>
            <a:off x="483700" y="2558763"/>
            <a:ext cx="8429400" cy="0"/>
          </a:xfrm>
          <a:prstGeom prst="straightConnector1">
            <a:avLst/>
          </a:prstGeom>
          <a:noFill/>
          <a:ln cap="flat" cmpd="sng" w="38100">
            <a:solidFill>
              <a:srgbClr val="999999"/>
            </a:solidFill>
            <a:prstDash val="dot"/>
            <a:round/>
            <a:headEnd len="med" w="med" type="none"/>
            <a:tailEnd len="med" w="med" type="none"/>
          </a:ln>
        </p:spPr>
      </p:cxnSp>
      <p:sp>
        <p:nvSpPr>
          <p:cNvPr id="982" name="Google Shape;982;p82"/>
          <p:cNvSpPr/>
          <p:nvPr/>
        </p:nvSpPr>
        <p:spPr>
          <a:xfrm>
            <a:off x="710691" y="4391658"/>
            <a:ext cx="1803900" cy="434700"/>
          </a:xfrm>
          <a:prstGeom prst="roundRect">
            <a:avLst>
              <a:gd fmla="val 16667" name="adj"/>
            </a:avLst>
          </a:prstGeom>
          <a:solidFill>
            <a:schemeClr val="lt1"/>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Reality</a:t>
            </a:r>
            <a:endParaRPr/>
          </a:p>
        </p:txBody>
      </p:sp>
      <p:sp>
        <p:nvSpPr>
          <p:cNvPr id="983" name="Google Shape;983;p82"/>
          <p:cNvSpPr/>
          <p:nvPr/>
        </p:nvSpPr>
        <p:spPr>
          <a:xfrm>
            <a:off x="2808273" y="4391658"/>
            <a:ext cx="1803900" cy="434700"/>
          </a:xfrm>
          <a:prstGeom prst="roundRect">
            <a:avLst>
              <a:gd fmla="val 16667" name="adj"/>
            </a:avLst>
          </a:prstGeom>
          <a:solidFill>
            <a:schemeClr val="lt1"/>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Equality</a:t>
            </a:r>
            <a:endParaRPr/>
          </a:p>
        </p:txBody>
      </p:sp>
      <p:sp>
        <p:nvSpPr>
          <p:cNvPr id="984" name="Google Shape;984;p82"/>
          <p:cNvSpPr/>
          <p:nvPr/>
        </p:nvSpPr>
        <p:spPr>
          <a:xfrm>
            <a:off x="4903155" y="4391658"/>
            <a:ext cx="1803900" cy="434700"/>
          </a:xfrm>
          <a:prstGeom prst="roundRect">
            <a:avLst>
              <a:gd fmla="val 16667" name="adj"/>
            </a:avLst>
          </a:prstGeom>
          <a:solidFill>
            <a:schemeClr val="lt1"/>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Equity</a:t>
            </a:r>
            <a:endParaRPr/>
          </a:p>
        </p:txBody>
      </p:sp>
      <p:sp>
        <p:nvSpPr>
          <p:cNvPr id="985" name="Google Shape;985;p82"/>
          <p:cNvSpPr/>
          <p:nvPr/>
        </p:nvSpPr>
        <p:spPr>
          <a:xfrm>
            <a:off x="6998067" y="4391658"/>
            <a:ext cx="1803900" cy="434700"/>
          </a:xfrm>
          <a:prstGeom prst="roundRect">
            <a:avLst>
              <a:gd fmla="val 16667" name="adj"/>
            </a:avLst>
          </a:prstGeom>
          <a:solidFill>
            <a:schemeClr val="lt1"/>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Justice</a:t>
            </a:r>
            <a:endParaRPr/>
          </a:p>
        </p:txBody>
      </p:sp>
      <p:sp>
        <p:nvSpPr>
          <p:cNvPr id="986" name="Google Shape;986;p82"/>
          <p:cNvSpPr/>
          <p:nvPr/>
        </p:nvSpPr>
        <p:spPr>
          <a:xfrm>
            <a:off x="705250" y="3559672"/>
            <a:ext cx="523200" cy="6738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7" name="Google Shape;987;p82"/>
          <p:cNvSpPr/>
          <p:nvPr/>
        </p:nvSpPr>
        <p:spPr>
          <a:xfrm>
            <a:off x="1345654" y="3806056"/>
            <a:ext cx="523200" cy="4275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8" name="Google Shape;988;p82"/>
          <p:cNvSpPr/>
          <p:nvPr/>
        </p:nvSpPr>
        <p:spPr>
          <a:xfrm>
            <a:off x="1986050" y="4016353"/>
            <a:ext cx="523200" cy="2172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9" name="Google Shape;989;p82"/>
          <p:cNvSpPr/>
          <p:nvPr/>
        </p:nvSpPr>
        <p:spPr>
          <a:xfrm>
            <a:off x="2805550" y="3559675"/>
            <a:ext cx="523200" cy="6669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0" name="Google Shape;990;p82"/>
          <p:cNvSpPr/>
          <p:nvPr/>
        </p:nvSpPr>
        <p:spPr>
          <a:xfrm>
            <a:off x="3445963" y="3799000"/>
            <a:ext cx="523200" cy="4275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1" name="Google Shape;991;p82"/>
          <p:cNvSpPr/>
          <p:nvPr/>
        </p:nvSpPr>
        <p:spPr>
          <a:xfrm>
            <a:off x="4086375" y="4009300"/>
            <a:ext cx="523200" cy="2172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2" name="Google Shape;992;p82"/>
          <p:cNvSpPr/>
          <p:nvPr/>
        </p:nvSpPr>
        <p:spPr>
          <a:xfrm>
            <a:off x="4903150" y="3559600"/>
            <a:ext cx="523200" cy="6669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3" name="Google Shape;993;p82"/>
          <p:cNvSpPr/>
          <p:nvPr/>
        </p:nvSpPr>
        <p:spPr>
          <a:xfrm>
            <a:off x="5543557" y="3799000"/>
            <a:ext cx="523200" cy="4275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4" name="Google Shape;994;p82"/>
          <p:cNvSpPr/>
          <p:nvPr/>
        </p:nvSpPr>
        <p:spPr>
          <a:xfrm>
            <a:off x="6183966" y="4009300"/>
            <a:ext cx="523200" cy="2172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5" name="Google Shape;995;p82"/>
          <p:cNvSpPr/>
          <p:nvPr/>
        </p:nvSpPr>
        <p:spPr>
          <a:xfrm>
            <a:off x="6998075" y="3696675"/>
            <a:ext cx="523200" cy="5298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6" name="Google Shape;996;p82"/>
          <p:cNvSpPr/>
          <p:nvPr/>
        </p:nvSpPr>
        <p:spPr>
          <a:xfrm>
            <a:off x="7638475" y="3696675"/>
            <a:ext cx="523200" cy="5298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7" name="Google Shape;997;p82"/>
          <p:cNvSpPr/>
          <p:nvPr/>
        </p:nvSpPr>
        <p:spPr>
          <a:xfrm>
            <a:off x="8278875" y="3696675"/>
            <a:ext cx="523200" cy="529800"/>
          </a:xfrm>
          <a:prstGeom prst="roundRect">
            <a:avLst>
              <a:gd fmla="val 16667" name="adj"/>
            </a:avLst>
          </a:prstGeom>
          <a:solidFill>
            <a:srgbClr val="85200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8" name="Google Shape;998;p82"/>
          <p:cNvSpPr txBox="1"/>
          <p:nvPr/>
        </p:nvSpPr>
        <p:spPr>
          <a:xfrm>
            <a:off x="122300" y="140950"/>
            <a:ext cx="23088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a:solidFill>
                  <a:srgbClr val="B7B7B7"/>
                </a:solidFill>
              </a:rPr>
              <a:t>Research Effectiveness </a:t>
            </a:r>
            <a:endParaRPr i="1">
              <a:solidFill>
                <a:srgbClr val="B7B7B7"/>
              </a:solidFill>
            </a:endParaRPr>
          </a:p>
          <a:p>
            <a:pPr indent="0" lvl="0" marL="0" rtl="0" algn="l">
              <a:spcBef>
                <a:spcPts val="0"/>
              </a:spcBef>
              <a:spcAft>
                <a:spcPts val="0"/>
              </a:spcAft>
              <a:buNone/>
            </a:pPr>
            <a:r>
              <a:rPr i="1" lang="en">
                <a:solidFill>
                  <a:srgbClr val="B7B7B7"/>
                </a:solidFill>
              </a:rPr>
              <a:t>(i.e. Societal Impact)</a:t>
            </a:r>
            <a:endParaRPr i="1">
              <a:solidFill>
                <a:srgbClr val="B7B7B7"/>
              </a:solidFill>
            </a:endParaRPr>
          </a:p>
        </p:txBody>
      </p:sp>
      <p:sp>
        <p:nvSpPr>
          <p:cNvPr id="999" name="Google Shape;999;p82"/>
          <p:cNvSpPr/>
          <p:nvPr/>
        </p:nvSpPr>
        <p:spPr>
          <a:xfrm>
            <a:off x="705250" y="2759421"/>
            <a:ext cx="523200" cy="7221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0" name="Google Shape;1000;p82"/>
          <p:cNvSpPr/>
          <p:nvPr/>
        </p:nvSpPr>
        <p:spPr>
          <a:xfrm>
            <a:off x="1345654" y="3289656"/>
            <a:ext cx="523200" cy="4275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1" name="Google Shape;1001;p82"/>
          <p:cNvSpPr/>
          <p:nvPr/>
        </p:nvSpPr>
        <p:spPr>
          <a:xfrm>
            <a:off x="1986050" y="3717153"/>
            <a:ext cx="523200" cy="2205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2" name="Google Shape;1002;p82"/>
          <p:cNvSpPr/>
          <p:nvPr/>
        </p:nvSpPr>
        <p:spPr>
          <a:xfrm>
            <a:off x="2805559" y="3047025"/>
            <a:ext cx="523200" cy="4275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3" name="Google Shape;1003;p82"/>
          <p:cNvSpPr/>
          <p:nvPr/>
        </p:nvSpPr>
        <p:spPr>
          <a:xfrm>
            <a:off x="3445950" y="3286125"/>
            <a:ext cx="523200" cy="4275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4" name="Google Shape;1004;p82"/>
          <p:cNvSpPr/>
          <p:nvPr/>
        </p:nvSpPr>
        <p:spPr>
          <a:xfrm>
            <a:off x="4086391" y="3481525"/>
            <a:ext cx="523200" cy="4275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5" name="Google Shape;1005;p82"/>
          <p:cNvSpPr/>
          <p:nvPr/>
        </p:nvSpPr>
        <p:spPr>
          <a:xfrm>
            <a:off x="4903150" y="3257325"/>
            <a:ext cx="523200" cy="2172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6" name="Google Shape;1006;p82"/>
          <p:cNvSpPr/>
          <p:nvPr/>
        </p:nvSpPr>
        <p:spPr>
          <a:xfrm>
            <a:off x="5542895" y="3215350"/>
            <a:ext cx="523200" cy="4275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7" name="Google Shape;1007;p82"/>
          <p:cNvSpPr/>
          <p:nvPr/>
        </p:nvSpPr>
        <p:spPr>
          <a:xfrm>
            <a:off x="6182625" y="3138613"/>
            <a:ext cx="523200" cy="7221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8" name="Google Shape;1008;p82"/>
          <p:cNvSpPr/>
          <p:nvPr/>
        </p:nvSpPr>
        <p:spPr>
          <a:xfrm>
            <a:off x="6998068" y="3047025"/>
            <a:ext cx="523200" cy="4275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9" name="Google Shape;1009;p82"/>
          <p:cNvSpPr/>
          <p:nvPr/>
        </p:nvSpPr>
        <p:spPr>
          <a:xfrm>
            <a:off x="7638471" y="3047025"/>
            <a:ext cx="523200" cy="4275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0" name="Google Shape;1010;p82"/>
          <p:cNvSpPr/>
          <p:nvPr/>
        </p:nvSpPr>
        <p:spPr>
          <a:xfrm>
            <a:off x="8278875" y="3047025"/>
            <a:ext cx="523200" cy="427500"/>
          </a:xfrm>
          <a:prstGeom prst="roundRect">
            <a:avLst>
              <a:gd fmla="val 16667" name="adj"/>
            </a:avLst>
          </a:prstGeom>
          <a:solidFill>
            <a:srgbClr val="3D85C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1" name="Google Shape;1011;p82"/>
          <p:cNvSpPr/>
          <p:nvPr/>
        </p:nvSpPr>
        <p:spPr>
          <a:xfrm>
            <a:off x="705250" y="1904771"/>
            <a:ext cx="523200" cy="7104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2" name="Google Shape;1012;p82"/>
          <p:cNvSpPr/>
          <p:nvPr/>
        </p:nvSpPr>
        <p:spPr>
          <a:xfrm>
            <a:off x="1345679" y="2773256"/>
            <a:ext cx="523200" cy="4275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3" name="Google Shape;1013;p82"/>
          <p:cNvSpPr/>
          <p:nvPr/>
        </p:nvSpPr>
        <p:spPr>
          <a:xfrm>
            <a:off x="1986050" y="3417944"/>
            <a:ext cx="523200" cy="2205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4" name="Google Shape;1014;p82"/>
          <p:cNvSpPr/>
          <p:nvPr/>
        </p:nvSpPr>
        <p:spPr>
          <a:xfrm>
            <a:off x="2804207" y="2216546"/>
            <a:ext cx="523200" cy="7104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5" name="Google Shape;1015;p82"/>
          <p:cNvSpPr/>
          <p:nvPr/>
        </p:nvSpPr>
        <p:spPr>
          <a:xfrm>
            <a:off x="3445950" y="2773250"/>
            <a:ext cx="523200" cy="4275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6" name="Google Shape;1016;p82"/>
          <p:cNvSpPr/>
          <p:nvPr/>
        </p:nvSpPr>
        <p:spPr>
          <a:xfrm>
            <a:off x="4085032" y="3160753"/>
            <a:ext cx="523200" cy="2205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7" name="Google Shape;1017;p82"/>
          <p:cNvSpPr/>
          <p:nvPr/>
        </p:nvSpPr>
        <p:spPr>
          <a:xfrm>
            <a:off x="4901138" y="2450346"/>
            <a:ext cx="523200" cy="7104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8" name="Google Shape;1018;p82"/>
          <p:cNvSpPr/>
          <p:nvPr/>
        </p:nvSpPr>
        <p:spPr>
          <a:xfrm>
            <a:off x="5541895" y="2631700"/>
            <a:ext cx="523200" cy="4275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9" name="Google Shape;1019;p82"/>
          <p:cNvSpPr/>
          <p:nvPr/>
        </p:nvSpPr>
        <p:spPr>
          <a:xfrm>
            <a:off x="6182288" y="2769515"/>
            <a:ext cx="523200" cy="2205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0" name="Google Shape;1020;p82"/>
          <p:cNvSpPr/>
          <p:nvPr/>
        </p:nvSpPr>
        <p:spPr>
          <a:xfrm>
            <a:off x="6997450" y="2731950"/>
            <a:ext cx="523200" cy="2172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1" name="Google Shape;1021;p82"/>
          <p:cNvSpPr/>
          <p:nvPr/>
        </p:nvSpPr>
        <p:spPr>
          <a:xfrm>
            <a:off x="7637851" y="2731950"/>
            <a:ext cx="523200" cy="2172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2" name="Google Shape;1022;p82"/>
          <p:cNvSpPr/>
          <p:nvPr/>
        </p:nvSpPr>
        <p:spPr>
          <a:xfrm>
            <a:off x="8278252" y="2731950"/>
            <a:ext cx="523200" cy="2172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3" name="Google Shape;1023;p82"/>
          <p:cNvSpPr/>
          <p:nvPr/>
        </p:nvSpPr>
        <p:spPr>
          <a:xfrm>
            <a:off x="680375" y="1535278"/>
            <a:ext cx="523200" cy="2205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4" name="Google Shape;1024;p82"/>
          <p:cNvSpPr/>
          <p:nvPr/>
        </p:nvSpPr>
        <p:spPr>
          <a:xfrm>
            <a:off x="1349701" y="2463853"/>
            <a:ext cx="523200" cy="2205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5" name="Google Shape;1025;p82"/>
          <p:cNvSpPr/>
          <p:nvPr/>
        </p:nvSpPr>
        <p:spPr>
          <a:xfrm>
            <a:off x="1986102" y="3118753"/>
            <a:ext cx="523200" cy="2205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6" name="Google Shape;1026;p82"/>
          <p:cNvSpPr/>
          <p:nvPr/>
        </p:nvSpPr>
        <p:spPr>
          <a:xfrm>
            <a:off x="2808275" y="1696275"/>
            <a:ext cx="523200" cy="4002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7" name="Google Shape;1027;p82"/>
          <p:cNvSpPr/>
          <p:nvPr/>
        </p:nvSpPr>
        <p:spPr>
          <a:xfrm>
            <a:off x="3445275" y="2297263"/>
            <a:ext cx="523200" cy="4002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8" name="Google Shape;1028;p82"/>
          <p:cNvSpPr/>
          <p:nvPr/>
        </p:nvSpPr>
        <p:spPr>
          <a:xfrm>
            <a:off x="4086358" y="2660275"/>
            <a:ext cx="523200" cy="4002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9" name="Google Shape;1029;p82"/>
          <p:cNvSpPr/>
          <p:nvPr/>
        </p:nvSpPr>
        <p:spPr>
          <a:xfrm>
            <a:off x="4911303" y="1953567"/>
            <a:ext cx="523200" cy="4002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0" name="Google Shape;1030;p82"/>
          <p:cNvSpPr/>
          <p:nvPr/>
        </p:nvSpPr>
        <p:spPr>
          <a:xfrm>
            <a:off x="5541363" y="1956050"/>
            <a:ext cx="523200" cy="5298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1" name="Google Shape;1031;p82"/>
          <p:cNvSpPr/>
          <p:nvPr/>
        </p:nvSpPr>
        <p:spPr>
          <a:xfrm>
            <a:off x="6171434" y="1953575"/>
            <a:ext cx="523200" cy="7104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2" name="Google Shape;1032;p82"/>
          <p:cNvSpPr/>
          <p:nvPr/>
        </p:nvSpPr>
        <p:spPr>
          <a:xfrm>
            <a:off x="6973191" y="1904775"/>
            <a:ext cx="523200" cy="7104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3" name="Google Shape;1033;p82"/>
          <p:cNvSpPr/>
          <p:nvPr/>
        </p:nvSpPr>
        <p:spPr>
          <a:xfrm>
            <a:off x="7613596" y="1904775"/>
            <a:ext cx="523200" cy="7104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4" name="Google Shape;1034;p82"/>
          <p:cNvSpPr/>
          <p:nvPr/>
        </p:nvSpPr>
        <p:spPr>
          <a:xfrm>
            <a:off x="8254000" y="1904775"/>
            <a:ext cx="523200" cy="7104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5" name="Google Shape;1035;p82"/>
          <p:cNvSpPr txBox="1"/>
          <p:nvPr/>
        </p:nvSpPr>
        <p:spPr>
          <a:xfrm rot="-5400000">
            <a:off x="3650" y="3628825"/>
            <a:ext cx="699000" cy="461700"/>
          </a:xfrm>
          <a:prstGeom prst="rect">
            <a:avLst/>
          </a:prstGeom>
          <a:solidFill>
            <a:srgbClr val="E6B8AF"/>
          </a:solidFill>
          <a:ln cap="flat" cmpd="sng" w="28575">
            <a:solidFill>
              <a:srgbClr val="85200C"/>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sz="900"/>
              <a:t>Research Capacity</a:t>
            </a:r>
            <a:endParaRPr sz="900"/>
          </a:p>
        </p:txBody>
      </p:sp>
      <p:sp>
        <p:nvSpPr>
          <p:cNvPr id="1036" name="Google Shape;1036;p82"/>
          <p:cNvSpPr txBox="1"/>
          <p:nvPr/>
        </p:nvSpPr>
        <p:spPr>
          <a:xfrm rot="-5400000">
            <a:off x="10225" y="2883275"/>
            <a:ext cx="693900" cy="461700"/>
          </a:xfrm>
          <a:prstGeom prst="rect">
            <a:avLst/>
          </a:prstGeom>
          <a:solidFill>
            <a:srgbClr val="CFE2F3"/>
          </a:solidFill>
          <a:ln cap="flat" cmpd="sng" w="28575">
            <a:solidFill>
              <a:srgbClr val="3D85C6"/>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sz="900"/>
              <a:t>Access to funding</a:t>
            </a:r>
            <a:endParaRPr sz="900"/>
          </a:p>
        </p:txBody>
      </p:sp>
      <p:sp>
        <p:nvSpPr>
          <p:cNvPr id="1037" name="Google Shape;1037;p82"/>
          <p:cNvSpPr txBox="1"/>
          <p:nvPr/>
        </p:nvSpPr>
        <p:spPr>
          <a:xfrm rot="-5400000">
            <a:off x="-21700" y="2112375"/>
            <a:ext cx="749700" cy="461700"/>
          </a:xfrm>
          <a:prstGeom prst="rect">
            <a:avLst/>
          </a:prstGeom>
          <a:solidFill>
            <a:srgbClr val="FFF2CC"/>
          </a:solidFill>
          <a:ln cap="flat" cmpd="sng" w="28575">
            <a:solidFill>
              <a:srgbClr val="F1C232"/>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sz="900"/>
              <a:t>Prestige &amp; Privilege</a:t>
            </a:r>
            <a:endParaRPr sz="900"/>
          </a:p>
        </p:txBody>
      </p:sp>
      <p:sp>
        <p:nvSpPr>
          <p:cNvPr id="1038" name="Google Shape;1038;p82"/>
          <p:cNvSpPr txBox="1"/>
          <p:nvPr/>
        </p:nvSpPr>
        <p:spPr>
          <a:xfrm rot="-5400000">
            <a:off x="-131675" y="1197025"/>
            <a:ext cx="977700" cy="461700"/>
          </a:xfrm>
          <a:prstGeom prst="rect">
            <a:avLst/>
          </a:prstGeom>
          <a:solidFill>
            <a:srgbClr val="D9EAD3"/>
          </a:solidFill>
          <a:ln cap="flat" cmpd="sng" w="28575">
            <a:solidFill>
              <a:srgbClr val="6AA84F"/>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sz="900"/>
              <a:t>Open Science Practices</a:t>
            </a:r>
            <a:endParaRPr sz="900"/>
          </a:p>
        </p:txBody>
      </p:sp>
      <p:pic>
        <p:nvPicPr>
          <p:cNvPr id="1039" name="Google Shape;1039;p82">
            <a:hlinkClick r:id="rId3"/>
          </p:cNvPr>
          <p:cNvPicPr preferRelativeResize="0"/>
          <p:nvPr/>
        </p:nvPicPr>
        <p:blipFill>
          <a:blip r:embed="rId4">
            <a:alphaModFix/>
          </a:blip>
          <a:stretch>
            <a:fillRect/>
          </a:stretch>
        </p:blipFill>
        <p:spPr>
          <a:xfrm>
            <a:off x="6985575" y="117125"/>
            <a:ext cx="1771650" cy="190500"/>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3" name="Shape 1043"/>
        <p:cNvGrpSpPr/>
        <p:nvPr/>
      </p:nvGrpSpPr>
      <p:grpSpPr>
        <a:xfrm>
          <a:off x="0" y="0"/>
          <a:ext cx="0" cy="0"/>
          <a:chOff x="0" y="0"/>
          <a:chExt cx="0" cy="0"/>
        </a:xfrm>
      </p:grpSpPr>
      <p:sp>
        <p:nvSpPr>
          <p:cNvPr id="1044" name="Google Shape;1044;p83"/>
          <p:cNvSpPr txBox="1"/>
          <p:nvPr>
            <p:ph idx="4294967295"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Next week we will…</a:t>
            </a:r>
            <a:endParaRPr/>
          </a:p>
        </p:txBody>
      </p:sp>
      <p:sp>
        <p:nvSpPr>
          <p:cNvPr id="1045" name="Google Shape;1045;p83"/>
          <p:cNvSpPr txBox="1"/>
          <p:nvPr>
            <p:ph idx="1" type="body"/>
          </p:nvPr>
        </p:nvSpPr>
        <p:spPr>
          <a:xfrm>
            <a:off x="311700" y="1419800"/>
            <a:ext cx="8520600" cy="3288300"/>
          </a:xfrm>
          <a:prstGeom prst="rect">
            <a:avLst/>
          </a:prstGeom>
        </p:spPr>
        <p:txBody>
          <a:bodyPr anchorCtr="0" anchor="ctr" bIns="91425" lIns="91425" spcFirstLastPara="1" rIns="91425" wrap="square" tIns="91425">
            <a:noAutofit/>
          </a:bodyPr>
          <a:lstStyle/>
          <a:p>
            <a:pPr indent="-368300" lvl="0" marL="457200" rtl="0" algn="l">
              <a:lnSpc>
                <a:spcPct val="150000"/>
              </a:lnSpc>
              <a:spcBef>
                <a:spcPts val="0"/>
              </a:spcBef>
              <a:spcAft>
                <a:spcPts val="0"/>
              </a:spcAft>
              <a:buSzPts val="2200"/>
              <a:buChar char="๏"/>
            </a:pPr>
            <a:r>
              <a:rPr lang="en" sz="2200"/>
              <a:t>Move through a step-by-step guide on how to write a review</a:t>
            </a:r>
            <a:endParaRPr sz="2200"/>
          </a:p>
          <a:p>
            <a:pPr indent="-368300" lvl="0" marL="457200" rtl="0" algn="l">
              <a:lnSpc>
                <a:spcPct val="150000"/>
              </a:lnSpc>
              <a:spcBef>
                <a:spcPts val="0"/>
              </a:spcBef>
              <a:spcAft>
                <a:spcPts val="0"/>
              </a:spcAft>
              <a:buSzPts val="2200"/>
              <a:buChar char="๏"/>
            </a:pPr>
            <a:r>
              <a:rPr lang="en" sz="2200"/>
              <a:t>Learn how to provide constructive, actionable, and clear feedback</a:t>
            </a:r>
            <a:endParaRPr sz="2200"/>
          </a:p>
          <a:p>
            <a:pPr indent="-368300" lvl="0" marL="457200" rtl="0" algn="l">
              <a:lnSpc>
                <a:spcPct val="150000"/>
              </a:lnSpc>
              <a:spcBef>
                <a:spcPts val="0"/>
              </a:spcBef>
              <a:spcAft>
                <a:spcPts val="0"/>
              </a:spcAft>
              <a:buSzPts val="2200"/>
              <a:buChar char="๏"/>
            </a:pPr>
            <a:r>
              <a:rPr lang="en" sz="2200"/>
              <a:t>Learn and practice how to identify and mitigate our biases</a:t>
            </a:r>
            <a:endParaRPr sz="2200"/>
          </a:p>
          <a:p>
            <a:pPr indent="0" lvl="0" marL="0" rtl="0" algn="l">
              <a:lnSpc>
                <a:spcPct val="115000"/>
              </a:lnSpc>
              <a:spcBef>
                <a:spcPts val="1000"/>
              </a:spcBef>
              <a:spcAft>
                <a:spcPts val="1000"/>
              </a:spcAft>
              <a:buNone/>
            </a:pPr>
            <a:r>
              <a:rPr lang="en" sz="2200"/>
              <a:t>Expect an email from us with some reading assignments in preparation to next week’s module.</a:t>
            </a:r>
            <a:endParaRPr sz="2200"/>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9" name="Shape 1049"/>
        <p:cNvGrpSpPr/>
        <p:nvPr/>
      </p:nvGrpSpPr>
      <p:grpSpPr>
        <a:xfrm>
          <a:off x="0" y="0"/>
          <a:ext cx="0" cy="0"/>
          <a:chOff x="0" y="0"/>
          <a:chExt cx="0" cy="0"/>
        </a:xfrm>
      </p:grpSpPr>
      <p:sp>
        <p:nvSpPr>
          <p:cNvPr id="1050" name="Google Shape;1050;p84"/>
          <p:cNvSpPr txBox="1"/>
          <p:nvPr>
            <p:ph idx="4294967295"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References and resources</a:t>
            </a:r>
            <a:endParaRPr/>
          </a:p>
        </p:txBody>
      </p:sp>
      <p:sp>
        <p:nvSpPr>
          <p:cNvPr id="1051" name="Google Shape;1051;p84"/>
          <p:cNvSpPr txBox="1"/>
          <p:nvPr>
            <p:ph idx="1" type="body"/>
          </p:nvPr>
        </p:nvSpPr>
        <p:spPr>
          <a:xfrm>
            <a:off x="311700" y="1457275"/>
            <a:ext cx="8520600" cy="3416400"/>
          </a:xfrm>
          <a:prstGeom prst="rect">
            <a:avLst/>
          </a:prstGeom>
        </p:spPr>
        <p:txBody>
          <a:bodyPr anchorCtr="0" anchor="ctr" bIns="91425" lIns="91425" spcFirstLastPara="1" rIns="91425" wrap="square" tIns="91425">
            <a:noAutofit/>
          </a:bodyPr>
          <a:lstStyle/>
          <a:p>
            <a:pPr indent="-349250" lvl="0" marL="457200" rtl="0" algn="l">
              <a:lnSpc>
                <a:spcPct val="115000"/>
              </a:lnSpc>
              <a:spcBef>
                <a:spcPts val="0"/>
              </a:spcBef>
              <a:spcAft>
                <a:spcPts val="0"/>
              </a:spcAft>
              <a:buClr>
                <a:schemeClr val="dk1"/>
              </a:buClr>
              <a:buSzPts val="1900"/>
              <a:buChar char="๏"/>
            </a:pPr>
            <a:r>
              <a:rPr lang="en" sz="1900" u="sng">
                <a:solidFill>
                  <a:schemeClr val="dk1"/>
                </a:solidFill>
                <a:hlinkClick r:id="rId3">
                  <a:extLst>
                    <a:ext uri="{A12FA001-AC4F-418D-AE19-62706E023703}">
                      <ahyp:hlinkClr val="tx"/>
                    </a:ext>
                  </a:extLst>
                </a:hlinkClick>
              </a:rPr>
              <a:t>A New “Golden Rule” for Peer Review?</a:t>
            </a:r>
            <a:endParaRPr sz="1800"/>
          </a:p>
          <a:p>
            <a:pPr indent="-349250" lvl="0" marL="457200" rtl="0" algn="l">
              <a:lnSpc>
                <a:spcPct val="115000"/>
              </a:lnSpc>
              <a:spcBef>
                <a:spcPts val="1000"/>
              </a:spcBef>
              <a:spcAft>
                <a:spcPts val="0"/>
              </a:spcAft>
              <a:buClr>
                <a:schemeClr val="dk1"/>
              </a:buClr>
              <a:buSzPts val="1900"/>
              <a:buChar char="๏"/>
            </a:pPr>
            <a:r>
              <a:rPr lang="en" sz="1900" u="sng">
                <a:solidFill>
                  <a:schemeClr val="dk1"/>
                </a:solidFill>
                <a:hlinkClick r:id="rId4">
                  <a:extLst>
                    <a:ext uri="{A12FA001-AC4F-418D-AE19-62706E023703}">
                      <ahyp:hlinkClr val="tx"/>
                    </a:ext>
                  </a:extLst>
                </a:hlinkClick>
              </a:rPr>
              <a:t>COPE Ethical guidelines for peer reviewers</a:t>
            </a:r>
            <a:endParaRPr sz="1900" u="sng">
              <a:solidFill>
                <a:schemeClr val="dk1"/>
              </a:solidFill>
            </a:endParaRPr>
          </a:p>
          <a:p>
            <a:pPr indent="-349250" lvl="0" marL="457200" rtl="0" algn="l">
              <a:lnSpc>
                <a:spcPct val="115000"/>
              </a:lnSpc>
              <a:spcBef>
                <a:spcPts val="1000"/>
              </a:spcBef>
              <a:spcAft>
                <a:spcPts val="0"/>
              </a:spcAft>
              <a:buClr>
                <a:schemeClr val="dk1"/>
              </a:buClr>
              <a:buSzPts val="1900"/>
              <a:buChar char="๏"/>
            </a:pPr>
            <a:r>
              <a:rPr lang="en" sz="1900" u="sng">
                <a:solidFill>
                  <a:schemeClr val="dk1"/>
                </a:solidFill>
                <a:hlinkClick r:id="rId5">
                  <a:extLst>
                    <a:ext uri="{A12FA001-AC4F-418D-AE19-62706E023703}">
                      <ahyp:hlinkClr val="tx"/>
                    </a:ext>
                  </a:extLst>
                </a:hlinkClick>
              </a:rPr>
              <a:t>‘Editorial Peer Reviewers as Shepherds, Rather Than Gatekeepers’</a:t>
            </a:r>
            <a:endParaRPr sz="1800"/>
          </a:p>
          <a:p>
            <a:pPr indent="-349250" lvl="0" marL="457200" rtl="0" algn="l">
              <a:lnSpc>
                <a:spcPct val="115000"/>
              </a:lnSpc>
              <a:spcBef>
                <a:spcPts val="1000"/>
              </a:spcBef>
              <a:spcAft>
                <a:spcPts val="0"/>
              </a:spcAft>
              <a:buClr>
                <a:schemeClr val="dk1"/>
              </a:buClr>
              <a:buSzPts val="1900"/>
              <a:buChar char="๏"/>
            </a:pPr>
            <a:r>
              <a:rPr lang="en" sz="1900" u="sng">
                <a:solidFill>
                  <a:schemeClr val="dk1"/>
                </a:solidFill>
                <a:hlinkClick r:id="rId6">
                  <a:extLst>
                    <a:ext uri="{A12FA001-AC4F-418D-AE19-62706E023703}">
                      <ahyp:hlinkClr val="tx"/>
                    </a:ext>
                  </a:extLst>
                </a:hlinkClick>
              </a:rPr>
              <a:t>Understanding oppression and “isms” as a system - Michigan State University</a:t>
            </a:r>
            <a:endParaRPr sz="1900">
              <a:solidFill>
                <a:schemeClr val="dk1"/>
              </a:solidFill>
            </a:endParaRPr>
          </a:p>
          <a:p>
            <a:pPr indent="-349250" lvl="0" marL="457200" rtl="0" algn="l">
              <a:lnSpc>
                <a:spcPct val="115000"/>
              </a:lnSpc>
              <a:spcBef>
                <a:spcPts val="1000"/>
              </a:spcBef>
              <a:spcAft>
                <a:spcPts val="1000"/>
              </a:spcAft>
              <a:buClr>
                <a:schemeClr val="dk1"/>
              </a:buClr>
              <a:buSzPts val="1900"/>
              <a:buChar char="๏"/>
            </a:pPr>
            <a:r>
              <a:rPr lang="en" sz="1900">
                <a:solidFill>
                  <a:srgbClr val="000000"/>
                </a:solidFill>
              </a:rPr>
              <a:t>And many more we will share with you in a document at the end of this workshop</a:t>
            </a:r>
            <a:endParaRPr sz="1900">
              <a:solidFill>
                <a:srgbClr val="00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31"/>
          <p:cNvSpPr txBox="1"/>
          <p:nvPr>
            <p:ph idx="2" type="body"/>
          </p:nvPr>
        </p:nvSpPr>
        <p:spPr>
          <a:xfrm>
            <a:off x="4962900" y="1508850"/>
            <a:ext cx="3790200" cy="34164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2100">
                <a:solidFill>
                  <a:schemeClr val="lt1"/>
                </a:solidFill>
              </a:rPr>
              <a:t>We are using </a:t>
            </a:r>
            <a:r>
              <a:rPr lang="en" sz="2100" u="sng">
                <a:solidFill>
                  <a:schemeClr val="hlink"/>
                </a:solidFill>
                <a:hlinkClick r:id="rId3"/>
              </a:rPr>
              <a:t>Otter.ai</a:t>
            </a:r>
            <a:r>
              <a:rPr lang="en" sz="2100">
                <a:solidFill>
                  <a:schemeClr val="lt1"/>
                </a:solidFill>
              </a:rPr>
              <a:t> for live caption services. That means: </a:t>
            </a:r>
            <a:endParaRPr sz="2100">
              <a:solidFill>
                <a:schemeClr val="lt1"/>
              </a:solidFill>
            </a:endParaRPr>
          </a:p>
          <a:p>
            <a:pPr indent="0" lvl="0" marL="0" rtl="0" algn="ctr">
              <a:spcBef>
                <a:spcPts val="1000"/>
              </a:spcBef>
              <a:spcAft>
                <a:spcPts val="0"/>
              </a:spcAft>
              <a:buNone/>
            </a:pPr>
            <a:r>
              <a:rPr lang="en" sz="2100">
                <a:solidFill>
                  <a:schemeClr val="dk1"/>
                </a:solidFill>
              </a:rPr>
              <a:t>1) </a:t>
            </a:r>
            <a:r>
              <a:rPr lang="en" sz="2100">
                <a:solidFill>
                  <a:schemeClr val="lt1"/>
                </a:solidFill>
              </a:rPr>
              <a:t>You can access the live caption transcript of this call by clicking on the otter icon at the top left of your Zoom window; </a:t>
            </a:r>
            <a:endParaRPr sz="2100">
              <a:solidFill>
                <a:schemeClr val="lt1"/>
              </a:solidFill>
            </a:endParaRPr>
          </a:p>
          <a:p>
            <a:pPr indent="0" lvl="0" marL="0" rtl="0" algn="ctr">
              <a:spcBef>
                <a:spcPts val="1000"/>
              </a:spcBef>
              <a:spcAft>
                <a:spcPts val="1000"/>
              </a:spcAft>
              <a:buNone/>
            </a:pPr>
            <a:r>
              <a:rPr lang="en" sz="2100">
                <a:solidFill>
                  <a:schemeClr val="dk1"/>
                </a:solidFill>
              </a:rPr>
              <a:t>2)</a:t>
            </a:r>
            <a:r>
              <a:rPr lang="en" sz="2100">
                <a:solidFill>
                  <a:schemeClr val="lt1"/>
                </a:solidFill>
              </a:rPr>
              <a:t> You will have access to the transcript and audio recording after this call.</a:t>
            </a:r>
            <a:endParaRPr sz="2100">
              <a:solidFill>
                <a:schemeClr val="lt1"/>
              </a:solidFill>
            </a:endParaRPr>
          </a:p>
        </p:txBody>
      </p:sp>
      <p:grpSp>
        <p:nvGrpSpPr>
          <p:cNvPr id="154" name="Google Shape;154;p31"/>
          <p:cNvGrpSpPr/>
          <p:nvPr/>
        </p:nvGrpSpPr>
        <p:grpSpPr>
          <a:xfrm>
            <a:off x="6250950" y="249875"/>
            <a:ext cx="1214100" cy="1108200"/>
            <a:chOff x="6343125" y="249875"/>
            <a:chExt cx="1214100" cy="1108200"/>
          </a:xfrm>
        </p:grpSpPr>
        <p:sp>
          <p:nvSpPr>
            <p:cNvPr id="155" name="Google Shape;155;p31"/>
            <p:cNvSpPr/>
            <p:nvPr/>
          </p:nvSpPr>
          <p:spPr>
            <a:xfrm>
              <a:off x="6425625" y="307025"/>
              <a:ext cx="1049100" cy="993900"/>
            </a:xfrm>
            <a:prstGeom prst="ellipse">
              <a:avLst/>
            </a:prstGeom>
            <a:noFill/>
            <a:ln cap="flat" cmpd="sng" w="28575">
              <a:solidFill>
                <a:schemeClr val="dk1"/>
              </a:solidFill>
              <a:prstDash val="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31"/>
            <p:cNvSpPr txBox="1"/>
            <p:nvPr/>
          </p:nvSpPr>
          <p:spPr>
            <a:xfrm>
              <a:off x="6343125" y="249875"/>
              <a:ext cx="1214100" cy="1108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6000">
                  <a:solidFill>
                    <a:schemeClr val="dk1"/>
                  </a:solidFill>
                  <a:latin typeface="Amatic SC"/>
                  <a:ea typeface="Amatic SC"/>
                  <a:cs typeface="Amatic SC"/>
                  <a:sym typeface="Amatic SC"/>
                </a:rPr>
                <a:t>2</a:t>
              </a:r>
              <a:endParaRPr b="1" sz="6000">
                <a:solidFill>
                  <a:schemeClr val="dk1"/>
                </a:solidFill>
                <a:latin typeface="Amatic SC"/>
                <a:ea typeface="Amatic SC"/>
                <a:cs typeface="Amatic SC"/>
                <a:sym typeface="Amatic SC"/>
              </a:endParaRPr>
            </a:p>
          </p:txBody>
        </p:sp>
      </p:grpSp>
      <p:pic>
        <p:nvPicPr>
          <p:cNvPr id="157" name="Google Shape;157;p31"/>
          <p:cNvPicPr preferRelativeResize="0"/>
          <p:nvPr/>
        </p:nvPicPr>
        <p:blipFill>
          <a:blip r:embed="rId4">
            <a:alphaModFix/>
          </a:blip>
          <a:stretch>
            <a:fillRect/>
          </a:stretch>
        </p:blipFill>
        <p:spPr>
          <a:xfrm>
            <a:off x="1042550" y="2834700"/>
            <a:ext cx="2491095" cy="2123224"/>
          </a:xfrm>
          <a:prstGeom prst="rect">
            <a:avLst/>
          </a:prstGeom>
          <a:noFill/>
          <a:ln>
            <a:noFill/>
          </a:ln>
        </p:spPr>
      </p:pic>
      <p:sp>
        <p:nvSpPr>
          <p:cNvPr id="158" name="Google Shape;158;p31"/>
          <p:cNvSpPr txBox="1"/>
          <p:nvPr/>
        </p:nvSpPr>
        <p:spPr>
          <a:xfrm>
            <a:off x="265500" y="1150875"/>
            <a:ext cx="4045200" cy="1482300"/>
          </a:xfrm>
          <a:prstGeom prst="rect">
            <a:avLst/>
          </a:prstGeom>
          <a:noFill/>
          <a:ln>
            <a:noFill/>
          </a:ln>
        </p:spPr>
        <p:txBody>
          <a:bodyPr anchorCtr="0" anchor="b" bIns="91425" lIns="91425" spcFirstLastPara="1" rIns="91425" wrap="square" tIns="91425">
            <a:normAutofit/>
          </a:bodyPr>
          <a:lstStyle/>
          <a:p>
            <a:pPr indent="0" lvl="0" marL="0" rtl="0" algn="ctr">
              <a:spcBef>
                <a:spcPts val="0"/>
              </a:spcBef>
              <a:spcAft>
                <a:spcPts val="0"/>
              </a:spcAft>
              <a:buNone/>
            </a:pPr>
            <a:r>
              <a:rPr lang="en" sz="4000">
                <a:solidFill>
                  <a:srgbClr val="800000"/>
                </a:solidFill>
                <a:latin typeface="Nunito"/>
                <a:ea typeface="Nunito"/>
                <a:cs typeface="Nunito"/>
                <a:sym typeface="Nunito"/>
              </a:rPr>
              <a:t>Accessing Live Captions</a:t>
            </a:r>
            <a:endParaRPr sz="4000">
              <a:solidFill>
                <a:srgbClr val="800000"/>
              </a:solidFill>
              <a:latin typeface="Nunito"/>
              <a:ea typeface="Nunito"/>
              <a:cs typeface="Nunito"/>
              <a:sym typeface="Nunito"/>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5" name="Shape 1055"/>
        <p:cNvGrpSpPr/>
        <p:nvPr/>
      </p:nvGrpSpPr>
      <p:grpSpPr>
        <a:xfrm>
          <a:off x="0" y="0"/>
          <a:ext cx="0" cy="0"/>
          <a:chOff x="0" y="0"/>
          <a:chExt cx="0" cy="0"/>
        </a:xfrm>
      </p:grpSpPr>
      <p:sp>
        <p:nvSpPr>
          <p:cNvPr id="1056" name="Google Shape;1056;p85"/>
          <p:cNvSpPr txBox="1"/>
          <p:nvPr>
            <p:ph idx="4294967295" type="title"/>
          </p:nvPr>
        </p:nvSpPr>
        <p:spPr>
          <a:xfrm>
            <a:off x="1688100" y="704025"/>
            <a:ext cx="5767800" cy="15999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9600">
                <a:solidFill>
                  <a:schemeClr val="lt1"/>
                </a:solidFill>
                <a:latin typeface="Amatic SC"/>
                <a:ea typeface="Amatic SC"/>
                <a:cs typeface="Amatic SC"/>
                <a:sym typeface="Amatic SC"/>
              </a:rPr>
              <a:t>Smile?</a:t>
            </a:r>
            <a:endParaRPr sz="9600">
              <a:solidFill>
                <a:schemeClr val="lt1"/>
              </a:solidFill>
              <a:latin typeface="Amatic SC"/>
              <a:ea typeface="Amatic SC"/>
              <a:cs typeface="Amatic SC"/>
              <a:sym typeface="Amatic SC"/>
            </a:endParaRPr>
          </a:p>
        </p:txBody>
      </p:sp>
      <p:sp>
        <p:nvSpPr>
          <p:cNvPr id="1057" name="Google Shape;1057;p85"/>
          <p:cNvSpPr/>
          <p:nvPr/>
        </p:nvSpPr>
        <p:spPr>
          <a:xfrm>
            <a:off x="3591670" y="2340367"/>
            <a:ext cx="1960671" cy="1720548"/>
          </a:xfrm>
          <a:custGeom>
            <a:rect b="b" l="l" r="r" t="t"/>
            <a:pathLst>
              <a:path extrusionOk="0" h="5202" w="5928">
                <a:moveTo>
                  <a:pt x="1789" y="373"/>
                </a:moveTo>
                <a:lnTo>
                  <a:pt x="1827" y="392"/>
                </a:lnTo>
                <a:lnTo>
                  <a:pt x="1845" y="448"/>
                </a:lnTo>
                <a:lnTo>
                  <a:pt x="1845" y="672"/>
                </a:lnTo>
                <a:lnTo>
                  <a:pt x="1827" y="728"/>
                </a:lnTo>
                <a:lnTo>
                  <a:pt x="1789" y="746"/>
                </a:lnTo>
                <a:lnTo>
                  <a:pt x="429" y="746"/>
                </a:lnTo>
                <a:lnTo>
                  <a:pt x="391" y="728"/>
                </a:lnTo>
                <a:lnTo>
                  <a:pt x="373" y="672"/>
                </a:lnTo>
                <a:lnTo>
                  <a:pt x="373" y="560"/>
                </a:lnTo>
                <a:lnTo>
                  <a:pt x="373" y="485"/>
                </a:lnTo>
                <a:lnTo>
                  <a:pt x="429" y="429"/>
                </a:lnTo>
                <a:lnTo>
                  <a:pt x="485" y="392"/>
                </a:lnTo>
                <a:lnTo>
                  <a:pt x="559" y="373"/>
                </a:lnTo>
                <a:close/>
                <a:moveTo>
                  <a:pt x="5387" y="373"/>
                </a:moveTo>
                <a:lnTo>
                  <a:pt x="5443" y="392"/>
                </a:lnTo>
                <a:lnTo>
                  <a:pt x="5517" y="429"/>
                </a:lnTo>
                <a:lnTo>
                  <a:pt x="5555" y="485"/>
                </a:lnTo>
                <a:lnTo>
                  <a:pt x="5555" y="560"/>
                </a:lnTo>
                <a:lnTo>
                  <a:pt x="5555" y="1417"/>
                </a:lnTo>
                <a:lnTo>
                  <a:pt x="5536" y="1473"/>
                </a:lnTo>
                <a:lnTo>
                  <a:pt x="5499" y="1492"/>
                </a:lnTo>
                <a:lnTo>
                  <a:pt x="429" y="1492"/>
                </a:lnTo>
                <a:lnTo>
                  <a:pt x="391" y="1473"/>
                </a:lnTo>
                <a:lnTo>
                  <a:pt x="373" y="1417"/>
                </a:lnTo>
                <a:lnTo>
                  <a:pt x="373" y="989"/>
                </a:lnTo>
                <a:lnTo>
                  <a:pt x="391" y="951"/>
                </a:lnTo>
                <a:lnTo>
                  <a:pt x="429" y="933"/>
                </a:lnTo>
                <a:lnTo>
                  <a:pt x="2032" y="933"/>
                </a:lnTo>
                <a:lnTo>
                  <a:pt x="2386" y="411"/>
                </a:lnTo>
                <a:lnTo>
                  <a:pt x="2405" y="373"/>
                </a:lnTo>
                <a:close/>
                <a:moveTo>
                  <a:pt x="2964" y="2405"/>
                </a:moveTo>
                <a:lnTo>
                  <a:pt x="3038" y="2424"/>
                </a:lnTo>
                <a:lnTo>
                  <a:pt x="3094" y="2461"/>
                </a:lnTo>
                <a:lnTo>
                  <a:pt x="3132" y="2536"/>
                </a:lnTo>
                <a:lnTo>
                  <a:pt x="3150" y="2592"/>
                </a:lnTo>
                <a:lnTo>
                  <a:pt x="3132" y="2666"/>
                </a:lnTo>
                <a:lnTo>
                  <a:pt x="3094" y="2722"/>
                </a:lnTo>
                <a:lnTo>
                  <a:pt x="3038" y="2778"/>
                </a:lnTo>
                <a:lnTo>
                  <a:pt x="2964" y="2778"/>
                </a:lnTo>
                <a:lnTo>
                  <a:pt x="2889" y="2797"/>
                </a:lnTo>
                <a:lnTo>
                  <a:pt x="2815" y="2815"/>
                </a:lnTo>
                <a:lnTo>
                  <a:pt x="2759" y="2853"/>
                </a:lnTo>
                <a:lnTo>
                  <a:pt x="2703" y="2890"/>
                </a:lnTo>
                <a:lnTo>
                  <a:pt x="2647" y="2946"/>
                </a:lnTo>
                <a:lnTo>
                  <a:pt x="2628" y="3020"/>
                </a:lnTo>
                <a:lnTo>
                  <a:pt x="2591" y="3076"/>
                </a:lnTo>
                <a:lnTo>
                  <a:pt x="2591" y="3151"/>
                </a:lnTo>
                <a:lnTo>
                  <a:pt x="2572" y="3225"/>
                </a:lnTo>
                <a:lnTo>
                  <a:pt x="2535" y="3281"/>
                </a:lnTo>
                <a:lnTo>
                  <a:pt x="2479" y="3319"/>
                </a:lnTo>
                <a:lnTo>
                  <a:pt x="2405" y="3337"/>
                </a:lnTo>
                <a:lnTo>
                  <a:pt x="2330" y="3319"/>
                </a:lnTo>
                <a:lnTo>
                  <a:pt x="2274" y="3281"/>
                </a:lnTo>
                <a:lnTo>
                  <a:pt x="2237" y="3225"/>
                </a:lnTo>
                <a:lnTo>
                  <a:pt x="2218" y="3151"/>
                </a:lnTo>
                <a:lnTo>
                  <a:pt x="2237" y="3002"/>
                </a:lnTo>
                <a:lnTo>
                  <a:pt x="2274" y="2871"/>
                </a:lnTo>
                <a:lnTo>
                  <a:pt x="2349" y="2741"/>
                </a:lnTo>
                <a:lnTo>
                  <a:pt x="2442" y="2629"/>
                </a:lnTo>
                <a:lnTo>
                  <a:pt x="2554" y="2536"/>
                </a:lnTo>
                <a:lnTo>
                  <a:pt x="2666" y="2480"/>
                </a:lnTo>
                <a:lnTo>
                  <a:pt x="2815" y="2424"/>
                </a:lnTo>
                <a:lnTo>
                  <a:pt x="2964" y="2405"/>
                </a:lnTo>
                <a:close/>
                <a:moveTo>
                  <a:pt x="2964" y="2126"/>
                </a:moveTo>
                <a:lnTo>
                  <a:pt x="2759" y="2163"/>
                </a:lnTo>
                <a:lnTo>
                  <a:pt x="2572" y="2219"/>
                </a:lnTo>
                <a:lnTo>
                  <a:pt x="2386" y="2312"/>
                </a:lnTo>
                <a:lnTo>
                  <a:pt x="2237" y="2442"/>
                </a:lnTo>
                <a:lnTo>
                  <a:pt x="2125" y="2592"/>
                </a:lnTo>
                <a:lnTo>
                  <a:pt x="2032" y="2759"/>
                </a:lnTo>
                <a:lnTo>
                  <a:pt x="1957" y="2946"/>
                </a:lnTo>
                <a:lnTo>
                  <a:pt x="1939" y="3151"/>
                </a:lnTo>
                <a:lnTo>
                  <a:pt x="1957" y="3356"/>
                </a:lnTo>
                <a:lnTo>
                  <a:pt x="2032" y="3561"/>
                </a:lnTo>
                <a:lnTo>
                  <a:pt x="2125" y="3729"/>
                </a:lnTo>
                <a:lnTo>
                  <a:pt x="2237" y="3878"/>
                </a:lnTo>
                <a:lnTo>
                  <a:pt x="2386" y="4008"/>
                </a:lnTo>
                <a:lnTo>
                  <a:pt x="2572" y="4101"/>
                </a:lnTo>
                <a:lnTo>
                  <a:pt x="2759" y="4157"/>
                </a:lnTo>
                <a:lnTo>
                  <a:pt x="2964" y="4176"/>
                </a:lnTo>
                <a:lnTo>
                  <a:pt x="3169" y="4157"/>
                </a:lnTo>
                <a:lnTo>
                  <a:pt x="3355" y="4101"/>
                </a:lnTo>
                <a:lnTo>
                  <a:pt x="3542" y="4008"/>
                </a:lnTo>
                <a:lnTo>
                  <a:pt x="3691" y="3878"/>
                </a:lnTo>
                <a:lnTo>
                  <a:pt x="3803" y="3729"/>
                </a:lnTo>
                <a:lnTo>
                  <a:pt x="3896" y="3561"/>
                </a:lnTo>
                <a:lnTo>
                  <a:pt x="3970" y="3356"/>
                </a:lnTo>
                <a:lnTo>
                  <a:pt x="3989" y="3151"/>
                </a:lnTo>
                <a:lnTo>
                  <a:pt x="3970" y="2946"/>
                </a:lnTo>
                <a:lnTo>
                  <a:pt x="3896" y="2759"/>
                </a:lnTo>
                <a:lnTo>
                  <a:pt x="3803" y="2592"/>
                </a:lnTo>
                <a:lnTo>
                  <a:pt x="3691" y="2442"/>
                </a:lnTo>
                <a:lnTo>
                  <a:pt x="3542" y="2312"/>
                </a:lnTo>
                <a:lnTo>
                  <a:pt x="3355" y="2219"/>
                </a:lnTo>
                <a:lnTo>
                  <a:pt x="3169" y="2163"/>
                </a:lnTo>
                <a:lnTo>
                  <a:pt x="2964" y="2126"/>
                </a:lnTo>
                <a:close/>
                <a:moveTo>
                  <a:pt x="3113" y="1771"/>
                </a:moveTo>
                <a:lnTo>
                  <a:pt x="3243" y="1790"/>
                </a:lnTo>
                <a:lnTo>
                  <a:pt x="3374" y="1827"/>
                </a:lnTo>
                <a:lnTo>
                  <a:pt x="3504" y="1865"/>
                </a:lnTo>
                <a:lnTo>
                  <a:pt x="3635" y="1939"/>
                </a:lnTo>
                <a:lnTo>
                  <a:pt x="3747" y="1995"/>
                </a:lnTo>
                <a:lnTo>
                  <a:pt x="3840" y="2088"/>
                </a:lnTo>
                <a:lnTo>
                  <a:pt x="3952" y="2163"/>
                </a:lnTo>
                <a:lnTo>
                  <a:pt x="4045" y="2275"/>
                </a:lnTo>
                <a:lnTo>
                  <a:pt x="4119" y="2387"/>
                </a:lnTo>
                <a:lnTo>
                  <a:pt x="4194" y="2498"/>
                </a:lnTo>
                <a:lnTo>
                  <a:pt x="4250" y="2610"/>
                </a:lnTo>
                <a:lnTo>
                  <a:pt x="4287" y="2741"/>
                </a:lnTo>
                <a:lnTo>
                  <a:pt x="4324" y="2871"/>
                </a:lnTo>
                <a:lnTo>
                  <a:pt x="4343" y="3020"/>
                </a:lnTo>
                <a:lnTo>
                  <a:pt x="4362" y="3151"/>
                </a:lnTo>
                <a:lnTo>
                  <a:pt x="4343" y="3300"/>
                </a:lnTo>
                <a:lnTo>
                  <a:pt x="4324" y="3430"/>
                </a:lnTo>
                <a:lnTo>
                  <a:pt x="4287" y="3561"/>
                </a:lnTo>
                <a:lnTo>
                  <a:pt x="4250" y="3691"/>
                </a:lnTo>
                <a:lnTo>
                  <a:pt x="4194" y="3822"/>
                </a:lnTo>
                <a:lnTo>
                  <a:pt x="4119" y="3934"/>
                </a:lnTo>
                <a:lnTo>
                  <a:pt x="4045" y="4045"/>
                </a:lnTo>
                <a:lnTo>
                  <a:pt x="3952" y="4139"/>
                </a:lnTo>
                <a:lnTo>
                  <a:pt x="3840" y="4232"/>
                </a:lnTo>
                <a:lnTo>
                  <a:pt x="3747" y="4306"/>
                </a:lnTo>
                <a:lnTo>
                  <a:pt x="3635" y="4381"/>
                </a:lnTo>
                <a:lnTo>
                  <a:pt x="3504" y="4437"/>
                </a:lnTo>
                <a:lnTo>
                  <a:pt x="3374" y="4493"/>
                </a:lnTo>
                <a:lnTo>
                  <a:pt x="3243" y="4511"/>
                </a:lnTo>
                <a:lnTo>
                  <a:pt x="3113" y="4549"/>
                </a:lnTo>
                <a:lnTo>
                  <a:pt x="2815" y="4549"/>
                </a:lnTo>
                <a:lnTo>
                  <a:pt x="2684" y="4511"/>
                </a:lnTo>
                <a:lnTo>
                  <a:pt x="2554" y="4493"/>
                </a:lnTo>
                <a:lnTo>
                  <a:pt x="2423" y="4437"/>
                </a:lnTo>
                <a:lnTo>
                  <a:pt x="2293" y="4381"/>
                </a:lnTo>
                <a:lnTo>
                  <a:pt x="2181" y="4306"/>
                </a:lnTo>
                <a:lnTo>
                  <a:pt x="2088" y="4232"/>
                </a:lnTo>
                <a:lnTo>
                  <a:pt x="1976" y="4139"/>
                </a:lnTo>
                <a:lnTo>
                  <a:pt x="1883" y="4045"/>
                </a:lnTo>
                <a:lnTo>
                  <a:pt x="1808" y="3934"/>
                </a:lnTo>
                <a:lnTo>
                  <a:pt x="1734" y="3822"/>
                </a:lnTo>
                <a:lnTo>
                  <a:pt x="1678" y="3691"/>
                </a:lnTo>
                <a:lnTo>
                  <a:pt x="1640" y="3561"/>
                </a:lnTo>
                <a:lnTo>
                  <a:pt x="1603" y="3430"/>
                </a:lnTo>
                <a:lnTo>
                  <a:pt x="1584" y="3300"/>
                </a:lnTo>
                <a:lnTo>
                  <a:pt x="1566" y="3151"/>
                </a:lnTo>
                <a:lnTo>
                  <a:pt x="1584" y="3020"/>
                </a:lnTo>
                <a:lnTo>
                  <a:pt x="1603" y="2871"/>
                </a:lnTo>
                <a:lnTo>
                  <a:pt x="1640" y="2741"/>
                </a:lnTo>
                <a:lnTo>
                  <a:pt x="1678" y="2610"/>
                </a:lnTo>
                <a:lnTo>
                  <a:pt x="1734" y="2498"/>
                </a:lnTo>
                <a:lnTo>
                  <a:pt x="1808" y="2387"/>
                </a:lnTo>
                <a:lnTo>
                  <a:pt x="1883" y="2275"/>
                </a:lnTo>
                <a:lnTo>
                  <a:pt x="1976" y="2163"/>
                </a:lnTo>
                <a:lnTo>
                  <a:pt x="2088" y="2088"/>
                </a:lnTo>
                <a:lnTo>
                  <a:pt x="2181" y="1995"/>
                </a:lnTo>
                <a:lnTo>
                  <a:pt x="2293" y="1939"/>
                </a:lnTo>
                <a:lnTo>
                  <a:pt x="2423" y="1865"/>
                </a:lnTo>
                <a:lnTo>
                  <a:pt x="2554" y="1827"/>
                </a:lnTo>
                <a:lnTo>
                  <a:pt x="2684" y="1790"/>
                </a:lnTo>
                <a:lnTo>
                  <a:pt x="2815" y="1771"/>
                </a:lnTo>
                <a:close/>
                <a:moveTo>
                  <a:pt x="559" y="1"/>
                </a:moveTo>
                <a:lnTo>
                  <a:pt x="447" y="19"/>
                </a:lnTo>
                <a:lnTo>
                  <a:pt x="336" y="38"/>
                </a:lnTo>
                <a:lnTo>
                  <a:pt x="242" y="94"/>
                </a:lnTo>
                <a:lnTo>
                  <a:pt x="149" y="168"/>
                </a:lnTo>
                <a:lnTo>
                  <a:pt x="93" y="243"/>
                </a:lnTo>
                <a:lnTo>
                  <a:pt x="37" y="336"/>
                </a:lnTo>
                <a:lnTo>
                  <a:pt x="0" y="448"/>
                </a:lnTo>
                <a:lnTo>
                  <a:pt x="0" y="560"/>
                </a:lnTo>
                <a:lnTo>
                  <a:pt x="0" y="4642"/>
                </a:lnTo>
                <a:lnTo>
                  <a:pt x="0" y="4754"/>
                </a:lnTo>
                <a:lnTo>
                  <a:pt x="37" y="4866"/>
                </a:lnTo>
                <a:lnTo>
                  <a:pt x="93" y="4959"/>
                </a:lnTo>
                <a:lnTo>
                  <a:pt x="149" y="5033"/>
                </a:lnTo>
                <a:lnTo>
                  <a:pt x="242" y="5108"/>
                </a:lnTo>
                <a:lnTo>
                  <a:pt x="336" y="5145"/>
                </a:lnTo>
                <a:lnTo>
                  <a:pt x="447" y="5182"/>
                </a:lnTo>
                <a:lnTo>
                  <a:pt x="559" y="5201"/>
                </a:lnTo>
                <a:lnTo>
                  <a:pt x="5387" y="5201"/>
                </a:lnTo>
                <a:lnTo>
                  <a:pt x="5499" y="5182"/>
                </a:lnTo>
                <a:lnTo>
                  <a:pt x="5592" y="5145"/>
                </a:lnTo>
                <a:lnTo>
                  <a:pt x="5685" y="5108"/>
                </a:lnTo>
                <a:lnTo>
                  <a:pt x="5778" y="5033"/>
                </a:lnTo>
                <a:lnTo>
                  <a:pt x="5834" y="4959"/>
                </a:lnTo>
                <a:lnTo>
                  <a:pt x="5890" y="4866"/>
                </a:lnTo>
                <a:lnTo>
                  <a:pt x="5928" y="4754"/>
                </a:lnTo>
                <a:lnTo>
                  <a:pt x="5928" y="4642"/>
                </a:lnTo>
                <a:lnTo>
                  <a:pt x="5928" y="560"/>
                </a:lnTo>
                <a:lnTo>
                  <a:pt x="5928" y="448"/>
                </a:lnTo>
                <a:lnTo>
                  <a:pt x="5890" y="336"/>
                </a:lnTo>
                <a:lnTo>
                  <a:pt x="5834" y="243"/>
                </a:lnTo>
                <a:lnTo>
                  <a:pt x="5778" y="168"/>
                </a:lnTo>
                <a:lnTo>
                  <a:pt x="5685" y="94"/>
                </a:lnTo>
                <a:lnTo>
                  <a:pt x="5592" y="38"/>
                </a:lnTo>
                <a:lnTo>
                  <a:pt x="5499" y="19"/>
                </a:lnTo>
                <a:lnTo>
                  <a:pt x="5387"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8" name="Google Shape;1058;p85"/>
          <p:cNvSpPr txBox="1"/>
          <p:nvPr/>
        </p:nvSpPr>
        <p:spPr>
          <a:xfrm>
            <a:off x="905550" y="4606725"/>
            <a:ext cx="73329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solidFill>
                  <a:schemeClr val="lt1"/>
                </a:solidFill>
                <a:latin typeface="Nunito"/>
                <a:ea typeface="Nunito"/>
                <a:cs typeface="Nunito"/>
                <a:sym typeface="Nunito"/>
              </a:rPr>
              <a:t>#OpenPeerReviewersInAfrica</a:t>
            </a:r>
            <a:endParaRPr>
              <a:solidFill>
                <a:schemeClr val="lt1"/>
              </a:solidFill>
              <a:latin typeface="Nunito"/>
              <a:ea typeface="Nunito"/>
              <a:cs typeface="Nunito"/>
              <a:sym typeface="Nunito"/>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2" name="Shape 1062"/>
        <p:cNvGrpSpPr/>
        <p:nvPr/>
      </p:nvGrpSpPr>
      <p:grpSpPr>
        <a:xfrm>
          <a:off x="0" y="0"/>
          <a:ext cx="0" cy="0"/>
          <a:chOff x="0" y="0"/>
          <a:chExt cx="0" cy="0"/>
        </a:xfrm>
      </p:grpSpPr>
      <p:sp>
        <p:nvSpPr>
          <p:cNvPr id="1063" name="Google Shape;1063;p86"/>
          <p:cNvSpPr txBox="1"/>
          <p:nvPr>
            <p:ph idx="4294967295" type="title"/>
          </p:nvPr>
        </p:nvSpPr>
        <p:spPr>
          <a:xfrm>
            <a:off x="1688100" y="856425"/>
            <a:ext cx="5767800" cy="15999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9600">
                <a:solidFill>
                  <a:schemeClr val="lt1"/>
                </a:solidFill>
                <a:latin typeface="Amatic SC"/>
                <a:ea typeface="Amatic SC"/>
                <a:cs typeface="Amatic SC"/>
                <a:sym typeface="Amatic SC"/>
              </a:rPr>
              <a:t>Thank you!</a:t>
            </a:r>
            <a:endParaRPr sz="9600">
              <a:solidFill>
                <a:schemeClr val="lt1"/>
              </a:solidFill>
              <a:latin typeface="Amatic SC"/>
              <a:ea typeface="Amatic SC"/>
              <a:cs typeface="Amatic SC"/>
              <a:sym typeface="Amatic SC"/>
            </a:endParaRPr>
          </a:p>
        </p:txBody>
      </p:sp>
      <p:sp>
        <p:nvSpPr>
          <p:cNvPr id="1064" name="Google Shape;1064;p86"/>
          <p:cNvSpPr/>
          <p:nvPr/>
        </p:nvSpPr>
        <p:spPr>
          <a:xfrm>
            <a:off x="3621675" y="2571747"/>
            <a:ext cx="1900641" cy="1960780"/>
          </a:xfrm>
          <a:custGeom>
            <a:rect b="b" l="l" r="r" t="t"/>
            <a:pathLst>
              <a:path extrusionOk="0" h="19856" w="19247">
                <a:moveTo>
                  <a:pt x="12531" y="585"/>
                </a:moveTo>
                <a:lnTo>
                  <a:pt x="12799" y="609"/>
                </a:lnTo>
                <a:lnTo>
                  <a:pt x="13066" y="658"/>
                </a:lnTo>
                <a:lnTo>
                  <a:pt x="13334" y="755"/>
                </a:lnTo>
                <a:lnTo>
                  <a:pt x="13577" y="877"/>
                </a:lnTo>
                <a:lnTo>
                  <a:pt x="13796" y="1022"/>
                </a:lnTo>
                <a:lnTo>
                  <a:pt x="13967" y="1168"/>
                </a:lnTo>
                <a:lnTo>
                  <a:pt x="14137" y="1363"/>
                </a:lnTo>
                <a:lnTo>
                  <a:pt x="14283" y="1558"/>
                </a:lnTo>
                <a:lnTo>
                  <a:pt x="14380" y="1777"/>
                </a:lnTo>
                <a:lnTo>
                  <a:pt x="14478" y="1996"/>
                </a:lnTo>
                <a:lnTo>
                  <a:pt x="14526" y="2239"/>
                </a:lnTo>
                <a:lnTo>
                  <a:pt x="14551" y="2482"/>
                </a:lnTo>
                <a:lnTo>
                  <a:pt x="14551" y="2750"/>
                </a:lnTo>
                <a:lnTo>
                  <a:pt x="14478" y="3018"/>
                </a:lnTo>
                <a:lnTo>
                  <a:pt x="14380" y="3285"/>
                </a:lnTo>
                <a:lnTo>
                  <a:pt x="14234" y="3529"/>
                </a:lnTo>
                <a:lnTo>
                  <a:pt x="14088" y="3748"/>
                </a:lnTo>
                <a:lnTo>
                  <a:pt x="13894" y="3967"/>
                </a:lnTo>
                <a:lnTo>
                  <a:pt x="13529" y="4356"/>
                </a:lnTo>
                <a:lnTo>
                  <a:pt x="13261" y="4575"/>
                </a:lnTo>
                <a:lnTo>
                  <a:pt x="12993" y="4794"/>
                </a:lnTo>
                <a:lnTo>
                  <a:pt x="12702" y="4989"/>
                </a:lnTo>
                <a:lnTo>
                  <a:pt x="12410" y="5159"/>
                </a:lnTo>
                <a:lnTo>
                  <a:pt x="12118" y="5329"/>
                </a:lnTo>
                <a:lnTo>
                  <a:pt x="11801" y="5475"/>
                </a:lnTo>
                <a:lnTo>
                  <a:pt x="11509" y="5597"/>
                </a:lnTo>
                <a:lnTo>
                  <a:pt x="11169" y="5719"/>
                </a:lnTo>
                <a:lnTo>
                  <a:pt x="11509" y="5524"/>
                </a:lnTo>
                <a:lnTo>
                  <a:pt x="11801" y="5305"/>
                </a:lnTo>
                <a:lnTo>
                  <a:pt x="12093" y="5062"/>
                </a:lnTo>
                <a:lnTo>
                  <a:pt x="12361" y="4794"/>
                </a:lnTo>
                <a:lnTo>
                  <a:pt x="12531" y="4575"/>
                </a:lnTo>
                <a:lnTo>
                  <a:pt x="12702" y="4332"/>
                </a:lnTo>
                <a:lnTo>
                  <a:pt x="12847" y="4064"/>
                </a:lnTo>
                <a:lnTo>
                  <a:pt x="12945" y="3772"/>
                </a:lnTo>
                <a:lnTo>
                  <a:pt x="12993" y="3626"/>
                </a:lnTo>
                <a:lnTo>
                  <a:pt x="12993" y="3480"/>
                </a:lnTo>
                <a:lnTo>
                  <a:pt x="12993" y="3358"/>
                </a:lnTo>
                <a:lnTo>
                  <a:pt x="12993" y="3212"/>
                </a:lnTo>
                <a:lnTo>
                  <a:pt x="12945" y="3066"/>
                </a:lnTo>
                <a:lnTo>
                  <a:pt x="12872" y="2945"/>
                </a:lnTo>
                <a:lnTo>
                  <a:pt x="12774" y="2823"/>
                </a:lnTo>
                <a:lnTo>
                  <a:pt x="12653" y="2726"/>
                </a:lnTo>
                <a:lnTo>
                  <a:pt x="12531" y="2653"/>
                </a:lnTo>
                <a:lnTo>
                  <a:pt x="12410" y="2580"/>
                </a:lnTo>
                <a:lnTo>
                  <a:pt x="12264" y="2531"/>
                </a:lnTo>
                <a:lnTo>
                  <a:pt x="12142" y="2482"/>
                </a:lnTo>
                <a:lnTo>
                  <a:pt x="12020" y="2482"/>
                </a:lnTo>
                <a:lnTo>
                  <a:pt x="11899" y="2458"/>
                </a:lnTo>
                <a:lnTo>
                  <a:pt x="11655" y="2507"/>
                </a:lnTo>
                <a:lnTo>
                  <a:pt x="11412" y="2604"/>
                </a:lnTo>
                <a:lnTo>
                  <a:pt x="11169" y="2726"/>
                </a:lnTo>
                <a:lnTo>
                  <a:pt x="10950" y="2920"/>
                </a:lnTo>
                <a:lnTo>
                  <a:pt x="10755" y="3115"/>
                </a:lnTo>
                <a:lnTo>
                  <a:pt x="10560" y="3358"/>
                </a:lnTo>
                <a:lnTo>
                  <a:pt x="10390" y="3626"/>
                </a:lnTo>
                <a:lnTo>
                  <a:pt x="10220" y="3918"/>
                </a:lnTo>
                <a:lnTo>
                  <a:pt x="10098" y="4210"/>
                </a:lnTo>
                <a:lnTo>
                  <a:pt x="9976" y="4526"/>
                </a:lnTo>
                <a:lnTo>
                  <a:pt x="9879" y="4818"/>
                </a:lnTo>
                <a:lnTo>
                  <a:pt x="9806" y="5135"/>
                </a:lnTo>
                <a:lnTo>
                  <a:pt x="9782" y="5427"/>
                </a:lnTo>
                <a:lnTo>
                  <a:pt x="9684" y="4964"/>
                </a:lnTo>
                <a:lnTo>
                  <a:pt x="9636" y="4526"/>
                </a:lnTo>
                <a:lnTo>
                  <a:pt x="9611" y="4234"/>
                </a:lnTo>
                <a:lnTo>
                  <a:pt x="9611" y="3942"/>
                </a:lnTo>
                <a:lnTo>
                  <a:pt x="9636" y="3675"/>
                </a:lnTo>
                <a:lnTo>
                  <a:pt x="9660" y="3383"/>
                </a:lnTo>
                <a:lnTo>
                  <a:pt x="9709" y="3115"/>
                </a:lnTo>
                <a:lnTo>
                  <a:pt x="9782" y="2823"/>
                </a:lnTo>
                <a:lnTo>
                  <a:pt x="9879" y="2555"/>
                </a:lnTo>
                <a:lnTo>
                  <a:pt x="10001" y="2288"/>
                </a:lnTo>
                <a:lnTo>
                  <a:pt x="10122" y="2044"/>
                </a:lnTo>
                <a:lnTo>
                  <a:pt x="10268" y="1825"/>
                </a:lnTo>
                <a:lnTo>
                  <a:pt x="10439" y="1606"/>
                </a:lnTo>
                <a:lnTo>
                  <a:pt x="10633" y="1412"/>
                </a:lnTo>
                <a:lnTo>
                  <a:pt x="10828" y="1241"/>
                </a:lnTo>
                <a:lnTo>
                  <a:pt x="11047" y="1071"/>
                </a:lnTo>
                <a:lnTo>
                  <a:pt x="11266" y="925"/>
                </a:lnTo>
                <a:lnTo>
                  <a:pt x="11509" y="804"/>
                </a:lnTo>
                <a:lnTo>
                  <a:pt x="11753" y="706"/>
                </a:lnTo>
                <a:lnTo>
                  <a:pt x="12020" y="633"/>
                </a:lnTo>
                <a:lnTo>
                  <a:pt x="12264" y="609"/>
                </a:lnTo>
                <a:lnTo>
                  <a:pt x="12531" y="585"/>
                </a:lnTo>
                <a:close/>
                <a:moveTo>
                  <a:pt x="7300" y="3626"/>
                </a:moveTo>
                <a:lnTo>
                  <a:pt x="7470" y="3675"/>
                </a:lnTo>
                <a:lnTo>
                  <a:pt x="7616" y="3723"/>
                </a:lnTo>
                <a:lnTo>
                  <a:pt x="7762" y="3796"/>
                </a:lnTo>
                <a:lnTo>
                  <a:pt x="7859" y="3869"/>
                </a:lnTo>
                <a:lnTo>
                  <a:pt x="7981" y="3967"/>
                </a:lnTo>
                <a:lnTo>
                  <a:pt x="8176" y="4186"/>
                </a:lnTo>
                <a:lnTo>
                  <a:pt x="8346" y="4405"/>
                </a:lnTo>
                <a:lnTo>
                  <a:pt x="8492" y="4648"/>
                </a:lnTo>
                <a:lnTo>
                  <a:pt x="8638" y="4916"/>
                </a:lnTo>
                <a:lnTo>
                  <a:pt x="8784" y="5183"/>
                </a:lnTo>
                <a:lnTo>
                  <a:pt x="8930" y="5475"/>
                </a:lnTo>
                <a:lnTo>
                  <a:pt x="9076" y="5743"/>
                </a:lnTo>
                <a:lnTo>
                  <a:pt x="8735" y="5646"/>
                </a:lnTo>
                <a:lnTo>
                  <a:pt x="8395" y="5524"/>
                </a:lnTo>
                <a:lnTo>
                  <a:pt x="8054" y="5378"/>
                </a:lnTo>
                <a:lnTo>
                  <a:pt x="7762" y="5208"/>
                </a:lnTo>
                <a:lnTo>
                  <a:pt x="7470" y="5013"/>
                </a:lnTo>
                <a:lnTo>
                  <a:pt x="7178" y="4794"/>
                </a:lnTo>
                <a:lnTo>
                  <a:pt x="6935" y="4502"/>
                </a:lnTo>
                <a:lnTo>
                  <a:pt x="6716" y="4210"/>
                </a:lnTo>
                <a:lnTo>
                  <a:pt x="6643" y="4064"/>
                </a:lnTo>
                <a:lnTo>
                  <a:pt x="6643" y="3942"/>
                </a:lnTo>
                <a:lnTo>
                  <a:pt x="6667" y="3845"/>
                </a:lnTo>
                <a:lnTo>
                  <a:pt x="6740" y="3772"/>
                </a:lnTo>
                <a:lnTo>
                  <a:pt x="6837" y="3723"/>
                </a:lnTo>
                <a:lnTo>
                  <a:pt x="6935" y="3675"/>
                </a:lnTo>
                <a:lnTo>
                  <a:pt x="7129" y="3626"/>
                </a:lnTo>
                <a:close/>
                <a:moveTo>
                  <a:pt x="11972" y="2847"/>
                </a:moveTo>
                <a:lnTo>
                  <a:pt x="12166" y="2872"/>
                </a:lnTo>
                <a:lnTo>
                  <a:pt x="12361" y="2945"/>
                </a:lnTo>
                <a:lnTo>
                  <a:pt x="12434" y="2993"/>
                </a:lnTo>
                <a:lnTo>
                  <a:pt x="12507" y="3066"/>
                </a:lnTo>
                <a:lnTo>
                  <a:pt x="12556" y="3139"/>
                </a:lnTo>
                <a:lnTo>
                  <a:pt x="12604" y="3237"/>
                </a:lnTo>
                <a:lnTo>
                  <a:pt x="12629" y="3334"/>
                </a:lnTo>
                <a:lnTo>
                  <a:pt x="12653" y="3456"/>
                </a:lnTo>
                <a:lnTo>
                  <a:pt x="12653" y="3626"/>
                </a:lnTo>
                <a:lnTo>
                  <a:pt x="12629" y="3772"/>
                </a:lnTo>
                <a:lnTo>
                  <a:pt x="12580" y="3918"/>
                </a:lnTo>
                <a:lnTo>
                  <a:pt x="12531" y="4064"/>
                </a:lnTo>
                <a:lnTo>
                  <a:pt x="12434" y="4186"/>
                </a:lnTo>
                <a:lnTo>
                  <a:pt x="12337" y="4332"/>
                </a:lnTo>
                <a:lnTo>
                  <a:pt x="12118" y="4599"/>
                </a:lnTo>
                <a:lnTo>
                  <a:pt x="11850" y="4818"/>
                </a:lnTo>
                <a:lnTo>
                  <a:pt x="11582" y="5037"/>
                </a:lnTo>
                <a:lnTo>
                  <a:pt x="11315" y="5208"/>
                </a:lnTo>
                <a:lnTo>
                  <a:pt x="11071" y="5354"/>
                </a:lnTo>
                <a:lnTo>
                  <a:pt x="10828" y="5475"/>
                </a:lnTo>
                <a:lnTo>
                  <a:pt x="10585" y="5573"/>
                </a:lnTo>
                <a:lnTo>
                  <a:pt x="10317" y="5646"/>
                </a:lnTo>
                <a:lnTo>
                  <a:pt x="10074" y="5743"/>
                </a:lnTo>
                <a:lnTo>
                  <a:pt x="10098" y="5451"/>
                </a:lnTo>
                <a:lnTo>
                  <a:pt x="10122" y="5135"/>
                </a:lnTo>
                <a:lnTo>
                  <a:pt x="10195" y="4843"/>
                </a:lnTo>
                <a:lnTo>
                  <a:pt x="10293" y="4551"/>
                </a:lnTo>
                <a:lnTo>
                  <a:pt x="10414" y="4283"/>
                </a:lnTo>
                <a:lnTo>
                  <a:pt x="10536" y="4015"/>
                </a:lnTo>
                <a:lnTo>
                  <a:pt x="10706" y="3748"/>
                </a:lnTo>
                <a:lnTo>
                  <a:pt x="10901" y="3480"/>
                </a:lnTo>
                <a:lnTo>
                  <a:pt x="11144" y="3237"/>
                </a:lnTo>
                <a:lnTo>
                  <a:pt x="11388" y="3042"/>
                </a:lnTo>
                <a:lnTo>
                  <a:pt x="11582" y="2920"/>
                </a:lnTo>
                <a:lnTo>
                  <a:pt x="11777" y="2872"/>
                </a:lnTo>
                <a:lnTo>
                  <a:pt x="11972" y="2847"/>
                </a:lnTo>
                <a:close/>
                <a:moveTo>
                  <a:pt x="5231" y="658"/>
                </a:moveTo>
                <a:lnTo>
                  <a:pt x="5499" y="682"/>
                </a:lnTo>
                <a:lnTo>
                  <a:pt x="5767" y="731"/>
                </a:lnTo>
                <a:lnTo>
                  <a:pt x="6034" y="779"/>
                </a:lnTo>
                <a:lnTo>
                  <a:pt x="6302" y="877"/>
                </a:lnTo>
                <a:lnTo>
                  <a:pt x="6545" y="1022"/>
                </a:lnTo>
                <a:lnTo>
                  <a:pt x="6789" y="1168"/>
                </a:lnTo>
                <a:lnTo>
                  <a:pt x="7032" y="1339"/>
                </a:lnTo>
                <a:lnTo>
                  <a:pt x="7251" y="1509"/>
                </a:lnTo>
                <a:lnTo>
                  <a:pt x="7446" y="1728"/>
                </a:lnTo>
                <a:lnTo>
                  <a:pt x="7640" y="1923"/>
                </a:lnTo>
                <a:lnTo>
                  <a:pt x="7811" y="2142"/>
                </a:lnTo>
                <a:lnTo>
                  <a:pt x="7957" y="2385"/>
                </a:lnTo>
                <a:lnTo>
                  <a:pt x="8103" y="2604"/>
                </a:lnTo>
                <a:lnTo>
                  <a:pt x="8370" y="3091"/>
                </a:lnTo>
                <a:lnTo>
                  <a:pt x="8589" y="3602"/>
                </a:lnTo>
                <a:lnTo>
                  <a:pt x="8760" y="4137"/>
                </a:lnTo>
                <a:lnTo>
                  <a:pt x="8857" y="4478"/>
                </a:lnTo>
                <a:lnTo>
                  <a:pt x="8735" y="4259"/>
                </a:lnTo>
                <a:lnTo>
                  <a:pt x="8589" y="4064"/>
                </a:lnTo>
                <a:lnTo>
                  <a:pt x="8419" y="3845"/>
                </a:lnTo>
                <a:lnTo>
                  <a:pt x="8249" y="3675"/>
                </a:lnTo>
                <a:lnTo>
                  <a:pt x="8054" y="3504"/>
                </a:lnTo>
                <a:lnTo>
                  <a:pt x="7811" y="3358"/>
                </a:lnTo>
                <a:lnTo>
                  <a:pt x="7543" y="3261"/>
                </a:lnTo>
                <a:lnTo>
                  <a:pt x="7275" y="3188"/>
                </a:lnTo>
                <a:lnTo>
                  <a:pt x="6862" y="3188"/>
                </a:lnTo>
                <a:lnTo>
                  <a:pt x="6716" y="3237"/>
                </a:lnTo>
                <a:lnTo>
                  <a:pt x="6618" y="3285"/>
                </a:lnTo>
                <a:lnTo>
                  <a:pt x="6497" y="3358"/>
                </a:lnTo>
                <a:lnTo>
                  <a:pt x="6399" y="3456"/>
                </a:lnTo>
                <a:lnTo>
                  <a:pt x="6326" y="3577"/>
                </a:lnTo>
                <a:lnTo>
                  <a:pt x="6253" y="3723"/>
                </a:lnTo>
                <a:lnTo>
                  <a:pt x="6229" y="3845"/>
                </a:lnTo>
                <a:lnTo>
                  <a:pt x="6205" y="3991"/>
                </a:lnTo>
                <a:lnTo>
                  <a:pt x="6229" y="4113"/>
                </a:lnTo>
                <a:lnTo>
                  <a:pt x="6253" y="4234"/>
                </a:lnTo>
                <a:lnTo>
                  <a:pt x="6302" y="4356"/>
                </a:lnTo>
                <a:lnTo>
                  <a:pt x="6424" y="4599"/>
                </a:lnTo>
                <a:lnTo>
                  <a:pt x="6594" y="4843"/>
                </a:lnTo>
                <a:lnTo>
                  <a:pt x="6813" y="5037"/>
                </a:lnTo>
                <a:lnTo>
                  <a:pt x="7008" y="5232"/>
                </a:lnTo>
                <a:lnTo>
                  <a:pt x="7227" y="5402"/>
                </a:lnTo>
                <a:lnTo>
                  <a:pt x="7567" y="5646"/>
                </a:lnTo>
                <a:lnTo>
                  <a:pt x="7957" y="5865"/>
                </a:lnTo>
                <a:lnTo>
                  <a:pt x="7227" y="5646"/>
                </a:lnTo>
                <a:lnTo>
                  <a:pt x="6886" y="5524"/>
                </a:lnTo>
                <a:lnTo>
                  <a:pt x="6545" y="5378"/>
                </a:lnTo>
                <a:lnTo>
                  <a:pt x="6180" y="5208"/>
                </a:lnTo>
                <a:lnTo>
                  <a:pt x="5864" y="5037"/>
                </a:lnTo>
                <a:lnTo>
                  <a:pt x="5523" y="4867"/>
                </a:lnTo>
                <a:lnTo>
                  <a:pt x="5207" y="4648"/>
                </a:lnTo>
                <a:lnTo>
                  <a:pt x="4988" y="4526"/>
                </a:lnTo>
                <a:lnTo>
                  <a:pt x="4793" y="4356"/>
                </a:lnTo>
                <a:lnTo>
                  <a:pt x="4599" y="4186"/>
                </a:lnTo>
                <a:lnTo>
                  <a:pt x="4404" y="3991"/>
                </a:lnTo>
                <a:lnTo>
                  <a:pt x="4234" y="3772"/>
                </a:lnTo>
                <a:lnTo>
                  <a:pt x="4064" y="3553"/>
                </a:lnTo>
                <a:lnTo>
                  <a:pt x="3918" y="3334"/>
                </a:lnTo>
                <a:lnTo>
                  <a:pt x="3796" y="3115"/>
                </a:lnTo>
                <a:lnTo>
                  <a:pt x="3699" y="2872"/>
                </a:lnTo>
                <a:lnTo>
                  <a:pt x="3626" y="2604"/>
                </a:lnTo>
                <a:lnTo>
                  <a:pt x="3577" y="2361"/>
                </a:lnTo>
                <a:lnTo>
                  <a:pt x="3577" y="2117"/>
                </a:lnTo>
                <a:lnTo>
                  <a:pt x="3626" y="1874"/>
                </a:lnTo>
                <a:lnTo>
                  <a:pt x="3699" y="1631"/>
                </a:lnTo>
                <a:lnTo>
                  <a:pt x="3820" y="1387"/>
                </a:lnTo>
                <a:lnTo>
                  <a:pt x="3991" y="1144"/>
                </a:lnTo>
                <a:lnTo>
                  <a:pt x="4088" y="1047"/>
                </a:lnTo>
                <a:lnTo>
                  <a:pt x="4210" y="950"/>
                </a:lnTo>
                <a:lnTo>
                  <a:pt x="4429" y="828"/>
                </a:lnTo>
                <a:lnTo>
                  <a:pt x="4696" y="731"/>
                </a:lnTo>
                <a:lnTo>
                  <a:pt x="4964" y="682"/>
                </a:lnTo>
                <a:lnTo>
                  <a:pt x="5231" y="658"/>
                </a:lnTo>
                <a:close/>
                <a:moveTo>
                  <a:pt x="17763" y="3553"/>
                </a:moveTo>
                <a:lnTo>
                  <a:pt x="17982" y="3602"/>
                </a:lnTo>
                <a:lnTo>
                  <a:pt x="18201" y="3650"/>
                </a:lnTo>
                <a:lnTo>
                  <a:pt x="18395" y="3723"/>
                </a:lnTo>
                <a:lnTo>
                  <a:pt x="18590" y="3845"/>
                </a:lnTo>
                <a:lnTo>
                  <a:pt x="18736" y="3991"/>
                </a:lnTo>
                <a:lnTo>
                  <a:pt x="18785" y="4088"/>
                </a:lnTo>
                <a:lnTo>
                  <a:pt x="18833" y="4210"/>
                </a:lnTo>
                <a:lnTo>
                  <a:pt x="18882" y="4307"/>
                </a:lnTo>
                <a:lnTo>
                  <a:pt x="18882" y="4405"/>
                </a:lnTo>
                <a:lnTo>
                  <a:pt x="18882" y="4624"/>
                </a:lnTo>
                <a:lnTo>
                  <a:pt x="18833" y="4818"/>
                </a:lnTo>
                <a:lnTo>
                  <a:pt x="18736" y="5013"/>
                </a:lnTo>
                <a:lnTo>
                  <a:pt x="18663" y="4794"/>
                </a:lnTo>
                <a:lnTo>
                  <a:pt x="18541" y="4624"/>
                </a:lnTo>
                <a:lnTo>
                  <a:pt x="18420" y="4478"/>
                </a:lnTo>
                <a:lnTo>
                  <a:pt x="18274" y="4356"/>
                </a:lnTo>
                <a:lnTo>
                  <a:pt x="18103" y="4259"/>
                </a:lnTo>
                <a:lnTo>
                  <a:pt x="17909" y="4186"/>
                </a:lnTo>
                <a:lnTo>
                  <a:pt x="17738" y="4113"/>
                </a:lnTo>
                <a:lnTo>
                  <a:pt x="17373" y="4015"/>
                </a:lnTo>
                <a:lnTo>
                  <a:pt x="17154" y="3967"/>
                </a:lnTo>
                <a:lnTo>
                  <a:pt x="16716" y="3967"/>
                </a:lnTo>
                <a:lnTo>
                  <a:pt x="16497" y="3991"/>
                </a:lnTo>
                <a:lnTo>
                  <a:pt x="16059" y="4064"/>
                </a:lnTo>
                <a:lnTo>
                  <a:pt x="15621" y="4186"/>
                </a:lnTo>
                <a:lnTo>
                  <a:pt x="15208" y="4356"/>
                </a:lnTo>
                <a:lnTo>
                  <a:pt x="14818" y="4551"/>
                </a:lnTo>
                <a:lnTo>
                  <a:pt x="14405" y="4770"/>
                </a:lnTo>
                <a:lnTo>
                  <a:pt x="14040" y="4989"/>
                </a:lnTo>
                <a:lnTo>
                  <a:pt x="13577" y="5256"/>
                </a:lnTo>
                <a:lnTo>
                  <a:pt x="13115" y="5524"/>
                </a:lnTo>
                <a:lnTo>
                  <a:pt x="12629" y="5767"/>
                </a:lnTo>
                <a:lnTo>
                  <a:pt x="12118" y="5986"/>
                </a:lnTo>
                <a:lnTo>
                  <a:pt x="12069" y="6011"/>
                </a:lnTo>
                <a:lnTo>
                  <a:pt x="12069" y="6011"/>
                </a:lnTo>
                <a:lnTo>
                  <a:pt x="12385" y="5840"/>
                </a:lnTo>
                <a:lnTo>
                  <a:pt x="12702" y="5670"/>
                </a:lnTo>
                <a:lnTo>
                  <a:pt x="13018" y="5475"/>
                </a:lnTo>
                <a:lnTo>
                  <a:pt x="13310" y="5256"/>
                </a:lnTo>
                <a:lnTo>
                  <a:pt x="13577" y="5037"/>
                </a:lnTo>
                <a:lnTo>
                  <a:pt x="13845" y="4794"/>
                </a:lnTo>
                <a:lnTo>
                  <a:pt x="14113" y="4551"/>
                </a:lnTo>
                <a:lnTo>
                  <a:pt x="14356" y="4307"/>
                </a:lnTo>
                <a:lnTo>
                  <a:pt x="14526" y="4283"/>
                </a:lnTo>
                <a:lnTo>
                  <a:pt x="14697" y="4234"/>
                </a:lnTo>
                <a:lnTo>
                  <a:pt x="15013" y="4137"/>
                </a:lnTo>
                <a:lnTo>
                  <a:pt x="15670" y="3869"/>
                </a:lnTo>
                <a:lnTo>
                  <a:pt x="16084" y="3748"/>
                </a:lnTo>
                <a:lnTo>
                  <a:pt x="16497" y="3650"/>
                </a:lnTo>
                <a:lnTo>
                  <a:pt x="16911" y="3577"/>
                </a:lnTo>
                <a:lnTo>
                  <a:pt x="17325" y="3553"/>
                </a:lnTo>
                <a:close/>
                <a:moveTo>
                  <a:pt x="1241" y="3261"/>
                </a:moveTo>
                <a:lnTo>
                  <a:pt x="1363" y="3480"/>
                </a:lnTo>
                <a:lnTo>
                  <a:pt x="1509" y="3699"/>
                </a:lnTo>
                <a:lnTo>
                  <a:pt x="1825" y="4064"/>
                </a:lnTo>
                <a:lnTo>
                  <a:pt x="2141" y="4405"/>
                </a:lnTo>
                <a:lnTo>
                  <a:pt x="2482" y="4697"/>
                </a:lnTo>
                <a:lnTo>
                  <a:pt x="2871" y="4964"/>
                </a:lnTo>
                <a:lnTo>
                  <a:pt x="3261" y="5208"/>
                </a:lnTo>
                <a:lnTo>
                  <a:pt x="3723" y="5427"/>
                </a:lnTo>
                <a:lnTo>
                  <a:pt x="4185" y="5621"/>
                </a:lnTo>
                <a:lnTo>
                  <a:pt x="4672" y="5767"/>
                </a:lnTo>
                <a:lnTo>
                  <a:pt x="5183" y="5889"/>
                </a:lnTo>
                <a:lnTo>
                  <a:pt x="5548" y="5962"/>
                </a:lnTo>
                <a:lnTo>
                  <a:pt x="5937" y="6035"/>
                </a:lnTo>
                <a:lnTo>
                  <a:pt x="6351" y="6084"/>
                </a:lnTo>
                <a:lnTo>
                  <a:pt x="6740" y="6084"/>
                </a:lnTo>
                <a:lnTo>
                  <a:pt x="7348" y="6278"/>
                </a:lnTo>
                <a:lnTo>
                  <a:pt x="7957" y="6449"/>
                </a:lnTo>
                <a:lnTo>
                  <a:pt x="7932" y="6473"/>
                </a:lnTo>
                <a:lnTo>
                  <a:pt x="6180" y="6400"/>
                </a:lnTo>
                <a:lnTo>
                  <a:pt x="5596" y="6376"/>
                </a:lnTo>
                <a:lnTo>
                  <a:pt x="4988" y="6327"/>
                </a:lnTo>
                <a:lnTo>
                  <a:pt x="4380" y="6278"/>
                </a:lnTo>
                <a:lnTo>
                  <a:pt x="3796" y="6278"/>
                </a:lnTo>
                <a:lnTo>
                  <a:pt x="3480" y="6205"/>
                </a:lnTo>
                <a:lnTo>
                  <a:pt x="3139" y="6108"/>
                </a:lnTo>
                <a:lnTo>
                  <a:pt x="2774" y="5962"/>
                </a:lnTo>
                <a:lnTo>
                  <a:pt x="2458" y="5792"/>
                </a:lnTo>
                <a:lnTo>
                  <a:pt x="2117" y="5597"/>
                </a:lnTo>
                <a:lnTo>
                  <a:pt x="1849" y="5402"/>
                </a:lnTo>
                <a:lnTo>
                  <a:pt x="1606" y="5208"/>
                </a:lnTo>
                <a:lnTo>
                  <a:pt x="1363" y="4989"/>
                </a:lnTo>
                <a:lnTo>
                  <a:pt x="1144" y="4745"/>
                </a:lnTo>
                <a:lnTo>
                  <a:pt x="949" y="4478"/>
                </a:lnTo>
                <a:lnTo>
                  <a:pt x="754" y="4210"/>
                </a:lnTo>
                <a:lnTo>
                  <a:pt x="608" y="3918"/>
                </a:lnTo>
                <a:lnTo>
                  <a:pt x="462" y="3626"/>
                </a:lnTo>
                <a:lnTo>
                  <a:pt x="973" y="3772"/>
                </a:lnTo>
                <a:lnTo>
                  <a:pt x="1046" y="3772"/>
                </a:lnTo>
                <a:lnTo>
                  <a:pt x="1119" y="3748"/>
                </a:lnTo>
                <a:lnTo>
                  <a:pt x="1144" y="3699"/>
                </a:lnTo>
                <a:lnTo>
                  <a:pt x="1168" y="3626"/>
                </a:lnTo>
                <a:lnTo>
                  <a:pt x="1241" y="3261"/>
                </a:lnTo>
                <a:close/>
                <a:moveTo>
                  <a:pt x="3796" y="6741"/>
                </a:moveTo>
                <a:lnTo>
                  <a:pt x="4039" y="6765"/>
                </a:lnTo>
                <a:lnTo>
                  <a:pt x="5937" y="6862"/>
                </a:lnTo>
                <a:lnTo>
                  <a:pt x="7835" y="6960"/>
                </a:lnTo>
                <a:lnTo>
                  <a:pt x="7811" y="7422"/>
                </a:lnTo>
                <a:lnTo>
                  <a:pt x="7786" y="7909"/>
                </a:lnTo>
                <a:lnTo>
                  <a:pt x="7738" y="9636"/>
                </a:lnTo>
                <a:lnTo>
                  <a:pt x="7713" y="10390"/>
                </a:lnTo>
                <a:lnTo>
                  <a:pt x="7008" y="10342"/>
                </a:lnTo>
                <a:lnTo>
                  <a:pt x="6278" y="10293"/>
                </a:lnTo>
                <a:lnTo>
                  <a:pt x="5572" y="10269"/>
                </a:lnTo>
                <a:lnTo>
                  <a:pt x="4064" y="10269"/>
                </a:lnTo>
                <a:lnTo>
                  <a:pt x="3309" y="10317"/>
                </a:lnTo>
                <a:lnTo>
                  <a:pt x="2823" y="10317"/>
                </a:lnTo>
                <a:lnTo>
                  <a:pt x="2579" y="10342"/>
                </a:lnTo>
                <a:lnTo>
                  <a:pt x="2360" y="10390"/>
                </a:lnTo>
                <a:lnTo>
                  <a:pt x="2360" y="9782"/>
                </a:lnTo>
                <a:lnTo>
                  <a:pt x="2360" y="9149"/>
                </a:lnTo>
                <a:lnTo>
                  <a:pt x="2385" y="8541"/>
                </a:lnTo>
                <a:lnTo>
                  <a:pt x="2458" y="7933"/>
                </a:lnTo>
                <a:lnTo>
                  <a:pt x="2482" y="7592"/>
                </a:lnTo>
                <a:lnTo>
                  <a:pt x="2531" y="7422"/>
                </a:lnTo>
                <a:lnTo>
                  <a:pt x="2579" y="7276"/>
                </a:lnTo>
                <a:lnTo>
                  <a:pt x="2652" y="7130"/>
                </a:lnTo>
                <a:lnTo>
                  <a:pt x="2750" y="7008"/>
                </a:lnTo>
                <a:lnTo>
                  <a:pt x="2896" y="6911"/>
                </a:lnTo>
                <a:lnTo>
                  <a:pt x="3042" y="6838"/>
                </a:lnTo>
                <a:lnTo>
                  <a:pt x="3285" y="6765"/>
                </a:lnTo>
                <a:lnTo>
                  <a:pt x="3553" y="6741"/>
                </a:lnTo>
                <a:close/>
                <a:moveTo>
                  <a:pt x="15378" y="6838"/>
                </a:moveTo>
                <a:lnTo>
                  <a:pt x="15621" y="6862"/>
                </a:lnTo>
                <a:lnTo>
                  <a:pt x="15865" y="6911"/>
                </a:lnTo>
                <a:lnTo>
                  <a:pt x="16035" y="6984"/>
                </a:lnTo>
                <a:lnTo>
                  <a:pt x="16157" y="7081"/>
                </a:lnTo>
                <a:lnTo>
                  <a:pt x="16254" y="7203"/>
                </a:lnTo>
                <a:lnTo>
                  <a:pt x="16327" y="7349"/>
                </a:lnTo>
                <a:lnTo>
                  <a:pt x="16376" y="7519"/>
                </a:lnTo>
                <a:lnTo>
                  <a:pt x="16400" y="7690"/>
                </a:lnTo>
                <a:lnTo>
                  <a:pt x="16424" y="8030"/>
                </a:lnTo>
                <a:lnTo>
                  <a:pt x="16400" y="8614"/>
                </a:lnTo>
                <a:lnTo>
                  <a:pt x="16400" y="9222"/>
                </a:lnTo>
                <a:lnTo>
                  <a:pt x="16400" y="9806"/>
                </a:lnTo>
                <a:lnTo>
                  <a:pt x="16424" y="10098"/>
                </a:lnTo>
                <a:lnTo>
                  <a:pt x="16449" y="10390"/>
                </a:lnTo>
                <a:lnTo>
                  <a:pt x="16084" y="10415"/>
                </a:lnTo>
                <a:lnTo>
                  <a:pt x="15986" y="10390"/>
                </a:lnTo>
                <a:lnTo>
                  <a:pt x="15889" y="10415"/>
                </a:lnTo>
                <a:lnTo>
                  <a:pt x="14818" y="10439"/>
                </a:lnTo>
                <a:lnTo>
                  <a:pt x="13723" y="10439"/>
                </a:lnTo>
                <a:lnTo>
                  <a:pt x="12215" y="10366"/>
                </a:lnTo>
                <a:lnTo>
                  <a:pt x="11680" y="10317"/>
                </a:lnTo>
                <a:lnTo>
                  <a:pt x="11436" y="10317"/>
                </a:lnTo>
                <a:lnTo>
                  <a:pt x="11290" y="10342"/>
                </a:lnTo>
                <a:lnTo>
                  <a:pt x="11193" y="10390"/>
                </a:lnTo>
                <a:lnTo>
                  <a:pt x="11193" y="9733"/>
                </a:lnTo>
                <a:lnTo>
                  <a:pt x="11169" y="8006"/>
                </a:lnTo>
                <a:lnTo>
                  <a:pt x="11193" y="7495"/>
                </a:lnTo>
                <a:lnTo>
                  <a:pt x="11193" y="7227"/>
                </a:lnTo>
                <a:lnTo>
                  <a:pt x="11169" y="6984"/>
                </a:lnTo>
                <a:lnTo>
                  <a:pt x="13018" y="6935"/>
                </a:lnTo>
                <a:lnTo>
                  <a:pt x="14867" y="6838"/>
                </a:lnTo>
                <a:close/>
                <a:moveTo>
                  <a:pt x="11193" y="10755"/>
                </a:moveTo>
                <a:lnTo>
                  <a:pt x="11315" y="10804"/>
                </a:lnTo>
                <a:lnTo>
                  <a:pt x="11436" y="10828"/>
                </a:lnTo>
                <a:lnTo>
                  <a:pt x="11193" y="11218"/>
                </a:lnTo>
                <a:lnTo>
                  <a:pt x="11193" y="10755"/>
                </a:lnTo>
                <a:close/>
                <a:moveTo>
                  <a:pt x="3626" y="10780"/>
                </a:moveTo>
                <a:lnTo>
                  <a:pt x="3358" y="10999"/>
                </a:lnTo>
                <a:lnTo>
                  <a:pt x="3139" y="11266"/>
                </a:lnTo>
                <a:lnTo>
                  <a:pt x="3115" y="11291"/>
                </a:lnTo>
                <a:lnTo>
                  <a:pt x="3115" y="10950"/>
                </a:lnTo>
                <a:lnTo>
                  <a:pt x="3090" y="10901"/>
                </a:lnTo>
                <a:lnTo>
                  <a:pt x="3066" y="10853"/>
                </a:lnTo>
                <a:lnTo>
                  <a:pt x="2993" y="10804"/>
                </a:lnTo>
                <a:lnTo>
                  <a:pt x="3115" y="10804"/>
                </a:lnTo>
                <a:lnTo>
                  <a:pt x="3626" y="10780"/>
                </a:lnTo>
                <a:close/>
                <a:moveTo>
                  <a:pt x="8297" y="6960"/>
                </a:moveTo>
                <a:lnTo>
                  <a:pt x="9465" y="6984"/>
                </a:lnTo>
                <a:lnTo>
                  <a:pt x="10731" y="6984"/>
                </a:lnTo>
                <a:lnTo>
                  <a:pt x="10706" y="7179"/>
                </a:lnTo>
                <a:lnTo>
                  <a:pt x="10706" y="7398"/>
                </a:lnTo>
                <a:lnTo>
                  <a:pt x="10706" y="7811"/>
                </a:lnTo>
                <a:lnTo>
                  <a:pt x="10706" y="9539"/>
                </a:lnTo>
                <a:lnTo>
                  <a:pt x="10682" y="12824"/>
                </a:lnTo>
                <a:lnTo>
                  <a:pt x="10658" y="19199"/>
                </a:lnTo>
                <a:lnTo>
                  <a:pt x="9782" y="19223"/>
                </a:lnTo>
                <a:lnTo>
                  <a:pt x="8151" y="19247"/>
                </a:lnTo>
                <a:lnTo>
                  <a:pt x="8151" y="17714"/>
                </a:lnTo>
                <a:lnTo>
                  <a:pt x="8151" y="16157"/>
                </a:lnTo>
                <a:lnTo>
                  <a:pt x="8176" y="13091"/>
                </a:lnTo>
                <a:lnTo>
                  <a:pt x="8249" y="9831"/>
                </a:lnTo>
                <a:lnTo>
                  <a:pt x="8273" y="8103"/>
                </a:lnTo>
                <a:lnTo>
                  <a:pt x="8297" y="7519"/>
                </a:lnTo>
                <a:lnTo>
                  <a:pt x="8297" y="6960"/>
                </a:lnTo>
                <a:close/>
                <a:moveTo>
                  <a:pt x="11753" y="10853"/>
                </a:moveTo>
                <a:lnTo>
                  <a:pt x="11996" y="10877"/>
                </a:lnTo>
                <a:lnTo>
                  <a:pt x="11801" y="11169"/>
                </a:lnTo>
                <a:lnTo>
                  <a:pt x="11607" y="11485"/>
                </a:lnTo>
                <a:lnTo>
                  <a:pt x="11412" y="11802"/>
                </a:lnTo>
                <a:lnTo>
                  <a:pt x="11339" y="11996"/>
                </a:lnTo>
                <a:lnTo>
                  <a:pt x="11315" y="12094"/>
                </a:lnTo>
                <a:lnTo>
                  <a:pt x="11315" y="12167"/>
                </a:lnTo>
                <a:lnTo>
                  <a:pt x="11339" y="12215"/>
                </a:lnTo>
                <a:lnTo>
                  <a:pt x="11363" y="12240"/>
                </a:lnTo>
                <a:lnTo>
                  <a:pt x="11388" y="12264"/>
                </a:lnTo>
                <a:lnTo>
                  <a:pt x="11436" y="12240"/>
                </a:lnTo>
                <a:lnTo>
                  <a:pt x="11509" y="12191"/>
                </a:lnTo>
                <a:lnTo>
                  <a:pt x="11582" y="12118"/>
                </a:lnTo>
                <a:lnTo>
                  <a:pt x="11680" y="11948"/>
                </a:lnTo>
                <a:lnTo>
                  <a:pt x="11850" y="11607"/>
                </a:lnTo>
                <a:lnTo>
                  <a:pt x="11996" y="11242"/>
                </a:lnTo>
                <a:lnTo>
                  <a:pt x="12142" y="10877"/>
                </a:lnTo>
                <a:lnTo>
                  <a:pt x="12434" y="10901"/>
                </a:lnTo>
                <a:lnTo>
                  <a:pt x="12142" y="11364"/>
                </a:lnTo>
                <a:lnTo>
                  <a:pt x="11972" y="11680"/>
                </a:lnTo>
                <a:lnTo>
                  <a:pt x="11899" y="11850"/>
                </a:lnTo>
                <a:lnTo>
                  <a:pt x="11899" y="11948"/>
                </a:lnTo>
                <a:lnTo>
                  <a:pt x="11899" y="12021"/>
                </a:lnTo>
                <a:lnTo>
                  <a:pt x="11923" y="12069"/>
                </a:lnTo>
                <a:lnTo>
                  <a:pt x="12020" y="12069"/>
                </a:lnTo>
                <a:lnTo>
                  <a:pt x="12093" y="12021"/>
                </a:lnTo>
                <a:lnTo>
                  <a:pt x="12142" y="11972"/>
                </a:lnTo>
                <a:lnTo>
                  <a:pt x="12239" y="11826"/>
                </a:lnTo>
                <a:lnTo>
                  <a:pt x="12385" y="11485"/>
                </a:lnTo>
                <a:lnTo>
                  <a:pt x="12507" y="11193"/>
                </a:lnTo>
                <a:lnTo>
                  <a:pt x="12604" y="10901"/>
                </a:lnTo>
                <a:lnTo>
                  <a:pt x="13115" y="10926"/>
                </a:lnTo>
                <a:lnTo>
                  <a:pt x="12872" y="11218"/>
                </a:lnTo>
                <a:lnTo>
                  <a:pt x="12629" y="11534"/>
                </a:lnTo>
                <a:lnTo>
                  <a:pt x="12410" y="11826"/>
                </a:lnTo>
                <a:lnTo>
                  <a:pt x="12337" y="11996"/>
                </a:lnTo>
                <a:lnTo>
                  <a:pt x="12312" y="12094"/>
                </a:lnTo>
                <a:lnTo>
                  <a:pt x="12312" y="12167"/>
                </a:lnTo>
                <a:lnTo>
                  <a:pt x="12337" y="12240"/>
                </a:lnTo>
                <a:lnTo>
                  <a:pt x="12410" y="12240"/>
                </a:lnTo>
                <a:lnTo>
                  <a:pt x="12483" y="12215"/>
                </a:lnTo>
                <a:lnTo>
                  <a:pt x="12556" y="12167"/>
                </a:lnTo>
                <a:lnTo>
                  <a:pt x="12653" y="12045"/>
                </a:lnTo>
                <a:lnTo>
                  <a:pt x="12799" y="11753"/>
                </a:lnTo>
                <a:lnTo>
                  <a:pt x="12993" y="11364"/>
                </a:lnTo>
                <a:lnTo>
                  <a:pt x="13188" y="10950"/>
                </a:lnTo>
                <a:lnTo>
                  <a:pt x="13188" y="10926"/>
                </a:lnTo>
                <a:lnTo>
                  <a:pt x="13796" y="10926"/>
                </a:lnTo>
                <a:lnTo>
                  <a:pt x="13650" y="11145"/>
                </a:lnTo>
                <a:lnTo>
                  <a:pt x="13504" y="11364"/>
                </a:lnTo>
                <a:lnTo>
                  <a:pt x="13261" y="11704"/>
                </a:lnTo>
                <a:lnTo>
                  <a:pt x="13164" y="11899"/>
                </a:lnTo>
                <a:lnTo>
                  <a:pt x="13091" y="12094"/>
                </a:lnTo>
                <a:lnTo>
                  <a:pt x="13091" y="12142"/>
                </a:lnTo>
                <a:lnTo>
                  <a:pt x="13115" y="12167"/>
                </a:lnTo>
                <a:lnTo>
                  <a:pt x="13164" y="12167"/>
                </a:lnTo>
                <a:lnTo>
                  <a:pt x="13188" y="12142"/>
                </a:lnTo>
                <a:lnTo>
                  <a:pt x="13334" y="12021"/>
                </a:lnTo>
                <a:lnTo>
                  <a:pt x="13431" y="11875"/>
                </a:lnTo>
                <a:lnTo>
                  <a:pt x="13626" y="11558"/>
                </a:lnTo>
                <a:lnTo>
                  <a:pt x="13821" y="11266"/>
                </a:lnTo>
                <a:lnTo>
                  <a:pt x="13918" y="11096"/>
                </a:lnTo>
                <a:lnTo>
                  <a:pt x="13991" y="10950"/>
                </a:lnTo>
                <a:lnTo>
                  <a:pt x="14259" y="10950"/>
                </a:lnTo>
                <a:lnTo>
                  <a:pt x="14064" y="11218"/>
                </a:lnTo>
                <a:lnTo>
                  <a:pt x="13796" y="11583"/>
                </a:lnTo>
                <a:lnTo>
                  <a:pt x="13675" y="11753"/>
                </a:lnTo>
                <a:lnTo>
                  <a:pt x="13626" y="11875"/>
                </a:lnTo>
                <a:lnTo>
                  <a:pt x="13602" y="11972"/>
                </a:lnTo>
                <a:lnTo>
                  <a:pt x="13626" y="11996"/>
                </a:lnTo>
                <a:lnTo>
                  <a:pt x="13626" y="12021"/>
                </a:lnTo>
                <a:lnTo>
                  <a:pt x="13675" y="12045"/>
                </a:lnTo>
                <a:lnTo>
                  <a:pt x="13699" y="12045"/>
                </a:lnTo>
                <a:lnTo>
                  <a:pt x="13845" y="11923"/>
                </a:lnTo>
                <a:lnTo>
                  <a:pt x="13942" y="11777"/>
                </a:lnTo>
                <a:lnTo>
                  <a:pt x="14137" y="11485"/>
                </a:lnTo>
                <a:lnTo>
                  <a:pt x="14307" y="11218"/>
                </a:lnTo>
                <a:lnTo>
                  <a:pt x="14453" y="10950"/>
                </a:lnTo>
                <a:lnTo>
                  <a:pt x="15086" y="10950"/>
                </a:lnTo>
                <a:lnTo>
                  <a:pt x="14697" y="11412"/>
                </a:lnTo>
                <a:lnTo>
                  <a:pt x="14405" y="11753"/>
                </a:lnTo>
                <a:lnTo>
                  <a:pt x="14259" y="11948"/>
                </a:lnTo>
                <a:lnTo>
                  <a:pt x="14210" y="12045"/>
                </a:lnTo>
                <a:lnTo>
                  <a:pt x="14161" y="12142"/>
                </a:lnTo>
                <a:lnTo>
                  <a:pt x="14161" y="12191"/>
                </a:lnTo>
                <a:lnTo>
                  <a:pt x="14210" y="12240"/>
                </a:lnTo>
                <a:lnTo>
                  <a:pt x="14283" y="12240"/>
                </a:lnTo>
                <a:lnTo>
                  <a:pt x="14380" y="12191"/>
                </a:lnTo>
                <a:lnTo>
                  <a:pt x="14453" y="12118"/>
                </a:lnTo>
                <a:lnTo>
                  <a:pt x="14624" y="11972"/>
                </a:lnTo>
                <a:lnTo>
                  <a:pt x="14867" y="11607"/>
                </a:lnTo>
                <a:lnTo>
                  <a:pt x="15062" y="11291"/>
                </a:lnTo>
                <a:lnTo>
                  <a:pt x="15208" y="10950"/>
                </a:lnTo>
                <a:lnTo>
                  <a:pt x="15597" y="10926"/>
                </a:lnTo>
                <a:lnTo>
                  <a:pt x="15597" y="10926"/>
                </a:lnTo>
                <a:lnTo>
                  <a:pt x="15183" y="11412"/>
                </a:lnTo>
                <a:lnTo>
                  <a:pt x="15013" y="11656"/>
                </a:lnTo>
                <a:lnTo>
                  <a:pt x="14940" y="11802"/>
                </a:lnTo>
                <a:lnTo>
                  <a:pt x="14891" y="11923"/>
                </a:lnTo>
                <a:lnTo>
                  <a:pt x="14891" y="11972"/>
                </a:lnTo>
                <a:lnTo>
                  <a:pt x="14891" y="11996"/>
                </a:lnTo>
                <a:lnTo>
                  <a:pt x="14940" y="11996"/>
                </a:lnTo>
                <a:lnTo>
                  <a:pt x="14964" y="11972"/>
                </a:lnTo>
                <a:lnTo>
                  <a:pt x="15086" y="11875"/>
                </a:lnTo>
                <a:lnTo>
                  <a:pt x="15183" y="11753"/>
                </a:lnTo>
                <a:lnTo>
                  <a:pt x="15378" y="11485"/>
                </a:lnTo>
                <a:lnTo>
                  <a:pt x="15694" y="10926"/>
                </a:lnTo>
                <a:lnTo>
                  <a:pt x="15743" y="10926"/>
                </a:lnTo>
                <a:lnTo>
                  <a:pt x="15743" y="11218"/>
                </a:lnTo>
                <a:lnTo>
                  <a:pt x="15573" y="11388"/>
                </a:lnTo>
                <a:lnTo>
                  <a:pt x="15427" y="11607"/>
                </a:lnTo>
                <a:lnTo>
                  <a:pt x="15354" y="11729"/>
                </a:lnTo>
                <a:lnTo>
                  <a:pt x="15256" y="11850"/>
                </a:lnTo>
                <a:lnTo>
                  <a:pt x="15208" y="11996"/>
                </a:lnTo>
                <a:lnTo>
                  <a:pt x="15208" y="12069"/>
                </a:lnTo>
                <a:lnTo>
                  <a:pt x="15232" y="12142"/>
                </a:lnTo>
                <a:lnTo>
                  <a:pt x="15256" y="12167"/>
                </a:lnTo>
                <a:lnTo>
                  <a:pt x="15305" y="12167"/>
                </a:lnTo>
                <a:lnTo>
                  <a:pt x="15402" y="12094"/>
                </a:lnTo>
                <a:lnTo>
                  <a:pt x="15475" y="11996"/>
                </a:lnTo>
                <a:lnTo>
                  <a:pt x="15573" y="11753"/>
                </a:lnTo>
                <a:lnTo>
                  <a:pt x="15767" y="11461"/>
                </a:lnTo>
                <a:lnTo>
                  <a:pt x="15792" y="14600"/>
                </a:lnTo>
                <a:lnTo>
                  <a:pt x="15816" y="16157"/>
                </a:lnTo>
                <a:lnTo>
                  <a:pt x="15816" y="17714"/>
                </a:lnTo>
                <a:lnTo>
                  <a:pt x="15792" y="18177"/>
                </a:lnTo>
                <a:lnTo>
                  <a:pt x="15792" y="18396"/>
                </a:lnTo>
                <a:lnTo>
                  <a:pt x="15743" y="18590"/>
                </a:lnTo>
                <a:lnTo>
                  <a:pt x="15670" y="18785"/>
                </a:lnTo>
                <a:lnTo>
                  <a:pt x="15548" y="18955"/>
                </a:lnTo>
                <a:lnTo>
                  <a:pt x="15475" y="19028"/>
                </a:lnTo>
                <a:lnTo>
                  <a:pt x="15402" y="19101"/>
                </a:lnTo>
                <a:lnTo>
                  <a:pt x="15281" y="19150"/>
                </a:lnTo>
                <a:lnTo>
                  <a:pt x="15183" y="19199"/>
                </a:lnTo>
                <a:lnTo>
                  <a:pt x="14964" y="19247"/>
                </a:lnTo>
                <a:lnTo>
                  <a:pt x="14770" y="19272"/>
                </a:lnTo>
                <a:lnTo>
                  <a:pt x="14332" y="19272"/>
                </a:lnTo>
                <a:lnTo>
                  <a:pt x="13869" y="19247"/>
                </a:lnTo>
                <a:lnTo>
                  <a:pt x="13456" y="19223"/>
                </a:lnTo>
                <a:lnTo>
                  <a:pt x="11169" y="19199"/>
                </a:lnTo>
                <a:lnTo>
                  <a:pt x="11193" y="16109"/>
                </a:lnTo>
                <a:lnTo>
                  <a:pt x="11193" y="13018"/>
                </a:lnTo>
                <a:lnTo>
                  <a:pt x="11193" y="11656"/>
                </a:lnTo>
                <a:lnTo>
                  <a:pt x="11266" y="11461"/>
                </a:lnTo>
                <a:lnTo>
                  <a:pt x="11388" y="11145"/>
                </a:lnTo>
                <a:lnTo>
                  <a:pt x="11509" y="10853"/>
                </a:lnTo>
                <a:close/>
                <a:moveTo>
                  <a:pt x="5621" y="10755"/>
                </a:moveTo>
                <a:lnTo>
                  <a:pt x="6059" y="10780"/>
                </a:lnTo>
                <a:lnTo>
                  <a:pt x="5961" y="10901"/>
                </a:lnTo>
                <a:lnTo>
                  <a:pt x="5864" y="11023"/>
                </a:lnTo>
                <a:lnTo>
                  <a:pt x="5694" y="11291"/>
                </a:lnTo>
                <a:lnTo>
                  <a:pt x="5499" y="11631"/>
                </a:lnTo>
                <a:lnTo>
                  <a:pt x="5426" y="11802"/>
                </a:lnTo>
                <a:lnTo>
                  <a:pt x="5426" y="11875"/>
                </a:lnTo>
                <a:lnTo>
                  <a:pt x="5426" y="11972"/>
                </a:lnTo>
                <a:lnTo>
                  <a:pt x="5475" y="12021"/>
                </a:lnTo>
                <a:lnTo>
                  <a:pt x="5523" y="12021"/>
                </a:lnTo>
                <a:lnTo>
                  <a:pt x="5596" y="11996"/>
                </a:lnTo>
                <a:lnTo>
                  <a:pt x="5669" y="11948"/>
                </a:lnTo>
                <a:lnTo>
                  <a:pt x="5791" y="11777"/>
                </a:lnTo>
                <a:lnTo>
                  <a:pt x="5961" y="11437"/>
                </a:lnTo>
                <a:lnTo>
                  <a:pt x="6107" y="11120"/>
                </a:lnTo>
                <a:lnTo>
                  <a:pt x="6180" y="10950"/>
                </a:lnTo>
                <a:lnTo>
                  <a:pt x="6229" y="10780"/>
                </a:lnTo>
                <a:lnTo>
                  <a:pt x="6667" y="10804"/>
                </a:lnTo>
                <a:lnTo>
                  <a:pt x="6448" y="11072"/>
                </a:lnTo>
                <a:lnTo>
                  <a:pt x="6278" y="11364"/>
                </a:lnTo>
                <a:lnTo>
                  <a:pt x="6205" y="11534"/>
                </a:lnTo>
                <a:lnTo>
                  <a:pt x="6156" y="11704"/>
                </a:lnTo>
                <a:lnTo>
                  <a:pt x="6107" y="11875"/>
                </a:lnTo>
                <a:lnTo>
                  <a:pt x="6107" y="11948"/>
                </a:lnTo>
                <a:lnTo>
                  <a:pt x="6132" y="12021"/>
                </a:lnTo>
                <a:lnTo>
                  <a:pt x="6156" y="12069"/>
                </a:lnTo>
                <a:lnTo>
                  <a:pt x="6253" y="12069"/>
                </a:lnTo>
                <a:lnTo>
                  <a:pt x="6326" y="11948"/>
                </a:lnTo>
                <a:lnTo>
                  <a:pt x="6375" y="11826"/>
                </a:lnTo>
                <a:lnTo>
                  <a:pt x="6448" y="11534"/>
                </a:lnTo>
                <a:lnTo>
                  <a:pt x="6594" y="11169"/>
                </a:lnTo>
                <a:lnTo>
                  <a:pt x="6764" y="10804"/>
                </a:lnTo>
                <a:lnTo>
                  <a:pt x="7129" y="10828"/>
                </a:lnTo>
                <a:lnTo>
                  <a:pt x="6813" y="11242"/>
                </a:lnTo>
                <a:lnTo>
                  <a:pt x="6545" y="11607"/>
                </a:lnTo>
                <a:lnTo>
                  <a:pt x="6424" y="11802"/>
                </a:lnTo>
                <a:lnTo>
                  <a:pt x="6399" y="11899"/>
                </a:lnTo>
                <a:lnTo>
                  <a:pt x="6375" y="11996"/>
                </a:lnTo>
                <a:lnTo>
                  <a:pt x="6399" y="12045"/>
                </a:lnTo>
                <a:lnTo>
                  <a:pt x="6424" y="12069"/>
                </a:lnTo>
                <a:lnTo>
                  <a:pt x="6472" y="12094"/>
                </a:lnTo>
                <a:lnTo>
                  <a:pt x="6521" y="12069"/>
                </a:lnTo>
                <a:lnTo>
                  <a:pt x="6594" y="12045"/>
                </a:lnTo>
                <a:lnTo>
                  <a:pt x="6667" y="11972"/>
                </a:lnTo>
                <a:lnTo>
                  <a:pt x="6789" y="11826"/>
                </a:lnTo>
                <a:lnTo>
                  <a:pt x="6983" y="11485"/>
                </a:lnTo>
                <a:lnTo>
                  <a:pt x="7178" y="11169"/>
                </a:lnTo>
                <a:lnTo>
                  <a:pt x="7348" y="10853"/>
                </a:lnTo>
                <a:lnTo>
                  <a:pt x="7640" y="10877"/>
                </a:lnTo>
                <a:lnTo>
                  <a:pt x="7470" y="11072"/>
                </a:lnTo>
                <a:lnTo>
                  <a:pt x="7324" y="11291"/>
                </a:lnTo>
                <a:lnTo>
                  <a:pt x="7227" y="11437"/>
                </a:lnTo>
                <a:lnTo>
                  <a:pt x="7129" y="11607"/>
                </a:lnTo>
                <a:lnTo>
                  <a:pt x="7056" y="11777"/>
                </a:lnTo>
                <a:lnTo>
                  <a:pt x="7056" y="11850"/>
                </a:lnTo>
                <a:lnTo>
                  <a:pt x="7056" y="11948"/>
                </a:lnTo>
                <a:lnTo>
                  <a:pt x="7081" y="11996"/>
                </a:lnTo>
                <a:lnTo>
                  <a:pt x="7154" y="11996"/>
                </a:lnTo>
                <a:lnTo>
                  <a:pt x="7227" y="11948"/>
                </a:lnTo>
                <a:lnTo>
                  <a:pt x="7275" y="11923"/>
                </a:lnTo>
                <a:lnTo>
                  <a:pt x="7373" y="11802"/>
                </a:lnTo>
                <a:lnTo>
                  <a:pt x="7519" y="11510"/>
                </a:lnTo>
                <a:lnTo>
                  <a:pt x="7616" y="11266"/>
                </a:lnTo>
                <a:lnTo>
                  <a:pt x="7713" y="11047"/>
                </a:lnTo>
                <a:lnTo>
                  <a:pt x="7713" y="11047"/>
                </a:lnTo>
                <a:lnTo>
                  <a:pt x="7689" y="11510"/>
                </a:lnTo>
                <a:lnTo>
                  <a:pt x="7543" y="11753"/>
                </a:lnTo>
                <a:lnTo>
                  <a:pt x="7397" y="11996"/>
                </a:lnTo>
                <a:lnTo>
                  <a:pt x="7373" y="12069"/>
                </a:lnTo>
                <a:lnTo>
                  <a:pt x="7397" y="12118"/>
                </a:lnTo>
                <a:lnTo>
                  <a:pt x="7421" y="12167"/>
                </a:lnTo>
                <a:lnTo>
                  <a:pt x="7470" y="12191"/>
                </a:lnTo>
                <a:lnTo>
                  <a:pt x="7567" y="12191"/>
                </a:lnTo>
                <a:lnTo>
                  <a:pt x="7616" y="12167"/>
                </a:lnTo>
                <a:lnTo>
                  <a:pt x="7640" y="12094"/>
                </a:lnTo>
                <a:lnTo>
                  <a:pt x="7689" y="11948"/>
                </a:lnTo>
                <a:lnTo>
                  <a:pt x="7665" y="12897"/>
                </a:lnTo>
                <a:lnTo>
                  <a:pt x="7665" y="14478"/>
                </a:lnTo>
                <a:lnTo>
                  <a:pt x="7665" y="16084"/>
                </a:lnTo>
                <a:lnTo>
                  <a:pt x="7713" y="19272"/>
                </a:lnTo>
                <a:lnTo>
                  <a:pt x="6083" y="19320"/>
                </a:lnTo>
                <a:lnTo>
                  <a:pt x="4356" y="19418"/>
                </a:lnTo>
                <a:lnTo>
                  <a:pt x="3918" y="19418"/>
                </a:lnTo>
                <a:lnTo>
                  <a:pt x="3723" y="19393"/>
                </a:lnTo>
                <a:lnTo>
                  <a:pt x="3528" y="19296"/>
                </a:lnTo>
                <a:lnTo>
                  <a:pt x="3431" y="19223"/>
                </a:lnTo>
                <a:lnTo>
                  <a:pt x="3358" y="19101"/>
                </a:lnTo>
                <a:lnTo>
                  <a:pt x="3309" y="18980"/>
                </a:lnTo>
                <a:lnTo>
                  <a:pt x="3285" y="18809"/>
                </a:lnTo>
                <a:lnTo>
                  <a:pt x="3285" y="18493"/>
                </a:lnTo>
                <a:lnTo>
                  <a:pt x="3285" y="18225"/>
                </a:lnTo>
                <a:lnTo>
                  <a:pt x="3236" y="15062"/>
                </a:lnTo>
                <a:lnTo>
                  <a:pt x="3139" y="11899"/>
                </a:lnTo>
                <a:lnTo>
                  <a:pt x="3236" y="11729"/>
                </a:lnTo>
                <a:lnTo>
                  <a:pt x="3309" y="11558"/>
                </a:lnTo>
                <a:lnTo>
                  <a:pt x="3553" y="11169"/>
                </a:lnTo>
                <a:lnTo>
                  <a:pt x="3796" y="10804"/>
                </a:lnTo>
                <a:lnTo>
                  <a:pt x="3796" y="10780"/>
                </a:lnTo>
                <a:lnTo>
                  <a:pt x="4088" y="10755"/>
                </a:lnTo>
                <a:lnTo>
                  <a:pt x="3942" y="10853"/>
                </a:lnTo>
                <a:lnTo>
                  <a:pt x="3820" y="10974"/>
                </a:lnTo>
                <a:lnTo>
                  <a:pt x="3699" y="11120"/>
                </a:lnTo>
                <a:lnTo>
                  <a:pt x="3577" y="11242"/>
                </a:lnTo>
                <a:lnTo>
                  <a:pt x="3455" y="11437"/>
                </a:lnTo>
                <a:lnTo>
                  <a:pt x="3309" y="11680"/>
                </a:lnTo>
                <a:lnTo>
                  <a:pt x="3236" y="11802"/>
                </a:lnTo>
                <a:lnTo>
                  <a:pt x="3212" y="11923"/>
                </a:lnTo>
                <a:lnTo>
                  <a:pt x="3212" y="12045"/>
                </a:lnTo>
                <a:lnTo>
                  <a:pt x="3261" y="12142"/>
                </a:lnTo>
                <a:lnTo>
                  <a:pt x="3309" y="12191"/>
                </a:lnTo>
                <a:lnTo>
                  <a:pt x="3358" y="12191"/>
                </a:lnTo>
                <a:lnTo>
                  <a:pt x="3455" y="12142"/>
                </a:lnTo>
                <a:lnTo>
                  <a:pt x="3504" y="12094"/>
                </a:lnTo>
                <a:lnTo>
                  <a:pt x="3626" y="11923"/>
                </a:lnTo>
                <a:lnTo>
                  <a:pt x="3796" y="11583"/>
                </a:lnTo>
                <a:lnTo>
                  <a:pt x="3918" y="11364"/>
                </a:lnTo>
                <a:lnTo>
                  <a:pt x="4064" y="11169"/>
                </a:lnTo>
                <a:lnTo>
                  <a:pt x="4234" y="10974"/>
                </a:lnTo>
                <a:lnTo>
                  <a:pt x="4356" y="10755"/>
                </a:lnTo>
                <a:lnTo>
                  <a:pt x="4745" y="10755"/>
                </a:lnTo>
                <a:lnTo>
                  <a:pt x="4526" y="10974"/>
                </a:lnTo>
                <a:lnTo>
                  <a:pt x="4331" y="11193"/>
                </a:lnTo>
                <a:lnTo>
                  <a:pt x="4185" y="11339"/>
                </a:lnTo>
                <a:lnTo>
                  <a:pt x="4064" y="11510"/>
                </a:lnTo>
                <a:lnTo>
                  <a:pt x="3966" y="11680"/>
                </a:lnTo>
                <a:lnTo>
                  <a:pt x="3942" y="11777"/>
                </a:lnTo>
                <a:lnTo>
                  <a:pt x="3918" y="11875"/>
                </a:lnTo>
                <a:lnTo>
                  <a:pt x="3942" y="11923"/>
                </a:lnTo>
                <a:lnTo>
                  <a:pt x="3991" y="11972"/>
                </a:lnTo>
                <a:lnTo>
                  <a:pt x="4039" y="12021"/>
                </a:lnTo>
                <a:lnTo>
                  <a:pt x="4112" y="11996"/>
                </a:lnTo>
                <a:lnTo>
                  <a:pt x="4210" y="11972"/>
                </a:lnTo>
                <a:lnTo>
                  <a:pt x="4283" y="11923"/>
                </a:lnTo>
                <a:lnTo>
                  <a:pt x="4429" y="11777"/>
                </a:lnTo>
                <a:lnTo>
                  <a:pt x="4526" y="11607"/>
                </a:lnTo>
                <a:lnTo>
                  <a:pt x="4648" y="11437"/>
                </a:lnTo>
                <a:lnTo>
                  <a:pt x="4842" y="11120"/>
                </a:lnTo>
                <a:lnTo>
                  <a:pt x="4939" y="10926"/>
                </a:lnTo>
                <a:lnTo>
                  <a:pt x="5012" y="10755"/>
                </a:lnTo>
                <a:lnTo>
                  <a:pt x="5475" y="10755"/>
                </a:lnTo>
                <a:lnTo>
                  <a:pt x="5061" y="11291"/>
                </a:lnTo>
                <a:lnTo>
                  <a:pt x="4842" y="11558"/>
                </a:lnTo>
                <a:lnTo>
                  <a:pt x="4745" y="11729"/>
                </a:lnTo>
                <a:lnTo>
                  <a:pt x="4721" y="11802"/>
                </a:lnTo>
                <a:lnTo>
                  <a:pt x="4721" y="11875"/>
                </a:lnTo>
                <a:lnTo>
                  <a:pt x="4721" y="11923"/>
                </a:lnTo>
                <a:lnTo>
                  <a:pt x="4769" y="11972"/>
                </a:lnTo>
                <a:lnTo>
                  <a:pt x="4842" y="11972"/>
                </a:lnTo>
                <a:lnTo>
                  <a:pt x="4915" y="11948"/>
                </a:lnTo>
                <a:lnTo>
                  <a:pt x="4988" y="11899"/>
                </a:lnTo>
                <a:lnTo>
                  <a:pt x="5134" y="11753"/>
                </a:lnTo>
                <a:lnTo>
                  <a:pt x="5231" y="11583"/>
                </a:lnTo>
                <a:lnTo>
                  <a:pt x="5304" y="11437"/>
                </a:lnTo>
                <a:lnTo>
                  <a:pt x="5475" y="11096"/>
                </a:lnTo>
                <a:lnTo>
                  <a:pt x="5621" y="10755"/>
                </a:lnTo>
                <a:close/>
                <a:moveTo>
                  <a:pt x="12458" y="1"/>
                </a:moveTo>
                <a:lnTo>
                  <a:pt x="12166" y="49"/>
                </a:lnTo>
                <a:lnTo>
                  <a:pt x="11874" y="98"/>
                </a:lnTo>
                <a:lnTo>
                  <a:pt x="11582" y="171"/>
                </a:lnTo>
                <a:lnTo>
                  <a:pt x="11315" y="293"/>
                </a:lnTo>
                <a:lnTo>
                  <a:pt x="11047" y="414"/>
                </a:lnTo>
                <a:lnTo>
                  <a:pt x="10779" y="585"/>
                </a:lnTo>
                <a:lnTo>
                  <a:pt x="10536" y="755"/>
                </a:lnTo>
                <a:lnTo>
                  <a:pt x="10317" y="950"/>
                </a:lnTo>
                <a:lnTo>
                  <a:pt x="10098" y="1144"/>
                </a:lnTo>
                <a:lnTo>
                  <a:pt x="9903" y="1363"/>
                </a:lnTo>
                <a:lnTo>
                  <a:pt x="9733" y="1606"/>
                </a:lnTo>
                <a:lnTo>
                  <a:pt x="9611" y="1825"/>
                </a:lnTo>
                <a:lnTo>
                  <a:pt x="9490" y="2069"/>
                </a:lnTo>
                <a:lnTo>
                  <a:pt x="9368" y="2288"/>
                </a:lnTo>
                <a:lnTo>
                  <a:pt x="9295" y="2531"/>
                </a:lnTo>
                <a:lnTo>
                  <a:pt x="9222" y="2799"/>
                </a:lnTo>
                <a:lnTo>
                  <a:pt x="9173" y="3042"/>
                </a:lnTo>
                <a:lnTo>
                  <a:pt x="9076" y="3553"/>
                </a:lnTo>
                <a:lnTo>
                  <a:pt x="9076" y="3504"/>
                </a:lnTo>
                <a:lnTo>
                  <a:pt x="8954" y="3188"/>
                </a:lnTo>
                <a:lnTo>
                  <a:pt x="8833" y="2896"/>
                </a:lnTo>
                <a:lnTo>
                  <a:pt x="8687" y="2604"/>
                </a:lnTo>
                <a:lnTo>
                  <a:pt x="8516" y="2312"/>
                </a:lnTo>
                <a:lnTo>
                  <a:pt x="8346" y="2044"/>
                </a:lnTo>
                <a:lnTo>
                  <a:pt x="8151" y="1777"/>
                </a:lnTo>
                <a:lnTo>
                  <a:pt x="7957" y="1533"/>
                </a:lnTo>
                <a:lnTo>
                  <a:pt x="7738" y="1290"/>
                </a:lnTo>
                <a:lnTo>
                  <a:pt x="7519" y="1095"/>
                </a:lnTo>
                <a:lnTo>
                  <a:pt x="7300" y="901"/>
                </a:lnTo>
                <a:lnTo>
                  <a:pt x="7081" y="755"/>
                </a:lnTo>
                <a:lnTo>
                  <a:pt x="6813" y="585"/>
                </a:lnTo>
                <a:lnTo>
                  <a:pt x="6570" y="463"/>
                </a:lnTo>
                <a:lnTo>
                  <a:pt x="6302" y="341"/>
                </a:lnTo>
                <a:lnTo>
                  <a:pt x="6010" y="268"/>
                </a:lnTo>
                <a:lnTo>
                  <a:pt x="5742" y="195"/>
                </a:lnTo>
                <a:lnTo>
                  <a:pt x="5450" y="147"/>
                </a:lnTo>
                <a:lnTo>
                  <a:pt x="5183" y="147"/>
                </a:lnTo>
                <a:lnTo>
                  <a:pt x="4891" y="171"/>
                </a:lnTo>
                <a:lnTo>
                  <a:pt x="4623" y="220"/>
                </a:lnTo>
                <a:lnTo>
                  <a:pt x="4356" y="293"/>
                </a:lnTo>
                <a:lnTo>
                  <a:pt x="4112" y="414"/>
                </a:lnTo>
                <a:lnTo>
                  <a:pt x="3869" y="585"/>
                </a:lnTo>
                <a:lnTo>
                  <a:pt x="3626" y="779"/>
                </a:lnTo>
                <a:lnTo>
                  <a:pt x="3431" y="998"/>
                </a:lnTo>
                <a:lnTo>
                  <a:pt x="3285" y="1241"/>
                </a:lnTo>
                <a:lnTo>
                  <a:pt x="3163" y="1485"/>
                </a:lnTo>
                <a:lnTo>
                  <a:pt x="3090" y="1728"/>
                </a:lnTo>
                <a:lnTo>
                  <a:pt x="3042" y="1996"/>
                </a:lnTo>
                <a:lnTo>
                  <a:pt x="3042" y="2263"/>
                </a:lnTo>
                <a:lnTo>
                  <a:pt x="3066" y="2531"/>
                </a:lnTo>
                <a:lnTo>
                  <a:pt x="3115" y="2799"/>
                </a:lnTo>
                <a:lnTo>
                  <a:pt x="3212" y="3066"/>
                </a:lnTo>
                <a:lnTo>
                  <a:pt x="3309" y="3334"/>
                </a:lnTo>
                <a:lnTo>
                  <a:pt x="3431" y="3577"/>
                </a:lnTo>
                <a:lnTo>
                  <a:pt x="3577" y="3821"/>
                </a:lnTo>
                <a:lnTo>
                  <a:pt x="3723" y="4064"/>
                </a:lnTo>
                <a:lnTo>
                  <a:pt x="3893" y="4283"/>
                </a:lnTo>
                <a:lnTo>
                  <a:pt x="4088" y="4478"/>
                </a:lnTo>
                <a:lnTo>
                  <a:pt x="4258" y="4648"/>
                </a:lnTo>
                <a:lnTo>
                  <a:pt x="4599" y="4916"/>
                </a:lnTo>
                <a:lnTo>
                  <a:pt x="4939" y="5159"/>
                </a:lnTo>
                <a:lnTo>
                  <a:pt x="5280" y="5402"/>
                </a:lnTo>
                <a:lnTo>
                  <a:pt x="5669" y="5597"/>
                </a:lnTo>
                <a:lnTo>
                  <a:pt x="5426" y="5573"/>
                </a:lnTo>
                <a:lnTo>
                  <a:pt x="4939" y="5475"/>
                </a:lnTo>
                <a:lnTo>
                  <a:pt x="4477" y="5354"/>
                </a:lnTo>
                <a:lnTo>
                  <a:pt x="4015" y="5183"/>
                </a:lnTo>
                <a:lnTo>
                  <a:pt x="3553" y="4989"/>
                </a:lnTo>
                <a:lnTo>
                  <a:pt x="3163" y="4770"/>
                </a:lnTo>
                <a:lnTo>
                  <a:pt x="2798" y="4526"/>
                </a:lnTo>
                <a:lnTo>
                  <a:pt x="2458" y="4259"/>
                </a:lnTo>
                <a:lnTo>
                  <a:pt x="2141" y="3967"/>
                </a:lnTo>
                <a:lnTo>
                  <a:pt x="1874" y="3650"/>
                </a:lnTo>
                <a:lnTo>
                  <a:pt x="1630" y="3285"/>
                </a:lnTo>
                <a:lnTo>
                  <a:pt x="1436" y="2969"/>
                </a:lnTo>
                <a:lnTo>
                  <a:pt x="1338" y="2799"/>
                </a:lnTo>
                <a:lnTo>
                  <a:pt x="1217" y="2653"/>
                </a:lnTo>
                <a:lnTo>
                  <a:pt x="1144" y="2653"/>
                </a:lnTo>
                <a:lnTo>
                  <a:pt x="1119" y="2677"/>
                </a:lnTo>
                <a:lnTo>
                  <a:pt x="1095" y="2701"/>
                </a:lnTo>
                <a:lnTo>
                  <a:pt x="1095" y="2774"/>
                </a:lnTo>
                <a:lnTo>
                  <a:pt x="998" y="2920"/>
                </a:lnTo>
                <a:lnTo>
                  <a:pt x="949" y="3091"/>
                </a:lnTo>
                <a:lnTo>
                  <a:pt x="925" y="3261"/>
                </a:lnTo>
                <a:lnTo>
                  <a:pt x="900" y="3431"/>
                </a:lnTo>
                <a:lnTo>
                  <a:pt x="219" y="3212"/>
                </a:lnTo>
                <a:lnTo>
                  <a:pt x="122" y="3212"/>
                </a:lnTo>
                <a:lnTo>
                  <a:pt x="49" y="3261"/>
                </a:lnTo>
                <a:lnTo>
                  <a:pt x="0" y="3334"/>
                </a:lnTo>
                <a:lnTo>
                  <a:pt x="0" y="3383"/>
                </a:lnTo>
                <a:lnTo>
                  <a:pt x="0" y="3431"/>
                </a:lnTo>
                <a:lnTo>
                  <a:pt x="146" y="3796"/>
                </a:lnTo>
                <a:lnTo>
                  <a:pt x="316" y="4137"/>
                </a:lnTo>
                <a:lnTo>
                  <a:pt x="511" y="4453"/>
                </a:lnTo>
                <a:lnTo>
                  <a:pt x="730" y="4770"/>
                </a:lnTo>
                <a:lnTo>
                  <a:pt x="973" y="5062"/>
                </a:lnTo>
                <a:lnTo>
                  <a:pt x="1241" y="5329"/>
                </a:lnTo>
                <a:lnTo>
                  <a:pt x="1533" y="5597"/>
                </a:lnTo>
                <a:lnTo>
                  <a:pt x="1825" y="5840"/>
                </a:lnTo>
                <a:lnTo>
                  <a:pt x="2068" y="6011"/>
                </a:lnTo>
                <a:lnTo>
                  <a:pt x="2336" y="6157"/>
                </a:lnTo>
                <a:lnTo>
                  <a:pt x="2579" y="6278"/>
                </a:lnTo>
                <a:lnTo>
                  <a:pt x="2871" y="6400"/>
                </a:lnTo>
                <a:lnTo>
                  <a:pt x="2701" y="6473"/>
                </a:lnTo>
                <a:lnTo>
                  <a:pt x="2555" y="6570"/>
                </a:lnTo>
                <a:lnTo>
                  <a:pt x="2409" y="6692"/>
                </a:lnTo>
                <a:lnTo>
                  <a:pt x="2312" y="6838"/>
                </a:lnTo>
                <a:lnTo>
                  <a:pt x="2214" y="6984"/>
                </a:lnTo>
                <a:lnTo>
                  <a:pt x="2141" y="7154"/>
                </a:lnTo>
                <a:lnTo>
                  <a:pt x="2068" y="7325"/>
                </a:lnTo>
                <a:lnTo>
                  <a:pt x="2044" y="7544"/>
                </a:lnTo>
                <a:lnTo>
                  <a:pt x="1971" y="8274"/>
                </a:lnTo>
                <a:lnTo>
                  <a:pt x="1922" y="9052"/>
                </a:lnTo>
                <a:lnTo>
                  <a:pt x="1947" y="9806"/>
                </a:lnTo>
                <a:lnTo>
                  <a:pt x="1971" y="10561"/>
                </a:lnTo>
                <a:lnTo>
                  <a:pt x="1995" y="10634"/>
                </a:lnTo>
                <a:lnTo>
                  <a:pt x="2020" y="10682"/>
                </a:lnTo>
                <a:lnTo>
                  <a:pt x="2044" y="10707"/>
                </a:lnTo>
                <a:lnTo>
                  <a:pt x="2093" y="10731"/>
                </a:lnTo>
                <a:lnTo>
                  <a:pt x="2287" y="10804"/>
                </a:lnTo>
                <a:lnTo>
                  <a:pt x="2482" y="10828"/>
                </a:lnTo>
                <a:lnTo>
                  <a:pt x="2677" y="10828"/>
                </a:lnTo>
                <a:lnTo>
                  <a:pt x="2871" y="10804"/>
                </a:lnTo>
                <a:lnTo>
                  <a:pt x="2823" y="10853"/>
                </a:lnTo>
                <a:lnTo>
                  <a:pt x="2798" y="10950"/>
                </a:lnTo>
                <a:lnTo>
                  <a:pt x="2823" y="14965"/>
                </a:lnTo>
                <a:lnTo>
                  <a:pt x="2847" y="17082"/>
                </a:lnTo>
                <a:lnTo>
                  <a:pt x="2823" y="18031"/>
                </a:lnTo>
                <a:lnTo>
                  <a:pt x="2823" y="18517"/>
                </a:lnTo>
                <a:lnTo>
                  <a:pt x="2847" y="18736"/>
                </a:lnTo>
                <a:lnTo>
                  <a:pt x="2871" y="18980"/>
                </a:lnTo>
                <a:lnTo>
                  <a:pt x="2944" y="19174"/>
                </a:lnTo>
                <a:lnTo>
                  <a:pt x="3017" y="19345"/>
                </a:lnTo>
                <a:lnTo>
                  <a:pt x="3115" y="19466"/>
                </a:lnTo>
                <a:lnTo>
                  <a:pt x="3236" y="19588"/>
                </a:lnTo>
                <a:lnTo>
                  <a:pt x="3358" y="19685"/>
                </a:lnTo>
                <a:lnTo>
                  <a:pt x="3528" y="19758"/>
                </a:lnTo>
                <a:lnTo>
                  <a:pt x="3674" y="19807"/>
                </a:lnTo>
                <a:lnTo>
                  <a:pt x="3845" y="19831"/>
                </a:lnTo>
                <a:lnTo>
                  <a:pt x="4234" y="19856"/>
                </a:lnTo>
                <a:lnTo>
                  <a:pt x="4599" y="19831"/>
                </a:lnTo>
                <a:lnTo>
                  <a:pt x="5304" y="19783"/>
                </a:lnTo>
                <a:lnTo>
                  <a:pt x="6521" y="19734"/>
                </a:lnTo>
                <a:lnTo>
                  <a:pt x="7738" y="19710"/>
                </a:lnTo>
                <a:lnTo>
                  <a:pt x="7762" y="19758"/>
                </a:lnTo>
                <a:lnTo>
                  <a:pt x="7811" y="19783"/>
                </a:lnTo>
                <a:lnTo>
                  <a:pt x="7884" y="19807"/>
                </a:lnTo>
                <a:lnTo>
                  <a:pt x="7932" y="19831"/>
                </a:lnTo>
                <a:lnTo>
                  <a:pt x="8005" y="19807"/>
                </a:lnTo>
                <a:lnTo>
                  <a:pt x="8054" y="19783"/>
                </a:lnTo>
                <a:lnTo>
                  <a:pt x="8103" y="19758"/>
                </a:lnTo>
                <a:lnTo>
                  <a:pt x="8151" y="19685"/>
                </a:lnTo>
                <a:lnTo>
                  <a:pt x="10682" y="19685"/>
                </a:lnTo>
                <a:lnTo>
                  <a:pt x="10731" y="19734"/>
                </a:lnTo>
                <a:lnTo>
                  <a:pt x="10779" y="19783"/>
                </a:lnTo>
                <a:lnTo>
                  <a:pt x="10852" y="19807"/>
                </a:lnTo>
                <a:lnTo>
                  <a:pt x="10925" y="19831"/>
                </a:lnTo>
                <a:lnTo>
                  <a:pt x="10998" y="19807"/>
                </a:lnTo>
                <a:lnTo>
                  <a:pt x="11071" y="19783"/>
                </a:lnTo>
                <a:lnTo>
                  <a:pt x="11120" y="19734"/>
                </a:lnTo>
                <a:lnTo>
                  <a:pt x="11169" y="19685"/>
                </a:lnTo>
                <a:lnTo>
                  <a:pt x="12507" y="19685"/>
                </a:lnTo>
                <a:lnTo>
                  <a:pt x="13845" y="19710"/>
                </a:lnTo>
                <a:lnTo>
                  <a:pt x="14551" y="19734"/>
                </a:lnTo>
                <a:lnTo>
                  <a:pt x="14916" y="19734"/>
                </a:lnTo>
                <a:lnTo>
                  <a:pt x="15256" y="19661"/>
                </a:lnTo>
                <a:lnTo>
                  <a:pt x="15427" y="19637"/>
                </a:lnTo>
                <a:lnTo>
                  <a:pt x="15573" y="19564"/>
                </a:lnTo>
                <a:lnTo>
                  <a:pt x="15719" y="19491"/>
                </a:lnTo>
                <a:lnTo>
                  <a:pt x="15840" y="19393"/>
                </a:lnTo>
                <a:lnTo>
                  <a:pt x="15962" y="19272"/>
                </a:lnTo>
                <a:lnTo>
                  <a:pt x="16059" y="19126"/>
                </a:lnTo>
                <a:lnTo>
                  <a:pt x="16132" y="18980"/>
                </a:lnTo>
                <a:lnTo>
                  <a:pt x="16205" y="18785"/>
                </a:lnTo>
                <a:lnTo>
                  <a:pt x="16230" y="18566"/>
                </a:lnTo>
                <a:lnTo>
                  <a:pt x="16254" y="18323"/>
                </a:lnTo>
                <a:lnTo>
                  <a:pt x="16254" y="17860"/>
                </a:lnTo>
                <a:lnTo>
                  <a:pt x="16230" y="17398"/>
                </a:lnTo>
                <a:lnTo>
                  <a:pt x="16205" y="16960"/>
                </a:lnTo>
                <a:lnTo>
                  <a:pt x="16205" y="14843"/>
                </a:lnTo>
                <a:lnTo>
                  <a:pt x="16230" y="10901"/>
                </a:lnTo>
                <a:lnTo>
                  <a:pt x="16789" y="10877"/>
                </a:lnTo>
                <a:lnTo>
                  <a:pt x="16862" y="10853"/>
                </a:lnTo>
                <a:lnTo>
                  <a:pt x="16935" y="10804"/>
                </a:lnTo>
                <a:lnTo>
                  <a:pt x="16984" y="10755"/>
                </a:lnTo>
                <a:lnTo>
                  <a:pt x="17008" y="10682"/>
                </a:lnTo>
                <a:lnTo>
                  <a:pt x="17008" y="10609"/>
                </a:lnTo>
                <a:lnTo>
                  <a:pt x="17008" y="10536"/>
                </a:lnTo>
                <a:lnTo>
                  <a:pt x="16960" y="10463"/>
                </a:lnTo>
                <a:lnTo>
                  <a:pt x="16911" y="10415"/>
                </a:lnTo>
                <a:lnTo>
                  <a:pt x="16935" y="10123"/>
                </a:lnTo>
                <a:lnTo>
                  <a:pt x="16935" y="9806"/>
                </a:lnTo>
                <a:lnTo>
                  <a:pt x="16911" y="9198"/>
                </a:lnTo>
                <a:lnTo>
                  <a:pt x="16911" y="8371"/>
                </a:lnTo>
                <a:lnTo>
                  <a:pt x="16911" y="7982"/>
                </a:lnTo>
                <a:lnTo>
                  <a:pt x="16887" y="7568"/>
                </a:lnTo>
                <a:lnTo>
                  <a:pt x="16838" y="7325"/>
                </a:lnTo>
                <a:lnTo>
                  <a:pt x="16765" y="7106"/>
                </a:lnTo>
                <a:lnTo>
                  <a:pt x="16643" y="6911"/>
                </a:lnTo>
                <a:lnTo>
                  <a:pt x="16522" y="6741"/>
                </a:lnTo>
                <a:lnTo>
                  <a:pt x="16327" y="6595"/>
                </a:lnTo>
                <a:lnTo>
                  <a:pt x="16132" y="6497"/>
                </a:lnTo>
                <a:lnTo>
                  <a:pt x="15913" y="6400"/>
                </a:lnTo>
                <a:lnTo>
                  <a:pt x="15670" y="6351"/>
                </a:lnTo>
                <a:lnTo>
                  <a:pt x="15329" y="6327"/>
                </a:lnTo>
                <a:lnTo>
                  <a:pt x="14964" y="6303"/>
                </a:lnTo>
                <a:lnTo>
                  <a:pt x="14210" y="6351"/>
                </a:lnTo>
                <a:lnTo>
                  <a:pt x="13480" y="6400"/>
                </a:lnTo>
                <a:lnTo>
                  <a:pt x="12750" y="6449"/>
                </a:lnTo>
                <a:lnTo>
                  <a:pt x="12191" y="6449"/>
                </a:lnTo>
                <a:lnTo>
                  <a:pt x="12458" y="6376"/>
                </a:lnTo>
                <a:lnTo>
                  <a:pt x="12702" y="6278"/>
                </a:lnTo>
                <a:lnTo>
                  <a:pt x="13212" y="6059"/>
                </a:lnTo>
                <a:lnTo>
                  <a:pt x="13675" y="5792"/>
                </a:lnTo>
                <a:lnTo>
                  <a:pt x="14137" y="5500"/>
                </a:lnTo>
                <a:lnTo>
                  <a:pt x="14697" y="5208"/>
                </a:lnTo>
                <a:lnTo>
                  <a:pt x="15232" y="4916"/>
                </a:lnTo>
                <a:lnTo>
                  <a:pt x="15524" y="4794"/>
                </a:lnTo>
                <a:lnTo>
                  <a:pt x="15792" y="4672"/>
                </a:lnTo>
                <a:lnTo>
                  <a:pt x="16084" y="4599"/>
                </a:lnTo>
                <a:lnTo>
                  <a:pt x="16400" y="4526"/>
                </a:lnTo>
                <a:lnTo>
                  <a:pt x="16741" y="4478"/>
                </a:lnTo>
                <a:lnTo>
                  <a:pt x="17081" y="4502"/>
                </a:lnTo>
                <a:lnTo>
                  <a:pt x="17422" y="4551"/>
                </a:lnTo>
                <a:lnTo>
                  <a:pt x="17763" y="4672"/>
                </a:lnTo>
                <a:lnTo>
                  <a:pt x="17933" y="4770"/>
                </a:lnTo>
                <a:lnTo>
                  <a:pt x="18079" y="4916"/>
                </a:lnTo>
                <a:lnTo>
                  <a:pt x="18201" y="5062"/>
                </a:lnTo>
                <a:lnTo>
                  <a:pt x="18274" y="5256"/>
                </a:lnTo>
                <a:lnTo>
                  <a:pt x="18298" y="5354"/>
                </a:lnTo>
                <a:lnTo>
                  <a:pt x="18298" y="5451"/>
                </a:lnTo>
                <a:lnTo>
                  <a:pt x="18298" y="5524"/>
                </a:lnTo>
                <a:lnTo>
                  <a:pt x="18249" y="5597"/>
                </a:lnTo>
                <a:lnTo>
                  <a:pt x="18225" y="5646"/>
                </a:lnTo>
                <a:lnTo>
                  <a:pt x="18152" y="5694"/>
                </a:lnTo>
                <a:lnTo>
                  <a:pt x="18030" y="5743"/>
                </a:lnTo>
                <a:lnTo>
                  <a:pt x="17909" y="5743"/>
                </a:lnTo>
                <a:lnTo>
                  <a:pt x="17836" y="5719"/>
                </a:lnTo>
                <a:lnTo>
                  <a:pt x="17787" y="5694"/>
                </a:lnTo>
                <a:lnTo>
                  <a:pt x="17738" y="5646"/>
                </a:lnTo>
                <a:lnTo>
                  <a:pt x="17690" y="5597"/>
                </a:lnTo>
                <a:lnTo>
                  <a:pt x="17665" y="5524"/>
                </a:lnTo>
                <a:lnTo>
                  <a:pt x="17665" y="5427"/>
                </a:lnTo>
                <a:lnTo>
                  <a:pt x="17641" y="5354"/>
                </a:lnTo>
                <a:lnTo>
                  <a:pt x="17617" y="5305"/>
                </a:lnTo>
                <a:lnTo>
                  <a:pt x="17568" y="5256"/>
                </a:lnTo>
                <a:lnTo>
                  <a:pt x="17495" y="5208"/>
                </a:lnTo>
                <a:lnTo>
                  <a:pt x="17422" y="5208"/>
                </a:lnTo>
                <a:lnTo>
                  <a:pt x="17373" y="5232"/>
                </a:lnTo>
                <a:lnTo>
                  <a:pt x="17300" y="5256"/>
                </a:lnTo>
                <a:lnTo>
                  <a:pt x="17252" y="5329"/>
                </a:lnTo>
                <a:lnTo>
                  <a:pt x="17203" y="5427"/>
                </a:lnTo>
                <a:lnTo>
                  <a:pt x="17179" y="5573"/>
                </a:lnTo>
                <a:lnTo>
                  <a:pt x="17179" y="5694"/>
                </a:lnTo>
                <a:lnTo>
                  <a:pt x="17203" y="5816"/>
                </a:lnTo>
                <a:lnTo>
                  <a:pt x="17227" y="5938"/>
                </a:lnTo>
                <a:lnTo>
                  <a:pt x="17300" y="6035"/>
                </a:lnTo>
                <a:lnTo>
                  <a:pt x="17373" y="6132"/>
                </a:lnTo>
                <a:lnTo>
                  <a:pt x="17495" y="6205"/>
                </a:lnTo>
                <a:lnTo>
                  <a:pt x="17641" y="6278"/>
                </a:lnTo>
                <a:lnTo>
                  <a:pt x="17787" y="6327"/>
                </a:lnTo>
                <a:lnTo>
                  <a:pt x="17933" y="6351"/>
                </a:lnTo>
                <a:lnTo>
                  <a:pt x="18079" y="6327"/>
                </a:lnTo>
                <a:lnTo>
                  <a:pt x="18201" y="6303"/>
                </a:lnTo>
                <a:lnTo>
                  <a:pt x="18347" y="6230"/>
                </a:lnTo>
                <a:lnTo>
                  <a:pt x="18468" y="6132"/>
                </a:lnTo>
                <a:lnTo>
                  <a:pt x="18590" y="6035"/>
                </a:lnTo>
                <a:lnTo>
                  <a:pt x="18712" y="5889"/>
                </a:lnTo>
                <a:lnTo>
                  <a:pt x="18785" y="5743"/>
                </a:lnTo>
                <a:lnTo>
                  <a:pt x="18882" y="5597"/>
                </a:lnTo>
                <a:lnTo>
                  <a:pt x="18979" y="5451"/>
                </a:lnTo>
                <a:lnTo>
                  <a:pt x="19077" y="5281"/>
                </a:lnTo>
                <a:lnTo>
                  <a:pt x="19150" y="5110"/>
                </a:lnTo>
                <a:lnTo>
                  <a:pt x="19198" y="4916"/>
                </a:lnTo>
                <a:lnTo>
                  <a:pt x="19223" y="4745"/>
                </a:lnTo>
                <a:lnTo>
                  <a:pt x="19247" y="4575"/>
                </a:lnTo>
                <a:lnTo>
                  <a:pt x="19247" y="4380"/>
                </a:lnTo>
                <a:lnTo>
                  <a:pt x="19223" y="4210"/>
                </a:lnTo>
                <a:lnTo>
                  <a:pt x="19174" y="4040"/>
                </a:lnTo>
                <a:lnTo>
                  <a:pt x="19101" y="3894"/>
                </a:lnTo>
                <a:lnTo>
                  <a:pt x="19028" y="3748"/>
                </a:lnTo>
                <a:lnTo>
                  <a:pt x="18906" y="3602"/>
                </a:lnTo>
                <a:lnTo>
                  <a:pt x="18760" y="3480"/>
                </a:lnTo>
                <a:lnTo>
                  <a:pt x="18614" y="3383"/>
                </a:lnTo>
                <a:lnTo>
                  <a:pt x="18420" y="3310"/>
                </a:lnTo>
                <a:lnTo>
                  <a:pt x="18176" y="3237"/>
                </a:lnTo>
                <a:lnTo>
                  <a:pt x="17933" y="3212"/>
                </a:lnTo>
                <a:lnTo>
                  <a:pt x="17690" y="3188"/>
                </a:lnTo>
                <a:lnTo>
                  <a:pt x="17179" y="3188"/>
                </a:lnTo>
                <a:lnTo>
                  <a:pt x="16935" y="3212"/>
                </a:lnTo>
                <a:lnTo>
                  <a:pt x="16424" y="3310"/>
                </a:lnTo>
                <a:lnTo>
                  <a:pt x="15986" y="3407"/>
                </a:lnTo>
                <a:lnTo>
                  <a:pt x="15548" y="3529"/>
                </a:lnTo>
                <a:lnTo>
                  <a:pt x="15086" y="3699"/>
                </a:lnTo>
                <a:lnTo>
                  <a:pt x="14867" y="3796"/>
                </a:lnTo>
                <a:lnTo>
                  <a:pt x="14648" y="3894"/>
                </a:lnTo>
                <a:lnTo>
                  <a:pt x="14794" y="3675"/>
                </a:lnTo>
                <a:lnTo>
                  <a:pt x="14891" y="3431"/>
                </a:lnTo>
                <a:lnTo>
                  <a:pt x="14964" y="3212"/>
                </a:lnTo>
                <a:lnTo>
                  <a:pt x="15037" y="2969"/>
                </a:lnTo>
                <a:lnTo>
                  <a:pt x="15062" y="2726"/>
                </a:lnTo>
                <a:lnTo>
                  <a:pt x="15086" y="2482"/>
                </a:lnTo>
                <a:lnTo>
                  <a:pt x="15062" y="2239"/>
                </a:lnTo>
                <a:lnTo>
                  <a:pt x="15037" y="1996"/>
                </a:lnTo>
                <a:lnTo>
                  <a:pt x="14964" y="1777"/>
                </a:lnTo>
                <a:lnTo>
                  <a:pt x="14867" y="1558"/>
                </a:lnTo>
                <a:lnTo>
                  <a:pt x="14770" y="1339"/>
                </a:lnTo>
                <a:lnTo>
                  <a:pt x="14648" y="1120"/>
                </a:lnTo>
                <a:lnTo>
                  <a:pt x="14478" y="925"/>
                </a:lnTo>
                <a:lnTo>
                  <a:pt x="14307" y="731"/>
                </a:lnTo>
                <a:lnTo>
                  <a:pt x="14088" y="560"/>
                </a:lnTo>
                <a:lnTo>
                  <a:pt x="13869" y="390"/>
                </a:lnTo>
                <a:lnTo>
                  <a:pt x="13602" y="244"/>
                </a:lnTo>
                <a:lnTo>
                  <a:pt x="13310" y="122"/>
                </a:lnTo>
                <a:lnTo>
                  <a:pt x="13018" y="49"/>
                </a:lnTo>
                <a:lnTo>
                  <a:pt x="12750" y="25"/>
                </a:lnTo>
                <a:lnTo>
                  <a:pt x="12458"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32"/>
          <p:cNvSpPr txBox="1"/>
          <p:nvPr>
            <p:ph type="title"/>
          </p:nvPr>
        </p:nvSpPr>
        <p:spPr>
          <a:xfrm>
            <a:off x="265500" y="1156975"/>
            <a:ext cx="4045200" cy="14823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Slide deck etiquette</a:t>
            </a:r>
            <a:endParaRPr/>
          </a:p>
        </p:txBody>
      </p:sp>
      <p:sp>
        <p:nvSpPr>
          <p:cNvPr id="164" name="Google Shape;164;p32"/>
          <p:cNvSpPr/>
          <p:nvPr/>
        </p:nvSpPr>
        <p:spPr>
          <a:xfrm>
            <a:off x="1506560" y="2847026"/>
            <a:ext cx="1563069" cy="1806089"/>
          </a:xfrm>
          <a:custGeom>
            <a:rect b="b" l="l" r="r" t="t"/>
            <a:pathLst>
              <a:path extrusionOk="0" h="18810" w="16279">
                <a:moveTo>
                  <a:pt x="8297" y="536"/>
                </a:moveTo>
                <a:lnTo>
                  <a:pt x="8078" y="658"/>
                </a:lnTo>
                <a:lnTo>
                  <a:pt x="7859" y="780"/>
                </a:lnTo>
                <a:lnTo>
                  <a:pt x="7567" y="974"/>
                </a:lnTo>
                <a:lnTo>
                  <a:pt x="7665" y="804"/>
                </a:lnTo>
                <a:lnTo>
                  <a:pt x="7786" y="682"/>
                </a:lnTo>
                <a:lnTo>
                  <a:pt x="7884" y="609"/>
                </a:lnTo>
                <a:lnTo>
                  <a:pt x="7981" y="585"/>
                </a:lnTo>
                <a:lnTo>
                  <a:pt x="8078" y="561"/>
                </a:lnTo>
                <a:lnTo>
                  <a:pt x="8200" y="536"/>
                </a:lnTo>
                <a:close/>
                <a:moveTo>
                  <a:pt x="8687" y="731"/>
                </a:moveTo>
                <a:lnTo>
                  <a:pt x="8760" y="828"/>
                </a:lnTo>
                <a:lnTo>
                  <a:pt x="8808" y="950"/>
                </a:lnTo>
                <a:lnTo>
                  <a:pt x="8760" y="974"/>
                </a:lnTo>
                <a:lnTo>
                  <a:pt x="8541" y="1072"/>
                </a:lnTo>
                <a:lnTo>
                  <a:pt x="8346" y="1169"/>
                </a:lnTo>
                <a:lnTo>
                  <a:pt x="7957" y="1412"/>
                </a:lnTo>
                <a:lnTo>
                  <a:pt x="7689" y="1583"/>
                </a:lnTo>
                <a:lnTo>
                  <a:pt x="7543" y="1680"/>
                </a:lnTo>
                <a:lnTo>
                  <a:pt x="7397" y="1777"/>
                </a:lnTo>
                <a:lnTo>
                  <a:pt x="7421" y="1534"/>
                </a:lnTo>
                <a:lnTo>
                  <a:pt x="7446" y="1315"/>
                </a:lnTo>
                <a:lnTo>
                  <a:pt x="8054" y="999"/>
                </a:lnTo>
                <a:lnTo>
                  <a:pt x="8370" y="853"/>
                </a:lnTo>
                <a:lnTo>
                  <a:pt x="8687" y="731"/>
                </a:lnTo>
                <a:close/>
                <a:moveTo>
                  <a:pt x="8881" y="1364"/>
                </a:moveTo>
                <a:lnTo>
                  <a:pt x="8881" y="1583"/>
                </a:lnTo>
                <a:lnTo>
                  <a:pt x="8687" y="1656"/>
                </a:lnTo>
                <a:lnTo>
                  <a:pt x="8492" y="1753"/>
                </a:lnTo>
                <a:lnTo>
                  <a:pt x="8249" y="1875"/>
                </a:lnTo>
                <a:lnTo>
                  <a:pt x="8005" y="2021"/>
                </a:lnTo>
                <a:lnTo>
                  <a:pt x="7957" y="2069"/>
                </a:lnTo>
                <a:lnTo>
                  <a:pt x="7932" y="2142"/>
                </a:lnTo>
                <a:lnTo>
                  <a:pt x="7786" y="2142"/>
                </a:lnTo>
                <a:lnTo>
                  <a:pt x="7373" y="2118"/>
                </a:lnTo>
                <a:lnTo>
                  <a:pt x="7373" y="2069"/>
                </a:lnTo>
                <a:lnTo>
                  <a:pt x="7470" y="2069"/>
                </a:lnTo>
                <a:lnTo>
                  <a:pt x="7567" y="2045"/>
                </a:lnTo>
                <a:lnTo>
                  <a:pt x="7738" y="1972"/>
                </a:lnTo>
                <a:lnTo>
                  <a:pt x="8054" y="1777"/>
                </a:lnTo>
                <a:lnTo>
                  <a:pt x="8881" y="1364"/>
                </a:lnTo>
                <a:close/>
                <a:moveTo>
                  <a:pt x="8857" y="2021"/>
                </a:moveTo>
                <a:lnTo>
                  <a:pt x="8857" y="2191"/>
                </a:lnTo>
                <a:lnTo>
                  <a:pt x="8541" y="2167"/>
                </a:lnTo>
                <a:lnTo>
                  <a:pt x="8857" y="2021"/>
                </a:lnTo>
                <a:close/>
                <a:moveTo>
                  <a:pt x="5937" y="2556"/>
                </a:moveTo>
                <a:lnTo>
                  <a:pt x="6765" y="2580"/>
                </a:lnTo>
                <a:lnTo>
                  <a:pt x="7592" y="2629"/>
                </a:lnTo>
                <a:lnTo>
                  <a:pt x="9173" y="2677"/>
                </a:lnTo>
                <a:lnTo>
                  <a:pt x="9976" y="2702"/>
                </a:lnTo>
                <a:lnTo>
                  <a:pt x="10755" y="2726"/>
                </a:lnTo>
                <a:lnTo>
                  <a:pt x="11582" y="2702"/>
                </a:lnTo>
                <a:lnTo>
                  <a:pt x="12385" y="2677"/>
                </a:lnTo>
                <a:lnTo>
                  <a:pt x="13213" y="2629"/>
                </a:lnTo>
                <a:lnTo>
                  <a:pt x="14016" y="2605"/>
                </a:lnTo>
                <a:lnTo>
                  <a:pt x="14064" y="2605"/>
                </a:lnTo>
                <a:lnTo>
                  <a:pt x="14235" y="2750"/>
                </a:lnTo>
                <a:lnTo>
                  <a:pt x="14405" y="2872"/>
                </a:lnTo>
                <a:lnTo>
                  <a:pt x="15038" y="3432"/>
                </a:lnTo>
                <a:lnTo>
                  <a:pt x="15329" y="3724"/>
                </a:lnTo>
                <a:lnTo>
                  <a:pt x="15597" y="4040"/>
                </a:lnTo>
                <a:lnTo>
                  <a:pt x="15694" y="4235"/>
                </a:lnTo>
                <a:lnTo>
                  <a:pt x="15792" y="4405"/>
                </a:lnTo>
                <a:lnTo>
                  <a:pt x="15694" y="4551"/>
                </a:lnTo>
                <a:lnTo>
                  <a:pt x="15573" y="4673"/>
                </a:lnTo>
                <a:lnTo>
                  <a:pt x="15402" y="4843"/>
                </a:lnTo>
                <a:lnTo>
                  <a:pt x="15232" y="4989"/>
                </a:lnTo>
                <a:lnTo>
                  <a:pt x="14843" y="5281"/>
                </a:lnTo>
                <a:lnTo>
                  <a:pt x="14454" y="5549"/>
                </a:lnTo>
                <a:lnTo>
                  <a:pt x="14235" y="5719"/>
                </a:lnTo>
                <a:lnTo>
                  <a:pt x="14064" y="5889"/>
                </a:lnTo>
                <a:lnTo>
                  <a:pt x="13286" y="5865"/>
                </a:lnTo>
                <a:lnTo>
                  <a:pt x="12507" y="5841"/>
                </a:lnTo>
                <a:lnTo>
                  <a:pt x="10974" y="5841"/>
                </a:lnTo>
                <a:lnTo>
                  <a:pt x="7859" y="5889"/>
                </a:lnTo>
                <a:lnTo>
                  <a:pt x="4623" y="5938"/>
                </a:lnTo>
                <a:lnTo>
                  <a:pt x="2385" y="5938"/>
                </a:lnTo>
                <a:lnTo>
                  <a:pt x="2117" y="5962"/>
                </a:lnTo>
                <a:lnTo>
                  <a:pt x="1874" y="6011"/>
                </a:lnTo>
                <a:lnTo>
                  <a:pt x="1849" y="5889"/>
                </a:lnTo>
                <a:lnTo>
                  <a:pt x="1849" y="5768"/>
                </a:lnTo>
                <a:lnTo>
                  <a:pt x="1801" y="5524"/>
                </a:lnTo>
                <a:lnTo>
                  <a:pt x="1655" y="4332"/>
                </a:lnTo>
                <a:lnTo>
                  <a:pt x="1606" y="3724"/>
                </a:lnTo>
                <a:lnTo>
                  <a:pt x="1557" y="3091"/>
                </a:lnTo>
                <a:lnTo>
                  <a:pt x="1557" y="2848"/>
                </a:lnTo>
                <a:lnTo>
                  <a:pt x="1533" y="2580"/>
                </a:lnTo>
                <a:lnTo>
                  <a:pt x="1874" y="2629"/>
                </a:lnTo>
                <a:lnTo>
                  <a:pt x="2214" y="2653"/>
                </a:lnTo>
                <a:lnTo>
                  <a:pt x="2920" y="2653"/>
                </a:lnTo>
                <a:lnTo>
                  <a:pt x="3626" y="2629"/>
                </a:lnTo>
                <a:lnTo>
                  <a:pt x="4283" y="2580"/>
                </a:lnTo>
                <a:lnTo>
                  <a:pt x="5110" y="2556"/>
                </a:lnTo>
                <a:close/>
                <a:moveTo>
                  <a:pt x="8468" y="6352"/>
                </a:moveTo>
                <a:lnTo>
                  <a:pt x="8200" y="6449"/>
                </a:lnTo>
                <a:lnTo>
                  <a:pt x="7835" y="6644"/>
                </a:lnTo>
                <a:lnTo>
                  <a:pt x="7665" y="6765"/>
                </a:lnTo>
                <a:lnTo>
                  <a:pt x="7494" y="6887"/>
                </a:lnTo>
                <a:lnTo>
                  <a:pt x="7470" y="6619"/>
                </a:lnTo>
                <a:lnTo>
                  <a:pt x="7421" y="6352"/>
                </a:lnTo>
                <a:close/>
                <a:moveTo>
                  <a:pt x="8735" y="6644"/>
                </a:moveTo>
                <a:lnTo>
                  <a:pt x="8735" y="6692"/>
                </a:lnTo>
                <a:lnTo>
                  <a:pt x="8735" y="6960"/>
                </a:lnTo>
                <a:lnTo>
                  <a:pt x="8103" y="6936"/>
                </a:lnTo>
                <a:lnTo>
                  <a:pt x="8030" y="6936"/>
                </a:lnTo>
                <a:lnTo>
                  <a:pt x="8200" y="6863"/>
                </a:lnTo>
                <a:lnTo>
                  <a:pt x="8735" y="6644"/>
                </a:lnTo>
                <a:close/>
                <a:moveTo>
                  <a:pt x="3942" y="7301"/>
                </a:moveTo>
                <a:lnTo>
                  <a:pt x="4331" y="7325"/>
                </a:lnTo>
                <a:lnTo>
                  <a:pt x="5061" y="7374"/>
                </a:lnTo>
                <a:lnTo>
                  <a:pt x="5864" y="7422"/>
                </a:lnTo>
                <a:lnTo>
                  <a:pt x="6667" y="7447"/>
                </a:lnTo>
                <a:lnTo>
                  <a:pt x="8297" y="7471"/>
                </a:lnTo>
                <a:lnTo>
                  <a:pt x="8833" y="7495"/>
                </a:lnTo>
                <a:lnTo>
                  <a:pt x="8930" y="7520"/>
                </a:lnTo>
                <a:lnTo>
                  <a:pt x="9052" y="7495"/>
                </a:lnTo>
                <a:lnTo>
                  <a:pt x="11607" y="7593"/>
                </a:lnTo>
                <a:lnTo>
                  <a:pt x="12361" y="7617"/>
                </a:lnTo>
                <a:lnTo>
                  <a:pt x="13115" y="7593"/>
                </a:lnTo>
                <a:lnTo>
                  <a:pt x="13870" y="7568"/>
                </a:lnTo>
                <a:lnTo>
                  <a:pt x="14624" y="7568"/>
                </a:lnTo>
                <a:lnTo>
                  <a:pt x="14600" y="7739"/>
                </a:lnTo>
                <a:lnTo>
                  <a:pt x="14575" y="7933"/>
                </a:lnTo>
                <a:lnTo>
                  <a:pt x="14575" y="8298"/>
                </a:lnTo>
                <a:lnTo>
                  <a:pt x="14624" y="8980"/>
                </a:lnTo>
                <a:lnTo>
                  <a:pt x="14697" y="9539"/>
                </a:lnTo>
                <a:lnTo>
                  <a:pt x="14746" y="10123"/>
                </a:lnTo>
                <a:lnTo>
                  <a:pt x="14770" y="10391"/>
                </a:lnTo>
                <a:lnTo>
                  <a:pt x="14794" y="10659"/>
                </a:lnTo>
                <a:lnTo>
                  <a:pt x="13310" y="10707"/>
                </a:lnTo>
                <a:lnTo>
                  <a:pt x="11826" y="10780"/>
                </a:lnTo>
                <a:lnTo>
                  <a:pt x="10341" y="10829"/>
                </a:lnTo>
                <a:lnTo>
                  <a:pt x="9587" y="10853"/>
                </a:lnTo>
                <a:lnTo>
                  <a:pt x="8833" y="10829"/>
                </a:lnTo>
                <a:lnTo>
                  <a:pt x="7178" y="10780"/>
                </a:lnTo>
                <a:lnTo>
                  <a:pt x="6327" y="10780"/>
                </a:lnTo>
                <a:lnTo>
                  <a:pt x="5499" y="10804"/>
                </a:lnTo>
                <a:lnTo>
                  <a:pt x="4088" y="10853"/>
                </a:lnTo>
                <a:lnTo>
                  <a:pt x="3358" y="10902"/>
                </a:lnTo>
                <a:lnTo>
                  <a:pt x="3017" y="10926"/>
                </a:lnTo>
                <a:lnTo>
                  <a:pt x="2677" y="10999"/>
                </a:lnTo>
                <a:lnTo>
                  <a:pt x="2677" y="10926"/>
                </a:lnTo>
                <a:lnTo>
                  <a:pt x="2652" y="10853"/>
                </a:lnTo>
                <a:lnTo>
                  <a:pt x="2604" y="10804"/>
                </a:lnTo>
                <a:lnTo>
                  <a:pt x="2531" y="10756"/>
                </a:lnTo>
                <a:lnTo>
                  <a:pt x="2239" y="10586"/>
                </a:lnTo>
                <a:lnTo>
                  <a:pt x="1947" y="10391"/>
                </a:lnTo>
                <a:lnTo>
                  <a:pt x="1411" y="10002"/>
                </a:lnTo>
                <a:lnTo>
                  <a:pt x="1168" y="9807"/>
                </a:lnTo>
                <a:lnTo>
                  <a:pt x="925" y="9612"/>
                </a:lnTo>
                <a:lnTo>
                  <a:pt x="681" y="9393"/>
                </a:lnTo>
                <a:lnTo>
                  <a:pt x="438" y="9199"/>
                </a:lnTo>
                <a:lnTo>
                  <a:pt x="633" y="9028"/>
                </a:lnTo>
                <a:lnTo>
                  <a:pt x="1338" y="8396"/>
                </a:lnTo>
                <a:lnTo>
                  <a:pt x="1703" y="8104"/>
                </a:lnTo>
                <a:lnTo>
                  <a:pt x="2068" y="7812"/>
                </a:lnTo>
                <a:lnTo>
                  <a:pt x="2336" y="7641"/>
                </a:lnTo>
                <a:lnTo>
                  <a:pt x="2458" y="7568"/>
                </a:lnTo>
                <a:lnTo>
                  <a:pt x="2579" y="7447"/>
                </a:lnTo>
                <a:lnTo>
                  <a:pt x="2604" y="7374"/>
                </a:lnTo>
                <a:lnTo>
                  <a:pt x="2847" y="7374"/>
                </a:lnTo>
                <a:lnTo>
                  <a:pt x="3115" y="7349"/>
                </a:lnTo>
                <a:lnTo>
                  <a:pt x="3577" y="7301"/>
                </a:lnTo>
                <a:close/>
                <a:moveTo>
                  <a:pt x="7446" y="11242"/>
                </a:moveTo>
                <a:lnTo>
                  <a:pt x="8541" y="11291"/>
                </a:lnTo>
                <a:lnTo>
                  <a:pt x="8395" y="11364"/>
                </a:lnTo>
                <a:lnTo>
                  <a:pt x="8249" y="11461"/>
                </a:lnTo>
                <a:lnTo>
                  <a:pt x="7981" y="11632"/>
                </a:lnTo>
                <a:lnTo>
                  <a:pt x="7567" y="11851"/>
                </a:lnTo>
                <a:lnTo>
                  <a:pt x="7519" y="11534"/>
                </a:lnTo>
                <a:lnTo>
                  <a:pt x="7494" y="11388"/>
                </a:lnTo>
                <a:lnTo>
                  <a:pt x="7446" y="11242"/>
                </a:lnTo>
                <a:close/>
                <a:moveTo>
                  <a:pt x="8784" y="11632"/>
                </a:moveTo>
                <a:lnTo>
                  <a:pt x="8735" y="12094"/>
                </a:lnTo>
                <a:lnTo>
                  <a:pt x="8541" y="12167"/>
                </a:lnTo>
                <a:lnTo>
                  <a:pt x="8370" y="12264"/>
                </a:lnTo>
                <a:lnTo>
                  <a:pt x="8005" y="12459"/>
                </a:lnTo>
                <a:lnTo>
                  <a:pt x="7762" y="12581"/>
                </a:lnTo>
                <a:lnTo>
                  <a:pt x="7640" y="12678"/>
                </a:lnTo>
                <a:lnTo>
                  <a:pt x="7543" y="12751"/>
                </a:lnTo>
                <a:lnTo>
                  <a:pt x="7543" y="12678"/>
                </a:lnTo>
                <a:lnTo>
                  <a:pt x="7567" y="12216"/>
                </a:lnTo>
                <a:lnTo>
                  <a:pt x="7713" y="12167"/>
                </a:lnTo>
                <a:lnTo>
                  <a:pt x="7859" y="12118"/>
                </a:lnTo>
                <a:lnTo>
                  <a:pt x="8103" y="11997"/>
                </a:lnTo>
                <a:lnTo>
                  <a:pt x="8443" y="11826"/>
                </a:lnTo>
                <a:lnTo>
                  <a:pt x="8614" y="11729"/>
                </a:lnTo>
                <a:lnTo>
                  <a:pt x="8784" y="11632"/>
                </a:lnTo>
                <a:close/>
                <a:moveTo>
                  <a:pt x="8735" y="12581"/>
                </a:moveTo>
                <a:lnTo>
                  <a:pt x="8735" y="13189"/>
                </a:lnTo>
                <a:lnTo>
                  <a:pt x="8662" y="13165"/>
                </a:lnTo>
                <a:lnTo>
                  <a:pt x="8565" y="13165"/>
                </a:lnTo>
                <a:lnTo>
                  <a:pt x="8468" y="13189"/>
                </a:lnTo>
                <a:lnTo>
                  <a:pt x="8249" y="13262"/>
                </a:lnTo>
                <a:lnTo>
                  <a:pt x="8054" y="13384"/>
                </a:lnTo>
                <a:lnTo>
                  <a:pt x="7859" y="13481"/>
                </a:lnTo>
                <a:lnTo>
                  <a:pt x="7665" y="13627"/>
                </a:lnTo>
                <a:lnTo>
                  <a:pt x="7446" y="13797"/>
                </a:lnTo>
                <a:lnTo>
                  <a:pt x="7494" y="13140"/>
                </a:lnTo>
                <a:lnTo>
                  <a:pt x="7665" y="13116"/>
                </a:lnTo>
                <a:lnTo>
                  <a:pt x="7835" y="13043"/>
                </a:lnTo>
                <a:lnTo>
                  <a:pt x="8151" y="12873"/>
                </a:lnTo>
                <a:lnTo>
                  <a:pt x="8735" y="12581"/>
                </a:lnTo>
                <a:close/>
                <a:moveTo>
                  <a:pt x="8735" y="13578"/>
                </a:moveTo>
                <a:lnTo>
                  <a:pt x="8735" y="14138"/>
                </a:lnTo>
                <a:lnTo>
                  <a:pt x="8541" y="14211"/>
                </a:lnTo>
                <a:lnTo>
                  <a:pt x="8346" y="14284"/>
                </a:lnTo>
                <a:lnTo>
                  <a:pt x="7981" y="14454"/>
                </a:lnTo>
                <a:lnTo>
                  <a:pt x="7689" y="14576"/>
                </a:lnTo>
                <a:lnTo>
                  <a:pt x="7543" y="14673"/>
                </a:lnTo>
                <a:lnTo>
                  <a:pt x="7421" y="14746"/>
                </a:lnTo>
                <a:lnTo>
                  <a:pt x="7421" y="14454"/>
                </a:lnTo>
                <a:lnTo>
                  <a:pt x="7421" y="14138"/>
                </a:lnTo>
                <a:lnTo>
                  <a:pt x="7567" y="14089"/>
                </a:lnTo>
                <a:lnTo>
                  <a:pt x="7738" y="14016"/>
                </a:lnTo>
                <a:lnTo>
                  <a:pt x="8005" y="13870"/>
                </a:lnTo>
                <a:lnTo>
                  <a:pt x="8176" y="13773"/>
                </a:lnTo>
                <a:lnTo>
                  <a:pt x="8370" y="13724"/>
                </a:lnTo>
                <a:lnTo>
                  <a:pt x="8735" y="13578"/>
                </a:lnTo>
                <a:close/>
                <a:moveTo>
                  <a:pt x="8735" y="14625"/>
                </a:moveTo>
                <a:lnTo>
                  <a:pt x="8735" y="15014"/>
                </a:lnTo>
                <a:lnTo>
                  <a:pt x="8687" y="15038"/>
                </a:lnTo>
                <a:lnTo>
                  <a:pt x="7908" y="15501"/>
                </a:lnTo>
                <a:lnTo>
                  <a:pt x="7689" y="15598"/>
                </a:lnTo>
                <a:lnTo>
                  <a:pt x="7446" y="15720"/>
                </a:lnTo>
                <a:lnTo>
                  <a:pt x="7421" y="15087"/>
                </a:lnTo>
                <a:lnTo>
                  <a:pt x="7592" y="15063"/>
                </a:lnTo>
                <a:lnTo>
                  <a:pt x="7738" y="15014"/>
                </a:lnTo>
                <a:lnTo>
                  <a:pt x="8054" y="14892"/>
                </a:lnTo>
                <a:lnTo>
                  <a:pt x="8735" y="14625"/>
                </a:lnTo>
                <a:close/>
                <a:moveTo>
                  <a:pt x="8711" y="15452"/>
                </a:moveTo>
                <a:lnTo>
                  <a:pt x="8711" y="16231"/>
                </a:lnTo>
                <a:lnTo>
                  <a:pt x="8419" y="16328"/>
                </a:lnTo>
                <a:lnTo>
                  <a:pt x="8151" y="16425"/>
                </a:lnTo>
                <a:lnTo>
                  <a:pt x="7811" y="16523"/>
                </a:lnTo>
                <a:lnTo>
                  <a:pt x="7494" y="16620"/>
                </a:lnTo>
                <a:lnTo>
                  <a:pt x="7470" y="16012"/>
                </a:lnTo>
                <a:lnTo>
                  <a:pt x="7567" y="16012"/>
                </a:lnTo>
                <a:lnTo>
                  <a:pt x="7689" y="15963"/>
                </a:lnTo>
                <a:lnTo>
                  <a:pt x="7908" y="15890"/>
                </a:lnTo>
                <a:lnTo>
                  <a:pt x="8322" y="15671"/>
                </a:lnTo>
                <a:lnTo>
                  <a:pt x="8711" y="15452"/>
                </a:lnTo>
                <a:close/>
                <a:moveTo>
                  <a:pt x="8687" y="16717"/>
                </a:moveTo>
                <a:lnTo>
                  <a:pt x="8687" y="17082"/>
                </a:lnTo>
                <a:lnTo>
                  <a:pt x="8687" y="17107"/>
                </a:lnTo>
                <a:lnTo>
                  <a:pt x="8346" y="17228"/>
                </a:lnTo>
                <a:lnTo>
                  <a:pt x="8005" y="17399"/>
                </a:lnTo>
                <a:lnTo>
                  <a:pt x="7543" y="17593"/>
                </a:lnTo>
                <a:lnTo>
                  <a:pt x="7519" y="17009"/>
                </a:lnTo>
                <a:lnTo>
                  <a:pt x="7689" y="17009"/>
                </a:lnTo>
                <a:lnTo>
                  <a:pt x="7859" y="16961"/>
                </a:lnTo>
                <a:lnTo>
                  <a:pt x="8176" y="16888"/>
                </a:lnTo>
                <a:lnTo>
                  <a:pt x="8687" y="16717"/>
                </a:lnTo>
                <a:close/>
                <a:moveTo>
                  <a:pt x="8687" y="17545"/>
                </a:moveTo>
                <a:lnTo>
                  <a:pt x="8687" y="18250"/>
                </a:lnTo>
                <a:lnTo>
                  <a:pt x="8370" y="18275"/>
                </a:lnTo>
                <a:lnTo>
                  <a:pt x="8054" y="18299"/>
                </a:lnTo>
                <a:lnTo>
                  <a:pt x="7835" y="18323"/>
                </a:lnTo>
                <a:lnTo>
                  <a:pt x="7592" y="18348"/>
                </a:lnTo>
                <a:lnTo>
                  <a:pt x="7543" y="18372"/>
                </a:lnTo>
                <a:lnTo>
                  <a:pt x="7543" y="18031"/>
                </a:lnTo>
                <a:lnTo>
                  <a:pt x="7689" y="17983"/>
                </a:lnTo>
                <a:lnTo>
                  <a:pt x="7811" y="17934"/>
                </a:lnTo>
                <a:lnTo>
                  <a:pt x="8078" y="17812"/>
                </a:lnTo>
                <a:lnTo>
                  <a:pt x="8687" y="17545"/>
                </a:lnTo>
                <a:close/>
                <a:moveTo>
                  <a:pt x="8078" y="1"/>
                </a:moveTo>
                <a:lnTo>
                  <a:pt x="7884" y="25"/>
                </a:lnTo>
                <a:lnTo>
                  <a:pt x="7713" y="74"/>
                </a:lnTo>
                <a:lnTo>
                  <a:pt x="7567" y="171"/>
                </a:lnTo>
                <a:lnTo>
                  <a:pt x="7446" y="269"/>
                </a:lnTo>
                <a:lnTo>
                  <a:pt x="7324" y="390"/>
                </a:lnTo>
                <a:lnTo>
                  <a:pt x="7227" y="536"/>
                </a:lnTo>
                <a:lnTo>
                  <a:pt x="7154" y="682"/>
                </a:lnTo>
                <a:lnTo>
                  <a:pt x="7081" y="853"/>
                </a:lnTo>
                <a:lnTo>
                  <a:pt x="7032" y="1023"/>
                </a:lnTo>
                <a:lnTo>
                  <a:pt x="6959" y="1388"/>
                </a:lnTo>
                <a:lnTo>
                  <a:pt x="6935" y="1753"/>
                </a:lnTo>
                <a:lnTo>
                  <a:pt x="6959" y="2118"/>
                </a:lnTo>
                <a:lnTo>
                  <a:pt x="6959" y="2118"/>
                </a:lnTo>
                <a:lnTo>
                  <a:pt x="5816" y="2094"/>
                </a:lnTo>
                <a:lnTo>
                  <a:pt x="4672" y="2094"/>
                </a:lnTo>
                <a:lnTo>
                  <a:pt x="2993" y="2167"/>
                </a:lnTo>
                <a:lnTo>
                  <a:pt x="1801" y="2167"/>
                </a:lnTo>
                <a:lnTo>
                  <a:pt x="1387" y="2191"/>
                </a:lnTo>
                <a:lnTo>
                  <a:pt x="1338" y="2191"/>
                </a:lnTo>
                <a:lnTo>
                  <a:pt x="1290" y="2215"/>
                </a:lnTo>
                <a:lnTo>
                  <a:pt x="1290" y="2240"/>
                </a:lnTo>
                <a:lnTo>
                  <a:pt x="1217" y="2288"/>
                </a:lnTo>
                <a:lnTo>
                  <a:pt x="1192" y="2361"/>
                </a:lnTo>
                <a:lnTo>
                  <a:pt x="1119" y="2556"/>
                </a:lnTo>
                <a:lnTo>
                  <a:pt x="1071" y="2775"/>
                </a:lnTo>
                <a:lnTo>
                  <a:pt x="1046" y="3018"/>
                </a:lnTo>
                <a:lnTo>
                  <a:pt x="1046" y="3261"/>
                </a:lnTo>
                <a:lnTo>
                  <a:pt x="1071" y="3748"/>
                </a:lnTo>
                <a:lnTo>
                  <a:pt x="1119" y="4162"/>
                </a:lnTo>
                <a:lnTo>
                  <a:pt x="1168" y="4770"/>
                </a:lnTo>
                <a:lnTo>
                  <a:pt x="1241" y="5378"/>
                </a:lnTo>
                <a:lnTo>
                  <a:pt x="1265" y="5622"/>
                </a:lnTo>
                <a:lnTo>
                  <a:pt x="1290" y="5889"/>
                </a:lnTo>
                <a:lnTo>
                  <a:pt x="1314" y="6011"/>
                </a:lnTo>
                <a:lnTo>
                  <a:pt x="1338" y="6133"/>
                </a:lnTo>
                <a:lnTo>
                  <a:pt x="1411" y="6230"/>
                </a:lnTo>
                <a:lnTo>
                  <a:pt x="1484" y="6303"/>
                </a:lnTo>
                <a:lnTo>
                  <a:pt x="1557" y="6352"/>
                </a:lnTo>
                <a:lnTo>
                  <a:pt x="1630" y="6352"/>
                </a:lnTo>
                <a:lnTo>
                  <a:pt x="1703" y="6327"/>
                </a:lnTo>
                <a:lnTo>
                  <a:pt x="1776" y="6279"/>
                </a:lnTo>
                <a:lnTo>
                  <a:pt x="1801" y="6254"/>
                </a:lnTo>
                <a:lnTo>
                  <a:pt x="2020" y="6303"/>
                </a:lnTo>
                <a:lnTo>
                  <a:pt x="2239" y="6327"/>
                </a:lnTo>
                <a:lnTo>
                  <a:pt x="2701" y="6352"/>
                </a:lnTo>
                <a:lnTo>
                  <a:pt x="4429" y="6376"/>
                </a:lnTo>
                <a:lnTo>
                  <a:pt x="6959" y="6352"/>
                </a:lnTo>
                <a:lnTo>
                  <a:pt x="6984" y="6595"/>
                </a:lnTo>
                <a:lnTo>
                  <a:pt x="7008" y="6911"/>
                </a:lnTo>
                <a:lnTo>
                  <a:pt x="5962" y="6887"/>
                </a:lnTo>
                <a:lnTo>
                  <a:pt x="4891" y="6838"/>
                </a:lnTo>
                <a:lnTo>
                  <a:pt x="4161" y="6814"/>
                </a:lnTo>
                <a:lnTo>
                  <a:pt x="3163" y="6814"/>
                </a:lnTo>
                <a:lnTo>
                  <a:pt x="2896" y="6863"/>
                </a:lnTo>
                <a:lnTo>
                  <a:pt x="2628" y="6936"/>
                </a:lnTo>
                <a:lnTo>
                  <a:pt x="2506" y="6984"/>
                </a:lnTo>
                <a:lnTo>
                  <a:pt x="2409" y="7057"/>
                </a:lnTo>
                <a:lnTo>
                  <a:pt x="2360" y="7033"/>
                </a:lnTo>
                <a:lnTo>
                  <a:pt x="2263" y="7033"/>
                </a:lnTo>
                <a:lnTo>
                  <a:pt x="2190" y="7057"/>
                </a:lnTo>
                <a:lnTo>
                  <a:pt x="1995" y="7130"/>
                </a:lnTo>
                <a:lnTo>
                  <a:pt x="1825" y="7228"/>
                </a:lnTo>
                <a:lnTo>
                  <a:pt x="1630" y="7374"/>
                </a:lnTo>
                <a:lnTo>
                  <a:pt x="1290" y="7666"/>
                </a:lnTo>
                <a:lnTo>
                  <a:pt x="1022" y="7933"/>
                </a:lnTo>
                <a:lnTo>
                  <a:pt x="681" y="8250"/>
                </a:lnTo>
                <a:lnTo>
                  <a:pt x="365" y="8590"/>
                </a:lnTo>
                <a:lnTo>
                  <a:pt x="243" y="8712"/>
                </a:lnTo>
                <a:lnTo>
                  <a:pt x="122" y="8858"/>
                </a:lnTo>
                <a:lnTo>
                  <a:pt x="24" y="9004"/>
                </a:lnTo>
                <a:lnTo>
                  <a:pt x="0" y="9077"/>
                </a:lnTo>
                <a:lnTo>
                  <a:pt x="0" y="9174"/>
                </a:lnTo>
                <a:lnTo>
                  <a:pt x="0" y="9199"/>
                </a:lnTo>
                <a:lnTo>
                  <a:pt x="0" y="9247"/>
                </a:lnTo>
                <a:lnTo>
                  <a:pt x="0" y="9320"/>
                </a:lnTo>
                <a:lnTo>
                  <a:pt x="73" y="9466"/>
                </a:lnTo>
                <a:lnTo>
                  <a:pt x="170" y="9612"/>
                </a:lnTo>
                <a:lnTo>
                  <a:pt x="292" y="9758"/>
                </a:lnTo>
                <a:lnTo>
                  <a:pt x="414" y="9904"/>
                </a:lnTo>
                <a:lnTo>
                  <a:pt x="681" y="10148"/>
                </a:lnTo>
                <a:lnTo>
                  <a:pt x="949" y="10367"/>
                </a:lnTo>
                <a:lnTo>
                  <a:pt x="1265" y="10610"/>
                </a:lnTo>
                <a:lnTo>
                  <a:pt x="1582" y="10829"/>
                </a:lnTo>
                <a:lnTo>
                  <a:pt x="1922" y="11048"/>
                </a:lnTo>
                <a:lnTo>
                  <a:pt x="2239" y="11242"/>
                </a:lnTo>
                <a:lnTo>
                  <a:pt x="2312" y="11267"/>
                </a:lnTo>
                <a:lnTo>
                  <a:pt x="2385" y="11267"/>
                </a:lnTo>
                <a:lnTo>
                  <a:pt x="2750" y="11340"/>
                </a:lnTo>
                <a:lnTo>
                  <a:pt x="3139" y="11388"/>
                </a:lnTo>
                <a:lnTo>
                  <a:pt x="3528" y="11388"/>
                </a:lnTo>
                <a:lnTo>
                  <a:pt x="3918" y="11364"/>
                </a:lnTo>
                <a:lnTo>
                  <a:pt x="4721" y="11315"/>
                </a:lnTo>
                <a:lnTo>
                  <a:pt x="5499" y="11267"/>
                </a:lnTo>
                <a:lnTo>
                  <a:pt x="6278" y="11242"/>
                </a:lnTo>
                <a:lnTo>
                  <a:pt x="7081" y="11242"/>
                </a:lnTo>
                <a:lnTo>
                  <a:pt x="7081" y="11607"/>
                </a:lnTo>
                <a:lnTo>
                  <a:pt x="7081" y="11972"/>
                </a:lnTo>
                <a:lnTo>
                  <a:pt x="7081" y="12313"/>
                </a:lnTo>
                <a:lnTo>
                  <a:pt x="7057" y="12678"/>
                </a:lnTo>
                <a:lnTo>
                  <a:pt x="6984" y="13578"/>
                </a:lnTo>
                <a:lnTo>
                  <a:pt x="6935" y="14016"/>
                </a:lnTo>
                <a:lnTo>
                  <a:pt x="6911" y="14454"/>
                </a:lnTo>
                <a:lnTo>
                  <a:pt x="6911" y="15476"/>
                </a:lnTo>
                <a:lnTo>
                  <a:pt x="6959" y="16498"/>
                </a:lnTo>
                <a:lnTo>
                  <a:pt x="7057" y="18542"/>
                </a:lnTo>
                <a:lnTo>
                  <a:pt x="7057" y="18615"/>
                </a:lnTo>
                <a:lnTo>
                  <a:pt x="7081" y="18688"/>
                </a:lnTo>
                <a:lnTo>
                  <a:pt x="7130" y="18737"/>
                </a:lnTo>
                <a:lnTo>
                  <a:pt x="7203" y="18761"/>
                </a:lnTo>
                <a:lnTo>
                  <a:pt x="7251" y="18786"/>
                </a:lnTo>
                <a:lnTo>
                  <a:pt x="7324" y="18786"/>
                </a:lnTo>
                <a:lnTo>
                  <a:pt x="7373" y="18761"/>
                </a:lnTo>
                <a:lnTo>
                  <a:pt x="7446" y="18737"/>
                </a:lnTo>
                <a:lnTo>
                  <a:pt x="7519" y="18786"/>
                </a:lnTo>
                <a:lnTo>
                  <a:pt x="7640" y="18810"/>
                </a:lnTo>
                <a:lnTo>
                  <a:pt x="8662" y="18810"/>
                </a:lnTo>
                <a:lnTo>
                  <a:pt x="8954" y="18786"/>
                </a:lnTo>
                <a:lnTo>
                  <a:pt x="9003" y="18786"/>
                </a:lnTo>
                <a:lnTo>
                  <a:pt x="9076" y="18761"/>
                </a:lnTo>
                <a:lnTo>
                  <a:pt x="9149" y="18664"/>
                </a:lnTo>
                <a:lnTo>
                  <a:pt x="9198" y="18542"/>
                </a:lnTo>
                <a:lnTo>
                  <a:pt x="9198" y="18421"/>
                </a:lnTo>
                <a:lnTo>
                  <a:pt x="9198" y="18323"/>
                </a:lnTo>
                <a:lnTo>
                  <a:pt x="9222" y="16547"/>
                </a:lnTo>
                <a:lnTo>
                  <a:pt x="9246" y="14771"/>
                </a:lnTo>
                <a:lnTo>
                  <a:pt x="9271" y="12946"/>
                </a:lnTo>
                <a:lnTo>
                  <a:pt x="9295" y="12118"/>
                </a:lnTo>
                <a:lnTo>
                  <a:pt x="9271" y="11729"/>
                </a:lnTo>
                <a:lnTo>
                  <a:pt x="9246" y="11315"/>
                </a:lnTo>
                <a:lnTo>
                  <a:pt x="10682" y="11315"/>
                </a:lnTo>
                <a:lnTo>
                  <a:pt x="12142" y="11267"/>
                </a:lnTo>
                <a:lnTo>
                  <a:pt x="13578" y="11194"/>
                </a:lnTo>
                <a:lnTo>
                  <a:pt x="14283" y="11169"/>
                </a:lnTo>
                <a:lnTo>
                  <a:pt x="15013" y="11169"/>
                </a:lnTo>
                <a:lnTo>
                  <a:pt x="15135" y="11145"/>
                </a:lnTo>
                <a:lnTo>
                  <a:pt x="15208" y="11072"/>
                </a:lnTo>
                <a:lnTo>
                  <a:pt x="15257" y="10999"/>
                </a:lnTo>
                <a:lnTo>
                  <a:pt x="15257" y="10902"/>
                </a:lnTo>
                <a:lnTo>
                  <a:pt x="15305" y="10731"/>
                </a:lnTo>
                <a:lnTo>
                  <a:pt x="15305" y="10586"/>
                </a:lnTo>
                <a:lnTo>
                  <a:pt x="15281" y="10245"/>
                </a:lnTo>
                <a:lnTo>
                  <a:pt x="15135" y="9126"/>
                </a:lnTo>
                <a:lnTo>
                  <a:pt x="15086" y="8615"/>
                </a:lnTo>
                <a:lnTo>
                  <a:pt x="15086" y="8104"/>
                </a:lnTo>
                <a:lnTo>
                  <a:pt x="15086" y="7933"/>
                </a:lnTo>
                <a:lnTo>
                  <a:pt x="15111" y="7739"/>
                </a:lnTo>
                <a:lnTo>
                  <a:pt x="15135" y="7568"/>
                </a:lnTo>
                <a:lnTo>
                  <a:pt x="15135" y="7374"/>
                </a:lnTo>
                <a:lnTo>
                  <a:pt x="15135" y="7276"/>
                </a:lnTo>
                <a:lnTo>
                  <a:pt x="15111" y="7179"/>
                </a:lnTo>
                <a:lnTo>
                  <a:pt x="15086" y="7130"/>
                </a:lnTo>
                <a:lnTo>
                  <a:pt x="15038" y="7106"/>
                </a:lnTo>
                <a:lnTo>
                  <a:pt x="14965" y="7057"/>
                </a:lnTo>
                <a:lnTo>
                  <a:pt x="14892" y="7033"/>
                </a:lnTo>
                <a:lnTo>
                  <a:pt x="14064" y="7033"/>
                </a:lnTo>
                <a:lnTo>
                  <a:pt x="13237" y="7057"/>
                </a:lnTo>
                <a:lnTo>
                  <a:pt x="12434" y="7082"/>
                </a:lnTo>
                <a:lnTo>
                  <a:pt x="11607" y="7082"/>
                </a:lnTo>
                <a:lnTo>
                  <a:pt x="9246" y="6984"/>
                </a:lnTo>
                <a:lnTo>
                  <a:pt x="9246" y="6765"/>
                </a:lnTo>
                <a:lnTo>
                  <a:pt x="9246" y="6571"/>
                </a:lnTo>
                <a:lnTo>
                  <a:pt x="9198" y="6352"/>
                </a:lnTo>
                <a:lnTo>
                  <a:pt x="9222" y="6327"/>
                </a:lnTo>
                <a:lnTo>
                  <a:pt x="10925" y="6303"/>
                </a:lnTo>
                <a:lnTo>
                  <a:pt x="12556" y="6303"/>
                </a:lnTo>
                <a:lnTo>
                  <a:pt x="14186" y="6376"/>
                </a:lnTo>
                <a:lnTo>
                  <a:pt x="14259" y="6376"/>
                </a:lnTo>
                <a:lnTo>
                  <a:pt x="14308" y="6352"/>
                </a:lnTo>
                <a:lnTo>
                  <a:pt x="14381" y="6279"/>
                </a:lnTo>
                <a:lnTo>
                  <a:pt x="14405" y="6206"/>
                </a:lnTo>
                <a:lnTo>
                  <a:pt x="14405" y="6108"/>
                </a:lnTo>
                <a:lnTo>
                  <a:pt x="14575" y="5962"/>
                </a:lnTo>
                <a:lnTo>
                  <a:pt x="14940" y="5670"/>
                </a:lnTo>
                <a:lnTo>
                  <a:pt x="15329" y="5427"/>
                </a:lnTo>
                <a:lnTo>
                  <a:pt x="15597" y="5232"/>
                </a:lnTo>
                <a:lnTo>
                  <a:pt x="15913" y="4965"/>
                </a:lnTo>
                <a:lnTo>
                  <a:pt x="16059" y="4819"/>
                </a:lnTo>
                <a:lnTo>
                  <a:pt x="16181" y="4673"/>
                </a:lnTo>
                <a:lnTo>
                  <a:pt x="16254" y="4502"/>
                </a:lnTo>
                <a:lnTo>
                  <a:pt x="16254" y="4429"/>
                </a:lnTo>
                <a:lnTo>
                  <a:pt x="16254" y="4356"/>
                </a:lnTo>
                <a:lnTo>
                  <a:pt x="16278" y="4283"/>
                </a:lnTo>
                <a:lnTo>
                  <a:pt x="16278" y="4210"/>
                </a:lnTo>
                <a:lnTo>
                  <a:pt x="16230" y="4064"/>
                </a:lnTo>
                <a:lnTo>
                  <a:pt x="16132" y="3894"/>
                </a:lnTo>
                <a:lnTo>
                  <a:pt x="16011" y="3724"/>
                </a:lnTo>
                <a:lnTo>
                  <a:pt x="15743" y="3432"/>
                </a:lnTo>
                <a:lnTo>
                  <a:pt x="15524" y="3213"/>
                </a:lnTo>
                <a:lnTo>
                  <a:pt x="15135" y="2848"/>
                </a:lnTo>
                <a:lnTo>
                  <a:pt x="14746" y="2532"/>
                </a:lnTo>
                <a:lnTo>
                  <a:pt x="14478" y="2288"/>
                </a:lnTo>
                <a:lnTo>
                  <a:pt x="14308" y="2215"/>
                </a:lnTo>
                <a:lnTo>
                  <a:pt x="14235" y="2167"/>
                </a:lnTo>
                <a:lnTo>
                  <a:pt x="14162" y="2167"/>
                </a:lnTo>
                <a:lnTo>
                  <a:pt x="14089" y="2118"/>
                </a:lnTo>
                <a:lnTo>
                  <a:pt x="14016" y="2118"/>
                </a:lnTo>
                <a:lnTo>
                  <a:pt x="13237" y="2142"/>
                </a:lnTo>
                <a:lnTo>
                  <a:pt x="12483" y="2167"/>
                </a:lnTo>
                <a:lnTo>
                  <a:pt x="11704" y="2215"/>
                </a:lnTo>
                <a:lnTo>
                  <a:pt x="10950" y="2240"/>
                </a:lnTo>
                <a:lnTo>
                  <a:pt x="10171" y="2240"/>
                </a:lnTo>
                <a:lnTo>
                  <a:pt x="9392" y="2215"/>
                </a:lnTo>
                <a:lnTo>
                  <a:pt x="9441" y="2069"/>
                </a:lnTo>
                <a:lnTo>
                  <a:pt x="9465" y="1899"/>
                </a:lnTo>
                <a:lnTo>
                  <a:pt x="9465" y="1558"/>
                </a:lnTo>
                <a:lnTo>
                  <a:pt x="9417" y="1218"/>
                </a:lnTo>
                <a:lnTo>
                  <a:pt x="9368" y="950"/>
                </a:lnTo>
                <a:lnTo>
                  <a:pt x="9295" y="755"/>
                </a:lnTo>
                <a:lnTo>
                  <a:pt x="9222" y="561"/>
                </a:lnTo>
                <a:lnTo>
                  <a:pt x="9125" y="415"/>
                </a:lnTo>
                <a:lnTo>
                  <a:pt x="8979" y="293"/>
                </a:lnTo>
                <a:lnTo>
                  <a:pt x="8833" y="196"/>
                </a:lnTo>
                <a:lnTo>
                  <a:pt x="8662" y="98"/>
                </a:lnTo>
                <a:lnTo>
                  <a:pt x="8492" y="50"/>
                </a:lnTo>
                <a:lnTo>
                  <a:pt x="8297" y="1"/>
                </a:lnTo>
                <a:close/>
              </a:path>
            </a:pathLst>
          </a:custGeom>
          <a:solidFill>
            <a:srgbClr val="2B354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65" name="Google Shape;165;p32"/>
          <p:cNvGrpSpPr/>
          <p:nvPr/>
        </p:nvGrpSpPr>
        <p:grpSpPr>
          <a:xfrm>
            <a:off x="6250950" y="249875"/>
            <a:ext cx="1214100" cy="1108200"/>
            <a:chOff x="6343125" y="249875"/>
            <a:chExt cx="1214100" cy="1108200"/>
          </a:xfrm>
        </p:grpSpPr>
        <p:sp>
          <p:nvSpPr>
            <p:cNvPr id="166" name="Google Shape;166;p32"/>
            <p:cNvSpPr/>
            <p:nvPr/>
          </p:nvSpPr>
          <p:spPr>
            <a:xfrm>
              <a:off x="6425625" y="307025"/>
              <a:ext cx="1049100" cy="993900"/>
            </a:xfrm>
            <a:prstGeom prst="ellipse">
              <a:avLst/>
            </a:prstGeom>
            <a:noFill/>
            <a:ln cap="flat" cmpd="sng" w="28575">
              <a:solidFill>
                <a:schemeClr val="dk1"/>
              </a:solidFill>
              <a:prstDash val="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32"/>
            <p:cNvSpPr txBox="1"/>
            <p:nvPr/>
          </p:nvSpPr>
          <p:spPr>
            <a:xfrm>
              <a:off x="6343125" y="249875"/>
              <a:ext cx="1214100" cy="1108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6000">
                  <a:solidFill>
                    <a:schemeClr val="dk1"/>
                  </a:solidFill>
                  <a:latin typeface="Amatic SC"/>
                  <a:ea typeface="Amatic SC"/>
                  <a:cs typeface="Amatic SC"/>
                  <a:sym typeface="Amatic SC"/>
                </a:rPr>
                <a:t>3</a:t>
              </a:r>
              <a:endParaRPr b="1" sz="6000">
                <a:solidFill>
                  <a:schemeClr val="dk1"/>
                </a:solidFill>
                <a:latin typeface="Amatic SC"/>
                <a:ea typeface="Amatic SC"/>
                <a:cs typeface="Amatic SC"/>
                <a:sym typeface="Amatic SC"/>
              </a:endParaRPr>
            </a:p>
          </p:txBody>
        </p:sp>
      </p:grpSp>
      <p:sp>
        <p:nvSpPr>
          <p:cNvPr id="168" name="Google Shape;168;p32"/>
          <p:cNvSpPr txBox="1"/>
          <p:nvPr/>
        </p:nvSpPr>
        <p:spPr>
          <a:xfrm>
            <a:off x="4962900" y="1471350"/>
            <a:ext cx="4011000" cy="3421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2100">
              <a:solidFill>
                <a:srgbClr val="F3F3F3"/>
              </a:solidFill>
              <a:latin typeface="Calibri"/>
              <a:ea typeface="Calibri"/>
              <a:cs typeface="Calibri"/>
              <a:sym typeface="Calibri"/>
            </a:endParaRPr>
          </a:p>
          <a:p>
            <a:pPr indent="0" lvl="0" marL="0" rtl="0" algn="l">
              <a:spcBef>
                <a:spcPts val="1000"/>
              </a:spcBef>
              <a:spcAft>
                <a:spcPts val="0"/>
              </a:spcAft>
              <a:buNone/>
            </a:pPr>
            <a:r>
              <a:t/>
            </a:r>
            <a:endParaRPr sz="2100">
              <a:solidFill>
                <a:srgbClr val="F3F3F3"/>
              </a:solidFill>
              <a:latin typeface="Calibri"/>
              <a:ea typeface="Calibri"/>
              <a:cs typeface="Calibri"/>
              <a:sym typeface="Calibri"/>
            </a:endParaRPr>
          </a:p>
          <a:p>
            <a:pPr indent="0" lvl="0" marL="0" rtl="0" algn="l">
              <a:spcBef>
                <a:spcPts val="1000"/>
              </a:spcBef>
              <a:spcAft>
                <a:spcPts val="0"/>
              </a:spcAft>
              <a:buNone/>
            </a:pPr>
            <a:r>
              <a:rPr lang="en" sz="2100">
                <a:solidFill>
                  <a:srgbClr val="F3F3F3"/>
                </a:solidFill>
                <a:latin typeface="Calibri"/>
                <a:ea typeface="Calibri"/>
                <a:cs typeface="Calibri"/>
                <a:sym typeface="Calibri"/>
              </a:rPr>
              <a:t>You all have EDITING ACCESS</a:t>
            </a:r>
            <a:r>
              <a:rPr lang="en" sz="2100">
                <a:solidFill>
                  <a:srgbClr val="800000"/>
                </a:solidFill>
                <a:latin typeface="Calibri"/>
                <a:ea typeface="Calibri"/>
                <a:cs typeface="Calibri"/>
                <a:sym typeface="Calibri"/>
              </a:rPr>
              <a:t> to this </a:t>
            </a:r>
            <a:r>
              <a:rPr lang="en" sz="2100">
                <a:solidFill>
                  <a:srgbClr val="800000"/>
                </a:solidFill>
                <a:highlight>
                  <a:srgbClr val="FFFF00"/>
                </a:highlight>
                <a:latin typeface="Calibri"/>
                <a:ea typeface="Calibri"/>
                <a:cs typeface="Calibri"/>
                <a:sym typeface="Calibri"/>
              </a:rPr>
              <a:t>Google slide deck</a:t>
            </a:r>
            <a:r>
              <a:rPr lang="en" sz="2100">
                <a:solidFill>
                  <a:srgbClr val="800000"/>
                </a:solidFill>
                <a:latin typeface="Calibri"/>
                <a:ea typeface="Calibri"/>
                <a:cs typeface="Calibri"/>
                <a:sym typeface="Calibri"/>
              </a:rPr>
              <a:t> which means you can change things. Please:</a:t>
            </a:r>
            <a:endParaRPr sz="2100">
              <a:solidFill>
                <a:srgbClr val="800000"/>
              </a:solidFill>
              <a:latin typeface="Calibri"/>
              <a:ea typeface="Calibri"/>
              <a:cs typeface="Calibri"/>
              <a:sym typeface="Calibri"/>
            </a:endParaRPr>
          </a:p>
          <a:p>
            <a:pPr indent="0" lvl="0" marL="0" rtl="0" algn="l">
              <a:spcBef>
                <a:spcPts val="1000"/>
              </a:spcBef>
              <a:spcAft>
                <a:spcPts val="0"/>
              </a:spcAft>
              <a:buNone/>
            </a:pPr>
            <a:r>
              <a:rPr lang="en" sz="2100">
                <a:solidFill>
                  <a:srgbClr val="F3F3F3"/>
                </a:solidFill>
                <a:latin typeface="Calibri"/>
                <a:ea typeface="Calibri"/>
                <a:cs typeface="Calibri"/>
                <a:sym typeface="Calibri"/>
              </a:rPr>
              <a:t>DON’T</a:t>
            </a:r>
            <a:r>
              <a:rPr lang="en" sz="2100">
                <a:solidFill>
                  <a:srgbClr val="800000"/>
                </a:solidFill>
                <a:latin typeface="Calibri"/>
                <a:ea typeface="Calibri"/>
                <a:cs typeface="Calibri"/>
                <a:sym typeface="Calibri"/>
              </a:rPr>
              <a:t> change the content of the slide deck</a:t>
            </a:r>
            <a:endParaRPr sz="2100">
              <a:solidFill>
                <a:srgbClr val="800000"/>
              </a:solidFill>
              <a:latin typeface="Calibri"/>
              <a:ea typeface="Calibri"/>
              <a:cs typeface="Calibri"/>
              <a:sym typeface="Calibri"/>
            </a:endParaRPr>
          </a:p>
          <a:p>
            <a:pPr indent="0" lvl="0" marL="0" rtl="0" algn="l">
              <a:spcBef>
                <a:spcPts val="1000"/>
              </a:spcBef>
              <a:spcAft>
                <a:spcPts val="0"/>
              </a:spcAft>
              <a:buNone/>
            </a:pPr>
            <a:r>
              <a:rPr lang="en" sz="2100">
                <a:solidFill>
                  <a:srgbClr val="FFFFFF"/>
                </a:solidFill>
                <a:latin typeface="Calibri"/>
                <a:ea typeface="Calibri"/>
                <a:cs typeface="Calibri"/>
                <a:sym typeface="Calibri"/>
              </a:rPr>
              <a:t>DON’T</a:t>
            </a:r>
            <a:r>
              <a:rPr lang="en" sz="1600">
                <a:solidFill>
                  <a:srgbClr val="FFFFFF"/>
                </a:solidFill>
                <a:latin typeface="Calibri"/>
                <a:ea typeface="Calibri"/>
                <a:cs typeface="Calibri"/>
                <a:sym typeface="Calibri"/>
              </a:rPr>
              <a:t> </a:t>
            </a:r>
            <a:r>
              <a:rPr lang="en" sz="2100">
                <a:solidFill>
                  <a:srgbClr val="800000"/>
                </a:solidFill>
                <a:latin typeface="Calibri"/>
                <a:ea typeface="Calibri"/>
                <a:cs typeface="Calibri"/>
                <a:sym typeface="Calibri"/>
              </a:rPr>
              <a:t>SHARE this link with anyone</a:t>
            </a:r>
            <a:endParaRPr sz="2600">
              <a:solidFill>
                <a:srgbClr val="800000"/>
              </a:solidFill>
              <a:latin typeface="Calibri"/>
              <a:ea typeface="Calibri"/>
              <a:cs typeface="Calibri"/>
              <a:sym typeface="Calibri"/>
            </a:endParaRPr>
          </a:p>
          <a:p>
            <a:pPr indent="0" lvl="0" marL="0" rtl="0" algn="l">
              <a:spcBef>
                <a:spcPts val="1000"/>
              </a:spcBef>
              <a:spcAft>
                <a:spcPts val="0"/>
              </a:spcAft>
              <a:buNone/>
            </a:pPr>
            <a:r>
              <a:rPr lang="en" sz="2100">
                <a:solidFill>
                  <a:srgbClr val="F3F3F3"/>
                </a:solidFill>
                <a:latin typeface="Calibri"/>
                <a:ea typeface="Calibri"/>
                <a:cs typeface="Calibri"/>
                <a:sym typeface="Calibri"/>
              </a:rPr>
              <a:t>DO </a:t>
            </a:r>
            <a:r>
              <a:rPr lang="en" sz="2100">
                <a:solidFill>
                  <a:srgbClr val="800000"/>
                </a:solidFill>
                <a:latin typeface="Calibri"/>
                <a:ea typeface="Calibri"/>
                <a:cs typeface="Calibri"/>
                <a:sym typeface="Calibri"/>
              </a:rPr>
              <a:t>edit </a:t>
            </a:r>
            <a:r>
              <a:rPr lang="en" sz="2100">
                <a:solidFill>
                  <a:srgbClr val="F3F3F3"/>
                </a:solidFill>
                <a:latin typeface="Calibri"/>
                <a:ea typeface="Calibri"/>
                <a:cs typeface="Calibri"/>
                <a:sym typeface="Calibri"/>
              </a:rPr>
              <a:t>only when</a:t>
            </a:r>
            <a:r>
              <a:rPr lang="en" sz="2100">
                <a:solidFill>
                  <a:srgbClr val="800000"/>
                </a:solidFill>
                <a:latin typeface="Calibri"/>
                <a:ea typeface="Calibri"/>
                <a:cs typeface="Calibri"/>
                <a:sym typeface="Calibri"/>
              </a:rPr>
              <a:t> prompted by the facilitator. </a:t>
            </a:r>
            <a:endParaRPr sz="2100">
              <a:solidFill>
                <a:srgbClr val="800000"/>
              </a:solidFill>
              <a:latin typeface="Calibri"/>
              <a:ea typeface="Calibri"/>
              <a:cs typeface="Calibri"/>
              <a:sym typeface="Calibri"/>
            </a:endParaRPr>
          </a:p>
          <a:p>
            <a:pPr indent="0" lvl="0" marL="0" rtl="0" algn="l">
              <a:spcBef>
                <a:spcPts val="1000"/>
              </a:spcBef>
              <a:spcAft>
                <a:spcPts val="0"/>
              </a:spcAft>
              <a:buNone/>
            </a:pPr>
            <a:r>
              <a:rPr lang="en" sz="2100">
                <a:solidFill>
                  <a:srgbClr val="F3F3F3"/>
                </a:solidFill>
                <a:latin typeface="Calibri"/>
                <a:ea typeface="Calibri"/>
                <a:cs typeface="Calibri"/>
                <a:sym typeface="Calibri"/>
              </a:rPr>
              <a:t>DO </a:t>
            </a:r>
            <a:r>
              <a:rPr lang="en" sz="2100">
                <a:solidFill>
                  <a:srgbClr val="800000"/>
                </a:solidFill>
                <a:latin typeface="Calibri"/>
                <a:ea typeface="Calibri"/>
                <a:cs typeface="Calibri"/>
                <a:sym typeface="Calibri"/>
              </a:rPr>
              <a:t>follow along as we present. </a:t>
            </a:r>
            <a:endParaRPr sz="2100">
              <a:solidFill>
                <a:srgbClr val="800000"/>
              </a:solidFill>
              <a:latin typeface="Calibri"/>
              <a:ea typeface="Calibri"/>
              <a:cs typeface="Calibri"/>
              <a:sym typeface="Calibri"/>
            </a:endParaRPr>
          </a:p>
          <a:p>
            <a:pPr indent="0" lvl="0" marL="0" rtl="0" algn="ctr">
              <a:spcBef>
                <a:spcPts val="1000"/>
              </a:spcBef>
              <a:spcAft>
                <a:spcPts val="0"/>
              </a:spcAft>
              <a:buNone/>
            </a:pPr>
            <a:r>
              <a:t/>
            </a:r>
            <a:endParaRPr sz="1600">
              <a:solidFill>
                <a:srgbClr val="FFFFFF"/>
              </a:solidFill>
              <a:latin typeface="Calibri"/>
              <a:ea typeface="Calibri"/>
              <a:cs typeface="Calibri"/>
              <a:sym typeface="Calibri"/>
            </a:endParaRPr>
          </a:p>
          <a:p>
            <a:pPr indent="0" lvl="0" marL="0" rtl="0" algn="l">
              <a:spcBef>
                <a:spcPts val="1000"/>
              </a:spcBef>
              <a:spcAft>
                <a:spcPts val="1000"/>
              </a:spcAft>
              <a:buNone/>
            </a:pPr>
            <a:r>
              <a:t/>
            </a:r>
            <a:endParaRPr sz="1700">
              <a:solidFill>
                <a:srgbClr val="800000"/>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cxnSp>
        <p:nvCxnSpPr>
          <p:cNvPr id="173" name="Google Shape;173;p33"/>
          <p:cNvCxnSpPr/>
          <p:nvPr/>
        </p:nvCxnSpPr>
        <p:spPr>
          <a:xfrm>
            <a:off x="4990867" y="4344374"/>
            <a:ext cx="3421200" cy="51600"/>
          </a:xfrm>
          <a:prstGeom prst="bentConnector3">
            <a:avLst>
              <a:gd fmla="val 50000" name="adj1"/>
            </a:avLst>
          </a:prstGeom>
          <a:noFill/>
          <a:ln cap="flat" cmpd="sng" w="38100">
            <a:solidFill>
              <a:srgbClr val="CC0000"/>
            </a:solidFill>
            <a:prstDash val="solid"/>
            <a:round/>
            <a:headEnd len="med" w="med" type="none"/>
            <a:tailEnd len="med" w="med" type="none"/>
          </a:ln>
        </p:spPr>
      </p:cxnSp>
      <p:cxnSp>
        <p:nvCxnSpPr>
          <p:cNvPr id="174" name="Google Shape;174;p33"/>
          <p:cNvCxnSpPr>
            <a:endCxn id="175" idx="6"/>
          </p:cNvCxnSpPr>
          <p:nvPr/>
        </p:nvCxnSpPr>
        <p:spPr>
          <a:xfrm rot="5400000">
            <a:off x="2483450" y="3369575"/>
            <a:ext cx="845100" cy="399900"/>
          </a:xfrm>
          <a:prstGeom prst="bentConnector2">
            <a:avLst/>
          </a:prstGeom>
          <a:noFill/>
          <a:ln cap="flat" cmpd="sng" w="38100">
            <a:solidFill>
              <a:srgbClr val="990000"/>
            </a:solidFill>
            <a:prstDash val="solid"/>
            <a:round/>
            <a:headEnd len="med" w="med" type="none"/>
            <a:tailEnd len="med" w="med" type="none"/>
          </a:ln>
        </p:spPr>
      </p:cxnSp>
      <p:cxnSp>
        <p:nvCxnSpPr>
          <p:cNvPr id="176" name="Google Shape;176;p33"/>
          <p:cNvCxnSpPr>
            <a:stCxn id="175" idx="2"/>
            <a:endCxn id="177" idx="6"/>
          </p:cNvCxnSpPr>
          <p:nvPr/>
        </p:nvCxnSpPr>
        <p:spPr>
          <a:xfrm flipH="1">
            <a:off x="1003550" y="3992075"/>
            <a:ext cx="958800" cy="600"/>
          </a:xfrm>
          <a:prstGeom prst="bentConnector3">
            <a:avLst>
              <a:gd fmla="val 49999" name="adj1"/>
            </a:avLst>
          </a:prstGeom>
          <a:noFill/>
          <a:ln cap="flat" cmpd="sng" w="38100">
            <a:solidFill>
              <a:srgbClr val="990000"/>
            </a:solidFill>
            <a:prstDash val="solid"/>
            <a:round/>
            <a:headEnd len="med" w="med" type="none"/>
            <a:tailEnd len="med" w="med" type="none"/>
          </a:ln>
        </p:spPr>
      </p:cxnSp>
      <p:cxnSp>
        <p:nvCxnSpPr>
          <p:cNvPr id="178" name="Google Shape;178;p33"/>
          <p:cNvCxnSpPr>
            <a:stCxn id="179" idx="6"/>
            <a:endCxn id="180" idx="1"/>
          </p:cNvCxnSpPr>
          <p:nvPr/>
        </p:nvCxnSpPr>
        <p:spPr>
          <a:xfrm>
            <a:off x="1512175" y="1447859"/>
            <a:ext cx="1910100" cy="197400"/>
          </a:xfrm>
          <a:prstGeom prst="bentConnector3">
            <a:avLst>
              <a:gd fmla="val 49999" name="adj1"/>
            </a:avLst>
          </a:prstGeom>
          <a:noFill/>
          <a:ln cap="flat" cmpd="sng" w="38100">
            <a:solidFill>
              <a:srgbClr val="F6C76B"/>
            </a:solidFill>
            <a:prstDash val="solid"/>
            <a:round/>
            <a:headEnd len="med" w="med" type="none"/>
            <a:tailEnd len="med" w="med" type="none"/>
          </a:ln>
        </p:spPr>
      </p:cxnSp>
      <p:cxnSp>
        <p:nvCxnSpPr>
          <p:cNvPr id="181" name="Google Shape;181;p33"/>
          <p:cNvCxnSpPr>
            <a:stCxn id="182" idx="3"/>
            <a:endCxn id="183" idx="2"/>
          </p:cNvCxnSpPr>
          <p:nvPr/>
        </p:nvCxnSpPr>
        <p:spPr>
          <a:xfrm flipH="1" rot="10800000">
            <a:off x="6008992" y="1501930"/>
            <a:ext cx="1756800" cy="143400"/>
          </a:xfrm>
          <a:prstGeom prst="bentConnector3">
            <a:avLst>
              <a:gd fmla="val 50000" name="adj1"/>
            </a:avLst>
          </a:prstGeom>
          <a:noFill/>
          <a:ln cap="flat" cmpd="sng" w="38100">
            <a:solidFill>
              <a:srgbClr val="E69138"/>
            </a:solidFill>
            <a:prstDash val="solid"/>
            <a:round/>
            <a:headEnd len="med" w="med" type="none"/>
            <a:tailEnd len="med" w="med" type="none"/>
          </a:ln>
        </p:spPr>
      </p:cxnSp>
      <p:sp>
        <p:nvSpPr>
          <p:cNvPr id="184" name="Google Shape;184;p33"/>
          <p:cNvSpPr txBox="1"/>
          <p:nvPr>
            <p:ph idx="4294967295" type="title"/>
          </p:nvPr>
        </p:nvSpPr>
        <p:spPr>
          <a:xfrm>
            <a:off x="311700" y="2164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2600"/>
              <a:t>Meet the Open Peer Reviewers in Africa Founding Team</a:t>
            </a:r>
            <a:endParaRPr sz="2600"/>
          </a:p>
        </p:txBody>
      </p:sp>
      <p:grpSp>
        <p:nvGrpSpPr>
          <p:cNvPr id="185" name="Google Shape;185;p33"/>
          <p:cNvGrpSpPr/>
          <p:nvPr/>
        </p:nvGrpSpPr>
        <p:grpSpPr>
          <a:xfrm>
            <a:off x="2829401" y="940635"/>
            <a:ext cx="3564874" cy="3563208"/>
            <a:chOff x="7804870" y="2682313"/>
            <a:chExt cx="720118" cy="719782"/>
          </a:xfrm>
        </p:grpSpPr>
        <p:sp>
          <p:nvSpPr>
            <p:cNvPr id="186" name="Google Shape;186;p33"/>
            <p:cNvSpPr/>
            <p:nvPr/>
          </p:nvSpPr>
          <p:spPr>
            <a:xfrm>
              <a:off x="7804870" y="2922841"/>
              <a:ext cx="256443" cy="407568"/>
            </a:xfrm>
            <a:custGeom>
              <a:rect b="b" l="l" r="r" t="t"/>
              <a:pathLst>
                <a:path extrusionOk="0" h="598" w="376">
                  <a:moveTo>
                    <a:pt x="242" y="519"/>
                  </a:moveTo>
                  <a:cubicBezTo>
                    <a:pt x="234" y="513"/>
                    <a:pt x="229" y="503"/>
                    <a:pt x="228" y="493"/>
                  </a:cubicBezTo>
                  <a:cubicBezTo>
                    <a:pt x="227" y="477"/>
                    <a:pt x="233" y="460"/>
                    <a:pt x="244" y="445"/>
                  </a:cubicBezTo>
                  <a:cubicBezTo>
                    <a:pt x="255" y="430"/>
                    <a:pt x="269" y="420"/>
                    <a:pt x="284" y="416"/>
                  </a:cubicBezTo>
                  <a:cubicBezTo>
                    <a:pt x="294" y="413"/>
                    <a:pt x="305" y="415"/>
                    <a:pt x="313" y="421"/>
                  </a:cubicBezTo>
                  <a:cubicBezTo>
                    <a:pt x="316" y="424"/>
                    <a:pt x="319" y="427"/>
                    <a:pt x="321" y="430"/>
                  </a:cubicBezTo>
                  <a:cubicBezTo>
                    <a:pt x="326" y="437"/>
                    <a:pt x="335" y="437"/>
                    <a:pt x="340" y="430"/>
                  </a:cubicBezTo>
                  <a:cubicBezTo>
                    <a:pt x="372" y="386"/>
                    <a:pt x="372" y="386"/>
                    <a:pt x="372" y="386"/>
                  </a:cubicBezTo>
                  <a:cubicBezTo>
                    <a:pt x="376" y="381"/>
                    <a:pt x="375" y="374"/>
                    <a:pt x="370" y="371"/>
                  </a:cubicBezTo>
                  <a:cubicBezTo>
                    <a:pt x="313" y="325"/>
                    <a:pt x="276" y="254"/>
                    <a:pt x="276" y="175"/>
                  </a:cubicBezTo>
                  <a:cubicBezTo>
                    <a:pt x="276" y="157"/>
                    <a:pt x="278" y="140"/>
                    <a:pt x="281" y="124"/>
                  </a:cubicBezTo>
                  <a:cubicBezTo>
                    <a:pt x="283" y="118"/>
                    <a:pt x="279" y="112"/>
                    <a:pt x="274" y="111"/>
                  </a:cubicBezTo>
                  <a:cubicBezTo>
                    <a:pt x="177" y="79"/>
                    <a:pt x="177" y="79"/>
                    <a:pt x="177" y="79"/>
                  </a:cubicBezTo>
                  <a:cubicBezTo>
                    <a:pt x="175" y="77"/>
                    <a:pt x="173" y="74"/>
                    <a:pt x="174" y="71"/>
                  </a:cubicBezTo>
                  <a:cubicBezTo>
                    <a:pt x="176" y="64"/>
                    <a:pt x="178" y="58"/>
                    <a:pt x="185" y="56"/>
                  </a:cubicBezTo>
                  <a:cubicBezTo>
                    <a:pt x="189" y="55"/>
                    <a:pt x="193" y="55"/>
                    <a:pt x="197" y="54"/>
                  </a:cubicBezTo>
                  <a:cubicBezTo>
                    <a:pt x="209" y="50"/>
                    <a:pt x="215" y="38"/>
                    <a:pt x="208" y="27"/>
                  </a:cubicBezTo>
                  <a:cubicBezTo>
                    <a:pt x="201" y="16"/>
                    <a:pt x="189" y="9"/>
                    <a:pt x="177" y="5"/>
                  </a:cubicBezTo>
                  <a:cubicBezTo>
                    <a:pt x="165" y="1"/>
                    <a:pt x="151" y="0"/>
                    <a:pt x="139" y="5"/>
                  </a:cubicBezTo>
                  <a:cubicBezTo>
                    <a:pt x="127" y="9"/>
                    <a:pt x="124" y="23"/>
                    <a:pt x="132" y="32"/>
                  </a:cubicBezTo>
                  <a:cubicBezTo>
                    <a:pt x="135" y="36"/>
                    <a:pt x="138" y="38"/>
                    <a:pt x="140" y="42"/>
                  </a:cubicBezTo>
                  <a:cubicBezTo>
                    <a:pt x="145" y="48"/>
                    <a:pt x="143" y="54"/>
                    <a:pt x="141" y="60"/>
                  </a:cubicBezTo>
                  <a:cubicBezTo>
                    <a:pt x="140" y="63"/>
                    <a:pt x="136" y="65"/>
                    <a:pt x="133" y="65"/>
                  </a:cubicBezTo>
                  <a:cubicBezTo>
                    <a:pt x="32" y="32"/>
                    <a:pt x="32" y="32"/>
                    <a:pt x="32" y="32"/>
                  </a:cubicBezTo>
                  <a:cubicBezTo>
                    <a:pt x="26" y="30"/>
                    <a:pt x="19" y="34"/>
                    <a:pt x="17" y="40"/>
                  </a:cubicBezTo>
                  <a:cubicBezTo>
                    <a:pt x="6" y="83"/>
                    <a:pt x="0" y="128"/>
                    <a:pt x="0" y="175"/>
                  </a:cubicBezTo>
                  <a:cubicBezTo>
                    <a:pt x="0" y="345"/>
                    <a:pt x="81" y="497"/>
                    <a:pt x="207" y="594"/>
                  </a:cubicBezTo>
                  <a:cubicBezTo>
                    <a:pt x="212" y="598"/>
                    <a:pt x="219" y="597"/>
                    <a:pt x="223" y="591"/>
                  </a:cubicBezTo>
                  <a:cubicBezTo>
                    <a:pt x="259" y="542"/>
                    <a:pt x="259" y="542"/>
                    <a:pt x="259" y="542"/>
                  </a:cubicBezTo>
                  <a:cubicBezTo>
                    <a:pt x="264" y="535"/>
                    <a:pt x="260" y="526"/>
                    <a:pt x="253" y="524"/>
                  </a:cubicBezTo>
                  <a:cubicBezTo>
                    <a:pt x="249" y="523"/>
                    <a:pt x="245" y="521"/>
                    <a:pt x="242" y="519"/>
                  </a:cubicBezTo>
                  <a:close/>
                </a:path>
              </a:pathLst>
            </a:custGeom>
            <a:solidFill>
              <a:srgbClr val="990000"/>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2B3547"/>
                </a:buClr>
                <a:buSzPts val="1400"/>
                <a:buFont typeface="Calibri"/>
                <a:buNone/>
              </a:pPr>
              <a:r>
                <a:t/>
              </a:r>
              <a:endParaRPr b="0" i="0" sz="1400" u="none" cap="none" strike="noStrike">
                <a:solidFill>
                  <a:srgbClr val="2B3547"/>
                </a:solidFill>
                <a:latin typeface="Calibri"/>
                <a:ea typeface="Calibri"/>
                <a:cs typeface="Calibri"/>
                <a:sym typeface="Calibri"/>
              </a:endParaRPr>
            </a:p>
          </p:txBody>
        </p:sp>
        <p:sp>
          <p:nvSpPr>
            <p:cNvPr id="187" name="Google Shape;187;p33"/>
            <p:cNvSpPr/>
            <p:nvPr/>
          </p:nvSpPr>
          <p:spPr>
            <a:xfrm>
              <a:off x="7823833" y="2682313"/>
              <a:ext cx="377215" cy="304549"/>
            </a:xfrm>
            <a:custGeom>
              <a:rect b="b" l="l" r="r" t="t"/>
              <a:pathLst>
                <a:path extrusionOk="0" h="447" w="553">
                  <a:moveTo>
                    <a:pt x="84" y="362"/>
                  </a:moveTo>
                  <a:cubicBezTo>
                    <a:pt x="87" y="352"/>
                    <a:pt x="95" y="344"/>
                    <a:pt x="105" y="340"/>
                  </a:cubicBezTo>
                  <a:cubicBezTo>
                    <a:pt x="119" y="335"/>
                    <a:pt x="137" y="335"/>
                    <a:pt x="154" y="341"/>
                  </a:cubicBezTo>
                  <a:cubicBezTo>
                    <a:pt x="172" y="346"/>
                    <a:pt x="187" y="357"/>
                    <a:pt x="195" y="370"/>
                  </a:cubicBezTo>
                  <a:cubicBezTo>
                    <a:pt x="201" y="379"/>
                    <a:pt x="202" y="390"/>
                    <a:pt x="199" y="399"/>
                  </a:cubicBezTo>
                  <a:cubicBezTo>
                    <a:pt x="198" y="403"/>
                    <a:pt x="196" y="407"/>
                    <a:pt x="193" y="410"/>
                  </a:cubicBezTo>
                  <a:cubicBezTo>
                    <a:pt x="188" y="416"/>
                    <a:pt x="191" y="425"/>
                    <a:pt x="199" y="428"/>
                  </a:cubicBezTo>
                  <a:cubicBezTo>
                    <a:pt x="250" y="445"/>
                    <a:pt x="250" y="445"/>
                    <a:pt x="250" y="445"/>
                  </a:cubicBezTo>
                  <a:cubicBezTo>
                    <a:pt x="256" y="447"/>
                    <a:pt x="263" y="444"/>
                    <a:pt x="265" y="438"/>
                  </a:cubicBezTo>
                  <a:cubicBezTo>
                    <a:pt x="298" y="352"/>
                    <a:pt x="377" y="288"/>
                    <a:pt x="472" y="277"/>
                  </a:cubicBezTo>
                  <a:cubicBezTo>
                    <a:pt x="478" y="277"/>
                    <a:pt x="482" y="272"/>
                    <a:pt x="482" y="266"/>
                  </a:cubicBezTo>
                  <a:cubicBezTo>
                    <a:pt x="482" y="165"/>
                    <a:pt x="482" y="165"/>
                    <a:pt x="482" y="165"/>
                  </a:cubicBezTo>
                  <a:cubicBezTo>
                    <a:pt x="483" y="162"/>
                    <a:pt x="486" y="159"/>
                    <a:pt x="489" y="159"/>
                  </a:cubicBezTo>
                  <a:cubicBezTo>
                    <a:pt x="496" y="158"/>
                    <a:pt x="502" y="159"/>
                    <a:pt x="507" y="165"/>
                  </a:cubicBezTo>
                  <a:cubicBezTo>
                    <a:pt x="509" y="168"/>
                    <a:pt x="511" y="172"/>
                    <a:pt x="513" y="176"/>
                  </a:cubicBezTo>
                  <a:cubicBezTo>
                    <a:pt x="520" y="186"/>
                    <a:pt x="533" y="187"/>
                    <a:pt x="541" y="178"/>
                  </a:cubicBezTo>
                  <a:cubicBezTo>
                    <a:pt x="549" y="168"/>
                    <a:pt x="553" y="154"/>
                    <a:pt x="552" y="141"/>
                  </a:cubicBezTo>
                  <a:cubicBezTo>
                    <a:pt x="553" y="128"/>
                    <a:pt x="549" y="115"/>
                    <a:pt x="541" y="105"/>
                  </a:cubicBezTo>
                  <a:cubicBezTo>
                    <a:pt x="533" y="95"/>
                    <a:pt x="520" y="96"/>
                    <a:pt x="513" y="107"/>
                  </a:cubicBezTo>
                  <a:cubicBezTo>
                    <a:pt x="511" y="111"/>
                    <a:pt x="509" y="114"/>
                    <a:pt x="507" y="118"/>
                  </a:cubicBezTo>
                  <a:cubicBezTo>
                    <a:pt x="502" y="124"/>
                    <a:pt x="496" y="124"/>
                    <a:pt x="489" y="124"/>
                  </a:cubicBezTo>
                  <a:cubicBezTo>
                    <a:pt x="486" y="124"/>
                    <a:pt x="483" y="121"/>
                    <a:pt x="482" y="118"/>
                  </a:cubicBezTo>
                  <a:cubicBezTo>
                    <a:pt x="482" y="12"/>
                    <a:pt x="482" y="12"/>
                    <a:pt x="482" y="12"/>
                  </a:cubicBezTo>
                  <a:cubicBezTo>
                    <a:pt x="482" y="5"/>
                    <a:pt x="477" y="0"/>
                    <a:pt x="470" y="0"/>
                  </a:cubicBezTo>
                  <a:cubicBezTo>
                    <a:pt x="253" y="12"/>
                    <a:pt x="71" y="155"/>
                    <a:pt x="2" y="352"/>
                  </a:cubicBezTo>
                  <a:cubicBezTo>
                    <a:pt x="0" y="358"/>
                    <a:pt x="3" y="364"/>
                    <a:pt x="9" y="366"/>
                  </a:cubicBezTo>
                  <a:cubicBezTo>
                    <a:pt x="68" y="385"/>
                    <a:pt x="68" y="385"/>
                    <a:pt x="68" y="385"/>
                  </a:cubicBezTo>
                  <a:cubicBezTo>
                    <a:pt x="75" y="388"/>
                    <a:pt x="83" y="382"/>
                    <a:pt x="82" y="374"/>
                  </a:cubicBezTo>
                  <a:cubicBezTo>
                    <a:pt x="82" y="370"/>
                    <a:pt x="83" y="366"/>
                    <a:pt x="84" y="362"/>
                  </a:cubicBezTo>
                  <a:close/>
                </a:path>
              </a:pathLst>
            </a:custGeom>
            <a:solidFill>
              <a:srgbClr val="F6C76B"/>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2B3547"/>
                </a:buClr>
                <a:buSzPts val="1400"/>
                <a:buFont typeface="Calibri"/>
                <a:buNone/>
              </a:pPr>
              <a:r>
                <a:t/>
              </a:r>
              <a:endParaRPr b="0" i="0" sz="1400" u="none" cap="none" strike="noStrike">
                <a:solidFill>
                  <a:srgbClr val="2B3547"/>
                </a:solidFill>
                <a:latin typeface="Calibri"/>
                <a:ea typeface="Calibri"/>
                <a:cs typeface="Calibri"/>
                <a:sym typeface="Calibri"/>
              </a:endParaRPr>
            </a:p>
          </p:txBody>
        </p:sp>
        <p:sp>
          <p:nvSpPr>
            <p:cNvPr id="188" name="Google Shape;188;p33"/>
            <p:cNvSpPr/>
            <p:nvPr/>
          </p:nvSpPr>
          <p:spPr>
            <a:xfrm>
              <a:off x="8277575" y="2932985"/>
              <a:ext cx="247414" cy="390661"/>
            </a:xfrm>
            <a:custGeom>
              <a:rect b="b" l="l" r="r" t="t"/>
              <a:pathLst>
                <a:path extrusionOk="0" h="573" w="363">
                  <a:moveTo>
                    <a:pt x="268" y="20"/>
                  </a:moveTo>
                  <a:cubicBezTo>
                    <a:pt x="261" y="23"/>
                    <a:pt x="258" y="32"/>
                    <a:pt x="263" y="38"/>
                  </a:cubicBezTo>
                  <a:cubicBezTo>
                    <a:pt x="266" y="42"/>
                    <a:pt x="268" y="45"/>
                    <a:pt x="269" y="49"/>
                  </a:cubicBezTo>
                  <a:cubicBezTo>
                    <a:pt x="272" y="59"/>
                    <a:pt x="270" y="70"/>
                    <a:pt x="265" y="79"/>
                  </a:cubicBezTo>
                  <a:cubicBezTo>
                    <a:pt x="256" y="92"/>
                    <a:pt x="242" y="102"/>
                    <a:pt x="224" y="107"/>
                  </a:cubicBezTo>
                  <a:cubicBezTo>
                    <a:pt x="207" y="113"/>
                    <a:pt x="189" y="114"/>
                    <a:pt x="174" y="108"/>
                  </a:cubicBezTo>
                  <a:cubicBezTo>
                    <a:pt x="165" y="104"/>
                    <a:pt x="157" y="96"/>
                    <a:pt x="154" y="86"/>
                  </a:cubicBezTo>
                  <a:cubicBezTo>
                    <a:pt x="153" y="83"/>
                    <a:pt x="152" y="79"/>
                    <a:pt x="152" y="75"/>
                  </a:cubicBezTo>
                  <a:cubicBezTo>
                    <a:pt x="152" y="67"/>
                    <a:pt x="145" y="60"/>
                    <a:pt x="137" y="63"/>
                  </a:cubicBezTo>
                  <a:cubicBezTo>
                    <a:pt x="85" y="80"/>
                    <a:pt x="85" y="80"/>
                    <a:pt x="85" y="80"/>
                  </a:cubicBezTo>
                  <a:cubicBezTo>
                    <a:pt x="80" y="82"/>
                    <a:pt x="76" y="88"/>
                    <a:pt x="78" y="94"/>
                  </a:cubicBezTo>
                  <a:cubicBezTo>
                    <a:pt x="84" y="115"/>
                    <a:pt x="87" y="137"/>
                    <a:pt x="87" y="160"/>
                  </a:cubicBezTo>
                  <a:cubicBezTo>
                    <a:pt x="87" y="233"/>
                    <a:pt x="55" y="299"/>
                    <a:pt x="5" y="345"/>
                  </a:cubicBezTo>
                  <a:cubicBezTo>
                    <a:pt x="0" y="349"/>
                    <a:pt x="0" y="356"/>
                    <a:pt x="3" y="361"/>
                  </a:cubicBezTo>
                  <a:cubicBezTo>
                    <a:pt x="63" y="443"/>
                    <a:pt x="63" y="443"/>
                    <a:pt x="63" y="443"/>
                  </a:cubicBezTo>
                  <a:cubicBezTo>
                    <a:pt x="63" y="446"/>
                    <a:pt x="63" y="449"/>
                    <a:pt x="61" y="452"/>
                  </a:cubicBezTo>
                  <a:cubicBezTo>
                    <a:pt x="55" y="456"/>
                    <a:pt x="50" y="459"/>
                    <a:pt x="43" y="457"/>
                  </a:cubicBezTo>
                  <a:cubicBezTo>
                    <a:pt x="39" y="456"/>
                    <a:pt x="35" y="453"/>
                    <a:pt x="32" y="452"/>
                  </a:cubicBezTo>
                  <a:cubicBezTo>
                    <a:pt x="20" y="447"/>
                    <a:pt x="8" y="454"/>
                    <a:pt x="7" y="467"/>
                  </a:cubicBezTo>
                  <a:cubicBezTo>
                    <a:pt x="6" y="479"/>
                    <a:pt x="12" y="493"/>
                    <a:pt x="20" y="503"/>
                  </a:cubicBezTo>
                  <a:cubicBezTo>
                    <a:pt x="27" y="513"/>
                    <a:pt x="38" y="523"/>
                    <a:pt x="50" y="526"/>
                  </a:cubicBezTo>
                  <a:cubicBezTo>
                    <a:pt x="62" y="529"/>
                    <a:pt x="73" y="520"/>
                    <a:pt x="72" y="507"/>
                  </a:cubicBezTo>
                  <a:cubicBezTo>
                    <a:pt x="72" y="503"/>
                    <a:pt x="71" y="499"/>
                    <a:pt x="70" y="495"/>
                  </a:cubicBezTo>
                  <a:cubicBezTo>
                    <a:pt x="70" y="487"/>
                    <a:pt x="75" y="484"/>
                    <a:pt x="81" y="480"/>
                  </a:cubicBezTo>
                  <a:cubicBezTo>
                    <a:pt x="84" y="478"/>
                    <a:pt x="88" y="479"/>
                    <a:pt x="90" y="481"/>
                  </a:cubicBezTo>
                  <a:cubicBezTo>
                    <a:pt x="153" y="566"/>
                    <a:pt x="153" y="566"/>
                    <a:pt x="153" y="566"/>
                  </a:cubicBezTo>
                  <a:cubicBezTo>
                    <a:pt x="156" y="572"/>
                    <a:pt x="164" y="573"/>
                    <a:pt x="169" y="569"/>
                  </a:cubicBezTo>
                  <a:cubicBezTo>
                    <a:pt x="287" y="472"/>
                    <a:pt x="363" y="324"/>
                    <a:pt x="363" y="160"/>
                  </a:cubicBezTo>
                  <a:cubicBezTo>
                    <a:pt x="363" y="107"/>
                    <a:pt x="355" y="57"/>
                    <a:pt x="341" y="9"/>
                  </a:cubicBezTo>
                  <a:cubicBezTo>
                    <a:pt x="339" y="3"/>
                    <a:pt x="333" y="0"/>
                    <a:pt x="327" y="1"/>
                  </a:cubicBezTo>
                  <a:lnTo>
                    <a:pt x="268" y="20"/>
                  </a:lnTo>
                  <a:close/>
                </a:path>
              </a:pathLst>
            </a:custGeom>
            <a:solidFill>
              <a:srgbClr val="B46206"/>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2B3547"/>
                </a:buClr>
                <a:buSzPts val="1400"/>
                <a:buFont typeface="Calibri"/>
                <a:buNone/>
              </a:pPr>
              <a:r>
                <a:t/>
              </a:r>
              <a:endParaRPr b="0" i="0" sz="1400" u="none" cap="none" strike="noStrike">
                <a:solidFill>
                  <a:srgbClr val="2B3547"/>
                </a:solidFill>
                <a:latin typeface="Calibri"/>
                <a:ea typeface="Calibri"/>
                <a:cs typeface="Calibri"/>
                <a:sym typeface="Calibri"/>
              </a:endParaRPr>
            </a:p>
          </p:txBody>
        </p:sp>
        <p:sp>
          <p:nvSpPr>
            <p:cNvPr id="189" name="Google Shape;189;p33"/>
            <p:cNvSpPr/>
            <p:nvPr/>
          </p:nvSpPr>
          <p:spPr>
            <a:xfrm>
              <a:off x="8166284" y="2682313"/>
              <a:ext cx="336357" cy="315595"/>
            </a:xfrm>
            <a:custGeom>
              <a:rect b="b" l="l" r="r" t="t"/>
              <a:pathLst>
                <a:path extrusionOk="0" h="463" w="493">
                  <a:moveTo>
                    <a:pt x="27" y="81"/>
                  </a:moveTo>
                  <a:cubicBezTo>
                    <a:pt x="37" y="81"/>
                    <a:pt x="47" y="86"/>
                    <a:pt x="54" y="94"/>
                  </a:cubicBezTo>
                  <a:cubicBezTo>
                    <a:pt x="64" y="106"/>
                    <a:pt x="69" y="123"/>
                    <a:pt x="69" y="141"/>
                  </a:cubicBezTo>
                  <a:cubicBezTo>
                    <a:pt x="69" y="160"/>
                    <a:pt x="64" y="177"/>
                    <a:pt x="54" y="189"/>
                  </a:cubicBezTo>
                  <a:cubicBezTo>
                    <a:pt x="47" y="197"/>
                    <a:pt x="37" y="202"/>
                    <a:pt x="27" y="202"/>
                  </a:cubicBezTo>
                  <a:cubicBezTo>
                    <a:pt x="23" y="202"/>
                    <a:pt x="19" y="201"/>
                    <a:pt x="15" y="200"/>
                  </a:cubicBezTo>
                  <a:cubicBezTo>
                    <a:pt x="8" y="197"/>
                    <a:pt x="0" y="202"/>
                    <a:pt x="0" y="210"/>
                  </a:cubicBezTo>
                  <a:cubicBezTo>
                    <a:pt x="0" y="265"/>
                    <a:pt x="0" y="265"/>
                    <a:pt x="0" y="265"/>
                  </a:cubicBezTo>
                  <a:cubicBezTo>
                    <a:pt x="0" y="271"/>
                    <a:pt x="5" y="276"/>
                    <a:pt x="11" y="276"/>
                  </a:cubicBezTo>
                  <a:cubicBezTo>
                    <a:pt x="107" y="281"/>
                    <a:pt x="189" y="340"/>
                    <a:pt x="227" y="423"/>
                  </a:cubicBezTo>
                  <a:cubicBezTo>
                    <a:pt x="230" y="429"/>
                    <a:pt x="236" y="432"/>
                    <a:pt x="241" y="430"/>
                  </a:cubicBezTo>
                  <a:cubicBezTo>
                    <a:pt x="338" y="398"/>
                    <a:pt x="338" y="398"/>
                    <a:pt x="338" y="398"/>
                  </a:cubicBezTo>
                  <a:cubicBezTo>
                    <a:pt x="341" y="399"/>
                    <a:pt x="344" y="400"/>
                    <a:pt x="346" y="403"/>
                  </a:cubicBezTo>
                  <a:cubicBezTo>
                    <a:pt x="348" y="410"/>
                    <a:pt x="350" y="416"/>
                    <a:pt x="345" y="422"/>
                  </a:cubicBezTo>
                  <a:cubicBezTo>
                    <a:pt x="343" y="425"/>
                    <a:pt x="339" y="428"/>
                    <a:pt x="337" y="431"/>
                  </a:cubicBezTo>
                  <a:cubicBezTo>
                    <a:pt x="329" y="441"/>
                    <a:pt x="332" y="454"/>
                    <a:pt x="344" y="459"/>
                  </a:cubicBezTo>
                  <a:cubicBezTo>
                    <a:pt x="355" y="463"/>
                    <a:pt x="369" y="462"/>
                    <a:pt x="382" y="458"/>
                  </a:cubicBezTo>
                  <a:cubicBezTo>
                    <a:pt x="394" y="454"/>
                    <a:pt x="406" y="447"/>
                    <a:pt x="413" y="436"/>
                  </a:cubicBezTo>
                  <a:cubicBezTo>
                    <a:pt x="420" y="426"/>
                    <a:pt x="414" y="413"/>
                    <a:pt x="402" y="410"/>
                  </a:cubicBezTo>
                  <a:cubicBezTo>
                    <a:pt x="398" y="409"/>
                    <a:pt x="394" y="408"/>
                    <a:pt x="390" y="407"/>
                  </a:cubicBezTo>
                  <a:cubicBezTo>
                    <a:pt x="383" y="405"/>
                    <a:pt x="380" y="399"/>
                    <a:pt x="379" y="393"/>
                  </a:cubicBezTo>
                  <a:cubicBezTo>
                    <a:pt x="378" y="389"/>
                    <a:pt x="380" y="386"/>
                    <a:pt x="382" y="384"/>
                  </a:cubicBezTo>
                  <a:cubicBezTo>
                    <a:pt x="483" y="351"/>
                    <a:pt x="483" y="351"/>
                    <a:pt x="483" y="351"/>
                  </a:cubicBezTo>
                  <a:cubicBezTo>
                    <a:pt x="489" y="349"/>
                    <a:pt x="493" y="342"/>
                    <a:pt x="490" y="336"/>
                  </a:cubicBezTo>
                  <a:cubicBezTo>
                    <a:pt x="415" y="143"/>
                    <a:pt x="230" y="5"/>
                    <a:pt x="11" y="0"/>
                  </a:cubicBezTo>
                  <a:cubicBezTo>
                    <a:pt x="5" y="0"/>
                    <a:pt x="0" y="5"/>
                    <a:pt x="0" y="11"/>
                  </a:cubicBezTo>
                  <a:cubicBezTo>
                    <a:pt x="0" y="72"/>
                    <a:pt x="0" y="72"/>
                    <a:pt x="0" y="72"/>
                  </a:cubicBezTo>
                  <a:cubicBezTo>
                    <a:pt x="0" y="80"/>
                    <a:pt x="8" y="86"/>
                    <a:pt x="15" y="83"/>
                  </a:cubicBezTo>
                  <a:cubicBezTo>
                    <a:pt x="19" y="82"/>
                    <a:pt x="23" y="81"/>
                    <a:pt x="27" y="81"/>
                  </a:cubicBezTo>
                  <a:close/>
                </a:path>
              </a:pathLst>
            </a:custGeom>
            <a:solidFill>
              <a:srgbClr val="E69138"/>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2B3547"/>
                </a:buClr>
                <a:buSzPts val="1400"/>
                <a:buFont typeface="Calibri"/>
                <a:buNone/>
              </a:pPr>
              <a:r>
                <a:t/>
              </a:r>
              <a:endParaRPr b="0" i="0" sz="1400" u="none" cap="none" strike="noStrike">
                <a:solidFill>
                  <a:srgbClr val="2B3547"/>
                </a:solidFill>
                <a:latin typeface="Calibri"/>
                <a:ea typeface="Calibri"/>
                <a:cs typeface="Calibri"/>
                <a:sym typeface="Calibri"/>
              </a:endParaRPr>
            </a:p>
          </p:txBody>
        </p:sp>
        <p:sp>
          <p:nvSpPr>
            <p:cNvPr id="190" name="Google Shape;190;p33"/>
            <p:cNvSpPr/>
            <p:nvPr/>
          </p:nvSpPr>
          <p:spPr>
            <a:xfrm>
              <a:off x="7965147" y="3183207"/>
              <a:ext cx="408594" cy="218887"/>
            </a:xfrm>
            <a:custGeom>
              <a:rect b="b" l="l" r="r" t="t"/>
              <a:pathLst>
                <a:path extrusionOk="0" h="321" w="599">
                  <a:moveTo>
                    <a:pt x="532" y="171"/>
                  </a:moveTo>
                  <a:cubicBezTo>
                    <a:pt x="524" y="177"/>
                    <a:pt x="513" y="179"/>
                    <a:pt x="503" y="176"/>
                  </a:cubicBezTo>
                  <a:cubicBezTo>
                    <a:pt x="488" y="172"/>
                    <a:pt x="474" y="162"/>
                    <a:pt x="463" y="147"/>
                  </a:cubicBezTo>
                  <a:cubicBezTo>
                    <a:pt x="452" y="132"/>
                    <a:pt x="446" y="115"/>
                    <a:pt x="447" y="99"/>
                  </a:cubicBezTo>
                  <a:cubicBezTo>
                    <a:pt x="448" y="89"/>
                    <a:pt x="453" y="79"/>
                    <a:pt x="461" y="73"/>
                  </a:cubicBezTo>
                  <a:cubicBezTo>
                    <a:pt x="464" y="71"/>
                    <a:pt x="468" y="69"/>
                    <a:pt x="472" y="68"/>
                  </a:cubicBezTo>
                  <a:cubicBezTo>
                    <a:pt x="479" y="66"/>
                    <a:pt x="483" y="57"/>
                    <a:pt x="478" y="50"/>
                  </a:cubicBezTo>
                  <a:cubicBezTo>
                    <a:pt x="446" y="6"/>
                    <a:pt x="446" y="6"/>
                    <a:pt x="446" y="6"/>
                  </a:cubicBezTo>
                  <a:cubicBezTo>
                    <a:pt x="442" y="1"/>
                    <a:pt x="436" y="0"/>
                    <a:pt x="431" y="3"/>
                  </a:cubicBezTo>
                  <a:cubicBezTo>
                    <a:pt x="391" y="29"/>
                    <a:pt x="344" y="44"/>
                    <a:pt x="293" y="44"/>
                  </a:cubicBezTo>
                  <a:cubicBezTo>
                    <a:pt x="248" y="44"/>
                    <a:pt x="205" y="32"/>
                    <a:pt x="168" y="11"/>
                  </a:cubicBezTo>
                  <a:cubicBezTo>
                    <a:pt x="163" y="8"/>
                    <a:pt x="157" y="10"/>
                    <a:pt x="154" y="15"/>
                  </a:cubicBezTo>
                  <a:cubicBezTo>
                    <a:pt x="94" y="97"/>
                    <a:pt x="94" y="97"/>
                    <a:pt x="94" y="97"/>
                  </a:cubicBezTo>
                  <a:cubicBezTo>
                    <a:pt x="91" y="98"/>
                    <a:pt x="88" y="99"/>
                    <a:pt x="85" y="97"/>
                  </a:cubicBezTo>
                  <a:cubicBezTo>
                    <a:pt x="79" y="93"/>
                    <a:pt x="74" y="90"/>
                    <a:pt x="74" y="82"/>
                  </a:cubicBezTo>
                  <a:cubicBezTo>
                    <a:pt x="74" y="78"/>
                    <a:pt x="75" y="74"/>
                    <a:pt x="76" y="70"/>
                  </a:cubicBezTo>
                  <a:cubicBezTo>
                    <a:pt x="77" y="57"/>
                    <a:pt x="66" y="48"/>
                    <a:pt x="54" y="51"/>
                  </a:cubicBezTo>
                  <a:cubicBezTo>
                    <a:pt x="42" y="54"/>
                    <a:pt x="31" y="64"/>
                    <a:pt x="24" y="74"/>
                  </a:cubicBezTo>
                  <a:cubicBezTo>
                    <a:pt x="16" y="85"/>
                    <a:pt x="10" y="98"/>
                    <a:pt x="11" y="110"/>
                  </a:cubicBezTo>
                  <a:cubicBezTo>
                    <a:pt x="12" y="123"/>
                    <a:pt x="24" y="130"/>
                    <a:pt x="35" y="125"/>
                  </a:cubicBezTo>
                  <a:cubicBezTo>
                    <a:pt x="39" y="124"/>
                    <a:pt x="43" y="121"/>
                    <a:pt x="47" y="120"/>
                  </a:cubicBezTo>
                  <a:cubicBezTo>
                    <a:pt x="54" y="118"/>
                    <a:pt x="59" y="121"/>
                    <a:pt x="64" y="125"/>
                  </a:cubicBezTo>
                  <a:cubicBezTo>
                    <a:pt x="67" y="128"/>
                    <a:pt x="67" y="131"/>
                    <a:pt x="67" y="135"/>
                  </a:cubicBezTo>
                  <a:cubicBezTo>
                    <a:pt x="4" y="220"/>
                    <a:pt x="4" y="220"/>
                    <a:pt x="4" y="220"/>
                  </a:cubicBezTo>
                  <a:cubicBezTo>
                    <a:pt x="0" y="226"/>
                    <a:pt x="2" y="233"/>
                    <a:pt x="7" y="237"/>
                  </a:cubicBezTo>
                  <a:cubicBezTo>
                    <a:pt x="90" y="290"/>
                    <a:pt x="188" y="321"/>
                    <a:pt x="293" y="321"/>
                  </a:cubicBezTo>
                  <a:cubicBezTo>
                    <a:pt x="404" y="321"/>
                    <a:pt x="507" y="286"/>
                    <a:pt x="593" y="227"/>
                  </a:cubicBezTo>
                  <a:cubicBezTo>
                    <a:pt x="598" y="224"/>
                    <a:pt x="599" y="216"/>
                    <a:pt x="595" y="211"/>
                  </a:cubicBezTo>
                  <a:cubicBezTo>
                    <a:pt x="559" y="162"/>
                    <a:pt x="559" y="162"/>
                    <a:pt x="559" y="162"/>
                  </a:cubicBezTo>
                  <a:cubicBezTo>
                    <a:pt x="555" y="155"/>
                    <a:pt x="545" y="156"/>
                    <a:pt x="541" y="162"/>
                  </a:cubicBezTo>
                  <a:cubicBezTo>
                    <a:pt x="538" y="166"/>
                    <a:pt x="535" y="169"/>
                    <a:pt x="532" y="171"/>
                  </a:cubicBezTo>
                  <a:close/>
                </a:path>
              </a:pathLst>
            </a:custGeom>
            <a:solidFill>
              <a:srgbClr val="CC0000"/>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2B3547"/>
                </a:buClr>
                <a:buSzPts val="1400"/>
                <a:buFont typeface="Calibri"/>
                <a:buNone/>
              </a:pPr>
              <a:r>
                <a:t/>
              </a:r>
              <a:endParaRPr b="0" i="0" sz="1400" u="none" cap="none" strike="noStrike">
                <a:solidFill>
                  <a:srgbClr val="2B3547"/>
                </a:solidFill>
                <a:latin typeface="Calibri"/>
                <a:ea typeface="Calibri"/>
                <a:cs typeface="Calibri"/>
                <a:sym typeface="Calibri"/>
              </a:endParaRPr>
            </a:p>
          </p:txBody>
        </p:sp>
      </p:grpSp>
      <p:pic>
        <p:nvPicPr>
          <p:cNvPr id="180" name="Google Shape;180;p33">
            <a:hlinkClick r:id="rId3"/>
          </p:cNvPr>
          <p:cNvPicPr preferRelativeResize="0"/>
          <p:nvPr/>
        </p:nvPicPr>
        <p:blipFill>
          <a:blip r:embed="rId4">
            <a:alphaModFix/>
          </a:blip>
          <a:stretch>
            <a:fillRect/>
          </a:stretch>
        </p:blipFill>
        <p:spPr>
          <a:xfrm>
            <a:off x="3422236" y="1374790"/>
            <a:ext cx="904140" cy="541080"/>
          </a:xfrm>
          <a:prstGeom prst="rect">
            <a:avLst/>
          </a:prstGeom>
          <a:noFill/>
          <a:ln>
            <a:noFill/>
          </a:ln>
        </p:spPr>
      </p:pic>
      <p:pic>
        <p:nvPicPr>
          <p:cNvPr id="182" name="Google Shape;182;p33">
            <a:hlinkClick r:id="rId5"/>
          </p:cNvPr>
          <p:cNvPicPr preferRelativeResize="0"/>
          <p:nvPr/>
        </p:nvPicPr>
        <p:blipFill>
          <a:blip r:embed="rId6">
            <a:alphaModFix/>
          </a:blip>
          <a:stretch>
            <a:fillRect/>
          </a:stretch>
        </p:blipFill>
        <p:spPr>
          <a:xfrm>
            <a:off x="4864098" y="1340793"/>
            <a:ext cx="1144894" cy="609075"/>
          </a:xfrm>
          <a:prstGeom prst="rect">
            <a:avLst/>
          </a:prstGeom>
          <a:noFill/>
          <a:ln>
            <a:noFill/>
          </a:ln>
        </p:spPr>
      </p:pic>
      <p:pic>
        <p:nvPicPr>
          <p:cNvPr id="191" name="Google Shape;191;p33">
            <a:hlinkClick r:id="rId7"/>
          </p:cNvPr>
          <p:cNvPicPr preferRelativeResize="0"/>
          <p:nvPr/>
        </p:nvPicPr>
        <p:blipFill>
          <a:blip r:embed="rId8">
            <a:alphaModFix/>
          </a:blip>
          <a:stretch>
            <a:fillRect/>
          </a:stretch>
        </p:blipFill>
        <p:spPr>
          <a:xfrm>
            <a:off x="5425484" y="2883123"/>
            <a:ext cx="904151" cy="355178"/>
          </a:xfrm>
          <a:prstGeom prst="rect">
            <a:avLst/>
          </a:prstGeom>
          <a:noFill/>
          <a:ln>
            <a:noFill/>
          </a:ln>
        </p:spPr>
      </p:pic>
      <p:pic>
        <p:nvPicPr>
          <p:cNvPr id="192" name="Google Shape;192;p33">
            <a:hlinkClick r:id="rId9"/>
          </p:cNvPr>
          <p:cNvPicPr preferRelativeResize="0"/>
          <p:nvPr/>
        </p:nvPicPr>
        <p:blipFill>
          <a:blip r:embed="rId10">
            <a:alphaModFix/>
          </a:blip>
          <a:stretch>
            <a:fillRect/>
          </a:stretch>
        </p:blipFill>
        <p:spPr>
          <a:xfrm>
            <a:off x="2749723" y="2488276"/>
            <a:ext cx="1224576" cy="1224550"/>
          </a:xfrm>
          <a:prstGeom prst="rect">
            <a:avLst/>
          </a:prstGeom>
          <a:noFill/>
          <a:ln>
            <a:noFill/>
          </a:ln>
        </p:spPr>
      </p:pic>
      <p:pic>
        <p:nvPicPr>
          <p:cNvPr id="193" name="Google Shape;193;p33">
            <a:hlinkClick r:id="rId11"/>
          </p:cNvPr>
          <p:cNvPicPr preferRelativeResize="0"/>
          <p:nvPr/>
        </p:nvPicPr>
        <p:blipFill>
          <a:blip r:embed="rId12">
            <a:alphaModFix/>
          </a:blip>
          <a:stretch>
            <a:fillRect/>
          </a:stretch>
        </p:blipFill>
        <p:spPr>
          <a:xfrm>
            <a:off x="4039400" y="3712825"/>
            <a:ext cx="1144899" cy="601074"/>
          </a:xfrm>
          <a:prstGeom prst="rect">
            <a:avLst/>
          </a:prstGeom>
          <a:noFill/>
          <a:ln>
            <a:noFill/>
          </a:ln>
        </p:spPr>
      </p:pic>
      <p:pic>
        <p:nvPicPr>
          <p:cNvPr id="194" name="Google Shape;194;p33"/>
          <p:cNvPicPr preferRelativeResize="0"/>
          <p:nvPr/>
        </p:nvPicPr>
        <p:blipFill>
          <a:blip r:embed="rId13">
            <a:alphaModFix/>
          </a:blip>
          <a:stretch>
            <a:fillRect/>
          </a:stretch>
        </p:blipFill>
        <p:spPr>
          <a:xfrm>
            <a:off x="4039388" y="2178238"/>
            <a:ext cx="1144900" cy="1088002"/>
          </a:xfrm>
          <a:prstGeom prst="rect">
            <a:avLst/>
          </a:prstGeom>
          <a:noFill/>
          <a:ln>
            <a:noFill/>
          </a:ln>
        </p:spPr>
      </p:pic>
      <p:pic>
        <p:nvPicPr>
          <p:cNvPr id="195" name="Google Shape;195;p33"/>
          <p:cNvPicPr preferRelativeResize="0"/>
          <p:nvPr/>
        </p:nvPicPr>
        <p:blipFill rotWithShape="1">
          <a:blip r:embed="rId14">
            <a:alphaModFix/>
          </a:blip>
          <a:srcRect b="33160" l="0" r="0" t="3604"/>
          <a:stretch/>
        </p:blipFill>
        <p:spPr>
          <a:xfrm>
            <a:off x="6466200" y="957975"/>
            <a:ext cx="1148400" cy="1088100"/>
          </a:xfrm>
          <a:prstGeom prst="ellipse">
            <a:avLst/>
          </a:prstGeom>
          <a:noFill/>
          <a:ln cap="flat" cmpd="sng" w="38100">
            <a:solidFill>
              <a:srgbClr val="E69138"/>
            </a:solidFill>
            <a:prstDash val="solid"/>
            <a:round/>
            <a:headEnd len="sm" w="sm" type="none"/>
            <a:tailEnd len="sm" w="sm" type="none"/>
          </a:ln>
        </p:spPr>
      </p:pic>
      <p:pic>
        <p:nvPicPr>
          <p:cNvPr id="183" name="Google Shape;183;p33"/>
          <p:cNvPicPr preferRelativeResize="0"/>
          <p:nvPr/>
        </p:nvPicPr>
        <p:blipFill>
          <a:blip r:embed="rId15">
            <a:alphaModFix/>
          </a:blip>
          <a:stretch>
            <a:fillRect/>
          </a:stretch>
        </p:blipFill>
        <p:spPr>
          <a:xfrm>
            <a:off x="7765799" y="957975"/>
            <a:ext cx="1088100" cy="1088100"/>
          </a:xfrm>
          <a:prstGeom prst="ellipse">
            <a:avLst/>
          </a:prstGeom>
          <a:noFill/>
          <a:ln cap="flat" cmpd="sng" w="38100">
            <a:solidFill>
              <a:srgbClr val="E69138"/>
            </a:solidFill>
            <a:prstDash val="solid"/>
            <a:round/>
            <a:headEnd len="sm" w="sm" type="none"/>
            <a:tailEnd len="sm" w="sm" type="none"/>
          </a:ln>
        </p:spPr>
      </p:pic>
      <p:sp>
        <p:nvSpPr>
          <p:cNvPr id="196" name="Google Shape;196;p33"/>
          <p:cNvSpPr txBox="1"/>
          <p:nvPr/>
        </p:nvSpPr>
        <p:spPr>
          <a:xfrm>
            <a:off x="6428100" y="2007041"/>
            <a:ext cx="1224600" cy="354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100">
                <a:latin typeface="Calibri"/>
                <a:ea typeface="Calibri"/>
                <a:cs typeface="Calibri"/>
                <a:sym typeface="Calibri"/>
              </a:rPr>
              <a:t>Joyce Wangari</a:t>
            </a:r>
            <a:endParaRPr sz="1100">
              <a:latin typeface="Calibri"/>
              <a:ea typeface="Calibri"/>
              <a:cs typeface="Calibri"/>
              <a:sym typeface="Calibri"/>
            </a:endParaRPr>
          </a:p>
        </p:txBody>
      </p:sp>
      <p:sp>
        <p:nvSpPr>
          <p:cNvPr id="197" name="Google Shape;197;p33"/>
          <p:cNvSpPr txBox="1"/>
          <p:nvPr/>
        </p:nvSpPr>
        <p:spPr>
          <a:xfrm>
            <a:off x="7697550" y="2007041"/>
            <a:ext cx="1224600" cy="354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100">
                <a:latin typeface="Calibri"/>
                <a:ea typeface="Calibri"/>
                <a:cs typeface="Calibri"/>
                <a:sym typeface="Calibri"/>
              </a:rPr>
              <a:t>Aurelia Munene</a:t>
            </a:r>
            <a:endParaRPr sz="1100">
              <a:latin typeface="Calibri"/>
              <a:ea typeface="Calibri"/>
              <a:cs typeface="Calibri"/>
              <a:sym typeface="Calibri"/>
            </a:endParaRPr>
          </a:p>
        </p:txBody>
      </p:sp>
      <p:pic>
        <p:nvPicPr>
          <p:cNvPr id="198" name="Google Shape;198;p33"/>
          <p:cNvPicPr preferRelativeResize="0"/>
          <p:nvPr/>
        </p:nvPicPr>
        <p:blipFill rotWithShape="1">
          <a:blip r:embed="rId16">
            <a:alphaModFix/>
          </a:blip>
          <a:srcRect b="0" l="5267" r="0" t="0"/>
          <a:stretch/>
        </p:blipFill>
        <p:spPr>
          <a:xfrm>
            <a:off x="1006225" y="2243188"/>
            <a:ext cx="1021200" cy="1006800"/>
          </a:xfrm>
          <a:prstGeom prst="ellipse">
            <a:avLst/>
          </a:prstGeom>
          <a:noFill/>
          <a:ln cap="flat" cmpd="sng" w="38100">
            <a:solidFill>
              <a:srgbClr val="990000"/>
            </a:solidFill>
            <a:prstDash val="solid"/>
            <a:round/>
            <a:headEnd len="sm" w="sm" type="none"/>
            <a:tailEnd len="sm" w="sm" type="none"/>
          </a:ln>
        </p:spPr>
      </p:pic>
      <p:sp>
        <p:nvSpPr>
          <p:cNvPr id="199" name="Google Shape;199;p33"/>
          <p:cNvSpPr txBox="1"/>
          <p:nvPr/>
        </p:nvSpPr>
        <p:spPr>
          <a:xfrm>
            <a:off x="6750683" y="4815185"/>
            <a:ext cx="1353000" cy="354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100">
                <a:latin typeface="Calibri"/>
                <a:ea typeface="Calibri"/>
                <a:cs typeface="Calibri"/>
                <a:sym typeface="Calibri"/>
              </a:rPr>
              <a:t>Johanssen Obanda</a:t>
            </a:r>
            <a:endParaRPr sz="1100">
              <a:latin typeface="Calibri"/>
              <a:ea typeface="Calibri"/>
              <a:cs typeface="Calibri"/>
              <a:sym typeface="Calibri"/>
            </a:endParaRPr>
          </a:p>
        </p:txBody>
      </p:sp>
      <p:sp>
        <p:nvSpPr>
          <p:cNvPr id="200" name="Google Shape;200;p33"/>
          <p:cNvSpPr txBox="1"/>
          <p:nvPr/>
        </p:nvSpPr>
        <p:spPr>
          <a:xfrm>
            <a:off x="904525" y="3219501"/>
            <a:ext cx="1224600" cy="354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100">
                <a:latin typeface="Calibri"/>
                <a:ea typeface="Calibri"/>
                <a:cs typeface="Calibri"/>
                <a:sym typeface="Calibri"/>
              </a:rPr>
              <a:t>Daniela Saderi</a:t>
            </a:r>
            <a:endParaRPr sz="1100">
              <a:latin typeface="Calibri"/>
              <a:ea typeface="Calibri"/>
              <a:cs typeface="Calibri"/>
              <a:sym typeface="Calibri"/>
            </a:endParaRPr>
          </a:p>
        </p:txBody>
      </p:sp>
      <p:sp>
        <p:nvSpPr>
          <p:cNvPr id="201" name="Google Shape;201;p33"/>
          <p:cNvSpPr txBox="1"/>
          <p:nvPr/>
        </p:nvSpPr>
        <p:spPr>
          <a:xfrm>
            <a:off x="5603377" y="4815185"/>
            <a:ext cx="1353000" cy="354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100">
                <a:latin typeface="Calibri"/>
                <a:ea typeface="Calibri"/>
                <a:cs typeface="Calibri"/>
                <a:sym typeface="Calibri"/>
              </a:rPr>
              <a:t>Nicholas Outa</a:t>
            </a:r>
            <a:endParaRPr sz="1100">
              <a:latin typeface="Calibri"/>
              <a:ea typeface="Calibri"/>
              <a:cs typeface="Calibri"/>
              <a:sym typeface="Calibri"/>
            </a:endParaRPr>
          </a:p>
        </p:txBody>
      </p:sp>
      <p:sp>
        <p:nvSpPr>
          <p:cNvPr id="202" name="Google Shape;202;p33"/>
          <p:cNvSpPr txBox="1"/>
          <p:nvPr/>
        </p:nvSpPr>
        <p:spPr>
          <a:xfrm>
            <a:off x="7897977" y="4815185"/>
            <a:ext cx="1353000" cy="354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100">
                <a:latin typeface="Calibri"/>
                <a:ea typeface="Calibri"/>
                <a:cs typeface="Calibri"/>
                <a:sym typeface="Calibri"/>
              </a:rPr>
              <a:t>Jo Havemann</a:t>
            </a:r>
            <a:endParaRPr sz="1100">
              <a:latin typeface="Calibri"/>
              <a:ea typeface="Calibri"/>
              <a:cs typeface="Calibri"/>
              <a:sym typeface="Calibri"/>
            </a:endParaRPr>
          </a:p>
        </p:txBody>
      </p:sp>
      <p:sp>
        <p:nvSpPr>
          <p:cNvPr id="203" name="Google Shape;203;p33"/>
          <p:cNvSpPr txBox="1"/>
          <p:nvPr/>
        </p:nvSpPr>
        <p:spPr>
          <a:xfrm>
            <a:off x="6227900" y="3349762"/>
            <a:ext cx="1224600" cy="354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100">
                <a:latin typeface="Calibri"/>
                <a:ea typeface="Calibri"/>
                <a:cs typeface="Calibri"/>
                <a:sym typeface="Calibri"/>
              </a:rPr>
              <a:t>Kora Korzec</a:t>
            </a:r>
            <a:endParaRPr sz="1100">
              <a:latin typeface="Calibri"/>
              <a:ea typeface="Calibri"/>
              <a:cs typeface="Calibri"/>
              <a:sym typeface="Calibri"/>
            </a:endParaRPr>
          </a:p>
        </p:txBody>
      </p:sp>
      <p:cxnSp>
        <p:nvCxnSpPr>
          <p:cNvPr id="204" name="Google Shape;204;p33"/>
          <p:cNvCxnSpPr>
            <a:stCxn id="191" idx="3"/>
            <a:endCxn id="205" idx="2"/>
          </p:cNvCxnSpPr>
          <p:nvPr/>
        </p:nvCxnSpPr>
        <p:spPr>
          <a:xfrm flipH="1" rot="10800000">
            <a:off x="6329634" y="2946112"/>
            <a:ext cx="1965900" cy="114600"/>
          </a:xfrm>
          <a:prstGeom prst="bentConnector3">
            <a:avLst>
              <a:gd fmla="val 49999" name="adj1"/>
            </a:avLst>
          </a:prstGeom>
          <a:noFill/>
          <a:ln cap="flat" cmpd="sng" w="38100">
            <a:solidFill>
              <a:srgbClr val="B46206"/>
            </a:solidFill>
            <a:prstDash val="solid"/>
            <a:round/>
            <a:headEnd len="med" w="med" type="none"/>
            <a:tailEnd len="med" w="med" type="none"/>
          </a:ln>
        </p:spPr>
      </p:cxnSp>
      <p:cxnSp>
        <p:nvCxnSpPr>
          <p:cNvPr id="206" name="Google Shape;206;p33"/>
          <p:cNvCxnSpPr>
            <a:stCxn id="198" idx="6"/>
          </p:cNvCxnSpPr>
          <p:nvPr/>
        </p:nvCxnSpPr>
        <p:spPr>
          <a:xfrm>
            <a:off x="2027425" y="2746588"/>
            <a:ext cx="1409700" cy="412500"/>
          </a:xfrm>
          <a:prstGeom prst="bentConnector3">
            <a:avLst>
              <a:gd fmla="val 50000" name="adj1"/>
            </a:avLst>
          </a:prstGeom>
          <a:noFill/>
          <a:ln cap="flat" cmpd="sng" w="38100">
            <a:solidFill>
              <a:srgbClr val="990000"/>
            </a:solidFill>
            <a:prstDash val="solid"/>
            <a:round/>
            <a:headEnd len="med" w="med" type="none"/>
            <a:tailEnd len="med" w="med" type="none"/>
          </a:ln>
        </p:spPr>
      </p:cxnSp>
      <p:sp>
        <p:nvSpPr>
          <p:cNvPr id="207" name="Google Shape;207;p33"/>
          <p:cNvSpPr txBox="1"/>
          <p:nvPr/>
        </p:nvSpPr>
        <p:spPr>
          <a:xfrm>
            <a:off x="1588375" y="1941022"/>
            <a:ext cx="1224600" cy="354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100">
                <a:latin typeface="Calibri"/>
                <a:ea typeface="Calibri"/>
                <a:cs typeface="Calibri"/>
                <a:sym typeface="Calibri"/>
              </a:rPr>
              <a:t>Joy Owango</a:t>
            </a:r>
            <a:endParaRPr sz="1100">
              <a:latin typeface="Calibri"/>
              <a:ea typeface="Calibri"/>
              <a:cs typeface="Calibri"/>
              <a:sym typeface="Calibri"/>
            </a:endParaRPr>
          </a:p>
        </p:txBody>
      </p:sp>
      <p:pic>
        <p:nvPicPr>
          <p:cNvPr id="177" name="Google Shape;177;p33"/>
          <p:cNvPicPr preferRelativeResize="0"/>
          <p:nvPr/>
        </p:nvPicPr>
        <p:blipFill rotWithShape="1">
          <a:blip r:embed="rId17">
            <a:alphaModFix/>
          </a:blip>
          <a:srcRect b="17498" l="0" r="0" t="0"/>
          <a:stretch/>
        </p:blipFill>
        <p:spPr>
          <a:xfrm>
            <a:off x="259875" y="3620225"/>
            <a:ext cx="743700" cy="743700"/>
          </a:xfrm>
          <a:prstGeom prst="ellipse">
            <a:avLst/>
          </a:prstGeom>
          <a:noFill/>
          <a:ln cap="flat" cmpd="sng" w="28575">
            <a:solidFill>
              <a:srgbClr val="990000"/>
            </a:solidFill>
            <a:prstDash val="solid"/>
            <a:round/>
            <a:headEnd len="sm" w="sm" type="none"/>
            <a:tailEnd len="sm" w="sm" type="none"/>
          </a:ln>
        </p:spPr>
      </p:pic>
      <p:pic>
        <p:nvPicPr>
          <p:cNvPr id="208" name="Google Shape;208;p33"/>
          <p:cNvPicPr preferRelativeResize="0"/>
          <p:nvPr/>
        </p:nvPicPr>
        <p:blipFill>
          <a:blip r:embed="rId18">
            <a:alphaModFix/>
          </a:blip>
          <a:stretch>
            <a:fillRect/>
          </a:stretch>
        </p:blipFill>
        <p:spPr>
          <a:xfrm>
            <a:off x="1111113" y="3620225"/>
            <a:ext cx="743700" cy="743700"/>
          </a:xfrm>
          <a:prstGeom prst="ellipse">
            <a:avLst/>
          </a:prstGeom>
          <a:noFill/>
          <a:ln cap="flat" cmpd="sng" w="28575">
            <a:solidFill>
              <a:srgbClr val="990000"/>
            </a:solidFill>
            <a:prstDash val="solid"/>
            <a:round/>
            <a:headEnd len="sm" w="sm" type="none"/>
            <a:tailEnd len="sm" w="sm" type="none"/>
          </a:ln>
        </p:spPr>
      </p:pic>
      <p:sp>
        <p:nvSpPr>
          <p:cNvPr id="209" name="Google Shape;209;p33"/>
          <p:cNvSpPr txBox="1"/>
          <p:nvPr/>
        </p:nvSpPr>
        <p:spPr>
          <a:xfrm>
            <a:off x="-42575" y="4410650"/>
            <a:ext cx="3271200" cy="692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100">
                <a:latin typeface="Calibri"/>
                <a:ea typeface="Calibri"/>
                <a:cs typeface="Calibri"/>
                <a:sym typeface="Calibri"/>
              </a:rPr>
              <a:t>Antoinette Foster, Sam Hindle, Katrina Murphy </a:t>
            </a:r>
            <a:endParaRPr sz="1100">
              <a:latin typeface="Calibri"/>
              <a:ea typeface="Calibri"/>
              <a:cs typeface="Calibri"/>
              <a:sym typeface="Calibri"/>
            </a:endParaRPr>
          </a:p>
          <a:p>
            <a:pPr indent="0" lvl="0" marL="0" rtl="0" algn="ctr">
              <a:spcBef>
                <a:spcPts val="0"/>
              </a:spcBef>
              <a:spcAft>
                <a:spcPts val="0"/>
              </a:spcAft>
              <a:buNone/>
            </a:pPr>
            <a:r>
              <a:rPr lang="en" sz="1100">
                <a:latin typeface="Calibri"/>
                <a:ea typeface="Calibri"/>
                <a:cs typeface="Calibri"/>
                <a:sym typeface="Calibri"/>
              </a:rPr>
              <a:t>(</a:t>
            </a:r>
            <a:r>
              <a:rPr lang="en" sz="1100" u="sng">
                <a:solidFill>
                  <a:schemeClr val="hlink"/>
                </a:solidFill>
                <a:latin typeface="Calibri"/>
                <a:ea typeface="Calibri"/>
                <a:cs typeface="Calibri"/>
                <a:sym typeface="Calibri"/>
                <a:hlinkClick r:id="rId19"/>
              </a:rPr>
              <a:t>Open Reviewers Program</a:t>
            </a:r>
            <a:r>
              <a:rPr lang="en" sz="1100">
                <a:latin typeface="Calibri"/>
                <a:ea typeface="Calibri"/>
                <a:cs typeface="Calibri"/>
                <a:sym typeface="Calibri"/>
              </a:rPr>
              <a:t> content developers, left to right) with input from Monica Granados.</a:t>
            </a:r>
            <a:endParaRPr sz="1100">
              <a:latin typeface="Calibri"/>
              <a:ea typeface="Calibri"/>
              <a:cs typeface="Calibri"/>
              <a:sym typeface="Calibri"/>
            </a:endParaRPr>
          </a:p>
        </p:txBody>
      </p:sp>
      <p:pic>
        <p:nvPicPr>
          <p:cNvPr id="175" name="Google Shape;175;p33"/>
          <p:cNvPicPr preferRelativeResize="0"/>
          <p:nvPr/>
        </p:nvPicPr>
        <p:blipFill>
          <a:blip r:embed="rId20">
            <a:alphaModFix/>
          </a:blip>
          <a:stretch>
            <a:fillRect/>
          </a:stretch>
        </p:blipFill>
        <p:spPr>
          <a:xfrm>
            <a:off x="1962350" y="3620225"/>
            <a:ext cx="743700" cy="743700"/>
          </a:xfrm>
          <a:prstGeom prst="ellipse">
            <a:avLst/>
          </a:prstGeom>
          <a:noFill/>
          <a:ln cap="flat" cmpd="sng" w="28575">
            <a:solidFill>
              <a:srgbClr val="990000"/>
            </a:solidFill>
            <a:prstDash val="solid"/>
            <a:round/>
            <a:headEnd len="sm" w="sm" type="none"/>
            <a:tailEnd len="sm" w="sm" type="none"/>
          </a:ln>
        </p:spPr>
      </p:pic>
      <p:pic>
        <p:nvPicPr>
          <p:cNvPr id="210" name="Google Shape;210;p33"/>
          <p:cNvPicPr preferRelativeResize="0"/>
          <p:nvPr/>
        </p:nvPicPr>
        <p:blipFill rotWithShape="1">
          <a:blip r:embed="rId21">
            <a:alphaModFix/>
          </a:blip>
          <a:srcRect b="11378" l="24161" r="32320" t="11378"/>
          <a:stretch/>
        </p:blipFill>
        <p:spPr>
          <a:xfrm>
            <a:off x="6431447" y="2537611"/>
            <a:ext cx="817500" cy="817200"/>
          </a:xfrm>
          <a:prstGeom prst="ellipse">
            <a:avLst/>
          </a:prstGeom>
          <a:noFill/>
          <a:ln cap="flat" cmpd="sng" w="38100">
            <a:solidFill>
              <a:srgbClr val="B46206"/>
            </a:solidFill>
            <a:prstDash val="solid"/>
            <a:round/>
            <a:headEnd len="sm" w="sm" type="none"/>
            <a:tailEnd len="sm" w="sm" type="none"/>
          </a:ln>
        </p:spPr>
      </p:pic>
      <p:pic>
        <p:nvPicPr>
          <p:cNvPr id="211" name="Google Shape;211;p33"/>
          <p:cNvPicPr preferRelativeResize="0"/>
          <p:nvPr/>
        </p:nvPicPr>
        <p:blipFill>
          <a:blip r:embed="rId22">
            <a:alphaModFix/>
          </a:blip>
          <a:stretch>
            <a:fillRect/>
          </a:stretch>
        </p:blipFill>
        <p:spPr>
          <a:xfrm>
            <a:off x="8063883" y="3854975"/>
            <a:ext cx="1021200" cy="1021200"/>
          </a:xfrm>
          <a:prstGeom prst="ellipse">
            <a:avLst/>
          </a:prstGeom>
          <a:noFill/>
          <a:ln cap="flat" cmpd="sng" w="38100">
            <a:solidFill>
              <a:srgbClr val="DD3333"/>
            </a:solidFill>
            <a:prstDash val="solid"/>
            <a:round/>
            <a:headEnd len="sm" w="sm" type="none"/>
            <a:tailEnd len="sm" w="sm" type="none"/>
          </a:ln>
        </p:spPr>
      </p:pic>
      <p:pic>
        <p:nvPicPr>
          <p:cNvPr id="212" name="Google Shape;212;p33"/>
          <p:cNvPicPr preferRelativeResize="0"/>
          <p:nvPr/>
        </p:nvPicPr>
        <p:blipFill>
          <a:blip r:embed="rId23">
            <a:alphaModFix/>
          </a:blip>
          <a:stretch>
            <a:fillRect/>
          </a:stretch>
        </p:blipFill>
        <p:spPr>
          <a:xfrm>
            <a:off x="1673500" y="907724"/>
            <a:ext cx="1076700" cy="1080300"/>
          </a:xfrm>
          <a:prstGeom prst="ellipse">
            <a:avLst/>
          </a:prstGeom>
          <a:noFill/>
          <a:ln cap="flat" cmpd="sng" w="38100">
            <a:solidFill>
              <a:srgbClr val="F6C76B"/>
            </a:solidFill>
            <a:prstDash val="solid"/>
            <a:round/>
            <a:headEnd len="sm" w="sm" type="none"/>
            <a:tailEnd len="sm" w="sm" type="none"/>
          </a:ln>
        </p:spPr>
      </p:pic>
      <p:pic>
        <p:nvPicPr>
          <p:cNvPr id="179" name="Google Shape;179;p33"/>
          <p:cNvPicPr preferRelativeResize="0"/>
          <p:nvPr/>
        </p:nvPicPr>
        <p:blipFill rotWithShape="1">
          <a:blip r:embed="rId24">
            <a:alphaModFix/>
          </a:blip>
          <a:srcRect b="15717" l="6139" r="19350" t="5417"/>
          <a:stretch/>
        </p:blipFill>
        <p:spPr>
          <a:xfrm>
            <a:off x="490975" y="938459"/>
            <a:ext cx="1021200" cy="1018800"/>
          </a:xfrm>
          <a:prstGeom prst="ellipse">
            <a:avLst/>
          </a:prstGeom>
          <a:noFill/>
          <a:ln cap="flat" cmpd="sng" w="38100">
            <a:solidFill>
              <a:srgbClr val="F6C76B"/>
            </a:solidFill>
            <a:prstDash val="solid"/>
            <a:round/>
            <a:headEnd len="sm" w="sm" type="none"/>
            <a:tailEnd len="sm" w="sm" type="none"/>
          </a:ln>
        </p:spPr>
      </p:pic>
      <p:sp>
        <p:nvSpPr>
          <p:cNvPr id="213" name="Google Shape;213;p33"/>
          <p:cNvSpPr txBox="1"/>
          <p:nvPr/>
        </p:nvSpPr>
        <p:spPr>
          <a:xfrm>
            <a:off x="334662" y="1941022"/>
            <a:ext cx="1224600" cy="354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100">
                <a:latin typeface="Calibri"/>
                <a:ea typeface="Calibri"/>
                <a:cs typeface="Calibri"/>
                <a:sym typeface="Calibri"/>
              </a:rPr>
              <a:t>Frasia Kemunto</a:t>
            </a:r>
            <a:endParaRPr sz="1100">
              <a:latin typeface="Calibri"/>
              <a:ea typeface="Calibri"/>
              <a:cs typeface="Calibri"/>
              <a:sym typeface="Calibri"/>
            </a:endParaRPr>
          </a:p>
        </p:txBody>
      </p:sp>
      <p:pic>
        <p:nvPicPr>
          <p:cNvPr id="214" name="Google Shape;214;p33"/>
          <p:cNvPicPr preferRelativeResize="0"/>
          <p:nvPr/>
        </p:nvPicPr>
        <p:blipFill rotWithShape="1">
          <a:blip r:embed="rId25">
            <a:alphaModFix/>
          </a:blip>
          <a:srcRect b="-7956" l="0" r="0" t="0"/>
          <a:stretch/>
        </p:blipFill>
        <p:spPr>
          <a:xfrm>
            <a:off x="5769283" y="3862175"/>
            <a:ext cx="1021200" cy="1006800"/>
          </a:xfrm>
          <a:prstGeom prst="ellipse">
            <a:avLst/>
          </a:prstGeom>
          <a:noFill/>
          <a:ln cap="flat" cmpd="sng" w="38100">
            <a:solidFill>
              <a:srgbClr val="DD3333"/>
            </a:solidFill>
            <a:prstDash val="solid"/>
            <a:round/>
            <a:headEnd len="sm" w="sm" type="none"/>
            <a:tailEnd len="sm" w="sm" type="none"/>
          </a:ln>
        </p:spPr>
      </p:pic>
      <p:sp>
        <p:nvSpPr>
          <p:cNvPr id="215" name="Google Shape;215;p33"/>
          <p:cNvSpPr/>
          <p:nvPr/>
        </p:nvSpPr>
        <p:spPr>
          <a:xfrm>
            <a:off x="6910929" y="3862175"/>
            <a:ext cx="1021200" cy="10212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16" name="Google Shape;216;p33"/>
          <p:cNvPicPr preferRelativeResize="0"/>
          <p:nvPr/>
        </p:nvPicPr>
        <p:blipFill rotWithShape="1">
          <a:blip r:embed="rId26">
            <a:alphaModFix/>
          </a:blip>
          <a:srcRect b="0" l="-1290" r="1289" t="0"/>
          <a:stretch/>
        </p:blipFill>
        <p:spPr>
          <a:xfrm>
            <a:off x="6916583" y="3854963"/>
            <a:ext cx="1021200" cy="1021200"/>
          </a:xfrm>
          <a:prstGeom prst="ellipse">
            <a:avLst/>
          </a:prstGeom>
          <a:noFill/>
          <a:ln cap="flat" cmpd="sng" w="38100">
            <a:solidFill>
              <a:srgbClr val="DD3333"/>
            </a:solidFill>
            <a:prstDash val="solid"/>
            <a:round/>
            <a:headEnd len="sm" w="sm" type="none"/>
            <a:tailEnd len="sm" w="sm" type="none"/>
          </a:ln>
        </p:spPr>
      </p:pic>
      <p:pic>
        <p:nvPicPr>
          <p:cNvPr id="217" name="Google Shape;217;p33"/>
          <p:cNvPicPr preferRelativeResize="0"/>
          <p:nvPr/>
        </p:nvPicPr>
        <p:blipFill>
          <a:blip r:embed="rId27">
            <a:alphaModFix/>
          </a:blip>
          <a:stretch>
            <a:fillRect/>
          </a:stretch>
        </p:blipFill>
        <p:spPr>
          <a:xfrm>
            <a:off x="7376494" y="2537433"/>
            <a:ext cx="817500" cy="817500"/>
          </a:xfrm>
          <a:prstGeom prst="ellipse">
            <a:avLst/>
          </a:prstGeom>
          <a:noFill/>
          <a:ln cap="flat" cmpd="sng" w="28575">
            <a:solidFill>
              <a:srgbClr val="B46206"/>
            </a:solidFill>
            <a:prstDash val="solid"/>
            <a:round/>
            <a:headEnd len="sm" w="sm" type="none"/>
            <a:tailEnd len="sm" w="sm" type="none"/>
          </a:ln>
        </p:spPr>
      </p:pic>
      <p:sp>
        <p:nvSpPr>
          <p:cNvPr id="218" name="Google Shape;218;p33"/>
          <p:cNvSpPr txBox="1"/>
          <p:nvPr/>
        </p:nvSpPr>
        <p:spPr>
          <a:xfrm>
            <a:off x="7159925" y="3349753"/>
            <a:ext cx="1224600" cy="354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100">
                <a:latin typeface="Calibri"/>
                <a:ea typeface="Calibri"/>
                <a:cs typeface="Calibri"/>
                <a:sym typeface="Calibri"/>
              </a:rPr>
              <a:t>Shane Alsop</a:t>
            </a:r>
            <a:endParaRPr sz="1100">
              <a:latin typeface="Calibri"/>
              <a:ea typeface="Calibri"/>
              <a:cs typeface="Calibri"/>
              <a:sym typeface="Calibri"/>
            </a:endParaRPr>
          </a:p>
        </p:txBody>
      </p:sp>
      <p:pic>
        <p:nvPicPr>
          <p:cNvPr id="205" name="Google Shape;205;p33"/>
          <p:cNvPicPr preferRelativeResize="0"/>
          <p:nvPr/>
        </p:nvPicPr>
        <p:blipFill>
          <a:blip r:embed="rId28">
            <a:alphaModFix/>
          </a:blip>
          <a:stretch>
            <a:fillRect/>
          </a:stretch>
        </p:blipFill>
        <p:spPr>
          <a:xfrm>
            <a:off x="8295509" y="2523550"/>
            <a:ext cx="817500" cy="845100"/>
          </a:xfrm>
          <a:prstGeom prst="ellipse">
            <a:avLst/>
          </a:prstGeom>
          <a:noFill/>
          <a:ln cap="flat" cmpd="sng" w="28575">
            <a:solidFill>
              <a:schemeClr val="accent3"/>
            </a:solidFill>
            <a:prstDash val="solid"/>
            <a:round/>
            <a:headEnd len="sm" w="sm" type="none"/>
            <a:tailEnd len="sm" w="sm" type="none"/>
          </a:ln>
        </p:spPr>
      </p:pic>
      <p:sp>
        <p:nvSpPr>
          <p:cNvPr id="219" name="Google Shape;219;p33"/>
          <p:cNvSpPr txBox="1"/>
          <p:nvPr/>
        </p:nvSpPr>
        <p:spPr>
          <a:xfrm>
            <a:off x="8091950" y="3349753"/>
            <a:ext cx="1224600" cy="515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100">
                <a:latin typeface="Calibri"/>
                <a:ea typeface="Calibri"/>
                <a:cs typeface="Calibri"/>
                <a:sym typeface="Calibri"/>
              </a:rPr>
              <a:t>Godwyns </a:t>
            </a:r>
            <a:r>
              <a:rPr lang="en" sz="1050">
                <a:solidFill>
                  <a:srgbClr val="222222"/>
                </a:solidFill>
                <a:highlight>
                  <a:srgbClr val="FFFFFF"/>
                </a:highlight>
                <a:latin typeface="Roboto"/>
                <a:ea typeface="Roboto"/>
                <a:cs typeface="Roboto"/>
                <a:sym typeface="Roboto"/>
              </a:rPr>
              <a:t>Onwuchekwa</a:t>
            </a:r>
            <a:endParaRPr sz="1100">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34"/>
          <p:cNvSpPr txBox="1"/>
          <p:nvPr>
            <p:ph idx="4294967295"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a:t>Why an African-centric peer review workshop? </a:t>
            </a:r>
            <a:endParaRPr>
              <a:latin typeface="Open Sans"/>
              <a:ea typeface="Open Sans"/>
              <a:cs typeface="Open Sans"/>
              <a:sym typeface="Open Sans"/>
            </a:endParaRPr>
          </a:p>
        </p:txBody>
      </p:sp>
      <p:sp>
        <p:nvSpPr>
          <p:cNvPr id="225" name="Google Shape;225;p34"/>
          <p:cNvSpPr txBox="1"/>
          <p:nvPr>
            <p:ph idx="1" type="body"/>
          </p:nvPr>
        </p:nvSpPr>
        <p:spPr>
          <a:xfrm>
            <a:off x="311700" y="1304875"/>
            <a:ext cx="8520600" cy="3416400"/>
          </a:xfrm>
          <a:prstGeom prst="rect">
            <a:avLst/>
          </a:prstGeom>
        </p:spPr>
        <p:txBody>
          <a:bodyPr anchorCtr="0" anchor="ctr" bIns="91425" lIns="91425" spcFirstLastPara="1" rIns="91425" wrap="square" tIns="91425">
            <a:noAutofit/>
          </a:bodyPr>
          <a:lstStyle/>
          <a:p>
            <a:pPr indent="-374650" lvl="0" marL="457200" rtl="0" algn="l">
              <a:lnSpc>
                <a:spcPct val="100000"/>
              </a:lnSpc>
              <a:spcBef>
                <a:spcPts val="0"/>
              </a:spcBef>
              <a:spcAft>
                <a:spcPts val="0"/>
              </a:spcAft>
              <a:buClr>
                <a:schemeClr val="dk1"/>
              </a:buClr>
              <a:buSzPts val="2300"/>
              <a:buChar char="๏"/>
            </a:pPr>
            <a:r>
              <a:rPr lang="en" sz="2100">
                <a:solidFill>
                  <a:srgbClr val="000000"/>
                </a:solidFill>
              </a:rPr>
              <a:t>To </a:t>
            </a:r>
            <a:r>
              <a:rPr lang="en" sz="2100">
                <a:solidFill>
                  <a:srgbClr val="ED7D31"/>
                </a:solidFill>
              </a:rPr>
              <a:t>build capacity and enthusiasm</a:t>
            </a:r>
            <a:r>
              <a:rPr lang="en" sz="2100">
                <a:solidFill>
                  <a:srgbClr val="000000"/>
                </a:solidFill>
              </a:rPr>
              <a:t> for scholarly open review of preprints among African researchers</a:t>
            </a:r>
            <a:endParaRPr sz="2100">
              <a:solidFill>
                <a:srgbClr val="000000"/>
              </a:solidFill>
            </a:endParaRPr>
          </a:p>
          <a:p>
            <a:pPr indent="-374650" lvl="0" marL="457200" rtl="0" algn="l">
              <a:lnSpc>
                <a:spcPct val="100000"/>
              </a:lnSpc>
              <a:spcBef>
                <a:spcPts val="2000"/>
              </a:spcBef>
              <a:spcAft>
                <a:spcPts val="0"/>
              </a:spcAft>
              <a:buClr>
                <a:schemeClr val="dk1"/>
              </a:buClr>
              <a:buSzPts val="2300"/>
              <a:buChar char="๏"/>
            </a:pPr>
            <a:r>
              <a:rPr lang="en" sz="2100">
                <a:solidFill>
                  <a:srgbClr val="000000"/>
                </a:solidFill>
              </a:rPr>
              <a:t>To offer </a:t>
            </a:r>
            <a:r>
              <a:rPr lang="en" sz="2100">
                <a:solidFill>
                  <a:srgbClr val="ED7D31"/>
                </a:solidFill>
              </a:rPr>
              <a:t>opportunities to actively participate in peer review</a:t>
            </a:r>
            <a:r>
              <a:rPr lang="en" sz="2100">
                <a:solidFill>
                  <a:srgbClr val="000000"/>
                </a:solidFill>
              </a:rPr>
              <a:t> and gain recognition through community engagement</a:t>
            </a:r>
            <a:endParaRPr sz="2100">
              <a:solidFill>
                <a:srgbClr val="000000"/>
              </a:solidFill>
            </a:endParaRPr>
          </a:p>
          <a:p>
            <a:pPr indent="-374650" lvl="0" marL="457200" rtl="0" algn="l">
              <a:lnSpc>
                <a:spcPct val="100000"/>
              </a:lnSpc>
              <a:spcBef>
                <a:spcPts val="2000"/>
              </a:spcBef>
              <a:spcAft>
                <a:spcPts val="2000"/>
              </a:spcAft>
              <a:buClr>
                <a:schemeClr val="dk1"/>
              </a:buClr>
              <a:buSzPts val="2300"/>
              <a:buChar char="๏"/>
            </a:pPr>
            <a:r>
              <a:rPr lang="en" sz="2100">
                <a:solidFill>
                  <a:srgbClr val="000000"/>
                </a:solidFill>
              </a:rPr>
              <a:t>To</a:t>
            </a:r>
            <a:r>
              <a:rPr lang="en" sz="2100">
                <a:solidFill>
                  <a:srgbClr val="000000"/>
                </a:solidFill>
              </a:rPr>
              <a:t> help </a:t>
            </a:r>
            <a:r>
              <a:rPr lang="en" sz="2100">
                <a:solidFill>
                  <a:srgbClr val="EF8600"/>
                </a:solidFill>
              </a:rPr>
              <a:t>decolonize the academic publishing process</a:t>
            </a:r>
            <a:r>
              <a:rPr lang="en" sz="2100">
                <a:solidFill>
                  <a:srgbClr val="000000"/>
                </a:solidFill>
              </a:rPr>
              <a:t> by creating equitable opportunities for African researchers to engage, lead, and teach others</a:t>
            </a:r>
            <a:endParaRPr sz="2100">
              <a:solidFill>
                <a:srgbClr val="000000"/>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800000"/>
      </a:dk1>
      <a:lt1>
        <a:srgbClr val="FFFFFF"/>
      </a:lt1>
      <a:dk2>
        <a:srgbClr val="595959"/>
      </a:dk2>
      <a:lt2>
        <a:srgbClr val="EEEEEE"/>
      </a:lt2>
      <a:accent1>
        <a:srgbClr val="EF8600"/>
      </a:accent1>
      <a:accent2>
        <a:srgbClr val="ED7D31"/>
      </a:accent2>
      <a:accent3>
        <a:srgbClr val="BA7C2E"/>
      </a:accent3>
      <a:accent4>
        <a:srgbClr val="B46206"/>
      </a:accent4>
      <a:accent5>
        <a:srgbClr val="F6C76B"/>
      </a:accent5>
      <a:accent6>
        <a:srgbClr val="FFD966"/>
      </a:accent6>
      <a:hlink>
        <a:srgbClr val="8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