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218363" cy="787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26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377" y="1288379"/>
            <a:ext cx="6135609" cy="2740766"/>
          </a:xfrm>
        </p:spPr>
        <p:txBody>
          <a:bodyPr anchor="b"/>
          <a:lstStyle>
            <a:lvl1pPr algn="ctr">
              <a:defRPr sz="473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2296" y="4134840"/>
            <a:ext cx="5413772" cy="1900677"/>
          </a:xfrm>
        </p:spPr>
        <p:txBody>
          <a:bodyPr/>
          <a:lstStyle>
            <a:lvl1pPr marL="0" indent="0" algn="ctr">
              <a:buNone/>
              <a:defRPr sz="1895"/>
            </a:lvl1pPr>
            <a:lvl2pPr marL="360914" indent="0" algn="ctr">
              <a:buNone/>
              <a:defRPr sz="1579"/>
            </a:lvl2pPr>
            <a:lvl3pPr marL="721827" indent="0" algn="ctr">
              <a:buNone/>
              <a:defRPr sz="1421"/>
            </a:lvl3pPr>
            <a:lvl4pPr marL="1082741" indent="0" algn="ctr">
              <a:buNone/>
              <a:defRPr sz="1263"/>
            </a:lvl4pPr>
            <a:lvl5pPr marL="1443655" indent="0" algn="ctr">
              <a:buNone/>
              <a:defRPr sz="1263"/>
            </a:lvl5pPr>
            <a:lvl6pPr marL="1804568" indent="0" algn="ctr">
              <a:buNone/>
              <a:defRPr sz="1263"/>
            </a:lvl6pPr>
            <a:lvl7pPr marL="2165482" indent="0" algn="ctr">
              <a:buNone/>
              <a:defRPr sz="1263"/>
            </a:lvl7pPr>
            <a:lvl8pPr marL="2526396" indent="0" algn="ctr">
              <a:buNone/>
              <a:defRPr sz="1263"/>
            </a:lvl8pPr>
            <a:lvl9pPr marL="2887309" indent="0" algn="ctr">
              <a:buNone/>
              <a:defRPr sz="126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66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3533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65641" y="419133"/>
            <a:ext cx="1556460" cy="66715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263" y="419133"/>
            <a:ext cx="4579149" cy="66715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7475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742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503" y="1962638"/>
            <a:ext cx="6225838" cy="3274705"/>
          </a:xfrm>
        </p:spPr>
        <p:txBody>
          <a:bodyPr anchor="b"/>
          <a:lstStyle>
            <a:lvl1pPr>
              <a:defRPr sz="473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2503" y="5268323"/>
            <a:ext cx="6225838" cy="1722090"/>
          </a:xfrm>
        </p:spPr>
        <p:txBody>
          <a:bodyPr/>
          <a:lstStyle>
            <a:lvl1pPr marL="0" indent="0">
              <a:buNone/>
              <a:defRPr sz="1895">
                <a:solidFill>
                  <a:schemeClr val="tx1"/>
                </a:solidFill>
              </a:defRPr>
            </a:lvl1pPr>
            <a:lvl2pPr marL="360914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2pPr>
            <a:lvl3pPr marL="721827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3pPr>
            <a:lvl4pPr marL="1082741" indent="0">
              <a:buNone/>
              <a:defRPr sz="1263">
                <a:solidFill>
                  <a:schemeClr val="tx1">
                    <a:tint val="75000"/>
                  </a:schemeClr>
                </a:solidFill>
              </a:defRPr>
            </a:lvl4pPr>
            <a:lvl5pPr marL="1443655" indent="0">
              <a:buNone/>
              <a:defRPr sz="1263">
                <a:solidFill>
                  <a:schemeClr val="tx1">
                    <a:tint val="75000"/>
                  </a:schemeClr>
                </a:solidFill>
              </a:defRPr>
            </a:lvl5pPr>
            <a:lvl6pPr marL="1804568" indent="0">
              <a:buNone/>
              <a:defRPr sz="1263">
                <a:solidFill>
                  <a:schemeClr val="tx1">
                    <a:tint val="75000"/>
                  </a:schemeClr>
                </a:solidFill>
              </a:defRPr>
            </a:lvl6pPr>
            <a:lvl7pPr marL="2165482" indent="0">
              <a:buNone/>
              <a:defRPr sz="1263">
                <a:solidFill>
                  <a:schemeClr val="tx1">
                    <a:tint val="75000"/>
                  </a:schemeClr>
                </a:solidFill>
              </a:defRPr>
            </a:lvl7pPr>
            <a:lvl8pPr marL="2526396" indent="0">
              <a:buNone/>
              <a:defRPr sz="1263">
                <a:solidFill>
                  <a:schemeClr val="tx1">
                    <a:tint val="75000"/>
                  </a:schemeClr>
                </a:solidFill>
              </a:defRPr>
            </a:lvl8pPr>
            <a:lvl9pPr marL="2887309" indent="0">
              <a:buNone/>
              <a:defRPr sz="12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860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6263" y="2095665"/>
            <a:ext cx="3067804" cy="49949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4296" y="2095665"/>
            <a:ext cx="3067804" cy="49949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045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03" y="419135"/>
            <a:ext cx="6225838" cy="15216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204" y="1929835"/>
            <a:ext cx="3053705" cy="945782"/>
          </a:xfrm>
        </p:spPr>
        <p:txBody>
          <a:bodyPr anchor="b"/>
          <a:lstStyle>
            <a:lvl1pPr marL="0" indent="0">
              <a:buNone/>
              <a:defRPr sz="1895" b="1"/>
            </a:lvl1pPr>
            <a:lvl2pPr marL="360914" indent="0">
              <a:buNone/>
              <a:defRPr sz="1579" b="1"/>
            </a:lvl2pPr>
            <a:lvl3pPr marL="721827" indent="0">
              <a:buNone/>
              <a:defRPr sz="1421" b="1"/>
            </a:lvl3pPr>
            <a:lvl4pPr marL="1082741" indent="0">
              <a:buNone/>
              <a:defRPr sz="1263" b="1"/>
            </a:lvl4pPr>
            <a:lvl5pPr marL="1443655" indent="0">
              <a:buNone/>
              <a:defRPr sz="1263" b="1"/>
            </a:lvl5pPr>
            <a:lvl6pPr marL="1804568" indent="0">
              <a:buNone/>
              <a:defRPr sz="1263" b="1"/>
            </a:lvl6pPr>
            <a:lvl7pPr marL="2165482" indent="0">
              <a:buNone/>
              <a:defRPr sz="1263" b="1"/>
            </a:lvl7pPr>
            <a:lvl8pPr marL="2526396" indent="0">
              <a:buNone/>
              <a:defRPr sz="1263" b="1"/>
            </a:lvl8pPr>
            <a:lvl9pPr marL="2887309" indent="0">
              <a:buNone/>
              <a:defRPr sz="12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4" y="2875618"/>
            <a:ext cx="3053705" cy="422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4297" y="1929835"/>
            <a:ext cx="3068744" cy="945782"/>
          </a:xfrm>
        </p:spPr>
        <p:txBody>
          <a:bodyPr anchor="b"/>
          <a:lstStyle>
            <a:lvl1pPr marL="0" indent="0">
              <a:buNone/>
              <a:defRPr sz="1895" b="1"/>
            </a:lvl1pPr>
            <a:lvl2pPr marL="360914" indent="0">
              <a:buNone/>
              <a:defRPr sz="1579" b="1"/>
            </a:lvl2pPr>
            <a:lvl3pPr marL="721827" indent="0">
              <a:buNone/>
              <a:defRPr sz="1421" b="1"/>
            </a:lvl3pPr>
            <a:lvl4pPr marL="1082741" indent="0">
              <a:buNone/>
              <a:defRPr sz="1263" b="1"/>
            </a:lvl4pPr>
            <a:lvl5pPr marL="1443655" indent="0">
              <a:buNone/>
              <a:defRPr sz="1263" b="1"/>
            </a:lvl5pPr>
            <a:lvl6pPr marL="1804568" indent="0">
              <a:buNone/>
              <a:defRPr sz="1263" b="1"/>
            </a:lvl6pPr>
            <a:lvl7pPr marL="2165482" indent="0">
              <a:buNone/>
              <a:defRPr sz="1263" b="1"/>
            </a:lvl7pPr>
            <a:lvl8pPr marL="2526396" indent="0">
              <a:buNone/>
              <a:defRPr sz="1263" b="1"/>
            </a:lvl8pPr>
            <a:lvl9pPr marL="2887309" indent="0">
              <a:buNone/>
              <a:defRPr sz="12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4297" y="2875618"/>
            <a:ext cx="3068744" cy="422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094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923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813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03" y="524828"/>
            <a:ext cx="2328110" cy="1836896"/>
          </a:xfrm>
        </p:spPr>
        <p:txBody>
          <a:bodyPr anchor="b"/>
          <a:lstStyle>
            <a:lvl1pPr>
              <a:defRPr sz="25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8745" y="1133483"/>
            <a:ext cx="3654296" cy="5594516"/>
          </a:xfrm>
        </p:spPr>
        <p:txBody>
          <a:bodyPr/>
          <a:lstStyle>
            <a:lvl1pPr>
              <a:defRPr sz="2526"/>
            </a:lvl1pPr>
            <a:lvl2pPr>
              <a:defRPr sz="2210"/>
            </a:lvl2pPr>
            <a:lvl3pPr>
              <a:defRPr sz="1895"/>
            </a:lvl3pPr>
            <a:lvl4pPr>
              <a:defRPr sz="1579"/>
            </a:lvl4pPr>
            <a:lvl5pPr>
              <a:defRPr sz="1579"/>
            </a:lvl5pPr>
            <a:lvl6pPr>
              <a:defRPr sz="1579"/>
            </a:lvl6pPr>
            <a:lvl7pPr>
              <a:defRPr sz="1579"/>
            </a:lvl7pPr>
            <a:lvl8pPr>
              <a:defRPr sz="1579"/>
            </a:lvl8pPr>
            <a:lvl9pPr>
              <a:defRPr sz="157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203" y="2361724"/>
            <a:ext cx="2328110" cy="4375386"/>
          </a:xfrm>
        </p:spPr>
        <p:txBody>
          <a:bodyPr/>
          <a:lstStyle>
            <a:lvl1pPr marL="0" indent="0">
              <a:buNone/>
              <a:defRPr sz="1263"/>
            </a:lvl1pPr>
            <a:lvl2pPr marL="360914" indent="0">
              <a:buNone/>
              <a:defRPr sz="1105"/>
            </a:lvl2pPr>
            <a:lvl3pPr marL="721827" indent="0">
              <a:buNone/>
              <a:defRPr sz="947"/>
            </a:lvl3pPr>
            <a:lvl4pPr marL="1082741" indent="0">
              <a:buNone/>
              <a:defRPr sz="789"/>
            </a:lvl4pPr>
            <a:lvl5pPr marL="1443655" indent="0">
              <a:buNone/>
              <a:defRPr sz="789"/>
            </a:lvl5pPr>
            <a:lvl6pPr marL="1804568" indent="0">
              <a:buNone/>
              <a:defRPr sz="789"/>
            </a:lvl6pPr>
            <a:lvl7pPr marL="2165482" indent="0">
              <a:buNone/>
              <a:defRPr sz="789"/>
            </a:lvl7pPr>
            <a:lvl8pPr marL="2526396" indent="0">
              <a:buNone/>
              <a:defRPr sz="789"/>
            </a:lvl8pPr>
            <a:lvl9pPr marL="2887309" indent="0">
              <a:buNone/>
              <a:defRPr sz="7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007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03" y="524828"/>
            <a:ext cx="2328110" cy="1836896"/>
          </a:xfrm>
        </p:spPr>
        <p:txBody>
          <a:bodyPr anchor="b"/>
          <a:lstStyle>
            <a:lvl1pPr>
              <a:defRPr sz="25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8745" y="1133483"/>
            <a:ext cx="3654296" cy="5594516"/>
          </a:xfrm>
        </p:spPr>
        <p:txBody>
          <a:bodyPr anchor="t"/>
          <a:lstStyle>
            <a:lvl1pPr marL="0" indent="0">
              <a:buNone/>
              <a:defRPr sz="2526"/>
            </a:lvl1pPr>
            <a:lvl2pPr marL="360914" indent="0">
              <a:buNone/>
              <a:defRPr sz="2210"/>
            </a:lvl2pPr>
            <a:lvl3pPr marL="721827" indent="0">
              <a:buNone/>
              <a:defRPr sz="1895"/>
            </a:lvl3pPr>
            <a:lvl4pPr marL="1082741" indent="0">
              <a:buNone/>
              <a:defRPr sz="1579"/>
            </a:lvl4pPr>
            <a:lvl5pPr marL="1443655" indent="0">
              <a:buNone/>
              <a:defRPr sz="1579"/>
            </a:lvl5pPr>
            <a:lvl6pPr marL="1804568" indent="0">
              <a:buNone/>
              <a:defRPr sz="1579"/>
            </a:lvl6pPr>
            <a:lvl7pPr marL="2165482" indent="0">
              <a:buNone/>
              <a:defRPr sz="1579"/>
            </a:lvl7pPr>
            <a:lvl8pPr marL="2526396" indent="0">
              <a:buNone/>
              <a:defRPr sz="1579"/>
            </a:lvl8pPr>
            <a:lvl9pPr marL="2887309" indent="0">
              <a:buNone/>
              <a:defRPr sz="157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203" y="2361724"/>
            <a:ext cx="2328110" cy="4375386"/>
          </a:xfrm>
        </p:spPr>
        <p:txBody>
          <a:bodyPr/>
          <a:lstStyle>
            <a:lvl1pPr marL="0" indent="0">
              <a:buNone/>
              <a:defRPr sz="1263"/>
            </a:lvl1pPr>
            <a:lvl2pPr marL="360914" indent="0">
              <a:buNone/>
              <a:defRPr sz="1105"/>
            </a:lvl2pPr>
            <a:lvl3pPr marL="721827" indent="0">
              <a:buNone/>
              <a:defRPr sz="947"/>
            </a:lvl3pPr>
            <a:lvl4pPr marL="1082741" indent="0">
              <a:buNone/>
              <a:defRPr sz="789"/>
            </a:lvl4pPr>
            <a:lvl5pPr marL="1443655" indent="0">
              <a:buNone/>
              <a:defRPr sz="789"/>
            </a:lvl5pPr>
            <a:lvl6pPr marL="1804568" indent="0">
              <a:buNone/>
              <a:defRPr sz="789"/>
            </a:lvl6pPr>
            <a:lvl7pPr marL="2165482" indent="0">
              <a:buNone/>
              <a:defRPr sz="789"/>
            </a:lvl7pPr>
            <a:lvl8pPr marL="2526396" indent="0">
              <a:buNone/>
              <a:defRPr sz="789"/>
            </a:lvl8pPr>
            <a:lvl9pPr marL="2887309" indent="0">
              <a:buNone/>
              <a:defRPr sz="78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590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6263" y="419135"/>
            <a:ext cx="6225838" cy="1521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263" y="2095665"/>
            <a:ext cx="6225838" cy="499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6262" y="7296562"/>
            <a:ext cx="1624132" cy="41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7F154-318D-4FE3-B267-DF9BA598E64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1083" y="7296562"/>
            <a:ext cx="2436198" cy="41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97969" y="7296562"/>
            <a:ext cx="1624132" cy="419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563EF-A62F-4C2E-8A97-9FEFCB0A61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4696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21827" rtl="0" eaLnBrk="1" latinLnBrk="0" hangingPunct="1">
        <a:lnSpc>
          <a:spcPct val="90000"/>
        </a:lnSpc>
        <a:spcBef>
          <a:spcPct val="0"/>
        </a:spcBef>
        <a:buNone/>
        <a:defRPr sz="34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457" indent="-180457" algn="l" defTabSz="721827" rtl="0" eaLnBrk="1" latinLnBrk="0" hangingPunct="1">
        <a:lnSpc>
          <a:spcPct val="90000"/>
        </a:lnSpc>
        <a:spcBef>
          <a:spcPts val="789"/>
        </a:spcBef>
        <a:buFont typeface="Arial" panose="020B0604020202020204" pitchFamily="34" charset="0"/>
        <a:buChar char="•"/>
        <a:defRPr sz="2210" kern="1200">
          <a:solidFill>
            <a:schemeClr val="tx1"/>
          </a:solidFill>
          <a:latin typeface="+mn-lt"/>
          <a:ea typeface="+mn-ea"/>
          <a:cs typeface="+mn-cs"/>
        </a:defRPr>
      </a:lvl1pPr>
      <a:lvl2pPr marL="541371" indent="-180457" algn="l" defTabSz="721827" rtl="0" eaLnBrk="1" latinLnBrk="0" hangingPunct="1">
        <a:lnSpc>
          <a:spcPct val="90000"/>
        </a:lnSpc>
        <a:spcBef>
          <a:spcPts val="395"/>
        </a:spcBef>
        <a:buFont typeface="Arial" panose="020B0604020202020204" pitchFamily="34" charset="0"/>
        <a:buChar char="•"/>
        <a:defRPr sz="1895" kern="1200">
          <a:solidFill>
            <a:schemeClr val="tx1"/>
          </a:solidFill>
          <a:latin typeface="+mn-lt"/>
          <a:ea typeface="+mn-ea"/>
          <a:cs typeface="+mn-cs"/>
        </a:defRPr>
      </a:lvl2pPr>
      <a:lvl3pPr marL="902284" indent="-180457" algn="l" defTabSz="721827" rtl="0" eaLnBrk="1" latinLnBrk="0" hangingPunct="1">
        <a:lnSpc>
          <a:spcPct val="90000"/>
        </a:lnSpc>
        <a:spcBef>
          <a:spcPts val="395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63198" indent="-180457" algn="l" defTabSz="721827" rtl="0" eaLnBrk="1" latinLnBrk="0" hangingPunct="1">
        <a:lnSpc>
          <a:spcPct val="90000"/>
        </a:lnSpc>
        <a:spcBef>
          <a:spcPts val="395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4pPr>
      <a:lvl5pPr marL="1624112" indent="-180457" algn="l" defTabSz="721827" rtl="0" eaLnBrk="1" latinLnBrk="0" hangingPunct="1">
        <a:lnSpc>
          <a:spcPct val="90000"/>
        </a:lnSpc>
        <a:spcBef>
          <a:spcPts val="395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5pPr>
      <a:lvl6pPr marL="1985025" indent="-180457" algn="l" defTabSz="721827" rtl="0" eaLnBrk="1" latinLnBrk="0" hangingPunct="1">
        <a:lnSpc>
          <a:spcPct val="90000"/>
        </a:lnSpc>
        <a:spcBef>
          <a:spcPts val="395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6pPr>
      <a:lvl7pPr marL="2345939" indent="-180457" algn="l" defTabSz="721827" rtl="0" eaLnBrk="1" latinLnBrk="0" hangingPunct="1">
        <a:lnSpc>
          <a:spcPct val="90000"/>
        </a:lnSpc>
        <a:spcBef>
          <a:spcPts val="395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7pPr>
      <a:lvl8pPr marL="2706853" indent="-180457" algn="l" defTabSz="721827" rtl="0" eaLnBrk="1" latinLnBrk="0" hangingPunct="1">
        <a:lnSpc>
          <a:spcPct val="90000"/>
        </a:lnSpc>
        <a:spcBef>
          <a:spcPts val="395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8pPr>
      <a:lvl9pPr marL="3067766" indent="-180457" algn="l" defTabSz="721827" rtl="0" eaLnBrk="1" latinLnBrk="0" hangingPunct="1">
        <a:lnSpc>
          <a:spcPct val="90000"/>
        </a:lnSpc>
        <a:spcBef>
          <a:spcPts val="395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1827" rtl="0" eaLnBrk="1" latinLnBrk="0" hangingPunct="1"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60914" algn="l" defTabSz="721827" rtl="0" eaLnBrk="1" latinLnBrk="0" hangingPunct="1">
        <a:defRPr sz="1421" kern="1200">
          <a:solidFill>
            <a:schemeClr val="tx1"/>
          </a:solidFill>
          <a:latin typeface="+mn-lt"/>
          <a:ea typeface="+mn-ea"/>
          <a:cs typeface="+mn-cs"/>
        </a:defRPr>
      </a:lvl2pPr>
      <a:lvl3pPr marL="721827" algn="l" defTabSz="721827" rtl="0" eaLnBrk="1" latinLnBrk="0" hangingPunct="1">
        <a:defRPr sz="1421" kern="1200">
          <a:solidFill>
            <a:schemeClr val="tx1"/>
          </a:solidFill>
          <a:latin typeface="+mn-lt"/>
          <a:ea typeface="+mn-ea"/>
          <a:cs typeface="+mn-cs"/>
        </a:defRPr>
      </a:lvl3pPr>
      <a:lvl4pPr marL="1082741" algn="l" defTabSz="721827" rtl="0" eaLnBrk="1" latinLnBrk="0" hangingPunct="1">
        <a:defRPr sz="1421" kern="1200">
          <a:solidFill>
            <a:schemeClr val="tx1"/>
          </a:solidFill>
          <a:latin typeface="+mn-lt"/>
          <a:ea typeface="+mn-ea"/>
          <a:cs typeface="+mn-cs"/>
        </a:defRPr>
      </a:lvl4pPr>
      <a:lvl5pPr marL="1443655" algn="l" defTabSz="721827" rtl="0" eaLnBrk="1" latinLnBrk="0" hangingPunct="1">
        <a:defRPr sz="1421" kern="1200">
          <a:solidFill>
            <a:schemeClr val="tx1"/>
          </a:solidFill>
          <a:latin typeface="+mn-lt"/>
          <a:ea typeface="+mn-ea"/>
          <a:cs typeface="+mn-cs"/>
        </a:defRPr>
      </a:lvl5pPr>
      <a:lvl6pPr marL="1804568" algn="l" defTabSz="721827" rtl="0" eaLnBrk="1" latinLnBrk="0" hangingPunct="1">
        <a:defRPr sz="1421" kern="1200">
          <a:solidFill>
            <a:schemeClr val="tx1"/>
          </a:solidFill>
          <a:latin typeface="+mn-lt"/>
          <a:ea typeface="+mn-ea"/>
          <a:cs typeface="+mn-cs"/>
        </a:defRPr>
      </a:lvl6pPr>
      <a:lvl7pPr marL="2165482" algn="l" defTabSz="721827" rtl="0" eaLnBrk="1" latinLnBrk="0" hangingPunct="1">
        <a:defRPr sz="1421" kern="1200">
          <a:solidFill>
            <a:schemeClr val="tx1"/>
          </a:solidFill>
          <a:latin typeface="+mn-lt"/>
          <a:ea typeface="+mn-ea"/>
          <a:cs typeface="+mn-cs"/>
        </a:defRPr>
      </a:lvl7pPr>
      <a:lvl8pPr marL="2526396" algn="l" defTabSz="721827" rtl="0" eaLnBrk="1" latinLnBrk="0" hangingPunct="1">
        <a:defRPr sz="1421" kern="1200">
          <a:solidFill>
            <a:schemeClr val="tx1"/>
          </a:solidFill>
          <a:latin typeface="+mn-lt"/>
          <a:ea typeface="+mn-ea"/>
          <a:cs typeface="+mn-cs"/>
        </a:defRPr>
      </a:lvl8pPr>
      <a:lvl9pPr marL="2887309" algn="l" defTabSz="721827" rtl="0" eaLnBrk="1" latinLnBrk="0" hangingPunct="1">
        <a:defRPr sz="14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C330F943-D297-C3F3-D3EA-8088A6120A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3816183" cy="2442357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4F623057-25E3-4488-68BE-D3FBFD110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2442357"/>
            <a:ext cx="3816184" cy="5342658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BD5796B-C910-783F-568E-9F954E9BAF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404" y="0"/>
            <a:ext cx="3819960" cy="779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853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11200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Huang</dc:creator>
  <cp:lastModifiedBy>Karl Huang</cp:lastModifiedBy>
  <cp:revision>4</cp:revision>
  <dcterms:created xsi:type="dcterms:W3CDTF">2022-07-21T07:52:41Z</dcterms:created>
  <dcterms:modified xsi:type="dcterms:W3CDTF">2022-08-26T09:24:21Z</dcterms:modified>
</cp:coreProperties>
</file>