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package.core-properties+xml" PartName="/docProps/core.xml"/>
  <Override ContentType="application/vnd.openxmlformats-officedocument.presentationml.presentation.main+xml" PartName="/ppt/presentation.xml"/>
  <Override ContentType="application/vnd.ms-office.chartcolorstyle+xml" PartName="/ppt/charts/colors1.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drawingml.chart+xml" PartName="/ppt/charts/chart1.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binary" PartName="/ppt/metadata"/>
  <Override ContentType="application/vnd.openxmlformats-officedocument.presentationml.notesMaster+xml" PartName="/ppt/notesMasters/notesMaster1.xml"/>
  <Override ContentType="application/vnd.ms-office.chartstyle+xml" PartName="/ppt/charts/style1.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4"/>
    <p:sldMasterId id="214748365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Lst>
  <p:sldSz cy="6858000" cx="12192000"/>
  <p:notesSz cx="6858000" cy="9144000"/>
  <p:embeddedFontLst>
    <p:embeddedFont>
      <p:font typeface="Lato"/>
      <p:regular r:id="rId20"/>
      <p:bold r:id="rId21"/>
      <p:italic r:id="rId22"/>
      <p:boldItalic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83">
          <p15:clr>
            <a:srgbClr val="A4A3A4"/>
          </p15:clr>
        </p15:guide>
        <p15:guide id="2" pos="3840">
          <p15:clr>
            <a:srgbClr val="A4A3A4"/>
          </p15:clr>
        </p15:guide>
      </p15:sldGuideLst>
    </p:ext>
    <p:ext uri="http://customooxmlschemas.google.com/">
      <go:slidesCustomData xmlns:go="http://customooxmlschemas.google.com/" r:id="rId24" roundtripDataSignature="AMtx7miJky6CsPMJVYtk/vLWmz81L+YSC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83" orient="horz"/>
        <p:guide pos="384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Lato-regular.fntdata"/><Relationship Id="rId11" Type="http://schemas.openxmlformats.org/officeDocument/2006/relationships/slide" Target="slides/slide5.xml"/><Relationship Id="rId22" Type="http://schemas.openxmlformats.org/officeDocument/2006/relationships/font" Target="fonts/Lato-italic.fntdata"/><Relationship Id="rId10" Type="http://schemas.openxmlformats.org/officeDocument/2006/relationships/slide" Target="slides/slide4.xml"/><Relationship Id="rId21" Type="http://schemas.openxmlformats.org/officeDocument/2006/relationships/font" Target="fonts/Lato-bold.fntdata"/><Relationship Id="rId13" Type="http://schemas.openxmlformats.org/officeDocument/2006/relationships/slide" Target="slides/slide7.xml"/><Relationship Id="rId24" Type="http://customschemas.google.com/relationships/presentationmetadata" Target="metadata"/><Relationship Id="rId12" Type="http://schemas.openxmlformats.org/officeDocument/2006/relationships/slide" Target="slides/slide6.xml"/><Relationship Id="rId23" Type="http://schemas.openxmlformats.org/officeDocument/2006/relationships/font" Target="fonts/Lato-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2.xml"/><Relationship Id="rId19" Type="http://schemas.openxmlformats.org/officeDocument/2006/relationships/slide" Target="slides/slide13.xml"/><Relationship Id="rId6" Type="http://schemas.openxmlformats.org/officeDocument/2006/relationships/notesMaster" Target="notesMasters/notesMaster1.xml"/><Relationship Id="rId18" Type="http://schemas.openxmlformats.org/officeDocument/2006/relationships/slide" Target="slides/slide12.xml"/><Relationship Id="rId7" Type="http://schemas.openxmlformats.org/officeDocument/2006/relationships/slide" Target="slides/slide1.xml"/><Relationship Id="rId8"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2182-4B15-B7AF-E3013805539C}"/>
              </c:ext>
            </c:extLst>
          </c:dPt>
          <c:dPt>
            <c:idx val="1"/>
            <c:bubble3D val="0"/>
            <c:spPr>
              <a:solidFill>
                <a:schemeClr val="accent2">
                  <a:lumMod val="75000"/>
                </a:schemeClr>
              </a:solidFill>
              <a:ln w="19050">
                <a:solidFill>
                  <a:schemeClr val="lt1"/>
                </a:solidFill>
              </a:ln>
              <a:effectLst/>
            </c:spPr>
            <c:extLst>
              <c:ext xmlns:c16="http://schemas.microsoft.com/office/drawing/2014/chart" uri="{C3380CC4-5D6E-409C-BE32-E72D297353CC}">
                <c16:uniqueId val="{00000003-2182-4B15-B7AF-E3013805539C}"/>
              </c:ext>
            </c:extLst>
          </c:dPt>
          <c:dPt>
            <c:idx val="2"/>
            <c:bubble3D val="0"/>
            <c:spPr>
              <a:solidFill>
                <a:schemeClr val="accent2"/>
              </a:solidFill>
              <a:ln w="19050">
                <a:solidFill>
                  <a:schemeClr val="lt1"/>
                </a:solidFill>
              </a:ln>
              <a:effectLst/>
            </c:spPr>
            <c:extLst>
              <c:ext xmlns:c16="http://schemas.microsoft.com/office/drawing/2014/chart" uri="{C3380CC4-5D6E-409C-BE32-E72D297353CC}">
                <c16:uniqueId val="{00000005-2182-4B15-B7AF-E3013805539C}"/>
              </c:ext>
            </c:extLst>
          </c:dPt>
          <c:dPt>
            <c:idx val="3"/>
            <c:bubble3D val="0"/>
            <c:spPr>
              <a:solidFill>
                <a:schemeClr val="accent2">
                  <a:lumMod val="60000"/>
                  <a:lumOff val="40000"/>
                </a:schemeClr>
              </a:solidFill>
              <a:ln w="19050">
                <a:solidFill>
                  <a:schemeClr val="lt1"/>
                </a:solidFill>
              </a:ln>
              <a:effectLst/>
            </c:spPr>
            <c:extLst>
              <c:ext xmlns:c16="http://schemas.microsoft.com/office/drawing/2014/chart" uri="{C3380CC4-5D6E-409C-BE32-E72D297353CC}">
                <c16:uniqueId val="{00000007-2182-4B15-B7AF-E3013805539C}"/>
              </c:ext>
            </c:extLst>
          </c:dPt>
          <c:dPt>
            <c:idx val="4"/>
            <c:bubble3D val="0"/>
            <c:spPr>
              <a:solidFill>
                <a:schemeClr val="accent2">
                  <a:lumMod val="20000"/>
                  <a:lumOff val="80000"/>
                </a:schemeClr>
              </a:solidFill>
              <a:ln w="19050">
                <a:solidFill>
                  <a:schemeClr val="lt1"/>
                </a:solidFill>
              </a:ln>
              <a:effectLst/>
            </c:spPr>
            <c:extLst>
              <c:ext xmlns:c16="http://schemas.microsoft.com/office/drawing/2014/chart" uri="{C3380CC4-5D6E-409C-BE32-E72D297353CC}">
                <c16:uniqueId val="{00000009-2182-4B15-B7AF-E3013805539C}"/>
              </c:ext>
            </c:extLst>
          </c:dPt>
          <c:dLbls>
            <c:dLbl>
              <c:idx val="1"/>
              <c:numFmt formatCode="0%" sourceLinked="0"/>
              <c:spPr>
                <a:noFill/>
                <a:ln>
                  <a:noFill/>
                </a:ln>
                <a:effectLst/>
              </c:spPr>
              <c:txPr>
                <a:bodyPr rot="0" spcFirstLastPara="1" vertOverflow="ellipsis" vert="horz" wrap="square" anchor="ctr" anchorCtr="1"/>
                <a:lstStyle/>
                <a:p>
                  <a:pPr>
                    <a:defRPr sz="1400" b="0" i="0" u="none" strike="noStrike" kern="1200" baseline="0">
                      <a:solidFill>
                        <a:schemeClr val="bg1"/>
                      </a:solidFill>
                      <a:latin typeface="Lato" panose="020F0502020204030203" pitchFamily="34" charset="0"/>
                      <a:ea typeface="Lato" panose="020F0502020204030203" pitchFamily="34" charset="0"/>
                      <a:cs typeface="Lato" panose="020F0502020204030203" pitchFamily="34" charset="0"/>
                    </a:defRPr>
                  </a:pPr>
                  <a:endParaRPr lang="en-NL"/>
                </a:p>
              </c:txPr>
              <c:dLblPos val="inEnd"/>
              <c:showLegendKey val="0"/>
              <c:showVal val="1"/>
              <c:showCatName val="0"/>
              <c:showSerName val="0"/>
              <c:showPercent val="0"/>
              <c:showBubbleSize val="0"/>
              <c:extLst>
                <c:ext xmlns:c16="http://schemas.microsoft.com/office/drawing/2014/chart" uri="{C3380CC4-5D6E-409C-BE32-E72D297353CC}">
                  <c16:uniqueId val="{00000003-2182-4B15-B7AF-E3013805539C}"/>
                </c:ext>
              </c:extLst>
            </c:dLbl>
            <c:dLbl>
              <c:idx val="2"/>
              <c:numFmt formatCode="0%" sourceLinked="0"/>
              <c:spPr>
                <a:noFill/>
                <a:ln>
                  <a:noFill/>
                </a:ln>
                <a:effectLst/>
              </c:spPr>
              <c:txPr>
                <a:bodyPr rot="0" spcFirstLastPara="1" vertOverflow="ellipsis" vert="horz" wrap="square" anchor="ctr" anchorCtr="1"/>
                <a:lstStyle/>
                <a:p>
                  <a:pPr>
                    <a:defRPr sz="1400" b="0" i="0" u="none" strike="noStrike" kern="1200" baseline="0">
                      <a:solidFill>
                        <a:schemeClr val="bg1"/>
                      </a:solidFill>
                      <a:latin typeface="Lato" panose="020F0502020204030203" pitchFamily="34" charset="0"/>
                      <a:ea typeface="Lato" panose="020F0502020204030203" pitchFamily="34" charset="0"/>
                      <a:cs typeface="Lato" panose="020F0502020204030203" pitchFamily="34" charset="0"/>
                    </a:defRPr>
                  </a:pPr>
                  <a:endParaRPr lang="en-NL"/>
                </a:p>
              </c:txPr>
              <c:dLblPos val="inEnd"/>
              <c:showLegendKey val="0"/>
              <c:showVal val="1"/>
              <c:showCatName val="0"/>
              <c:showSerName val="0"/>
              <c:showPercent val="0"/>
              <c:showBubbleSize val="0"/>
              <c:extLst>
                <c:ext xmlns:c16="http://schemas.microsoft.com/office/drawing/2014/chart" uri="{C3380CC4-5D6E-409C-BE32-E72D297353CC}">
                  <c16:uniqueId val="{00000005-2182-4B15-B7AF-E3013805539C}"/>
                </c:ext>
              </c:extLst>
            </c:dLbl>
            <c:dLbl>
              <c:idx val="3"/>
              <c:numFmt formatCode="0%" sourceLinked="0"/>
              <c:spPr>
                <a:noFill/>
                <a:ln>
                  <a:noFill/>
                </a:ln>
                <a:effectLst/>
              </c:spPr>
              <c:txPr>
                <a:bodyPr rot="0" spcFirstLastPara="1" vertOverflow="ellipsis" vert="horz" wrap="square" anchor="ctr" anchorCtr="1"/>
                <a:lstStyle/>
                <a:p>
                  <a:pPr>
                    <a:defRPr sz="1400" b="0" i="0" u="none" strike="noStrike" kern="1200" baseline="0">
                      <a:solidFill>
                        <a:schemeClr val="bg1"/>
                      </a:solidFill>
                      <a:latin typeface="Lato" panose="020F0502020204030203" pitchFamily="34" charset="0"/>
                      <a:ea typeface="Lato" panose="020F0502020204030203" pitchFamily="34" charset="0"/>
                      <a:cs typeface="Lato" panose="020F0502020204030203" pitchFamily="34" charset="0"/>
                    </a:defRPr>
                  </a:pPr>
                  <a:endParaRPr lang="en-NL"/>
                </a:p>
              </c:txPr>
              <c:dLblPos val="inEnd"/>
              <c:showLegendKey val="0"/>
              <c:showVal val="1"/>
              <c:showCatName val="0"/>
              <c:showSerName val="0"/>
              <c:showPercent val="0"/>
              <c:showBubbleSize val="0"/>
              <c:extLst>
                <c:ext xmlns:c16="http://schemas.microsoft.com/office/drawing/2014/chart" uri="{C3380CC4-5D6E-409C-BE32-E72D297353CC}">
                  <c16:uniqueId val="{00000007-2182-4B15-B7AF-E3013805539C}"/>
                </c:ext>
              </c:extLst>
            </c:dLbl>
            <c:dLbl>
              <c:idx val="4"/>
              <c:numFmt formatCode="0%" sourceLinked="0"/>
              <c:spPr>
                <a:noFill/>
                <a:ln>
                  <a:noFill/>
                </a:ln>
                <a:effectLst/>
              </c:spPr>
              <c:txPr>
                <a:bodyPr rot="0" spcFirstLastPara="1" vertOverflow="ellipsis" vert="horz" wrap="square" anchor="ctr" anchorCtr="1"/>
                <a:lstStyle/>
                <a:p>
                  <a:pPr>
                    <a:defRPr sz="1400" b="1" i="0" u="none" strike="noStrike" kern="1200" baseline="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defRPr>
                  </a:pPr>
                  <a:endParaRPr lang="en-NL"/>
                </a:p>
              </c:txPr>
              <c:dLblPos val="inEnd"/>
              <c:showLegendKey val="0"/>
              <c:showVal val="1"/>
              <c:showCatName val="0"/>
              <c:showSerName val="0"/>
              <c:showPercent val="0"/>
              <c:showBubbleSize val="0"/>
              <c:extLst>
                <c:ext xmlns:c16="http://schemas.microsoft.com/office/drawing/2014/chart" uri="{C3380CC4-5D6E-409C-BE32-E72D297353CC}">
                  <c16:uniqueId val="{00000009-2182-4B15-B7AF-E3013805539C}"/>
                </c:ext>
              </c:extLst>
            </c:dLbl>
            <c:numFmt formatCode="0%" sourceLinked="0"/>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defRPr>
                </a:pPr>
                <a:endParaRPr lang="en-NL"/>
              </a:p>
            </c:txPr>
            <c:dLblPos val="in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Sheet2!$E$10:$E$14</c:f>
              <c:strCache>
                <c:ptCount val="5"/>
                <c:pt idx="0">
                  <c:v>Region</c:v>
                </c:pt>
                <c:pt idx="1">
                  <c:v>South Europe</c:v>
                </c:pt>
                <c:pt idx="2">
                  <c:v>North Europe</c:v>
                </c:pt>
                <c:pt idx="3">
                  <c:v>East Europe</c:v>
                </c:pt>
                <c:pt idx="4">
                  <c:v>West Europe</c:v>
                </c:pt>
              </c:strCache>
            </c:strRef>
          </c:cat>
          <c:val>
            <c:numRef>
              <c:f>Sheet2!$F$10:$F$14</c:f>
              <c:numCache>
                <c:formatCode>0.00%</c:formatCode>
                <c:ptCount val="5"/>
                <c:pt idx="1">
                  <c:v>0.34599999999999997</c:v>
                </c:pt>
                <c:pt idx="2">
                  <c:v>0.30499999999999999</c:v>
                </c:pt>
                <c:pt idx="3">
                  <c:v>0.19600000000000001</c:v>
                </c:pt>
                <c:pt idx="4">
                  <c:v>0.153</c:v>
                </c:pt>
              </c:numCache>
            </c:numRef>
          </c:val>
          <c:extLst>
            <c:ext xmlns:c16="http://schemas.microsoft.com/office/drawing/2014/chart" uri="{C3380CC4-5D6E-409C-BE32-E72D297353CC}">
              <c16:uniqueId val="{0000000A-2182-4B15-B7AF-E3013805539C}"/>
            </c:ext>
          </c:extLst>
        </c:ser>
        <c:dLbls>
          <c:dLblPos val="inEnd"/>
          <c:showLegendKey val="0"/>
          <c:showVal val="1"/>
          <c:showCatName val="0"/>
          <c:showSerName val="0"/>
          <c:showPercent val="0"/>
          <c:showBubbleSize val="0"/>
          <c:showLeaderLines val="1"/>
        </c:dLbls>
        <c:firstSliceAng val="0"/>
      </c:pieChart>
      <c:spPr>
        <a:noFill/>
        <a:ln>
          <a:noFill/>
        </a:ln>
        <a:effectLst/>
      </c:spPr>
    </c:plotArea>
    <c:legend>
      <c:legendPos val="r"/>
      <c:legendEntry>
        <c:idx val="0"/>
        <c:delete val="1"/>
      </c:legendEntry>
      <c:overlay val="0"/>
      <c:spPr>
        <a:noFill/>
        <a:ln>
          <a:noFill/>
        </a:ln>
        <a:effectLst/>
      </c:spPr>
      <c:txPr>
        <a:bodyPr rot="0" spcFirstLastPara="1" vertOverflow="ellipsis" vert="horz" wrap="square" anchor="ctr" anchorCtr="1"/>
        <a:lstStyle/>
        <a:p>
          <a:pPr>
            <a:defRPr sz="1800" b="1" i="0" u="none" strike="noStrike" kern="1200" baseline="0">
              <a:solidFill>
                <a:srgbClr val="447898"/>
              </a:solidFill>
              <a:latin typeface="Lato" panose="020F0502020204030203" pitchFamily="34" charset="0"/>
              <a:ea typeface="Lato" panose="020F0502020204030203" pitchFamily="34" charset="0"/>
              <a:cs typeface="Lato" panose="020F0502020204030203" pitchFamily="34" charset="0"/>
            </a:defRPr>
          </a:pPr>
          <a:endParaRPr lang="en-NL"/>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Lato" panose="020F0502020204030203" pitchFamily="34" charset="0"/>
          <a:ea typeface="Lato" panose="020F0502020204030203" pitchFamily="34" charset="0"/>
          <a:cs typeface="Lato" panose="020F0502020204030203" pitchFamily="34" charset="0"/>
        </a:defRPr>
      </a:pPr>
      <a:endParaRPr lang="en-NL"/>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2" name="Google Shape;102;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228600" rtl="0" algn="l">
              <a:lnSpc>
                <a:spcPct val="100000"/>
              </a:lnSpc>
              <a:spcBef>
                <a:spcPts val="0"/>
              </a:spcBef>
              <a:spcAft>
                <a:spcPts val="0"/>
              </a:spcAft>
              <a:buClr>
                <a:srgbClr val="10527B"/>
              </a:buClr>
              <a:buSzPts val="2400"/>
              <a:buFont typeface="Calibri"/>
              <a:buChar char="•"/>
            </a:pPr>
            <a:r>
              <a:rPr lang="en-US" sz="1100">
                <a:solidFill>
                  <a:srgbClr val="10527B"/>
                </a:solidFill>
                <a:latin typeface="Lato"/>
                <a:ea typeface="Lato"/>
                <a:cs typeface="Lato"/>
                <a:sym typeface="Lato"/>
              </a:rPr>
              <a:t>SR: We have no finances. No one is based on the fact that they will profit from all these events</a:t>
            </a:r>
            <a:endParaRPr/>
          </a:p>
          <a:p>
            <a:pPr indent="-228600" lvl="0" marL="228600" rtl="0" algn="l">
              <a:lnSpc>
                <a:spcPct val="100000"/>
              </a:lnSpc>
              <a:spcBef>
                <a:spcPts val="0"/>
              </a:spcBef>
              <a:spcAft>
                <a:spcPts val="0"/>
              </a:spcAft>
              <a:buClr>
                <a:srgbClr val="10527B"/>
              </a:buClr>
              <a:buSzPts val="2400"/>
              <a:buFont typeface="Calibri"/>
              <a:buChar char="•"/>
            </a:pPr>
            <a:r>
              <a:rPr lang="en-US" sz="1100">
                <a:solidFill>
                  <a:srgbClr val="10527B"/>
                </a:solidFill>
                <a:latin typeface="Lato"/>
                <a:ea typeface="Lato"/>
                <a:cs typeface="Lato"/>
                <a:sym typeface="Lato"/>
              </a:rPr>
              <a:t>SR: On the other hand, we don't have any big expenses to organize it, except travel expenses where we go or people who come to us. Serbia is not a very big country, we have an incoherent system, librarians know each other - a lot is based on personal acquaintances. Here in Serbia, things mostly work on the basis of personal acquaintance, and there is no money.</a:t>
            </a:r>
            <a:endParaRPr/>
          </a:p>
          <a:p>
            <a:pPr indent="0" lvl="0" marL="0" rtl="0" algn="l">
              <a:lnSpc>
                <a:spcPct val="100000"/>
              </a:lnSpc>
              <a:spcBef>
                <a:spcPts val="0"/>
              </a:spcBef>
              <a:spcAft>
                <a:spcPts val="0"/>
              </a:spcAft>
              <a:buSzPts val="1100"/>
              <a:buNone/>
            </a:pPr>
            <a:r>
              <a:t/>
            </a:r>
            <a:endParaRPr/>
          </a:p>
        </p:txBody>
      </p:sp>
      <p:sp>
        <p:nvSpPr>
          <p:cNvPr id="202" name="Google Shape;202;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1" marL="685800" rtl="0" algn="l">
              <a:lnSpc>
                <a:spcPct val="100000"/>
              </a:lnSpc>
              <a:spcBef>
                <a:spcPts val="0"/>
              </a:spcBef>
              <a:spcAft>
                <a:spcPts val="0"/>
              </a:spcAft>
              <a:buClr>
                <a:srgbClr val="10527B"/>
              </a:buClr>
              <a:buSzPts val="2400"/>
              <a:buFont typeface="Calibri"/>
              <a:buChar char="•"/>
            </a:pPr>
            <a:r>
              <a:rPr b="1" lang="en-US" sz="1100">
                <a:solidFill>
                  <a:srgbClr val="10527B"/>
                </a:solidFill>
                <a:latin typeface="Lato"/>
                <a:ea typeface="Lato"/>
                <a:cs typeface="Lato"/>
                <a:sym typeface="Lato"/>
              </a:rPr>
              <a:t>Croatia</a:t>
            </a:r>
            <a:r>
              <a:rPr lang="en-US" sz="1100">
                <a:solidFill>
                  <a:srgbClr val="10527B"/>
                </a:solidFill>
                <a:latin typeface="Lato"/>
                <a:ea typeface="Lato"/>
                <a:cs typeface="Lato"/>
                <a:sym typeface="Lato"/>
              </a:rPr>
              <a:t>: Creating a thematic collection in CWA „Bees, life, people” (information literacy)</a:t>
            </a:r>
            <a:endParaRPr/>
          </a:p>
          <a:p>
            <a:pPr indent="-228600" lvl="1" marL="685800" rtl="0" algn="l">
              <a:lnSpc>
                <a:spcPct val="100000"/>
              </a:lnSpc>
              <a:spcBef>
                <a:spcPts val="600"/>
              </a:spcBef>
              <a:spcAft>
                <a:spcPts val="0"/>
              </a:spcAft>
              <a:buClr>
                <a:srgbClr val="10527B"/>
              </a:buClr>
              <a:buSzPts val="2400"/>
              <a:buFont typeface="Calibri"/>
              <a:buChar char="•"/>
            </a:pPr>
            <a:r>
              <a:rPr b="1" lang="en-US" sz="1100">
                <a:solidFill>
                  <a:srgbClr val="10527B"/>
                </a:solidFill>
                <a:latin typeface="Lato"/>
                <a:ea typeface="Lato"/>
                <a:cs typeface="Lato"/>
                <a:sym typeface="Lato"/>
              </a:rPr>
              <a:t>Cyprus</a:t>
            </a:r>
            <a:r>
              <a:rPr lang="en-US" sz="1100">
                <a:solidFill>
                  <a:srgbClr val="10527B"/>
                </a:solidFill>
                <a:latin typeface="Lato"/>
                <a:ea typeface="Lato"/>
                <a:cs typeface="Lato"/>
                <a:sym typeface="Lato"/>
              </a:rPr>
              <a:t>: Citizen Science: active citizens in conducting, producing and utilizing research</a:t>
            </a:r>
            <a:endParaRPr sz="1100">
              <a:solidFill>
                <a:srgbClr val="10527B"/>
              </a:solidFill>
              <a:latin typeface="Lato"/>
              <a:ea typeface="Lato"/>
              <a:cs typeface="Lato"/>
              <a:sym typeface="Lato"/>
            </a:endParaRPr>
          </a:p>
          <a:p>
            <a:pPr indent="-228600" lvl="1" marL="685800" rtl="0" algn="l">
              <a:lnSpc>
                <a:spcPct val="100000"/>
              </a:lnSpc>
              <a:spcBef>
                <a:spcPts val="600"/>
              </a:spcBef>
              <a:spcAft>
                <a:spcPts val="0"/>
              </a:spcAft>
              <a:buClr>
                <a:srgbClr val="10527B"/>
              </a:buClr>
              <a:buSzPts val="2400"/>
              <a:buFont typeface="Calibri"/>
              <a:buChar char="•"/>
            </a:pPr>
            <a:r>
              <a:rPr b="1" lang="en-US" sz="1100">
                <a:solidFill>
                  <a:srgbClr val="10527B"/>
                </a:solidFill>
                <a:latin typeface="Lato"/>
                <a:ea typeface="Lato"/>
                <a:cs typeface="Lato"/>
                <a:sym typeface="Lato"/>
              </a:rPr>
              <a:t>Greece</a:t>
            </a:r>
            <a:r>
              <a:rPr lang="en-US" sz="1100">
                <a:solidFill>
                  <a:srgbClr val="10527B"/>
                </a:solidFill>
                <a:latin typeface="Lato"/>
                <a:ea typeface="Lato"/>
                <a:cs typeface="Lato"/>
                <a:sym typeface="Lato"/>
              </a:rPr>
              <a:t>: Per Scientia, Ad Astra: active citizens and dark skies</a:t>
            </a:r>
            <a:endParaRPr sz="1100">
              <a:solidFill>
                <a:srgbClr val="10527B"/>
              </a:solidFill>
              <a:latin typeface="Lato"/>
              <a:ea typeface="Lato"/>
              <a:cs typeface="Lato"/>
              <a:sym typeface="Lato"/>
            </a:endParaRPr>
          </a:p>
          <a:p>
            <a:pPr indent="-228600" lvl="1" marL="685800" rtl="0" algn="l">
              <a:lnSpc>
                <a:spcPct val="100000"/>
              </a:lnSpc>
              <a:spcBef>
                <a:spcPts val="600"/>
              </a:spcBef>
              <a:spcAft>
                <a:spcPts val="0"/>
              </a:spcAft>
              <a:buClr>
                <a:srgbClr val="10527B"/>
              </a:buClr>
              <a:buSzPts val="2400"/>
              <a:buFont typeface="Calibri"/>
              <a:buChar char="•"/>
            </a:pPr>
            <a:r>
              <a:rPr b="1" lang="en-US" sz="1100">
                <a:solidFill>
                  <a:srgbClr val="10527B"/>
                </a:solidFill>
                <a:latin typeface="Lato"/>
                <a:ea typeface="Lato"/>
                <a:cs typeface="Lato"/>
                <a:sym typeface="Lato"/>
              </a:rPr>
              <a:t>Serbia</a:t>
            </a:r>
            <a:r>
              <a:rPr lang="en-US" sz="1100">
                <a:solidFill>
                  <a:srgbClr val="10527B"/>
                </a:solidFill>
                <a:latin typeface="Lato"/>
                <a:ea typeface="Lato"/>
                <a:cs typeface="Lato"/>
                <a:sym typeface="Lato"/>
              </a:rPr>
              <a:t>: Project  “Genetical Origin of Serbs of Old Herzegovina”</a:t>
            </a:r>
            <a:endParaRPr sz="1100">
              <a:solidFill>
                <a:srgbClr val="10527B"/>
              </a:solidFill>
              <a:latin typeface="Lato"/>
              <a:ea typeface="Lato"/>
              <a:cs typeface="Lato"/>
              <a:sym typeface="Lato"/>
            </a:endParaRPr>
          </a:p>
          <a:p>
            <a:pPr indent="-228600" lvl="1" marL="685800" rtl="0" algn="l">
              <a:lnSpc>
                <a:spcPct val="100000"/>
              </a:lnSpc>
              <a:spcBef>
                <a:spcPts val="600"/>
              </a:spcBef>
              <a:spcAft>
                <a:spcPts val="0"/>
              </a:spcAft>
              <a:buClr>
                <a:srgbClr val="10527B"/>
              </a:buClr>
              <a:buSzPts val="2400"/>
              <a:buFont typeface="Calibri"/>
              <a:buChar char="•"/>
            </a:pPr>
            <a:r>
              <a:rPr b="1" lang="en-US" sz="1100">
                <a:solidFill>
                  <a:srgbClr val="10527B"/>
                </a:solidFill>
                <a:latin typeface="Lato"/>
                <a:ea typeface="Lato"/>
                <a:cs typeface="Lato"/>
                <a:sym typeface="Lato"/>
              </a:rPr>
              <a:t>Italy</a:t>
            </a:r>
            <a:r>
              <a:rPr lang="en-US" sz="1100">
                <a:solidFill>
                  <a:srgbClr val="10527B"/>
                </a:solidFill>
                <a:latin typeface="Lato"/>
                <a:ea typeface="Lato"/>
                <a:cs typeface="Lato"/>
                <a:sym typeface="Lato"/>
              </a:rPr>
              <a:t>: CS workshop and the COESO project and CS projects in Piedmont</a:t>
            </a:r>
            <a:endParaRPr sz="1100">
              <a:solidFill>
                <a:srgbClr val="10527B"/>
              </a:solidFill>
              <a:latin typeface="Lato"/>
              <a:ea typeface="Lato"/>
              <a:cs typeface="Lato"/>
              <a:sym typeface="Lato"/>
            </a:endParaRPr>
          </a:p>
          <a:p>
            <a:pPr indent="-228600" lvl="1" marL="685800" rtl="0" algn="l">
              <a:lnSpc>
                <a:spcPct val="100000"/>
              </a:lnSpc>
              <a:spcBef>
                <a:spcPts val="600"/>
              </a:spcBef>
              <a:spcAft>
                <a:spcPts val="0"/>
              </a:spcAft>
              <a:buClr>
                <a:srgbClr val="10527B"/>
              </a:buClr>
              <a:buSzPts val="2400"/>
              <a:buFont typeface="Calibri"/>
              <a:buChar char="•"/>
            </a:pPr>
            <a:r>
              <a:rPr b="1" lang="en-US" sz="1100">
                <a:solidFill>
                  <a:srgbClr val="10527B"/>
                </a:solidFill>
                <a:latin typeface="Lato"/>
                <a:ea typeface="Lato"/>
                <a:cs typeface="Lato"/>
                <a:sym typeface="Lato"/>
              </a:rPr>
              <a:t>LIBER: </a:t>
            </a:r>
            <a:r>
              <a:rPr lang="en-US" sz="1100">
                <a:solidFill>
                  <a:srgbClr val="FF0000"/>
                </a:solidFill>
                <a:latin typeface="Lato"/>
                <a:ea typeface="Lato"/>
                <a:cs typeface="Lato"/>
                <a:sym typeface="Lato"/>
              </a:rPr>
              <a:t>njih još dodaj</a:t>
            </a:r>
            <a:endParaRPr b="1" sz="1100">
              <a:solidFill>
                <a:srgbClr val="10527B"/>
              </a:solidFill>
              <a:latin typeface="Lato"/>
              <a:ea typeface="Lato"/>
              <a:cs typeface="Lato"/>
              <a:sym typeface="Lato"/>
            </a:endParaRPr>
          </a:p>
          <a:p>
            <a:pPr indent="-228600" lvl="1" marL="685800" rtl="0" algn="l">
              <a:lnSpc>
                <a:spcPct val="100000"/>
              </a:lnSpc>
              <a:spcBef>
                <a:spcPts val="600"/>
              </a:spcBef>
              <a:spcAft>
                <a:spcPts val="0"/>
              </a:spcAft>
              <a:buClr>
                <a:srgbClr val="10527B"/>
              </a:buClr>
              <a:buSzPts val="2400"/>
              <a:buFont typeface="Calibri"/>
              <a:buChar char="•"/>
            </a:pPr>
            <a:r>
              <a:rPr b="1" lang="en-US" sz="1100">
                <a:solidFill>
                  <a:srgbClr val="10527B"/>
                </a:solidFill>
                <a:latin typeface="Lato"/>
                <a:ea typeface="Lato"/>
                <a:cs typeface="Lato"/>
                <a:sym typeface="Lato"/>
              </a:rPr>
              <a:t>Denmark</a:t>
            </a:r>
            <a:r>
              <a:rPr lang="en-US" sz="1100">
                <a:solidFill>
                  <a:srgbClr val="10527B"/>
                </a:solidFill>
                <a:latin typeface="Lato"/>
                <a:ea typeface="Lato"/>
                <a:cs typeface="Lato"/>
                <a:sym typeface="Lato"/>
              </a:rPr>
              <a:t>: CS activity will be organized in September</a:t>
            </a:r>
            <a:endParaRPr sz="1100">
              <a:solidFill>
                <a:srgbClr val="10527B"/>
              </a:solidFill>
              <a:latin typeface="Lato"/>
              <a:ea typeface="Lato"/>
              <a:cs typeface="Lato"/>
              <a:sym typeface="Lato"/>
            </a:endParaRPr>
          </a:p>
          <a:p>
            <a:pPr indent="0" lvl="0" marL="0" rtl="0" algn="l">
              <a:lnSpc>
                <a:spcPct val="100000"/>
              </a:lnSpc>
              <a:spcBef>
                <a:spcPts val="600"/>
              </a:spcBef>
              <a:spcAft>
                <a:spcPts val="0"/>
              </a:spcAft>
              <a:buSzPts val="1100"/>
              <a:buNone/>
            </a:pPr>
            <a:r>
              <a:t/>
            </a:r>
            <a:endParaRPr/>
          </a:p>
        </p:txBody>
      </p:sp>
      <p:sp>
        <p:nvSpPr>
          <p:cNvPr id="210" name="Google Shape;210;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228600" rtl="0" algn="l">
              <a:lnSpc>
                <a:spcPct val="100000"/>
              </a:lnSpc>
              <a:spcBef>
                <a:spcPts val="0"/>
              </a:spcBef>
              <a:spcAft>
                <a:spcPts val="0"/>
              </a:spcAft>
              <a:buClr>
                <a:srgbClr val="10527B"/>
              </a:buClr>
              <a:buSzPts val="2400"/>
              <a:buFont typeface="Calibri"/>
              <a:buChar char="•"/>
            </a:pPr>
            <a:r>
              <a:rPr lang="en-US" sz="2400">
                <a:solidFill>
                  <a:srgbClr val="10527B"/>
                </a:solidFill>
                <a:latin typeface="Lato"/>
                <a:ea typeface="Lato"/>
                <a:cs typeface="Lato"/>
                <a:sym typeface="Lato"/>
              </a:rPr>
              <a:t>Certain obstacles exist:</a:t>
            </a:r>
            <a:endParaRPr/>
          </a:p>
          <a:p>
            <a:pPr indent="-228600" lvl="1" marL="685800" rtl="0" algn="l">
              <a:lnSpc>
                <a:spcPct val="100000"/>
              </a:lnSpc>
              <a:spcBef>
                <a:spcPts val="0"/>
              </a:spcBef>
              <a:spcAft>
                <a:spcPts val="0"/>
              </a:spcAft>
              <a:buClr>
                <a:srgbClr val="10527B"/>
              </a:buClr>
              <a:buSzPts val="2400"/>
              <a:buFont typeface="Calibri"/>
              <a:buChar char="•"/>
            </a:pPr>
            <a:r>
              <a:rPr b="1" lang="en-US" sz="2200">
                <a:solidFill>
                  <a:srgbClr val="10527B"/>
                </a:solidFill>
                <a:latin typeface="Lato"/>
                <a:ea typeface="Lato"/>
                <a:cs typeface="Lato"/>
                <a:sym typeface="Lato"/>
              </a:rPr>
              <a:t>lack of resources and financial barriers</a:t>
            </a:r>
            <a:r>
              <a:rPr lang="en-US" sz="2200">
                <a:solidFill>
                  <a:srgbClr val="10527B"/>
                </a:solidFill>
                <a:latin typeface="Lato"/>
                <a:ea typeface="Lato"/>
                <a:cs typeface="Lato"/>
                <a:sym typeface="Lato"/>
              </a:rPr>
              <a:t>, </a:t>
            </a:r>
            <a:endParaRPr/>
          </a:p>
          <a:p>
            <a:pPr indent="-228600" lvl="1" marL="685800" rtl="0" algn="l">
              <a:lnSpc>
                <a:spcPct val="100000"/>
              </a:lnSpc>
              <a:spcBef>
                <a:spcPts val="0"/>
              </a:spcBef>
              <a:spcAft>
                <a:spcPts val="0"/>
              </a:spcAft>
              <a:buClr>
                <a:srgbClr val="10527B"/>
              </a:buClr>
              <a:buSzPts val="2400"/>
              <a:buFont typeface="Calibri"/>
              <a:buChar char="•"/>
            </a:pPr>
            <a:r>
              <a:rPr b="1" lang="en-US" sz="2200">
                <a:solidFill>
                  <a:srgbClr val="10527B"/>
                </a:solidFill>
                <a:latin typeface="Lato"/>
                <a:ea typeface="Lato"/>
                <a:cs typeface="Lato"/>
                <a:sym typeface="Lato"/>
              </a:rPr>
              <a:t>lack of awareness and knowledge about Citizen science. </a:t>
            </a:r>
            <a:endParaRPr/>
          </a:p>
          <a:p>
            <a:pPr indent="-228600" lvl="0" marL="228600" rtl="0" algn="l">
              <a:lnSpc>
                <a:spcPct val="100000"/>
              </a:lnSpc>
              <a:spcBef>
                <a:spcPts val="0"/>
              </a:spcBef>
              <a:spcAft>
                <a:spcPts val="0"/>
              </a:spcAft>
              <a:buClr>
                <a:srgbClr val="10527B"/>
              </a:buClr>
              <a:buSzPts val="2400"/>
              <a:buFont typeface="Calibri"/>
              <a:buChar char="•"/>
            </a:pPr>
            <a:r>
              <a:rPr b="1" lang="en-US" sz="2400">
                <a:solidFill>
                  <a:srgbClr val="10527B"/>
                </a:solidFill>
                <a:latin typeface="Lato"/>
                <a:ea typeface="Lato"/>
                <a:cs typeface="Lato"/>
                <a:sym typeface="Lato"/>
              </a:rPr>
              <a:t>Improvement points: </a:t>
            </a:r>
            <a:endParaRPr/>
          </a:p>
          <a:p>
            <a:pPr indent="-228600" lvl="1" marL="685800" rtl="0" algn="l">
              <a:lnSpc>
                <a:spcPct val="100000"/>
              </a:lnSpc>
              <a:spcBef>
                <a:spcPts val="0"/>
              </a:spcBef>
              <a:spcAft>
                <a:spcPts val="0"/>
              </a:spcAft>
              <a:buClr>
                <a:srgbClr val="10527B"/>
              </a:buClr>
              <a:buSzPts val="2400"/>
              <a:buFont typeface="Calibri"/>
              <a:buChar char="•"/>
            </a:pPr>
            <a:r>
              <a:rPr lang="en-US" sz="2200">
                <a:solidFill>
                  <a:srgbClr val="10527B"/>
                </a:solidFill>
                <a:latin typeface="Lato"/>
                <a:ea typeface="Lato"/>
                <a:cs typeface="Lato"/>
                <a:sym typeface="Lato"/>
              </a:rPr>
              <a:t>mapping of transferable skills in order to know exactly the human resources in libraries, </a:t>
            </a:r>
            <a:endParaRPr/>
          </a:p>
          <a:p>
            <a:pPr indent="-228600" lvl="1" marL="685800" rtl="0" algn="l">
              <a:lnSpc>
                <a:spcPct val="100000"/>
              </a:lnSpc>
              <a:spcBef>
                <a:spcPts val="0"/>
              </a:spcBef>
              <a:spcAft>
                <a:spcPts val="0"/>
              </a:spcAft>
              <a:buClr>
                <a:srgbClr val="10527B"/>
              </a:buClr>
              <a:buSzPts val="2400"/>
              <a:buFont typeface="Calibri"/>
              <a:buChar char="•"/>
            </a:pPr>
            <a:r>
              <a:rPr lang="en-US" sz="2200">
                <a:solidFill>
                  <a:srgbClr val="10527B"/>
                </a:solidFill>
                <a:latin typeface="Lato"/>
                <a:ea typeface="Lato"/>
                <a:cs typeface="Lato"/>
                <a:sym typeface="Lato"/>
              </a:rPr>
              <a:t>better leadership and prioritization</a:t>
            </a:r>
            <a:endParaRPr/>
          </a:p>
          <a:p>
            <a:pPr indent="-228600" lvl="1" marL="685800" rtl="0" algn="l">
              <a:lnSpc>
                <a:spcPct val="100000"/>
              </a:lnSpc>
              <a:spcBef>
                <a:spcPts val="0"/>
              </a:spcBef>
              <a:spcAft>
                <a:spcPts val="0"/>
              </a:spcAft>
              <a:buClr>
                <a:srgbClr val="10527B"/>
              </a:buClr>
              <a:buSzPts val="2400"/>
              <a:buFont typeface="Calibri"/>
              <a:buChar char="•"/>
            </a:pPr>
            <a:r>
              <a:rPr lang="en-US" sz="2200">
                <a:solidFill>
                  <a:srgbClr val="10527B"/>
                </a:solidFill>
                <a:latin typeface="Lato"/>
                <a:ea typeface="Lato"/>
                <a:cs typeface="Lato"/>
                <a:sym typeface="Lato"/>
              </a:rPr>
              <a:t>citizen science activities become the basic activities of the library, </a:t>
            </a:r>
            <a:endParaRPr/>
          </a:p>
          <a:p>
            <a:pPr indent="-228600" lvl="1" marL="685800" rtl="0" algn="l">
              <a:lnSpc>
                <a:spcPct val="100000"/>
              </a:lnSpc>
              <a:spcBef>
                <a:spcPts val="0"/>
              </a:spcBef>
              <a:spcAft>
                <a:spcPts val="0"/>
              </a:spcAft>
              <a:buClr>
                <a:srgbClr val="10527B"/>
              </a:buClr>
              <a:buSzPts val="2400"/>
              <a:buFont typeface="Calibri"/>
              <a:buChar char="•"/>
            </a:pPr>
            <a:r>
              <a:rPr lang="en-US" sz="2200">
                <a:solidFill>
                  <a:srgbClr val="10527B"/>
                </a:solidFill>
                <a:latin typeface="Lato"/>
                <a:ea typeface="Lato"/>
                <a:cs typeface="Lato"/>
                <a:sym typeface="Lato"/>
              </a:rPr>
              <a:t>collegiality is crucial for carrying out these activities.</a:t>
            </a:r>
            <a:endParaRPr/>
          </a:p>
          <a:p>
            <a:pPr indent="0" lvl="0" marL="0" rtl="0" algn="l">
              <a:lnSpc>
                <a:spcPct val="100000"/>
              </a:lnSpc>
              <a:spcBef>
                <a:spcPts val="0"/>
              </a:spcBef>
              <a:spcAft>
                <a:spcPts val="0"/>
              </a:spcAft>
              <a:buSzPts val="1100"/>
              <a:buNone/>
            </a:pPr>
            <a:r>
              <a:t/>
            </a:r>
            <a:endParaRPr/>
          </a:p>
        </p:txBody>
      </p:sp>
      <p:sp>
        <p:nvSpPr>
          <p:cNvPr id="223" name="Google Shape;223;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31" name="Google Shape;231;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81000" lvl="0" marL="457200" rtl="0" algn="just">
              <a:lnSpc>
                <a:spcPct val="150000"/>
              </a:lnSpc>
              <a:spcBef>
                <a:spcPts val="0"/>
              </a:spcBef>
              <a:spcAft>
                <a:spcPts val="0"/>
              </a:spcAft>
              <a:buClr>
                <a:srgbClr val="10527B"/>
              </a:buClr>
              <a:buSzPts val="2400"/>
              <a:buFont typeface="Calibri"/>
              <a:buChar char="•"/>
            </a:pPr>
            <a:r>
              <a:rPr b="0" i="0" lang="en-US" sz="1100" u="none" cap="none" strike="noStrike">
                <a:solidFill>
                  <a:srgbClr val="000000"/>
                </a:solidFill>
                <a:latin typeface="Arial"/>
                <a:ea typeface="Arial"/>
                <a:cs typeface="Arial"/>
                <a:sym typeface="Arial"/>
              </a:rPr>
              <a:t>CITIZEN-ENHANCED OPEN SCIENCE IN SOUTHEASTERN EUROPE HIGHER EDUCATION KNOWLEDGE HUBS</a:t>
            </a:r>
            <a:endParaRPr sz="1100">
              <a:solidFill>
                <a:srgbClr val="10527B"/>
              </a:solidFill>
              <a:latin typeface="Lato"/>
              <a:ea typeface="Lato"/>
              <a:cs typeface="Lato"/>
              <a:sym typeface="Lato"/>
            </a:endParaRPr>
          </a:p>
          <a:p>
            <a:pPr indent="-381000" lvl="0" marL="457200" rtl="0" algn="just">
              <a:lnSpc>
                <a:spcPct val="150000"/>
              </a:lnSpc>
              <a:spcBef>
                <a:spcPts val="800"/>
              </a:spcBef>
              <a:spcAft>
                <a:spcPts val="0"/>
              </a:spcAft>
              <a:buClr>
                <a:srgbClr val="10527B"/>
              </a:buClr>
              <a:buSzPts val="2400"/>
              <a:buFont typeface="Calibri"/>
              <a:buChar char="•"/>
            </a:pPr>
            <a:r>
              <a:rPr lang="en-US" sz="1100">
                <a:solidFill>
                  <a:srgbClr val="10527B"/>
                </a:solidFill>
                <a:latin typeface="Lato"/>
                <a:ea typeface="Lato"/>
                <a:cs typeface="Lato"/>
                <a:sym typeface="Lato"/>
              </a:rPr>
              <a:t>1 Jan 2022 – 1 Jan 2025</a:t>
            </a:r>
            <a:endParaRPr/>
          </a:p>
          <a:p>
            <a:pPr indent="-381000" lvl="0" marL="457200" rtl="0" algn="just">
              <a:lnSpc>
                <a:spcPct val="150000"/>
              </a:lnSpc>
              <a:spcBef>
                <a:spcPts val="800"/>
              </a:spcBef>
              <a:spcAft>
                <a:spcPts val="0"/>
              </a:spcAft>
              <a:buClr>
                <a:srgbClr val="10527B"/>
              </a:buClr>
              <a:buSzPts val="2400"/>
              <a:buChar char="•"/>
            </a:pPr>
            <a:r>
              <a:rPr lang="en-US" sz="1100">
                <a:solidFill>
                  <a:srgbClr val="10527B"/>
                </a:solidFill>
                <a:latin typeface="Lato"/>
                <a:ea typeface="Lato"/>
                <a:cs typeface="Lato"/>
                <a:sym typeface="Lato"/>
              </a:rPr>
              <a:t>project led by LIBER with partners from Denmark, Italy, Greece, Cyprus, Serbia, Bulgaria and Croatia</a:t>
            </a:r>
            <a:endParaRPr sz="1100">
              <a:solidFill>
                <a:srgbClr val="10527B"/>
              </a:solidFill>
              <a:latin typeface="Lato"/>
              <a:ea typeface="Lato"/>
              <a:cs typeface="Lato"/>
              <a:sym typeface="Lato"/>
            </a:endParaRPr>
          </a:p>
          <a:p>
            <a:pPr indent="-381000" lvl="0" marL="457200" rtl="0" algn="just">
              <a:lnSpc>
                <a:spcPct val="150000"/>
              </a:lnSpc>
              <a:spcBef>
                <a:spcPts val="800"/>
              </a:spcBef>
              <a:spcAft>
                <a:spcPts val="0"/>
              </a:spcAft>
              <a:buClr>
                <a:srgbClr val="10527B"/>
              </a:buClr>
              <a:buSzPts val="2400"/>
              <a:buChar char="•"/>
            </a:pPr>
            <a:r>
              <a:rPr lang="en-US" sz="1100">
                <a:solidFill>
                  <a:srgbClr val="10527B"/>
                </a:solidFill>
                <a:latin typeface="Lato"/>
                <a:ea typeface="Lato"/>
                <a:cs typeface="Lato"/>
                <a:sym typeface="Lato"/>
              </a:rPr>
              <a:t>project's goal is to raise awareness of mainstream Open Science and Citizen Science practices in SE European countries, specifically in countries that have been seen to perform less well in OS or CS, or where there is limited awareness of or involvement in major developments related to the European Open Science Cloud (EOSC)</a:t>
            </a:r>
            <a:endParaRPr sz="1100">
              <a:solidFill>
                <a:srgbClr val="10527B"/>
              </a:solidFill>
              <a:latin typeface="Lato"/>
              <a:ea typeface="Lato"/>
              <a:cs typeface="Lato"/>
              <a:sym typeface="Lato"/>
            </a:endParaRPr>
          </a:p>
          <a:p>
            <a:pPr indent="0" lvl="0" marL="0" rtl="0" algn="l">
              <a:lnSpc>
                <a:spcPct val="100000"/>
              </a:lnSpc>
              <a:spcBef>
                <a:spcPts val="800"/>
              </a:spcBef>
              <a:spcAft>
                <a:spcPts val="0"/>
              </a:spcAft>
              <a:buSzPts val="1100"/>
              <a:buNone/>
            </a:pPr>
            <a:r>
              <a:t/>
            </a:r>
            <a:endParaRPr/>
          </a:p>
        </p:txBody>
      </p:sp>
      <p:sp>
        <p:nvSpPr>
          <p:cNvPr id="127" name="Google Shape;127;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lang="en-US" sz="1100">
                <a:solidFill>
                  <a:srgbClr val="10527B"/>
                </a:solidFill>
                <a:latin typeface="Lato"/>
                <a:ea typeface="Lato"/>
                <a:cs typeface="Lato"/>
                <a:sym typeface="Lato"/>
              </a:rPr>
              <a:t>PR2 facilitates transfer and participation in SE Europe between university libraries (project partners) and public libraries (associated partners) for a social purpose, by means of citizen engagement in OS. </a:t>
            </a:r>
            <a:endParaRPr sz="1100">
              <a:solidFill>
                <a:srgbClr val="10527B"/>
              </a:solidFill>
              <a:latin typeface="Lato"/>
              <a:ea typeface="Lato"/>
              <a:cs typeface="Lato"/>
              <a:sym typeface="Lato"/>
            </a:endParaRPr>
          </a:p>
          <a:p>
            <a:pPr indent="0" lvl="0" marL="0" marR="0" rtl="0" algn="l">
              <a:lnSpc>
                <a:spcPct val="100000"/>
              </a:lnSpc>
              <a:spcBef>
                <a:spcPts val="0"/>
              </a:spcBef>
              <a:spcAft>
                <a:spcPts val="0"/>
              </a:spcAft>
              <a:buClr>
                <a:srgbClr val="000000"/>
              </a:buClr>
              <a:buSzPts val="1100"/>
              <a:buFont typeface="Arial"/>
              <a:buNone/>
            </a:pPr>
            <a:r>
              <a:rPr lang="en-US" sz="1100">
                <a:solidFill>
                  <a:srgbClr val="10527B"/>
                </a:solidFill>
                <a:latin typeface="Lato"/>
                <a:ea typeface="Lato"/>
                <a:cs typeface="Lato"/>
                <a:sym typeface="Lato"/>
              </a:rPr>
              <a:t>Therefore, PR2 seeks to trigger and build up the dialog and partnership between mentioned types of libraries as knowledge and innovation hubs in SE Europe, that will carry out together in CS activities. </a:t>
            </a:r>
            <a:endParaRPr sz="1100">
              <a:solidFill>
                <a:srgbClr val="10527B"/>
              </a:solidFill>
              <a:latin typeface="Lato"/>
              <a:ea typeface="Lato"/>
              <a:cs typeface="Lato"/>
              <a:sym typeface="Lato"/>
            </a:endParaRPr>
          </a:p>
          <a:p>
            <a:pPr indent="0" lvl="0" marL="0" rtl="0" algn="l">
              <a:lnSpc>
                <a:spcPct val="100000"/>
              </a:lnSpc>
              <a:spcBef>
                <a:spcPts val="0"/>
              </a:spcBef>
              <a:spcAft>
                <a:spcPts val="0"/>
              </a:spcAft>
              <a:buClr>
                <a:srgbClr val="10527B"/>
              </a:buClr>
              <a:buSzPts val="2400"/>
              <a:buNone/>
            </a:pPr>
            <a:r>
              <a:rPr b="1" lang="en-US" sz="1100" u="none">
                <a:solidFill>
                  <a:srgbClr val="10527B"/>
                </a:solidFill>
                <a:latin typeface="Lato"/>
                <a:ea typeface="Lato"/>
                <a:cs typeface="Lato"/>
                <a:sym typeface="Lato"/>
              </a:rPr>
              <a:t>3 activities</a:t>
            </a:r>
            <a:endParaRPr b="1" u="none"/>
          </a:p>
          <a:p>
            <a:pPr indent="0" lvl="0" marL="0" rtl="0" algn="l">
              <a:lnSpc>
                <a:spcPct val="100000"/>
              </a:lnSpc>
              <a:spcBef>
                <a:spcPts val="600"/>
              </a:spcBef>
              <a:spcAft>
                <a:spcPts val="0"/>
              </a:spcAft>
              <a:buSzPts val="1100"/>
              <a:buNone/>
            </a:pPr>
            <a:r>
              <a:t/>
            </a:r>
            <a:endParaRPr/>
          </a:p>
        </p:txBody>
      </p:sp>
      <p:sp>
        <p:nvSpPr>
          <p:cNvPr id="134" name="Google Shape;134;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10527B"/>
              </a:buClr>
              <a:buSzPts val="2400"/>
              <a:buFont typeface="Calibri"/>
              <a:buNone/>
            </a:pPr>
            <a:r>
              <a:rPr lang="en-US" sz="2400">
                <a:solidFill>
                  <a:srgbClr val="10527B"/>
                </a:solidFill>
                <a:latin typeface="Lato"/>
                <a:ea typeface="Lato"/>
                <a:cs typeface="Lato"/>
                <a:sym typeface="Lato"/>
              </a:rPr>
              <a:t>In order to indentify collection of practicies of university and public libraries’ collaboration the survey was conducted in partnership with the University Library of Southern Denmark which, as a project partner, was in charge of implementing PR1 "Framework for Transfer of Knowledge and Innovation on citizen-enhanced open science (CeOS)" </a:t>
            </a:r>
            <a:endParaRPr/>
          </a:p>
          <a:p>
            <a:pPr indent="-180000" lvl="0" marL="180000" rtl="0" algn="l">
              <a:lnSpc>
                <a:spcPct val="100000"/>
              </a:lnSpc>
              <a:spcBef>
                <a:spcPts val="600"/>
              </a:spcBef>
              <a:spcAft>
                <a:spcPts val="600"/>
              </a:spcAft>
              <a:buClr>
                <a:srgbClr val="10527B"/>
              </a:buClr>
              <a:buSzPts val="2400"/>
              <a:buFont typeface="Calibri"/>
              <a:buChar char="•"/>
            </a:pPr>
            <a:r>
              <a:rPr lang="en-US" sz="2400">
                <a:solidFill>
                  <a:srgbClr val="10527B"/>
                </a:solidFill>
                <a:latin typeface="Lato"/>
                <a:ea typeface="Lato"/>
                <a:cs typeface="Lato"/>
                <a:sym typeface="Lato"/>
              </a:rPr>
              <a:t>joint survey was conducted because the target respondents were the same – European university and higher education libraries</a:t>
            </a:r>
            <a:endParaRPr/>
          </a:p>
        </p:txBody>
      </p:sp>
      <p:sp>
        <p:nvSpPr>
          <p:cNvPr id="141" name="Google Shape;141;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9" name="Google Shape;149;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228600" rtl="0" algn="l">
              <a:lnSpc>
                <a:spcPct val="90000"/>
              </a:lnSpc>
              <a:spcBef>
                <a:spcPts val="0"/>
              </a:spcBef>
              <a:spcAft>
                <a:spcPts val="0"/>
              </a:spcAft>
              <a:buClr>
                <a:srgbClr val="10527B"/>
              </a:buClr>
              <a:buSzPts val="2400"/>
              <a:buFont typeface="Calibri"/>
              <a:buChar char="•"/>
            </a:pPr>
            <a:r>
              <a:rPr lang="en-US" sz="1100">
                <a:solidFill>
                  <a:srgbClr val="10527B"/>
                </a:solidFill>
                <a:latin typeface="Lato"/>
                <a:ea typeface="Lato"/>
                <a:cs typeface="Lato"/>
                <a:sym typeface="Lato"/>
              </a:rPr>
              <a:t>Portugal: project Abeirar</a:t>
            </a:r>
            <a:endParaRPr sz="1100">
              <a:solidFill>
                <a:srgbClr val="10527B"/>
              </a:solidFill>
              <a:latin typeface="Lato"/>
              <a:ea typeface="Lato"/>
              <a:cs typeface="Lato"/>
              <a:sym typeface="Lato"/>
            </a:endParaRPr>
          </a:p>
          <a:p>
            <a:pPr indent="-228600" lvl="0" marL="228600" rtl="0" algn="l">
              <a:lnSpc>
                <a:spcPct val="100000"/>
              </a:lnSpc>
              <a:spcBef>
                <a:spcPts val="600"/>
              </a:spcBef>
              <a:spcAft>
                <a:spcPts val="0"/>
              </a:spcAft>
              <a:buClr>
                <a:srgbClr val="10527B"/>
              </a:buClr>
              <a:buSzPts val="2400"/>
              <a:buFont typeface="Calibri"/>
              <a:buChar char="•"/>
            </a:pPr>
            <a:r>
              <a:rPr lang="en-US" sz="1100">
                <a:solidFill>
                  <a:srgbClr val="10527B"/>
                </a:solidFill>
                <a:latin typeface="Lato"/>
                <a:ea typeface="Lato"/>
                <a:cs typeface="Lato"/>
                <a:sym typeface="Lato"/>
              </a:rPr>
              <a:t>Denmark: Find the lake, Nature up close and personal and Narrative medicine</a:t>
            </a:r>
            <a:endParaRPr/>
          </a:p>
          <a:p>
            <a:pPr indent="-228600" lvl="0" marL="228600" rtl="0" algn="l">
              <a:lnSpc>
                <a:spcPct val="100000"/>
              </a:lnSpc>
              <a:spcBef>
                <a:spcPts val="600"/>
              </a:spcBef>
              <a:spcAft>
                <a:spcPts val="0"/>
              </a:spcAft>
              <a:buClr>
                <a:srgbClr val="10527B"/>
              </a:buClr>
              <a:buSzPts val="2400"/>
              <a:buFont typeface="Calibri"/>
              <a:buChar char="•"/>
            </a:pPr>
            <a:r>
              <a:rPr lang="en-US" sz="1100">
                <a:solidFill>
                  <a:srgbClr val="10527B"/>
                </a:solidFill>
                <a:latin typeface="Lato"/>
                <a:ea typeface="Lato"/>
                <a:cs typeface="Lato"/>
                <a:sym typeface="Lato"/>
              </a:rPr>
              <a:t>Serbia: Wiki marathon, Workshop of democratization of digitization andTranscribiton (part of project READ), Language laboratory</a:t>
            </a:r>
            <a:endParaRPr/>
          </a:p>
          <a:p>
            <a:pPr indent="0" lvl="0" marL="0" rtl="0" algn="l">
              <a:lnSpc>
                <a:spcPct val="100000"/>
              </a:lnSpc>
              <a:spcBef>
                <a:spcPts val="600"/>
              </a:spcBef>
              <a:spcAft>
                <a:spcPts val="0"/>
              </a:spcAft>
              <a:buSzPts val="1100"/>
              <a:buNone/>
            </a:pPr>
            <a:r>
              <a:t/>
            </a:r>
            <a:endParaRPr/>
          </a:p>
        </p:txBody>
      </p:sp>
      <p:sp>
        <p:nvSpPr>
          <p:cNvPr id="163" name="Google Shape;163;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228600" rtl="0" algn="l">
              <a:lnSpc>
                <a:spcPct val="100000"/>
              </a:lnSpc>
              <a:spcBef>
                <a:spcPts val="0"/>
              </a:spcBef>
              <a:spcAft>
                <a:spcPts val="0"/>
              </a:spcAft>
              <a:buClr>
                <a:srgbClr val="10527B"/>
              </a:buClr>
              <a:buSzPts val="2400"/>
              <a:buFont typeface="Calibri"/>
              <a:buChar char="•"/>
            </a:pPr>
            <a:r>
              <a:rPr lang="en-US" sz="1100">
                <a:solidFill>
                  <a:srgbClr val="10527B"/>
                </a:solidFill>
                <a:latin typeface="Lato"/>
                <a:ea typeface="Lato"/>
                <a:cs typeface="Lato"/>
                <a:sym typeface="Lato"/>
              </a:rPr>
              <a:t>PT: „There were about 10 organizers who donated their personal time and weekends. Cooperation among colleagues was never problem because in each region in Portugal there is a library network where all types of libraries cooperate together.“</a:t>
            </a:r>
            <a:endParaRPr/>
          </a:p>
          <a:p>
            <a:pPr indent="-228600" lvl="0" marL="228600" rtl="0" algn="l">
              <a:lnSpc>
                <a:spcPct val="100000"/>
              </a:lnSpc>
              <a:spcBef>
                <a:spcPts val="0"/>
              </a:spcBef>
              <a:spcAft>
                <a:spcPts val="0"/>
              </a:spcAft>
              <a:buClr>
                <a:srgbClr val="10527B"/>
              </a:buClr>
              <a:buSzPts val="2400"/>
              <a:buFont typeface="Calibri"/>
              <a:buChar char="•"/>
            </a:pPr>
            <a:r>
              <a:rPr lang="en-US" sz="1100">
                <a:solidFill>
                  <a:srgbClr val="10527B"/>
                </a:solidFill>
                <a:latin typeface="Lato"/>
                <a:ea typeface="Lato"/>
                <a:cs typeface="Lato"/>
                <a:sym typeface="Lato"/>
              </a:rPr>
              <a:t>PT: „Another difficulty was to secure people who would be in charge of security because the activity was held in nature. We told everyone to participate at their own risk, but people still came. Ensuring security was complicated.“</a:t>
            </a:r>
            <a:endParaRPr/>
          </a:p>
          <a:p>
            <a:pPr indent="-228600" lvl="0" marL="228600" rtl="0" algn="l">
              <a:lnSpc>
                <a:spcPct val="100000"/>
              </a:lnSpc>
              <a:spcBef>
                <a:spcPts val="0"/>
              </a:spcBef>
              <a:spcAft>
                <a:spcPts val="0"/>
              </a:spcAft>
              <a:buClr>
                <a:srgbClr val="10527B"/>
              </a:buClr>
              <a:buSzPts val="2400"/>
              <a:buFont typeface="Calibri"/>
              <a:buChar char="•"/>
            </a:pPr>
            <a:r>
              <a:rPr lang="en-US" sz="1100">
                <a:solidFill>
                  <a:srgbClr val="10527B"/>
                </a:solidFill>
                <a:latin typeface="Lato"/>
                <a:ea typeface="Lato"/>
                <a:cs typeface="Lato"/>
                <a:sym typeface="Lato"/>
              </a:rPr>
              <a:t>PT: „And one difficulty is that all of us have other jobs and we all depend on hierarchical orders to be able to advance and it is a bit difficult to reconcile everything, but we will see.“</a:t>
            </a:r>
            <a:endParaRPr/>
          </a:p>
          <a:p>
            <a:pPr indent="-228600" lvl="0" marL="228600" rtl="0" algn="l">
              <a:lnSpc>
                <a:spcPct val="100000"/>
              </a:lnSpc>
              <a:spcBef>
                <a:spcPts val="0"/>
              </a:spcBef>
              <a:spcAft>
                <a:spcPts val="0"/>
              </a:spcAft>
              <a:buClr>
                <a:srgbClr val="10527B"/>
              </a:buClr>
              <a:buSzPts val="2400"/>
              <a:buFont typeface="Calibri"/>
              <a:buChar char="•"/>
            </a:pPr>
            <a:r>
              <a:rPr lang="en-US" sz="1100">
                <a:solidFill>
                  <a:srgbClr val="10527B"/>
                </a:solidFill>
                <a:latin typeface="Lato"/>
                <a:ea typeface="Lato"/>
                <a:cs typeface="Lato"/>
                <a:sym typeface="Lato"/>
              </a:rPr>
              <a:t>PT: „The major barrier was the financing of the activity because the support was given by the University of Beira.“</a:t>
            </a:r>
            <a:endParaRPr sz="1100">
              <a:solidFill>
                <a:srgbClr val="10527B"/>
              </a:solidFill>
              <a:latin typeface="Lato"/>
              <a:ea typeface="Lato"/>
              <a:cs typeface="Lato"/>
              <a:sym typeface="Lato"/>
            </a:endParaRPr>
          </a:p>
          <a:p>
            <a:pPr indent="0" lvl="0" marL="0" rtl="0" algn="l">
              <a:lnSpc>
                <a:spcPct val="100000"/>
              </a:lnSpc>
              <a:spcBef>
                <a:spcPts val="0"/>
              </a:spcBef>
              <a:spcAft>
                <a:spcPts val="0"/>
              </a:spcAft>
              <a:buSzPts val="1100"/>
              <a:buNone/>
            </a:pPr>
            <a:r>
              <a:t/>
            </a:r>
            <a:endParaRPr/>
          </a:p>
        </p:txBody>
      </p:sp>
      <p:sp>
        <p:nvSpPr>
          <p:cNvPr id="184" name="Google Shape;184;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228600" rtl="0" algn="l">
              <a:lnSpc>
                <a:spcPct val="100000"/>
              </a:lnSpc>
              <a:spcBef>
                <a:spcPts val="0"/>
              </a:spcBef>
              <a:spcAft>
                <a:spcPts val="0"/>
              </a:spcAft>
              <a:buClr>
                <a:srgbClr val="10527B"/>
              </a:buClr>
              <a:buSzPts val="2400"/>
              <a:buFont typeface="Calibri"/>
              <a:buChar char="•"/>
            </a:pPr>
            <a:r>
              <a:rPr lang="en-US" sz="1100">
                <a:solidFill>
                  <a:srgbClr val="10527B"/>
                </a:solidFill>
                <a:latin typeface="Lato"/>
                <a:ea typeface="Lato"/>
                <a:cs typeface="Lato"/>
                <a:sym typeface="Lato"/>
              </a:rPr>
              <a:t>DK: „Then another barrier is mapping of skills at libraries. And to be honest, I think that could be a barrier in research libraries as well, because I can see from my own library that a lot of the skills our staff have are transferable skills that we use in citizen science projects, and I will bet that at many Danish public libraries the same skills are there.“</a:t>
            </a:r>
            <a:endParaRPr sz="1100">
              <a:solidFill>
                <a:srgbClr val="10527B"/>
              </a:solidFill>
              <a:latin typeface="Lato"/>
              <a:ea typeface="Lato"/>
              <a:cs typeface="Lato"/>
              <a:sym typeface="Lato"/>
            </a:endParaRPr>
          </a:p>
          <a:p>
            <a:pPr indent="-228600" lvl="0" marL="228600" rtl="0" algn="l">
              <a:lnSpc>
                <a:spcPct val="100000"/>
              </a:lnSpc>
              <a:spcBef>
                <a:spcPts val="0"/>
              </a:spcBef>
              <a:spcAft>
                <a:spcPts val="0"/>
              </a:spcAft>
              <a:buClr>
                <a:srgbClr val="10527B"/>
              </a:buClr>
              <a:buSzPts val="2400"/>
              <a:buFont typeface="Calibri"/>
              <a:buChar char="•"/>
            </a:pPr>
            <a:r>
              <a:rPr lang="en-US" sz="1100">
                <a:solidFill>
                  <a:srgbClr val="10527B"/>
                </a:solidFill>
                <a:latin typeface="Lato"/>
                <a:ea typeface="Lato"/>
                <a:cs typeface="Lato"/>
                <a:sym typeface="Lato"/>
              </a:rPr>
              <a:t>DK: „In Denmark, public libraries have been cut almost 20% in budgets the last few years. […] So in the public sector in Denmark, and it's also true. For example, at our own library we have to do more for less money.“</a:t>
            </a:r>
            <a:endParaRPr/>
          </a:p>
          <a:p>
            <a:pPr indent="0" lvl="0" marL="0" rtl="0" algn="l">
              <a:lnSpc>
                <a:spcPct val="100000"/>
              </a:lnSpc>
              <a:spcBef>
                <a:spcPts val="0"/>
              </a:spcBef>
              <a:spcAft>
                <a:spcPts val="0"/>
              </a:spcAft>
              <a:buSzPts val="1100"/>
              <a:buNone/>
            </a:pPr>
            <a:r>
              <a:t/>
            </a:r>
            <a:endParaRPr/>
          </a:p>
        </p:txBody>
      </p:sp>
      <p:sp>
        <p:nvSpPr>
          <p:cNvPr id="194" name="Google Shape;194;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Διαφάνεια τίτλου" type="title">
  <p:cSld name="TITLE">
    <p:bg>
      <p:bgPr>
        <a:solidFill>
          <a:srgbClr val="10527B"/>
        </a:solidFill>
      </p:bgPr>
    </p:bg>
    <p:spTree>
      <p:nvGrpSpPr>
        <p:cNvPr id="10" name="Shape 10"/>
        <p:cNvGrpSpPr/>
        <p:nvPr/>
      </p:nvGrpSpPr>
      <p:grpSpPr>
        <a:xfrm>
          <a:off x="0" y="0"/>
          <a:ext cx="0" cy="0"/>
          <a:chOff x="0" y="0"/>
          <a:chExt cx="0" cy="0"/>
        </a:xfrm>
      </p:grpSpPr>
      <p:sp>
        <p:nvSpPr>
          <p:cNvPr id="11" name="Google Shape;11;p15"/>
          <p:cNvSpPr txBox="1"/>
          <p:nvPr>
            <p:ph type="ctrTitle"/>
          </p:nvPr>
        </p:nvSpPr>
        <p:spPr>
          <a:xfrm>
            <a:off x="3629607" y="1122363"/>
            <a:ext cx="8238931" cy="23876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6000"/>
              <a:buFont typeface="Arial"/>
              <a:buNone/>
              <a:defRPr sz="60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 name="Google Shape;12;p15"/>
          <p:cNvSpPr txBox="1"/>
          <p:nvPr>
            <p:ph idx="1" type="subTitle"/>
          </p:nvPr>
        </p:nvSpPr>
        <p:spPr>
          <a:xfrm>
            <a:off x="3629607" y="4125172"/>
            <a:ext cx="8238931" cy="1505238"/>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rgbClr val="EE7334"/>
              </a:buClr>
              <a:buSzPts val="2400"/>
              <a:buNone/>
              <a:defRPr sz="2400">
                <a:solidFill>
                  <a:srgbClr val="EE7334"/>
                </a:solidFill>
              </a:defRPr>
            </a:lvl1pPr>
            <a:lvl2pPr lvl="1" algn="ctr">
              <a:lnSpc>
                <a:spcPct val="90000"/>
              </a:lnSpc>
              <a:spcBef>
                <a:spcPts val="500"/>
              </a:spcBef>
              <a:spcAft>
                <a:spcPts val="0"/>
              </a:spcAft>
              <a:buClr>
                <a:srgbClr val="10527B"/>
              </a:buClr>
              <a:buSzPts val="2000"/>
              <a:buNone/>
              <a:defRPr sz="2000"/>
            </a:lvl2pPr>
            <a:lvl3pPr lvl="2" algn="ctr">
              <a:lnSpc>
                <a:spcPct val="90000"/>
              </a:lnSpc>
              <a:spcBef>
                <a:spcPts val="500"/>
              </a:spcBef>
              <a:spcAft>
                <a:spcPts val="0"/>
              </a:spcAft>
              <a:buClr>
                <a:srgbClr val="10527B"/>
              </a:buClr>
              <a:buSzPts val="1800"/>
              <a:buNone/>
              <a:defRPr sz="1800"/>
            </a:lvl3pPr>
            <a:lvl4pPr lvl="3" algn="ctr">
              <a:lnSpc>
                <a:spcPct val="90000"/>
              </a:lnSpc>
              <a:spcBef>
                <a:spcPts val="500"/>
              </a:spcBef>
              <a:spcAft>
                <a:spcPts val="0"/>
              </a:spcAft>
              <a:buClr>
                <a:srgbClr val="10527B"/>
              </a:buClr>
              <a:buSzPts val="1600"/>
              <a:buNone/>
              <a:defRPr sz="1600"/>
            </a:lvl4pPr>
            <a:lvl5pPr lvl="4" algn="ctr">
              <a:lnSpc>
                <a:spcPct val="90000"/>
              </a:lnSpc>
              <a:spcBef>
                <a:spcPts val="500"/>
              </a:spcBef>
              <a:spcAft>
                <a:spcPts val="0"/>
              </a:spcAft>
              <a:buClr>
                <a:srgbClr val="10527B"/>
              </a:buClr>
              <a:buSzPts val="1600"/>
              <a:buNone/>
              <a:defRPr sz="1600"/>
            </a:lvl5pPr>
            <a:lvl6pPr lvl="5" algn="ctr">
              <a:lnSpc>
                <a:spcPct val="90000"/>
              </a:lnSpc>
              <a:spcBef>
                <a:spcPts val="500"/>
              </a:spcBef>
              <a:spcAft>
                <a:spcPts val="0"/>
              </a:spcAft>
              <a:buClr>
                <a:schemeClr val="lt1"/>
              </a:buClr>
              <a:buSzPts val="1600"/>
              <a:buNone/>
              <a:defRPr sz="1600"/>
            </a:lvl6pPr>
            <a:lvl7pPr lvl="6" algn="ctr">
              <a:lnSpc>
                <a:spcPct val="90000"/>
              </a:lnSpc>
              <a:spcBef>
                <a:spcPts val="500"/>
              </a:spcBef>
              <a:spcAft>
                <a:spcPts val="0"/>
              </a:spcAft>
              <a:buClr>
                <a:schemeClr val="lt1"/>
              </a:buClr>
              <a:buSzPts val="1600"/>
              <a:buNone/>
              <a:defRPr sz="1600"/>
            </a:lvl7pPr>
            <a:lvl8pPr lvl="7" algn="ctr">
              <a:lnSpc>
                <a:spcPct val="90000"/>
              </a:lnSpc>
              <a:spcBef>
                <a:spcPts val="500"/>
              </a:spcBef>
              <a:spcAft>
                <a:spcPts val="0"/>
              </a:spcAft>
              <a:buClr>
                <a:schemeClr val="lt1"/>
              </a:buClr>
              <a:buSzPts val="1600"/>
              <a:buNone/>
              <a:defRPr sz="1600"/>
            </a:lvl8pPr>
            <a:lvl9pPr lvl="8" algn="ctr">
              <a:lnSpc>
                <a:spcPct val="90000"/>
              </a:lnSpc>
              <a:spcBef>
                <a:spcPts val="500"/>
              </a:spcBef>
              <a:spcAft>
                <a:spcPts val="0"/>
              </a:spcAft>
              <a:buClr>
                <a:schemeClr val="lt1"/>
              </a:buClr>
              <a:buSzPts val="1600"/>
              <a:buNone/>
              <a:defRPr sz="1600"/>
            </a:lvl9pPr>
          </a:lstStyle>
          <a:p/>
        </p:txBody>
      </p:sp>
      <p:sp>
        <p:nvSpPr>
          <p:cNvPr id="13" name="Google Shape;13;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14" name="Google Shape;14;p15"/>
          <p:cNvPicPr preferRelativeResize="0"/>
          <p:nvPr/>
        </p:nvPicPr>
        <p:blipFill rotWithShape="1">
          <a:blip r:embed="rId2">
            <a:alphaModFix/>
          </a:blip>
          <a:srcRect b="0" l="0" r="0" t="0"/>
          <a:stretch/>
        </p:blipFill>
        <p:spPr>
          <a:xfrm>
            <a:off x="550764" y="1067988"/>
            <a:ext cx="2372572" cy="2496349"/>
          </a:xfrm>
          <a:prstGeom prst="rect">
            <a:avLst/>
          </a:prstGeom>
          <a:noFill/>
          <a:ln>
            <a:noFill/>
          </a:ln>
        </p:spPr>
      </p:pic>
      <p:pic>
        <p:nvPicPr>
          <p:cNvPr descr="Εικόνα που περιέχει κείμενο&#10;&#10;Περιγραφή που δημιουργήθηκε αυτόματα" id="15" name="Google Shape;15;p15"/>
          <p:cNvPicPr preferRelativeResize="0"/>
          <p:nvPr/>
        </p:nvPicPr>
        <p:blipFill rotWithShape="1">
          <a:blip r:embed="rId3">
            <a:alphaModFix/>
          </a:blip>
          <a:srcRect b="0" l="0" r="0" t="0"/>
          <a:stretch/>
        </p:blipFill>
        <p:spPr>
          <a:xfrm>
            <a:off x="640703" y="6217434"/>
            <a:ext cx="2402538" cy="50404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86" name="Shape 86"/>
        <p:cNvGrpSpPr/>
        <p:nvPr/>
      </p:nvGrpSpPr>
      <p:grpSpPr>
        <a:xfrm>
          <a:off x="0" y="0"/>
          <a:ext cx="0" cy="0"/>
          <a:chOff x="0" y="0"/>
          <a:chExt cx="0" cy="0"/>
        </a:xfrm>
      </p:grpSpPr>
      <p:sp>
        <p:nvSpPr>
          <p:cNvPr id="87" name="Google Shape;87;p25"/>
          <p:cNvSpPr txBox="1"/>
          <p:nvPr>
            <p:ph type="title"/>
          </p:nvPr>
        </p:nvSpPr>
        <p:spPr>
          <a:xfrm>
            <a:off x="1097280" y="286603"/>
            <a:ext cx="10058400" cy="1450757"/>
          </a:xfrm>
          <a:prstGeom prst="rect">
            <a:avLst/>
          </a:prstGeom>
          <a:noFill/>
          <a:ln>
            <a:noFill/>
          </a:ln>
        </p:spPr>
        <p:txBody>
          <a:bodyPr anchorCtr="0" anchor="b" bIns="45700" lIns="91425" spcFirstLastPara="1" rIns="91425" wrap="square" tIns="45700">
            <a:normAutofit/>
          </a:bodyPr>
          <a:lstStyle>
            <a:lvl1pPr lvl="0" algn="l">
              <a:lnSpc>
                <a:spcPct val="85000"/>
              </a:lnSpc>
              <a:spcBef>
                <a:spcPts val="0"/>
              </a:spcBef>
              <a:spcAft>
                <a:spcPts val="0"/>
              </a:spcAft>
              <a:buClr>
                <a:srgbClr val="3F3F3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8" name="Google Shape;88;p25"/>
          <p:cNvSpPr txBox="1"/>
          <p:nvPr>
            <p:ph idx="1" type="body"/>
          </p:nvPr>
        </p:nvSpPr>
        <p:spPr>
          <a:xfrm rot="5400000">
            <a:off x="4114800" y="-1171786"/>
            <a:ext cx="4023360" cy="10058400"/>
          </a:xfrm>
          <a:prstGeom prst="rect">
            <a:avLst/>
          </a:prstGeom>
          <a:noFill/>
          <a:ln>
            <a:noFill/>
          </a:ln>
        </p:spPr>
        <p:txBody>
          <a:bodyPr anchorCtr="0" anchor="t" bIns="0" lIns="45700" spcFirstLastPara="1" rIns="45700" wrap="square" tIns="0">
            <a:normAutofit/>
          </a:bodyPr>
          <a:lstStyle>
            <a:lvl1pPr indent="-342900" lvl="0" marL="457200" algn="l">
              <a:lnSpc>
                <a:spcPct val="90000"/>
              </a:lnSpc>
              <a:spcBef>
                <a:spcPts val="1200"/>
              </a:spcBef>
              <a:spcAft>
                <a:spcPts val="0"/>
              </a:spcAft>
              <a:buSzPts val="1800"/>
              <a:buChar char=" "/>
              <a:defRPr/>
            </a:lvl1pPr>
            <a:lvl2pPr indent="-342900" lvl="1" marL="914400" algn="l">
              <a:lnSpc>
                <a:spcPct val="90000"/>
              </a:lnSpc>
              <a:spcBef>
                <a:spcPts val="200"/>
              </a:spcBef>
              <a:spcAft>
                <a:spcPts val="0"/>
              </a:spcAft>
              <a:buSzPts val="1800"/>
              <a:buChar char="◦"/>
              <a:defRPr/>
            </a:lvl2pPr>
            <a:lvl3pPr indent="-342900" lvl="2" marL="1371600" algn="l">
              <a:lnSpc>
                <a:spcPct val="90000"/>
              </a:lnSpc>
              <a:spcBef>
                <a:spcPts val="400"/>
              </a:spcBef>
              <a:spcAft>
                <a:spcPts val="0"/>
              </a:spcAft>
              <a:buSzPts val="1800"/>
              <a:buChar char="◦"/>
              <a:defRPr/>
            </a:lvl3pPr>
            <a:lvl4pPr indent="-342900" lvl="3" marL="1828800" algn="l">
              <a:lnSpc>
                <a:spcPct val="90000"/>
              </a:lnSpc>
              <a:spcBef>
                <a:spcPts val="400"/>
              </a:spcBef>
              <a:spcAft>
                <a:spcPts val="0"/>
              </a:spcAft>
              <a:buSzPts val="1800"/>
              <a:buChar char="◦"/>
              <a:defRPr/>
            </a:lvl4pPr>
            <a:lvl5pPr indent="-342900" lvl="4" marL="2286000" algn="l">
              <a:lnSpc>
                <a:spcPct val="90000"/>
              </a:lnSpc>
              <a:spcBef>
                <a:spcPts val="400"/>
              </a:spcBef>
              <a:spcAft>
                <a:spcPts val="0"/>
              </a:spcAft>
              <a:buSzPts val="1800"/>
              <a:buChar char="◦"/>
              <a:defRPr/>
            </a:lvl5pPr>
            <a:lvl6pPr indent="-342900" lvl="5" marL="2743200" algn="l">
              <a:lnSpc>
                <a:spcPct val="90000"/>
              </a:lnSpc>
              <a:spcBef>
                <a:spcPts val="400"/>
              </a:spcBef>
              <a:spcAft>
                <a:spcPts val="0"/>
              </a:spcAft>
              <a:buSzPts val="1800"/>
              <a:buChar char="◦"/>
              <a:defRPr/>
            </a:lvl6pPr>
            <a:lvl7pPr indent="-342900" lvl="6" marL="3200400" algn="l">
              <a:lnSpc>
                <a:spcPct val="90000"/>
              </a:lnSpc>
              <a:spcBef>
                <a:spcPts val="400"/>
              </a:spcBef>
              <a:spcAft>
                <a:spcPts val="0"/>
              </a:spcAft>
              <a:buSzPts val="1800"/>
              <a:buChar char="◦"/>
              <a:defRPr/>
            </a:lvl7pPr>
            <a:lvl8pPr indent="-342900" lvl="7" marL="3657600" algn="l">
              <a:lnSpc>
                <a:spcPct val="90000"/>
              </a:lnSpc>
              <a:spcBef>
                <a:spcPts val="400"/>
              </a:spcBef>
              <a:spcAft>
                <a:spcPts val="0"/>
              </a:spcAft>
              <a:buSzPts val="1800"/>
              <a:buChar char="◦"/>
              <a:defRPr/>
            </a:lvl8pPr>
            <a:lvl9pPr indent="-342900" lvl="8" marL="4114800" algn="l">
              <a:lnSpc>
                <a:spcPct val="90000"/>
              </a:lnSpc>
              <a:spcBef>
                <a:spcPts val="400"/>
              </a:spcBef>
              <a:spcAft>
                <a:spcPts val="400"/>
              </a:spcAft>
              <a:buSzPts val="1800"/>
              <a:buChar char="◦"/>
              <a:defRPr/>
            </a:lvl9pPr>
          </a:lstStyle>
          <a:p/>
        </p:txBody>
      </p:sp>
      <p:sp>
        <p:nvSpPr>
          <p:cNvPr id="89" name="Google Shape;89;p25"/>
          <p:cNvSpPr txBox="1"/>
          <p:nvPr>
            <p:ph idx="10" type="dt"/>
          </p:nvPr>
        </p:nvSpPr>
        <p:spPr>
          <a:xfrm>
            <a:off x="1097280" y="6459785"/>
            <a:ext cx="2472271"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0" name="Google Shape;90;p25"/>
          <p:cNvSpPr txBox="1"/>
          <p:nvPr>
            <p:ph idx="11" type="ftr"/>
          </p:nvPr>
        </p:nvSpPr>
        <p:spPr>
          <a:xfrm>
            <a:off x="3686185" y="6459785"/>
            <a:ext cx="4822804"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1" name="Google Shape;91;p25"/>
          <p:cNvSpPr txBox="1"/>
          <p:nvPr>
            <p:ph idx="12" type="sldNum"/>
          </p:nvPr>
        </p:nvSpPr>
        <p:spPr>
          <a:xfrm>
            <a:off x="9900458" y="6459785"/>
            <a:ext cx="1312025"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showMasterSp="0" type="vertTitleAndTx">
  <p:cSld name="VERTICAL_TITLE_AND_VERTICAL_TEXT">
    <p:spTree>
      <p:nvGrpSpPr>
        <p:cNvPr id="92" name="Shape 92"/>
        <p:cNvGrpSpPr/>
        <p:nvPr/>
      </p:nvGrpSpPr>
      <p:grpSpPr>
        <a:xfrm>
          <a:off x="0" y="0"/>
          <a:ext cx="0" cy="0"/>
          <a:chOff x="0" y="0"/>
          <a:chExt cx="0" cy="0"/>
        </a:xfrm>
      </p:grpSpPr>
      <p:sp>
        <p:nvSpPr>
          <p:cNvPr id="93" name="Google Shape;93;p26"/>
          <p:cNvSpPr/>
          <p:nvPr/>
        </p:nvSpPr>
        <p:spPr>
          <a:xfrm>
            <a:off x="3175" y="6400800"/>
            <a:ext cx="12188825" cy="457200"/>
          </a:xfrm>
          <a:prstGeom prst="rect">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 name="Google Shape;94;p26"/>
          <p:cNvSpPr/>
          <p:nvPr/>
        </p:nvSpPr>
        <p:spPr>
          <a:xfrm>
            <a:off x="15" y="6334316"/>
            <a:ext cx="12188825" cy="64008"/>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 name="Google Shape;95;p26"/>
          <p:cNvSpPr txBox="1"/>
          <p:nvPr>
            <p:ph type="title"/>
          </p:nvPr>
        </p:nvSpPr>
        <p:spPr>
          <a:xfrm rot="5400000">
            <a:off x="7160640" y="1979039"/>
            <a:ext cx="5757421" cy="2628900"/>
          </a:xfrm>
          <a:prstGeom prst="rect">
            <a:avLst/>
          </a:prstGeom>
          <a:noFill/>
          <a:ln>
            <a:noFill/>
          </a:ln>
        </p:spPr>
        <p:txBody>
          <a:bodyPr anchorCtr="0" anchor="b" bIns="45700" lIns="91425" spcFirstLastPara="1" rIns="91425" wrap="square" tIns="45700">
            <a:normAutofit/>
          </a:bodyPr>
          <a:lstStyle>
            <a:lvl1pPr lvl="0" algn="l">
              <a:lnSpc>
                <a:spcPct val="85000"/>
              </a:lnSpc>
              <a:spcBef>
                <a:spcPts val="0"/>
              </a:spcBef>
              <a:spcAft>
                <a:spcPts val="0"/>
              </a:spcAft>
              <a:buClr>
                <a:srgbClr val="3F3F3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6" name="Google Shape;96;p26"/>
          <p:cNvSpPr txBox="1"/>
          <p:nvPr>
            <p:ph idx="1" type="body"/>
          </p:nvPr>
        </p:nvSpPr>
        <p:spPr>
          <a:xfrm rot="5400000">
            <a:off x="1826639" y="-573661"/>
            <a:ext cx="5757422" cy="7734300"/>
          </a:xfrm>
          <a:prstGeom prst="rect">
            <a:avLst/>
          </a:prstGeom>
          <a:noFill/>
          <a:ln>
            <a:noFill/>
          </a:ln>
        </p:spPr>
        <p:txBody>
          <a:bodyPr anchorCtr="0" anchor="t" bIns="0" lIns="45700" spcFirstLastPara="1" rIns="45700" wrap="square" tIns="0">
            <a:normAutofit/>
          </a:bodyPr>
          <a:lstStyle>
            <a:lvl1pPr indent="-342900" lvl="0" marL="457200" algn="l">
              <a:lnSpc>
                <a:spcPct val="90000"/>
              </a:lnSpc>
              <a:spcBef>
                <a:spcPts val="1200"/>
              </a:spcBef>
              <a:spcAft>
                <a:spcPts val="0"/>
              </a:spcAft>
              <a:buSzPts val="1800"/>
              <a:buChar char=" "/>
              <a:defRPr/>
            </a:lvl1pPr>
            <a:lvl2pPr indent="-342900" lvl="1" marL="914400" algn="l">
              <a:lnSpc>
                <a:spcPct val="90000"/>
              </a:lnSpc>
              <a:spcBef>
                <a:spcPts val="200"/>
              </a:spcBef>
              <a:spcAft>
                <a:spcPts val="0"/>
              </a:spcAft>
              <a:buSzPts val="1800"/>
              <a:buChar char="◦"/>
              <a:defRPr/>
            </a:lvl2pPr>
            <a:lvl3pPr indent="-342900" lvl="2" marL="1371600" algn="l">
              <a:lnSpc>
                <a:spcPct val="90000"/>
              </a:lnSpc>
              <a:spcBef>
                <a:spcPts val="400"/>
              </a:spcBef>
              <a:spcAft>
                <a:spcPts val="0"/>
              </a:spcAft>
              <a:buSzPts val="1800"/>
              <a:buChar char="◦"/>
              <a:defRPr/>
            </a:lvl3pPr>
            <a:lvl4pPr indent="-342900" lvl="3" marL="1828800" algn="l">
              <a:lnSpc>
                <a:spcPct val="90000"/>
              </a:lnSpc>
              <a:spcBef>
                <a:spcPts val="400"/>
              </a:spcBef>
              <a:spcAft>
                <a:spcPts val="0"/>
              </a:spcAft>
              <a:buSzPts val="1800"/>
              <a:buChar char="◦"/>
              <a:defRPr/>
            </a:lvl4pPr>
            <a:lvl5pPr indent="-342900" lvl="4" marL="2286000" algn="l">
              <a:lnSpc>
                <a:spcPct val="90000"/>
              </a:lnSpc>
              <a:spcBef>
                <a:spcPts val="400"/>
              </a:spcBef>
              <a:spcAft>
                <a:spcPts val="0"/>
              </a:spcAft>
              <a:buSzPts val="1800"/>
              <a:buChar char="◦"/>
              <a:defRPr/>
            </a:lvl5pPr>
            <a:lvl6pPr indent="-342900" lvl="5" marL="2743200" algn="l">
              <a:lnSpc>
                <a:spcPct val="90000"/>
              </a:lnSpc>
              <a:spcBef>
                <a:spcPts val="400"/>
              </a:spcBef>
              <a:spcAft>
                <a:spcPts val="0"/>
              </a:spcAft>
              <a:buSzPts val="1800"/>
              <a:buChar char="◦"/>
              <a:defRPr/>
            </a:lvl6pPr>
            <a:lvl7pPr indent="-342900" lvl="6" marL="3200400" algn="l">
              <a:lnSpc>
                <a:spcPct val="90000"/>
              </a:lnSpc>
              <a:spcBef>
                <a:spcPts val="400"/>
              </a:spcBef>
              <a:spcAft>
                <a:spcPts val="0"/>
              </a:spcAft>
              <a:buSzPts val="1800"/>
              <a:buChar char="◦"/>
              <a:defRPr/>
            </a:lvl7pPr>
            <a:lvl8pPr indent="-342900" lvl="7" marL="3657600" algn="l">
              <a:lnSpc>
                <a:spcPct val="90000"/>
              </a:lnSpc>
              <a:spcBef>
                <a:spcPts val="400"/>
              </a:spcBef>
              <a:spcAft>
                <a:spcPts val="0"/>
              </a:spcAft>
              <a:buSzPts val="1800"/>
              <a:buChar char="◦"/>
              <a:defRPr/>
            </a:lvl8pPr>
            <a:lvl9pPr indent="-342900" lvl="8" marL="4114800" algn="l">
              <a:lnSpc>
                <a:spcPct val="90000"/>
              </a:lnSpc>
              <a:spcBef>
                <a:spcPts val="400"/>
              </a:spcBef>
              <a:spcAft>
                <a:spcPts val="400"/>
              </a:spcAft>
              <a:buSzPts val="1800"/>
              <a:buChar char="◦"/>
              <a:defRPr/>
            </a:lvl9pPr>
          </a:lstStyle>
          <a:p/>
        </p:txBody>
      </p:sp>
      <p:sp>
        <p:nvSpPr>
          <p:cNvPr id="97" name="Google Shape;97;p26"/>
          <p:cNvSpPr txBox="1"/>
          <p:nvPr>
            <p:ph idx="10" type="dt"/>
          </p:nvPr>
        </p:nvSpPr>
        <p:spPr>
          <a:xfrm>
            <a:off x="1097280" y="6459785"/>
            <a:ext cx="2472271"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8" name="Google Shape;98;p26"/>
          <p:cNvSpPr txBox="1"/>
          <p:nvPr>
            <p:ph idx="11" type="ftr"/>
          </p:nvPr>
        </p:nvSpPr>
        <p:spPr>
          <a:xfrm>
            <a:off x="3686185" y="6459785"/>
            <a:ext cx="4822804"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9" name="Google Shape;99;p26"/>
          <p:cNvSpPr txBox="1"/>
          <p:nvPr>
            <p:ph idx="12" type="sldNum"/>
          </p:nvPr>
        </p:nvSpPr>
        <p:spPr>
          <a:xfrm>
            <a:off x="9900458" y="6459785"/>
            <a:ext cx="1312025"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6" name="Shape 26"/>
        <p:cNvGrpSpPr/>
        <p:nvPr/>
      </p:nvGrpSpPr>
      <p:grpSpPr>
        <a:xfrm>
          <a:off x="0" y="0"/>
          <a:ext cx="0" cy="0"/>
          <a:chOff x="0" y="0"/>
          <a:chExt cx="0" cy="0"/>
        </a:xfrm>
      </p:grpSpPr>
      <p:sp>
        <p:nvSpPr>
          <p:cNvPr id="27" name="Google Shape;27;p17"/>
          <p:cNvSpPr txBox="1"/>
          <p:nvPr>
            <p:ph type="title"/>
          </p:nvPr>
        </p:nvSpPr>
        <p:spPr>
          <a:xfrm>
            <a:off x="1097280" y="286603"/>
            <a:ext cx="10058400" cy="1135797"/>
          </a:xfrm>
          <a:prstGeom prst="rect">
            <a:avLst/>
          </a:prstGeom>
          <a:noFill/>
          <a:ln>
            <a:noFill/>
          </a:ln>
        </p:spPr>
        <p:txBody>
          <a:bodyPr anchorCtr="0" anchor="b" bIns="45700" lIns="91425" spcFirstLastPara="1" rIns="91425" wrap="square" tIns="45700">
            <a:normAutofit/>
          </a:bodyPr>
          <a:lstStyle>
            <a:lvl1pPr lvl="0" algn="l">
              <a:lnSpc>
                <a:spcPct val="85000"/>
              </a:lnSpc>
              <a:spcBef>
                <a:spcPts val="0"/>
              </a:spcBef>
              <a:spcAft>
                <a:spcPts val="0"/>
              </a:spcAft>
              <a:buClr>
                <a:srgbClr val="3F3F3F"/>
              </a:buClr>
              <a:buSzPts val="48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17"/>
          <p:cNvSpPr txBox="1"/>
          <p:nvPr>
            <p:ph idx="1" type="body"/>
          </p:nvPr>
        </p:nvSpPr>
        <p:spPr>
          <a:xfrm>
            <a:off x="1097280" y="1845734"/>
            <a:ext cx="10058400" cy="4023360"/>
          </a:xfrm>
          <a:prstGeom prst="rect">
            <a:avLst/>
          </a:prstGeom>
          <a:noFill/>
          <a:ln>
            <a:noFill/>
          </a:ln>
        </p:spPr>
        <p:txBody>
          <a:bodyPr anchorCtr="0" anchor="t" bIns="45700" lIns="0" spcFirstLastPara="1" rIns="0" wrap="square" tIns="45700">
            <a:normAutofit/>
          </a:bodyPr>
          <a:lstStyle>
            <a:lvl1pPr indent="-342900" lvl="0" marL="457200" algn="l">
              <a:lnSpc>
                <a:spcPct val="90000"/>
              </a:lnSpc>
              <a:spcBef>
                <a:spcPts val="1200"/>
              </a:spcBef>
              <a:spcAft>
                <a:spcPts val="0"/>
              </a:spcAft>
              <a:buSzPts val="1800"/>
              <a:buChar char=" "/>
              <a:defRPr/>
            </a:lvl1pPr>
            <a:lvl2pPr indent="-342900" lvl="1" marL="914400" algn="l">
              <a:lnSpc>
                <a:spcPct val="90000"/>
              </a:lnSpc>
              <a:spcBef>
                <a:spcPts val="200"/>
              </a:spcBef>
              <a:spcAft>
                <a:spcPts val="0"/>
              </a:spcAft>
              <a:buSzPts val="1800"/>
              <a:buChar char="◦"/>
              <a:defRPr/>
            </a:lvl2pPr>
            <a:lvl3pPr indent="-342900" lvl="2" marL="1371600" algn="l">
              <a:lnSpc>
                <a:spcPct val="90000"/>
              </a:lnSpc>
              <a:spcBef>
                <a:spcPts val="400"/>
              </a:spcBef>
              <a:spcAft>
                <a:spcPts val="0"/>
              </a:spcAft>
              <a:buSzPts val="1800"/>
              <a:buChar char="◦"/>
              <a:defRPr/>
            </a:lvl3pPr>
            <a:lvl4pPr indent="-342900" lvl="3" marL="1828800" algn="l">
              <a:lnSpc>
                <a:spcPct val="90000"/>
              </a:lnSpc>
              <a:spcBef>
                <a:spcPts val="400"/>
              </a:spcBef>
              <a:spcAft>
                <a:spcPts val="0"/>
              </a:spcAft>
              <a:buSzPts val="1800"/>
              <a:buChar char="◦"/>
              <a:defRPr/>
            </a:lvl4pPr>
            <a:lvl5pPr indent="-342900" lvl="4" marL="2286000" algn="l">
              <a:lnSpc>
                <a:spcPct val="90000"/>
              </a:lnSpc>
              <a:spcBef>
                <a:spcPts val="400"/>
              </a:spcBef>
              <a:spcAft>
                <a:spcPts val="0"/>
              </a:spcAft>
              <a:buSzPts val="1800"/>
              <a:buChar char="◦"/>
              <a:defRPr/>
            </a:lvl5pPr>
            <a:lvl6pPr indent="-342900" lvl="5" marL="2743200" algn="l">
              <a:lnSpc>
                <a:spcPct val="90000"/>
              </a:lnSpc>
              <a:spcBef>
                <a:spcPts val="400"/>
              </a:spcBef>
              <a:spcAft>
                <a:spcPts val="0"/>
              </a:spcAft>
              <a:buSzPts val="1800"/>
              <a:buChar char="◦"/>
              <a:defRPr/>
            </a:lvl6pPr>
            <a:lvl7pPr indent="-342900" lvl="6" marL="3200400" algn="l">
              <a:lnSpc>
                <a:spcPct val="90000"/>
              </a:lnSpc>
              <a:spcBef>
                <a:spcPts val="400"/>
              </a:spcBef>
              <a:spcAft>
                <a:spcPts val="0"/>
              </a:spcAft>
              <a:buSzPts val="1800"/>
              <a:buChar char="◦"/>
              <a:defRPr/>
            </a:lvl7pPr>
            <a:lvl8pPr indent="-342900" lvl="7" marL="3657600" algn="l">
              <a:lnSpc>
                <a:spcPct val="90000"/>
              </a:lnSpc>
              <a:spcBef>
                <a:spcPts val="400"/>
              </a:spcBef>
              <a:spcAft>
                <a:spcPts val="0"/>
              </a:spcAft>
              <a:buSzPts val="1800"/>
              <a:buChar char="◦"/>
              <a:defRPr/>
            </a:lvl8pPr>
            <a:lvl9pPr indent="-342900" lvl="8" marL="4114800" algn="l">
              <a:lnSpc>
                <a:spcPct val="90000"/>
              </a:lnSpc>
              <a:spcBef>
                <a:spcPts val="400"/>
              </a:spcBef>
              <a:spcAft>
                <a:spcPts val="400"/>
              </a:spcAft>
              <a:buSzPts val="1800"/>
              <a:buChar char="◦"/>
              <a:defRPr/>
            </a:lvl9pPr>
          </a:lstStyle>
          <a:p/>
        </p:txBody>
      </p:sp>
      <p:sp>
        <p:nvSpPr>
          <p:cNvPr id="29" name="Google Shape;29;p17"/>
          <p:cNvSpPr txBox="1"/>
          <p:nvPr>
            <p:ph idx="10" type="dt"/>
          </p:nvPr>
        </p:nvSpPr>
        <p:spPr>
          <a:xfrm>
            <a:off x="1097280" y="6459785"/>
            <a:ext cx="2472271"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17"/>
          <p:cNvSpPr txBox="1"/>
          <p:nvPr>
            <p:ph idx="11" type="ftr"/>
          </p:nvPr>
        </p:nvSpPr>
        <p:spPr>
          <a:xfrm>
            <a:off x="3686185" y="6459785"/>
            <a:ext cx="4822804"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7"/>
          <p:cNvSpPr txBox="1"/>
          <p:nvPr>
            <p:ph idx="12" type="sldNum"/>
          </p:nvPr>
        </p:nvSpPr>
        <p:spPr>
          <a:xfrm>
            <a:off x="9900458" y="6459785"/>
            <a:ext cx="1312025"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type="secHead">
  <p:cSld name="SECTION_HEADER">
    <p:bg>
      <p:bgPr>
        <a:solidFill>
          <a:schemeClr val="lt1"/>
        </a:solidFill>
      </p:bgPr>
    </p:bg>
    <p:spTree>
      <p:nvGrpSpPr>
        <p:cNvPr id="32" name="Shape 32"/>
        <p:cNvGrpSpPr/>
        <p:nvPr/>
      </p:nvGrpSpPr>
      <p:grpSpPr>
        <a:xfrm>
          <a:off x="0" y="0"/>
          <a:ext cx="0" cy="0"/>
          <a:chOff x="0" y="0"/>
          <a:chExt cx="0" cy="0"/>
        </a:xfrm>
      </p:grpSpPr>
      <p:sp>
        <p:nvSpPr>
          <p:cNvPr id="33" name="Google Shape;33;p18"/>
          <p:cNvSpPr/>
          <p:nvPr/>
        </p:nvSpPr>
        <p:spPr>
          <a:xfrm>
            <a:off x="3175" y="6400800"/>
            <a:ext cx="12188825" cy="457200"/>
          </a:xfrm>
          <a:prstGeom prst="rect">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 name="Google Shape;34;p18"/>
          <p:cNvSpPr/>
          <p:nvPr/>
        </p:nvSpPr>
        <p:spPr>
          <a:xfrm>
            <a:off x="15" y="6334316"/>
            <a:ext cx="12188825" cy="64008"/>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 name="Google Shape;35;p18"/>
          <p:cNvSpPr txBox="1"/>
          <p:nvPr>
            <p:ph type="title"/>
          </p:nvPr>
        </p:nvSpPr>
        <p:spPr>
          <a:xfrm>
            <a:off x="1097280" y="758952"/>
            <a:ext cx="10058400" cy="3566160"/>
          </a:xfrm>
          <a:prstGeom prst="rect">
            <a:avLst/>
          </a:prstGeom>
          <a:noFill/>
          <a:ln>
            <a:noFill/>
          </a:ln>
        </p:spPr>
        <p:txBody>
          <a:bodyPr anchorCtr="0" anchor="b" bIns="45700" lIns="91425" spcFirstLastPara="1" rIns="91425" wrap="square" tIns="45700">
            <a:normAutofit/>
          </a:bodyPr>
          <a:lstStyle>
            <a:lvl1pPr lvl="0" algn="l">
              <a:lnSpc>
                <a:spcPct val="85000"/>
              </a:lnSpc>
              <a:spcBef>
                <a:spcPts val="0"/>
              </a:spcBef>
              <a:spcAft>
                <a:spcPts val="0"/>
              </a:spcAft>
              <a:buClr>
                <a:srgbClr val="262626"/>
              </a:buClr>
              <a:buSzPts val="8000"/>
              <a:buFont typeface="Calibri"/>
              <a:buNone/>
              <a:defRPr b="0" sz="8000">
                <a:solidFill>
                  <a:srgbClr val="262626"/>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18"/>
          <p:cNvSpPr txBox="1"/>
          <p:nvPr>
            <p:ph idx="1" type="body"/>
          </p:nvPr>
        </p:nvSpPr>
        <p:spPr>
          <a:xfrm>
            <a:off x="1097280" y="4453128"/>
            <a:ext cx="10058400" cy="11430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200"/>
              </a:spcBef>
              <a:spcAft>
                <a:spcPts val="0"/>
              </a:spcAft>
              <a:buSzPts val="2400"/>
              <a:buNone/>
              <a:defRPr sz="2400" cap="none">
                <a:solidFill>
                  <a:schemeClr val="dk2"/>
                </a:solidFill>
                <a:latin typeface="Calibri"/>
                <a:ea typeface="Calibri"/>
                <a:cs typeface="Calibri"/>
                <a:sym typeface="Calibri"/>
              </a:defRPr>
            </a:lvl1pPr>
            <a:lvl2pPr indent="-228600" lvl="1" marL="914400" algn="l">
              <a:lnSpc>
                <a:spcPct val="90000"/>
              </a:lnSpc>
              <a:spcBef>
                <a:spcPts val="200"/>
              </a:spcBef>
              <a:spcAft>
                <a:spcPts val="0"/>
              </a:spcAft>
              <a:buSzPts val="1800"/>
              <a:buNone/>
              <a:defRPr sz="1800">
                <a:solidFill>
                  <a:srgbClr val="888888"/>
                </a:solidFill>
              </a:defRPr>
            </a:lvl2pPr>
            <a:lvl3pPr indent="-228600" lvl="2" marL="1371600" algn="l">
              <a:lnSpc>
                <a:spcPct val="90000"/>
              </a:lnSpc>
              <a:spcBef>
                <a:spcPts val="400"/>
              </a:spcBef>
              <a:spcAft>
                <a:spcPts val="0"/>
              </a:spcAft>
              <a:buSzPts val="1600"/>
              <a:buNone/>
              <a:defRPr sz="1600">
                <a:solidFill>
                  <a:srgbClr val="888888"/>
                </a:solidFill>
              </a:defRPr>
            </a:lvl3pPr>
            <a:lvl4pPr indent="-228600" lvl="3" marL="1828800" algn="l">
              <a:lnSpc>
                <a:spcPct val="90000"/>
              </a:lnSpc>
              <a:spcBef>
                <a:spcPts val="400"/>
              </a:spcBef>
              <a:spcAft>
                <a:spcPts val="0"/>
              </a:spcAft>
              <a:buSzPts val="1400"/>
              <a:buNone/>
              <a:defRPr sz="1400">
                <a:solidFill>
                  <a:srgbClr val="888888"/>
                </a:solidFill>
              </a:defRPr>
            </a:lvl4pPr>
            <a:lvl5pPr indent="-228600" lvl="4" marL="2286000" algn="l">
              <a:lnSpc>
                <a:spcPct val="90000"/>
              </a:lnSpc>
              <a:spcBef>
                <a:spcPts val="400"/>
              </a:spcBef>
              <a:spcAft>
                <a:spcPts val="0"/>
              </a:spcAft>
              <a:buSzPts val="1400"/>
              <a:buNone/>
              <a:defRPr sz="1400">
                <a:solidFill>
                  <a:srgbClr val="888888"/>
                </a:solidFill>
              </a:defRPr>
            </a:lvl5pPr>
            <a:lvl6pPr indent="-228600" lvl="5" marL="2743200" algn="l">
              <a:lnSpc>
                <a:spcPct val="90000"/>
              </a:lnSpc>
              <a:spcBef>
                <a:spcPts val="400"/>
              </a:spcBef>
              <a:spcAft>
                <a:spcPts val="0"/>
              </a:spcAft>
              <a:buSzPts val="1400"/>
              <a:buNone/>
              <a:defRPr sz="1400">
                <a:solidFill>
                  <a:srgbClr val="888888"/>
                </a:solidFill>
              </a:defRPr>
            </a:lvl6pPr>
            <a:lvl7pPr indent="-228600" lvl="6" marL="3200400" algn="l">
              <a:lnSpc>
                <a:spcPct val="90000"/>
              </a:lnSpc>
              <a:spcBef>
                <a:spcPts val="400"/>
              </a:spcBef>
              <a:spcAft>
                <a:spcPts val="0"/>
              </a:spcAft>
              <a:buSzPts val="1400"/>
              <a:buNone/>
              <a:defRPr sz="1400">
                <a:solidFill>
                  <a:srgbClr val="888888"/>
                </a:solidFill>
              </a:defRPr>
            </a:lvl7pPr>
            <a:lvl8pPr indent="-228600" lvl="7" marL="3657600" algn="l">
              <a:lnSpc>
                <a:spcPct val="90000"/>
              </a:lnSpc>
              <a:spcBef>
                <a:spcPts val="400"/>
              </a:spcBef>
              <a:spcAft>
                <a:spcPts val="0"/>
              </a:spcAft>
              <a:buSzPts val="1400"/>
              <a:buNone/>
              <a:defRPr sz="1400">
                <a:solidFill>
                  <a:srgbClr val="888888"/>
                </a:solidFill>
              </a:defRPr>
            </a:lvl8pPr>
            <a:lvl9pPr indent="-228600" lvl="8" marL="4114800" algn="l">
              <a:lnSpc>
                <a:spcPct val="90000"/>
              </a:lnSpc>
              <a:spcBef>
                <a:spcPts val="400"/>
              </a:spcBef>
              <a:spcAft>
                <a:spcPts val="400"/>
              </a:spcAft>
              <a:buSzPts val="1400"/>
              <a:buNone/>
              <a:defRPr sz="1400">
                <a:solidFill>
                  <a:srgbClr val="888888"/>
                </a:solidFill>
              </a:defRPr>
            </a:lvl9pPr>
          </a:lstStyle>
          <a:p/>
        </p:txBody>
      </p:sp>
      <p:sp>
        <p:nvSpPr>
          <p:cNvPr id="37" name="Google Shape;37;p18"/>
          <p:cNvSpPr txBox="1"/>
          <p:nvPr>
            <p:ph idx="10" type="dt"/>
          </p:nvPr>
        </p:nvSpPr>
        <p:spPr>
          <a:xfrm>
            <a:off x="1097280" y="6459785"/>
            <a:ext cx="2472271"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18"/>
          <p:cNvSpPr txBox="1"/>
          <p:nvPr>
            <p:ph idx="11" type="ftr"/>
          </p:nvPr>
        </p:nvSpPr>
        <p:spPr>
          <a:xfrm>
            <a:off x="3686185" y="6459785"/>
            <a:ext cx="4822804"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8"/>
          <p:cNvSpPr txBox="1"/>
          <p:nvPr>
            <p:ph idx="12" type="sldNum"/>
          </p:nvPr>
        </p:nvSpPr>
        <p:spPr>
          <a:xfrm>
            <a:off x="9900458" y="6459785"/>
            <a:ext cx="1312025"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cxnSp>
        <p:nvCxnSpPr>
          <p:cNvPr id="40" name="Google Shape;40;p18"/>
          <p:cNvCxnSpPr/>
          <p:nvPr/>
        </p:nvCxnSpPr>
        <p:spPr>
          <a:xfrm>
            <a:off x="1207658" y="4343400"/>
            <a:ext cx="9875520" cy="0"/>
          </a:xfrm>
          <a:prstGeom prst="straightConnector1">
            <a:avLst/>
          </a:prstGeom>
          <a:noFill/>
          <a:ln cap="flat" cmpd="sng" w="9525">
            <a:solidFill>
              <a:srgbClr val="7F7F7F"/>
            </a:solidFill>
            <a:prstDash val="solid"/>
            <a:round/>
            <a:headEnd len="sm" w="sm" type="none"/>
            <a:tailEnd len="sm" w="sm" type="none"/>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41" name="Shape 41"/>
        <p:cNvGrpSpPr/>
        <p:nvPr/>
      </p:nvGrpSpPr>
      <p:grpSpPr>
        <a:xfrm>
          <a:off x="0" y="0"/>
          <a:ext cx="0" cy="0"/>
          <a:chOff x="0" y="0"/>
          <a:chExt cx="0" cy="0"/>
        </a:xfrm>
      </p:grpSpPr>
      <p:sp>
        <p:nvSpPr>
          <p:cNvPr id="42" name="Google Shape;42;p19"/>
          <p:cNvSpPr txBox="1"/>
          <p:nvPr>
            <p:ph type="title"/>
          </p:nvPr>
        </p:nvSpPr>
        <p:spPr>
          <a:xfrm>
            <a:off x="1097280" y="286603"/>
            <a:ext cx="10058400" cy="1450757"/>
          </a:xfrm>
          <a:prstGeom prst="rect">
            <a:avLst/>
          </a:prstGeom>
          <a:noFill/>
          <a:ln>
            <a:noFill/>
          </a:ln>
        </p:spPr>
        <p:txBody>
          <a:bodyPr anchorCtr="0" anchor="b" bIns="45700" lIns="91425" spcFirstLastPara="1" rIns="91425" wrap="square" tIns="45700">
            <a:normAutofit/>
          </a:bodyPr>
          <a:lstStyle>
            <a:lvl1pPr lvl="0" algn="l">
              <a:lnSpc>
                <a:spcPct val="85000"/>
              </a:lnSpc>
              <a:spcBef>
                <a:spcPts val="0"/>
              </a:spcBef>
              <a:spcAft>
                <a:spcPts val="0"/>
              </a:spcAft>
              <a:buClr>
                <a:srgbClr val="3F3F3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19"/>
          <p:cNvSpPr txBox="1"/>
          <p:nvPr>
            <p:ph idx="1" type="body"/>
          </p:nvPr>
        </p:nvSpPr>
        <p:spPr>
          <a:xfrm>
            <a:off x="1097279" y="1845734"/>
            <a:ext cx="4937760" cy="4023360"/>
          </a:xfrm>
          <a:prstGeom prst="rect">
            <a:avLst/>
          </a:prstGeom>
          <a:noFill/>
          <a:ln>
            <a:noFill/>
          </a:ln>
        </p:spPr>
        <p:txBody>
          <a:bodyPr anchorCtr="0" anchor="t" bIns="45700" lIns="0" spcFirstLastPara="1" rIns="0" wrap="square" tIns="45700">
            <a:normAutofit/>
          </a:bodyPr>
          <a:lstStyle>
            <a:lvl1pPr indent="-342900" lvl="0" marL="457200" algn="l">
              <a:lnSpc>
                <a:spcPct val="90000"/>
              </a:lnSpc>
              <a:spcBef>
                <a:spcPts val="1200"/>
              </a:spcBef>
              <a:spcAft>
                <a:spcPts val="0"/>
              </a:spcAft>
              <a:buSzPts val="1800"/>
              <a:buChar char=" "/>
              <a:defRPr/>
            </a:lvl1pPr>
            <a:lvl2pPr indent="-342900" lvl="1" marL="914400" algn="l">
              <a:lnSpc>
                <a:spcPct val="90000"/>
              </a:lnSpc>
              <a:spcBef>
                <a:spcPts val="200"/>
              </a:spcBef>
              <a:spcAft>
                <a:spcPts val="0"/>
              </a:spcAft>
              <a:buSzPts val="1800"/>
              <a:buChar char="◦"/>
              <a:defRPr/>
            </a:lvl2pPr>
            <a:lvl3pPr indent="-342900" lvl="2" marL="1371600" algn="l">
              <a:lnSpc>
                <a:spcPct val="90000"/>
              </a:lnSpc>
              <a:spcBef>
                <a:spcPts val="400"/>
              </a:spcBef>
              <a:spcAft>
                <a:spcPts val="0"/>
              </a:spcAft>
              <a:buSzPts val="1800"/>
              <a:buChar char="◦"/>
              <a:defRPr/>
            </a:lvl3pPr>
            <a:lvl4pPr indent="-342900" lvl="3" marL="1828800" algn="l">
              <a:lnSpc>
                <a:spcPct val="90000"/>
              </a:lnSpc>
              <a:spcBef>
                <a:spcPts val="400"/>
              </a:spcBef>
              <a:spcAft>
                <a:spcPts val="0"/>
              </a:spcAft>
              <a:buSzPts val="1800"/>
              <a:buChar char="◦"/>
              <a:defRPr/>
            </a:lvl4pPr>
            <a:lvl5pPr indent="-342900" lvl="4" marL="2286000" algn="l">
              <a:lnSpc>
                <a:spcPct val="90000"/>
              </a:lnSpc>
              <a:spcBef>
                <a:spcPts val="400"/>
              </a:spcBef>
              <a:spcAft>
                <a:spcPts val="0"/>
              </a:spcAft>
              <a:buSzPts val="1800"/>
              <a:buChar char="◦"/>
              <a:defRPr/>
            </a:lvl5pPr>
            <a:lvl6pPr indent="-342900" lvl="5" marL="2743200" algn="l">
              <a:lnSpc>
                <a:spcPct val="90000"/>
              </a:lnSpc>
              <a:spcBef>
                <a:spcPts val="400"/>
              </a:spcBef>
              <a:spcAft>
                <a:spcPts val="0"/>
              </a:spcAft>
              <a:buSzPts val="1800"/>
              <a:buChar char="◦"/>
              <a:defRPr/>
            </a:lvl6pPr>
            <a:lvl7pPr indent="-342900" lvl="6" marL="3200400" algn="l">
              <a:lnSpc>
                <a:spcPct val="90000"/>
              </a:lnSpc>
              <a:spcBef>
                <a:spcPts val="400"/>
              </a:spcBef>
              <a:spcAft>
                <a:spcPts val="0"/>
              </a:spcAft>
              <a:buSzPts val="1800"/>
              <a:buChar char="◦"/>
              <a:defRPr/>
            </a:lvl7pPr>
            <a:lvl8pPr indent="-342900" lvl="7" marL="3657600" algn="l">
              <a:lnSpc>
                <a:spcPct val="90000"/>
              </a:lnSpc>
              <a:spcBef>
                <a:spcPts val="400"/>
              </a:spcBef>
              <a:spcAft>
                <a:spcPts val="0"/>
              </a:spcAft>
              <a:buSzPts val="1800"/>
              <a:buChar char="◦"/>
              <a:defRPr/>
            </a:lvl8pPr>
            <a:lvl9pPr indent="-342900" lvl="8" marL="4114800" algn="l">
              <a:lnSpc>
                <a:spcPct val="90000"/>
              </a:lnSpc>
              <a:spcBef>
                <a:spcPts val="400"/>
              </a:spcBef>
              <a:spcAft>
                <a:spcPts val="400"/>
              </a:spcAft>
              <a:buSzPts val="1800"/>
              <a:buChar char="◦"/>
              <a:defRPr/>
            </a:lvl9pPr>
          </a:lstStyle>
          <a:p/>
        </p:txBody>
      </p:sp>
      <p:sp>
        <p:nvSpPr>
          <p:cNvPr id="44" name="Google Shape;44;p19"/>
          <p:cNvSpPr txBox="1"/>
          <p:nvPr>
            <p:ph idx="2" type="body"/>
          </p:nvPr>
        </p:nvSpPr>
        <p:spPr>
          <a:xfrm>
            <a:off x="6217920" y="1845735"/>
            <a:ext cx="4937760" cy="4023360"/>
          </a:xfrm>
          <a:prstGeom prst="rect">
            <a:avLst/>
          </a:prstGeom>
          <a:noFill/>
          <a:ln>
            <a:noFill/>
          </a:ln>
        </p:spPr>
        <p:txBody>
          <a:bodyPr anchorCtr="0" anchor="t" bIns="45700" lIns="0" spcFirstLastPara="1" rIns="0" wrap="square" tIns="45700">
            <a:normAutofit/>
          </a:bodyPr>
          <a:lstStyle>
            <a:lvl1pPr indent="-342900" lvl="0" marL="457200" algn="l">
              <a:lnSpc>
                <a:spcPct val="90000"/>
              </a:lnSpc>
              <a:spcBef>
                <a:spcPts val="1200"/>
              </a:spcBef>
              <a:spcAft>
                <a:spcPts val="0"/>
              </a:spcAft>
              <a:buSzPts val="1800"/>
              <a:buChar char=" "/>
              <a:defRPr/>
            </a:lvl1pPr>
            <a:lvl2pPr indent="-342900" lvl="1" marL="914400" algn="l">
              <a:lnSpc>
                <a:spcPct val="90000"/>
              </a:lnSpc>
              <a:spcBef>
                <a:spcPts val="200"/>
              </a:spcBef>
              <a:spcAft>
                <a:spcPts val="0"/>
              </a:spcAft>
              <a:buSzPts val="1800"/>
              <a:buChar char="◦"/>
              <a:defRPr/>
            </a:lvl2pPr>
            <a:lvl3pPr indent="-342900" lvl="2" marL="1371600" algn="l">
              <a:lnSpc>
                <a:spcPct val="90000"/>
              </a:lnSpc>
              <a:spcBef>
                <a:spcPts val="400"/>
              </a:spcBef>
              <a:spcAft>
                <a:spcPts val="0"/>
              </a:spcAft>
              <a:buSzPts val="1800"/>
              <a:buChar char="◦"/>
              <a:defRPr/>
            </a:lvl3pPr>
            <a:lvl4pPr indent="-342900" lvl="3" marL="1828800" algn="l">
              <a:lnSpc>
                <a:spcPct val="90000"/>
              </a:lnSpc>
              <a:spcBef>
                <a:spcPts val="400"/>
              </a:spcBef>
              <a:spcAft>
                <a:spcPts val="0"/>
              </a:spcAft>
              <a:buSzPts val="1800"/>
              <a:buChar char="◦"/>
              <a:defRPr/>
            </a:lvl4pPr>
            <a:lvl5pPr indent="-342900" lvl="4" marL="2286000" algn="l">
              <a:lnSpc>
                <a:spcPct val="90000"/>
              </a:lnSpc>
              <a:spcBef>
                <a:spcPts val="400"/>
              </a:spcBef>
              <a:spcAft>
                <a:spcPts val="0"/>
              </a:spcAft>
              <a:buSzPts val="1800"/>
              <a:buChar char="◦"/>
              <a:defRPr/>
            </a:lvl5pPr>
            <a:lvl6pPr indent="-342900" lvl="5" marL="2743200" algn="l">
              <a:lnSpc>
                <a:spcPct val="90000"/>
              </a:lnSpc>
              <a:spcBef>
                <a:spcPts val="400"/>
              </a:spcBef>
              <a:spcAft>
                <a:spcPts val="0"/>
              </a:spcAft>
              <a:buSzPts val="1800"/>
              <a:buChar char="◦"/>
              <a:defRPr/>
            </a:lvl6pPr>
            <a:lvl7pPr indent="-342900" lvl="6" marL="3200400" algn="l">
              <a:lnSpc>
                <a:spcPct val="90000"/>
              </a:lnSpc>
              <a:spcBef>
                <a:spcPts val="400"/>
              </a:spcBef>
              <a:spcAft>
                <a:spcPts val="0"/>
              </a:spcAft>
              <a:buSzPts val="1800"/>
              <a:buChar char="◦"/>
              <a:defRPr/>
            </a:lvl7pPr>
            <a:lvl8pPr indent="-342900" lvl="7" marL="3657600" algn="l">
              <a:lnSpc>
                <a:spcPct val="90000"/>
              </a:lnSpc>
              <a:spcBef>
                <a:spcPts val="400"/>
              </a:spcBef>
              <a:spcAft>
                <a:spcPts val="0"/>
              </a:spcAft>
              <a:buSzPts val="1800"/>
              <a:buChar char="◦"/>
              <a:defRPr/>
            </a:lvl8pPr>
            <a:lvl9pPr indent="-342900" lvl="8" marL="4114800" algn="l">
              <a:lnSpc>
                <a:spcPct val="90000"/>
              </a:lnSpc>
              <a:spcBef>
                <a:spcPts val="400"/>
              </a:spcBef>
              <a:spcAft>
                <a:spcPts val="400"/>
              </a:spcAft>
              <a:buSzPts val="1800"/>
              <a:buChar char="◦"/>
              <a:defRPr/>
            </a:lvl9pPr>
          </a:lstStyle>
          <a:p/>
        </p:txBody>
      </p:sp>
      <p:sp>
        <p:nvSpPr>
          <p:cNvPr id="45" name="Google Shape;45;p19"/>
          <p:cNvSpPr txBox="1"/>
          <p:nvPr>
            <p:ph idx="10" type="dt"/>
          </p:nvPr>
        </p:nvSpPr>
        <p:spPr>
          <a:xfrm>
            <a:off x="1097280" y="6459785"/>
            <a:ext cx="2472271"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19"/>
          <p:cNvSpPr txBox="1"/>
          <p:nvPr>
            <p:ph idx="11" type="ftr"/>
          </p:nvPr>
        </p:nvSpPr>
        <p:spPr>
          <a:xfrm>
            <a:off x="3686185" y="6459785"/>
            <a:ext cx="4822804"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9"/>
          <p:cNvSpPr txBox="1"/>
          <p:nvPr>
            <p:ph idx="12" type="sldNum"/>
          </p:nvPr>
        </p:nvSpPr>
        <p:spPr>
          <a:xfrm>
            <a:off x="9900458" y="6459785"/>
            <a:ext cx="1312025"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8" name="Shape 48"/>
        <p:cNvGrpSpPr/>
        <p:nvPr/>
      </p:nvGrpSpPr>
      <p:grpSpPr>
        <a:xfrm>
          <a:off x="0" y="0"/>
          <a:ext cx="0" cy="0"/>
          <a:chOff x="0" y="0"/>
          <a:chExt cx="0" cy="0"/>
        </a:xfrm>
      </p:grpSpPr>
      <p:sp>
        <p:nvSpPr>
          <p:cNvPr id="49" name="Google Shape;49;p20"/>
          <p:cNvSpPr txBox="1"/>
          <p:nvPr>
            <p:ph type="title"/>
          </p:nvPr>
        </p:nvSpPr>
        <p:spPr>
          <a:xfrm>
            <a:off x="1097280" y="286603"/>
            <a:ext cx="10058400" cy="1450757"/>
          </a:xfrm>
          <a:prstGeom prst="rect">
            <a:avLst/>
          </a:prstGeom>
          <a:noFill/>
          <a:ln>
            <a:noFill/>
          </a:ln>
        </p:spPr>
        <p:txBody>
          <a:bodyPr anchorCtr="0" anchor="b" bIns="45700" lIns="91425" spcFirstLastPara="1" rIns="91425" wrap="square" tIns="45700">
            <a:normAutofit/>
          </a:bodyPr>
          <a:lstStyle>
            <a:lvl1pPr lvl="0" algn="l">
              <a:lnSpc>
                <a:spcPct val="85000"/>
              </a:lnSpc>
              <a:spcBef>
                <a:spcPts val="0"/>
              </a:spcBef>
              <a:spcAft>
                <a:spcPts val="0"/>
              </a:spcAft>
              <a:buClr>
                <a:srgbClr val="3F3F3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0" name="Google Shape;50;p20"/>
          <p:cNvSpPr txBox="1"/>
          <p:nvPr>
            <p:ph idx="1" type="body"/>
          </p:nvPr>
        </p:nvSpPr>
        <p:spPr>
          <a:xfrm>
            <a:off x="1097280" y="1846052"/>
            <a:ext cx="4937760" cy="736282"/>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200"/>
              </a:spcBef>
              <a:spcAft>
                <a:spcPts val="0"/>
              </a:spcAft>
              <a:buSzPts val="2000"/>
              <a:buNone/>
              <a:defRPr b="0" sz="2000" cap="none">
                <a:solidFill>
                  <a:schemeClr val="dk2"/>
                </a:solidFill>
              </a:defRPr>
            </a:lvl1pPr>
            <a:lvl2pPr indent="-228600" lvl="1" marL="914400" algn="l">
              <a:lnSpc>
                <a:spcPct val="90000"/>
              </a:lnSpc>
              <a:spcBef>
                <a:spcPts val="200"/>
              </a:spcBef>
              <a:spcAft>
                <a:spcPts val="0"/>
              </a:spcAft>
              <a:buSzPts val="2000"/>
              <a:buNone/>
              <a:defRPr b="1" sz="2000"/>
            </a:lvl2pPr>
            <a:lvl3pPr indent="-228600" lvl="2" marL="1371600" algn="l">
              <a:lnSpc>
                <a:spcPct val="90000"/>
              </a:lnSpc>
              <a:spcBef>
                <a:spcPts val="400"/>
              </a:spcBef>
              <a:spcAft>
                <a:spcPts val="0"/>
              </a:spcAft>
              <a:buSzPts val="1800"/>
              <a:buNone/>
              <a:defRPr b="1" sz="1800"/>
            </a:lvl3pPr>
            <a:lvl4pPr indent="-228600" lvl="3" marL="1828800" algn="l">
              <a:lnSpc>
                <a:spcPct val="90000"/>
              </a:lnSpc>
              <a:spcBef>
                <a:spcPts val="400"/>
              </a:spcBef>
              <a:spcAft>
                <a:spcPts val="0"/>
              </a:spcAft>
              <a:buSzPts val="1600"/>
              <a:buNone/>
              <a:defRPr b="1" sz="1600"/>
            </a:lvl4pPr>
            <a:lvl5pPr indent="-228600" lvl="4" marL="2286000" algn="l">
              <a:lnSpc>
                <a:spcPct val="90000"/>
              </a:lnSpc>
              <a:spcBef>
                <a:spcPts val="400"/>
              </a:spcBef>
              <a:spcAft>
                <a:spcPts val="0"/>
              </a:spcAft>
              <a:buSzPts val="1600"/>
              <a:buNone/>
              <a:defRPr b="1" sz="1600"/>
            </a:lvl5pPr>
            <a:lvl6pPr indent="-228600" lvl="5" marL="2743200" algn="l">
              <a:lnSpc>
                <a:spcPct val="90000"/>
              </a:lnSpc>
              <a:spcBef>
                <a:spcPts val="400"/>
              </a:spcBef>
              <a:spcAft>
                <a:spcPts val="0"/>
              </a:spcAft>
              <a:buSzPts val="1600"/>
              <a:buNone/>
              <a:defRPr b="1" sz="1600"/>
            </a:lvl6pPr>
            <a:lvl7pPr indent="-228600" lvl="6" marL="3200400" algn="l">
              <a:lnSpc>
                <a:spcPct val="90000"/>
              </a:lnSpc>
              <a:spcBef>
                <a:spcPts val="400"/>
              </a:spcBef>
              <a:spcAft>
                <a:spcPts val="0"/>
              </a:spcAft>
              <a:buSzPts val="1600"/>
              <a:buNone/>
              <a:defRPr b="1" sz="1600"/>
            </a:lvl7pPr>
            <a:lvl8pPr indent="-228600" lvl="7" marL="3657600" algn="l">
              <a:lnSpc>
                <a:spcPct val="90000"/>
              </a:lnSpc>
              <a:spcBef>
                <a:spcPts val="400"/>
              </a:spcBef>
              <a:spcAft>
                <a:spcPts val="0"/>
              </a:spcAft>
              <a:buSzPts val="1600"/>
              <a:buNone/>
              <a:defRPr b="1" sz="1600"/>
            </a:lvl8pPr>
            <a:lvl9pPr indent="-228600" lvl="8" marL="4114800" algn="l">
              <a:lnSpc>
                <a:spcPct val="90000"/>
              </a:lnSpc>
              <a:spcBef>
                <a:spcPts val="400"/>
              </a:spcBef>
              <a:spcAft>
                <a:spcPts val="400"/>
              </a:spcAft>
              <a:buSzPts val="1600"/>
              <a:buNone/>
              <a:defRPr b="1" sz="1600"/>
            </a:lvl9pPr>
          </a:lstStyle>
          <a:p/>
        </p:txBody>
      </p:sp>
      <p:sp>
        <p:nvSpPr>
          <p:cNvPr id="51" name="Google Shape;51;p20"/>
          <p:cNvSpPr txBox="1"/>
          <p:nvPr>
            <p:ph idx="2" type="body"/>
          </p:nvPr>
        </p:nvSpPr>
        <p:spPr>
          <a:xfrm>
            <a:off x="1097280" y="2582334"/>
            <a:ext cx="4937760" cy="3378200"/>
          </a:xfrm>
          <a:prstGeom prst="rect">
            <a:avLst/>
          </a:prstGeom>
          <a:noFill/>
          <a:ln>
            <a:noFill/>
          </a:ln>
        </p:spPr>
        <p:txBody>
          <a:bodyPr anchorCtr="0" anchor="t" bIns="45700" lIns="0" spcFirstLastPara="1" rIns="0" wrap="square" tIns="45700">
            <a:normAutofit/>
          </a:bodyPr>
          <a:lstStyle>
            <a:lvl1pPr indent="-342900" lvl="0" marL="457200" algn="l">
              <a:lnSpc>
                <a:spcPct val="90000"/>
              </a:lnSpc>
              <a:spcBef>
                <a:spcPts val="1200"/>
              </a:spcBef>
              <a:spcAft>
                <a:spcPts val="0"/>
              </a:spcAft>
              <a:buSzPts val="1800"/>
              <a:buChar char=" "/>
              <a:defRPr/>
            </a:lvl1pPr>
            <a:lvl2pPr indent="-342900" lvl="1" marL="914400" algn="l">
              <a:lnSpc>
                <a:spcPct val="90000"/>
              </a:lnSpc>
              <a:spcBef>
                <a:spcPts val="200"/>
              </a:spcBef>
              <a:spcAft>
                <a:spcPts val="0"/>
              </a:spcAft>
              <a:buSzPts val="1800"/>
              <a:buChar char="◦"/>
              <a:defRPr/>
            </a:lvl2pPr>
            <a:lvl3pPr indent="-342900" lvl="2" marL="1371600" algn="l">
              <a:lnSpc>
                <a:spcPct val="90000"/>
              </a:lnSpc>
              <a:spcBef>
                <a:spcPts val="400"/>
              </a:spcBef>
              <a:spcAft>
                <a:spcPts val="0"/>
              </a:spcAft>
              <a:buSzPts val="1800"/>
              <a:buChar char="◦"/>
              <a:defRPr/>
            </a:lvl3pPr>
            <a:lvl4pPr indent="-342900" lvl="3" marL="1828800" algn="l">
              <a:lnSpc>
                <a:spcPct val="90000"/>
              </a:lnSpc>
              <a:spcBef>
                <a:spcPts val="400"/>
              </a:spcBef>
              <a:spcAft>
                <a:spcPts val="0"/>
              </a:spcAft>
              <a:buSzPts val="1800"/>
              <a:buChar char="◦"/>
              <a:defRPr/>
            </a:lvl4pPr>
            <a:lvl5pPr indent="-342900" lvl="4" marL="2286000" algn="l">
              <a:lnSpc>
                <a:spcPct val="90000"/>
              </a:lnSpc>
              <a:spcBef>
                <a:spcPts val="400"/>
              </a:spcBef>
              <a:spcAft>
                <a:spcPts val="0"/>
              </a:spcAft>
              <a:buSzPts val="1800"/>
              <a:buChar char="◦"/>
              <a:defRPr/>
            </a:lvl5pPr>
            <a:lvl6pPr indent="-342900" lvl="5" marL="2743200" algn="l">
              <a:lnSpc>
                <a:spcPct val="90000"/>
              </a:lnSpc>
              <a:spcBef>
                <a:spcPts val="400"/>
              </a:spcBef>
              <a:spcAft>
                <a:spcPts val="0"/>
              </a:spcAft>
              <a:buSzPts val="1800"/>
              <a:buChar char="◦"/>
              <a:defRPr/>
            </a:lvl6pPr>
            <a:lvl7pPr indent="-342900" lvl="6" marL="3200400" algn="l">
              <a:lnSpc>
                <a:spcPct val="90000"/>
              </a:lnSpc>
              <a:spcBef>
                <a:spcPts val="400"/>
              </a:spcBef>
              <a:spcAft>
                <a:spcPts val="0"/>
              </a:spcAft>
              <a:buSzPts val="1800"/>
              <a:buChar char="◦"/>
              <a:defRPr/>
            </a:lvl7pPr>
            <a:lvl8pPr indent="-342900" lvl="7" marL="3657600" algn="l">
              <a:lnSpc>
                <a:spcPct val="90000"/>
              </a:lnSpc>
              <a:spcBef>
                <a:spcPts val="400"/>
              </a:spcBef>
              <a:spcAft>
                <a:spcPts val="0"/>
              </a:spcAft>
              <a:buSzPts val="1800"/>
              <a:buChar char="◦"/>
              <a:defRPr/>
            </a:lvl8pPr>
            <a:lvl9pPr indent="-342900" lvl="8" marL="4114800" algn="l">
              <a:lnSpc>
                <a:spcPct val="90000"/>
              </a:lnSpc>
              <a:spcBef>
                <a:spcPts val="400"/>
              </a:spcBef>
              <a:spcAft>
                <a:spcPts val="400"/>
              </a:spcAft>
              <a:buSzPts val="1800"/>
              <a:buChar char="◦"/>
              <a:defRPr/>
            </a:lvl9pPr>
          </a:lstStyle>
          <a:p/>
        </p:txBody>
      </p:sp>
      <p:sp>
        <p:nvSpPr>
          <p:cNvPr id="52" name="Google Shape;52;p20"/>
          <p:cNvSpPr txBox="1"/>
          <p:nvPr>
            <p:ph idx="3" type="body"/>
          </p:nvPr>
        </p:nvSpPr>
        <p:spPr>
          <a:xfrm>
            <a:off x="6217920" y="1846052"/>
            <a:ext cx="4937760" cy="736282"/>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1200"/>
              </a:spcBef>
              <a:spcAft>
                <a:spcPts val="0"/>
              </a:spcAft>
              <a:buSzPts val="2000"/>
              <a:buNone/>
              <a:defRPr b="0" sz="2000" cap="none">
                <a:solidFill>
                  <a:schemeClr val="dk2"/>
                </a:solidFill>
              </a:defRPr>
            </a:lvl1pPr>
            <a:lvl2pPr indent="-228600" lvl="1" marL="914400" algn="l">
              <a:lnSpc>
                <a:spcPct val="90000"/>
              </a:lnSpc>
              <a:spcBef>
                <a:spcPts val="200"/>
              </a:spcBef>
              <a:spcAft>
                <a:spcPts val="0"/>
              </a:spcAft>
              <a:buSzPts val="2000"/>
              <a:buNone/>
              <a:defRPr b="1" sz="2000"/>
            </a:lvl2pPr>
            <a:lvl3pPr indent="-228600" lvl="2" marL="1371600" algn="l">
              <a:lnSpc>
                <a:spcPct val="90000"/>
              </a:lnSpc>
              <a:spcBef>
                <a:spcPts val="400"/>
              </a:spcBef>
              <a:spcAft>
                <a:spcPts val="0"/>
              </a:spcAft>
              <a:buSzPts val="1800"/>
              <a:buNone/>
              <a:defRPr b="1" sz="1800"/>
            </a:lvl3pPr>
            <a:lvl4pPr indent="-228600" lvl="3" marL="1828800" algn="l">
              <a:lnSpc>
                <a:spcPct val="90000"/>
              </a:lnSpc>
              <a:spcBef>
                <a:spcPts val="400"/>
              </a:spcBef>
              <a:spcAft>
                <a:spcPts val="0"/>
              </a:spcAft>
              <a:buSzPts val="1600"/>
              <a:buNone/>
              <a:defRPr b="1" sz="1600"/>
            </a:lvl4pPr>
            <a:lvl5pPr indent="-228600" lvl="4" marL="2286000" algn="l">
              <a:lnSpc>
                <a:spcPct val="90000"/>
              </a:lnSpc>
              <a:spcBef>
                <a:spcPts val="400"/>
              </a:spcBef>
              <a:spcAft>
                <a:spcPts val="0"/>
              </a:spcAft>
              <a:buSzPts val="1600"/>
              <a:buNone/>
              <a:defRPr b="1" sz="1600"/>
            </a:lvl5pPr>
            <a:lvl6pPr indent="-228600" lvl="5" marL="2743200" algn="l">
              <a:lnSpc>
                <a:spcPct val="90000"/>
              </a:lnSpc>
              <a:spcBef>
                <a:spcPts val="400"/>
              </a:spcBef>
              <a:spcAft>
                <a:spcPts val="0"/>
              </a:spcAft>
              <a:buSzPts val="1600"/>
              <a:buNone/>
              <a:defRPr b="1" sz="1600"/>
            </a:lvl6pPr>
            <a:lvl7pPr indent="-228600" lvl="6" marL="3200400" algn="l">
              <a:lnSpc>
                <a:spcPct val="90000"/>
              </a:lnSpc>
              <a:spcBef>
                <a:spcPts val="400"/>
              </a:spcBef>
              <a:spcAft>
                <a:spcPts val="0"/>
              </a:spcAft>
              <a:buSzPts val="1600"/>
              <a:buNone/>
              <a:defRPr b="1" sz="1600"/>
            </a:lvl7pPr>
            <a:lvl8pPr indent="-228600" lvl="7" marL="3657600" algn="l">
              <a:lnSpc>
                <a:spcPct val="90000"/>
              </a:lnSpc>
              <a:spcBef>
                <a:spcPts val="400"/>
              </a:spcBef>
              <a:spcAft>
                <a:spcPts val="0"/>
              </a:spcAft>
              <a:buSzPts val="1600"/>
              <a:buNone/>
              <a:defRPr b="1" sz="1600"/>
            </a:lvl8pPr>
            <a:lvl9pPr indent="-228600" lvl="8" marL="4114800" algn="l">
              <a:lnSpc>
                <a:spcPct val="90000"/>
              </a:lnSpc>
              <a:spcBef>
                <a:spcPts val="400"/>
              </a:spcBef>
              <a:spcAft>
                <a:spcPts val="400"/>
              </a:spcAft>
              <a:buSzPts val="1600"/>
              <a:buNone/>
              <a:defRPr b="1" sz="1600"/>
            </a:lvl9pPr>
          </a:lstStyle>
          <a:p/>
        </p:txBody>
      </p:sp>
      <p:sp>
        <p:nvSpPr>
          <p:cNvPr id="53" name="Google Shape;53;p20"/>
          <p:cNvSpPr txBox="1"/>
          <p:nvPr>
            <p:ph idx="4" type="body"/>
          </p:nvPr>
        </p:nvSpPr>
        <p:spPr>
          <a:xfrm>
            <a:off x="6217920" y="2582334"/>
            <a:ext cx="4937760" cy="3378200"/>
          </a:xfrm>
          <a:prstGeom prst="rect">
            <a:avLst/>
          </a:prstGeom>
          <a:noFill/>
          <a:ln>
            <a:noFill/>
          </a:ln>
        </p:spPr>
        <p:txBody>
          <a:bodyPr anchorCtr="0" anchor="t" bIns="45700" lIns="0" spcFirstLastPara="1" rIns="0" wrap="square" tIns="45700">
            <a:normAutofit/>
          </a:bodyPr>
          <a:lstStyle>
            <a:lvl1pPr indent="-342900" lvl="0" marL="457200" algn="l">
              <a:lnSpc>
                <a:spcPct val="90000"/>
              </a:lnSpc>
              <a:spcBef>
                <a:spcPts val="1200"/>
              </a:spcBef>
              <a:spcAft>
                <a:spcPts val="0"/>
              </a:spcAft>
              <a:buSzPts val="1800"/>
              <a:buChar char=" "/>
              <a:defRPr/>
            </a:lvl1pPr>
            <a:lvl2pPr indent="-342900" lvl="1" marL="914400" algn="l">
              <a:lnSpc>
                <a:spcPct val="90000"/>
              </a:lnSpc>
              <a:spcBef>
                <a:spcPts val="200"/>
              </a:spcBef>
              <a:spcAft>
                <a:spcPts val="0"/>
              </a:spcAft>
              <a:buSzPts val="1800"/>
              <a:buChar char="◦"/>
              <a:defRPr/>
            </a:lvl2pPr>
            <a:lvl3pPr indent="-342900" lvl="2" marL="1371600" algn="l">
              <a:lnSpc>
                <a:spcPct val="90000"/>
              </a:lnSpc>
              <a:spcBef>
                <a:spcPts val="400"/>
              </a:spcBef>
              <a:spcAft>
                <a:spcPts val="0"/>
              </a:spcAft>
              <a:buSzPts val="1800"/>
              <a:buChar char="◦"/>
              <a:defRPr/>
            </a:lvl3pPr>
            <a:lvl4pPr indent="-342900" lvl="3" marL="1828800" algn="l">
              <a:lnSpc>
                <a:spcPct val="90000"/>
              </a:lnSpc>
              <a:spcBef>
                <a:spcPts val="400"/>
              </a:spcBef>
              <a:spcAft>
                <a:spcPts val="0"/>
              </a:spcAft>
              <a:buSzPts val="1800"/>
              <a:buChar char="◦"/>
              <a:defRPr/>
            </a:lvl4pPr>
            <a:lvl5pPr indent="-342900" lvl="4" marL="2286000" algn="l">
              <a:lnSpc>
                <a:spcPct val="90000"/>
              </a:lnSpc>
              <a:spcBef>
                <a:spcPts val="400"/>
              </a:spcBef>
              <a:spcAft>
                <a:spcPts val="0"/>
              </a:spcAft>
              <a:buSzPts val="1800"/>
              <a:buChar char="◦"/>
              <a:defRPr/>
            </a:lvl5pPr>
            <a:lvl6pPr indent="-342900" lvl="5" marL="2743200" algn="l">
              <a:lnSpc>
                <a:spcPct val="90000"/>
              </a:lnSpc>
              <a:spcBef>
                <a:spcPts val="400"/>
              </a:spcBef>
              <a:spcAft>
                <a:spcPts val="0"/>
              </a:spcAft>
              <a:buSzPts val="1800"/>
              <a:buChar char="◦"/>
              <a:defRPr/>
            </a:lvl6pPr>
            <a:lvl7pPr indent="-342900" lvl="6" marL="3200400" algn="l">
              <a:lnSpc>
                <a:spcPct val="90000"/>
              </a:lnSpc>
              <a:spcBef>
                <a:spcPts val="400"/>
              </a:spcBef>
              <a:spcAft>
                <a:spcPts val="0"/>
              </a:spcAft>
              <a:buSzPts val="1800"/>
              <a:buChar char="◦"/>
              <a:defRPr/>
            </a:lvl7pPr>
            <a:lvl8pPr indent="-342900" lvl="7" marL="3657600" algn="l">
              <a:lnSpc>
                <a:spcPct val="90000"/>
              </a:lnSpc>
              <a:spcBef>
                <a:spcPts val="400"/>
              </a:spcBef>
              <a:spcAft>
                <a:spcPts val="0"/>
              </a:spcAft>
              <a:buSzPts val="1800"/>
              <a:buChar char="◦"/>
              <a:defRPr/>
            </a:lvl8pPr>
            <a:lvl9pPr indent="-342900" lvl="8" marL="4114800" algn="l">
              <a:lnSpc>
                <a:spcPct val="90000"/>
              </a:lnSpc>
              <a:spcBef>
                <a:spcPts val="400"/>
              </a:spcBef>
              <a:spcAft>
                <a:spcPts val="400"/>
              </a:spcAft>
              <a:buSzPts val="1800"/>
              <a:buChar char="◦"/>
              <a:defRPr/>
            </a:lvl9pPr>
          </a:lstStyle>
          <a:p/>
        </p:txBody>
      </p:sp>
      <p:sp>
        <p:nvSpPr>
          <p:cNvPr id="54" name="Google Shape;54;p20"/>
          <p:cNvSpPr txBox="1"/>
          <p:nvPr>
            <p:ph idx="10" type="dt"/>
          </p:nvPr>
        </p:nvSpPr>
        <p:spPr>
          <a:xfrm>
            <a:off x="1097280" y="6459785"/>
            <a:ext cx="2472271"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5" name="Google Shape;55;p20"/>
          <p:cNvSpPr txBox="1"/>
          <p:nvPr>
            <p:ph idx="11" type="ftr"/>
          </p:nvPr>
        </p:nvSpPr>
        <p:spPr>
          <a:xfrm>
            <a:off x="3686185" y="6459785"/>
            <a:ext cx="4822804"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20"/>
          <p:cNvSpPr txBox="1"/>
          <p:nvPr>
            <p:ph idx="12" type="sldNum"/>
          </p:nvPr>
        </p:nvSpPr>
        <p:spPr>
          <a:xfrm>
            <a:off x="9900458" y="6459785"/>
            <a:ext cx="1312025"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7" name="Shape 57"/>
        <p:cNvGrpSpPr/>
        <p:nvPr/>
      </p:nvGrpSpPr>
      <p:grpSpPr>
        <a:xfrm>
          <a:off x="0" y="0"/>
          <a:ext cx="0" cy="0"/>
          <a:chOff x="0" y="0"/>
          <a:chExt cx="0" cy="0"/>
        </a:xfrm>
      </p:grpSpPr>
      <p:sp>
        <p:nvSpPr>
          <p:cNvPr id="58" name="Google Shape;58;p21"/>
          <p:cNvSpPr txBox="1"/>
          <p:nvPr>
            <p:ph type="title"/>
          </p:nvPr>
        </p:nvSpPr>
        <p:spPr>
          <a:xfrm>
            <a:off x="1097280" y="286603"/>
            <a:ext cx="10058400" cy="1450757"/>
          </a:xfrm>
          <a:prstGeom prst="rect">
            <a:avLst/>
          </a:prstGeom>
          <a:noFill/>
          <a:ln>
            <a:noFill/>
          </a:ln>
        </p:spPr>
        <p:txBody>
          <a:bodyPr anchorCtr="0" anchor="b" bIns="45700" lIns="91425" spcFirstLastPara="1" rIns="91425" wrap="square" tIns="45700">
            <a:normAutofit/>
          </a:bodyPr>
          <a:lstStyle>
            <a:lvl1pPr lvl="0" algn="l">
              <a:lnSpc>
                <a:spcPct val="85000"/>
              </a:lnSpc>
              <a:spcBef>
                <a:spcPts val="0"/>
              </a:spcBef>
              <a:spcAft>
                <a:spcPts val="0"/>
              </a:spcAft>
              <a:buClr>
                <a:srgbClr val="3F3F3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21"/>
          <p:cNvSpPr txBox="1"/>
          <p:nvPr>
            <p:ph idx="10" type="dt"/>
          </p:nvPr>
        </p:nvSpPr>
        <p:spPr>
          <a:xfrm>
            <a:off x="1097280" y="6459785"/>
            <a:ext cx="2472271"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21"/>
          <p:cNvSpPr txBox="1"/>
          <p:nvPr>
            <p:ph idx="11" type="ftr"/>
          </p:nvPr>
        </p:nvSpPr>
        <p:spPr>
          <a:xfrm>
            <a:off x="3686185" y="6459785"/>
            <a:ext cx="4822804"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 name="Google Shape;61;p21"/>
          <p:cNvSpPr txBox="1"/>
          <p:nvPr>
            <p:ph idx="12" type="sldNum"/>
          </p:nvPr>
        </p:nvSpPr>
        <p:spPr>
          <a:xfrm>
            <a:off x="9900458" y="6459785"/>
            <a:ext cx="1312025"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type="blank">
  <p:cSld name="BLANK">
    <p:spTree>
      <p:nvGrpSpPr>
        <p:cNvPr id="62" name="Shape 62"/>
        <p:cNvGrpSpPr/>
        <p:nvPr/>
      </p:nvGrpSpPr>
      <p:grpSpPr>
        <a:xfrm>
          <a:off x="0" y="0"/>
          <a:ext cx="0" cy="0"/>
          <a:chOff x="0" y="0"/>
          <a:chExt cx="0" cy="0"/>
        </a:xfrm>
      </p:grpSpPr>
      <p:sp>
        <p:nvSpPr>
          <p:cNvPr id="63" name="Google Shape;63;p22"/>
          <p:cNvSpPr/>
          <p:nvPr/>
        </p:nvSpPr>
        <p:spPr>
          <a:xfrm>
            <a:off x="3175" y="6400800"/>
            <a:ext cx="12188825" cy="457200"/>
          </a:xfrm>
          <a:prstGeom prst="rect">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 name="Google Shape;64;p22"/>
          <p:cNvSpPr/>
          <p:nvPr/>
        </p:nvSpPr>
        <p:spPr>
          <a:xfrm>
            <a:off x="15" y="6334316"/>
            <a:ext cx="12188825" cy="64008"/>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 name="Google Shape;65;p22"/>
          <p:cNvSpPr txBox="1"/>
          <p:nvPr>
            <p:ph idx="10" type="dt"/>
          </p:nvPr>
        </p:nvSpPr>
        <p:spPr>
          <a:xfrm>
            <a:off x="1097280" y="6459785"/>
            <a:ext cx="2472271"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22"/>
          <p:cNvSpPr txBox="1"/>
          <p:nvPr>
            <p:ph idx="11" type="ftr"/>
          </p:nvPr>
        </p:nvSpPr>
        <p:spPr>
          <a:xfrm>
            <a:off x="3686185" y="6459785"/>
            <a:ext cx="4822804"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2"/>
          <p:cNvSpPr txBox="1"/>
          <p:nvPr>
            <p:ph idx="12" type="sldNum"/>
          </p:nvPr>
        </p:nvSpPr>
        <p:spPr>
          <a:xfrm>
            <a:off x="9900458" y="6459785"/>
            <a:ext cx="1312025"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showMasterSp="0" type="objTx">
  <p:cSld name="OBJECT_WITH_CAPTION_TEXT">
    <p:spTree>
      <p:nvGrpSpPr>
        <p:cNvPr id="68" name="Shape 68"/>
        <p:cNvGrpSpPr/>
        <p:nvPr/>
      </p:nvGrpSpPr>
      <p:grpSpPr>
        <a:xfrm>
          <a:off x="0" y="0"/>
          <a:ext cx="0" cy="0"/>
          <a:chOff x="0" y="0"/>
          <a:chExt cx="0" cy="0"/>
        </a:xfrm>
      </p:grpSpPr>
      <p:sp>
        <p:nvSpPr>
          <p:cNvPr id="69" name="Google Shape;69;p23"/>
          <p:cNvSpPr/>
          <p:nvPr/>
        </p:nvSpPr>
        <p:spPr>
          <a:xfrm>
            <a:off x="16" y="0"/>
            <a:ext cx="4050791" cy="6858000"/>
          </a:xfrm>
          <a:prstGeom prst="rect">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p23"/>
          <p:cNvSpPr/>
          <p:nvPr/>
        </p:nvSpPr>
        <p:spPr>
          <a:xfrm>
            <a:off x="4040071" y="0"/>
            <a:ext cx="64008" cy="68580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 name="Google Shape;71;p23"/>
          <p:cNvSpPr txBox="1"/>
          <p:nvPr>
            <p:ph type="title"/>
          </p:nvPr>
        </p:nvSpPr>
        <p:spPr>
          <a:xfrm>
            <a:off x="457200" y="594359"/>
            <a:ext cx="3200400" cy="2286000"/>
          </a:xfrm>
          <a:prstGeom prst="rect">
            <a:avLst/>
          </a:prstGeom>
          <a:noFill/>
          <a:ln>
            <a:noFill/>
          </a:ln>
        </p:spPr>
        <p:txBody>
          <a:bodyPr anchorCtr="0" anchor="b" bIns="45700" lIns="91425" spcFirstLastPara="1" rIns="91425" wrap="square" tIns="45700">
            <a:normAutofit/>
          </a:bodyPr>
          <a:lstStyle>
            <a:lvl1pPr lvl="0" algn="l">
              <a:lnSpc>
                <a:spcPct val="85000"/>
              </a:lnSpc>
              <a:spcBef>
                <a:spcPts val="0"/>
              </a:spcBef>
              <a:spcAft>
                <a:spcPts val="0"/>
              </a:spcAft>
              <a:buClr>
                <a:srgbClr val="FFFFFF"/>
              </a:buClr>
              <a:buSzPts val="3600"/>
              <a:buFont typeface="Calibri"/>
              <a:buNone/>
              <a:defRPr b="0" sz="360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23"/>
          <p:cNvSpPr txBox="1"/>
          <p:nvPr>
            <p:ph idx="1" type="body"/>
          </p:nvPr>
        </p:nvSpPr>
        <p:spPr>
          <a:xfrm>
            <a:off x="4800600" y="731520"/>
            <a:ext cx="6492240" cy="5257800"/>
          </a:xfrm>
          <a:prstGeom prst="rect">
            <a:avLst/>
          </a:prstGeom>
          <a:noFill/>
          <a:ln>
            <a:noFill/>
          </a:ln>
        </p:spPr>
        <p:txBody>
          <a:bodyPr anchorCtr="0" anchor="t" bIns="45700" lIns="0" spcFirstLastPara="1" rIns="0" wrap="square" tIns="45700">
            <a:normAutofit/>
          </a:bodyPr>
          <a:lstStyle>
            <a:lvl1pPr indent="-342900" lvl="0" marL="457200" algn="l">
              <a:lnSpc>
                <a:spcPct val="90000"/>
              </a:lnSpc>
              <a:spcBef>
                <a:spcPts val="1200"/>
              </a:spcBef>
              <a:spcAft>
                <a:spcPts val="0"/>
              </a:spcAft>
              <a:buSzPts val="1800"/>
              <a:buChar char=" "/>
              <a:defRPr/>
            </a:lvl1pPr>
            <a:lvl2pPr indent="-342900" lvl="1" marL="914400" algn="l">
              <a:lnSpc>
                <a:spcPct val="90000"/>
              </a:lnSpc>
              <a:spcBef>
                <a:spcPts val="200"/>
              </a:spcBef>
              <a:spcAft>
                <a:spcPts val="0"/>
              </a:spcAft>
              <a:buSzPts val="1800"/>
              <a:buChar char="◦"/>
              <a:defRPr/>
            </a:lvl2pPr>
            <a:lvl3pPr indent="-342900" lvl="2" marL="1371600" algn="l">
              <a:lnSpc>
                <a:spcPct val="90000"/>
              </a:lnSpc>
              <a:spcBef>
                <a:spcPts val="400"/>
              </a:spcBef>
              <a:spcAft>
                <a:spcPts val="0"/>
              </a:spcAft>
              <a:buSzPts val="1800"/>
              <a:buChar char="◦"/>
              <a:defRPr/>
            </a:lvl3pPr>
            <a:lvl4pPr indent="-342900" lvl="3" marL="1828800" algn="l">
              <a:lnSpc>
                <a:spcPct val="90000"/>
              </a:lnSpc>
              <a:spcBef>
                <a:spcPts val="400"/>
              </a:spcBef>
              <a:spcAft>
                <a:spcPts val="0"/>
              </a:spcAft>
              <a:buSzPts val="1800"/>
              <a:buChar char="◦"/>
              <a:defRPr/>
            </a:lvl4pPr>
            <a:lvl5pPr indent="-342900" lvl="4" marL="2286000" algn="l">
              <a:lnSpc>
                <a:spcPct val="90000"/>
              </a:lnSpc>
              <a:spcBef>
                <a:spcPts val="400"/>
              </a:spcBef>
              <a:spcAft>
                <a:spcPts val="0"/>
              </a:spcAft>
              <a:buSzPts val="1800"/>
              <a:buChar char="◦"/>
              <a:defRPr/>
            </a:lvl5pPr>
            <a:lvl6pPr indent="-342900" lvl="5" marL="2743200" algn="l">
              <a:lnSpc>
                <a:spcPct val="90000"/>
              </a:lnSpc>
              <a:spcBef>
                <a:spcPts val="400"/>
              </a:spcBef>
              <a:spcAft>
                <a:spcPts val="0"/>
              </a:spcAft>
              <a:buSzPts val="1800"/>
              <a:buChar char="◦"/>
              <a:defRPr/>
            </a:lvl6pPr>
            <a:lvl7pPr indent="-342900" lvl="6" marL="3200400" algn="l">
              <a:lnSpc>
                <a:spcPct val="90000"/>
              </a:lnSpc>
              <a:spcBef>
                <a:spcPts val="400"/>
              </a:spcBef>
              <a:spcAft>
                <a:spcPts val="0"/>
              </a:spcAft>
              <a:buSzPts val="1800"/>
              <a:buChar char="◦"/>
              <a:defRPr/>
            </a:lvl7pPr>
            <a:lvl8pPr indent="-342900" lvl="7" marL="3657600" algn="l">
              <a:lnSpc>
                <a:spcPct val="90000"/>
              </a:lnSpc>
              <a:spcBef>
                <a:spcPts val="400"/>
              </a:spcBef>
              <a:spcAft>
                <a:spcPts val="0"/>
              </a:spcAft>
              <a:buSzPts val="1800"/>
              <a:buChar char="◦"/>
              <a:defRPr/>
            </a:lvl8pPr>
            <a:lvl9pPr indent="-342900" lvl="8" marL="4114800" algn="l">
              <a:lnSpc>
                <a:spcPct val="90000"/>
              </a:lnSpc>
              <a:spcBef>
                <a:spcPts val="400"/>
              </a:spcBef>
              <a:spcAft>
                <a:spcPts val="400"/>
              </a:spcAft>
              <a:buSzPts val="1800"/>
              <a:buChar char="◦"/>
              <a:defRPr/>
            </a:lvl9pPr>
          </a:lstStyle>
          <a:p/>
        </p:txBody>
      </p:sp>
      <p:sp>
        <p:nvSpPr>
          <p:cNvPr id="73" name="Google Shape;73;p23"/>
          <p:cNvSpPr txBox="1"/>
          <p:nvPr>
            <p:ph idx="2" type="body"/>
          </p:nvPr>
        </p:nvSpPr>
        <p:spPr>
          <a:xfrm>
            <a:off x="457200" y="2926080"/>
            <a:ext cx="3200400" cy="337912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200"/>
              </a:spcBef>
              <a:spcAft>
                <a:spcPts val="0"/>
              </a:spcAft>
              <a:buSzPts val="1500"/>
              <a:buNone/>
              <a:defRPr sz="1500">
                <a:solidFill>
                  <a:srgbClr val="FFFFFF"/>
                </a:solidFill>
              </a:defRPr>
            </a:lvl1pPr>
            <a:lvl2pPr indent="-228600" lvl="1" marL="914400" algn="l">
              <a:lnSpc>
                <a:spcPct val="90000"/>
              </a:lnSpc>
              <a:spcBef>
                <a:spcPts val="200"/>
              </a:spcBef>
              <a:spcAft>
                <a:spcPts val="0"/>
              </a:spcAft>
              <a:buSzPts val="1200"/>
              <a:buNone/>
              <a:defRPr sz="1200"/>
            </a:lvl2pPr>
            <a:lvl3pPr indent="-228600" lvl="2" marL="1371600" algn="l">
              <a:lnSpc>
                <a:spcPct val="90000"/>
              </a:lnSpc>
              <a:spcBef>
                <a:spcPts val="400"/>
              </a:spcBef>
              <a:spcAft>
                <a:spcPts val="0"/>
              </a:spcAft>
              <a:buSzPts val="1000"/>
              <a:buNone/>
              <a:defRPr sz="1000"/>
            </a:lvl3pPr>
            <a:lvl4pPr indent="-228600" lvl="3" marL="1828800" algn="l">
              <a:lnSpc>
                <a:spcPct val="90000"/>
              </a:lnSpc>
              <a:spcBef>
                <a:spcPts val="400"/>
              </a:spcBef>
              <a:spcAft>
                <a:spcPts val="0"/>
              </a:spcAft>
              <a:buSzPts val="900"/>
              <a:buNone/>
              <a:defRPr sz="900"/>
            </a:lvl4pPr>
            <a:lvl5pPr indent="-228600" lvl="4" marL="2286000" algn="l">
              <a:lnSpc>
                <a:spcPct val="90000"/>
              </a:lnSpc>
              <a:spcBef>
                <a:spcPts val="400"/>
              </a:spcBef>
              <a:spcAft>
                <a:spcPts val="0"/>
              </a:spcAft>
              <a:buSzPts val="900"/>
              <a:buNone/>
              <a:defRPr sz="900"/>
            </a:lvl5pPr>
            <a:lvl6pPr indent="-228600" lvl="5" marL="2743200" algn="l">
              <a:lnSpc>
                <a:spcPct val="90000"/>
              </a:lnSpc>
              <a:spcBef>
                <a:spcPts val="400"/>
              </a:spcBef>
              <a:spcAft>
                <a:spcPts val="0"/>
              </a:spcAft>
              <a:buSzPts val="900"/>
              <a:buNone/>
              <a:defRPr sz="900"/>
            </a:lvl6pPr>
            <a:lvl7pPr indent="-228600" lvl="6" marL="3200400" algn="l">
              <a:lnSpc>
                <a:spcPct val="90000"/>
              </a:lnSpc>
              <a:spcBef>
                <a:spcPts val="400"/>
              </a:spcBef>
              <a:spcAft>
                <a:spcPts val="0"/>
              </a:spcAft>
              <a:buSzPts val="900"/>
              <a:buNone/>
              <a:defRPr sz="900"/>
            </a:lvl7pPr>
            <a:lvl8pPr indent="-228600" lvl="7" marL="3657600" algn="l">
              <a:lnSpc>
                <a:spcPct val="90000"/>
              </a:lnSpc>
              <a:spcBef>
                <a:spcPts val="400"/>
              </a:spcBef>
              <a:spcAft>
                <a:spcPts val="0"/>
              </a:spcAft>
              <a:buSzPts val="900"/>
              <a:buNone/>
              <a:defRPr sz="900"/>
            </a:lvl8pPr>
            <a:lvl9pPr indent="-228600" lvl="8" marL="4114800" algn="l">
              <a:lnSpc>
                <a:spcPct val="90000"/>
              </a:lnSpc>
              <a:spcBef>
                <a:spcPts val="400"/>
              </a:spcBef>
              <a:spcAft>
                <a:spcPts val="400"/>
              </a:spcAft>
              <a:buSzPts val="900"/>
              <a:buNone/>
              <a:defRPr sz="900"/>
            </a:lvl9pPr>
          </a:lstStyle>
          <a:p/>
        </p:txBody>
      </p:sp>
      <p:sp>
        <p:nvSpPr>
          <p:cNvPr id="74" name="Google Shape;74;p23"/>
          <p:cNvSpPr txBox="1"/>
          <p:nvPr>
            <p:ph idx="10" type="dt"/>
          </p:nvPr>
        </p:nvSpPr>
        <p:spPr>
          <a:xfrm>
            <a:off x="465512" y="6459785"/>
            <a:ext cx="261851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5" name="Google Shape;75;p23"/>
          <p:cNvSpPr txBox="1"/>
          <p:nvPr>
            <p:ph idx="11" type="ftr"/>
          </p:nvPr>
        </p:nvSpPr>
        <p:spPr>
          <a:xfrm>
            <a:off x="4800600" y="6459785"/>
            <a:ext cx="4648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solidFill>
                  <a:schemeClr val="dk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3"/>
          <p:cNvSpPr txBox="1"/>
          <p:nvPr>
            <p:ph idx="12" type="sldNum"/>
          </p:nvPr>
        </p:nvSpPr>
        <p:spPr>
          <a:xfrm>
            <a:off x="9900458" y="6459785"/>
            <a:ext cx="1312025"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050"/>
              <a:buFont typeface="Arial"/>
              <a:buNone/>
              <a:defRPr b="0" i="0" sz="105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50"/>
              <a:buFont typeface="Arial"/>
              <a:buNone/>
              <a:defRPr b="0" i="0" sz="105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50"/>
              <a:buFont typeface="Arial"/>
              <a:buNone/>
              <a:defRPr b="0" i="0" sz="105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50"/>
              <a:buFont typeface="Arial"/>
              <a:buNone/>
              <a:defRPr b="0" i="0" sz="105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50"/>
              <a:buFont typeface="Arial"/>
              <a:buNone/>
              <a:defRPr b="0" i="0" sz="105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50"/>
              <a:buFont typeface="Arial"/>
              <a:buNone/>
              <a:defRPr b="0" i="0" sz="105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50"/>
              <a:buFont typeface="Arial"/>
              <a:buNone/>
              <a:defRPr b="0" i="0" sz="105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50"/>
              <a:buFont typeface="Arial"/>
              <a:buNone/>
              <a:defRPr b="0" i="0" sz="105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50"/>
              <a:buFont typeface="Arial"/>
              <a:buNone/>
              <a:defRPr b="0" i="0" sz="105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showMasterSp="0" type="picTx">
  <p:cSld name="PICTURE_WITH_CAPTION_TEXT">
    <p:spTree>
      <p:nvGrpSpPr>
        <p:cNvPr id="77" name="Shape 77"/>
        <p:cNvGrpSpPr/>
        <p:nvPr/>
      </p:nvGrpSpPr>
      <p:grpSpPr>
        <a:xfrm>
          <a:off x="0" y="0"/>
          <a:ext cx="0" cy="0"/>
          <a:chOff x="0" y="0"/>
          <a:chExt cx="0" cy="0"/>
        </a:xfrm>
      </p:grpSpPr>
      <p:sp>
        <p:nvSpPr>
          <p:cNvPr id="78" name="Google Shape;78;p24"/>
          <p:cNvSpPr/>
          <p:nvPr/>
        </p:nvSpPr>
        <p:spPr>
          <a:xfrm>
            <a:off x="0" y="4953000"/>
            <a:ext cx="12188825" cy="1905000"/>
          </a:xfrm>
          <a:prstGeom prst="rect">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 name="Google Shape;79;p24"/>
          <p:cNvSpPr/>
          <p:nvPr/>
        </p:nvSpPr>
        <p:spPr>
          <a:xfrm>
            <a:off x="15" y="4915076"/>
            <a:ext cx="12188825" cy="64008"/>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 name="Google Shape;80;p24"/>
          <p:cNvSpPr txBox="1"/>
          <p:nvPr>
            <p:ph type="title"/>
          </p:nvPr>
        </p:nvSpPr>
        <p:spPr>
          <a:xfrm>
            <a:off x="1097280" y="5074920"/>
            <a:ext cx="10113264" cy="822960"/>
          </a:xfrm>
          <a:prstGeom prst="rect">
            <a:avLst/>
          </a:prstGeom>
          <a:noFill/>
          <a:ln>
            <a:noFill/>
          </a:ln>
        </p:spPr>
        <p:txBody>
          <a:bodyPr anchorCtr="0" anchor="b" bIns="0" lIns="91425" spcFirstLastPara="1" rIns="91425" wrap="square" tIns="0">
            <a:noAutofit/>
          </a:bodyPr>
          <a:lstStyle>
            <a:lvl1pPr lvl="0" algn="l">
              <a:lnSpc>
                <a:spcPct val="85000"/>
              </a:lnSpc>
              <a:spcBef>
                <a:spcPts val="0"/>
              </a:spcBef>
              <a:spcAft>
                <a:spcPts val="0"/>
              </a:spcAft>
              <a:buClr>
                <a:srgbClr val="FFFFFF"/>
              </a:buClr>
              <a:buSzPts val="3600"/>
              <a:buFont typeface="Calibri"/>
              <a:buNone/>
              <a:defRPr b="0" sz="360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1" name="Google Shape;81;p24"/>
          <p:cNvSpPr/>
          <p:nvPr>
            <p:ph idx="2" type="pic"/>
          </p:nvPr>
        </p:nvSpPr>
        <p:spPr>
          <a:xfrm>
            <a:off x="15" y="0"/>
            <a:ext cx="12191985" cy="4915076"/>
          </a:xfrm>
          <a:prstGeom prst="rect">
            <a:avLst/>
          </a:prstGeom>
          <a:noFill/>
          <a:ln>
            <a:noFill/>
          </a:ln>
        </p:spPr>
      </p:sp>
      <p:sp>
        <p:nvSpPr>
          <p:cNvPr id="82" name="Google Shape;82;p24"/>
          <p:cNvSpPr txBox="1"/>
          <p:nvPr>
            <p:ph idx="1" type="body"/>
          </p:nvPr>
        </p:nvSpPr>
        <p:spPr>
          <a:xfrm>
            <a:off x="1097280" y="5907023"/>
            <a:ext cx="10113264" cy="594360"/>
          </a:xfrm>
          <a:prstGeom prst="rect">
            <a:avLst/>
          </a:prstGeom>
          <a:noFill/>
          <a:ln>
            <a:noFill/>
          </a:ln>
        </p:spPr>
        <p:txBody>
          <a:bodyPr anchorCtr="0" anchor="t" bIns="0" lIns="91425" spcFirstLastPara="1" rIns="91425" wrap="square" tIns="0">
            <a:normAutofit/>
          </a:bodyPr>
          <a:lstStyle>
            <a:lvl1pPr indent="-228600" lvl="0" marL="457200" algn="l">
              <a:lnSpc>
                <a:spcPct val="90000"/>
              </a:lnSpc>
              <a:spcBef>
                <a:spcPts val="0"/>
              </a:spcBef>
              <a:spcAft>
                <a:spcPts val="0"/>
              </a:spcAft>
              <a:buSzPts val="1500"/>
              <a:buNone/>
              <a:defRPr sz="1500">
                <a:solidFill>
                  <a:srgbClr val="FFFFFF"/>
                </a:solidFill>
              </a:defRPr>
            </a:lvl1pPr>
            <a:lvl2pPr indent="-228600" lvl="1" marL="914400" algn="l">
              <a:lnSpc>
                <a:spcPct val="90000"/>
              </a:lnSpc>
              <a:spcBef>
                <a:spcPts val="600"/>
              </a:spcBef>
              <a:spcAft>
                <a:spcPts val="0"/>
              </a:spcAft>
              <a:buSzPts val="1200"/>
              <a:buNone/>
              <a:defRPr sz="1200"/>
            </a:lvl2pPr>
            <a:lvl3pPr indent="-228600" lvl="2" marL="1371600" algn="l">
              <a:lnSpc>
                <a:spcPct val="90000"/>
              </a:lnSpc>
              <a:spcBef>
                <a:spcPts val="400"/>
              </a:spcBef>
              <a:spcAft>
                <a:spcPts val="0"/>
              </a:spcAft>
              <a:buSzPts val="1000"/>
              <a:buNone/>
              <a:defRPr sz="1000"/>
            </a:lvl3pPr>
            <a:lvl4pPr indent="-228600" lvl="3" marL="1828800" algn="l">
              <a:lnSpc>
                <a:spcPct val="90000"/>
              </a:lnSpc>
              <a:spcBef>
                <a:spcPts val="400"/>
              </a:spcBef>
              <a:spcAft>
                <a:spcPts val="0"/>
              </a:spcAft>
              <a:buSzPts val="900"/>
              <a:buNone/>
              <a:defRPr sz="900"/>
            </a:lvl4pPr>
            <a:lvl5pPr indent="-228600" lvl="4" marL="2286000" algn="l">
              <a:lnSpc>
                <a:spcPct val="90000"/>
              </a:lnSpc>
              <a:spcBef>
                <a:spcPts val="400"/>
              </a:spcBef>
              <a:spcAft>
                <a:spcPts val="0"/>
              </a:spcAft>
              <a:buSzPts val="900"/>
              <a:buNone/>
              <a:defRPr sz="900"/>
            </a:lvl5pPr>
            <a:lvl6pPr indent="-228600" lvl="5" marL="2743200" algn="l">
              <a:lnSpc>
                <a:spcPct val="90000"/>
              </a:lnSpc>
              <a:spcBef>
                <a:spcPts val="400"/>
              </a:spcBef>
              <a:spcAft>
                <a:spcPts val="0"/>
              </a:spcAft>
              <a:buSzPts val="900"/>
              <a:buNone/>
              <a:defRPr sz="900"/>
            </a:lvl6pPr>
            <a:lvl7pPr indent="-228600" lvl="6" marL="3200400" algn="l">
              <a:lnSpc>
                <a:spcPct val="90000"/>
              </a:lnSpc>
              <a:spcBef>
                <a:spcPts val="400"/>
              </a:spcBef>
              <a:spcAft>
                <a:spcPts val="0"/>
              </a:spcAft>
              <a:buSzPts val="900"/>
              <a:buNone/>
              <a:defRPr sz="900"/>
            </a:lvl7pPr>
            <a:lvl8pPr indent="-228600" lvl="7" marL="3657600" algn="l">
              <a:lnSpc>
                <a:spcPct val="90000"/>
              </a:lnSpc>
              <a:spcBef>
                <a:spcPts val="400"/>
              </a:spcBef>
              <a:spcAft>
                <a:spcPts val="0"/>
              </a:spcAft>
              <a:buSzPts val="900"/>
              <a:buNone/>
              <a:defRPr sz="900"/>
            </a:lvl8pPr>
            <a:lvl9pPr indent="-228600" lvl="8" marL="4114800" algn="l">
              <a:lnSpc>
                <a:spcPct val="90000"/>
              </a:lnSpc>
              <a:spcBef>
                <a:spcPts val="400"/>
              </a:spcBef>
              <a:spcAft>
                <a:spcPts val="400"/>
              </a:spcAft>
              <a:buSzPts val="900"/>
              <a:buNone/>
              <a:defRPr sz="900"/>
            </a:lvl9pPr>
          </a:lstStyle>
          <a:p/>
        </p:txBody>
      </p:sp>
      <p:sp>
        <p:nvSpPr>
          <p:cNvPr id="83" name="Google Shape;83;p24"/>
          <p:cNvSpPr txBox="1"/>
          <p:nvPr>
            <p:ph idx="10" type="dt"/>
          </p:nvPr>
        </p:nvSpPr>
        <p:spPr>
          <a:xfrm>
            <a:off x="1097280" y="6459785"/>
            <a:ext cx="2472271"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4" name="Google Shape;84;p24"/>
          <p:cNvSpPr txBox="1"/>
          <p:nvPr>
            <p:ph idx="11" type="ftr"/>
          </p:nvPr>
        </p:nvSpPr>
        <p:spPr>
          <a:xfrm>
            <a:off x="3686185" y="6459785"/>
            <a:ext cx="4822804"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5" name="Google Shape;85;p24"/>
          <p:cNvSpPr txBox="1"/>
          <p:nvPr>
            <p:ph idx="12" type="sldNum"/>
          </p:nvPr>
        </p:nvSpPr>
        <p:spPr>
          <a:xfrm>
            <a:off x="9900458" y="6459785"/>
            <a:ext cx="1312025"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slideLayout" Target="../slideLayouts/slideLayout3.xml"/><Relationship Id="rId3" Type="http://schemas.openxmlformats.org/officeDocument/2006/relationships/slideLayout" Target="../slideLayouts/slideLayout4.xml"/><Relationship Id="rId4" Type="http://schemas.openxmlformats.org/officeDocument/2006/relationships/slideLayout" Target="../slideLayouts/slideLayout5.xml"/><Relationship Id="rId11" Type="http://schemas.openxmlformats.org/officeDocument/2006/relationships/theme" Target="../theme/theme3.xml"/><Relationship Id="rId10" Type="http://schemas.openxmlformats.org/officeDocument/2006/relationships/slideLayout" Target="../slideLayouts/slideLayout11.xml"/><Relationship Id="rId9" Type="http://schemas.openxmlformats.org/officeDocument/2006/relationships/slideLayout" Target="../slideLayouts/slideLayout10.xml"/><Relationship Id="rId5" Type="http://schemas.openxmlformats.org/officeDocument/2006/relationships/slideLayout" Target="../slideLayouts/slideLayout6.xml"/><Relationship Id="rId6" Type="http://schemas.openxmlformats.org/officeDocument/2006/relationships/slideLayout" Target="../slideLayouts/slideLayout7.xml"/><Relationship Id="rId7" Type="http://schemas.openxmlformats.org/officeDocument/2006/relationships/slideLayout" Target="../slideLayouts/slideLayout8.xml"/><Relationship Id="rId8"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5" name="Shape 5"/>
        <p:cNvGrpSpPr/>
        <p:nvPr/>
      </p:nvGrpSpPr>
      <p:grpSpPr>
        <a:xfrm>
          <a:off x="0" y="0"/>
          <a:ext cx="0" cy="0"/>
          <a:chOff x="0" y="0"/>
          <a:chExt cx="0" cy="0"/>
        </a:xfrm>
      </p:grpSpPr>
      <p:sp>
        <p:nvSpPr>
          <p:cNvPr id="6" name="Google Shape;6;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rgbClr val="EE7334"/>
              </a:buClr>
              <a:buSzPts val="4400"/>
              <a:buFont typeface="Arial"/>
              <a:buNone/>
              <a:defRPr b="1" i="0" sz="4400" u="none" cap="none" strike="noStrike">
                <a:solidFill>
                  <a:srgbClr val="EE7334"/>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rgbClr val="10527B"/>
              </a:buClr>
              <a:buSzPts val="2800"/>
              <a:buFont typeface="Arial"/>
              <a:buChar char="•"/>
              <a:defRPr b="0" i="0" sz="2800" u="none" cap="none" strike="noStrike">
                <a:solidFill>
                  <a:srgbClr val="10527B"/>
                </a:solidFill>
                <a:latin typeface="Lato"/>
                <a:ea typeface="Lato"/>
                <a:cs typeface="Lato"/>
                <a:sym typeface="Lato"/>
              </a:defRPr>
            </a:lvl1pPr>
            <a:lvl2pPr indent="-381000" lvl="1" marL="914400" marR="0" rtl="0" algn="l">
              <a:lnSpc>
                <a:spcPct val="90000"/>
              </a:lnSpc>
              <a:spcBef>
                <a:spcPts val="500"/>
              </a:spcBef>
              <a:spcAft>
                <a:spcPts val="0"/>
              </a:spcAft>
              <a:buClr>
                <a:srgbClr val="10527B"/>
              </a:buClr>
              <a:buSzPts val="2400"/>
              <a:buFont typeface="Arial"/>
              <a:buChar char="•"/>
              <a:defRPr b="0" i="0" sz="2400" u="none" cap="none" strike="noStrike">
                <a:solidFill>
                  <a:srgbClr val="10527B"/>
                </a:solidFill>
                <a:latin typeface="Lato"/>
                <a:ea typeface="Lato"/>
                <a:cs typeface="Lato"/>
                <a:sym typeface="Lato"/>
              </a:defRPr>
            </a:lvl2pPr>
            <a:lvl3pPr indent="-355600" lvl="2" marL="1371600" marR="0" rtl="0" algn="l">
              <a:lnSpc>
                <a:spcPct val="90000"/>
              </a:lnSpc>
              <a:spcBef>
                <a:spcPts val="500"/>
              </a:spcBef>
              <a:spcAft>
                <a:spcPts val="0"/>
              </a:spcAft>
              <a:buClr>
                <a:srgbClr val="10527B"/>
              </a:buClr>
              <a:buSzPts val="2000"/>
              <a:buFont typeface="Arial"/>
              <a:buChar char="•"/>
              <a:defRPr b="0" i="0" sz="2000" u="none" cap="none" strike="noStrike">
                <a:solidFill>
                  <a:srgbClr val="10527B"/>
                </a:solidFill>
                <a:latin typeface="Lato"/>
                <a:ea typeface="Lato"/>
                <a:cs typeface="Lato"/>
                <a:sym typeface="Lato"/>
              </a:defRPr>
            </a:lvl3pPr>
            <a:lvl4pPr indent="-342900" lvl="3" marL="1828800" marR="0" rtl="0" algn="l">
              <a:lnSpc>
                <a:spcPct val="90000"/>
              </a:lnSpc>
              <a:spcBef>
                <a:spcPts val="500"/>
              </a:spcBef>
              <a:spcAft>
                <a:spcPts val="0"/>
              </a:spcAft>
              <a:buClr>
                <a:srgbClr val="10527B"/>
              </a:buClr>
              <a:buSzPts val="1800"/>
              <a:buFont typeface="Arial"/>
              <a:buChar char="•"/>
              <a:defRPr b="0" i="0" sz="1800" u="none" cap="none" strike="noStrike">
                <a:solidFill>
                  <a:srgbClr val="10527B"/>
                </a:solidFill>
                <a:latin typeface="Lato"/>
                <a:ea typeface="Lato"/>
                <a:cs typeface="Lato"/>
                <a:sym typeface="Lato"/>
              </a:defRPr>
            </a:lvl4pPr>
            <a:lvl5pPr indent="-342900" lvl="4" marL="2286000" marR="0" rtl="0" algn="l">
              <a:lnSpc>
                <a:spcPct val="90000"/>
              </a:lnSpc>
              <a:spcBef>
                <a:spcPts val="500"/>
              </a:spcBef>
              <a:spcAft>
                <a:spcPts val="0"/>
              </a:spcAft>
              <a:buClr>
                <a:srgbClr val="10527B"/>
              </a:buClr>
              <a:buSzPts val="1800"/>
              <a:buFont typeface="Arial"/>
              <a:buChar char="•"/>
              <a:defRPr b="0" i="0" sz="1800" u="none" cap="none" strike="noStrike">
                <a:solidFill>
                  <a:srgbClr val="10527B"/>
                </a:solidFill>
                <a:latin typeface="Lato"/>
                <a:ea typeface="Lato"/>
                <a:cs typeface="Lato"/>
                <a:sym typeface="Lato"/>
              </a:defRPr>
            </a:lvl5pPr>
            <a:lvl6pPr indent="-342900" lvl="5" marL="27432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Lato"/>
                <a:ea typeface="Lato"/>
                <a:cs typeface="Lato"/>
                <a:sym typeface="Lato"/>
              </a:defRPr>
            </a:lvl6pPr>
            <a:lvl7pPr indent="-342900" lvl="6" marL="32004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Lato"/>
                <a:ea typeface="Lato"/>
                <a:cs typeface="Lato"/>
                <a:sym typeface="Lato"/>
              </a:defRPr>
            </a:lvl7pPr>
            <a:lvl8pPr indent="-342900" lvl="7" marL="36576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Lato"/>
                <a:ea typeface="Lato"/>
                <a:cs typeface="Lato"/>
                <a:sym typeface="Lato"/>
              </a:defRPr>
            </a:lvl8pPr>
            <a:lvl9pPr indent="-342900" lvl="8" marL="4114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Lato"/>
                <a:ea typeface="Lato"/>
                <a:cs typeface="Lato"/>
                <a:sym typeface="Lato"/>
              </a:defRPr>
            </a:lvl9pPr>
          </a:lstStyle>
          <a:p/>
        </p:txBody>
      </p:sp>
      <p:sp>
        <p:nvSpPr>
          <p:cNvPr id="8" name="Google Shape;8;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chemeClr val="lt1"/>
                </a:solidFill>
                <a:latin typeface="Lato"/>
                <a:ea typeface="Lato"/>
                <a:cs typeface="Lato"/>
                <a:sym typeface="Lato"/>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Lato"/>
                <a:ea typeface="Lato"/>
                <a:cs typeface="Lato"/>
                <a:sym typeface="Lato"/>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Lato"/>
                <a:ea typeface="Lato"/>
                <a:cs typeface="Lato"/>
                <a:sym typeface="Lato"/>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Lato"/>
                <a:ea typeface="Lato"/>
                <a:cs typeface="Lato"/>
                <a:sym typeface="Lato"/>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Lato"/>
                <a:ea typeface="Lato"/>
                <a:cs typeface="Lato"/>
                <a:sym typeface="Lato"/>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Lato"/>
                <a:ea typeface="Lato"/>
                <a:cs typeface="Lato"/>
                <a:sym typeface="Lato"/>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Lato"/>
                <a:ea typeface="Lato"/>
                <a:cs typeface="Lato"/>
                <a:sym typeface="Lato"/>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Lato"/>
                <a:ea typeface="Lato"/>
                <a:cs typeface="Lato"/>
                <a:sym typeface="Lato"/>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Lato"/>
                <a:ea typeface="Lato"/>
                <a:cs typeface="Lato"/>
                <a:sym typeface="Lato"/>
              </a:defRPr>
            </a:lvl9pPr>
          </a:lstStyle>
          <a:p/>
        </p:txBody>
      </p:sp>
      <p:sp>
        <p:nvSpPr>
          <p:cNvPr descr="{&quot;HashCode&quot;:1084613026,&quot;Placement&quot;:&quot;Footer&quot;,&quot;Top&quot;:522.0343,&quot;Left&quot;:0.0,&quot;SlideWidth&quot;:960,&quot;SlideHeight&quot;:540}" id="9" name="Google Shape;9;p14"/>
          <p:cNvSpPr txBox="1"/>
          <p:nvPr/>
        </p:nvSpPr>
        <p:spPr>
          <a:xfrm>
            <a:off x="0" y="6629836"/>
            <a:ext cx="843253" cy="228163"/>
          </a:xfrm>
          <a:prstGeom prst="rect">
            <a:avLst/>
          </a:prstGeom>
          <a:noFill/>
          <a:ln>
            <a:noFill/>
          </a:ln>
        </p:spPr>
        <p:txBody>
          <a:bodyPr anchorCtr="1" anchor="ctr" bIns="0" lIns="0" spcFirstLastPara="1" rIns="0" wrap="square" tIns="0">
            <a:spAutoFit/>
          </a:bodyPr>
          <a:lstStyle/>
          <a:p>
            <a:pPr indent="0" lvl="0" marL="0" marR="0" rtl="0" algn="l">
              <a:lnSpc>
                <a:spcPct val="100000"/>
              </a:lnSpc>
              <a:spcBef>
                <a:spcPts val="0"/>
              </a:spcBef>
              <a:spcAft>
                <a:spcPts val="0"/>
              </a:spcAft>
              <a:buNone/>
            </a:pPr>
            <a:r>
              <a:rPr b="0" i="0" lang="en-US" sz="800" u="none" cap="none" strike="noStrike">
                <a:solidFill>
                  <a:srgbClr val="000000"/>
                </a:solidFill>
                <a:latin typeface="Calibri"/>
                <a:ea typeface="Calibri"/>
                <a:cs typeface="Calibri"/>
                <a:sym typeface="Calibri"/>
              </a:rPr>
              <a:t>PoC-Protected</a:t>
            </a:r>
            <a:endParaRPr/>
          </a:p>
        </p:txBody>
      </p:sp>
    </p:spTree>
  </p:cSld>
  <p:clrMap accent1="accent1" accent2="accent2" accent3="accent3" accent4="accent4" accent5="accent5" accent6="accent6" bg1="lt1" bg2="dk2" tx1="dk1" tx2="lt2" folHlink="folHlink" hlink="hlink"/>
  <p:sldLayoutIdLst>
    <p:sldLayoutId id="2147483649" r:id="rId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6" name="Shape 16"/>
        <p:cNvGrpSpPr/>
        <p:nvPr/>
      </p:nvGrpSpPr>
      <p:grpSpPr>
        <a:xfrm>
          <a:off x="0" y="0"/>
          <a:ext cx="0" cy="0"/>
          <a:chOff x="0" y="0"/>
          <a:chExt cx="0" cy="0"/>
        </a:xfrm>
      </p:grpSpPr>
      <p:sp>
        <p:nvSpPr>
          <p:cNvPr id="17" name="Google Shape;17;p16"/>
          <p:cNvSpPr/>
          <p:nvPr/>
        </p:nvSpPr>
        <p:spPr>
          <a:xfrm>
            <a:off x="1" y="6400800"/>
            <a:ext cx="12192000" cy="457200"/>
          </a:xfrm>
          <a:prstGeom prst="rect">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 name="Google Shape;18;p16"/>
          <p:cNvSpPr/>
          <p:nvPr/>
        </p:nvSpPr>
        <p:spPr>
          <a:xfrm>
            <a:off x="0" y="6334316"/>
            <a:ext cx="12192001" cy="65998"/>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 name="Google Shape;19;p16"/>
          <p:cNvSpPr txBox="1"/>
          <p:nvPr>
            <p:ph type="title"/>
          </p:nvPr>
        </p:nvSpPr>
        <p:spPr>
          <a:xfrm>
            <a:off x="1097280" y="286603"/>
            <a:ext cx="10058400" cy="1450757"/>
          </a:xfrm>
          <a:prstGeom prst="rect">
            <a:avLst/>
          </a:prstGeom>
          <a:noFill/>
          <a:ln>
            <a:noFill/>
          </a:ln>
        </p:spPr>
        <p:txBody>
          <a:bodyPr anchorCtr="0" anchor="b" bIns="45700" lIns="91425" spcFirstLastPara="1" rIns="91425" wrap="square" tIns="45700">
            <a:normAutofit/>
          </a:bodyPr>
          <a:lstStyle>
            <a:lvl1pPr lvl="0" marR="0" rtl="0" algn="l">
              <a:lnSpc>
                <a:spcPct val="85000"/>
              </a:lnSpc>
              <a:spcBef>
                <a:spcPts val="0"/>
              </a:spcBef>
              <a:spcAft>
                <a:spcPts val="0"/>
              </a:spcAft>
              <a:buClr>
                <a:srgbClr val="3F3F3F"/>
              </a:buClr>
              <a:buSzPts val="4800"/>
              <a:buFont typeface="Calibri"/>
              <a:buNone/>
              <a:defRPr b="0" i="0" sz="4800" u="none" cap="none" strike="noStrike">
                <a:solidFill>
                  <a:srgbClr val="3F3F3F"/>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0" name="Google Shape;20;p16"/>
          <p:cNvSpPr txBox="1"/>
          <p:nvPr>
            <p:ph idx="1" type="body"/>
          </p:nvPr>
        </p:nvSpPr>
        <p:spPr>
          <a:xfrm>
            <a:off x="1097280" y="1845734"/>
            <a:ext cx="10058400" cy="4023360"/>
          </a:xfrm>
          <a:prstGeom prst="rect">
            <a:avLst/>
          </a:prstGeom>
          <a:noFill/>
          <a:ln>
            <a:noFill/>
          </a:ln>
        </p:spPr>
        <p:txBody>
          <a:bodyPr anchorCtr="0" anchor="t" bIns="45700" lIns="0" spcFirstLastPara="1" rIns="0" wrap="square" tIns="45700">
            <a:normAutofit/>
          </a:bodyPr>
          <a:lstStyle>
            <a:lvl1pPr indent="-355600" lvl="0" marL="457200" marR="0" rtl="0" algn="l">
              <a:lnSpc>
                <a:spcPct val="90000"/>
              </a:lnSpc>
              <a:spcBef>
                <a:spcPts val="1200"/>
              </a:spcBef>
              <a:spcAft>
                <a:spcPts val="0"/>
              </a:spcAft>
              <a:buClr>
                <a:schemeClr val="accent1"/>
              </a:buClr>
              <a:buSzPts val="2000"/>
              <a:buFont typeface="Calibri"/>
              <a:buChar char=" "/>
              <a:defRPr b="0" i="0" sz="2000" u="none" cap="none" strike="noStrike">
                <a:solidFill>
                  <a:srgbClr val="3F3F3F"/>
                </a:solidFill>
                <a:latin typeface="Calibri"/>
                <a:ea typeface="Calibri"/>
                <a:cs typeface="Calibri"/>
                <a:sym typeface="Calibri"/>
              </a:defRPr>
            </a:lvl1pPr>
            <a:lvl2pPr indent="-342900" lvl="1" marL="914400" marR="0" rtl="0" algn="l">
              <a:lnSpc>
                <a:spcPct val="90000"/>
              </a:lnSpc>
              <a:spcBef>
                <a:spcPts val="200"/>
              </a:spcBef>
              <a:spcAft>
                <a:spcPts val="0"/>
              </a:spcAft>
              <a:buClr>
                <a:schemeClr val="accent1"/>
              </a:buClr>
              <a:buSzPts val="1800"/>
              <a:buFont typeface="Calibri"/>
              <a:buChar char="◦"/>
              <a:defRPr b="0" i="0" sz="1800" u="none" cap="none" strike="noStrike">
                <a:solidFill>
                  <a:srgbClr val="3F3F3F"/>
                </a:solidFill>
                <a:latin typeface="Calibri"/>
                <a:ea typeface="Calibri"/>
                <a:cs typeface="Calibri"/>
                <a:sym typeface="Calibri"/>
              </a:defRPr>
            </a:lvl2pPr>
            <a:lvl3pPr indent="-317500" lvl="2" marL="1371600" marR="0" rtl="0" algn="l">
              <a:lnSpc>
                <a:spcPct val="90000"/>
              </a:lnSpc>
              <a:spcBef>
                <a:spcPts val="400"/>
              </a:spcBef>
              <a:spcAft>
                <a:spcPts val="0"/>
              </a:spcAft>
              <a:buClr>
                <a:schemeClr val="accent1"/>
              </a:buClr>
              <a:buSzPts val="1400"/>
              <a:buFont typeface="Calibri"/>
              <a:buChar char="◦"/>
              <a:defRPr b="0" i="0" sz="1400" u="none" cap="none" strike="noStrike">
                <a:solidFill>
                  <a:srgbClr val="3F3F3F"/>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accent1"/>
              </a:buClr>
              <a:buSzPts val="1400"/>
              <a:buFont typeface="Calibri"/>
              <a:buChar char="◦"/>
              <a:defRPr b="0" i="0" sz="1400" u="none" cap="none" strike="noStrike">
                <a:solidFill>
                  <a:srgbClr val="3F3F3F"/>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accent1"/>
              </a:buClr>
              <a:buSzPts val="1400"/>
              <a:buFont typeface="Calibri"/>
              <a:buChar char="◦"/>
              <a:defRPr b="0" i="0" sz="1400" u="none" cap="none" strike="noStrike">
                <a:solidFill>
                  <a:srgbClr val="3F3F3F"/>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accent1"/>
              </a:buClr>
              <a:buSzPts val="1400"/>
              <a:buFont typeface="Calibri"/>
              <a:buChar char="◦"/>
              <a:defRPr b="0" i="0" sz="1400" u="none" cap="none" strike="noStrike">
                <a:solidFill>
                  <a:srgbClr val="3F3F3F"/>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accent1"/>
              </a:buClr>
              <a:buSzPts val="1400"/>
              <a:buFont typeface="Calibri"/>
              <a:buChar char="◦"/>
              <a:defRPr b="0" i="0" sz="1400" u="none" cap="none" strike="noStrike">
                <a:solidFill>
                  <a:srgbClr val="3F3F3F"/>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accent1"/>
              </a:buClr>
              <a:buSzPts val="1400"/>
              <a:buFont typeface="Calibri"/>
              <a:buChar char="◦"/>
              <a:defRPr b="0" i="0" sz="1400" u="none" cap="none" strike="noStrike">
                <a:solidFill>
                  <a:srgbClr val="3F3F3F"/>
                </a:solidFill>
                <a:latin typeface="Calibri"/>
                <a:ea typeface="Calibri"/>
                <a:cs typeface="Calibri"/>
                <a:sym typeface="Calibri"/>
              </a:defRPr>
            </a:lvl8pPr>
            <a:lvl9pPr indent="-317500" lvl="8" marL="4114800" marR="0" rtl="0" algn="l">
              <a:lnSpc>
                <a:spcPct val="90000"/>
              </a:lnSpc>
              <a:spcBef>
                <a:spcPts val="400"/>
              </a:spcBef>
              <a:spcAft>
                <a:spcPts val="400"/>
              </a:spcAft>
              <a:buClr>
                <a:schemeClr val="accent1"/>
              </a:buClr>
              <a:buSzPts val="1400"/>
              <a:buFont typeface="Calibri"/>
              <a:buChar char="◦"/>
              <a:defRPr b="0" i="0" sz="1400" u="none" cap="none" strike="noStrike">
                <a:solidFill>
                  <a:srgbClr val="3F3F3F"/>
                </a:solidFill>
                <a:latin typeface="Calibri"/>
                <a:ea typeface="Calibri"/>
                <a:cs typeface="Calibri"/>
                <a:sym typeface="Calibri"/>
              </a:defRPr>
            </a:lvl9pPr>
          </a:lstStyle>
          <a:p/>
        </p:txBody>
      </p:sp>
      <p:sp>
        <p:nvSpPr>
          <p:cNvPr id="21" name="Google Shape;21;p16"/>
          <p:cNvSpPr txBox="1"/>
          <p:nvPr>
            <p:ph idx="10" type="dt"/>
          </p:nvPr>
        </p:nvSpPr>
        <p:spPr>
          <a:xfrm>
            <a:off x="1097280" y="6459785"/>
            <a:ext cx="2472271"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900" u="none" cap="none" strike="noStrike">
                <a:solidFill>
                  <a:srgbClr val="FFFFFF"/>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2" name="Google Shape;22;p16"/>
          <p:cNvSpPr txBox="1"/>
          <p:nvPr>
            <p:ph idx="11" type="ftr"/>
          </p:nvPr>
        </p:nvSpPr>
        <p:spPr>
          <a:xfrm>
            <a:off x="3686185" y="6459785"/>
            <a:ext cx="4822804"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900" u="none" cap="none" strike="noStrike">
                <a:solidFill>
                  <a:srgbClr val="FFFFFF"/>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 name="Google Shape;23;p16"/>
          <p:cNvSpPr txBox="1"/>
          <p:nvPr>
            <p:ph idx="12" type="sldNum"/>
          </p:nvPr>
        </p:nvSpPr>
        <p:spPr>
          <a:xfrm>
            <a:off x="9900458" y="6459785"/>
            <a:ext cx="1312025"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50"/>
              <a:buFont typeface="Arial"/>
              <a:buNone/>
              <a:defRPr b="0" i="0" sz="105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cxnSp>
        <p:nvCxnSpPr>
          <p:cNvPr id="24" name="Google Shape;24;p16"/>
          <p:cNvCxnSpPr/>
          <p:nvPr/>
        </p:nvCxnSpPr>
        <p:spPr>
          <a:xfrm>
            <a:off x="1193532" y="1737845"/>
            <a:ext cx="9966960" cy="0"/>
          </a:xfrm>
          <a:prstGeom prst="straightConnector1">
            <a:avLst/>
          </a:prstGeom>
          <a:noFill/>
          <a:ln cap="flat" cmpd="sng" w="9525">
            <a:solidFill>
              <a:srgbClr val="7F7F7F"/>
            </a:solidFill>
            <a:prstDash val="solid"/>
            <a:round/>
            <a:headEnd len="sm" w="sm" type="none"/>
            <a:tailEnd len="sm" w="sm" type="none"/>
          </a:ln>
        </p:spPr>
      </p:cxnSp>
      <p:sp>
        <p:nvSpPr>
          <p:cNvPr descr="{&quot;HashCode&quot;:1084613026,&quot;Placement&quot;:&quot;Footer&quot;,&quot;Top&quot;:522.0343,&quot;Left&quot;:0.0,&quot;SlideWidth&quot;:960,&quot;SlideHeight&quot;:540}" id="25" name="Google Shape;25;p16"/>
          <p:cNvSpPr txBox="1"/>
          <p:nvPr/>
        </p:nvSpPr>
        <p:spPr>
          <a:xfrm>
            <a:off x="0" y="6629836"/>
            <a:ext cx="843253" cy="228163"/>
          </a:xfrm>
          <a:prstGeom prst="rect">
            <a:avLst/>
          </a:prstGeom>
          <a:noFill/>
          <a:ln>
            <a:noFill/>
          </a:ln>
        </p:spPr>
        <p:txBody>
          <a:bodyPr anchorCtr="1" anchor="ctr" bIns="0" lIns="0" spcFirstLastPara="1" rIns="0" wrap="square" tIns="0">
            <a:spAutoFit/>
          </a:bodyPr>
          <a:lstStyle/>
          <a:p>
            <a:pPr indent="0" lvl="0" marL="0" marR="0" rtl="0" algn="l">
              <a:lnSpc>
                <a:spcPct val="100000"/>
              </a:lnSpc>
              <a:spcBef>
                <a:spcPts val="0"/>
              </a:spcBef>
              <a:spcAft>
                <a:spcPts val="0"/>
              </a:spcAft>
              <a:buNone/>
            </a:pPr>
            <a:r>
              <a:rPr b="0" i="0" lang="en-US" sz="800" u="none" cap="none" strike="noStrike">
                <a:solidFill>
                  <a:srgbClr val="000000"/>
                </a:solidFill>
                <a:latin typeface="Calibri"/>
                <a:ea typeface="Calibri"/>
                <a:cs typeface="Calibri"/>
                <a:sym typeface="Calibri"/>
              </a:rPr>
              <a:t>PoC-Protected</a:t>
            </a:r>
            <a:endParaRPr/>
          </a:p>
        </p:txBody>
      </p:sp>
    </p:spTree>
  </p:cSld>
  <p:clrMap accent1="accent1" accent2="accent2" accent3="accent3" accent4="accent4" accent5="accent5" accent6="accent6" bg1="lt1" bg2="dk2" tx1="dk1" tx2="lt2" folHlink="folHlink" hlink="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chart" Target="../charts/char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3.png"/><Relationship Id="rId4" Type="http://schemas.openxmlformats.org/officeDocument/2006/relationships/image" Target="../media/image8.png"/><Relationship Id="rId5" Type="http://schemas.openxmlformats.org/officeDocument/2006/relationships/image" Target="../media/image3.png"/><Relationship Id="rId6"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3.png"/><Relationship Id="rId4" Type="http://schemas.openxmlformats.org/officeDocument/2006/relationships/image" Target="../media/image8.png"/><Relationship Id="rId5"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0527B"/>
        </a:solidFill>
      </p:bgPr>
    </p:bg>
    <p:spTree>
      <p:nvGrpSpPr>
        <p:cNvPr id="103" name="Shape 103"/>
        <p:cNvGrpSpPr/>
        <p:nvPr/>
      </p:nvGrpSpPr>
      <p:grpSpPr>
        <a:xfrm>
          <a:off x="0" y="0"/>
          <a:ext cx="0" cy="0"/>
          <a:chOff x="0" y="0"/>
          <a:chExt cx="0" cy="0"/>
        </a:xfrm>
      </p:grpSpPr>
      <p:sp>
        <p:nvSpPr>
          <p:cNvPr id="104" name="Google Shape;104;p1"/>
          <p:cNvSpPr txBox="1"/>
          <p:nvPr>
            <p:ph type="ctrTitle"/>
          </p:nvPr>
        </p:nvSpPr>
        <p:spPr>
          <a:xfrm>
            <a:off x="3373508" y="931087"/>
            <a:ext cx="8818500" cy="23877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n-US" sz="4800">
                <a:latin typeface="Lato"/>
                <a:ea typeface="Lato"/>
                <a:cs typeface="Lato"/>
                <a:sym typeface="Lato"/>
              </a:rPr>
              <a:t>Citizen Science in Europe – examples in conducting </a:t>
            </a:r>
            <a:br>
              <a:rPr lang="en-US" sz="4800">
                <a:latin typeface="Lato"/>
                <a:ea typeface="Lato"/>
                <a:cs typeface="Lato"/>
                <a:sym typeface="Lato"/>
              </a:rPr>
            </a:br>
            <a:r>
              <a:rPr lang="en-US" sz="4800">
                <a:latin typeface="Lato"/>
                <a:ea typeface="Lato"/>
                <a:cs typeface="Lato"/>
                <a:sym typeface="Lato"/>
              </a:rPr>
              <a:t>Citizen Science activities in cooperation of university and public libraries</a:t>
            </a:r>
            <a:endParaRPr b="1" sz="4800">
              <a:solidFill>
                <a:schemeClr val="lt1"/>
              </a:solidFill>
              <a:latin typeface="Lato"/>
              <a:ea typeface="Lato"/>
              <a:cs typeface="Lato"/>
              <a:sym typeface="Lato"/>
            </a:endParaRPr>
          </a:p>
        </p:txBody>
      </p:sp>
      <p:sp>
        <p:nvSpPr>
          <p:cNvPr id="105" name="Google Shape;105;p1"/>
          <p:cNvSpPr txBox="1"/>
          <p:nvPr>
            <p:ph idx="1" type="subTitle"/>
          </p:nvPr>
        </p:nvSpPr>
        <p:spPr>
          <a:xfrm>
            <a:off x="3003250" y="3472223"/>
            <a:ext cx="8818500" cy="751200"/>
          </a:xfrm>
          <a:prstGeom prst="rect">
            <a:avLst/>
          </a:prstGeom>
          <a:solidFill>
            <a:srgbClr val="10527B"/>
          </a:solid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rgbClr val="EE7334"/>
              </a:buClr>
              <a:buSzPts val="2400"/>
              <a:buNone/>
            </a:pPr>
            <a:r>
              <a:rPr i="1" lang="en-US">
                <a:latin typeface="Arial"/>
                <a:ea typeface="Arial"/>
                <a:cs typeface="Arial"/>
                <a:sym typeface="Arial"/>
              </a:rPr>
              <a:t>Alisa Martek, MLIS</a:t>
            </a:r>
            <a:endParaRPr/>
          </a:p>
          <a:p>
            <a:pPr indent="0" lvl="0" marL="0" rtl="0" algn="ctr">
              <a:lnSpc>
                <a:spcPct val="90000"/>
              </a:lnSpc>
              <a:spcBef>
                <a:spcPts val="0"/>
              </a:spcBef>
              <a:spcAft>
                <a:spcPts val="0"/>
              </a:spcAft>
              <a:buClr>
                <a:srgbClr val="EE7334"/>
              </a:buClr>
              <a:buSzPts val="2400"/>
              <a:buNone/>
            </a:pPr>
            <a:r>
              <a:rPr i="1" lang="en-US">
                <a:latin typeface="Arial"/>
                <a:ea typeface="Arial"/>
                <a:cs typeface="Arial"/>
                <a:sym typeface="Arial"/>
              </a:rPr>
              <a:t>National and University Library in Zagreb, Croatia</a:t>
            </a:r>
            <a:endParaRPr i="1">
              <a:latin typeface="Arial"/>
              <a:ea typeface="Arial"/>
              <a:cs typeface="Arial"/>
              <a:sym typeface="Arial"/>
            </a:endParaRPr>
          </a:p>
        </p:txBody>
      </p:sp>
      <p:pic>
        <p:nvPicPr>
          <p:cNvPr descr="Email with solid fill" id="106" name="Google Shape;106;p1"/>
          <p:cNvPicPr preferRelativeResize="0"/>
          <p:nvPr/>
        </p:nvPicPr>
        <p:blipFill rotWithShape="1">
          <a:blip r:embed="rId3">
            <a:alphaModFix/>
          </a:blip>
          <a:srcRect b="0" l="0" r="0" t="0"/>
          <a:stretch/>
        </p:blipFill>
        <p:spPr>
          <a:xfrm>
            <a:off x="2943783" y="4491653"/>
            <a:ext cx="525695" cy="525695"/>
          </a:xfrm>
          <a:prstGeom prst="rect">
            <a:avLst/>
          </a:prstGeom>
          <a:noFill/>
          <a:ln>
            <a:noFill/>
          </a:ln>
        </p:spPr>
      </p:pic>
      <p:sp>
        <p:nvSpPr>
          <p:cNvPr id="107" name="Google Shape;107;p1"/>
          <p:cNvSpPr txBox="1"/>
          <p:nvPr/>
        </p:nvSpPr>
        <p:spPr>
          <a:xfrm>
            <a:off x="3528960" y="4568911"/>
            <a:ext cx="3667800" cy="400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1" lang="en-US" sz="2000" u="none" cap="none" strike="noStrike">
                <a:solidFill>
                  <a:srgbClr val="EE7334"/>
                </a:solidFill>
                <a:latin typeface="Arial"/>
                <a:ea typeface="Arial"/>
                <a:cs typeface="Arial"/>
                <a:sym typeface="Arial"/>
              </a:rPr>
              <a:t>amartek@nsk.hr</a:t>
            </a:r>
            <a:endParaRPr b="0" i="1" sz="2000" u="none" cap="none" strike="noStrike">
              <a:solidFill>
                <a:srgbClr val="EE7334"/>
              </a:solidFill>
              <a:latin typeface="Arial"/>
              <a:ea typeface="Arial"/>
              <a:cs typeface="Arial"/>
              <a:sym typeface="Arial"/>
            </a:endParaRPr>
          </a:p>
        </p:txBody>
      </p:sp>
      <p:pic>
        <p:nvPicPr>
          <p:cNvPr descr="Flip calendar with solid fill" id="108" name="Google Shape;108;p1"/>
          <p:cNvPicPr preferRelativeResize="0"/>
          <p:nvPr/>
        </p:nvPicPr>
        <p:blipFill rotWithShape="1">
          <a:blip r:embed="rId4">
            <a:alphaModFix/>
          </a:blip>
          <a:srcRect b="0" l="0" r="0" t="0"/>
          <a:stretch/>
        </p:blipFill>
        <p:spPr>
          <a:xfrm>
            <a:off x="2884300" y="5192374"/>
            <a:ext cx="644660" cy="644660"/>
          </a:xfrm>
          <a:prstGeom prst="rect">
            <a:avLst/>
          </a:prstGeom>
          <a:noFill/>
          <a:ln>
            <a:noFill/>
          </a:ln>
        </p:spPr>
      </p:pic>
      <p:sp>
        <p:nvSpPr>
          <p:cNvPr id="109" name="Google Shape;109;p1"/>
          <p:cNvSpPr txBox="1"/>
          <p:nvPr/>
        </p:nvSpPr>
        <p:spPr>
          <a:xfrm>
            <a:off x="3616498" y="5314600"/>
            <a:ext cx="2715000" cy="400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1" lang="en-US" sz="2000" u="none" cap="none" strike="noStrike">
                <a:solidFill>
                  <a:srgbClr val="EE7334"/>
                </a:solidFill>
                <a:latin typeface="Arial"/>
                <a:ea typeface="Arial"/>
                <a:cs typeface="Arial"/>
                <a:sym typeface="Arial"/>
              </a:rPr>
              <a:t>31.8.2022</a:t>
            </a:r>
            <a:endParaRPr b="0" i="1" sz="2000" u="none" cap="none" strike="noStrike">
              <a:solidFill>
                <a:srgbClr val="EE7334"/>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10"/>
          <p:cNvSpPr txBox="1"/>
          <p:nvPr>
            <p:ph type="title"/>
          </p:nvPr>
        </p:nvSpPr>
        <p:spPr>
          <a:xfrm>
            <a:off x="1097280" y="286603"/>
            <a:ext cx="10058400" cy="1450757"/>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EE7334"/>
              </a:buClr>
              <a:buSzPts val="4400"/>
              <a:buNone/>
            </a:pPr>
            <a:r>
              <a:rPr b="1" lang="en-US">
                <a:solidFill>
                  <a:srgbClr val="EE7334"/>
                </a:solidFill>
                <a:latin typeface="Arial"/>
                <a:ea typeface="Arial"/>
                <a:cs typeface="Arial"/>
                <a:sym typeface="Arial"/>
              </a:rPr>
              <a:t>Interview results – Serbia </a:t>
            </a:r>
            <a:endParaRPr b="1">
              <a:solidFill>
                <a:srgbClr val="EE7334"/>
              </a:solidFill>
              <a:latin typeface="Arial"/>
              <a:ea typeface="Arial"/>
              <a:cs typeface="Arial"/>
              <a:sym typeface="Arial"/>
            </a:endParaRPr>
          </a:p>
        </p:txBody>
      </p:sp>
      <p:sp>
        <p:nvSpPr>
          <p:cNvPr id="205" name="Google Shape;205;p10"/>
          <p:cNvSpPr txBox="1"/>
          <p:nvPr>
            <p:ph idx="1" type="body"/>
          </p:nvPr>
        </p:nvSpPr>
        <p:spPr>
          <a:xfrm>
            <a:off x="1188720" y="2165774"/>
            <a:ext cx="9936480" cy="1065106"/>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10527B"/>
              </a:buClr>
              <a:buSzPts val="2400"/>
              <a:buNone/>
            </a:pPr>
            <a:r>
              <a:rPr lang="en-US" sz="2400">
                <a:solidFill>
                  <a:srgbClr val="10527B"/>
                </a:solidFill>
                <a:latin typeface="Lato"/>
                <a:ea typeface="Lato"/>
                <a:cs typeface="Lato"/>
                <a:sym typeface="Lato"/>
              </a:rPr>
              <a:t>1) </a:t>
            </a:r>
            <a:r>
              <a:rPr b="1" lang="en-US" sz="2400">
                <a:solidFill>
                  <a:srgbClr val="10527B"/>
                </a:solidFill>
                <a:latin typeface="Lato"/>
                <a:ea typeface="Lato"/>
                <a:cs typeface="Lato"/>
                <a:sym typeface="Lato"/>
              </a:rPr>
              <a:t>No finances</a:t>
            </a:r>
            <a:r>
              <a:rPr lang="en-US" sz="2400">
                <a:solidFill>
                  <a:srgbClr val="10527B"/>
                </a:solidFill>
                <a:latin typeface="Lato"/>
                <a:ea typeface="Lato"/>
                <a:cs typeface="Lato"/>
                <a:sym typeface="Lato"/>
              </a:rPr>
              <a:t>. </a:t>
            </a:r>
            <a:endParaRPr/>
          </a:p>
          <a:p>
            <a:pPr indent="-76200" lvl="0" marL="228600" rtl="0" algn="l">
              <a:lnSpc>
                <a:spcPct val="90000"/>
              </a:lnSpc>
              <a:spcBef>
                <a:spcPts val="0"/>
              </a:spcBef>
              <a:spcAft>
                <a:spcPts val="0"/>
              </a:spcAft>
              <a:buClr>
                <a:srgbClr val="10527B"/>
              </a:buClr>
              <a:buSzPts val="2400"/>
              <a:buFont typeface="Calibri"/>
              <a:buNone/>
            </a:pPr>
            <a:r>
              <a:t/>
            </a:r>
            <a:endParaRPr sz="2400">
              <a:solidFill>
                <a:srgbClr val="10527B"/>
              </a:solidFill>
              <a:latin typeface="Lato"/>
              <a:ea typeface="Lato"/>
              <a:cs typeface="Lato"/>
              <a:sym typeface="Lato"/>
            </a:endParaRPr>
          </a:p>
        </p:txBody>
      </p:sp>
      <p:sp>
        <p:nvSpPr>
          <p:cNvPr id="206" name="Google Shape;206;p10"/>
          <p:cNvSpPr txBox="1"/>
          <p:nvPr/>
        </p:nvSpPr>
        <p:spPr>
          <a:xfrm>
            <a:off x="1188720" y="3215640"/>
            <a:ext cx="10058400" cy="2468880"/>
          </a:xfrm>
          <a:prstGeom prst="rect">
            <a:avLst/>
          </a:prstGeom>
          <a:noFill/>
          <a:ln>
            <a:noFill/>
          </a:ln>
        </p:spPr>
        <p:txBody>
          <a:bodyPr anchorCtr="0" anchor="t" bIns="45700" lIns="91425" spcFirstLastPara="1" rIns="91425" wrap="square" tIns="45700">
            <a:normAutofit fontScale="92500"/>
          </a:bodyPr>
          <a:lstStyle/>
          <a:p>
            <a:pPr indent="0" lvl="0" marL="0" marR="0" rtl="0" algn="l">
              <a:lnSpc>
                <a:spcPct val="110000"/>
              </a:lnSpc>
              <a:spcBef>
                <a:spcPts val="0"/>
              </a:spcBef>
              <a:spcAft>
                <a:spcPts val="0"/>
              </a:spcAft>
              <a:buClr>
                <a:srgbClr val="10527B"/>
              </a:buClr>
              <a:buSzPct val="99792"/>
              <a:buFont typeface="Calibri"/>
              <a:buNone/>
            </a:pPr>
            <a:r>
              <a:rPr b="0" i="0" lang="en-US" sz="2600" u="none" cap="none" strike="noStrike">
                <a:solidFill>
                  <a:srgbClr val="10527B"/>
                </a:solidFill>
                <a:latin typeface="Lato"/>
                <a:ea typeface="Lato"/>
                <a:cs typeface="Lato"/>
                <a:sym typeface="Lato"/>
              </a:rPr>
              <a:t>2) There are </a:t>
            </a:r>
            <a:r>
              <a:rPr b="1" i="0" lang="en-US" sz="2600" u="none" cap="none" strike="noStrike">
                <a:solidFill>
                  <a:srgbClr val="10527B"/>
                </a:solidFill>
                <a:latin typeface="Lato"/>
                <a:ea typeface="Lato"/>
                <a:cs typeface="Lato"/>
                <a:sym typeface="Lato"/>
              </a:rPr>
              <a:t>no big expenses </a:t>
            </a:r>
            <a:r>
              <a:rPr b="0" i="0" lang="en-US" sz="2600" u="none" cap="none" strike="noStrike">
                <a:solidFill>
                  <a:srgbClr val="10527B"/>
                </a:solidFill>
                <a:latin typeface="Lato"/>
                <a:ea typeface="Lato"/>
                <a:cs typeface="Lato"/>
                <a:sym typeface="Lato"/>
              </a:rPr>
              <a:t>to organize it (except travel expenses)</a:t>
            </a:r>
            <a:endParaRPr/>
          </a:p>
          <a:p>
            <a:pPr indent="0" lvl="0" marL="0" marR="0" rtl="0" algn="l">
              <a:lnSpc>
                <a:spcPct val="110000"/>
              </a:lnSpc>
              <a:spcBef>
                <a:spcPts val="0"/>
              </a:spcBef>
              <a:spcAft>
                <a:spcPts val="0"/>
              </a:spcAft>
              <a:buClr>
                <a:srgbClr val="10527B"/>
              </a:buClr>
              <a:buSzPct val="99792"/>
              <a:buFont typeface="Calibri"/>
              <a:buNone/>
            </a:pPr>
            <a:r>
              <a:rPr b="0" i="0" lang="en-US" sz="2600" u="none" cap="none" strike="noStrike">
                <a:solidFill>
                  <a:srgbClr val="10527B"/>
                </a:solidFill>
                <a:latin typeface="Lato"/>
                <a:ea typeface="Lato"/>
                <a:cs typeface="Lato"/>
                <a:sym typeface="Lato"/>
              </a:rPr>
              <a:t>Serbia is not a very big country, we have an incoherent system, librarians know each other – </a:t>
            </a:r>
            <a:r>
              <a:rPr b="1" i="0" lang="en-US" sz="2600" u="none" cap="none" strike="noStrike">
                <a:solidFill>
                  <a:srgbClr val="10527B"/>
                </a:solidFill>
                <a:latin typeface="Lato"/>
                <a:ea typeface="Lato"/>
                <a:cs typeface="Lato"/>
                <a:sym typeface="Lato"/>
              </a:rPr>
              <a:t>a lot is based on personal acquaintances</a:t>
            </a:r>
            <a:r>
              <a:rPr b="0" i="0" lang="en-US" sz="2600" u="none" cap="none" strike="noStrike">
                <a:solidFill>
                  <a:srgbClr val="10527B"/>
                </a:solidFill>
                <a:latin typeface="Lato"/>
                <a:ea typeface="Lato"/>
                <a:cs typeface="Lato"/>
                <a:sym typeface="Lato"/>
              </a:rPr>
              <a:t>. </a:t>
            </a:r>
            <a:endParaRPr b="0" i="0" sz="2600" u="none" cap="none" strike="noStrike">
              <a:solidFill>
                <a:srgbClr val="10527B"/>
              </a:solidFill>
              <a:latin typeface="Lato"/>
              <a:ea typeface="Lato"/>
              <a:cs typeface="Lato"/>
              <a:sym typeface="Lato"/>
            </a:endParaRPr>
          </a:p>
          <a:p>
            <a:pPr indent="0" lvl="0" marL="0" marR="0" rtl="0" algn="l">
              <a:lnSpc>
                <a:spcPct val="110000"/>
              </a:lnSpc>
              <a:spcBef>
                <a:spcPts val="0"/>
              </a:spcBef>
              <a:spcAft>
                <a:spcPts val="0"/>
              </a:spcAft>
              <a:buClr>
                <a:srgbClr val="10527B"/>
              </a:buClr>
              <a:buSzPct val="99792"/>
              <a:buFont typeface="Calibri"/>
              <a:buNone/>
            </a:pPr>
            <a:r>
              <a:rPr b="0" i="0" lang="en-US" sz="2600" u="none" cap="none" strike="noStrike">
                <a:solidFill>
                  <a:srgbClr val="10527B"/>
                </a:solidFill>
                <a:latin typeface="Lato"/>
                <a:ea typeface="Lato"/>
                <a:cs typeface="Lato"/>
                <a:sym typeface="Lato"/>
              </a:rPr>
              <a:t>In Serbia, things mostly work on the basis of personal acquaintance, and there is no money.</a:t>
            </a:r>
            <a:endParaRPr/>
          </a:p>
          <a:p>
            <a:pPr indent="-76200" lvl="0" marL="228600" marR="0" rtl="0" algn="l">
              <a:lnSpc>
                <a:spcPct val="90000"/>
              </a:lnSpc>
              <a:spcBef>
                <a:spcPts val="0"/>
              </a:spcBef>
              <a:spcAft>
                <a:spcPts val="0"/>
              </a:spcAft>
              <a:buClr>
                <a:srgbClr val="10527B"/>
              </a:buClr>
              <a:buSzPct val="108108"/>
              <a:buFont typeface="Calibri"/>
              <a:buNone/>
            </a:pPr>
            <a:r>
              <a:t/>
            </a:r>
            <a:endParaRPr b="0" i="0" sz="2400" u="none" cap="none" strike="noStrike">
              <a:solidFill>
                <a:srgbClr val="10527B"/>
              </a:solidFill>
              <a:latin typeface="Lato"/>
              <a:ea typeface="Lato"/>
              <a:cs typeface="Lato"/>
              <a:sym typeface="Lato"/>
            </a:endParaRPr>
          </a:p>
        </p:txBody>
      </p:sp>
      <p:pic>
        <p:nvPicPr>
          <p:cNvPr id="207" name="Google Shape;207;p10"/>
          <p:cNvPicPr preferRelativeResize="0"/>
          <p:nvPr/>
        </p:nvPicPr>
        <p:blipFill rotWithShape="1">
          <a:blip r:embed="rId3">
            <a:alphaModFix/>
          </a:blip>
          <a:srcRect b="0" l="0" r="0" t="0"/>
          <a:stretch/>
        </p:blipFill>
        <p:spPr>
          <a:xfrm>
            <a:off x="9121140" y="735184"/>
            <a:ext cx="817338" cy="544976"/>
          </a:xfrm>
          <a:prstGeom prst="ellipse">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5">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5">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11"/>
          <p:cNvSpPr txBox="1"/>
          <p:nvPr>
            <p:ph type="title"/>
          </p:nvPr>
        </p:nvSpPr>
        <p:spPr>
          <a:xfrm>
            <a:off x="725214" y="286603"/>
            <a:ext cx="10807262" cy="1450757"/>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EE7334"/>
              </a:buClr>
              <a:buSzPts val="4400"/>
              <a:buNone/>
            </a:pPr>
            <a:r>
              <a:rPr b="1" lang="en-US" sz="3200">
                <a:solidFill>
                  <a:srgbClr val="EE7334"/>
                </a:solidFill>
                <a:latin typeface="Arial"/>
                <a:ea typeface="Arial"/>
                <a:cs typeface="Arial"/>
                <a:sym typeface="Arial"/>
              </a:rPr>
              <a:t>PR2A2. A report on citizen science co-created activities </a:t>
            </a:r>
            <a:r>
              <a:rPr b="1" lang="en-US" sz="2800">
                <a:solidFill>
                  <a:srgbClr val="EE7334"/>
                </a:solidFill>
                <a:latin typeface="Arial"/>
                <a:ea typeface="Arial"/>
                <a:cs typeface="Arial"/>
                <a:sym typeface="Arial"/>
              </a:rPr>
              <a:t>by university and public libraries and application to SE Europe</a:t>
            </a:r>
            <a:endParaRPr b="1" sz="2800">
              <a:solidFill>
                <a:srgbClr val="EE7334"/>
              </a:solidFill>
              <a:latin typeface="Arial"/>
              <a:ea typeface="Arial"/>
              <a:cs typeface="Arial"/>
              <a:sym typeface="Arial"/>
            </a:endParaRPr>
          </a:p>
        </p:txBody>
      </p:sp>
      <p:sp>
        <p:nvSpPr>
          <p:cNvPr id="213" name="Google Shape;213;p11"/>
          <p:cNvSpPr txBox="1"/>
          <p:nvPr>
            <p:ph idx="1" type="body"/>
          </p:nvPr>
        </p:nvSpPr>
        <p:spPr>
          <a:xfrm>
            <a:off x="1097280" y="1845734"/>
            <a:ext cx="10058400" cy="851746"/>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rgbClr val="10527B"/>
              </a:buClr>
              <a:buSzPts val="2400"/>
              <a:buFont typeface="Calibri"/>
              <a:buChar char="•"/>
            </a:pPr>
            <a:r>
              <a:rPr lang="en-US" sz="2400">
                <a:solidFill>
                  <a:srgbClr val="10527B"/>
                </a:solidFill>
                <a:latin typeface="Lato"/>
                <a:ea typeface="Lato"/>
                <a:cs typeface="Lato"/>
                <a:sym typeface="Lato"/>
              </a:rPr>
              <a:t>Citizen Science Activities conducted by project partners:</a:t>
            </a:r>
            <a:endParaRPr sz="2400">
              <a:solidFill>
                <a:srgbClr val="10527B"/>
              </a:solidFill>
              <a:latin typeface="Lato"/>
              <a:ea typeface="Lato"/>
              <a:cs typeface="Lato"/>
              <a:sym typeface="Lato"/>
            </a:endParaRPr>
          </a:p>
          <a:p>
            <a:pPr indent="-228600" lvl="1" marL="685800" rtl="0" algn="l">
              <a:lnSpc>
                <a:spcPct val="90000"/>
              </a:lnSpc>
              <a:spcBef>
                <a:spcPts val="600"/>
              </a:spcBef>
              <a:spcAft>
                <a:spcPts val="0"/>
              </a:spcAft>
              <a:buClr>
                <a:srgbClr val="10527B"/>
              </a:buClr>
              <a:buSzPts val="2400"/>
              <a:buFont typeface="Calibri"/>
              <a:buChar char="•"/>
            </a:pPr>
            <a:r>
              <a:rPr b="1" lang="en-US" sz="2000">
                <a:solidFill>
                  <a:srgbClr val="10527B"/>
                </a:solidFill>
                <a:latin typeface="Lato"/>
                <a:ea typeface="Lato"/>
                <a:cs typeface="Lato"/>
                <a:sym typeface="Lato"/>
              </a:rPr>
              <a:t>Bulgaria</a:t>
            </a:r>
            <a:r>
              <a:rPr lang="en-US" sz="2000">
                <a:solidFill>
                  <a:srgbClr val="10527B"/>
                </a:solidFill>
                <a:latin typeface="Lato"/>
                <a:ea typeface="Lato"/>
                <a:cs typeface="Lato"/>
                <a:sym typeface="Lato"/>
              </a:rPr>
              <a:t>: Citizen Science and Copyright in Libraries</a:t>
            </a:r>
            <a:endParaRPr sz="2000">
              <a:solidFill>
                <a:srgbClr val="10527B"/>
              </a:solidFill>
              <a:latin typeface="Lato"/>
              <a:ea typeface="Lato"/>
              <a:cs typeface="Lato"/>
              <a:sym typeface="Lato"/>
            </a:endParaRPr>
          </a:p>
          <a:p>
            <a:pPr indent="-76200" lvl="1" marL="685800" rtl="0" algn="l">
              <a:lnSpc>
                <a:spcPct val="90000"/>
              </a:lnSpc>
              <a:spcBef>
                <a:spcPts val="600"/>
              </a:spcBef>
              <a:spcAft>
                <a:spcPts val="600"/>
              </a:spcAft>
              <a:buClr>
                <a:srgbClr val="10527B"/>
              </a:buClr>
              <a:buSzPts val="2400"/>
              <a:buFont typeface="Calibri"/>
              <a:buNone/>
            </a:pPr>
            <a:r>
              <a:t/>
            </a:r>
            <a:endParaRPr/>
          </a:p>
        </p:txBody>
      </p:sp>
      <p:sp>
        <p:nvSpPr>
          <p:cNvPr id="214" name="Google Shape;214;p11"/>
          <p:cNvSpPr txBox="1"/>
          <p:nvPr/>
        </p:nvSpPr>
        <p:spPr>
          <a:xfrm>
            <a:off x="1066800" y="2659487"/>
            <a:ext cx="10058400" cy="495193"/>
          </a:xfrm>
          <a:prstGeom prst="rect">
            <a:avLst/>
          </a:prstGeom>
          <a:noFill/>
          <a:ln>
            <a:noFill/>
          </a:ln>
        </p:spPr>
        <p:txBody>
          <a:bodyPr anchorCtr="0" anchor="t" bIns="45700" lIns="91425" spcFirstLastPara="1" rIns="91425" wrap="square" tIns="45700">
            <a:normAutofit/>
          </a:bodyPr>
          <a:lstStyle/>
          <a:p>
            <a:pPr indent="-228600" lvl="1" marL="685800" marR="0" rtl="0" algn="l">
              <a:lnSpc>
                <a:spcPct val="90000"/>
              </a:lnSpc>
              <a:spcBef>
                <a:spcPts val="0"/>
              </a:spcBef>
              <a:spcAft>
                <a:spcPts val="600"/>
              </a:spcAft>
              <a:buClr>
                <a:srgbClr val="10527B"/>
              </a:buClr>
              <a:buSzPts val="2400"/>
              <a:buFont typeface="Calibri"/>
              <a:buChar char="•"/>
            </a:pPr>
            <a:r>
              <a:rPr b="1" i="0" lang="en-US" sz="2000" u="none" cap="none" strike="noStrike">
                <a:solidFill>
                  <a:srgbClr val="10527B"/>
                </a:solidFill>
                <a:latin typeface="Lato"/>
                <a:ea typeface="Lato"/>
                <a:cs typeface="Lato"/>
                <a:sym typeface="Lato"/>
              </a:rPr>
              <a:t>Croatia</a:t>
            </a:r>
            <a:r>
              <a:rPr b="0" i="0" lang="en-US" sz="2000" u="none" cap="none" strike="noStrike">
                <a:solidFill>
                  <a:srgbClr val="10527B"/>
                </a:solidFill>
                <a:latin typeface="Lato"/>
                <a:ea typeface="Lato"/>
                <a:cs typeface="Lato"/>
                <a:sym typeface="Lato"/>
              </a:rPr>
              <a:t>: Creating a thematic collection in CWA “Bees, life, people”</a:t>
            </a:r>
            <a:endParaRPr/>
          </a:p>
        </p:txBody>
      </p:sp>
      <p:sp>
        <p:nvSpPr>
          <p:cNvPr id="215" name="Google Shape;215;p11"/>
          <p:cNvSpPr txBox="1"/>
          <p:nvPr/>
        </p:nvSpPr>
        <p:spPr>
          <a:xfrm>
            <a:off x="1066800" y="3080756"/>
            <a:ext cx="10058400" cy="495193"/>
          </a:xfrm>
          <a:prstGeom prst="rect">
            <a:avLst/>
          </a:prstGeom>
          <a:noFill/>
          <a:ln>
            <a:noFill/>
          </a:ln>
        </p:spPr>
        <p:txBody>
          <a:bodyPr anchorCtr="0" anchor="t" bIns="45700" lIns="91425" spcFirstLastPara="1" rIns="91425" wrap="square" tIns="45700">
            <a:noAutofit/>
          </a:bodyPr>
          <a:lstStyle/>
          <a:p>
            <a:pPr indent="-228600" lvl="1" marL="685800" marR="0" rtl="0" algn="l">
              <a:lnSpc>
                <a:spcPct val="90000"/>
              </a:lnSpc>
              <a:spcBef>
                <a:spcPts val="0"/>
              </a:spcBef>
              <a:spcAft>
                <a:spcPts val="600"/>
              </a:spcAft>
              <a:buClr>
                <a:srgbClr val="10527B"/>
              </a:buClr>
              <a:buSzPts val="2400"/>
              <a:buFont typeface="Calibri"/>
              <a:buChar char="•"/>
            </a:pPr>
            <a:r>
              <a:rPr b="1" i="0" lang="en-US" sz="2000" u="none" cap="none" strike="noStrike">
                <a:solidFill>
                  <a:srgbClr val="10527B"/>
                </a:solidFill>
                <a:latin typeface="Lato"/>
                <a:ea typeface="Lato"/>
                <a:cs typeface="Lato"/>
                <a:sym typeface="Lato"/>
              </a:rPr>
              <a:t>Cyprus</a:t>
            </a:r>
            <a:r>
              <a:rPr b="0" i="0" lang="en-US" sz="2000" u="none" cap="none" strike="noStrike">
                <a:solidFill>
                  <a:srgbClr val="10527B"/>
                </a:solidFill>
                <a:latin typeface="Lato"/>
                <a:ea typeface="Lato"/>
                <a:cs typeface="Lato"/>
                <a:sym typeface="Lato"/>
              </a:rPr>
              <a:t>: Citizen Science: active citizens in conducting, producing and utilizing research</a:t>
            </a:r>
            <a:endParaRPr b="0" i="0" sz="2000" u="none" cap="none" strike="noStrike">
              <a:solidFill>
                <a:srgbClr val="10527B"/>
              </a:solidFill>
              <a:latin typeface="Lato"/>
              <a:ea typeface="Lato"/>
              <a:cs typeface="Lato"/>
              <a:sym typeface="Lato"/>
            </a:endParaRPr>
          </a:p>
        </p:txBody>
      </p:sp>
      <p:sp>
        <p:nvSpPr>
          <p:cNvPr id="216" name="Google Shape;216;p11"/>
          <p:cNvSpPr txBox="1"/>
          <p:nvPr/>
        </p:nvSpPr>
        <p:spPr>
          <a:xfrm>
            <a:off x="1066800" y="3720836"/>
            <a:ext cx="10058400" cy="495193"/>
          </a:xfrm>
          <a:prstGeom prst="rect">
            <a:avLst/>
          </a:prstGeom>
          <a:noFill/>
          <a:ln>
            <a:noFill/>
          </a:ln>
        </p:spPr>
        <p:txBody>
          <a:bodyPr anchorCtr="0" anchor="t" bIns="45700" lIns="91425" spcFirstLastPara="1" rIns="91425" wrap="square" tIns="45700">
            <a:noAutofit/>
          </a:bodyPr>
          <a:lstStyle/>
          <a:p>
            <a:pPr indent="-228600" lvl="1" marL="685800" marR="0" rtl="0" algn="l">
              <a:lnSpc>
                <a:spcPct val="90000"/>
              </a:lnSpc>
              <a:spcBef>
                <a:spcPts val="0"/>
              </a:spcBef>
              <a:spcAft>
                <a:spcPts val="600"/>
              </a:spcAft>
              <a:buClr>
                <a:srgbClr val="10527B"/>
              </a:buClr>
              <a:buSzPts val="2400"/>
              <a:buFont typeface="Calibri"/>
              <a:buChar char="•"/>
            </a:pPr>
            <a:r>
              <a:rPr b="1" i="0" lang="en-US" sz="2000" u="none" cap="none" strike="noStrike">
                <a:solidFill>
                  <a:srgbClr val="10527B"/>
                </a:solidFill>
                <a:latin typeface="Lato"/>
                <a:ea typeface="Lato"/>
                <a:cs typeface="Lato"/>
                <a:sym typeface="Lato"/>
              </a:rPr>
              <a:t>Greece</a:t>
            </a:r>
            <a:r>
              <a:rPr b="0" i="0" lang="en-US" sz="2000" u="none" cap="none" strike="noStrike">
                <a:solidFill>
                  <a:srgbClr val="10527B"/>
                </a:solidFill>
                <a:latin typeface="Lato"/>
                <a:ea typeface="Lato"/>
                <a:cs typeface="Lato"/>
                <a:sym typeface="Lato"/>
              </a:rPr>
              <a:t>: Per Scientia, Ad Astra: active citizens and dark skies</a:t>
            </a:r>
            <a:endParaRPr b="0" i="0" sz="2000" u="none" cap="none" strike="noStrike">
              <a:solidFill>
                <a:srgbClr val="10527B"/>
              </a:solidFill>
              <a:latin typeface="Lato"/>
              <a:ea typeface="Lato"/>
              <a:cs typeface="Lato"/>
              <a:sym typeface="Lato"/>
            </a:endParaRPr>
          </a:p>
        </p:txBody>
      </p:sp>
      <p:sp>
        <p:nvSpPr>
          <p:cNvPr id="217" name="Google Shape;217;p11"/>
          <p:cNvSpPr txBox="1"/>
          <p:nvPr/>
        </p:nvSpPr>
        <p:spPr>
          <a:xfrm>
            <a:off x="1066800" y="4208516"/>
            <a:ext cx="10058400" cy="495193"/>
          </a:xfrm>
          <a:prstGeom prst="rect">
            <a:avLst/>
          </a:prstGeom>
          <a:noFill/>
          <a:ln>
            <a:noFill/>
          </a:ln>
        </p:spPr>
        <p:txBody>
          <a:bodyPr anchorCtr="0" anchor="t" bIns="45700" lIns="91425" spcFirstLastPara="1" rIns="91425" wrap="square" tIns="45700">
            <a:noAutofit/>
          </a:bodyPr>
          <a:lstStyle/>
          <a:p>
            <a:pPr indent="-228600" lvl="1" marL="685800" marR="0" rtl="0" algn="l">
              <a:lnSpc>
                <a:spcPct val="90000"/>
              </a:lnSpc>
              <a:spcBef>
                <a:spcPts val="0"/>
              </a:spcBef>
              <a:spcAft>
                <a:spcPts val="600"/>
              </a:spcAft>
              <a:buClr>
                <a:srgbClr val="10527B"/>
              </a:buClr>
              <a:buSzPts val="2400"/>
              <a:buFont typeface="Calibri"/>
              <a:buChar char="•"/>
            </a:pPr>
            <a:r>
              <a:rPr b="1" i="0" lang="en-US" sz="2000" u="none" cap="none" strike="noStrike">
                <a:solidFill>
                  <a:srgbClr val="10527B"/>
                </a:solidFill>
                <a:latin typeface="Lato"/>
                <a:ea typeface="Lato"/>
                <a:cs typeface="Lato"/>
                <a:sym typeface="Lato"/>
              </a:rPr>
              <a:t>Serbia</a:t>
            </a:r>
            <a:r>
              <a:rPr b="0" i="0" lang="en-US" sz="2000" u="none" cap="none" strike="noStrike">
                <a:solidFill>
                  <a:srgbClr val="10527B"/>
                </a:solidFill>
                <a:latin typeface="Lato"/>
                <a:ea typeface="Lato"/>
                <a:cs typeface="Lato"/>
                <a:sym typeface="Lato"/>
              </a:rPr>
              <a:t>: Project  “Genetical Origin of Serbs of Old Herzegovina”</a:t>
            </a:r>
            <a:endParaRPr b="0" i="0" sz="2000" u="none" cap="none" strike="noStrike">
              <a:solidFill>
                <a:srgbClr val="10527B"/>
              </a:solidFill>
              <a:latin typeface="Lato"/>
              <a:ea typeface="Lato"/>
              <a:cs typeface="Lato"/>
              <a:sym typeface="Lato"/>
            </a:endParaRPr>
          </a:p>
        </p:txBody>
      </p:sp>
      <p:sp>
        <p:nvSpPr>
          <p:cNvPr id="218" name="Google Shape;218;p11"/>
          <p:cNvSpPr txBox="1"/>
          <p:nvPr/>
        </p:nvSpPr>
        <p:spPr>
          <a:xfrm>
            <a:off x="1066800" y="4711436"/>
            <a:ext cx="10058400" cy="495193"/>
          </a:xfrm>
          <a:prstGeom prst="rect">
            <a:avLst/>
          </a:prstGeom>
          <a:noFill/>
          <a:ln>
            <a:noFill/>
          </a:ln>
        </p:spPr>
        <p:txBody>
          <a:bodyPr anchorCtr="0" anchor="t" bIns="45700" lIns="91425" spcFirstLastPara="1" rIns="91425" wrap="square" tIns="45700">
            <a:noAutofit/>
          </a:bodyPr>
          <a:lstStyle/>
          <a:p>
            <a:pPr indent="-228600" lvl="1" marL="685800" marR="0" rtl="0" algn="l">
              <a:lnSpc>
                <a:spcPct val="90000"/>
              </a:lnSpc>
              <a:spcBef>
                <a:spcPts val="0"/>
              </a:spcBef>
              <a:spcAft>
                <a:spcPts val="600"/>
              </a:spcAft>
              <a:buClr>
                <a:srgbClr val="10527B"/>
              </a:buClr>
              <a:buSzPts val="2400"/>
              <a:buFont typeface="Calibri"/>
              <a:buChar char="•"/>
            </a:pPr>
            <a:r>
              <a:rPr b="1" i="0" lang="en-US" sz="2000" u="none" cap="none" strike="noStrike">
                <a:solidFill>
                  <a:srgbClr val="10527B"/>
                </a:solidFill>
                <a:latin typeface="Lato"/>
                <a:ea typeface="Lato"/>
                <a:cs typeface="Lato"/>
                <a:sym typeface="Lato"/>
              </a:rPr>
              <a:t>Italy</a:t>
            </a:r>
            <a:r>
              <a:rPr b="0" i="0" lang="en-US" sz="2000" u="none" cap="none" strike="noStrike">
                <a:solidFill>
                  <a:srgbClr val="10527B"/>
                </a:solidFill>
                <a:latin typeface="Lato"/>
                <a:ea typeface="Lato"/>
                <a:cs typeface="Lato"/>
                <a:sym typeface="Lato"/>
              </a:rPr>
              <a:t>: CS workshop and the COESO project and CS projects in Piedmont</a:t>
            </a:r>
            <a:endParaRPr b="0" i="0" sz="2000" u="none" cap="none" strike="noStrike">
              <a:solidFill>
                <a:srgbClr val="10527B"/>
              </a:solidFill>
              <a:latin typeface="Lato"/>
              <a:ea typeface="Lato"/>
              <a:cs typeface="Lato"/>
              <a:sym typeface="Lato"/>
            </a:endParaRPr>
          </a:p>
        </p:txBody>
      </p:sp>
      <p:sp>
        <p:nvSpPr>
          <p:cNvPr id="219" name="Google Shape;219;p11"/>
          <p:cNvSpPr txBox="1"/>
          <p:nvPr/>
        </p:nvSpPr>
        <p:spPr>
          <a:xfrm>
            <a:off x="1066800" y="5199116"/>
            <a:ext cx="10058400" cy="495193"/>
          </a:xfrm>
          <a:prstGeom prst="rect">
            <a:avLst/>
          </a:prstGeom>
          <a:noFill/>
          <a:ln>
            <a:noFill/>
          </a:ln>
        </p:spPr>
        <p:txBody>
          <a:bodyPr anchorCtr="0" anchor="t" bIns="45700" lIns="91425" spcFirstLastPara="1" rIns="91425" wrap="square" tIns="45700">
            <a:noAutofit/>
          </a:bodyPr>
          <a:lstStyle/>
          <a:p>
            <a:pPr indent="-228600" lvl="1" marL="685800" marR="0" rtl="0" algn="l">
              <a:lnSpc>
                <a:spcPct val="90000"/>
              </a:lnSpc>
              <a:spcBef>
                <a:spcPts val="0"/>
              </a:spcBef>
              <a:spcAft>
                <a:spcPts val="600"/>
              </a:spcAft>
              <a:buClr>
                <a:srgbClr val="10527B"/>
              </a:buClr>
              <a:buSzPts val="2400"/>
              <a:buFont typeface="Calibri"/>
              <a:buChar char="•"/>
            </a:pPr>
            <a:r>
              <a:rPr b="1" i="0" lang="en-US" sz="2000" u="none" cap="none" strike="noStrike">
                <a:solidFill>
                  <a:srgbClr val="10527B"/>
                </a:solidFill>
                <a:latin typeface="Lato"/>
                <a:ea typeface="Lato"/>
                <a:cs typeface="Lato"/>
                <a:sym typeface="Lato"/>
              </a:rPr>
              <a:t>LIBER: </a:t>
            </a:r>
            <a:r>
              <a:rPr b="0" i="0" lang="en-US" sz="2000" u="none" cap="none" strike="noStrike">
                <a:solidFill>
                  <a:srgbClr val="10527B"/>
                </a:solidFill>
                <a:latin typeface="Lato"/>
                <a:ea typeface="Lato"/>
                <a:cs typeface="Lato"/>
                <a:sym typeface="Lato"/>
              </a:rPr>
              <a:t>Plastic spotting Citizen Science activity</a:t>
            </a:r>
            <a:r>
              <a:rPr b="1" i="0" lang="en-US" sz="2000" u="none" cap="none" strike="noStrike">
                <a:solidFill>
                  <a:srgbClr val="10527B"/>
                </a:solidFill>
                <a:latin typeface="Lato"/>
                <a:ea typeface="Lato"/>
                <a:cs typeface="Lato"/>
                <a:sym typeface="Lato"/>
              </a:rPr>
              <a:t>  </a:t>
            </a:r>
            <a:endParaRPr b="1" i="0" sz="2000" u="none" cap="none" strike="noStrike">
              <a:solidFill>
                <a:srgbClr val="10527B"/>
              </a:solidFill>
              <a:latin typeface="Lato"/>
              <a:ea typeface="Lato"/>
              <a:cs typeface="Lato"/>
              <a:sym typeface="Lato"/>
            </a:endParaRPr>
          </a:p>
        </p:txBody>
      </p:sp>
      <p:sp>
        <p:nvSpPr>
          <p:cNvPr id="220" name="Google Shape;220;p11"/>
          <p:cNvSpPr txBox="1"/>
          <p:nvPr/>
        </p:nvSpPr>
        <p:spPr>
          <a:xfrm>
            <a:off x="1066800" y="5656316"/>
            <a:ext cx="10058400" cy="495193"/>
          </a:xfrm>
          <a:prstGeom prst="rect">
            <a:avLst/>
          </a:prstGeom>
          <a:noFill/>
          <a:ln>
            <a:noFill/>
          </a:ln>
        </p:spPr>
        <p:txBody>
          <a:bodyPr anchorCtr="0" anchor="t" bIns="45700" lIns="91425" spcFirstLastPara="1" rIns="91425" wrap="square" tIns="45700">
            <a:noAutofit/>
          </a:bodyPr>
          <a:lstStyle/>
          <a:p>
            <a:pPr indent="-228600" lvl="1" marL="685800" marR="0" rtl="0" algn="l">
              <a:lnSpc>
                <a:spcPct val="90000"/>
              </a:lnSpc>
              <a:spcBef>
                <a:spcPts val="0"/>
              </a:spcBef>
              <a:spcAft>
                <a:spcPts val="600"/>
              </a:spcAft>
              <a:buClr>
                <a:srgbClr val="10527B"/>
              </a:buClr>
              <a:buSzPts val="2400"/>
              <a:buFont typeface="Calibri"/>
              <a:buChar char="•"/>
            </a:pPr>
            <a:r>
              <a:rPr b="1" i="0" lang="en-US" sz="2000" u="none" cap="none" strike="noStrike">
                <a:solidFill>
                  <a:srgbClr val="10527B"/>
                </a:solidFill>
                <a:latin typeface="Lato"/>
                <a:ea typeface="Lato"/>
                <a:cs typeface="Lato"/>
                <a:sym typeface="Lato"/>
              </a:rPr>
              <a:t>Denmark</a:t>
            </a:r>
            <a:r>
              <a:rPr b="0" i="0" lang="en-US" sz="2000" u="none" cap="none" strike="noStrike">
                <a:solidFill>
                  <a:srgbClr val="10527B"/>
                </a:solidFill>
                <a:latin typeface="Lato"/>
                <a:ea typeface="Lato"/>
                <a:cs typeface="Lato"/>
                <a:sym typeface="Lato"/>
              </a:rPr>
              <a:t>: CS activity will be organized in September</a:t>
            </a:r>
            <a:endParaRPr b="0" i="0" sz="2000" u="none" cap="none" strike="noStrike">
              <a:solidFill>
                <a:srgbClr val="10527B"/>
              </a:solidFill>
              <a:latin typeface="Lato"/>
              <a:ea typeface="Lato"/>
              <a:cs typeface="Lato"/>
              <a:sym typeface="La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3">
                                            <p:txEl>
                                              <p:pRg end="0" st="0"/>
                                            </p:txEl>
                                          </p:spTgt>
                                        </p:tgtEl>
                                        <p:attrNameLst>
                                          <p:attrName>style.visibility</p:attrName>
                                        </p:attrNameLst>
                                      </p:cBhvr>
                                      <p:to>
                                        <p:strVal val="visible"/>
                                      </p:to>
                                    </p:set>
                                    <p:animEffect filter="fade" transition="in">
                                      <p:cBhvr>
                                        <p:cTn dur="1000"/>
                                        <p:tgtEl>
                                          <p:spTgt spid="21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3">
                                            <p:txEl>
                                              <p:pRg end="1" st="1"/>
                                            </p:txEl>
                                          </p:spTgt>
                                        </p:tgtEl>
                                        <p:attrNameLst>
                                          <p:attrName>style.visibility</p:attrName>
                                        </p:attrNameLst>
                                      </p:cBhvr>
                                      <p:to>
                                        <p:strVal val="visible"/>
                                      </p:to>
                                    </p:set>
                                    <p:animEffect filter="fade" transition="in">
                                      <p:cBhvr>
                                        <p:cTn dur="1000"/>
                                        <p:tgtEl>
                                          <p:spTgt spid="21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3">
                                            <p:txEl>
                                              <p:pRg end="2" st="2"/>
                                            </p:txEl>
                                          </p:spTgt>
                                        </p:tgtEl>
                                        <p:attrNameLst>
                                          <p:attrName>style.visibility</p:attrName>
                                        </p:attrNameLst>
                                      </p:cBhvr>
                                      <p:to>
                                        <p:strVal val="visible"/>
                                      </p:to>
                                    </p:set>
                                    <p:animEffect filter="fade" transition="in">
                                      <p:cBhvr>
                                        <p:cTn dur="1000"/>
                                        <p:tgtEl>
                                          <p:spTgt spid="21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4"/>
                                        </p:tgtEl>
                                        <p:attrNameLst>
                                          <p:attrName>style.visibility</p:attrName>
                                        </p:attrNameLst>
                                      </p:cBhvr>
                                      <p:to>
                                        <p:strVal val="visible"/>
                                      </p:to>
                                    </p:set>
                                    <p:animEffect filter="fade" transition="in">
                                      <p:cBhvr>
                                        <p:cTn dur="1000"/>
                                        <p:tgtEl>
                                          <p:spTgt spid="21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5"/>
                                        </p:tgtEl>
                                        <p:attrNameLst>
                                          <p:attrName>style.visibility</p:attrName>
                                        </p:attrNameLst>
                                      </p:cBhvr>
                                      <p:to>
                                        <p:strVal val="visible"/>
                                      </p:to>
                                    </p:set>
                                    <p:animEffect filter="fade" transition="in">
                                      <p:cBhvr>
                                        <p:cTn dur="1000"/>
                                        <p:tgtEl>
                                          <p:spTgt spid="21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gtEl>
                                        <p:attrNameLst>
                                          <p:attrName>style.visibility</p:attrName>
                                        </p:attrNameLst>
                                      </p:cBhvr>
                                      <p:to>
                                        <p:strVal val="visible"/>
                                      </p:to>
                                    </p:set>
                                    <p:animEffect filter="fade" transition="in">
                                      <p:cBhvr>
                                        <p:cTn dur="1000"/>
                                        <p:tgtEl>
                                          <p:spTgt spid="21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7">
                                            <p:txEl>
                                              <p:pRg end="0" st="0"/>
                                            </p:txEl>
                                          </p:spTgt>
                                        </p:tgtEl>
                                        <p:attrNameLst>
                                          <p:attrName>style.visibility</p:attrName>
                                        </p:attrNameLst>
                                      </p:cBhvr>
                                      <p:to>
                                        <p:strVal val="visible"/>
                                      </p:to>
                                    </p:set>
                                    <p:animEffect filter="fade" transition="in">
                                      <p:cBhvr>
                                        <p:cTn dur="1000"/>
                                        <p:tgtEl>
                                          <p:spTgt spid="217">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8">
                                            <p:txEl>
                                              <p:pRg end="0" st="0"/>
                                            </p:txEl>
                                          </p:spTgt>
                                        </p:tgtEl>
                                        <p:attrNameLst>
                                          <p:attrName>style.visibility</p:attrName>
                                        </p:attrNameLst>
                                      </p:cBhvr>
                                      <p:to>
                                        <p:strVal val="visible"/>
                                      </p:to>
                                    </p:set>
                                    <p:animEffect filter="fade" transition="in">
                                      <p:cBhvr>
                                        <p:cTn dur="1000"/>
                                        <p:tgtEl>
                                          <p:spTgt spid="218">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9">
                                            <p:txEl>
                                              <p:pRg end="0" st="0"/>
                                            </p:txEl>
                                          </p:spTgt>
                                        </p:tgtEl>
                                        <p:attrNameLst>
                                          <p:attrName>style.visibility</p:attrName>
                                        </p:attrNameLst>
                                      </p:cBhvr>
                                      <p:to>
                                        <p:strVal val="visible"/>
                                      </p:to>
                                    </p:set>
                                    <p:animEffect filter="fade" transition="in">
                                      <p:cBhvr>
                                        <p:cTn dur="1000"/>
                                        <p:tgtEl>
                                          <p:spTgt spid="219">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0"/>
                                        </p:tgtEl>
                                        <p:attrNameLst>
                                          <p:attrName>style.visibility</p:attrName>
                                        </p:attrNameLst>
                                      </p:cBhvr>
                                      <p:to>
                                        <p:strVal val="visible"/>
                                      </p:to>
                                    </p:set>
                                    <p:animEffect filter="fade" transition="in">
                                      <p:cBhvr>
                                        <p:cTn dur="1000"/>
                                        <p:tgtEl>
                                          <p:spTgt spid="22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12"/>
          <p:cNvSpPr txBox="1"/>
          <p:nvPr>
            <p:ph type="title"/>
          </p:nvPr>
        </p:nvSpPr>
        <p:spPr>
          <a:xfrm>
            <a:off x="1097280" y="286603"/>
            <a:ext cx="10058400" cy="1450757"/>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EE7334"/>
              </a:buClr>
              <a:buSzPts val="4400"/>
              <a:buFont typeface="Arial"/>
              <a:buNone/>
            </a:pPr>
            <a:r>
              <a:rPr b="1" lang="en-US">
                <a:solidFill>
                  <a:srgbClr val="EE7334"/>
                </a:solidFill>
                <a:latin typeface="Arial"/>
                <a:ea typeface="Arial"/>
                <a:cs typeface="Arial"/>
                <a:sym typeface="Arial"/>
              </a:rPr>
              <a:t>Conclusion</a:t>
            </a:r>
            <a:endParaRPr b="1">
              <a:solidFill>
                <a:srgbClr val="EE7334"/>
              </a:solidFill>
              <a:latin typeface="Arial"/>
              <a:ea typeface="Arial"/>
              <a:cs typeface="Arial"/>
              <a:sym typeface="Arial"/>
            </a:endParaRPr>
          </a:p>
        </p:txBody>
      </p:sp>
      <p:sp>
        <p:nvSpPr>
          <p:cNvPr id="226" name="Google Shape;226;p12"/>
          <p:cNvSpPr txBox="1"/>
          <p:nvPr>
            <p:ph idx="1" type="body"/>
          </p:nvPr>
        </p:nvSpPr>
        <p:spPr>
          <a:xfrm>
            <a:off x="1066800" y="1800013"/>
            <a:ext cx="10058400" cy="1080347"/>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rgbClr val="10527B"/>
              </a:buClr>
              <a:buSzPts val="2400"/>
              <a:buFont typeface="Calibri"/>
              <a:buChar char="•"/>
            </a:pPr>
            <a:r>
              <a:rPr b="1" lang="en-US" sz="2400">
                <a:solidFill>
                  <a:srgbClr val="10527B"/>
                </a:solidFill>
                <a:latin typeface="Lato"/>
                <a:ea typeface="Lato"/>
                <a:cs typeface="Lato"/>
                <a:sym typeface="Lato"/>
              </a:rPr>
              <a:t>Higher education libraries </a:t>
            </a:r>
            <a:r>
              <a:rPr lang="en-US" sz="2400">
                <a:solidFill>
                  <a:srgbClr val="10527B"/>
                </a:solidFill>
                <a:latin typeface="Lato"/>
                <a:ea typeface="Lato"/>
                <a:cs typeface="Lato"/>
                <a:sym typeface="Lato"/>
              </a:rPr>
              <a:t>that cooperated with public libraries in organizing citizen science activities have a </a:t>
            </a:r>
            <a:r>
              <a:rPr b="1" lang="en-US" sz="2400">
                <a:solidFill>
                  <a:srgbClr val="10527B"/>
                </a:solidFill>
                <a:latin typeface="Lato"/>
                <a:ea typeface="Lato"/>
                <a:cs typeface="Lato"/>
                <a:sym typeface="Lato"/>
              </a:rPr>
              <a:t>positive attitude </a:t>
            </a:r>
            <a:r>
              <a:rPr lang="en-US" sz="2400">
                <a:solidFill>
                  <a:srgbClr val="10527B"/>
                </a:solidFill>
                <a:latin typeface="Lato"/>
                <a:ea typeface="Lato"/>
                <a:cs typeface="Lato"/>
                <a:sym typeface="Lato"/>
              </a:rPr>
              <a:t>about cooperation</a:t>
            </a:r>
            <a:endParaRPr sz="2400">
              <a:solidFill>
                <a:srgbClr val="10527B"/>
              </a:solidFill>
              <a:latin typeface="Lato"/>
              <a:ea typeface="Lato"/>
              <a:cs typeface="Lato"/>
              <a:sym typeface="Lato"/>
            </a:endParaRPr>
          </a:p>
        </p:txBody>
      </p:sp>
      <p:sp>
        <p:nvSpPr>
          <p:cNvPr id="227" name="Google Shape;227;p12"/>
          <p:cNvSpPr txBox="1"/>
          <p:nvPr/>
        </p:nvSpPr>
        <p:spPr>
          <a:xfrm>
            <a:off x="1066800" y="2925339"/>
            <a:ext cx="10058400" cy="1080347"/>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rgbClr val="10527B"/>
              </a:buClr>
              <a:buSzPts val="2400"/>
              <a:buFont typeface="Calibri"/>
              <a:buChar char="•"/>
            </a:pPr>
            <a:r>
              <a:rPr b="0" i="0" lang="en-US" sz="2400" u="none" cap="none" strike="noStrike">
                <a:solidFill>
                  <a:srgbClr val="10527B"/>
                </a:solidFill>
                <a:latin typeface="Lato"/>
                <a:ea typeface="Lato"/>
                <a:cs typeface="Lato"/>
                <a:sym typeface="Lato"/>
              </a:rPr>
              <a:t>Certain obstacles exist:</a:t>
            </a:r>
            <a:endParaRPr/>
          </a:p>
          <a:p>
            <a:pPr indent="-228600" lvl="1" marL="685800" marR="0" rtl="0" algn="l">
              <a:lnSpc>
                <a:spcPct val="90000"/>
              </a:lnSpc>
              <a:spcBef>
                <a:spcPts val="0"/>
              </a:spcBef>
              <a:spcAft>
                <a:spcPts val="0"/>
              </a:spcAft>
              <a:buClr>
                <a:srgbClr val="10527B"/>
              </a:buClr>
              <a:buSzPts val="2400"/>
              <a:buFont typeface="Calibri"/>
              <a:buChar char="•"/>
            </a:pPr>
            <a:r>
              <a:rPr b="1" i="0" lang="en-US" sz="2400" u="none" cap="none" strike="noStrike">
                <a:solidFill>
                  <a:srgbClr val="10527B"/>
                </a:solidFill>
                <a:latin typeface="Lato"/>
                <a:ea typeface="Lato"/>
                <a:cs typeface="Lato"/>
                <a:sym typeface="Lato"/>
              </a:rPr>
              <a:t>lack of awareness and knowledge about Citizen science </a:t>
            </a:r>
            <a:endParaRPr/>
          </a:p>
          <a:p>
            <a:pPr indent="-228600" lvl="1" marL="685800" marR="0" rtl="0" algn="l">
              <a:lnSpc>
                <a:spcPct val="90000"/>
              </a:lnSpc>
              <a:spcBef>
                <a:spcPts val="0"/>
              </a:spcBef>
              <a:spcAft>
                <a:spcPts val="0"/>
              </a:spcAft>
              <a:buClr>
                <a:srgbClr val="10527B"/>
              </a:buClr>
              <a:buSzPts val="2400"/>
              <a:buFont typeface="Calibri"/>
              <a:buChar char="•"/>
            </a:pPr>
            <a:r>
              <a:rPr b="1" i="0" lang="en-US" sz="2400" u="none" cap="none" strike="noStrike">
                <a:solidFill>
                  <a:srgbClr val="10527B"/>
                </a:solidFill>
                <a:latin typeface="Lato"/>
                <a:ea typeface="Lato"/>
                <a:cs typeface="Lato"/>
                <a:sym typeface="Lato"/>
              </a:rPr>
              <a:t>lack of resources and financial barriers</a:t>
            </a:r>
            <a:endParaRPr b="0" i="0" sz="2400" u="none" cap="none" strike="noStrike">
              <a:solidFill>
                <a:srgbClr val="10527B"/>
              </a:solidFill>
              <a:latin typeface="Lato"/>
              <a:ea typeface="Lato"/>
              <a:cs typeface="Lato"/>
              <a:sym typeface="Lato"/>
            </a:endParaRPr>
          </a:p>
        </p:txBody>
      </p:sp>
      <p:sp>
        <p:nvSpPr>
          <p:cNvPr id="228" name="Google Shape;228;p12"/>
          <p:cNvSpPr txBox="1"/>
          <p:nvPr/>
        </p:nvSpPr>
        <p:spPr>
          <a:xfrm>
            <a:off x="1066800" y="4162213"/>
            <a:ext cx="10058400" cy="2177627"/>
          </a:xfrm>
          <a:prstGeom prst="rect">
            <a:avLst/>
          </a:prstGeom>
          <a:solidFill>
            <a:srgbClr val="F4DBD0"/>
          </a:solid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rgbClr val="10527B"/>
              </a:buClr>
              <a:buSzPts val="2400"/>
              <a:buFont typeface="Calibri"/>
              <a:buChar char="•"/>
            </a:pPr>
            <a:r>
              <a:rPr b="1" i="0" lang="en-US" sz="2800" u="none" cap="none" strike="noStrike">
                <a:solidFill>
                  <a:srgbClr val="10527B"/>
                </a:solidFill>
                <a:latin typeface="Lato"/>
                <a:ea typeface="Lato"/>
                <a:cs typeface="Lato"/>
                <a:sym typeface="Lato"/>
              </a:rPr>
              <a:t>Improvement points: </a:t>
            </a:r>
            <a:endParaRPr/>
          </a:p>
          <a:p>
            <a:pPr indent="-228600" lvl="1" marL="685800" marR="0" rtl="0" algn="l">
              <a:lnSpc>
                <a:spcPct val="90000"/>
              </a:lnSpc>
              <a:spcBef>
                <a:spcPts val="0"/>
              </a:spcBef>
              <a:spcAft>
                <a:spcPts val="0"/>
              </a:spcAft>
              <a:buClr>
                <a:srgbClr val="10527B"/>
              </a:buClr>
              <a:buSzPts val="2400"/>
              <a:buFont typeface="Calibri"/>
              <a:buChar char="•"/>
            </a:pPr>
            <a:r>
              <a:rPr b="0" i="0" lang="en-US" sz="2400" u="none" cap="none" strike="noStrike">
                <a:solidFill>
                  <a:srgbClr val="10527B"/>
                </a:solidFill>
                <a:latin typeface="Lato"/>
                <a:ea typeface="Lato"/>
                <a:cs typeface="Lato"/>
                <a:sym typeface="Lato"/>
              </a:rPr>
              <a:t>mapping of transferable skills in order to know exactly the human resources in libraries</a:t>
            </a:r>
            <a:endParaRPr/>
          </a:p>
          <a:p>
            <a:pPr indent="-228600" lvl="1" marL="685800" marR="0" rtl="0" algn="l">
              <a:lnSpc>
                <a:spcPct val="90000"/>
              </a:lnSpc>
              <a:spcBef>
                <a:spcPts val="0"/>
              </a:spcBef>
              <a:spcAft>
                <a:spcPts val="0"/>
              </a:spcAft>
              <a:buClr>
                <a:srgbClr val="10527B"/>
              </a:buClr>
              <a:buSzPts val="2400"/>
              <a:buFont typeface="Calibri"/>
              <a:buChar char="•"/>
            </a:pPr>
            <a:r>
              <a:rPr b="0" i="0" lang="en-US" sz="2400" u="none" cap="none" strike="noStrike">
                <a:solidFill>
                  <a:srgbClr val="10527B"/>
                </a:solidFill>
                <a:latin typeface="Lato"/>
                <a:ea typeface="Lato"/>
                <a:cs typeface="Lato"/>
                <a:sym typeface="Lato"/>
              </a:rPr>
              <a:t>better leadership and prioritization</a:t>
            </a:r>
            <a:endParaRPr/>
          </a:p>
          <a:p>
            <a:pPr indent="-228600" lvl="1" marL="685800" marR="0" rtl="0" algn="l">
              <a:lnSpc>
                <a:spcPct val="90000"/>
              </a:lnSpc>
              <a:spcBef>
                <a:spcPts val="0"/>
              </a:spcBef>
              <a:spcAft>
                <a:spcPts val="0"/>
              </a:spcAft>
              <a:buClr>
                <a:srgbClr val="10527B"/>
              </a:buClr>
              <a:buSzPts val="2400"/>
              <a:buFont typeface="Calibri"/>
              <a:buChar char="•"/>
            </a:pPr>
            <a:r>
              <a:rPr b="0" i="0" lang="en-US" sz="2400" u="none" cap="none" strike="noStrike">
                <a:solidFill>
                  <a:srgbClr val="10527B"/>
                </a:solidFill>
                <a:latin typeface="Lato"/>
                <a:ea typeface="Lato"/>
                <a:cs typeface="Lato"/>
                <a:sym typeface="Lato"/>
              </a:rPr>
              <a:t>citizen science activities become the basic activities of the library</a:t>
            </a:r>
            <a:endParaRPr/>
          </a:p>
          <a:p>
            <a:pPr indent="-228600" lvl="1" marL="685800" marR="0" rtl="0" algn="l">
              <a:lnSpc>
                <a:spcPct val="90000"/>
              </a:lnSpc>
              <a:spcBef>
                <a:spcPts val="0"/>
              </a:spcBef>
              <a:spcAft>
                <a:spcPts val="0"/>
              </a:spcAft>
              <a:buClr>
                <a:srgbClr val="10527B"/>
              </a:buClr>
              <a:buSzPts val="2400"/>
              <a:buFont typeface="Calibri"/>
              <a:buChar char="•"/>
            </a:pPr>
            <a:r>
              <a:rPr b="0" i="0" lang="en-US" sz="2400" u="none" cap="none" strike="noStrike">
                <a:solidFill>
                  <a:srgbClr val="10527B"/>
                </a:solidFill>
                <a:latin typeface="Lato"/>
                <a:ea typeface="Lato"/>
                <a:cs typeface="Lato"/>
                <a:sym typeface="Lato"/>
              </a:rPr>
              <a:t>collegiality is crucial for carrying out these activities.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26">
                                            <p:txEl>
                                              <p:pRg end="0" st="0"/>
                                            </p:txEl>
                                          </p:spTgt>
                                        </p:tgtEl>
                                        <p:attrNameLst>
                                          <p:attrName>style.visibility</p:attrName>
                                        </p:attrNameLst>
                                      </p:cBhvr>
                                      <p:to>
                                        <p:strVal val="visible"/>
                                      </p:to>
                                    </p:set>
                                    <p:anim calcmode="lin" valueType="num">
                                      <p:cBhvr additive="base">
                                        <p:cTn dur="500"/>
                                        <p:tgtEl>
                                          <p:spTgt spid="226">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27"/>
                                        </p:tgtEl>
                                        <p:attrNameLst>
                                          <p:attrName>style.visibility</p:attrName>
                                        </p:attrNameLst>
                                      </p:cBhvr>
                                      <p:to>
                                        <p:strVal val="visible"/>
                                      </p:to>
                                    </p:set>
                                    <p:anim calcmode="lin" valueType="num">
                                      <p:cBhvr additive="base">
                                        <p:cTn dur="500"/>
                                        <p:tgtEl>
                                          <p:spTgt spid="227"/>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28"/>
                                        </p:tgtEl>
                                        <p:attrNameLst>
                                          <p:attrName>style.visibility</p:attrName>
                                        </p:attrNameLst>
                                      </p:cBhvr>
                                      <p:to>
                                        <p:strVal val="visible"/>
                                      </p:to>
                                    </p:set>
                                    <p:anim calcmode="lin" valueType="num">
                                      <p:cBhvr additive="base">
                                        <p:cTn dur="500"/>
                                        <p:tgtEl>
                                          <p:spTgt spid="228"/>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13"/>
          <p:cNvSpPr txBox="1"/>
          <p:nvPr>
            <p:ph type="title"/>
          </p:nvPr>
        </p:nvSpPr>
        <p:spPr>
          <a:xfrm>
            <a:off x="838200" y="2552858"/>
            <a:ext cx="105156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EE7334"/>
              </a:buClr>
              <a:buSzPts val="4400"/>
              <a:buFont typeface="Arial"/>
              <a:buNone/>
            </a:pPr>
            <a:r>
              <a:rPr b="1" lang="en-US" sz="6000">
                <a:solidFill>
                  <a:srgbClr val="EE7334"/>
                </a:solidFill>
                <a:latin typeface="Lato"/>
                <a:ea typeface="Lato"/>
                <a:cs typeface="Lato"/>
                <a:sym typeface="Lato"/>
              </a:rPr>
              <a:t>Thank you</a:t>
            </a:r>
            <a:r>
              <a:rPr lang="en-US" sz="6000">
                <a:latin typeface="Lato"/>
                <a:ea typeface="Lato"/>
                <a:cs typeface="Lato"/>
                <a:sym typeface="Lato"/>
              </a:rPr>
              <a:t> </a:t>
            </a:r>
            <a:r>
              <a:rPr lang="en-US" sz="6000">
                <a:solidFill>
                  <a:srgbClr val="447898"/>
                </a:solidFill>
                <a:latin typeface="Lato"/>
                <a:ea typeface="Lato"/>
                <a:cs typeface="Lato"/>
                <a:sym typeface="Lato"/>
              </a:rPr>
              <a:t>for your attention!</a:t>
            </a:r>
            <a:endParaRPr sz="3200">
              <a:solidFill>
                <a:srgbClr val="447898"/>
              </a:solidFill>
              <a:latin typeface="Lato"/>
              <a:ea typeface="Lato"/>
              <a:cs typeface="Lato"/>
              <a:sym typeface="Lato"/>
            </a:endParaRPr>
          </a:p>
        </p:txBody>
      </p:sp>
      <p:pic>
        <p:nvPicPr>
          <p:cNvPr descr="Εικόνα που περιέχει κείμενο&#10;&#10;Περιγραφή που δημιουργήθηκε αυτόματα" id="234" name="Google Shape;234;p13"/>
          <p:cNvPicPr preferRelativeResize="0"/>
          <p:nvPr/>
        </p:nvPicPr>
        <p:blipFill rotWithShape="1">
          <a:blip r:embed="rId3">
            <a:alphaModFix/>
          </a:blip>
          <a:srcRect b="0" l="0" r="0" t="0"/>
          <a:stretch/>
        </p:blipFill>
        <p:spPr>
          <a:xfrm>
            <a:off x="203718" y="6042597"/>
            <a:ext cx="3317033" cy="69589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2"/>
          <p:cNvSpPr txBox="1"/>
          <p:nvPr>
            <p:ph type="title"/>
          </p:nvPr>
        </p:nvSpPr>
        <p:spPr>
          <a:xfrm>
            <a:off x="1097280" y="286603"/>
            <a:ext cx="10058400" cy="1135797"/>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rgbClr val="EE7334"/>
              </a:buClr>
              <a:buSzPts val="4400"/>
              <a:buNone/>
            </a:pPr>
            <a:r>
              <a:rPr b="1" lang="en-US" sz="6000">
                <a:solidFill>
                  <a:srgbClr val="EE7334"/>
                </a:solidFill>
                <a:latin typeface="Lato"/>
                <a:ea typeface="Lato"/>
                <a:cs typeface="Lato"/>
                <a:sym typeface="Lato"/>
              </a:rPr>
              <a:t>Agenda</a:t>
            </a:r>
            <a:endParaRPr b="1" sz="6000">
              <a:solidFill>
                <a:srgbClr val="EE7334"/>
              </a:solidFill>
              <a:latin typeface="Lato"/>
              <a:ea typeface="Lato"/>
              <a:cs typeface="Lato"/>
              <a:sym typeface="Lato"/>
            </a:endParaRPr>
          </a:p>
        </p:txBody>
      </p:sp>
      <p:grpSp>
        <p:nvGrpSpPr>
          <p:cNvPr id="115" name="Google Shape;115;p2"/>
          <p:cNvGrpSpPr/>
          <p:nvPr/>
        </p:nvGrpSpPr>
        <p:grpSpPr>
          <a:xfrm>
            <a:off x="931383" y="1675209"/>
            <a:ext cx="9671108" cy="4169360"/>
            <a:chOff x="59025" y="820708"/>
            <a:chExt cx="9671108" cy="4169360"/>
          </a:xfrm>
        </p:grpSpPr>
        <p:sp>
          <p:nvSpPr>
            <p:cNvPr id="116" name="Google Shape;116;p2"/>
            <p:cNvSpPr/>
            <p:nvPr/>
          </p:nvSpPr>
          <p:spPr>
            <a:xfrm>
              <a:off x="6774832" y="1427724"/>
              <a:ext cx="2955301" cy="2955848"/>
            </a:xfrm>
            <a:prstGeom prst="ellipse">
              <a:avLst/>
            </a:prstGeom>
            <a:solidFill>
              <a:srgbClr val="E3831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2"/>
            <p:cNvSpPr/>
            <p:nvPr/>
          </p:nvSpPr>
          <p:spPr>
            <a:xfrm>
              <a:off x="6872958" y="1526270"/>
              <a:ext cx="2759051" cy="2758757"/>
            </a:xfrm>
            <a:prstGeom prst="ellipse">
              <a:avLst/>
            </a:prstGeom>
            <a:solidFill>
              <a:schemeClr val="lt1">
                <a:alpha val="89803"/>
              </a:schemeClr>
            </a:solidFill>
            <a:ln cap="flat" cmpd="sng" w="25400">
              <a:solidFill>
                <a:srgbClr val="E3831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2"/>
            <p:cNvSpPr txBox="1"/>
            <p:nvPr/>
          </p:nvSpPr>
          <p:spPr>
            <a:xfrm>
              <a:off x="7267383" y="1920452"/>
              <a:ext cx="1970200" cy="1970392"/>
            </a:xfrm>
            <a:prstGeom prst="rect">
              <a:avLst/>
            </a:prstGeom>
            <a:noFill/>
            <a:ln>
              <a:noFill/>
            </a:ln>
          </p:spPr>
          <p:txBody>
            <a:bodyPr anchorCtr="0" anchor="ctr" bIns="46975" lIns="46975" spcFirstLastPara="1" rIns="46975" wrap="square" tIns="46975">
              <a:noAutofit/>
            </a:bodyPr>
            <a:lstStyle/>
            <a:p>
              <a:pPr indent="0" lvl="0" marL="0" marR="0" rtl="0" algn="ctr">
                <a:lnSpc>
                  <a:spcPct val="90000"/>
                </a:lnSpc>
                <a:spcBef>
                  <a:spcPts val="0"/>
                </a:spcBef>
                <a:spcAft>
                  <a:spcPts val="0"/>
                </a:spcAft>
                <a:buClr>
                  <a:srgbClr val="000000"/>
                </a:buClr>
                <a:buSzPts val="3700"/>
                <a:buFont typeface="Arial"/>
                <a:buNone/>
              </a:pPr>
              <a:r>
                <a:rPr b="1" i="0" lang="en-US" sz="3700" u="none" cap="none" strike="noStrike">
                  <a:solidFill>
                    <a:srgbClr val="447898"/>
                  </a:solidFill>
                  <a:latin typeface="Lato"/>
                  <a:ea typeface="Lato"/>
                  <a:cs typeface="Lato"/>
                  <a:sym typeface="Lato"/>
                </a:rPr>
                <a:t>Good practice</a:t>
              </a:r>
              <a:endParaRPr b="1" i="0" sz="3700" u="none" cap="none" strike="noStrike">
                <a:solidFill>
                  <a:srgbClr val="447898"/>
                </a:solidFill>
                <a:latin typeface="Lato"/>
                <a:ea typeface="Lato"/>
                <a:cs typeface="Lato"/>
                <a:sym typeface="Lato"/>
              </a:endParaRPr>
            </a:p>
          </p:txBody>
        </p:sp>
        <p:sp>
          <p:nvSpPr>
            <p:cNvPr id="119" name="Google Shape;119;p2"/>
            <p:cNvSpPr/>
            <p:nvPr/>
          </p:nvSpPr>
          <p:spPr>
            <a:xfrm rot="2700000">
              <a:off x="3724003" y="1431297"/>
              <a:ext cx="2948183" cy="2948183"/>
            </a:xfrm>
            <a:prstGeom prst="teardrop">
              <a:avLst>
                <a:gd fmla="val 100000" name="adj"/>
              </a:avLst>
            </a:prstGeom>
            <a:solidFill>
              <a:srgbClr val="E3831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2"/>
            <p:cNvSpPr/>
            <p:nvPr/>
          </p:nvSpPr>
          <p:spPr>
            <a:xfrm>
              <a:off x="3818569" y="1526270"/>
              <a:ext cx="2759051" cy="2758757"/>
            </a:xfrm>
            <a:prstGeom prst="ellipse">
              <a:avLst/>
            </a:prstGeom>
            <a:solidFill>
              <a:schemeClr val="lt1">
                <a:alpha val="89803"/>
              </a:schemeClr>
            </a:solidFill>
            <a:ln cap="flat" cmpd="sng" w="25400">
              <a:solidFill>
                <a:srgbClr val="E3831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2"/>
            <p:cNvSpPr txBox="1"/>
            <p:nvPr/>
          </p:nvSpPr>
          <p:spPr>
            <a:xfrm>
              <a:off x="4212994" y="1920452"/>
              <a:ext cx="1970200" cy="1970392"/>
            </a:xfrm>
            <a:prstGeom prst="rect">
              <a:avLst/>
            </a:prstGeom>
            <a:noFill/>
            <a:ln>
              <a:noFill/>
            </a:ln>
          </p:spPr>
          <p:txBody>
            <a:bodyPr anchorCtr="0" anchor="ctr" bIns="46975" lIns="46975" spcFirstLastPara="1" rIns="46975" wrap="square" tIns="46975">
              <a:noAutofit/>
            </a:bodyPr>
            <a:lstStyle/>
            <a:p>
              <a:pPr indent="0" lvl="0" marL="0" marR="0" rtl="0" algn="ctr">
                <a:lnSpc>
                  <a:spcPct val="90000"/>
                </a:lnSpc>
                <a:spcBef>
                  <a:spcPts val="0"/>
                </a:spcBef>
                <a:spcAft>
                  <a:spcPts val="0"/>
                </a:spcAft>
                <a:buClr>
                  <a:srgbClr val="000000"/>
                </a:buClr>
                <a:buSzPts val="3700"/>
                <a:buFont typeface="Arial"/>
                <a:buNone/>
              </a:pPr>
              <a:r>
                <a:rPr b="1" i="0" lang="en-US" sz="3700" u="none" cap="none" strike="noStrike">
                  <a:solidFill>
                    <a:srgbClr val="447898"/>
                  </a:solidFill>
                  <a:latin typeface="Arial"/>
                  <a:ea typeface="Arial"/>
                  <a:cs typeface="Arial"/>
                  <a:sym typeface="Arial"/>
                </a:rPr>
                <a:t>Survey and results</a:t>
              </a:r>
              <a:endParaRPr b="1" i="0" sz="3700" u="none" cap="none" strike="noStrike">
                <a:solidFill>
                  <a:srgbClr val="447898"/>
                </a:solidFill>
                <a:latin typeface="Arial"/>
                <a:ea typeface="Arial"/>
                <a:cs typeface="Arial"/>
                <a:sym typeface="Arial"/>
              </a:endParaRPr>
            </a:p>
          </p:txBody>
        </p:sp>
        <p:sp>
          <p:nvSpPr>
            <p:cNvPr id="122" name="Google Shape;122;p2"/>
            <p:cNvSpPr/>
            <p:nvPr/>
          </p:nvSpPr>
          <p:spPr>
            <a:xfrm rot="2700000">
              <a:off x="669614" y="1431297"/>
              <a:ext cx="2948183" cy="2948183"/>
            </a:xfrm>
            <a:prstGeom prst="teardrop">
              <a:avLst>
                <a:gd fmla="val 100000" name="adj"/>
              </a:avLst>
            </a:prstGeom>
            <a:solidFill>
              <a:srgbClr val="E3831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2"/>
            <p:cNvSpPr/>
            <p:nvPr/>
          </p:nvSpPr>
          <p:spPr>
            <a:xfrm>
              <a:off x="764180" y="1526270"/>
              <a:ext cx="2759051" cy="2758757"/>
            </a:xfrm>
            <a:prstGeom prst="ellipse">
              <a:avLst/>
            </a:prstGeom>
            <a:solidFill>
              <a:schemeClr val="lt1">
                <a:alpha val="89803"/>
              </a:schemeClr>
            </a:solidFill>
            <a:ln cap="flat" cmpd="sng" w="25400">
              <a:solidFill>
                <a:srgbClr val="E3831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2"/>
            <p:cNvSpPr txBox="1"/>
            <p:nvPr/>
          </p:nvSpPr>
          <p:spPr>
            <a:xfrm>
              <a:off x="1158605" y="1920452"/>
              <a:ext cx="1970200" cy="1970392"/>
            </a:xfrm>
            <a:prstGeom prst="rect">
              <a:avLst/>
            </a:prstGeom>
            <a:noFill/>
            <a:ln>
              <a:noFill/>
            </a:ln>
          </p:spPr>
          <p:txBody>
            <a:bodyPr anchorCtr="0" anchor="ctr" bIns="46975" lIns="46975" spcFirstLastPara="1" rIns="46975" wrap="square" tIns="46975">
              <a:noAutofit/>
            </a:bodyPr>
            <a:lstStyle/>
            <a:p>
              <a:pPr indent="0" lvl="0" marL="0" marR="0" rtl="0" algn="ctr">
                <a:lnSpc>
                  <a:spcPct val="90000"/>
                </a:lnSpc>
                <a:spcBef>
                  <a:spcPts val="0"/>
                </a:spcBef>
                <a:spcAft>
                  <a:spcPts val="0"/>
                </a:spcAft>
                <a:buClr>
                  <a:srgbClr val="000000"/>
                </a:buClr>
                <a:buSzPts val="3700"/>
                <a:buFont typeface="Arial"/>
                <a:buNone/>
              </a:pPr>
              <a:r>
                <a:rPr b="1" i="0" lang="en-US" sz="3700" u="none" cap="none" strike="noStrike">
                  <a:solidFill>
                    <a:srgbClr val="447898"/>
                  </a:solidFill>
                  <a:latin typeface="Lato"/>
                  <a:ea typeface="Lato"/>
                  <a:cs typeface="Lato"/>
                  <a:sym typeface="Lato"/>
                </a:rPr>
                <a:t>About CeOS_SE</a:t>
              </a:r>
              <a:endParaRPr b="1" i="0" sz="3700" u="none" cap="none" strike="noStrike">
                <a:solidFill>
                  <a:srgbClr val="447898"/>
                </a:solidFill>
                <a:latin typeface="Lato"/>
                <a:ea typeface="Lato"/>
                <a:cs typeface="Lato"/>
                <a:sym typeface="Lato"/>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3"/>
          <p:cNvSpPr txBox="1"/>
          <p:nvPr>
            <p:ph type="title"/>
          </p:nvPr>
        </p:nvSpPr>
        <p:spPr>
          <a:xfrm>
            <a:off x="1066800" y="562175"/>
            <a:ext cx="10058400" cy="1450757"/>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EE7334"/>
              </a:buClr>
              <a:buSzPts val="4400"/>
              <a:buFont typeface="Arial"/>
              <a:buNone/>
            </a:pPr>
            <a:r>
              <a:rPr b="1" lang="en-US">
                <a:solidFill>
                  <a:srgbClr val="EE7334"/>
                </a:solidFill>
                <a:latin typeface="Arial"/>
                <a:ea typeface="Arial"/>
                <a:cs typeface="Arial"/>
                <a:sym typeface="Arial"/>
              </a:rPr>
              <a:t>About CeOS_SE project</a:t>
            </a:r>
            <a:endParaRPr b="1">
              <a:solidFill>
                <a:srgbClr val="EE7334"/>
              </a:solidFill>
              <a:latin typeface="Arial"/>
              <a:ea typeface="Arial"/>
              <a:cs typeface="Arial"/>
              <a:sym typeface="Arial"/>
            </a:endParaRPr>
          </a:p>
        </p:txBody>
      </p:sp>
      <p:sp>
        <p:nvSpPr>
          <p:cNvPr id="130" name="Google Shape;130;p3"/>
          <p:cNvSpPr txBox="1"/>
          <p:nvPr>
            <p:ph idx="1" type="body"/>
          </p:nvPr>
        </p:nvSpPr>
        <p:spPr>
          <a:xfrm>
            <a:off x="1097280" y="1845734"/>
            <a:ext cx="10058400" cy="4023360"/>
          </a:xfrm>
          <a:prstGeom prst="rect">
            <a:avLst/>
          </a:prstGeom>
          <a:noFill/>
          <a:ln>
            <a:noFill/>
          </a:ln>
        </p:spPr>
        <p:txBody>
          <a:bodyPr anchorCtr="0" anchor="t" bIns="45700" lIns="91425" spcFirstLastPara="1" rIns="91425" wrap="square" tIns="45700">
            <a:normAutofit/>
          </a:bodyPr>
          <a:lstStyle/>
          <a:p>
            <a:pPr indent="-381000" lvl="0" marL="457200" rtl="0" algn="just">
              <a:lnSpc>
                <a:spcPct val="150000"/>
              </a:lnSpc>
              <a:spcBef>
                <a:spcPts val="0"/>
              </a:spcBef>
              <a:spcAft>
                <a:spcPts val="0"/>
              </a:spcAft>
              <a:buClr>
                <a:srgbClr val="10527B"/>
              </a:buClr>
              <a:buSzPts val="2400"/>
              <a:buFont typeface="Calibri"/>
              <a:buChar char="•"/>
            </a:pPr>
            <a:r>
              <a:rPr lang="en-US" sz="2400">
                <a:solidFill>
                  <a:srgbClr val="10527B"/>
                </a:solidFill>
                <a:latin typeface="Lato"/>
                <a:ea typeface="Lato"/>
                <a:cs typeface="Lato"/>
                <a:sym typeface="Lato"/>
              </a:rPr>
              <a:t>1 Jan 2022 – 1 Jan 2025</a:t>
            </a:r>
            <a:endParaRPr/>
          </a:p>
          <a:p>
            <a:pPr indent="-381000" lvl="0" marL="457200" rtl="0" algn="just">
              <a:lnSpc>
                <a:spcPct val="150000"/>
              </a:lnSpc>
              <a:spcBef>
                <a:spcPts val="800"/>
              </a:spcBef>
              <a:spcAft>
                <a:spcPts val="0"/>
              </a:spcAft>
              <a:buClr>
                <a:srgbClr val="10527B"/>
              </a:buClr>
              <a:buSzPts val="2400"/>
              <a:buFont typeface="Calibri"/>
              <a:buChar char="•"/>
            </a:pPr>
            <a:r>
              <a:rPr lang="en-US" sz="2400">
                <a:solidFill>
                  <a:srgbClr val="10527B"/>
                </a:solidFill>
                <a:latin typeface="Lato"/>
                <a:ea typeface="Lato"/>
                <a:cs typeface="Lato"/>
                <a:sym typeface="Lato"/>
              </a:rPr>
              <a:t>Project led by LIBER with partners in 7 countries</a:t>
            </a:r>
            <a:endParaRPr/>
          </a:p>
          <a:p>
            <a:pPr indent="-381000" lvl="0" marL="457200" rtl="0" algn="just">
              <a:lnSpc>
                <a:spcPct val="150000"/>
              </a:lnSpc>
              <a:spcBef>
                <a:spcPts val="800"/>
              </a:spcBef>
              <a:spcAft>
                <a:spcPts val="800"/>
              </a:spcAft>
              <a:buClr>
                <a:srgbClr val="10527B"/>
              </a:buClr>
              <a:buSzPts val="2400"/>
              <a:buFont typeface="Calibri"/>
              <a:buChar char="•"/>
            </a:pPr>
            <a:r>
              <a:rPr b="1" lang="en-US" sz="2400">
                <a:solidFill>
                  <a:srgbClr val="10527B"/>
                </a:solidFill>
                <a:latin typeface="Lato"/>
                <a:ea typeface="Lato"/>
                <a:cs typeface="Lato"/>
                <a:sym typeface="Lato"/>
              </a:rPr>
              <a:t>GOAL</a:t>
            </a:r>
            <a:r>
              <a:rPr lang="en-US" sz="2400">
                <a:solidFill>
                  <a:srgbClr val="10527B"/>
                </a:solidFill>
                <a:latin typeface="Lato"/>
                <a:ea typeface="Lato"/>
                <a:cs typeface="Lato"/>
                <a:sym typeface="Lato"/>
              </a:rPr>
              <a:t>: raise awareness of mainstream Open Science and Citizen Science practices in SE European countries</a:t>
            </a:r>
            <a:endParaRPr sz="2400">
              <a:solidFill>
                <a:srgbClr val="10527B"/>
              </a:solidFill>
              <a:latin typeface="Lato"/>
              <a:ea typeface="Lato"/>
              <a:cs typeface="Lato"/>
              <a:sym typeface="Lato"/>
            </a:endParaRPr>
          </a:p>
        </p:txBody>
      </p:sp>
      <p:pic>
        <p:nvPicPr>
          <p:cNvPr id="131" name="Google Shape;131;p3"/>
          <p:cNvPicPr preferRelativeResize="0"/>
          <p:nvPr/>
        </p:nvPicPr>
        <p:blipFill rotWithShape="1">
          <a:blip r:embed="rId3">
            <a:alphaModFix/>
          </a:blip>
          <a:srcRect b="0" l="0" r="0" t="0"/>
          <a:stretch/>
        </p:blipFill>
        <p:spPr>
          <a:xfrm>
            <a:off x="5686816" y="2136003"/>
            <a:ext cx="8617907" cy="4152063"/>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4"/>
          <p:cNvSpPr txBox="1"/>
          <p:nvPr>
            <p:ph type="title"/>
          </p:nvPr>
        </p:nvSpPr>
        <p:spPr>
          <a:xfrm>
            <a:off x="1097280" y="624840"/>
            <a:ext cx="10058400" cy="111252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EE7334"/>
              </a:buClr>
              <a:buSzPts val="4400"/>
              <a:buNone/>
            </a:pPr>
            <a:r>
              <a:rPr b="1" lang="en-US" sz="2800">
                <a:solidFill>
                  <a:srgbClr val="EE7334"/>
                </a:solidFill>
                <a:latin typeface="Arial"/>
                <a:ea typeface="Arial"/>
                <a:cs typeface="Arial"/>
                <a:sym typeface="Arial"/>
              </a:rPr>
              <a:t>PR2: Report on implementation of citizen-</a:t>
            </a:r>
            <a:r>
              <a:rPr b="1" i="1" lang="en-US" sz="2800">
                <a:solidFill>
                  <a:srgbClr val="EE7334"/>
                </a:solidFill>
                <a:latin typeface="Arial"/>
                <a:ea typeface="Arial"/>
                <a:cs typeface="Arial"/>
                <a:sym typeface="Arial"/>
              </a:rPr>
              <a:t>enhanced open science in various open knowledge hubs in SE Europe</a:t>
            </a:r>
            <a:endParaRPr b="1" i="1" sz="2800">
              <a:solidFill>
                <a:srgbClr val="EE7334"/>
              </a:solidFill>
              <a:latin typeface="Arial"/>
              <a:ea typeface="Arial"/>
              <a:cs typeface="Arial"/>
              <a:sym typeface="Arial"/>
            </a:endParaRPr>
          </a:p>
        </p:txBody>
      </p:sp>
      <p:sp>
        <p:nvSpPr>
          <p:cNvPr id="137" name="Google Shape;137;p4"/>
          <p:cNvSpPr txBox="1"/>
          <p:nvPr>
            <p:ph idx="1" type="body"/>
          </p:nvPr>
        </p:nvSpPr>
        <p:spPr>
          <a:xfrm>
            <a:off x="792479" y="2103120"/>
            <a:ext cx="10628555" cy="1021080"/>
          </a:xfrm>
          <a:prstGeom prst="rect">
            <a:avLst/>
          </a:prstGeom>
          <a:noFill/>
          <a:ln>
            <a:noFill/>
          </a:ln>
        </p:spPr>
        <p:txBody>
          <a:bodyPr anchorCtr="0" anchor="t" bIns="45700" lIns="91425" spcFirstLastPara="1" rIns="91425" wrap="square" tIns="45700">
            <a:normAutofit fontScale="92500"/>
          </a:bodyPr>
          <a:lstStyle/>
          <a:p>
            <a:pPr indent="-342900" lvl="0" marL="342900" rtl="0" algn="l">
              <a:lnSpc>
                <a:spcPct val="90000"/>
              </a:lnSpc>
              <a:spcBef>
                <a:spcPts val="0"/>
              </a:spcBef>
              <a:spcAft>
                <a:spcPts val="0"/>
              </a:spcAft>
              <a:buClr>
                <a:srgbClr val="10527B"/>
              </a:buClr>
              <a:buSzPct val="108108"/>
              <a:buFont typeface="Arial"/>
              <a:buChar char="•"/>
            </a:pPr>
            <a:r>
              <a:rPr b="1" lang="en-US" sz="2400">
                <a:solidFill>
                  <a:srgbClr val="447898"/>
                </a:solidFill>
                <a:latin typeface="Lato"/>
                <a:ea typeface="Lato"/>
                <a:cs typeface="Lato"/>
                <a:sym typeface="Lato"/>
              </a:rPr>
              <a:t>PR2 facilitates transfer and participation in SE Europe between university libraries (</a:t>
            </a:r>
            <a:r>
              <a:rPr b="1" i="1" lang="en-US" sz="2400">
                <a:solidFill>
                  <a:srgbClr val="447898"/>
                </a:solidFill>
                <a:latin typeface="Lato"/>
                <a:ea typeface="Lato"/>
                <a:cs typeface="Lato"/>
                <a:sym typeface="Lato"/>
              </a:rPr>
              <a:t>project partners</a:t>
            </a:r>
            <a:r>
              <a:rPr b="1" lang="en-US" sz="2400">
                <a:solidFill>
                  <a:srgbClr val="447898"/>
                </a:solidFill>
                <a:latin typeface="Lato"/>
                <a:ea typeface="Lato"/>
                <a:cs typeface="Lato"/>
                <a:sym typeface="Lato"/>
              </a:rPr>
              <a:t>) and public libraries (</a:t>
            </a:r>
            <a:r>
              <a:rPr b="1" i="1" lang="en-US" sz="2400">
                <a:solidFill>
                  <a:srgbClr val="447898"/>
                </a:solidFill>
                <a:latin typeface="Lato"/>
                <a:ea typeface="Lato"/>
                <a:cs typeface="Lato"/>
                <a:sym typeface="Lato"/>
              </a:rPr>
              <a:t>associated partners</a:t>
            </a:r>
            <a:r>
              <a:rPr b="1" lang="en-US" sz="2400">
                <a:solidFill>
                  <a:srgbClr val="447898"/>
                </a:solidFill>
                <a:latin typeface="Lato"/>
                <a:ea typeface="Lato"/>
                <a:cs typeface="Lato"/>
                <a:sym typeface="Lato"/>
              </a:rPr>
              <a:t>) </a:t>
            </a:r>
            <a:endParaRPr b="1" sz="2400" u="sng">
              <a:solidFill>
                <a:srgbClr val="447898"/>
              </a:solidFill>
              <a:latin typeface="Lato"/>
              <a:ea typeface="Lato"/>
              <a:cs typeface="Lato"/>
              <a:sym typeface="Lato"/>
            </a:endParaRPr>
          </a:p>
          <a:p>
            <a:pPr indent="0" lvl="0" marL="0" rtl="0" algn="l">
              <a:lnSpc>
                <a:spcPct val="90000"/>
              </a:lnSpc>
              <a:spcBef>
                <a:spcPts val="600"/>
              </a:spcBef>
              <a:spcAft>
                <a:spcPts val="600"/>
              </a:spcAft>
              <a:buClr>
                <a:srgbClr val="10527B"/>
              </a:buClr>
              <a:buSzPct val="108108"/>
              <a:buNone/>
            </a:pPr>
            <a:r>
              <a:t/>
            </a:r>
            <a:endParaRPr sz="2400" u="sng">
              <a:solidFill>
                <a:srgbClr val="10527B"/>
              </a:solidFill>
              <a:latin typeface="Lato"/>
              <a:ea typeface="Lato"/>
              <a:cs typeface="Lato"/>
              <a:sym typeface="Lato"/>
            </a:endParaRPr>
          </a:p>
        </p:txBody>
      </p:sp>
      <p:sp>
        <p:nvSpPr>
          <p:cNvPr id="138" name="Google Shape;138;p4"/>
          <p:cNvSpPr txBox="1"/>
          <p:nvPr/>
        </p:nvSpPr>
        <p:spPr>
          <a:xfrm>
            <a:off x="796962" y="3246120"/>
            <a:ext cx="10628555" cy="2788920"/>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rgbClr val="10527B"/>
              </a:buClr>
              <a:buSzPts val="2400"/>
              <a:buFont typeface="Calibri"/>
              <a:buNone/>
            </a:pPr>
            <a:r>
              <a:rPr b="1" i="0" lang="en-US" sz="2400" u="sng" cap="none" strike="noStrike">
                <a:solidFill>
                  <a:srgbClr val="10527B"/>
                </a:solidFill>
                <a:latin typeface="Lato"/>
                <a:ea typeface="Lato"/>
                <a:cs typeface="Lato"/>
                <a:sym typeface="Lato"/>
              </a:rPr>
              <a:t>3 activities:</a:t>
            </a:r>
            <a:endParaRPr b="1" i="0" sz="2400" u="none" cap="none" strike="noStrike">
              <a:solidFill>
                <a:srgbClr val="3F3F3F"/>
              </a:solidFill>
              <a:latin typeface="Lato"/>
              <a:ea typeface="Lato"/>
              <a:cs typeface="Lato"/>
              <a:sym typeface="Lato"/>
            </a:endParaRPr>
          </a:p>
          <a:p>
            <a:pPr indent="-228600" lvl="0" marL="228600" marR="0" rtl="0" algn="l">
              <a:lnSpc>
                <a:spcPct val="90000"/>
              </a:lnSpc>
              <a:spcBef>
                <a:spcPts val="600"/>
              </a:spcBef>
              <a:spcAft>
                <a:spcPts val="0"/>
              </a:spcAft>
              <a:buClr>
                <a:srgbClr val="10527B"/>
              </a:buClr>
              <a:buSzPts val="2400"/>
              <a:buFont typeface="Calibri"/>
              <a:buChar char="•"/>
            </a:pPr>
            <a:r>
              <a:rPr b="1" i="0" lang="en-US" sz="2400" u="none" cap="none" strike="noStrike">
                <a:solidFill>
                  <a:srgbClr val="10527B"/>
                </a:solidFill>
                <a:latin typeface="Lato"/>
                <a:ea typeface="Lato"/>
                <a:cs typeface="Lato"/>
                <a:sym typeface="Lato"/>
              </a:rPr>
              <a:t>PR2A1.</a:t>
            </a:r>
            <a:r>
              <a:rPr b="0" i="0" lang="en-US" sz="2400" u="none" cap="none" strike="noStrike">
                <a:solidFill>
                  <a:srgbClr val="10527B"/>
                </a:solidFill>
                <a:latin typeface="Lato"/>
                <a:ea typeface="Lato"/>
                <a:cs typeface="Lato"/>
                <a:sym typeface="Lato"/>
              </a:rPr>
              <a:t> Collection of practices of university and public libraries’ collaboration in SE Europe to mainstream CEOS – </a:t>
            </a:r>
            <a:r>
              <a:rPr b="1" i="0" lang="en-US" sz="2400" u="none" cap="none" strike="noStrike">
                <a:solidFill>
                  <a:schemeClr val="accent2"/>
                </a:solidFill>
                <a:latin typeface="Lato"/>
                <a:ea typeface="Lato"/>
                <a:cs typeface="Lato"/>
                <a:sym typeface="Lato"/>
              </a:rPr>
              <a:t>survey </a:t>
            </a:r>
            <a:endParaRPr b="1" i="0" sz="2400" u="none" cap="none" strike="noStrike">
              <a:solidFill>
                <a:schemeClr val="accent2"/>
              </a:solidFill>
              <a:latin typeface="Lato"/>
              <a:ea typeface="Lato"/>
              <a:cs typeface="Lato"/>
              <a:sym typeface="Lato"/>
            </a:endParaRPr>
          </a:p>
          <a:p>
            <a:pPr indent="-228600" lvl="0" marL="228600" marR="0" rtl="0" algn="l">
              <a:lnSpc>
                <a:spcPct val="90000"/>
              </a:lnSpc>
              <a:spcBef>
                <a:spcPts val="600"/>
              </a:spcBef>
              <a:spcAft>
                <a:spcPts val="0"/>
              </a:spcAft>
              <a:buClr>
                <a:srgbClr val="10527B"/>
              </a:buClr>
              <a:buSzPts val="2400"/>
              <a:buFont typeface="Calibri"/>
              <a:buChar char="•"/>
            </a:pPr>
            <a:r>
              <a:rPr b="1" i="0" lang="en-US" sz="2400" u="none" cap="none" strike="noStrike">
                <a:solidFill>
                  <a:srgbClr val="10527B"/>
                </a:solidFill>
                <a:latin typeface="Lato"/>
                <a:ea typeface="Lato"/>
                <a:cs typeface="Lato"/>
                <a:sym typeface="Lato"/>
              </a:rPr>
              <a:t>PR2A2.</a:t>
            </a:r>
            <a:r>
              <a:rPr b="0" i="0" lang="en-US" sz="2400" u="none" cap="none" strike="noStrike">
                <a:solidFill>
                  <a:srgbClr val="10527B"/>
                </a:solidFill>
                <a:latin typeface="Lato"/>
                <a:ea typeface="Lato"/>
                <a:cs typeface="Lato"/>
                <a:sym typeface="Lato"/>
              </a:rPr>
              <a:t> </a:t>
            </a:r>
            <a:r>
              <a:rPr b="1" i="0" lang="en-US" sz="2400" u="none" cap="none" strike="noStrike">
                <a:solidFill>
                  <a:schemeClr val="accent2"/>
                </a:solidFill>
                <a:latin typeface="Lato"/>
                <a:ea typeface="Lato"/>
                <a:cs typeface="Lato"/>
                <a:sym typeface="Lato"/>
              </a:rPr>
              <a:t>A report</a:t>
            </a:r>
            <a:r>
              <a:rPr b="0" i="0" lang="en-US" sz="2400" u="none" cap="none" strike="noStrike">
                <a:solidFill>
                  <a:schemeClr val="accent2"/>
                </a:solidFill>
                <a:latin typeface="Lato"/>
                <a:ea typeface="Lato"/>
                <a:cs typeface="Lato"/>
                <a:sym typeface="Lato"/>
              </a:rPr>
              <a:t> </a:t>
            </a:r>
            <a:r>
              <a:rPr b="0" i="0" lang="en-US" sz="2400" u="none" cap="none" strike="noStrike">
                <a:solidFill>
                  <a:srgbClr val="10527B"/>
                </a:solidFill>
                <a:latin typeface="Lato"/>
                <a:ea typeface="Lato"/>
                <a:cs typeface="Lato"/>
                <a:sym typeface="Lato"/>
              </a:rPr>
              <a:t>on citizen science co-created activities by university and public libraries and application to SE Europe</a:t>
            </a:r>
            <a:endParaRPr/>
          </a:p>
          <a:p>
            <a:pPr indent="-228600" lvl="0" marL="228600" marR="0" rtl="0" algn="l">
              <a:lnSpc>
                <a:spcPct val="90000"/>
              </a:lnSpc>
              <a:spcBef>
                <a:spcPts val="600"/>
              </a:spcBef>
              <a:spcAft>
                <a:spcPts val="0"/>
              </a:spcAft>
              <a:buClr>
                <a:srgbClr val="10527B"/>
              </a:buClr>
              <a:buSzPts val="2400"/>
              <a:buFont typeface="Calibri"/>
              <a:buChar char="•"/>
            </a:pPr>
            <a:r>
              <a:rPr b="1" i="0" lang="en-US" sz="2400" u="none" cap="none" strike="noStrike">
                <a:solidFill>
                  <a:srgbClr val="10527B"/>
                </a:solidFill>
                <a:latin typeface="Lato"/>
                <a:ea typeface="Lato"/>
                <a:cs typeface="Lato"/>
                <a:sym typeface="Lato"/>
              </a:rPr>
              <a:t>PR2A3.</a:t>
            </a:r>
            <a:r>
              <a:rPr b="0" i="0" lang="en-US" sz="2400" u="none" cap="none" strike="noStrike">
                <a:solidFill>
                  <a:srgbClr val="10527B"/>
                </a:solidFill>
                <a:latin typeface="Lato"/>
                <a:ea typeface="Lato"/>
                <a:cs typeface="Lato"/>
                <a:sym typeface="Lato"/>
              </a:rPr>
              <a:t> </a:t>
            </a:r>
            <a:r>
              <a:rPr b="1" i="0" lang="en-US" sz="2400" u="none" cap="none" strike="noStrike">
                <a:solidFill>
                  <a:schemeClr val="accent2"/>
                </a:solidFill>
                <a:latin typeface="Lato"/>
                <a:ea typeface="Lato"/>
                <a:cs typeface="Lato"/>
                <a:sym typeface="Lato"/>
              </a:rPr>
              <a:t>Study:</a:t>
            </a:r>
            <a:r>
              <a:rPr b="0" i="0" lang="en-US" sz="2400" u="none" cap="none" strike="noStrike">
                <a:solidFill>
                  <a:srgbClr val="10527B"/>
                </a:solidFill>
                <a:latin typeface="Lato"/>
                <a:ea typeface="Lato"/>
                <a:cs typeface="Lato"/>
                <a:sym typeface="Lato"/>
              </a:rPr>
              <a:t> Upscaling collaboration between academic and public libraries for CEOS in SE Europe</a:t>
            </a:r>
            <a:endParaRPr/>
          </a:p>
          <a:p>
            <a:pPr indent="0" lvl="0" marL="0" marR="0" rtl="0" algn="l">
              <a:lnSpc>
                <a:spcPct val="90000"/>
              </a:lnSpc>
              <a:spcBef>
                <a:spcPts val="600"/>
              </a:spcBef>
              <a:spcAft>
                <a:spcPts val="600"/>
              </a:spcAft>
              <a:buClr>
                <a:srgbClr val="10527B"/>
              </a:buClr>
              <a:buSzPts val="2400"/>
              <a:buFont typeface="Calibri"/>
              <a:buNone/>
            </a:pPr>
            <a:r>
              <a:t/>
            </a:r>
            <a:endParaRPr b="0" i="0" sz="2400" u="sng" cap="none" strike="noStrike">
              <a:solidFill>
                <a:srgbClr val="10527B"/>
              </a:solidFill>
              <a:latin typeface="Lato"/>
              <a:ea typeface="Lato"/>
              <a:cs typeface="Lato"/>
              <a:sym typeface="Lat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5"/>
          <p:cNvSpPr txBox="1"/>
          <p:nvPr>
            <p:ph type="title"/>
          </p:nvPr>
        </p:nvSpPr>
        <p:spPr>
          <a:xfrm>
            <a:off x="1066800" y="368492"/>
            <a:ext cx="10058400" cy="1450757"/>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EE7334"/>
              </a:buClr>
              <a:buSzPts val="4400"/>
              <a:buFont typeface="Arial"/>
              <a:buNone/>
            </a:pPr>
            <a:r>
              <a:rPr b="1" lang="en-US">
                <a:solidFill>
                  <a:srgbClr val="EE7334"/>
                </a:solidFill>
                <a:latin typeface="Arial"/>
                <a:ea typeface="Arial"/>
                <a:cs typeface="Arial"/>
                <a:sym typeface="Arial"/>
              </a:rPr>
              <a:t>Survey results</a:t>
            </a:r>
            <a:endParaRPr b="1">
              <a:solidFill>
                <a:srgbClr val="EE7334"/>
              </a:solidFill>
              <a:latin typeface="Arial"/>
              <a:ea typeface="Arial"/>
              <a:cs typeface="Arial"/>
              <a:sym typeface="Arial"/>
            </a:endParaRPr>
          </a:p>
        </p:txBody>
      </p:sp>
      <p:sp>
        <p:nvSpPr>
          <p:cNvPr id="144" name="Google Shape;144;p5"/>
          <p:cNvSpPr txBox="1"/>
          <p:nvPr>
            <p:ph idx="1" type="body"/>
          </p:nvPr>
        </p:nvSpPr>
        <p:spPr>
          <a:xfrm>
            <a:off x="1066799" y="1860974"/>
            <a:ext cx="10673256" cy="1093310"/>
          </a:xfrm>
          <a:prstGeom prst="rect">
            <a:avLst/>
          </a:prstGeom>
          <a:noFill/>
          <a:ln>
            <a:noFill/>
          </a:ln>
        </p:spPr>
        <p:txBody>
          <a:bodyPr anchorCtr="0" anchor="t" bIns="45700" lIns="91425" spcFirstLastPara="1" rIns="91425" wrap="square" tIns="45700">
            <a:normAutofit/>
          </a:bodyPr>
          <a:lstStyle/>
          <a:p>
            <a:pPr indent="-180000" lvl="0" marL="180000" rtl="0" algn="l">
              <a:lnSpc>
                <a:spcPct val="90000"/>
              </a:lnSpc>
              <a:spcBef>
                <a:spcPts val="0"/>
              </a:spcBef>
              <a:spcAft>
                <a:spcPts val="0"/>
              </a:spcAft>
              <a:buClr>
                <a:srgbClr val="10527B"/>
              </a:buClr>
              <a:buSzPts val="2400"/>
              <a:buFont typeface="Calibri"/>
              <a:buChar char="•"/>
            </a:pPr>
            <a:r>
              <a:rPr lang="en-US" sz="2400">
                <a:solidFill>
                  <a:srgbClr val="10527B"/>
                </a:solidFill>
                <a:latin typeface="Lato"/>
                <a:ea typeface="Lato"/>
                <a:cs typeface="Lato"/>
                <a:sym typeface="Lato"/>
              </a:rPr>
              <a:t>Survey conducted by: </a:t>
            </a:r>
            <a:endParaRPr/>
          </a:p>
          <a:p>
            <a:pPr indent="0" lvl="0" marL="0" rtl="0" algn="l">
              <a:lnSpc>
                <a:spcPct val="90000"/>
              </a:lnSpc>
              <a:spcBef>
                <a:spcPts val="600"/>
              </a:spcBef>
              <a:spcAft>
                <a:spcPts val="0"/>
              </a:spcAft>
              <a:buClr>
                <a:srgbClr val="10527B"/>
              </a:buClr>
              <a:buSzPts val="2400"/>
              <a:buNone/>
            </a:pPr>
            <a:r>
              <a:rPr b="1" lang="en-US">
                <a:solidFill>
                  <a:srgbClr val="10527B"/>
                </a:solidFill>
                <a:latin typeface="Lato"/>
                <a:ea typeface="Lato"/>
                <a:cs typeface="Lato"/>
                <a:sym typeface="Lato"/>
              </a:rPr>
              <a:t>   University Library of Southern Denmark </a:t>
            </a:r>
            <a:r>
              <a:rPr lang="en-US">
                <a:solidFill>
                  <a:srgbClr val="10527B"/>
                </a:solidFill>
                <a:latin typeface="Lato"/>
                <a:ea typeface="Lato"/>
                <a:cs typeface="Lato"/>
                <a:sym typeface="Lato"/>
              </a:rPr>
              <a:t>+ </a:t>
            </a:r>
            <a:r>
              <a:rPr b="1" lang="en-US">
                <a:solidFill>
                  <a:srgbClr val="10527B"/>
                </a:solidFill>
                <a:latin typeface="Lato"/>
                <a:ea typeface="Lato"/>
                <a:cs typeface="Lato"/>
                <a:sym typeface="Lato"/>
              </a:rPr>
              <a:t>National and University Library in Zagreb</a:t>
            </a:r>
            <a:endParaRPr/>
          </a:p>
          <a:p>
            <a:pPr indent="-27599" lvl="0" marL="180000" rtl="0" algn="l">
              <a:lnSpc>
                <a:spcPct val="90000"/>
              </a:lnSpc>
              <a:spcBef>
                <a:spcPts val="600"/>
              </a:spcBef>
              <a:spcAft>
                <a:spcPts val="600"/>
              </a:spcAft>
              <a:buClr>
                <a:srgbClr val="10527B"/>
              </a:buClr>
              <a:buSzPts val="2400"/>
              <a:buFont typeface="Calibri"/>
              <a:buNone/>
            </a:pPr>
            <a:r>
              <a:t/>
            </a:r>
            <a:endParaRPr>
              <a:solidFill>
                <a:srgbClr val="10527B"/>
              </a:solidFill>
              <a:latin typeface="Lato"/>
              <a:ea typeface="Lato"/>
              <a:cs typeface="Lato"/>
              <a:sym typeface="Lato"/>
            </a:endParaRPr>
          </a:p>
        </p:txBody>
      </p:sp>
      <p:sp>
        <p:nvSpPr>
          <p:cNvPr id="145" name="Google Shape;145;p5"/>
          <p:cNvSpPr txBox="1"/>
          <p:nvPr/>
        </p:nvSpPr>
        <p:spPr>
          <a:xfrm>
            <a:off x="1082040" y="3249406"/>
            <a:ext cx="4419600" cy="2816114"/>
          </a:xfrm>
          <a:prstGeom prst="rect">
            <a:avLst/>
          </a:prstGeom>
          <a:noFill/>
          <a:ln>
            <a:noFill/>
          </a:ln>
        </p:spPr>
        <p:txBody>
          <a:bodyPr anchorCtr="0" anchor="t" bIns="45700" lIns="91425" spcFirstLastPara="1" rIns="91425" wrap="square" tIns="45700">
            <a:normAutofit/>
          </a:bodyPr>
          <a:lstStyle/>
          <a:p>
            <a:pPr indent="-180000" lvl="0" marL="180000" marR="0" rtl="0" algn="l">
              <a:lnSpc>
                <a:spcPct val="90000"/>
              </a:lnSpc>
              <a:spcBef>
                <a:spcPts val="0"/>
              </a:spcBef>
              <a:spcAft>
                <a:spcPts val="0"/>
              </a:spcAft>
              <a:buClr>
                <a:srgbClr val="10527B"/>
              </a:buClr>
              <a:buSzPts val="2400"/>
              <a:buFont typeface="Calibri"/>
              <a:buChar char="•"/>
            </a:pPr>
            <a:r>
              <a:rPr b="0" i="0" lang="en-US" sz="2400" u="none" cap="none" strike="noStrike">
                <a:solidFill>
                  <a:srgbClr val="10527B"/>
                </a:solidFill>
                <a:latin typeface="Lato"/>
                <a:ea typeface="Lato"/>
                <a:cs typeface="Lato"/>
                <a:sym typeface="Lato"/>
              </a:rPr>
              <a:t>Number of responses: </a:t>
            </a:r>
            <a:r>
              <a:rPr b="1" i="0" lang="en-US" sz="2400" u="none" cap="none" strike="noStrike">
                <a:solidFill>
                  <a:srgbClr val="10527B"/>
                </a:solidFill>
                <a:latin typeface="Lato"/>
                <a:ea typeface="Lato"/>
                <a:cs typeface="Lato"/>
                <a:sym typeface="Lato"/>
              </a:rPr>
              <a:t>81</a:t>
            </a:r>
            <a:endParaRPr/>
          </a:p>
          <a:p>
            <a:pPr indent="-228600" lvl="1" marL="637200" marR="0" rtl="0" algn="l">
              <a:lnSpc>
                <a:spcPct val="90000"/>
              </a:lnSpc>
              <a:spcBef>
                <a:spcPts val="600"/>
              </a:spcBef>
              <a:spcAft>
                <a:spcPts val="0"/>
              </a:spcAft>
              <a:buClr>
                <a:srgbClr val="10527B"/>
              </a:buClr>
              <a:buSzPts val="2400"/>
              <a:buFont typeface="Calibri"/>
              <a:buChar char="•"/>
            </a:pPr>
            <a:r>
              <a:rPr b="0" i="1" lang="en-US" sz="2000" u="none" cap="none" strike="noStrike">
                <a:solidFill>
                  <a:srgbClr val="10527B"/>
                </a:solidFill>
                <a:latin typeface="Lato"/>
                <a:ea typeface="Lato"/>
                <a:cs typeface="Lato"/>
                <a:sym typeface="Lato"/>
              </a:rPr>
              <a:t>Fully completed survey: </a:t>
            </a:r>
            <a:r>
              <a:rPr b="1" i="1" lang="en-US" sz="2000" u="none" cap="none" strike="noStrike">
                <a:solidFill>
                  <a:srgbClr val="10527B"/>
                </a:solidFill>
                <a:latin typeface="Lato"/>
                <a:ea typeface="Lato"/>
                <a:cs typeface="Lato"/>
                <a:sym typeface="Lato"/>
              </a:rPr>
              <a:t>56</a:t>
            </a:r>
            <a:endParaRPr/>
          </a:p>
          <a:p>
            <a:pPr indent="0" lvl="1" marL="408600" marR="0" rtl="0" algn="l">
              <a:lnSpc>
                <a:spcPct val="90000"/>
              </a:lnSpc>
              <a:spcBef>
                <a:spcPts val="600"/>
              </a:spcBef>
              <a:spcAft>
                <a:spcPts val="0"/>
              </a:spcAft>
              <a:buClr>
                <a:srgbClr val="10527B"/>
              </a:buClr>
              <a:buSzPts val="2400"/>
              <a:buFont typeface="Calibri"/>
              <a:buNone/>
            </a:pPr>
            <a:r>
              <a:t/>
            </a:r>
            <a:endParaRPr b="0" i="1" sz="1800" u="none" cap="none" strike="noStrike">
              <a:solidFill>
                <a:srgbClr val="10527B"/>
              </a:solidFill>
              <a:latin typeface="Lato"/>
              <a:ea typeface="Lato"/>
              <a:cs typeface="Lato"/>
              <a:sym typeface="Lato"/>
            </a:endParaRPr>
          </a:p>
          <a:p>
            <a:pPr indent="-180000" lvl="0" marL="180000" marR="0" rtl="0" algn="l">
              <a:lnSpc>
                <a:spcPct val="90000"/>
              </a:lnSpc>
              <a:spcBef>
                <a:spcPts val="600"/>
              </a:spcBef>
              <a:spcAft>
                <a:spcPts val="0"/>
              </a:spcAft>
              <a:buClr>
                <a:srgbClr val="10527B"/>
              </a:buClr>
              <a:buSzPts val="2400"/>
              <a:buFont typeface="Calibri"/>
              <a:buChar char="•"/>
            </a:pPr>
            <a:r>
              <a:rPr b="0" i="0" lang="en-US" sz="2400" u="none" cap="none" strike="noStrike">
                <a:solidFill>
                  <a:srgbClr val="10527B"/>
                </a:solidFill>
                <a:latin typeface="Lato"/>
                <a:ea typeface="Lato"/>
                <a:cs typeface="Lato"/>
                <a:sym typeface="Lato"/>
              </a:rPr>
              <a:t>46 university libraries voluntarily identified themselves</a:t>
            </a:r>
            <a:endParaRPr/>
          </a:p>
          <a:p>
            <a:pPr indent="-27599" lvl="0" marL="180000" marR="0" rtl="0" algn="l">
              <a:lnSpc>
                <a:spcPct val="90000"/>
              </a:lnSpc>
              <a:spcBef>
                <a:spcPts val="600"/>
              </a:spcBef>
              <a:spcAft>
                <a:spcPts val="600"/>
              </a:spcAft>
              <a:buClr>
                <a:srgbClr val="10527B"/>
              </a:buClr>
              <a:buSzPts val="2400"/>
              <a:buFont typeface="Calibri"/>
              <a:buNone/>
            </a:pPr>
            <a:r>
              <a:t/>
            </a:r>
            <a:endParaRPr b="0" i="1" sz="2000" u="none" cap="none" strike="noStrike">
              <a:solidFill>
                <a:srgbClr val="10527B"/>
              </a:solidFill>
              <a:latin typeface="Lato"/>
              <a:ea typeface="Lato"/>
              <a:cs typeface="Lato"/>
              <a:sym typeface="Lato"/>
            </a:endParaRPr>
          </a:p>
        </p:txBody>
      </p:sp>
      <p:graphicFrame>
        <p:nvGraphicFramePr>
          <p:cNvPr id="146" name="Google Shape;146;p5"/>
          <p:cNvGraphicFramePr/>
          <p:nvPr/>
        </p:nvGraphicFramePr>
        <p:xfrm>
          <a:off x="5650674" y="2954284"/>
          <a:ext cx="5444046" cy="3080755"/>
        </p:xfrm>
        <a:graphic>
          <a:graphicData uri="http://schemas.openxmlformats.org/drawingml/2006/chart">
            <c:chart r:id="rId3"/>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6"/>
          <p:cNvSpPr txBox="1"/>
          <p:nvPr>
            <p:ph type="title"/>
          </p:nvPr>
        </p:nvSpPr>
        <p:spPr>
          <a:xfrm>
            <a:off x="1066800" y="576163"/>
            <a:ext cx="10058400" cy="1450757"/>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EE7334"/>
              </a:buClr>
              <a:buSzPts val="4400"/>
              <a:buNone/>
            </a:pPr>
            <a:r>
              <a:rPr b="1" lang="en-US">
                <a:solidFill>
                  <a:srgbClr val="EE7334"/>
                </a:solidFill>
                <a:latin typeface="Arial"/>
                <a:ea typeface="Arial"/>
                <a:cs typeface="Arial"/>
                <a:sym typeface="Arial"/>
              </a:rPr>
              <a:t>Survey results… cont.</a:t>
            </a:r>
            <a:endParaRPr b="1">
              <a:solidFill>
                <a:srgbClr val="EE7334"/>
              </a:solidFill>
              <a:latin typeface="Arial"/>
              <a:ea typeface="Arial"/>
              <a:cs typeface="Arial"/>
              <a:sym typeface="Arial"/>
            </a:endParaRPr>
          </a:p>
        </p:txBody>
      </p:sp>
      <p:sp>
        <p:nvSpPr>
          <p:cNvPr id="152" name="Google Shape;152;p6"/>
          <p:cNvSpPr txBox="1"/>
          <p:nvPr>
            <p:ph idx="1" type="body"/>
          </p:nvPr>
        </p:nvSpPr>
        <p:spPr>
          <a:xfrm>
            <a:off x="1097280" y="1845734"/>
            <a:ext cx="10058400" cy="402336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rgbClr val="10527B"/>
              </a:buClr>
              <a:buSzPts val="2400"/>
              <a:buFont typeface="Calibri"/>
              <a:buChar char="•"/>
            </a:pPr>
            <a:r>
              <a:rPr lang="en-US" sz="2400">
                <a:solidFill>
                  <a:srgbClr val="10527B"/>
                </a:solidFill>
                <a:latin typeface="Lato"/>
                <a:ea typeface="Lato"/>
                <a:cs typeface="Lato"/>
                <a:sym typeface="Lato"/>
              </a:rPr>
              <a:t>results about </a:t>
            </a:r>
            <a:r>
              <a:rPr b="1" lang="en-US" sz="2400">
                <a:solidFill>
                  <a:srgbClr val="10527B"/>
                </a:solidFill>
                <a:latin typeface="Lato"/>
                <a:ea typeface="Lato"/>
                <a:cs typeface="Lato"/>
                <a:sym typeface="Lato"/>
              </a:rPr>
              <a:t>actual CS activities </a:t>
            </a:r>
            <a:r>
              <a:rPr lang="en-US" sz="2400">
                <a:solidFill>
                  <a:srgbClr val="10527B"/>
                </a:solidFill>
                <a:latin typeface="Lato"/>
                <a:ea typeface="Lato"/>
                <a:cs typeface="Lato"/>
                <a:sym typeface="Lato"/>
              </a:rPr>
              <a:t>in cooperation of </a:t>
            </a:r>
            <a:r>
              <a:rPr i="1" lang="en-US" sz="2400">
                <a:solidFill>
                  <a:srgbClr val="10527B"/>
                </a:solidFill>
                <a:latin typeface="Lato"/>
                <a:ea typeface="Lato"/>
                <a:cs typeface="Lato"/>
                <a:sym typeface="Lato"/>
              </a:rPr>
              <a:t>university and public libraries</a:t>
            </a:r>
            <a:endParaRPr/>
          </a:p>
          <a:p>
            <a:pPr indent="-228600" lvl="0" marL="228600" rtl="0" algn="l">
              <a:lnSpc>
                <a:spcPct val="90000"/>
              </a:lnSpc>
              <a:spcBef>
                <a:spcPts val="600"/>
              </a:spcBef>
              <a:spcAft>
                <a:spcPts val="0"/>
              </a:spcAft>
              <a:buClr>
                <a:srgbClr val="10527B"/>
              </a:buClr>
              <a:buSzPts val="2400"/>
              <a:buFont typeface="Calibri"/>
              <a:buChar char="•"/>
            </a:pPr>
            <a:r>
              <a:rPr lang="en-US" sz="2400">
                <a:solidFill>
                  <a:srgbClr val="10527B"/>
                </a:solidFill>
                <a:latin typeface="Lato"/>
                <a:ea typeface="Lato"/>
                <a:cs typeface="Lato"/>
                <a:sym typeface="Lato"/>
              </a:rPr>
              <a:t>Two groups: </a:t>
            </a:r>
            <a:endParaRPr/>
          </a:p>
          <a:p>
            <a:pPr indent="-76200" lvl="0" marL="228600" rtl="0" algn="l">
              <a:lnSpc>
                <a:spcPct val="90000"/>
              </a:lnSpc>
              <a:spcBef>
                <a:spcPts val="600"/>
              </a:spcBef>
              <a:spcAft>
                <a:spcPts val="0"/>
              </a:spcAft>
              <a:buClr>
                <a:srgbClr val="10527B"/>
              </a:buClr>
              <a:buSzPts val="2400"/>
              <a:buFont typeface="Calibri"/>
              <a:buNone/>
            </a:pPr>
            <a:r>
              <a:t/>
            </a:r>
            <a:endParaRPr sz="2400">
              <a:solidFill>
                <a:srgbClr val="10527B"/>
              </a:solidFill>
              <a:latin typeface="Lato"/>
              <a:ea typeface="Lato"/>
              <a:cs typeface="Lato"/>
              <a:sym typeface="Lato"/>
            </a:endParaRPr>
          </a:p>
          <a:p>
            <a:pPr indent="-76200" lvl="0" marL="228600" rtl="0" algn="l">
              <a:lnSpc>
                <a:spcPct val="90000"/>
              </a:lnSpc>
              <a:spcBef>
                <a:spcPts val="600"/>
              </a:spcBef>
              <a:spcAft>
                <a:spcPts val="0"/>
              </a:spcAft>
              <a:buClr>
                <a:srgbClr val="10527B"/>
              </a:buClr>
              <a:buSzPts val="2400"/>
              <a:buFont typeface="Calibri"/>
              <a:buNone/>
            </a:pPr>
            <a:r>
              <a:t/>
            </a:r>
            <a:endParaRPr sz="2400">
              <a:solidFill>
                <a:srgbClr val="10527B"/>
              </a:solidFill>
              <a:latin typeface="Lato"/>
              <a:ea typeface="Lato"/>
              <a:cs typeface="Lato"/>
              <a:sym typeface="Lato"/>
            </a:endParaRPr>
          </a:p>
          <a:p>
            <a:pPr indent="-76200" lvl="0" marL="228600" rtl="0" algn="l">
              <a:lnSpc>
                <a:spcPct val="90000"/>
              </a:lnSpc>
              <a:spcBef>
                <a:spcPts val="600"/>
              </a:spcBef>
              <a:spcAft>
                <a:spcPts val="0"/>
              </a:spcAft>
              <a:buClr>
                <a:srgbClr val="10527B"/>
              </a:buClr>
              <a:buSzPts val="2400"/>
              <a:buFont typeface="Calibri"/>
              <a:buNone/>
            </a:pPr>
            <a:r>
              <a:t/>
            </a:r>
            <a:endParaRPr sz="2400">
              <a:solidFill>
                <a:srgbClr val="10527B"/>
              </a:solidFill>
              <a:latin typeface="Lato"/>
              <a:ea typeface="Lato"/>
              <a:cs typeface="Lato"/>
              <a:sym typeface="Lato"/>
            </a:endParaRPr>
          </a:p>
          <a:p>
            <a:pPr indent="-76200" lvl="0" marL="228600" rtl="0" algn="l">
              <a:lnSpc>
                <a:spcPct val="90000"/>
              </a:lnSpc>
              <a:spcBef>
                <a:spcPts val="600"/>
              </a:spcBef>
              <a:spcAft>
                <a:spcPts val="0"/>
              </a:spcAft>
              <a:buClr>
                <a:srgbClr val="10527B"/>
              </a:buClr>
              <a:buSzPts val="2400"/>
              <a:buFont typeface="Calibri"/>
              <a:buNone/>
            </a:pPr>
            <a:r>
              <a:t/>
            </a:r>
            <a:endParaRPr sz="2400">
              <a:solidFill>
                <a:srgbClr val="10527B"/>
              </a:solidFill>
              <a:latin typeface="Lato"/>
              <a:ea typeface="Lato"/>
              <a:cs typeface="Lato"/>
              <a:sym typeface="Lato"/>
            </a:endParaRPr>
          </a:p>
          <a:p>
            <a:pPr indent="-76200" lvl="0" marL="228600" rtl="0" algn="l">
              <a:lnSpc>
                <a:spcPct val="90000"/>
              </a:lnSpc>
              <a:spcBef>
                <a:spcPts val="600"/>
              </a:spcBef>
              <a:spcAft>
                <a:spcPts val="0"/>
              </a:spcAft>
              <a:buClr>
                <a:srgbClr val="10527B"/>
              </a:buClr>
              <a:buSzPts val="2400"/>
              <a:buFont typeface="Calibri"/>
              <a:buNone/>
            </a:pPr>
            <a:r>
              <a:t/>
            </a:r>
            <a:endParaRPr sz="2400">
              <a:solidFill>
                <a:srgbClr val="10527B"/>
              </a:solidFill>
              <a:latin typeface="Lato"/>
              <a:ea typeface="Lato"/>
              <a:cs typeface="Lato"/>
              <a:sym typeface="Lato"/>
            </a:endParaRPr>
          </a:p>
          <a:p>
            <a:pPr indent="-228600" lvl="0" marL="228600" rtl="0" algn="l">
              <a:lnSpc>
                <a:spcPct val="90000"/>
              </a:lnSpc>
              <a:spcBef>
                <a:spcPts val="600"/>
              </a:spcBef>
              <a:spcAft>
                <a:spcPts val="0"/>
              </a:spcAft>
              <a:buClr>
                <a:srgbClr val="10527B"/>
              </a:buClr>
              <a:buSzPts val="2400"/>
              <a:buFont typeface="Calibri"/>
              <a:buChar char="•"/>
            </a:pPr>
            <a:r>
              <a:rPr lang="en-US" sz="2400">
                <a:solidFill>
                  <a:srgbClr val="10527B"/>
                </a:solidFill>
                <a:latin typeface="Lato"/>
                <a:ea typeface="Lato"/>
                <a:cs typeface="Lato"/>
                <a:sym typeface="Lato"/>
              </a:rPr>
              <a:t>Interviews conducted with colleagues from </a:t>
            </a:r>
            <a:r>
              <a:rPr b="1" lang="en-US" sz="2400">
                <a:solidFill>
                  <a:srgbClr val="10527B"/>
                </a:solidFill>
                <a:latin typeface="Lato"/>
                <a:ea typeface="Lato"/>
                <a:cs typeface="Lato"/>
                <a:sym typeface="Lato"/>
              </a:rPr>
              <a:t>Serbia, Denmark and Portugal</a:t>
            </a:r>
            <a:endParaRPr/>
          </a:p>
          <a:p>
            <a:pPr indent="-76200" lvl="0" marL="228600" rtl="0" algn="l">
              <a:lnSpc>
                <a:spcPct val="90000"/>
              </a:lnSpc>
              <a:spcBef>
                <a:spcPts val="600"/>
              </a:spcBef>
              <a:spcAft>
                <a:spcPts val="0"/>
              </a:spcAft>
              <a:buClr>
                <a:srgbClr val="10527B"/>
              </a:buClr>
              <a:buSzPts val="2400"/>
              <a:buFont typeface="Calibri"/>
              <a:buNone/>
            </a:pPr>
            <a:r>
              <a:t/>
            </a:r>
            <a:endParaRPr sz="2400">
              <a:solidFill>
                <a:srgbClr val="10527B"/>
              </a:solidFill>
              <a:latin typeface="Lato"/>
              <a:ea typeface="Lato"/>
              <a:cs typeface="Lato"/>
              <a:sym typeface="Lato"/>
            </a:endParaRPr>
          </a:p>
          <a:p>
            <a:pPr indent="0" lvl="0" marL="0" rtl="0" algn="l">
              <a:lnSpc>
                <a:spcPct val="90000"/>
              </a:lnSpc>
              <a:spcBef>
                <a:spcPts val="600"/>
              </a:spcBef>
              <a:spcAft>
                <a:spcPts val="0"/>
              </a:spcAft>
              <a:buClr>
                <a:srgbClr val="10527B"/>
              </a:buClr>
              <a:buSzPts val="2400"/>
              <a:buNone/>
            </a:pPr>
            <a:r>
              <a:t/>
            </a:r>
            <a:endParaRPr i="1" sz="2400">
              <a:solidFill>
                <a:srgbClr val="10527B"/>
              </a:solidFill>
              <a:latin typeface="Lato"/>
              <a:ea typeface="Lato"/>
              <a:cs typeface="Lato"/>
              <a:sym typeface="Lato"/>
            </a:endParaRPr>
          </a:p>
          <a:p>
            <a:pPr indent="-76200" lvl="0" marL="228600" rtl="0" algn="l">
              <a:lnSpc>
                <a:spcPct val="90000"/>
              </a:lnSpc>
              <a:spcBef>
                <a:spcPts val="600"/>
              </a:spcBef>
              <a:spcAft>
                <a:spcPts val="600"/>
              </a:spcAft>
              <a:buClr>
                <a:srgbClr val="10527B"/>
              </a:buClr>
              <a:buSzPts val="2400"/>
              <a:buFont typeface="Calibri"/>
              <a:buNone/>
            </a:pPr>
            <a:r>
              <a:t/>
            </a:r>
            <a:endParaRPr sz="2400">
              <a:solidFill>
                <a:srgbClr val="10527B"/>
              </a:solidFill>
              <a:latin typeface="Lato"/>
              <a:ea typeface="Lato"/>
              <a:cs typeface="Lato"/>
              <a:sym typeface="Lato"/>
            </a:endParaRPr>
          </a:p>
        </p:txBody>
      </p:sp>
      <p:sp>
        <p:nvSpPr>
          <p:cNvPr id="153" name="Google Shape;153;p6"/>
          <p:cNvSpPr/>
          <p:nvPr/>
        </p:nvSpPr>
        <p:spPr>
          <a:xfrm>
            <a:off x="2987040" y="3276600"/>
            <a:ext cx="2560320" cy="1402080"/>
          </a:xfrm>
          <a:prstGeom prst="rect">
            <a:avLst/>
          </a:prstGeom>
          <a:solidFill>
            <a:schemeClr val="accent1"/>
          </a:solidFill>
          <a:ln cap="flat" cmpd="sng" w="25400">
            <a:solidFill>
              <a:srgbClr val="A65F0D"/>
            </a:solidFill>
            <a:prstDash val="solid"/>
            <a:round/>
            <a:headEnd len="sm" w="sm" type="none"/>
            <a:tailEnd len="sm" w="sm" type="none"/>
          </a:ln>
        </p:spPr>
        <p:txBody>
          <a:bodyPr anchorCtr="0" anchor="ctr" bIns="45700" lIns="91425" spcFirstLastPara="1" rIns="91425" wrap="square" tIns="45700">
            <a:noAutofit/>
          </a:bodyPr>
          <a:lstStyle/>
          <a:p>
            <a:pPr indent="-342900" lvl="0" marL="342900" marR="0" rtl="0" algn="l">
              <a:lnSpc>
                <a:spcPct val="100000"/>
              </a:lnSpc>
              <a:spcBef>
                <a:spcPts val="0"/>
              </a:spcBef>
              <a:spcAft>
                <a:spcPts val="0"/>
              </a:spcAft>
              <a:buClr>
                <a:srgbClr val="000000"/>
              </a:buClr>
              <a:buSzPts val="2000"/>
              <a:buFont typeface="Noto Sans Symbols"/>
              <a:buChar char="❑"/>
            </a:pPr>
            <a:r>
              <a:rPr b="1" i="0" lang="en-US" sz="2000" u="none" cap="none" strike="noStrike">
                <a:solidFill>
                  <a:schemeClr val="lt1"/>
                </a:solidFill>
                <a:latin typeface="Lato"/>
                <a:ea typeface="Lato"/>
                <a:cs typeface="Lato"/>
                <a:sym typeface="Lato"/>
              </a:rPr>
              <a:t>56 libraries</a:t>
            </a:r>
            <a:endParaRPr/>
          </a:p>
          <a:p>
            <a:pPr indent="-342900" lvl="0" marL="342900" marR="0" rtl="0" algn="l">
              <a:lnSpc>
                <a:spcPct val="100000"/>
              </a:lnSpc>
              <a:spcBef>
                <a:spcPts val="0"/>
              </a:spcBef>
              <a:spcAft>
                <a:spcPts val="0"/>
              </a:spcAft>
              <a:buClr>
                <a:srgbClr val="000000"/>
              </a:buClr>
              <a:buSzPts val="2000"/>
              <a:buFont typeface="Noto Sans Symbols"/>
              <a:buChar char="❑"/>
            </a:pPr>
            <a:r>
              <a:rPr b="0" i="0" lang="en-US" sz="2000" u="none" cap="none" strike="noStrike">
                <a:solidFill>
                  <a:schemeClr val="lt1"/>
                </a:solidFill>
                <a:latin typeface="Lato"/>
                <a:ea typeface="Lato"/>
                <a:cs typeface="Lato"/>
                <a:sym typeface="Lato"/>
              </a:rPr>
              <a:t>NO cooperation with public library</a:t>
            </a:r>
            <a:endParaRPr b="0" i="0" sz="2000" u="none" cap="none" strike="noStrike">
              <a:solidFill>
                <a:schemeClr val="lt1"/>
              </a:solidFill>
              <a:latin typeface="Lato"/>
              <a:ea typeface="Lato"/>
              <a:cs typeface="Lato"/>
              <a:sym typeface="Lato"/>
            </a:endParaRPr>
          </a:p>
        </p:txBody>
      </p:sp>
      <p:sp>
        <p:nvSpPr>
          <p:cNvPr id="154" name="Google Shape;154;p6"/>
          <p:cNvSpPr/>
          <p:nvPr/>
        </p:nvSpPr>
        <p:spPr>
          <a:xfrm>
            <a:off x="6339840" y="3276600"/>
            <a:ext cx="2560320" cy="1402080"/>
          </a:xfrm>
          <a:prstGeom prst="rect">
            <a:avLst/>
          </a:prstGeom>
          <a:solidFill>
            <a:schemeClr val="accent1"/>
          </a:solidFill>
          <a:ln cap="flat" cmpd="sng" w="25400">
            <a:solidFill>
              <a:srgbClr val="A65F0D"/>
            </a:solidFill>
            <a:prstDash val="solid"/>
            <a:round/>
            <a:headEnd len="sm" w="sm" type="none"/>
            <a:tailEnd len="sm" w="sm" type="none"/>
          </a:ln>
        </p:spPr>
        <p:txBody>
          <a:bodyPr anchorCtr="0" anchor="ctr" bIns="45700" lIns="91425" spcFirstLastPara="1" rIns="91425" wrap="square" tIns="45700">
            <a:noAutofit/>
          </a:bodyPr>
          <a:lstStyle/>
          <a:p>
            <a:pPr indent="-342900" lvl="0" marL="342900" marR="0" rtl="0" algn="l">
              <a:lnSpc>
                <a:spcPct val="100000"/>
              </a:lnSpc>
              <a:spcBef>
                <a:spcPts val="0"/>
              </a:spcBef>
              <a:spcAft>
                <a:spcPts val="0"/>
              </a:spcAft>
              <a:buClr>
                <a:srgbClr val="000000"/>
              </a:buClr>
              <a:buSzPts val="2000"/>
              <a:buFont typeface="Noto Sans Symbols"/>
              <a:buChar char="❑"/>
            </a:pPr>
            <a:r>
              <a:rPr b="1" i="0" lang="en-US" sz="2000" u="none" cap="none" strike="noStrike">
                <a:solidFill>
                  <a:schemeClr val="lt1"/>
                </a:solidFill>
                <a:latin typeface="Lato"/>
                <a:ea typeface="Lato"/>
                <a:cs typeface="Lato"/>
                <a:sym typeface="Lato"/>
              </a:rPr>
              <a:t>4 libraries</a:t>
            </a:r>
            <a:endParaRPr/>
          </a:p>
          <a:p>
            <a:pPr indent="-342900" lvl="0" marL="342900" marR="0" rtl="0" algn="l">
              <a:lnSpc>
                <a:spcPct val="100000"/>
              </a:lnSpc>
              <a:spcBef>
                <a:spcPts val="0"/>
              </a:spcBef>
              <a:spcAft>
                <a:spcPts val="0"/>
              </a:spcAft>
              <a:buClr>
                <a:srgbClr val="000000"/>
              </a:buClr>
              <a:buSzPts val="2000"/>
              <a:buFont typeface="Noto Sans Symbols"/>
              <a:buChar char="❑"/>
            </a:pPr>
            <a:r>
              <a:rPr b="0" i="0" lang="en-US" sz="2000" u="none" cap="none" strike="noStrike">
                <a:solidFill>
                  <a:schemeClr val="lt1"/>
                </a:solidFill>
                <a:latin typeface="Lato"/>
                <a:ea typeface="Lato"/>
                <a:cs typeface="Lato"/>
                <a:sym typeface="Lato"/>
              </a:rPr>
              <a:t>Cooperation with public library</a:t>
            </a:r>
            <a:endParaRPr b="0" i="0" sz="2000" u="none" cap="none" strike="noStrike">
              <a:solidFill>
                <a:schemeClr val="lt1"/>
              </a:solidFill>
              <a:latin typeface="Lato"/>
              <a:ea typeface="Lato"/>
              <a:cs typeface="Lato"/>
              <a:sym typeface="Lato"/>
            </a:endParaRPr>
          </a:p>
        </p:txBody>
      </p:sp>
      <p:sp>
        <p:nvSpPr>
          <p:cNvPr id="155" name="Google Shape;155;p6"/>
          <p:cNvSpPr/>
          <p:nvPr/>
        </p:nvSpPr>
        <p:spPr>
          <a:xfrm>
            <a:off x="3484602" y="2721114"/>
            <a:ext cx="1468398"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4000" u="none" cap="none" strike="noStrike">
                <a:solidFill>
                  <a:srgbClr val="FFFFFF"/>
                </a:solidFill>
                <a:latin typeface="Arial"/>
                <a:ea typeface="Arial"/>
                <a:cs typeface="Arial"/>
                <a:sym typeface="Arial"/>
              </a:rPr>
              <a:t>G1</a:t>
            </a:r>
            <a:endParaRPr b="1" i="0" sz="5400" u="none" cap="none" strike="noStrike">
              <a:solidFill>
                <a:srgbClr val="FFFFFF"/>
              </a:solidFill>
              <a:latin typeface="Arial"/>
              <a:ea typeface="Arial"/>
              <a:cs typeface="Arial"/>
              <a:sym typeface="Arial"/>
            </a:endParaRPr>
          </a:p>
        </p:txBody>
      </p:sp>
      <p:sp>
        <p:nvSpPr>
          <p:cNvPr id="156" name="Google Shape;156;p6"/>
          <p:cNvSpPr/>
          <p:nvPr/>
        </p:nvSpPr>
        <p:spPr>
          <a:xfrm>
            <a:off x="6913602" y="2721114"/>
            <a:ext cx="1468398"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4000" u="none" cap="none" strike="noStrike">
                <a:solidFill>
                  <a:srgbClr val="FFFFFF"/>
                </a:solidFill>
                <a:latin typeface="Arial"/>
                <a:ea typeface="Arial"/>
                <a:cs typeface="Arial"/>
                <a:sym typeface="Arial"/>
              </a:rPr>
              <a:t>G2</a:t>
            </a:r>
            <a:endParaRPr b="1" i="0" sz="5400" u="none" cap="none" strike="noStrike">
              <a:solidFill>
                <a:srgbClr val="FFFFFF"/>
              </a:solidFill>
              <a:latin typeface="Arial"/>
              <a:ea typeface="Arial"/>
              <a:cs typeface="Arial"/>
              <a:sym typeface="Arial"/>
            </a:endParaRPr>
          </a:p>
        </p:txBody>
      </p:sp>
      <p:pic>
        <p:nvPicPr>
          <p:cNvPr id="157" name="Google Shape;157;p6"/>
          <p:cNvPicPr preferRelativeResize="0"/>
          <p:nvPr/>
        </p:nvPicPr>
        <p:blipFill rotWithShape="1">
          <a:blip r:embed="rId3">
            <a:alphaModFix/>
          </a:blip>
          <a:srcRect b="0" l="0" r="0" t="0"/>
          <a:stretch/>
        </p:blipFill>
        <p:spPr>
          <a:xfrm>
            <a:off x="8983980" y="3996544"/>
            <a:ext cx="601980" cy="401382"/>
          </a:xfrm>
          <a:prstGeom prst="ellipse">
            <a:avLst/>
          </a:prstGeom>
          <a:noFill/>
          <a:ln>
            <a:noFill/>
          </a:ln>
        </p:spPr>
      </p:pic>
      <p:pic>
        <p:nvPicPr>
          <p:cNvPr descr="Flag of Denmark - Wikipedia" id="158" name="Google Shape;158;p6"/>
          <p:cNvPicPr preferRelativeResize="0"/>
          <p:nvPr/>
        </p:nvPicPr>
        <p:blipFill rotWithShape="1">
          <a:blip r:embed="rId4">
            <a:alphaModFix/>
          </a:blip>
          <a:srcRect b="0" l="0" r="0" t="0"/>
          <a:stretch/>
        </p:blipFill>
        <p:spPr>
          <a:xfrm>
            <a:off x="8981903" y="3551409"/>
            <a:ext cx="598515" cy="402336"/>
          </a:xfrm>
          <a:prstGeom prst="ellipse">
            <a:avLst/>
          </a:prstGeom>
          <a:noFill/>
          <a:ln>
            <a:noFill/>
          </a:ln>
        </p:spPr>
      </p:pic>
      <p:pic>
        <p:nvPicPr>
          <p:cNvPr descr="Flag of Portugal - Wikipedia" id="159" name="Google Shape;159;p6"/>
          <p:cNvPicPr preferRelativeResize="0"/>
          <p:nvPr/>
        </p:nvPicPr>
        <p:blipFill rotWithShape="1">
          <a:blip r:embed="rId5">
            <a:alphaModFix/>
          </a:blip>
          <a:srcRect b="0" l="0" r="0" t="0"/>
          <a:stretch/>
        </p:blipFill>
        <p:spPr>
          <a:xfrm>
            <a:off x="8985281" y="3120937"/>
            <a:ext cx="589597" cy="393065"/>
          </a:xfrm>
          <a:prstGeom prst="ellipse">
            <a:avLst/>
          </a:prstGeom>
          <a:noFill/>
          <a:ln>
            <a:noFill/>
          </a:ln>
        </p:spPr>
      </p:pic>
      <p:pic>
        <p:nvPicPr>
          <p:cNvPr descr="Flag of Finland - Wikipedia" id="160" name="Google Shape;160;p6"/>
          <p:cNvPicPr preferRelativeResize="0"/>
          <p:nvPr/>
        </p:nvPicPr>
        <p:blipFill rotWithShape="1">
          <a:blip r:embed="rId6">
            <a:alphaModFix/>
          </a:blip>
          <a:srcRect b="0" l="0" r="0" t="0"/>
          <a:stretch/>
        </p:blipFill>
        <p:spPr>
          <a:xfrm>
            <a:off x="8986521" y="4438668"/>
            <a:ext cx="629919" cy="384792"/>
          </a:xfrm>
          <a:prstGeom prst="ellipse">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7"/>
          <p:cNvSpPr txBox="1"/>
          <p:nvPr>
            <p:ph type="title"/>
          </p:nvPr>
        </p:nvSpPr>
        <p:spPr>
          <a:xfrm>
            <a:off x="1066800" y="545683"/>
            <a:ext cx="10058400" cy="1450757"/>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EE7334"/>
              </a:buClr>
              <a:buSzPts val="4400"/>
              <a:buFont typeface="Arial"/>
              <a:buNone/>
            </a:pPr>
            <a:r>
              <a:rPr b="1" lang="en-US">
                <a:solidFill>
                  <a:srgbClr val="EE7334"/>
                </a:solidFill>
                <a:latin typeface="Arial"/>
                <a:ea typeface="Arial"/>
                <a:cs typeface="Arial"/>
                <a:sym typeface="Arial"/>
              </a:rPr>
              <a:t>Examples of good practice</a:t>
            </a:r>
            <a:endParaRPr b="1">
              <a:solidFill>
                <a:srgbClr val="EE7334"/>
              </a:solidFill>
              <a:latin typeface="Arial"/>
              <a:ea typeface="Arial"/>
              <a:cs typeface="Arial"/>
              <a:sym typeface="Arial"/>
            </a:endParaRPr>
          </a:p>
        </p:txBody>
      </p:sp>
      <p:grpSp>
        <p:nvGrpSpPr>
          <p:cNvPr id="166" name="Google Shape;166;p7"/>
          <p:cNvGrpSpPr/>
          <p:nvPr/>
        </p:nvGrpSpPr>
        <p:grpSpPr>
          <a:xfrm>
            <a:off x="1897380" y="1949742"/>
            <a:ext cx="8122920" cy="3568113"/>
            <a:chOff x="2540" y="925276"/>
            <a:chExt cx="8122920" cy="3568113"/>
          </a:xfrm>
        </p:grpSpPr>
        <p:sp>
          <p:nvSpPr>
            <p:cNvPr id="167" name="Google Shape;167;p7"/>
            <p:cNvSpPr/>
            <p:nvPr/>
          </p:nvSpPr>
          <p:spPr>
            <a:xfrm>
              <a:off x="2540" y="925276"/>
              <a:ext cx="2476500" cy="604800"/>
            </a:xfrm>
            <a:prstGeom prst="rect">
              <a:avLst/>
            </a:prstGeom>
            <a:solidFill>
              <a:srgbClr val="E38310"/>
            </a:solidFill>
            <a:ln cap="flat" cmpd="sng" w="25400">
              <a:solidFill>
                <a:srgbClr val="E3831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7"/>
            <p:cNvSpPr txBox="1"/>
            <p:nvPr/>
          </p:nvSpPr>
          <p:spPr>
            <a:xfrm>
              <a:off x="2540" y="925276"/>
              <a:ext cx="2476500" cy="604800"/>
            </a:xfrm>
            <a:prstGeom prst="rect">
              <a:avLst/>
            </a:prstGeom>
            <a:noFill/>
            <a:ln>
              <a:noFill/>
            </a:ln>
          </p:spPr>
          <p:txBody>
            <a:bodyPr anchorCtr="0" anchor="ctr" bIns="113775" lIns="199125" spcFirstLastPara="1" rIns="199125" wrap="square" tIns="113775">
              <a:noAutofit/>
            </a:bodyPr>
            <a:lstStyle/>
            <a:p>
              <a:pPr indent="0" lvl="0" marL="0" marR="0" rtl="0" algn="ctr">
                <a:lnSpc>
                  <a:spcPct val="90000"/>
                </a:lnSpc>
                <a:spcBef>
                  <a:spcPts val="0"/>
                </a:spcBef>
                <a:spcAft>
                  <a:spcPts val="0"/>
                </a:spcAft>
                <a:buClr>
                  <a:srgbClr val="000000"/>
                </a:buClr>
                <a:buSzPts val="2800"/>
                <a:buFont typeface="Arial"/>
                <a:buNone/>
              </a:pPr>
              <a:r>
                <a:rPr b="1" i="0" lang="en-US" sz="2800" u="none" cap="none" strike="noStrike">
                  <a:solidFill>
                    <a:schemeClr val="lt1"/>
                  </a:solidFill>
                  <a:latin typeface="Arial"/>
                  <a:ea typeface="Arial"/>
                  <a:cs typeface="Arial"/>
                  <a:sym typeface="Arial"/>
                </a:rPr>
                <a:t>Portugal</a:t>
              </a:r>
              <a:endParaRPr b="1" i="0" sz="2100" u="none" cap="none" strike="noStrike">
                <a:solidFill>
                  <a:schemeClr val="lt1"/>
                </a:solidFill>
                <a:latin typeface="Arial"/>
                <a:ea typeface="Arial"/>
                <a:cs typeface="Arial"/>
                <a:sym typeface="Arial"/>
              </a:endParaRPr>
            </a:p>
          </p:txBody>
        </p:sp>
        <p:sp>
          <p:nvSpPr>
            <p:cNvPr id="169" name="Google Shape;169;p7"/>
            <p:cNvSpPr/>
            <p:nvPr/>
          </p:nvSpPr>
          <p:spPr>
            <a:xfrm>
              <a:off x="2540" y="1530076"/>
              <a:ext cx="2476500" cy="2963313"/>
            </a:xfrm>
            <a:prstGeom prst="rect">
              <a:avLst/>
            </a:prstGeom>
            <a:solidFill>
              <a:srgbClr val="F5D7C9">
                <a:alpha val="89803"/>
              </a:srgbClr>
            </a:solidFill>
            <a:ln cap="flat" cmpd="sng" w="25400">
              <a:solidFill>
                <a:srgbClr val="F5D7C9">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7"/>
            <p:cNvSpPr txBox="1"/>
            <p:nvPr/>
          </p:nvSpPr>
          <p:spPr>
            <a:xfrm>
              <a:off x="2540" y="1530076"/>
              <a:ext cx="2476500" cy="2963313"/>
            </a:xfrm>
            <a:prstGeom prst="rect">
              <a:avLst/>
            </a:prstGeom>
            <a:noFill/>
            <a:ln>
              <a:noFill/>
            </a:ln>
          </p:spPr>
          <p:txBody>
            <a:bodyPr anchorCtr="0" anchor="t" bIns="168000" lIns="112000" spcFirstLastPara="1" rIns="149350" wrap="square" tIns="112000">
              <a:noAutofit/>
            </a:bodyPr>
            <a:lstStyle/>
            <a:p>
              <a:pPr indent="-228600" lvl="1" marL="228600" marR="0" rtl="0" algn="l">
                <a:lnSpc>
                  <a:spcPct val="90000"/>
                </a:lnSpc>
                <a:spcBef>
                  <a:spcPts val="0"/>
                </a:spcBef>
                <a:spcAft>
                  <a:spcPts val="0"/>
                </a:spcAft>
                <a:buClr>
                  <a:srgbClr val="000000"/>
                </a:buClr>
                <a:buSzPts val="2100"/>
                <a:buFont typeface="Arial"/>
                <a:buChar char="•"/>
              </a:pPr>
              <a:r>
                <a:rPr b="0" i="0" lang="en-US" sz="2100" u="none" cap="none" strike="noStrike">
                  <a:solidFill>
                    <a:srgbClr val="10527B"/>
                  </a:solidFill>
                  <a:latin typeface="Lato"/>
                  <a:ea typeface="Lato"/>
                  <a:cs typeface="Lato"/>
                  <a:sym typeface="Lato"/>
                </a:rPr>
                <a:t>Project Abeirar</a:t>
              </a:r>
              <a:endParaRPr b="0" i="0" sz="2100" u="none" cap="none" strike="noStrike">
                <a:solidFill>
                  <a:srgbClr val="10527B"/>
                </a:solidFill>
                <a:latin typeface="Lato"/>
                <a:ea typeface="Lato"/>
                <a:cs typeface="Lato"/>
                <a:sym typeface="Lato"/>
              </a:endParaRPr>
            </a:p>
          </p:txBody>
        </p:sp>
        <p:sp>
          <p:nvSpPr>
            <p:cNvPr id="171" name="Google Shape;171;p7"/>
            <p:cNvSpPr/>
            <p:nvPr/>
          </p:nvSpPr>
          <p:spPr>
            <a:xfrm>
              <a:off x="2825750" y="925276"/>
              <a:ext cx="2476500" cy="604800"/>
            </a:xfrm>
            <a:prstGeom prst="rect">
              <a:avLst/>
            </a:prstGeom>
            <a:solidFill>
              <a:srgbClr val="E38310"/>
            </a:solidFill>
            <a:ln cap="flat" cmpd="sng" w="25400">
              <a:solidFill>
                <a:srgbClr val="E3831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7"/>
            <p:cNvSpPr txBox="1"/>
            <p:nvPr/>
          </p:nvSpPr>
          <p:spPr>
            <a:xfrm>
              <a:off x="2825750" y="925276"/>
              <a:ext cx="2476500" cy="604800"/>
            </a:xfrm>
            <a:prstGeom prst="rect">
              <a:avLst/>
            </a:prstGeom>
            <a:noFill/>
            <a:ln>
              <a:noFill/>
            </a:ln>
          </p:spPr>
          <p:txBody>
            <a:bodyPr anchorCtr="0" anchor="ctr" bIns="113775" lIns="199125" spcFirstLastPara="1" rIns="199125" wrap="square" tIns="113775">
              <a:noAutofit/>
            </a:bodyPr>
            <a:lstStyle/>
            <a:p>
              <a:pPr indent="0" lvl="0" marL="0" marR="0" rtl="0" algn="ctr">
                <a:lnSpc>
                  <a:spcPct val="90000"/>
                </a:lnSpc>
                <a:spcBef>
                  <a:spcPts val="0"/>
                </a:spcBef>
                <a:spcAft>
                  <a:spcPts val="0"/>
                </a:spcAft>
                <a:buClr>
                  <a:srgbClr val="000000"/>
                </a:buClr>
                <a:buSzPts val="2800"/>
                <a:buFont typeface="Arial"/>
                <a:buNone/>
              </a:pPr>
              <a:r>
                <a:rPr b="1" i="0" lang="en-US" sz="2800" u="none" cap="none" strike="noStrike">
                  <a:solidFill>
                    <a:schemeClr val="lt1"/>
                  </a:solidFill>
                  <a:latin typeface="Arial"/>
                  <a:ea typeface="Arial"/>
                  <a:cs typeface="Arial"/>
                  <a:sym typeface="Arial"/>
                </a:rPr>
                <a:t>Denmark</a:t>
              </a:r>
              <a:endParaRPr b="1" i="0" sz="2100" u="none" cap="none" strike="noStrike">
                <a:solidFill>
                  <a:schemeClr val="lt1"/>
                </a:solidFill>
                <a:latin typeface="Arial"/>
                <a:ea typeface="Arial"/>
                <a:cs typeface="Arial"/>
                <a:sym typeface="Arial"/>
              </a:endParaRPr>
            </a:p>
          </p:txBody>
        </p:sp>
        <p:sp>
          <p:nvSpPr>
            <p:cNvPr id="173" name="Google Shape;173;p7"/>
            <p:cNvSpPr/>
            <p:nvPr/>
          </p:nvSpPr>
          <p:spPr>
            <a:xfrm>
              <a:off x="2825750" y="1530076"/>
              <a:ext cx="2476500" cy="2963313"/>
            </a:xfrm>
            <a:prstGeom prst="rect">
              <a:avLst/>
            </a:prstGeom>
            <a:solidFill>
              <a:srgbClr val="F5D7C9">
                <a:alpha val="89803"/>
              </a:srgbClr>
            </a:solidFill>
            <a:ln cap="flat" cmpd="sng" w="25400">
              <a:solidFill>
                <a:srgbClr val="F5D7C9">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7"/>
            <p:cNvSpPr txBox="1"/>
            <p:nvPr/>
          </p:nvSpPr>
          <p:spPr>
            <a:xfrm>
              <a:off x="2825750" y="1530076"/>
              <a:ext cx="2476500" cy="2963313"/>
            </a:xfrm>
            <a:prstGeom prst="rect">
              <a:avLst/>
            </a:prstGeom>
            <a:noFill/>
            <a:ln>
              <a:noFill/>
            </a:ln>
          </p:spPr>
          <p:txBody>
            <a:bodyPr anchorCtr="0" anchor="t" bIns="168000" lIns="112000" spcFirstLastPara="1" rIns="149350" wrap="square" tIns="112000">
              <a:noAutofit/>
            </a:bodyPr>
            <a:lstStyle/>
            <a:p>
              <a:pPr indent="-228600" lvl="1" marL="228600" marR="0" rtl="0" algn="l">
                <a:lnSpc>
                  <a:spcPct val="90000"/>
                </a:lnSpc>
                <a:spcBef>
                  <a:spcPts val="0"/>
                </a:spcBef>
                <a:spcAft>
                  <a:spcPts val="0"/>
                </a:spcAft>
                <a:buClr>
                  <a:srgbClr val="000000"/>
                </a:buClr>
                <a:buSzPts val="2100"/>
                <a:buFont typeface="Arial"/>
                <a:buChar char="•"/>
              </a:pPr>
              <a:r>
                <a:rPr b="0" i="0" lang="en-US" sz="2100" u="none" cap="none" strike="noStrike">
                  <a:solidFill>
                    <a:srgbClr val="10527B"/>
                  </a:solidFill>
                  <a:latin typeface="Lato"/>
                  <a:ea typeface="Lato"/>
                  <a:cs typeface="Lato"/>
                  <a:sym typeface="Lato"/>
                </a:rPr>
                <a:t>Find the lake</a:t>
              </a:r>
              <a:endParaRPr b="0" i="0" sz="2100" u="none" cap="none" strike="noStrike">
                <a:solidFill>
                  <a:srgbClr val="000000"/>
                </a:solidFill>
                <a:latin typeface="Arial"/>
                <a:ea typeface="Arial"/>
                <a:cs typeface="Arial"/>
                <a:sym typeface="Arial"/>
              </a:endParaRPr>
            </a:p>
            <a:p>
              <a:pPr indent="-228600" lvl="1" marL="228600" marR="0" rtl="0" algn="l">
                <a:lnSpc>
                  <a:spcPct val="90000"/>
                </a:lnSpc>
                <a:spcBef>
                  <a:spcPts val="315"/>
                </a:spcBef>
                <a:spcAft>
                  <a:spcPts val="0"/>
                </a:spcAft>
                <a:buClr>
                  <a:srgbClr val="000000"/>
                </a:buClr>
                <a:buSzPts val="2100"/>
                <a:buFont typeface="Arial"/>
                <a:buChar char="•"/>
              </a:pPr>
              <a:r>
                <a:rPr b="0" i="0" lang="en-US" sz="2100" u="none" cap="none" strike="noStrike">
                  <a:solidFill>
                    <a:srgbClr val="10527B"/>
                  </a:solidFill>
                  <a:latin typeface="Lato"/>
                  <a:ea typeface="Lato"/>
                  <a:cs typeface="Lato"/>
                  <a:sym typeface="Lato"/>
                </a:rPr>
                <a:t>Nature up close and personal</a:t>
              </a:r>
              <a:endParaRPr b="0" i="0" sz="2100" u="none" cap="none" strike="noStrike">
                <a:solidFill>
                  <a:srgbClr val="000000"/>
                </a:solidFill>
                <a:latin typeface="Arial"/>
                <a:ea typeface="Arial"/>
                <a:cs typeface="Arial"/>
                <a:sym typeface="Arial"/>
              </a:endParaRPr>
            </a:p>
            <a:p>
              <a:pPr indent="-228600" lvl="1" marL="228600" marR="0" rtl="0" algn="l">
                <a:lnSpc>
                  <a:spcPct val="90000"/>
                </a:lnSpc>
                <a:spcBef>
                  <a:spcPts val="315"/>
                </a:spcBef>
                <a:spcAft>
                  <a:spcPts val="0"/>
                </a:spcAft>
                <a:buClr>
                  <a:srgbClr val="000000"/>
                </a:buClr>
                <a:buSzPts val="2100"/>
                <a:buFont typeface="Arial"/>
                <a:buChar char="•"/>
              </a:pPr>
              <a:r>
                <a:rPr b="0" i="0" lang="en-US" sz="2100" u="none" cap="none" strike="noStrike">
                  <a:solidFill>
                    <a:srgbClr val="10527B"/>
                  </a:solidFill>
                  <a:latin typeface="Lato"/>
                  <a:ea typeface="Lato"/>
                  <a:cs typeface="Lato"/>
                  <a:sym typeface="Lato"/>
                </a:rPr>
                <a:t>Narrative medicine</a:t>
              </a:r>
              <a:endParaRPr b="0" i="0" sz="2100" u="none" cap="none" strike="noStrike">
                <a:solidFill>
                  <a:srgbClr val="000000"/>
                </a:solidFill>
                <a:latin typeface="Arial"/>
                <a:ea typeface="Arial"/>
                <a:cs typeface="Arial"/>
                <a:sym typeface="Arial"/>
              </a:endParaRPr>
            </a:p>
          </p:txBody>
        </p:sp>
        <p:sp>
          <p:nvSpPr>
            <p:cNvPr id="175" name="Google Shape;175;p7"/>
            <p:cNvSpPr/>
            <p:nvPr/>
          </p:nvSpPr>
          <p:spPr>
            <a:xfrm>
              <a:off x="5648960" y="925276"/>
              <a:ext cx="2476500" cy="604800"/>
            </a:xfrm>
            <a:prstGeom prst="rect">
              <a:avLst/>
            </a:prstGeom>
            <a:solidFill>
              <a:srgbClr val="E38310"/>
            </a:solidFill>
            <a:ln cap="flat" cmpd="sng" w="25400">
              <a:solidFill>
                <a:srgbClr val="E3831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7"/>
            <p:cNvSpPr txBox="1"/>
            <p:nvPr/>
          </p:nvSpPr>
          <p:spPr>
            <a:xfrm>
              <a:off x="5648960" y="925276"/>
              <a:ext cx="2476500" cy="604800"/>
            </a:xfrm>
            <a:prstGeom prst="rect">
              <a:avLst/>
            </a:prstGeom>
            <a:noFill/>
            <a:ln>
              <a:noFill/>
            </a:ln>
          </p:spPr>
          <p:txBody>
            <a:bodyPr anchorCtr="0" anchor="ctr" bIns="113775" lIns="199125" spcFirstLastPara="1" rIns="199125" wrap="square" tIns="113775">
              <a:noAutofit/>
            </a:bodyPr>
            <a:lstStyle/>
            <a:p>
              <a:pPr indent="0" lvl="0" marL="0" marR="0" rtl="0" algn="ctr">
                <a:lnSpc>
                  <a:spcPct val="90000"/>
                </a:lnSpc>
                <a:spcBef>
                  <a:spcPts val="0"/>
                </a:spcBef>
                <a:spcAft>
                  <a:spcPts val="0"/>
                </a:spcAft>
                <a:buClr>
                  <a:srgbClr val="000000"/>
                </a:buClr>
                <a:buSzPts val="2800"/>
                <a:buFont typeface="Arial"/>
                <a:buNone/>
              </a:pPr>
              <a:r>
                <a:rPr b="1" i="0" lang="en-US" sz="2800" u="none" cap="none" strike="noStrike">
                  <a:solidFill>
                    <a:schemeClr val="lt1"/>
                  </a:solidFill>
                  <a:latin typeface="Arial"/>
                  <a:ea typeface="Arial"/>
                  <a:cs typeface="Arial"/>
                  <a:sym typeface="Arial"/>
                </a:rPr>
                <a:t>Serbia</a:t>
              </a:r>
              <a:endParaRPr b="1" i="0" sz="2100" u="none" cap="none" strike="noStrike">
                <a:solidFill>
                  <a:schemeClr val="lt1"/>
                </a:solidFill>
                <a:latin typeface="Arial"/>
                <a:ea typeface="Arial"/>
                <a:cs typeface="Arial"/>
                <a:sym typeface="Arial"/>
              </a:endParaRPr>
            </a:p>
          </p:txBody>
        </p:sp>
        <p:sp>
          <p:nvSpPr>
            <p:cNvPr id="177" name="Google Shape;177;p7"/>
            <p:cNvSpPr/>
            <p:nvPr/>
          </p:nvSpPr>
          <p:spPr>
            <a:xfrm>
              <a:off x="5648960" y="1530076"/>
              <a:ext cx="2476500" cy="2963313"/>
            </a:xfrm>
            <a:prstGeom prst="rect">
              <a:avLst/>
            </a:prstGeom>
            <a:solidFill>
              <a:srgbClr val="F5D7C9">
                <a:alpha val="89803"/>
              </a:srgbClr>
            </a:solidFill>
            <a:ln cap="flat" cmpd="sng" w="25400">
              <a:solidFill>
                <a:srgbClr val="F5D7C9">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7"/>
            <p:cNvSpPr txBox="1"/>
            <p:nvPr/>
          </p:nvSpPr>
          <p:spPr>
            <a:xfrm>
              <a:off x="5648960" y="1530076"/>
              <a:ext cx="2476500" cy="2963313"/>
            </a:xfrm>
            <a:prstGeom prst="rect">
              <a:avLst/>
            </a:prstGeom>
            <a:noFill/>
            <a:ln>
              <a:noFill/>
            </a:ln>
          </p:spPr>
          <p:txBody>
            <a:bodyPr anchorCtr="0" anchor="t" bIns="168000" lIns="112000" spcFirstLastPara="1" rIns="149350" wrap="square" tIns="112000">
              <a:noAutofit/>
            </a:bodyPr>
            <a:lstStyle/>
            <a:p>
              <a:pPr indent="-228600" lvl="1" marL="228600" marR="0" rtl="0" algn="l">
                <a:lnSpc>
                  <a:spcPct val="90000"/>
                </a:lnSpc>
                <a:spcBef>
                  <a:spcPts val="0"/>
                </a:spcBef>
                <a:spcAft>
                  <a:spcPts val="0"/>
                </a:spcAft>
                <a:buClr>
                  <a:srgbClr val="000000"/>
                </a:buClr>
                <a:buSzPts val="2100"/>
                <a:buFont typeface="Arial"/>
                <a:buChar char="•"/>
              </a:pPr>
              <a:r>
                <a:rPr b="0" i="0" lang="en-US" sz="2100" u="none" cap="none" strike="noStrike">
                  <a:solidFill>
                    <a:srgbClr val="10527B"/>
                  </a:solidFill>
                  <a:latin typeface="Lato"/>
                  <a:ea typeface="Lato"/>
                  <a:cs typeface="Lato"/>
                  <a:sym typeface="Lato"/>
                </a:rPr>
                <a:t>Wiki marathon</a:t>
              </a:r>
              <a:endParaRPr b="0" i="0" sz="2100" u="none" cap="none" strike="noStrike">
                <a:solidFill>
                  <a:srgbClr val="000000"/>
                </a:solidFill>
                <a:latin typeface="Arial"/>
                <a:ea typeface="Arial"/>
                <a:cs typeface="Arial"/>
                <a:sym typeface="Arial"/>
              </a:endParaRPr>
            </a:p>
            <a:p>
              <a:pPr indent="-228600" lvl="1" marL="228600" marR="0" rtl="0" algn="l">
                <a:lnSpc>
                  <a:spcPct val="90000"/>
                </a:lnSpc>
                <a:spcBef>
                  <a:spcPts val="315"/>
                </a:spcBef>
                <a:spcAft>
                  <a:spcPts val="0"/>
                </a:spcAft>
                <a:buClr>
                  <a:srgbClr val="000000"/>
                </a:buClr>
                <a:buSzPts val="2100"/>
                <a:buFont typeface="Arial"/>
                <a:buChar char="•"/>
              </a:pPr>
              <a:r>
                <a:rPr b="0" i="0" lang="en-US" sz="2100" u="none" cap="none" strike="noStrike">
                  <a:solidFill>
                    <a:srgbClr val="10527B"/>
                  </a:solidFill>
                  <a:latin typeface="Lato"/>
                  <a:ea typeface="Lato"/>
                  <a:cs typeface="Lato"/>
                  <a:sym typeface="Lato"/>
                </a:rPr>
                <a:t>Workshop of democratization of digitization and Transcription</a:t>
              </a:r>
              <a:endParaRPr b="0" i="0" sz="2100" u="none" cap="none" strike="noStrike">
                <a:solidFill>
                  <a:srgbClr val="000000"/>
                </a:solidFill>
                <a:latin typeface="Arial"/>
                <a:ea typeface="Arial"/>
                <a:cs typeface="Arial"/>
                <a:sym typeface="Arial"/>
              </a:endParaRPr>
            </a:p>
            <a:p>
              <a:pPr indent="-228600" lvl="1" marL="228600" marR="0" rtl="0" algn="l">
                <a:lnSpc>
                  <a:spcPct val="90000"/>
                </a:lnSpc>
                <a:spcBef>
                  <a:spcPts val="315"/>
                </a:spcBef>
                <a:spcAft>
                  <a:spcPts val="0"/>
                </a:spcAft>
                <a:buClr>
                  <a:srgbClr val="000000"/>
                </a:buClr>
                <a:buSzPts val="2100"/>
                <a:buFont typeface="Arial"/>
                <a:buChar char="•"/>
              </a:pPr>
              <a:r>
                <a:rPr b="0" i="0" lang="en-US" sz="2100" u="none" cap="none" strike="noStrike">
                  <a:solidFill>
                    <a:srgbClr val="10527B"/>
                  </a:solidFill>
                  <a:latin typeface="Lato"/>
                  <a:ea typeface="Lato"/>
                  <a:cs typeface="Lato"/>
                  <a:sym typeface="Lato"/>
                </a:rPr>
                <a:t>Language laboratory</a:t>
              </a:r>
              <a:endParaRPr b="0" i="0" sz="2100" u="none" cap="none" strike="noStrike">
                <a:solidFill>
                  <a:srgbClr val="000000"/>
                </a:solidFill>
                <a:latin typeface="Arial"/>
                <a:ea typeface="Arial"/>
                <a:cs typeface="Arial"/>
                <a:sym typeface="Arial"/>
              </a:endParaRPr>
            </a:p>
          </p:txBody>
        </p:sp>
      </p:grpSp>
      <p:pic>
        <p:nvPicPr>
          <p:cNvPr id="179" name="Google Shape;179;p7"/>
          <p:cNvPicPr preferRelativeResize="0"/>
          <p:nvPr/>
        </p:nvPicPr>
        <p:blipFill rotWithShape="1">
          <a:blip r:embed="rId3">
            <a:alphaModFix/>
          </a:blip>
          <a:srcRect b="0" l="0" r="0" t="0"/>
          <a:stretch/>
        </p:blipFill>
        <p:spPr>
          <a:xfrm>
            <a:off x="7341523" y="2162750"/>
            <a:ext cx="598516" cy="401382"/>
          </a:xfrm>
          <a:prstGeom prst="ellipse">
            <a:avLst/>
          </a:prstGeom>
          <a:noFill/>
          <a:ln>
            <a:noFill/>
          </a:ln>
        </p:spPr>
      </p:pic>
      <p:pic>
        <p:nvPicPr>
          <p:cNvPr descr="Flag of Denmark - Wikipedia" id="180" name="Google Shape;180;p7"/>
          <p:cNvPicPr preferRelativeResize="0"/>
          <p:nvPr/>
        </p:nvPicPr>
        <p:blipFill rotWithShape="1">
          <a:blip r:embed="rId4">
            <a:alphaModFix/>
          </a:blip>
          <a:srcRect b="0" l="0" r="0" t="0"/>
          <a:stretch/>
        </p:blipFill>
        <p:spPr>
          <a:xfrm>
            <a:off x="4531823" y="2161796"/>
            <a:ext cx="598515" cy="402336"/>
          </a:xfrm>
          <a:prstGeom prst="ellipse">
            <a:avLst/>
          </a:prstGeom>
          <a:noFill/>
          <a:ln>
            <a:noFill/>
          </a:ln>
        </p:spPr>
      </p:pic>
      <p:pic>
        <p:nvPicPr>
          <p:cNvPr descr="Flag of Portugal - Wikipedia" id="181" name="Google Shape;181;p7"/>
          <p:cNvPicPr preferRelativeResize="0"/>
          <p:nvPr/>
        </p:nvPicPr>
        <p:blipFill rotWithShape="1">
          <a:blip r:embed="rId5">
            <a:alphaModFix/>
          </a:blip>
          <a:srcRect b="0" l="0" r="0" t="0"/>
          <a:stretch/>
        </p:blipFill>
        <p:spPr>
          <a:xfrm>
            <a:off x="1731041" y="2142804"/>
            <a:ext cx="589597" cy="393065"/>
          </a:xfrm>
          <a:prstGeom prst="ellipse">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8"/>
          <p:cNvSpPr txBox="1"/>
          <p:nvPr>
            <p:ph type="title"/>
          </p:nvPr>
        </p:nvSpPr>
        <p:spPr>
          <a:xfrm>
            <a:off x="1097280" y="286603"/>
            <a:ext cx="10058400" cy="1450757"/>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EE7334"/>
              </a:buClr>
              <a:buSzPts val="4400"/>
              <a:buNone/>
            </a:pPr>
            <a:r>
              <a:rPr b="1" lang="en-US">
                <a:solidFill>
                  <a:srgbClr val="EE7334"/>
                </a:solidFill>
                <a:latin typeface="Arial"/>
                <a:ea typeface="Arial"/>
                <a:cs typeface="Arial"/>
                <a:sym typeface="Arial"/>
              </a:rPr>
              <a:t>Interview results – Portugal </a:t>
            </a:r>
            <a:endParaRPr b="1">
              <a:solidFill>
                <a:srgbClr val="EE7334"/>
              </a:solidFill>
              <a:latin typeface="Arial"/>
              <a:ea typeface="Arial"/>
              <a:cs typeface="Arial"/>
              <a:sym typeface="Arial"/>
            </a:endParaRPr>
          </a:p>
        </p:txBody>
      </p:sp>
      <p:sp>
        <p:nvSpPr>
          <p:cNvPr id="187" name="Google Shape;187;p8"/>
          <p:cNvSpPr txBox="1"/>
          <p:nvPr>
            <p:ph idx="1" type="body"/>
          </p:nvPr>
        </p:nvSpPr>
        <p:spPr>
          <a:xfrm>
            <a:off x="1118483" y="1845734"/>
            <a:ext cx="9976237" cy="1034626"/>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rgbClr val="10527B"/>
              </a:buClr>
              <a:buSzPts val="2400"/>
              <a:buNone/>
            </a:pPr>
            <a:r>
              <a:rPr lang="en-US" sz="2400">
                <a:solidFill>
                  <a:srgbClr val="10527B"/>
                </a:solidFill>
                <a:latin typeface="Lato"/>
                <a:ea typeface="Lato"/>
                <a:cs typeface="Lato"/>
                <a:sym typeface="Lato"/>
              </a:rPr>
              <a:t>1) </a:t>
            </a:r>
            <a:r>
              <a:rPr b="1" lang="en-US" sz="2400">
                <a:solidFill>
                  <a:srgbClr val="10527B"/>
                </a:solidFill>
                <a:latin typeface="Lato"/>
                <a:ea typeface="Lato"/>
                <a:cs typeface="Lato"/>
                <a:sym typeface="Lato"/>
              </a:rPr>
              <a:t>Cooperation among colleagues was never problem </a:t>
            </a:r>
            <a:r>
              <a:rPr lang="en-US" sz="2400">
                <a:solidFill>
                  <a:srgbClr val="10527B"/>
                </a:solidFill>
                <a:latin typeface="Lato"/>
                <a:ea typeface="Lato"/>
                <a:cs typeface="Lato"/>
                <a:sym typeface="Lato"/>
              </a:rPr>
              <a:t>– library network in each  region in Portugal;</a:t>
            </a:r>
            <a:r>
              <a:rPr b="1" lang="en-US" sz="2400">
                <a:solidFill>
                  <a:srgbClr val="10527B"/>
                </a:solidFill>
                <a:latin typeface="Lato"/>
                <a:ea typeface="Lato"/>
                <a:cs typeface="Lato"/>
                <a:sym typeface="Lato"/>
              </a:rPr>
              <a:t> </a:t>
            </a:r>
            <a:r>
              <a:rPr lang="en-US" sz="2400">
                <a:solidFill>
                  <a:srgbClr val="10527B"/>
                </a:solidFill>
                <a:latin typeface="Lato"/>
                <a:ea typeface="Lato"/>
                <a:cs typeface="Lato"/>
                <a:sym typeface="Lato"/>
              </a:rPr>
              <a:t>team of 10 organizers who donated their personal time and weekends. </a:t>
            </a:r>
            <a:endParaRPr sz="2400">
              <a:solidFill>
                <a:srgbClr val="10527B"/>
              </a:solidFill>
              <a:latin typeface="Lato"/>
              <a:ea typeface="Lato"/>
              <a:cs typeface="Lato"/>
              <a:sym typeface="Lato"/>
            </a:endParaRPr>
          </a:p>
        </p:txBody>
      </p:sp>
      <p:sp>
        <p:nvSpPr>
          <p:cNvPr id="188" name="Google Shape;188;p8"/>
          <p:cNvSpPr txBox="1"/>
          <p:nvPr/>
        </p:nvSpPr>
        <p:spPr>
          <a:xfrm>
            <a:off x="1123121" y="3019214"/>
            <a:ext cx="9976237" cy="1034626"/>
          </a:xfrm>
          <a:prstGeom prst="rect">
            <a:avLst/>
          </a:prstGeom>
          <a:noFill/>
          <a:ln>
            <a:noFill/>
          </a:ln>
        </p:spPr>
        <p:txBody>
          <a:bodyPr anchorCtr="0" anchor="t" bIns="45700" lIns="91425" spcFirstLastPara="1" rIns="91425" wrap="square" tIns="45700">
            <a:normAutofit lnSpcReduction="10000"/>
          </a:bodyPr>
          <a:lstStyle/>
          <a:p>
            <a:pPr indent="0" lvl="0" marL="0" marR="0" rtl="0" algn="l">
              <a:lnSpc>
                <a:spcPct val="90000"/>
              </a:lnSpc>
              <a:spcBef>
                <a:spcPts val="0"/>
              </a:spcBef>
              <a:spcAft>
                <a:spcPts val="0"/>
              </a:spcAft>
              <a:buClr>
                <a:srgbClr val="10527B"/>
              </a:buClr>
              <a:buSzPts val="2400"/>
              <a:buFont typeface="Calibri"/>
              <a:buNone/>
            </a:pPr>
            <a:r>
              <a:rPr b="0" i="0" lang="en-US" sz="2400" u="none" cap="none" strike="noStrike">
                <a:solidFill>
                  <a:srgbClr val="10527B"/>
                </a:solidFill>
                <a:latin typeface="Lato"/>
                <a:ea typeface="Lato"/>
                <a:cs typeface="Lato"/>
                <a:sym typeface="Lato"/>
              </a:rPr>
              <a:t>2) Obstacle – </a:t>
            </a:r>
            <a:r>
              <a:rPr b="1" i="0" lang="en-US" sz="2400" u="none" cap="none" strike="noStrike">
                <a:solidFill>
                  <a:srgbClr val="10527B"/>
                </a:solidFill>
                <a:latin typeface="Lato"/>
                <a:ea typeface="Lato"/>
                <a:cs typeface="Lato"/>
                <a:sym typeface="Lato"/>
              </a:rPr>
              <a:t>secure people who would be in charge of security </a:t>
            </a:r>
            <a:r>
              <a:rPr b="0" i="0" lang="en-US" sz="2400" u="none" cap="none" strike="noStrike">
                <a:solidFill>
                  <a:srgbClr val="10527B"/>
                </a:solidFill>
                <a:latin typeface="Lato"/>
                <a:ea typeface="Lato"/>
                <a:cs typeface="Lato"/>
                <a:sym typeface="Lato"/>
              </a:rPr>
              <a:t>because the activity was held in nature (everyone was told participation at own risk), people still came. </a:t>
            </a:r>
            <a:r>
              <a:rPr b="1" i="0" lang="en-US" sz="2400" u="none" cap="none" strike="noStrike">
                <a:solidFill>
                  <a:srgbClr val="10527B"/>
                </a:solidFill>
                <a:latin typeface="Lato"/>
                <a:ea typeface="Lato"/>
                <a:cs typeface="Lato"/>
                <a:sym typeface="Lato"/>
              </a:rPr>
              <a:t>Ensuring security was complicated</a:t>
            </a:r>
            <a:r>
              <a:rPr b="0" i="0" lang="en-US" sz="2400" u="none" cap="none" strike="noStrike">
                <a:solidFill>
                  <a:srgbClr val="10527B"/>
                </a:solidFill>
                <a:latin typeface="Lato"/>
                <a:ea typeface="Lato"/>
                <a:cs typeface="Lato"/>
                <a:sym typeface="Lato"/>
              </a:rPr>
              <a:t>.</a:t>
            </a:r>
            <a:endParaRPr/>
          </a:p>
          <a:p>
            <a:pPr indent="-76200" lvl="0" marL="228600" marR="0" rtl="0" algn="l">
              <a:lnSpc>
                <a:spcPct val="90000"/>
              </a:lnSpc>
              <a:spcBef>
                <a:spcPts val="0"/>
              </a:spcBef>
              <a:spcAft>
                <a:spcPts val="0"/>
              </a:spcAft>
              <a:buClr>
                <a:srgbClr val="10527B"/>
              </a:buClr>
              <a:buSzPts val="2400"/>
              <a:buFont typeface="Calibri"/>
              <a:buNone/>
            </a:pPr>
            <a:r>
              <a:t/>
            </a:r>
            <a:endParaRPr b="0" i="0" sz="2400" u="none" cap="none" strike="noStrike">
              <a:solidFill>
                <a:srgbClr val="10527B"/>
              </a:solidFill>
              <a:latin typeface="Lato"/>
              <a:ea typeface="Lato"/>
              <a:cs typeface="Lato"/>
              <a:sym typeface="Lato"/>
            </a:endParaRPr>
          </a:p>
        </p:txBody>
      </p:sp>
      <p:sp>
        <p:nvSpPr>
          <p:cNvPr id="189" name="Google Shape;189;p8"/>
          <p:cNvSpPr txBox="1"/>
          <p:nvPr/>
        </p:nvSpPr>
        <p:spPr>
          <a:xfrm>
            <a:off x="1123121" y="4131734"/>
            <a:ext cx="9976237" cy="1034626"/>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10527B"/>
              </a:buClr>
              <a:buSzPts val="2400"/>
              <a:buFont typeface="Calibri"/>
              <a:buNone/>
            </a:pPr>
            <a:r>
              <a:rPr b="0" i="0" lang="en-US" sz="2400" u="none" cap="none" strike="noStrike">
                <a:solidFill>
                  <a:srgbClr val="10527B"/>
                </a:solidFill>
                <a:latin typeface="Lato"/>
                <a:ea typeface="Lato"/>
                <a:cs typeface="Lato"/>
                <a:sym typeface="Lato"/>
              </a:rPr>
              <a:t>3) Difficulty – </a:t>
            </a:r>
            <a:r>
              <a:rPr b="1" i="0" lang="en-US" sz="2400" u="none" cap="none" strike="noStrike">
                <a:solidFill>
                  <a:srgbClr val="10527B"/>
                </a:solidFill>
                <a:latin typeface="Lato"/>
                <a:ea typeface="Lato"/>
                <a:cs typeface="Lato"/>
                <a:sym typeface="Lato"/>
              </a:rPr>
              <a:t>all organizers have other jobs </a:t>
            </a:r>
            <a:r>
              <a:rPr b="0" i="0" lang="en-US" sz="2400" u="none" cap="none" strike="noStrike">
                <a:solidFill>
                  <a:srgbClr val="10527B"/>
                </a:solidFill>
                <a:latin typeface="Lato"/>
                <a:ea typeface="Lato"/>
                <a:cs typeface="Lato"/>
                <a:sym typeface="Lato"/>
              </a:rPr>
              <a:t>and they all </a:t>
            </a:r>
            <a:r>
              <a:rPr b="1" i="0" lang="en-US" sz="2400" u="none" cap="none" strike="noStrike">
                <a:solidFill>
                  <a:srgbClr val="10527B"/>
                </a:solidFill>
                <a:latin typeface="Lato"/>
                <a:ea typeface="Lato"/>
                <a:cs typeface="Lato"/>
                <a:sym typeface="Lato"/>
              </a:rPr>
              <a:t>depend on hierarchical orders</a:t>
            </a:r>
            <a:r>
              <a:rPr b="0" i="0" lang="en-US" sz="2400" u="none" cap="none" strike="noStrike">
                <a:solidFill>
                  <a:srgbClr val="10527B"/>
                </a:solidFill>
                <a:latin typeface="Lato"/>
                <a:ea typeface="Lato"/>
                <a:cs typeface="Lato"/>
                <a:sym typeface="Lato"/>
              </a:rPr>
              <a:t> to be able to advance and it is a bit difficult to reconcile everything</a:t>
            </a:r>
            <a:endParaRPr b="0" i="0" sz="2400" u="none" cap="none" strike="noStrike">
              <a:solidFill>
                <a:srgbClr val="10527B"/>
              </a:solidFill>
              <a:latin typeface="Lato"/>
              <a:ea typeface="Lato"/>
              <a:cs typeface="Lato"/>
              <a:sym typeface="Lato"/>
            </a:endParaRPr>
          </a:p>
        </p:txBody>
      </p:sp>
      <p:sp>
        <p:nvSpPr>
          <p:cNvPr id="190" name="Google Shape;190;p8"/>
          <p:cNvSpPr txBox="1"/>
          <p:nvPr/>
        </p:nvSpPr>
        <p:spPr>
          <a:xfrm>
            <a:off x="1123121" y="5244254"/>
            <a:ext cx="9976237" cy="836506"/>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rgbClr val="10527B"/>
              </a:buClr>
              <a:buSzPts val="2400"/>
              <a:buFont typeface="Calibri"/>
              <a:buNone/>
            </a:pPr>
            <a:r>
              <a:rPr b="0" i="0" lang="en-US" sz="2400" u="none" cap="none" strike="noStrike">
                <a:solidFill>
                  <a:srgbClr val="10527B"/>
                </a:solidFill>
                <a:latin typeface="Lato"/>
                <a:ea typeface="Lato"/>
                <a:cs typeface="Lato"/>
                <a:sym typeface="Lato"/>
              </a:rPr>
              <a:t>4) Major barrier: </a:t>
            </a:r>
            <a:r>
              <a:rPr b="1" i="0" lang="en-US" sz="2400" u="none" cap="none" strike="noStrike">
                <a:solidFill>
                  <a:srgbClr val="10527B"/>
                </a:solidFill>
                <a:latin typeface="Lato"/>
                <a:ea typeface="Lato"/>
                <a:cs typeface="Lato"/>
                <a:sym typeface="Lato"/>
              </a:rPr>
              <a:t>financing of the activity </a:t>
            </a:r>
            <a:r>
              <a:rPr b="0" i="0" lang="en-US" sz="2400" u="none" cap="none" strike="noStrike">
                <a:solidFill>
                  <a:srgbClr val="10527B"/>
                </a:solidFill>
                <a:latin typeface="Lato"/>
                <a:ea typeface="Lato"/>
                <a:cs typeface="Lato"/>
                <a:sym typeface="Lato"/>
              </a:rPr>
              <a:t>– only support was given by the University of Beira.</a:t>
            </a:r>
            <a:endParaRPr b="0" i="0" sz="2400" u="none" cap="none" strike="noStrike">
              <a:solidFill>
                <a:srgbClr val="10527B"/>
              </a:solidFill>
              <a:latin typeface="Lato"/>
              <a:ea typeface="Lato"/>
              <a:cs typeface="Lato"/>
              <a:sym typeface="Lato"/>
            </a:endParaRPr>
          </a:p>
        </p:txBody>
      </p:sp>
      <p:pic>
        <p:nvPicPr>
          <p:cNvPr descr="Flag of Portugal - Wikipedia" id="191" name="Google Shape;191;p8"/>
          <p:cNvPicPr preferRelativeResize="0"/>
          <p:nvPr/>
        </p:nvPicPr>
        <p:blipFill rotWithShape="1">
          <a:blip r:embed="rId3">
            <a:alphaModFix/>
          </a:blip>
          <a:srcRect b="0" l="0" r="0" t="0"/>
          <a:stretch/>
        </p:blipFill>
        <p:spPr>
          <a:xfrm>
            <a:off x="9564401" y="713017"/>
            <a:ext cx="920719" cy="613813"/>
          </a:xfrm>
          <a:prstGeom prst="ellipse">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7">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9"/>
          <p:cNvSpPr txBox="1"/>
          <p:nvPr>
            <p:ph type="title"/>
          </p:nvPr>
        </p:nvSpPr>
        <p:spPr>
          <a:xfrm>
            <a:off x="1097280" y="286603"/>
            <a:ext cx="10058400" cy="1450757"/>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EE7334"/>
              </a:buClr>
              <a:buSzPts val="4400"/>
              <a:buNone/>
            </a:pPr>
            <a:r>
              <a:rPr b="1" lang="en-US">
                <a:solidFill>
                  <a:srgbClr val="EE7334"/>
                </a:solidFill>
                <a:latin typeface="Arial"/>
                <a:ea typeface="Arial"/>
                <a:cs typeface="Arial"/>
                <a:sym typeface="Arial"/>
              </a:rPr>
              <a:t>Interview results – Denmark </a:t>
            </a:r>
            <a:endParaRPr b="1">
              <a:solidFill>
                <a:srgbClr val="EE7334"/>
              </a:solidFill>
              <a:latin typeface="Arial"/>
              <a:ea typeface="Arial"/>
              <a:cs typeface="Arial"/>
              <a:sym typeface="Arial"/>
            </a:endParaRPr>
          </a:p>
        </p:txBody>
      </p:sp>
      <p:sp>
        <p:nvSpPr>
          <p:cNvPr id="197" name="Google Shape;197;p9"/>
          <p:cNvSpPr txBox="1"/>
          <p:nvPr>
            <p:ph idx="1" type="body"/>
          </p:nvPr>
        </p:nvSpPr>
        <p:spPr>
          <a:xfrm>
            <a:off x="1212574" y="1845734"/>
            <a:ext cx="9943106" cy="1811866"/>
          </a:xfrm>
          <a:prstGeom prst="rect">
            <a:avLst/>
          </a:prstGeom>
          <a:noFill/>
          <a:ln>
            <a:noFill/>
          </a:ln>
        </p:spPr>
        <p:txBody>
          <a:bodyPr anchorCtr="0" anchor="t" bIns="45700" lIns="91425" spcFirstLastPara="1" rIns="91425" wrap="square" tIns="45700">
            <a:normAutofit/>
          </a:bodyPr>
          <a:lstStyle/>
          <a:p>
            <a:pPr indent="-457200" lvl="0" marL="457200" rtl="0" algn="l">
              <a:lnSpc>
                <a:spcPct val="90000"/>
              </a:lnSpc>
              <a:spcBef>
                <a:spcPts val="0"/>
              </a:spcBef>
              <a:spcAft>
                <a:spcPts val="0"/>
              </a:spcAft>
              <a:buClr>
                <a:srgbClr val="10527B"/>
              </a:buClr>
              <a:buSzPts val="2400"/>
              <a:buAutoNum type="arabicParenR"/>
            </a:pPr>
            <a:r>
              <a:rPr lang="en-US" sz="2400">
                <a:solidFill>
                  <a:srgbClr val="10527B"/>
                </a:solidFill>
                <a:latin typeface="Lato"/>
                <a:ea typeface="Lato"/>
                <a:cs typeface="Lato"/>
                <a:sym typeface="Lato"/>
              </a:rPr>
              <a:t>Barrier: </a:t>
            </a:r>
            <a:r>
              <a:rPr b="1" lang="en-US" sz="2400">
                <a:solidFill>
                  <a:srgbClr val="10527B"/>
                </a:solidFill>
                <a:latin typeface="Lato"/>
                <a:ea typeface="Lato"/>
                <a:cs typeface="Lato"/>
                <a:sym typeface="Lato"/>
              </a:rPr>
              <a:t>mapping of skills at libraries</a:t>
            </a:r>
            <a:r>
              <a:rPr lang="en-US" sz="2400">
                <a:solidFill>
                  <a:srgbClr val="10527B"/>
                </a:solidFill>
                <a:latin typeface="Lato"/>
                <a:ea typeface="Lato"/>
                <a:cs typeface="Lato"/>
                <a:sym typeface="Lato"/>
              </a:rPr>
              <a:t>. </a:t>
            </a:r>
            <a:endParaRPr sz="2400">
              <a:solidFill>
                <a:srgbClr val="10527B"/>
              </a:solidFill>
              <a:latin typeface="Lato"/>
              <a:ea typeface="Lato"/>
              <a:cs typeface="Lato"/>
              <a:sym typeface="Lato"/>
            </a:endParaRPr>
          </a:p>
          <a:p>
            <a:pPr indent="0" lvl="0" marL="0" rtl="0" algn="l">
              <a:lnSpc>
                <a:spcPct val="90000"/>
              </a:lnSpc>
              <a:spcBef>
                <a:spcPts val="0"/>
              </a:spcBef>
              <a:spcAft>
                <a:spcPts val="0"/>
              </a:spcAft>
              <a:buClr>
                <a:srgbClr val="10527B"/>
              </a:buClr>
              <a:buSzPts val="2400"/>
              <a:buNone/>
            </a:pPr>
            <a:r>
              <a:rPr lang="en-US" sz="2400">
                <a:solidFill>
                  <a:srgbClr val="10527B"/>
                </a:solidFill>
                <a:latin typeface="Lato"/>
                <a:ea typeface="Lato"/>
                <a:cs typeface="Lato"/>
                <a:sym typeface="Lato"/>
              </a:rPr>
              <a:t>In research libraries – </a:t>
            </a:r>
            <a:r>
              <a:rPr b="1" lang="en-US" sz="2400">
                <a:solidFill>
                  <a:srgbClr val="10527B"/>
                </a:solidFill>
                <a:latin typeface="Lato"/>
                <a:ea typeface="Lato"/>
                <a:cs typeface="Lato"/>
                <a:sym typeface="Lato"/>
              </a:rPr>
              <a:t>a lot of the skills our staff have are transferable skills</a:t>
            </a:r>
            <a:r>
              <a:rPr lang="en-US" sz="2400">
                <a:solidFill>
                  <a:srgbClr val="10527B"/>
                </a:solidFill>
                <a:latin typeface="Lato"/>
                <a:ea typeface="Lato"/>
                <a:cs typeface="Lato"/>
                <a:sym typeface="Lato"/>
              </a:rPr>
              <a:t> that can be used in citizen science projects; </a:t>
            </a:r>
            <a:endParaRPr sz="2400">
              <a:solidFill>
                <a:srgbClr val="10527B"/>
              </a:solidFill>
              <a:latin typeface="Lato"/>
              <a:ea typeface="Lato"/>
              <a:cs typeface="Lato"/>
              <a:sym typeface="Lato"/>
            </a:endParaRPr>
          </a:p>
          <a:p>
            <a:pPr indent="0" lvl="0" marL="0" rtl="0" algn="l">
              <a:lnSpc>
                <a:spcPct val="90000"/>
              </a:lnSpc>
              <a:spcBef>
                <a:spcPts val="0"/>
              </a:spcBef>
              <a:spcAft>
                <a:spcPts val="0"/>
              </a:spcAft>
              <a:buClr>
                <a:srgbClr val="10527B"/>
              </a:buClr>
              <a:buSzPts val="2400"/>
              <a:buNone/>
            </a:pPr>
            <a:r>
              <a:rPr lang="en-US" sz="2400">
                <a:solidFill>
                  <a:srgbClr val="10527B"/>
                </a:solidFill>
                <a:latin typeface="Lato"/>
                <a:ea typeface="Lato"/>
                <a:cs typeface="Lato"/>
                <a:sym typeface="Lato"/>
              </a:rPr>
              <a:t>In many Danish public libraries the same skills are there.</a:t>
            </a:r>
            <a:endParaRPr sz="2400">
              <a:solidFill>
                <a:srgbClr val="10527B"/>
              </a:solidFill>
              <a:latin typeface="Lato"/>
              <a:ea typeface="Lato"/>
              <a:cs typeface="Lato"/>
              <a:sym typeface="Lato"/>
            </a:endParaRPr>
          </a:p>
          <a:p>
            <a:pPr indent="-76200" lvl="0" marL="228600" rtl="0" algn="l">
              <a:lnSpc>
                <a:spcPct val="90000"/>
              </a:lnSpc>
              <a:spcBef>
                <a:spcPts val="0"/>
              </a:spcBef>
              <a:spcAft>
                <a:spcPts val="0"/>
              </a:spcAft>
              <a:buClr>
                <a:srgbClr val="10527B"/>
              </a:buClr>
              <a:buSzPts val="2400"/>
              <a:buFont typeface="Calibri"/>
              <a:buNone/>
            </a:pPr>
            <a:r>
              <a:t/>
            </a:r>
            <a:endParaRPr sz="2400">
              <a:solidFill>
                <a:srgbClr val="10527B"/>
              </a:solidFill>
              <a:latin typeface="Lato"/>
              <a:ea typeface="Lato"/>
              <a:cs typeface="Lato"/>
              <a:sym typeface="Lato"/>
            </a:endParaRPr>
          </a:p>
        </p:txBody>
      </p:sp>
      <p:sp>
        <p:nvSpPr>
          <p:cNvPr id="198" name="Google Shape;198;p9"/>
          <p:cNvSpPr txBox="1"/>
          <p:nvPr/>
        </p:nvSpPr>
        <p:spPr>
          <a:xfrm>
            <a:off x="1173479" y="3857414"/>
            <a:ext cx="9848353" cy="1811866"/>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rgbClr val="10527B"/>
              </a:buClr>
              <a:buSzPts val="2400"/>
              <a:buFont typeface="Calibri"/>
              <a:buNone/>
            </a:pPr>
            <a:r>
              <a:rPr b="0" i="0" lang="en-US" sz="2400" u="none" cap="none" strike="noStrike">
                <a:solidFill>
                  <a:srgbClr val="10527B"/>
                </a:solidFill>
                <a:latin typeface="Lato"/>
                <a:ea typeface="Lato"/>
                <a:cs typeface="Lato"/>
                <a:sym typeface="Lato"/>
              </a:rPr>
              <a:t>2) In Denmark, </a:t>
            </a:r>
            <a:r>
              <a:rPr b="1" i="0" lang="en-US" sz="2400" u="none" cap="none" strike="noStrike">
                <a:solidFill>
                  <a:srgbClr val="10527B"/>
                </a:solidFill>
                <a:latin typeface="Lato"/>
                <a:ea typeface="Lato"/>
                <a:cs typeface="Lato"/>
                <a:sym typeface="Lato"/>
              </a:rPr>
              <a:t>public libraries have been cut almost 20% in budgets </a:t>
            </a:r>
            <a:r>
              <a:rPr b="0" i="0" lang="en-US" sz="2400" u="none" cap="none" strike="noStrike">
                <a:solidFill>
                  <a:srgbClr val="10527B"/>
                </a:solidFill>
                <a:latin typeface="Lato"/>
                <a:ea typeface="Lato"/>
                <a:cs typeface="Lato"/>
                <a:sym typeface="Lato"/>
              </a:rPr>
              <a:t>the last few years. […] So in the public sector in Denmark, in many libraries „more has to be done for less money.”</a:t>
            </a:r>
            <a:endParaRPr b="0" i="0" sz="2400" u="none" cap="none" strike="noStrike">
              <a:solidFill>
                <a:srgbClr val="10527B"/>
              </a:solidFill>
              <a:latin typeface="Lato"/>
              <a:ea typeface="Lato"/>
              <a:cs typeface="Lato"/>
              <a:sym typeface="Lato"/>
            </a:endParaRPr>
          </a:p>
        </p:txBody>
      </p:sp>
      <p:pic>
        <p:nvPicPr>
          <p:cNvPr descr="Flag of Denmark - Wikipedia" id="199" name="Google Shape;199;p9"/>
          <p:cNvPicPr preferRelativeResize="0"/>
          <p:nvPr/>
        </p:nvPicPr>
        <p:blipFill rotWithShape="1">
          <a:blip r:embed="rId3">
            <a:alphaModFix/>
          </a:blip>
          <a:srcRect b="0" l="0" r="0" t="0"/>
          <a:stretch/>
        </p:blipFill>
        <p:spPr>
          <a:xfrm>
            <a:off x="9728663" y="701528"/>
            <a:ext cx="838100" cy="563391"/>
          </a:xfrm>
          <a:prstGeom prst="ellipse">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7">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7">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7">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7">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Office Theme">
  <a:themeElements>
    <a:clrScheme name="CeOS">
      <a:dk1>
        <a:srgbClr val="03527C"/>
      </a:dk1>
      <a:lt1>
        <a:srgbClr val="FFFFFF"/>
      </a:lt1>
      <a:dk2>
        <a:srgbClr val="44546A"/>
      </a:dk2>
      <a:lt2>
        <a:srgbClr val="E7E6E6"/>
      </a:lt2>
      <a:accent1>
        <a:srgbClr val="03527C"/>
      </a:accent1>
      <a:accent2>
        <a:srgbClr val="EE7334"/>
      </a:accent2>
      <a:accent3>
        <a:srgbClr val="A5A5A5"/>
      </a:accent3>
      <a:accent4>
        <a:srgbClr val="FFC000"/>
      </a:accent4>
      <a:accent5>
        <a:srgbClr val="5B9BD5"/>
      </a:accent5>
      <a:accent6>
        <a:srgbClr val="70AD47"/>
      </a:accent6>
      <a:hlink>
        <a:srgbClr val="FAC9A9"/>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Retrospect">
  <a:themeElements>
    <a:clrScheme name="Retrospect">
      <a:dk1>
        <a:srgbClr val="000000"/>
      </a:dk1>
      <a:lt1>
        <a:srgbClr val="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Ariana Martek</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5b4b0d9-8024-45bd-b88c-46a5c342f8c3_Enabled">
    <vt:lpwstr>true</vt:lpwstr>
  </property>
  <property fmtid="{D5CDD505-2E9C-101B-9397-08002B2CF9AE}" pid="3" name="MSIP_Label_e5b4b0d9-8024-45bd-b88c-46a5c342f8c3_SetDate">
    <vt:lpwstr>2022-08-25T18:10:55Z</vt:lpwstr>
  </property>
  <property fmtid="{D5CDD505-2E9C-101B-9397-08002B2CF9AE}" pid="4" name="MSIP_Label_e5b4b0d9-8024-45bd-b88c-46a5c342f8c3_Method">
    <vt:lpwstr>Standard</vt:lpwstr>
  </property>
  <property fmtid="{D5CDD505-2E9C-101B-9397-08002B2CF9AE}" pid="5" name="MSIP_Label_e5b4b0d9-8024-45bd-b88c-46a5c342f8c3_Name">
    <vt:lpwstr>PoC-Protected</vt:lpwstr>
  </property>
  <property fmtid="{D5CDD505-2E9C-101B-9397-08002B2CF9AE}" pid="6" name="MSIP_Label_e5b4b0d9-8024-45bd-b88c-46a5c342f8c3_SiteId">
    <vt:lpwstr>93776db7-8465-45e4-860c-6c9d37fd1bd8</vt:lpwstr>
  </property>
  <property fmtid="{D5CDD505-2E9C-101B-9397-08002B2CF9AE}" pid="7" name="MSIP_Label_e5b4b0d9-8024-45bd-b88c-46a5c342f8c3_ActionId">
    <vt:lpwstr>54666b00-310c-4488-9d42-8625fa7b33da</vt:lpwstr>
  </property>
  <property fmtid="{D5CDD505-2E9C-101B-9397-08002B2CF9AE}" pid="8" name="MSIP_Label_e5b4b0d9-8024-45bd-b88c-46a5c342f8c3_ContentBits">
    <vt:lpwstr>2</vt:lpwstr>
  </property>
</Properties>
</file>