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78" r:id="rId3"/>
    <p:sldId id="277" r:id="rId4"/>
    <p:sldId id="280" r:id="rId5"/>
    <p:sldId id="281" r:id="rId6"/>
    <p:sldId id="282" r:id="rId7"/>
    <p:sldId id="274" r:id="rId8"/>
    <p:sldId id="262" r:id="rId9"/>
    <p:sldId id="273" r:id="rId10"/>
    <p:sldId id="267" r:id="rId11"/>
    <p:sldId id="276" r:id="rId12"/>
    <p:sldId id="272" r:id="rId13"/>
    <p:sldId id="279" r:id="rId14"/>
    <p:sldId id="26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A6D"/>
    <a:srgbClr val="D67B81"/>
    <a:srgbClr val="143340"/>
    <a:srgbClr val="3455A3"/>
    <a:srgbClr val="B9B9B9"/>
    <a:srgbClr val="C78C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1" autoAdjust="0"/>
    <p:restoredTop sz="97386" autoAdjust="0"/>
  </p:normalViewPr>
  <p:slideViewPr>
    <p:cSldViewPr snapToGrid="0">
      <p:cViewPr varScale="1">
        <p:scale>
          <a:sx n="155" d="100"/>
          <a:sy n="155" d="100"/>
        </p:scale>
        <p:origin x="16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50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190C97-A066-4BA1-8825-96D4A30980E4}" type="doc">
      <dgm:prSet loTypeId="urn:microsoft.com/office/officeart/2005/8/layout/hProcess1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A1E6A76-C9F7-418E-8C54-CBA1BD4D2B06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20.03.20</a:t>
          </a:r>
          <a:endParaRPr lang="de-DE" dirty="0">
            <a:latin typeface="Work Sans" pitchFamily="2" charset="0"/>
          </a:endParaRPr>
        </a:p>
      </dgm:t>
    </dgm:pt>
    <dgm:pt modelId="{F9DB5DF1-E69C-47EC-BEA7-F800318BAF6F}" type="parTrans" cxnId="{431B83F1-C7FC-4482-8B88-1F9D98563B1C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1066F668-A3C5-40E9-BD5D-432C4A8BF837}" type="sibTrans" cxnId="{431B83F1-C7FC-4482-8B88-1F9D98563B1C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D0A8D9FE-AEAD-47F5-A4CF-595E15AE4CC4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27.03.20</a:t>
          </a:r>
          <a:endParaRPr lang="de-DE" dirty="0">
            <a:latin typeface="Work Sans" pitchFamily="2" charset="0"/>
          </a:endParaRPr>
        </a:p>
      </dgm:t>
    </dgm:pt>
    <dgm:pt modelId="{EADD507F-B220-4DAE-BDC9-6A142A4697C9}" type="parTrans" cxnId="{53860085-529A-49CE-B331-C337D3034D44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C619009D-1F3A-49D5-87BB-E93AB9BCF643}" type="sibTrans" cxnId="{53860085-529A-49CE-B331-C337D3034D44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977C5655-CC4B-4DB0-A588-AE5EBDE2D4AF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15.05.20</a:t>
          </a:r>
          <a:endParaRPr lang="de-DE" dirty="0">
            <a:latin typeface="Work Sans" pitchFamily="2" charset="0"/>
          </a:endParaRPr>
        </a:p>
      </dgm:t>
    </dgm:pt>
    <dgm:pt modelId="{0CF8B40C-CA83-4ADA-9A88-E4FC2DDDE774}" type="parTrans" cxnId="{FE65366E-B76F-431F-B832-3C5BA69D330D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F1E4E15D-571E-40D5-9D5F-4F5E57AEBF72}" type="sibTrans" cxnId="{FE65366E-B76F-431F-B832-3C5BA69D330D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BDB58ACA-FFCE-410E-96DC-CF8FE3FA17A7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12.06.20</a:t>
          </a:r>
          <a:endParaRPr lang="de-DE" dirty="0">
            <a:latin typeface="Work Sans" pitchFamily="2" charset="0"/>
          </a:endParaRPr>
        </a:p>
      </dgm:t>
    </dgm:pt>
    <dgm:pt modelId="{E9859947-4EB6-412E-A4F9-71A0BFCE1F97}" type="parTrans" cxnId="{9A4180DB-8C84-448E-8CAA-ED94BE23B13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E7DC8B92-EA70-4D34-9801-11F40D8D97A3}" type="sibTrans" cxnId="{9A4180DB-8C84-448E-8CAA-ED94BE23B13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8DE21DC1-4CDD-41DE-8925-E3475FA7351D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10.07.20</a:t>
          </a:r>
          <a:endParaRPr lang="de-DE" dirty="0">
            <a:latin typeface="Work Sans" pitchFamily="2" charset="0"/>
          </a:endParaRPr>
        </a:p>
      </dgm:t>
    </dgm:pt>
    <dgm:pt modelId="{F719D2F6-084B-4A27-9BE1-B60A7E6B7BBF}" type="parTrans" cxnId="{A53BF872-2C79-4271-9DBE-690A042FF41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7733E121-51D2-4586-AC84-75C365602241}" type="sibTrans" cxnId="{A53BF872-2C79-4271-9DBE-690A042FF41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04A7C96-5163-4C3D-BC5C-41397C76CC60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18.09.20</a:t>
          </a:r>
          <a:endParaRPr lang="de-DE" dirty="0">
            <a:latin typeface="Work Sans" pitchFamily="2" charset="0"/>
          </a:endParaRPr>
        </a:p>
      </dgm:t>
    </dgm:pt>
    <dgm:pt modelId="{A090943D-9DEB-48C3-B7F7-5697335B61A6}" type="parTrans" cxnId="{1ACC0C2D-3BBD-4A3A-BFCC-6E8DFB248F75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C2F2EF4-E2D4-4BBB-8D92-09A7646E5EFE}" type="sibTrans" cxnId="{1ACC0C2D-3BBD-4A3A-BFCC-6E8DFB248F75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6D05D5EB-050B-4198-8B36-DBD5238FF98E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28.08.20</a:t>
          </a:r>
          <a:endParaRPr lang="de-DE" dirty="0">
            <a:latin typeface="Work Sans" pitchFamily="2" charset="0"/>
          </a:endParaRPr>
        </a:p>
      </dgm:t>
    </dgm:pt>
    <dgm:pt modelId="{9180AC42-78F4-4726-BE63-291D0B5C0C0C}" type="parTrans" cxnId="{59E2D8F8-3691-4552-908F-F694B2F11C47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0D7688CC-9E02-43AB-A8B9-9A5184319E3E}" type="sibTrans" cxnId="{59E2D8F8-3691-4552-908F-F694B2F11C47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91280448-8223-4B11-97D6-37D06897B442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24.04.20</a:t>
          </a:r>
          <a:endParaRPr lang="de-DE" dirty="0">
            <a:latin typeface="Work Sans" pitchFamily="2" charset="0"/>
          </a:endParaRPr>
        </a:p>
      </dgm:t>
    </dgm:pt>
    <dgm:pt modelId="{61642460-383C-4558-9B02-519FF827AC12}" type="parTrans" cxnId="{D3723C86-389E-46F0-B34A-1DF7C427CF9E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38208D1-A135-477D-B86A-49CA0021A781}" type="sibTrans" cxnId="{D3723C86-389E-46F0-B34A-1DF7C427CF9E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152D4EC-0B8D-423A-91A0-B431B5E83956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30.10.20</a:t>
          </a:r>
          <a:endParaRPr lang="de-DE" dirty="0">
            <a:latin typeface="Work Sans" pitchFamily="2" charset="0"/>
          </a:endParaRPr>
        </a:p>
      </dgm:t>
    </dgm:pt>
    <dgm:pt modelId="{34593862-56CA-4E91-930C-C489242CB0F3}" type="parTrans" cxnId="{CAF0C75B-86EF-498C-B25F-454D43FA417F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318A8511-014F-4612-9AD9-0636C544F5B6}" type="sibTrans" cxnId="{CAF0C75B-86EF-498C-B25F-454D43FA417F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26F23746-B2A6-4DEC-BBFA-6AE6B4796C44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27.11.20</a:t>
          </a:r>
          <a:endParaRPr lang="de-DE" dirty="0">
            <a:latin typeface="Work Sans" pitchFamily="2" charset="0"/>
          </a:endParaRPr>
        </a:p>
      </dgm:t>
    </dgm:pt>
    <dgm:pt modelId="{F03699D9-C6B8-47EF-89F7-E3D6D0F89390}" type="parTrans" cxnId="{3B9E4F4B-9A53-41DF-8977-3EF8196EA0FB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E0AA6721-CBB8-4484-92E3-90F6570E198C}" type="sibTrans" cxnId="{3B9E4F4B-9A53-41DF-8977-3EF8196EA0FB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E3BEC2E1-09F5-4036-B138-6887842C8869}" type="pres">
      <dgm:prSet presAssocID="{AE190C97-A066-4BA1-8825-96D4A30980E4}" presName="Name0" presStyleCnt="0">
        <dgm:presLayoutVars>
          <dgm:dir/>
          <dgm:resizeHandles val="exact"/>
        </dgm:presLayoutVars>
      </dgm:prSet>
      <dgm:spPr/>
    </dgm:pt>
    <dgm:pt modelId="{0A8F3234-C3A4-40E6-A6DB-2B3BE057853B}" type="pres">
      <dgm:prSet presAssocID="{AE190C97-A066-4BA1-8825-96D4A30980E4}" presName="arrow" presStyleLbl="bgShp" presStyleIdx="0" presStyleCnt="1"/>
      <dgm:spPr>
        <a:prstGeom prst="rightArrow">
          <a:avLst/>
        </a:prstGeom>
        <a:solidFill>
          <a:schemeClr val="tx1">
            <a:lumMod val="75000"/>
            <a:lumOff val="25000"/>
          </a:schemeClr>
        </a:solidFill>
        <a:effectLst>
          <a:innerShdw blurRad="114300">
            <a:prstClr val="black"/>
          </a:innerShdw>
        </a:effectLst>
      </dgm:spPr>
    </dgm:pt>
    <dgm:pt modelId="{671C7BD8-1EE7-42EB-A303-405A897A2595}" type="pres">
      <dgm:prSet presAssocID="{AE190C97-A066-4BA1-8825-96D4A30980E4}" presName="points" presStyleCnt="0"/>
      <dgm:spPr/>
    </dgm:pt>
    <dgm:pt modelId="{7EB34933-0A59-4776-8ADE-9D2F6FA0E375}" type="pres">
      <dgm:prSet presAssocID="{9A1E6A76-C9F7-418E-8C54-CBA1BD4D2B06}" presName="compositeA" presStyleCnt="0"/>
      <dgm:spPr/>
    </dgm:pt>
    <dgm:pt modelId="{7A397F41-AD8C-4F94-AD21-60D68D51CAC2}" type="pres">
      <dgm:prSet presAssocID="{9A1E6A76-C9F7-418E-8C54-CBA1BD4D2B06}" presName="textA" presStyleLbl="revTx" presStyleIdx="0" presStyleCnt="10">
        <dgm:presLayoutVars>
          <dgm:bulletEnabled val="1"/>
        </dgm:presLayoutVars>
      </dgm:prSet>
      <dgm:spPr/>
    </dgm:pt>
    <dgm:pt modelId="{F111BDB1-999E-416D-9A21-4DC530FBAF6A}" type="pres">
      <dgm:prSet presAssocID="{9A1E6A76-C9F7-418E-8C54-CBA1BD4D2B06}" presName="circleA" presStyleLbl="node1" presStyleIdx="0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0D693E28-A975-4536-95FC-F8CE1903E380}" type="pres">
      <dgm:prSet presAssocID="{9A1E6A76-C9F7-418E-8C54-CBA1BD4D2B06}" presName="spaceA" presStyleCnt="0"/>
      <dgm:spPr/>
    </dgm:pt>
    <dgm:pt modelId="{94FB7272-3EEE-4AD9-8A10-D6C79A02EB2C}" type="pres">
      <dgm:prSet presAssocID="{1066F668-A3C5-40E9-BD5D-432C4A8BF837}" presName="space" presStyleCnt="0"/>
      <dgm:spPr/>
    </dgm:pt>
    <dgm:pt modelId="{03A6BD30-6C20-46D2-BCB0-F3884C50EECB}" type="pres">
      <dgm:prSet presAssocID="{D0A8D9FE-AEAD-47F5-A4CF-595E15AE4CC4}" presName="compositeB" presStyleCnt="0"/>
      <dgm:spPr/>
    </dgm:pt>
    <dgm:pt modelId="{FEF30ADD-DE0A-499B-83B9-4E3D53A5C72B}" type="pres">
      <dgm:prSet presAssocID="{D0A8D9FE-AEAD-47F5-A4CF-595E15AE4CC4}" presName="textB" presStyleLbl="revTx" presStyleIdx="1" presStyleCnt="10">
        <dgm:presLayoutVars>
          <dgm:bulletEnabled val="1"/>
        </dgm:presLayoutVars>
      </dgm:prSet>
      <dgm:spPr/>
    </dgm:pt>
    <dgm:pt modelId="{7DC6D244-0B09-4951-ABE7-D2983ED333A8}" type="pres">
      <dgm:prSet presAssocID="{D0A8D9FE-AEAD-47F5-A4CF-595E15AE4CC4}" presName="circleB" presStyleLbl="node1" presStyleIdx="1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8728977D-90A0-4912-B0ED-7640094910D9}" type="pres">
      <dgm:prSet presAssocID="{D0A8D9FE-AEAD-47F5-A4CF-595E15AE4CC4}" presName="spaceB" presStyleCnt="0"/>
      <dgm:spPr/>
    </dgm:pt>
    <dgm:pt modelId="{AE9ED7BD-04CC-431C-8C37-CC931E067410}" type="pres">
      <dgm:prSet presAssocID="{C619009D-1F3A-49D5-87BB-E93AB9BCF643}" presName="space" presStyleCnt="0"/>
      <dgm:spPr/>
    </dgm:pt>
    <dgm:pt modelId="{DCE59BA4-243B-45E3-860C-6FF19ACF2D91}" type="pres">
      <dgm:prSet presAssocID="{91280448-8223-4B11-97D6-37D06897B442}" presName="compositeA" presStyleCnt="0"/>
      <dgm:spPr/>
    </dgm:pt>
    <dgm:pt modelId="{F06DBF12-C09F-4BAF-AADF-540F03855C07}" type="pres">
      <dgm:prSet presAssocID="{91280448-8223-4B11-97D6-37D06897B442}" presName="textA" presStyleLbl="revTx" presStyleIdx="2" presStyleCnt="10">
        <dgm:presLayoutVars>
          <dgm:bulletEnabled val="1"/>
        </dgm:presLayoutVars>
      </dgm:prSet>
      <dgm:spPr/>
    </dgm:pt>
    <dgm:pt modelId="{9003C50E-FD2C-4797-90C0-4535E5ACD88C}" type="pres">
      <dgm:prSet presAssocID="{91280448-8223-4B11-97D6-37D06897B442}" presName="circleA" presStyleLbl="node1" presStyleIdx="2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A82BE591-5635-4490-A5D0-79ED91E2644C}" type="pres">
      <dgm:prSet presAssocID="{91280448-8223-4B11-97D6-37D06897B442}" presName="spaceA" presStyleCnt="0"/>
      <dgm:spPr/>
    </dgm:pt>
    <dgm:pt modelId="{19793116-3BA9-4306-B05C-73BBA6DCB055}" type="pres">
      <dgm:prSet presAssocID="{A38208D1-A135-477D-B86A-49CA0021A781}" presName="space" presStyleCnt="0"/>
      <dgm:spPr/>
    </dgm:pt>
    <dgm:pt modelId="{C1BB361D-F647-4A01-BB21-B9EE59241D3A}" type="pres">
      <dgm:prSet presAssocID="{977C5655-CC4B-4DB0-A588-AE5EBDE2D4AF}" presName="compositeB" presStyleCnt="0"/>
      <dgm:spPr/>
    </dgm:pt>
    <dgm:pt modelId="{7EFC1874-7218-4FD1-9BB4-866B12E55CA0}" type="pres">
      <dgm:prSet presAssocID="{977C5655-CC4B-4DB0-A588-AE5EBDE2D4AF}" presName="textB" presStyleLbl="revTx" presStyleIdx="3" presStyleCnt="10">
        <dgm:presLayoutVars>
          <dgm:bulletEnabled val="1"/>
        </dgm:presLayoutVars>
      </dgm:prSet>
      <dgm:spPr/>
    </dgm:pt>
    <dgm:pt modelId="{CA0823E8-5ECF-4CFB-B3CB-19F8F15B55AE}" type="pres">
      <dgm:prSet presAssocID="{977C5655-CC4B-4DB0-A588-AE5EBDE2D4AF}" presName="circleB" presStyleLbl="node1" presStyleIdx="3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D62FB3A6-D0BF-44C1-8857-C7F01D41F36A}" type="pres">
      <dgm:prSet presAssocID="{977C5655-CC4B-4DB0-A588-AE5EBDE2D4AF}" presName="spaceB" presStyleCnt="0"/>
      <dgm:spPr/>
    </dgm:pt>
    <dgm:pt modelId="{D8589EE6-A380-49C8-B44F-892E2652804B}" type="pres">
      <dgm:prSet presAssocID="{F1E4E15D-571E-40D5-9D5F-4F5E57AEBF72}" presName="space" presStyleCnt="0"/>
      <dgm:spPr/>
    </dgm:pt>
    <dgm:pt modelId="{B51F2938-B0FB-4096-B291-454C5505ACEC}" type="pres">
      <dgm:prSet presAssocID="{BDB58ACA-FFCE-410E-96DC-CF8FE3FA17A7}" presName="compositeA" presStyleCnt="0"/>
      <dgm:spPr/>
    </dgm:pt>
    <dgm:pt modelId="{3790221C-18A0-4F40-8755-2C2A040B4208}" type="pres">
      <dgm:prSet presAssocID="{BDB58ACA-FFCE-410E-96DC-CF8FE3FA17A7}" presName="textA" presStyleLbl="revTx" presStyleIdx="4" presStyleCnt="10">
        <dgm:presLayoutVars>
          <dgm:bulletEnabled val="1"/>
        </dgm:presLayoutVars>
      </dgm:prSet>
      <dgm:spPr/>
    </dgm:pt>
    <dgm:pt modelId="{9A731A84-A587-448C-BAF2-EBE8A7FBC1BB}" type="pres">
      <dgm:prSet presAssocID="{BDB58ACA-FFCE-410E-96DC-CF8FE3FA17A7}" presName="circleA" presStyleLbl="node1" presStyleIdx="4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DBFFCE45-F0B2-4036-8162-99BE6429FCB0}" type="pres">
      <dgm:prSet presAssocID="{BDB58ACA-FFCE-410E-96DC-CF8FE3FA17A7}" presName="spaceA" presStyleCnt="0"/>
      <dgm:spPr/>
    </dgm:pt>
    <dgm:pt modelId="{5265E040-55E5-4C9A-A8F4-D7EC55EEF702}" type="pres">
      <dgm:prSet presAssocID="{E7DC8B92-EA70-4D34-9801-11F40D8D97A3}" presName="space" presStyleCnt="0"/>
      <dgm:spPr/>
    </dgm:pt>
    <dgm:pt modelId="{E9799D10-E2DB-49D0-AD31-31DC85FCC9CE}" type="pres">
      <dgm:prSet presAssocID="{8DE21DC1-4CDD-41DE-8925-E3475FA7351D}" presName="compositeB" presStyleCnt="0"/>
      <dgm:spPr/>
    </dgm:pt>
    <dgm:pt modelId="{E97B3A2E-3EE2-4C38-BCFB-CFB76EB276A1}" type="pres">
      <dgm:prSet presAssocID="{8DE21DC1-4CDD-41DE-8925-E3475FA7351D}" presName="textB" presStyleLbl="revTx" presStyleIdx="5" presStyleCnt="10">
        <dgm:presLayoutVars>
          <dgm:bulletEnabled val="1"/>
        </dgm:presLayoutVars>
      </dgm:prSet>
      <dgm:spPr/>
    </dgm:pt>
    <dgm:pt modelId="{EEC2A1A3-ABB9-4EC2-8547-7DF88EA668DD}" type="pres">
      <dgm:prSet presAssocID="{8DE21DC1-4CDD-41DE-8925-E3475FA7351D}" presName="circleB" presStyleLbl="node1" presStyleIdx="5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EAB7AC95-9F26-48E4-8890-628FFDC86CE9}" type="pres">
      <dgm:prSet presAssocID="{8DE21DC1-4CDD-41DE-8925-E3475FA7351D}" presName="spaceB" presStyleCnt="0"/>
      <dgm:spPr/>
    </dgm:pt>
    <dgm:pt modelId="{7CC854BC-F67D-419A-BEC9-F9577830A14F}" type="pres">
      <dgm:prSet presAssocID="{7733E121-51D2-4586-AC84-75C365602241}" presName="space" presStyleCnt="0"/>
      <dgm:spPr/>
    </dgm:pt>
    <dgm:pt modelId="{B4FA8B56-E673-42E9-8ECB-615AEF87F9CE}" type="pres">
      <dgm:prSet presAssocID="{6D05D5EB-050B-4198-8B36-DBD5238FF98E}" presName="compositeA" presStyleCnt="0"/>
      <dgm:spPr/>
    </dgm:pt>
    <dgm:pt modelId="{BC62C56E-0ADA-473A-9EEC-B57315837383}" type="pres">
      <dgm:prSet presAssocID="{6D05D5EB-050B-4198-8B36-DBD5238FF98E}" presName="textA" presStyleLbl="revTx" presStyleIdx="6" presStyleCnt="10">
        <dgm:presLayoutVars>
          <dgm:bulletEnabled val="1"/>
        </dgm:presLayoutVars>
      </dgm:prSet>
      <dgm:spPr/>
    </dgm:pt>
    <dgm:pt modelId="{BA6C0B14-7A6B-4A55-B09A-08857C72ECC2}" type="pres">
      <dgm:prSet presAssocID="{6D05D5EB-050B-4198-8B36-DBD5238FF98E}" presName="circleA" presStyleLbl="node1" presStyleIdx="6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0CEFDEFE-43AC-4349-B41D-D6A50D8D2A72}" type="pres">
      <dgm:prSet presAssocID="{6D05D5EB-050B-4198-8B36-DBD5238FF98E}" presName="spaceA" presStyleCnt="0"/>
      <dgm:spPr/>
    </dgm:pt>
    <dgm:pt modelId="{93D9CF97-74AB-40F6-A66E-33002E8FDA13}" type="pres">
      <dgm:prSet presAssocID="{0D7688CC-9E02-43AB-A8B9-9A5184319E3E}" presName="space" presStyleCnt="0"/>
      <dgm:spPr/>
    </dgm:pt>
    <dgm:pt modelId="{84489AE2-8A7B-41B5-8FF0-A6CFC48668C8}" type="pres">
      <dgm:prSet presAssocID="{A04A7C96-5163-4C3D-BC5C-41397C76CC60}" presName="compositeB" presStyleCnt="0"/>
      <dgm:spPr/>
    </dgm:pt>
    <dgm:pt modelId="{595EBADC-6BB8-4C55-9D92-1D693F6CB538}" type="pres">
      <dgm:prSet presAssocID="{A04A7C96-5163-4C3D-BC5C-41397C76CC60}" presName="textB" presStyleLbl="revTx" presStyleIdx="7" presStyleCnt="10">
        <dgm:presLayoutVars>
          <dgm:bulletEnabled val="1"/>
        </dgm:presLayoutVars>
      </dgm:prSet>
      <dgm:spPr/>
    </dgm:pt>
    <dgm:pt modelId="{50AE3E77-E7D8-45F0-8CED-922081FD6E47}" type="pres">
      <dgm:prSet presAssocID="{A04A7C96-5163-4C3D-BC5C-41397C76CC60}" presName="circleB" presStyleLbl="node1" presStyleIdx="7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9CF9C3B4-66EC-43C6-AAF4-49337B097834}" type="pres">
      <dgm:prSet presAssocID="{A04A7C96-5163-4C3D-BC5C-41397C76CC60}" presName="spaceB" presStyleCnt="0"/>
      <dgm:spPr/>
    </dgm:pt>
    <dgm:pt modelId="{580943EF-2FED-4851-84B5-186DC610A37D}" type="pres">
      <dgm:prSet presAssocID="{AC2F2EF4-E2D4-4BBB-8D92-09A7646E5EFE}" presName="space" presStyleCnt="0"/>
      <dgm:spPr/>
    </dgm:pt>
    <dgm:pt modelId="{0ADACA11-11E7-45BF-9F45-FD12E4C57541}" type="pres">
      <dgm:prSet presAssocID="{A152D4EC-0B8D-423A-91A0-B431B5E83956}" presName="compositeA" presStyleCnt="0"/>
      <dgm:spPr/>
    </dgm:pt>
    <dgm:pt modelId="{4A97F582-E834-42AF-83CB-297F7CC52718}" type="pres">
      <dgm:prSet presAssocID="{A152D4EC-0B8D-423A-91A0-B431B5E83956}" presName="textA" presStyleLbl="revTx" presStyleIdx="8" presStyleCnt="10">
        <dgm:presLayoutVars>
          <dgm:bulletEnabled val="1"/>
        </dgm:presLayoutVars>
      </dgm:prSet>
      <dgm:spPr/>
    </dgm:pt>
    <dgm:pt modelId="{E336BC71-85D3-46E8-9601-1746807E57D4}" type="pres">
      <dgm:prSet presAssocID="{A152D4EC-0B8D-423A-91A0-B431B5E83956}" presName="circleA" presStyleLbl="node1" presStyleIdx="8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CA9C5359-511C-44B9-AC06-0B9C8874AA7B}" type="pres">
      <dgm:prSet presAssocID="{A152D4EC-0B8D-423A-91A0-B431B5E83956}" presName="spaceA" presStyleCnt="0"/>
      <dgm:spPr/>
    </dgm:pt>
    <dgm:pt modelId="{179779AF-15D6-441B-8B7F-E99009977798}" type="pres">
      <dgm:prSet presAssocID="{318A8511-014F-4612-9AD9-0636C544F5B6}" presName="space" presStyleCnt="0"/>
      <dgm:spPr/>
    </dgm:pt>
    <dgm:pt modelId="{7F7F98A6-E35E-4A4A-A18D-8483F8BF43BB}" type="pres">
      <dgm:prSet presAssocID="{26F23746-B2A6-4DEC-BBFA-6AE6B4796C44}" presName="compositeB" presStyleCnt="0"/>
      <dgm:spPr/>
    </dgm:pt>
    <dgm:pt modelId="{BB4560BF-34C4-4A42-AD23-EDAE9C3287A9}" type="pres">
      <dgm:prSet presAssocID="{26F23746-B2A6-4DEC-BBFA-6AE6B4796C44}" presName="textB" presStyleLbl="revTx" presStyleIdx="9" presStyleCnt="10">
        <dgm:presLayoutVars>
          <dgm:bulletEnabled val="1"/>
        </dgm:presLayoutVars>
      </dgm:prSet>
      <dgm:spPr/>
    </dgm:pt>
    <dgm:pt modelId="{52160329-F868-434D-8C1D-DB5F00E89746}" type="pres">
      <dgm:prSet presAssocID="{26F23746-B2A6-4DEC-BBFA-6AE6B4796C44}" presName="circleB" presStyleLbl="node1" presStyleIdx="9" presStyleCnt="10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A5E223F4-0689-4E47-AB88-3F57FD47E274}" type="pres">
      <dgm:prSet presAssocID="{26F23746-B2A6-4DEC-BBFA-6AE6B4796C44}" presName="spaceB" presStyleCnt="0"/>
      <dgm:spPr/>
    </dgm:pt>
  </dgm:ptLst>
  <dgm:cxnLst>
    <dgm:cxn modelId="{1ACC0C2D-3BBD-4A3A-BFCC-6E8DFB248F75}" srcId="{AE190C97-A066-4BA1-8825-96D4A30980E4}" destId="{A04A7C96-5163-4C3D-BC5C-41397C76CC60}" srcOrd="7" destOrd="0" parTransId="{A090943D-9DEB-48C3-B7F7-5697335B61A6}" sibTransId="{AC2F2EF4-E2D4-4BBB-8D92-09A7646E5EFE}"/>
    <dgm:cxn modelId="{53C2493F-A896-494A-B241-28E98A7CEADC}" type="presOf" srcId="{BDB58ACA-FFCE-410E-96DC-CF8FE3FA17A7}" destId="{3790221C-18A0-4F40-8755-2C2A040B4208}" srcOrd="0" destOrd="0" presId="urn:microsoft.com/office/officeart/2005/8/layout/hProcess11"/>
    <dgm:cxn modelId="{CAF0C75B-86EF-498C-B25F-454D43FA417F}" srcId="{AE190C97-A066-4BA1-8825-96D4A30980E4}" destId="{A152D4EC-0B8D-423A-91A0-B431B5E83956}" srcOrd="8" destOrd="0" parTransId="{34593862-56CA-4E91-930C-C489242CB0F3}" sibTransId="{318A8511-014F-4612-9AD9-0636C544F5B6}"/>
    <dgm:cxn modelId="{41736A64-33DC-4304-B729-0FB5ABCAD03A}" type="presOf" srcId="{6D05D5EB-050B-4198-8B36-DBD5238FF98E}" destId="{BC62C56E-0ADA-473A-9EEC-B57315837383}" srcOrd="0" destOrd="0" presId="urn:microsoft.com/office/officeart/2005/8/layout/hProcess11"/>
    <dgm:cxn modelId="{6B76646A-C29D-4D01-8FDB-CC248CAC670F}" type="presOf" srcId="{977C5655-CC4B-4DB0-A588-AE5EBDE2D4AF}" destId="{7EFC1874-7218-4FD1-9BB4-866B12E55CA0}" srcOrd="0" destOrd="0" presId="urn:microsoft.com/office/officeart/2005/8/layout/hProcess11"/>
    <dgm:cxn modelId="{3B9E4F4B-9A53-41DF-8977-3EF8196EA0FB}" srcId="{AE190C97-A066-4BA1-8825-96D4A30980E4}" destId="{26F23746-B2A6-4DEC-BBFA-6AE6B4796C44}" srcOrd="9" destOrd="0" parTransId="{F03699D9-C6B8-47EF-89F7-E3D6D0F89390}" sibTransId="{E0AA6721-CBB8-4484-92E3-90F6570E198C}"/>
    <dgm:cxn modelId="{FE65366E-B76F-431F-B832-3C5BA69D330D}" srcId="{AE190C97-A066-4BA1-8825-96D4A30980E4}" destId="{977C5655-CC4B-4DB0-A588-AE5EBDE2D4AF}" srcOrd="3" destOrd="0" parTransId="{0CF8B40C-CA83-4ADA-9A88-E4FC2DDDE774}" sibTransId="{F1E4E15D-571E-40D5-9D5F-4F5E57AEBF72}"/>
    <dgm:cxn modelId="{928C5372-F22F-4A18-B884-7F0DFD38EE04}" type="presOf" srcId="{9A1E6A76-C9F7-418E-8C54-CBA1BD4D2B06}" destId="{7A397F41-AD8C-4F94-AD21-60D68D51CAC2}" srcOrd="0" destOrd="0" presId="urn:microsoft.com/office/officeart/2005/8/layout/hProcess11"/>
    <dgm:cxn modelId="{A53BF872-2C79-4271-9DBE-690A042FF416}" srcId="{AE190C97-A066-4BA1-8825-96D4A30980E4}" destId="{8DE21DC1-4CDD-41DE-8925-E3475FA7351D}" srcOrd="5" destOrd="0" parTransId="{F719D2F6-084B-4A27-9BE1-B60A7E6B7BBF}" sibTransId="{7733E121-51D2-4586-AC84-75C365602241}"/>
    <dgm:cxn modelId="{53860085-529A-49CE-B331-C337D3034D44}" srcId="{AE190C97-A066-4BA1-8825-96D4A30980E4}" destId="{D0A8D9FE-AEAD-47F5-A4CF-595E15AE4CC4}" srcOrd="1" destOrd="0" parTransId="{EADD507F-B220-4DAE-BDC9-6A142A4697C9}" sibTransId="{C619009D-1F3A-49D5-87BB-E93AB9BCF643}"/>
    <dgm:cxn modelId="{D3723C86-389E-46F0-B34A-1DF7C427CF9E}" srcId="{AE190C97-A066-4BA1-8825-96D4A30980E4}" destId="{91280448-8223-4B11-97D6-37D06897B442}" srcOrd="2" destOrd="0" parTransId="{61642460-383C-4558-9B02-519FF827AC12}" sibTransId="{A38208D1-A135-477D-B86A-49CA0021A781}"/>
    <dgm:cxn modelId="{1ADCDB89-B069-4B5E-98DC-4A291627D8EA}" type="presOf" srcId="{AE190C97-A066-4BA1-8825-96D4A30980E4}" destId="{E3BEC2E1-09F5-4036-B138-6887842C8869}" srcOrd="0" destOrd="0" presId="urn:microsoft.com/office/officeart/2005/8/layout/hProcess11"/>
    <dgm:cxn modelId="{907F0E8A-7579-461F-9AA8-DAF3E19D5136}" type="presOf" srcId="{8DE21DC1-4CDD-41DE-8925-E3475FA7351D}" destId="{E97B3A2E-3EE2-4C38-BCFB-CFB76EB276A1}" srcOrd="0" destOrd="0" presId="urn:microsoft.com/office/officeart/2005/8/layout/hProcess11"/>
    <dgm:cxn modelId="{1DD5B3A3-77E4-4526-B732-37E476873FDD}" type="presOf" srcId="{91280448-8223-4B11-97D6-37D06897B442}" destId="{F06DBF12-C09F-4BAF-AADF-540F03855C07}" srcOrd="0" destOrd="0" presId="urn:microsoft.com/office/officeart/2005/8/layout/hProcess11"/>
    <dgm:cxn modelId="{0FB390A8-525C-4603-961E-856C2D685354}" type="presOf" srcId="{D0A8D9FE-AEAD-47F5-A4CF-595E15AE4CC4}" destId="{FEF30ADD-DE0A-499B-83B9-4E3D53A5C72B}" srcOrd="0" destOrd="0" presId="urn:microsoft.com/office/officeart/2005/8/layout/hProcess11"/>
    <dgm:cxn modelId="{9A4180DB-8C84-448E-8CAA-ED94BE23B136}" srcId="{AE190C97-A066-4BA1-8825-96D4A30980E4}" destId="{BDB58ACA-FFCE-410E-96DC-CF8FE3FA17A7}" srcOrd="4" destOrd="0" parTransId="{E9859947-4EB6-412E-A4F9-71A0BFCE1F97}" sibTransId="{E7DC8B92-EA70-4D34-9801-11F40D8D97A3}"/>
    <dgm:cxn modelId="{1FE869DD-9712-4470-B3BC-66C28BC668C9}" type="presOf" srcId="{26F23746-B2A6-4DEC-BBFA-6AE6B4796C44}" destId="{BB4560BF-34C4-4A42-AD23-EDAE9C3287A9}" srcOrd="0" destOrd="0" presId="urn:microsoft.com/office/officeart/2005/8/layout/hProcess11"/>
    <dgm:cxn modelId="{3E0C8BDF-B56B-4998-847E-F37C8973FB42}" type="presOf" srcId="{A152D4EC-0B8D-423A-91A0-B431B5E83956}" destId="{4A97F582-E834-42AF-83CB-297F7CC52718}" srcOrd="0" destOrd="0" presId="urn:microsoft.com/office/officeart/2005/8/layout/hProcess11"/>
    <dgm:cxn modelId="{F865A7E3-D49E-4336-886F-9F9E885BE984}" type="presOf" srcId="{A04A7C96-5163-4C3D-BC5C-41397C76CC60}" destId="{595EBADC-6BB8-4C55-9D92-1D693F6CB538}" srcOrd="0" destOrd="0" presId="urn:microsoft.com/office/officeart/2005/8/layout/hProcess11"/>
    <dgm:cxn modelId="{431B83F1-C7FC-4482-8B88-1F9D98563B1C}" srcId="{AE190C97-A066-4BA1-8825-96D4A30980E4}" destId="{9A1E6A76-C9F7-418E-8C54-CBA1BD4D2B06}" srcOrd="0" destOrd="0" parTransId="{F9DB5DF1-E69C-47EC-BEA7-F800318BAF6F}" sibTransId="{1066F668-A3C5-40E9-BD5D-432C4A8BF837}"/>
    <dgm:cxn modelId="{59E2D8F8-3691-4552-908F-F694B2F11C47}" srcId="{AE190C97-A066-4BA1-8825-96D4A30980E4}" destId="{6D05D5EB-050B-4198-8B36-DBD5238FF98E}" srcOrd="6" destOrd="0" parTransId="{9180AC42-78F4-4726-BE63-291D0B5C0C0C}" sibTransId="{0D7688CC-9E02-43AB-A8B9-9A5184319E3E}"/>
    <dgm:cxn modelId="{1F68B0CA-9F03-4BAC-935F-3A7167155A82}" type="presParOf" srcId="{E3BEC2E1-09F5-4036-B138-6887842C8869}" destId="{0A8F3234-C3A4-40E6-A6DB-2B3BE057853B}" srcOrd="0" destOrd="0" presId="urn:microsoft.com/office/officeart/2005/8/layout/hProcess11"/>
    <dgm:cxn modelId="{4D3F43FB-FC80-41C1-9007-70F03065A3D9}" type="presParOf" srcId="{E3BEC2E1-09F5-4036-B138-6887842C8869}" destId="{671C7BD8-1EE7-42EB-A303-405A897A2595}" srcOrd="1" destOrd="0" presId="urn:microsoft.com/office/officeart/2005/8/layout/hProcess11"/>
    <dgm:cxn modelId="{E7B0A73A-CB05-40D0-93D5-8E1FD242A684}" type="presParOf" srcId="{671C7BD8-1EE7-42EB-A303-405A897A2595}" destId="{7EB34933-0A59-4776-8ADE-9D2F6FA0E375}" srcOrd="0" destOrd="0" presId="urn:microsoft.com/office/officeart/2005/8/layout/hProcess11"/>
    <dgm:cxn modelId="{0A3B3DC5-FC84-44DD-BF00-A1F200DE229C}" type="presParOf" srcId="{7EB34933-0A59-4776-8ADE-9D2F6FA0E375}" destId="{7A397F41-AD8C-4F94-AD21-60D68D51CAC2}" srcOrd="0" destOrd="0" presId="urn:microsoft.com/office/officeart/2005/8/layout/hProcess11"/>
    <dgm:cxn modelId="{929F68DF-C9F7-4C98-A188-8E22D22009CE}" type="presParOf" srcId="{7EB34933-0A59-4776-8ADE-9D2F6FA0E375}" destId="{F111BDB1-999E-416D-9A21-4DC530FBAF6A}" srcOrd="1" destOrd="0" presId="urn:microsoft.com/office/officeart/2005/8/layout/hProcess11"/>
    <dgm:cxn modelId="{4AA4D085-8408-416B-A43B-8B4B8A4EC32A}" type="presParOf" srcId="{7EB34933-0A59-4776-8ADE-9D2F6FA0E375}" destId="{0D693E28-A975-4536-95FC-F8CE1903E380}" srcOrd="2" destOrd="0" presId="urn:microsoft.com/office/officeart/2005/8/layout/hProcess11"/>
    <dgm:cxn modelId="{BF0DE1AF-1834-43DA-A010-B203936AC3A4}" type="presParOf" srcId="{671C7BD8-1EE7-42EB-A303-405A897A2595}" destId="{94FB7272-3EEE-4AD9-8A10-D6C79A02EB2C}" srcOrd="1" destOrd="0" presId="urn:microsoft.com/office/officeart/2005/8/layout/hProcess11"/>
    <dgm:cxn modelId="{A82ACCAA-3DDD-43F6-8924-4F93DE63A6BB}" type="presParOf" srcId="{671C7BD8-1EE7-42EB-A303-405A897A2595}" destId="{03A6BD30-6C20-46D2-BCB0-F3884C50EECB}" srcOrd="2" destOrd="0" presId="urn:microsoft.com/office/officeart/2005/8/layout/hProcess11"/>
    <dgm:cxn modelId="{7F39E137-562C-47E3-B691-77E2DE58D4AC}" type="presParOf" srcId="{03A6BD30-6C20-46D2-BCB0-F3884C50EECB}" destId="{FEF30ADD-DE0A-499B-83B9-4E3D53A5C72B}" srcOrd="0" destOrd="0" presId="urn:microsoft.com/office/officeart/2005/8/layout/hProcess11"/>
    <dgm:cxn modelId="{C26F2EC1-6B5A-4E64-868B-5F9A037C09A9}" type="presParOf" srcId="{03A6BD30-6C20-46D2-BCB0-F3884C50EECB}" destId="{7DC6D244-0B09-4951-ABE7-D2983ED333A8}" srcOrd="1" destOrd="0" presId="urn:microsoft.com/office/officeart/2005/8/layout/hProcess11"/>
    <dgm:cxn modelId="{BDCD6859-FC1B-42D7-BAB4-20632BE2A5E6}" type="presParOf" srcId="{03A6BD30-6C20-46D2-BCB0-F3884C50EECB}" destId="{8728977D-90A0-4912-B0ED-7640094910D9}" srcOrd="2" destOrd="0" presId="urn:microsoft.com/office/officeart/2005/8/layout/hProcess11"/>
    <dgm:cxn modelId="{CFC2AA10-F6BA-4509-8AA0-E3C8529A9B93}" type="presParOf" srcId="{671C7BD8-1EE7-42EB-A303-405A897A2595}" destId="{AE9ED7BD-04CC-431C-8C37-CC931E067410}" srcOrd="3" destOrd="0" presId="urn:microsoft.com/office/officeart/2005/8/layout/hProcess11"/>
    <dgm:cxn modelId="{5E4C5B27-99C6-4AE6-A3C3-DBFCB1D0E899}" type="presParOf" srcId="{671C7BD8-1EE7-42EB-A303-405A897A2595}" destId="{DCE59BA4-243B-45E3-860C-6FF19ACF2D91}" srcOrd="4" destOrd="0" presId="urn:microsoft.com/office/officeart/2005/8/layout/hProcess11"/>
    <dgm:cxn modelId="{16BFC16C-E6E4-4FB2-915E-65CA20473B57}" type="presParOf" srcId="{DCE59BA4-243B-45E3-860C-6FF19ACF2D91}" destId="{F06DBF12-C09F-4BAF-AADF-540F03855C07}" srcOrd="0" destOrd="0" presId="urn:microsoft.com/office/officeart/2005/8/layout/hProcess11"/>
    <dgm:cxn modelId="{16F049AE-EF06-41FB-B96D-5F985726EF10}" type="presParOf" srcId="{DCE59BA4-243B-45E3-860C-6FF19ACF2D91}" destId="{9003C50E-FD2C-4797-90C0-4535E5ACD88C}" srcOrd="1" destOrd="0" presId="urn:microsoft.com/office/officeart/2005/8/layout/hProcess11"/>
    <dgm:cxn modelId="{71B48F3E-F769-4DE3-BDE1-7FF4D6041678}" type="presParOf" srcId="{DCE59BA4-243B-45E3-860C-6FF19ACF2D91}" destId="{A82BE591-5635-4490-A5D0-79ED91E2644C}" srcOrd="2" destOrd="0" presId="urn:microsoft.com/office/officeart/2005/8/layout/hProcess11"/>
    <dgm:cxn modelId="{0C9BD240-5DBF-4563-8CAA-B1D288152A9A}" type="presParOf" srcId="{671C7BD8-1EE7-42EB-A303-405A897A2595}" destId="{19793116-3BA9-4306-B05C-73BBA6DCB055}" srcOrd="5" destOrd="0" presId="urn:microsoft.com/office/officeart/2005/8/layout/hProcess11"/>
    <dgm:cxn modelId="{DFA900E0-07DB-4E47-83A5-BC6DB3E0CE76}" type="presParOf" srcId="{671C7BD8-1EE7-42EB-A303-405A897A2595}" destId="{C1BB361D-F647-4A01-BB21-B9EE59241D3A}" srcOrd="6" destOrd="0" presId="urn:microsoft.com/office/officeart/2005/8/layout/hProcess11"/>
    <dgm:cxn modelId="{823C4262-949F-42B3-BF3D-1BF20DC8B67B}" type="presParOf" srcId="{C1BB361D-F647-4A01-BB21-B9EE59241D3A}" destId="{7EFC1874-7218-4FD1-9BB4-866B12E55CA0}" srcOrd="0" destOrd="0" presId="urn:microsoft.com/office/officeart/2005/8/layout/hProcess11"/>
    <dgm:cxn modelId="{1181DB4A-D957-4F61-BD17-ACAC93AD6A34}" type="presParOf" srcId="{C1BB361D-F647-4A01-BB21-B9EE59241D3A}" destId="{CA0823E8-5ECF-4CFB-B3CB-19F8F15B55AE}" srcOrd="1" destOrd="0" presId="urn:microsoft.com/office/officeart/2005/8/layout/hProcess11"/>
    <dgm:cxn modelId="{08B27B16-3B4B-4700-942E-98D91F5C0AF5}" type="presParOf" srcId="{C1BB361D-F647-4A01-BB21-B9EE59241D3A}" destId="{D62FB3A6-D0BF-44C1-8857-C7F01D41F36A}" srcOrd="2" destOrd="0" presId="urn:microsoft.com/office/officeart/2005/8/layout/hProcess11"/>
    <dgm:cxn modelId="{683BF070-7EBB-4F65-875F-B100D5F6DEFA}" type="presParOf" srcId="{671C7BD8-1EE7-42EB-A303-405A897A2595}" destId="{D8589EE6-A380-49C8-B44F-892E2652804B}" srcOrd="7" destOrd="0" presId="urn:microsoft.com/office/officeart/2005/8/layout/hProcess11"/>
    <dgm:cxn modelId="{AE198EA4-A324-414D-9DA9-5AE9C2AD3547}" type="presParOf" srcId="{671C7BD8-1EE7-42EB-A303-405A897A2595}" destId="{B51F2938-B0FB-4096-B291-454C5505ACEC}" srcOrd="8" destOrd="0" presId="urn:microsoft.com/office/officeart/2005/8/layout/hProcess11"/>
    <dgm:cxn modelId="{D81EAAC4-F1A3-47BC-940C-FA6B0CCAE154}" type="presParOf" srcId="{B51F2938-B0FB-4096-B291-454C5505ACEC}" destId="{3790221C-18A0-4F40-8755-2C2A040B4208}" srcOrd="0" destOrd="0" presId="urn:microsoft.com/office/officeart/2005/8/layout/hProcess11"/>
    <dgm:cxn modelId="{07402C52-444E-4C29-82ED-DE5031EFDA59}" type="presParOf" srcId="{B51F2938-B0FB-4096-B291-454C5505ACEC}" destId="{9A731A84-A587-448C-BAF2-EBE8A7FBC1BB}" srcOrd="1" destOrd="0" presId="urn:microsoft.com/office/officeart/2005/8/layout/hProcess11"/>
    <dgm:cxn modelId="{CCC33503-4C05-4F30-BCCD-12EE8DF36E62}" type="presParOf" srcId="{B51F2938-B0FB-4096-B291-454C5505ACEC}" destId="{DBFFCE45-F0B2-4036-8162-99BE6429FCB0}" srcOrd="2" destOrd="0" presId="urn:microsoft.com/office/officeart/2005/8/layout/hProcess11"/>
    <dgm:cxn modelId="{B1E1632F-95F7-46B3-B741-22E6B9CC9A7D}" type="presParOf" srcId="{671C7BD8-1EE7-42EB-A303-405A897A2595}" destId="{5265E040-55E5-4C9A-A8F4-D7EC55EEF702}" srcOrd="9" destOrd="0" presId="urn:microsoft.com/office/officeart/2005/8/layout/hProcess11"/>
    <dgm:cxn modelId="{8FCDC4E7-B14A-4A5A-BC63-24C09FC03658}" type="presParOf" srcId="{671C7BD8-1EE7-42EB-A303-405A897A2595}" destId="{E9799D10-E2DB-49D0-AD31-31DC85FCC9CE}" srcOrd="10" destOrd="0" presId="urn:microsoft.com/office/officeart/2005/8/layout/hProcess11"/>
    <dgm:cxn modelId="{D64E5EAD-8ECE-425D-90E4-E2C8EA7587D8}" type="presParOf" srcId="{E9799D10-E2DB-49D0-AD31-31DC85FCC9CE}" destId="{E97B3A2E-3EE2-4C38-BCFB-CFB76EB276A1}" srcOrd="0" destOrd="0" presId="urn:microsoft.com/office/officeart/2005/8/layout/hProcess11"/>
    <dgm:cxn modelId="{BA0E2662-5F87-409E-84FD-09778B51682E}" type="presParOf" srcId="{E9799D10-E2DB-49D0-AD31-31DC85FCC9CE}" destId="{EEC2A1A3-ABB9-4EC2-8547-7DF88EA668DD}" srcOrd="1" destOrd="0" presId="urn:microsoft.com/office/officeart/2005/8/layout/hProcess11"/>
    <dgm:cxn modelId="{DD7B5C63-F312-4DC3-945E-CD1ED2C330C5}" type="presParOf" srcId="{E9799D10-E2DB-49D0-AD31-31DC85FCC9CE}" destId="{EAB7AC95-9F26-48E4-8890-628FFDC86CE9}" srcOrd="2" destOrd="0" presId="urn:microsoft.com/office/officeart/2005/8/layout/hProcess11"/>
    <dgm:cxn modelId="{8D53EB9D-50C2-40E1-B3DE-F0AD1E3D5F64}" type="presParOf" srcId="{671C7BD8-1EE7-42EB-A303-405A897A2595}" destId="{7CC854BC-F67D-419A-BEC9-F9577830A14F}" srcOrd="11" destOrd="0" presId="urn:microsoft.com/office/officeart/2005/8/layout/hProcess11"/>
    <dgm:cxn modelId="{30305751-48EB-4C76-978E-6DC169C69F08}" type="presParOf" srcId="{671C7BD8-1EE7-42EB-A303-405A897A2595}" destId="{B4FA8B56-E673-42E9-8ECB-615AEF87F9CE}" srcOrd="12" destOrd="0" presId="urn:microsoft.com/office/officeart/2005/8/layout/hProcess11"/>
    <dgm:cxn modelId="{08FB8821-A308-42A9-A191-D46111BE2C3E}" type="presParOf" srcId="{B4FA8B56-E673-42E9-8ECB-615AEF87F9CE}" destId="{BC62C56E-0ADA-473A-9EEC-B57315837383}" srcOrd="0" destOrd="0" presId="urn:microsoft.com/office/officeart/2005/8/layout/hProcess11"/>
    <dgm:cxn modelId="{E1A288AC-A264-4F1E-BFDC-102338AFAA43}" type="presParOf" srcId="{B4FA8B56-E673-42E9-8ECB-615AEF87F9CE}" destId="{BA6C0B14-7A6B-4A55-B09A-08857C72ECC2}" srcOrd="1" destOrd="0" presId="urn:microsoft.com/office/officeart/2005/8/layout/hProcess11"/>
    <dgm:cxn modelId="{7B7A5473-5F35-4237-99AB-0C93E7D35396}" type="presParOf" srcId="{B4FA8B56-E673-42E9-8ECB-615AEF87F9CE}" destId="{0CEFDEFE-43AC-4349-B41D-D6A50D8D2A72}" srcOrd="2" destOrd="0" presId="urn:microsoft.com/office/officeart/2005/8/layout/hProcess11"/>
    <dgm:cxn modelId="{7E8DE956-088A-4569-9B9D-EC3C61574AE2}" type="presParOf" srcId="{671C7BD8-1EE7-42EB-A303-405A897A2595}" destId="{93D9CF97-74AB-40F6-A66E-33002E8FDA13}" srcOrd="13" destOrd="0" presId="urn:microsoft.com/office/officeart/2005/8/layout/hProcess11"/>
    <dgm:cxn modelId="{65259FC5-26A5-4285-960C-B2F25838939D}" type="presParOf" srcId="{671C7BD8-1EE7-42EB-A303-405A897A2595}" destId="{84489AE2-8A7B-41B5-8FF0-A6CFC48668C8}" srcOrd="14" destOrd="0" presId="urn:microsoft.com/office/officeart/2005/8/layout/hProcess11"/>
    <dgm:cxn modelId="{0EFB8E76-4CC5-4EE3-9813-E988A43EC7A8}" type="presParOf" srcId="{84489AE2-8A7B-41B5-8FF0-A6CFC48668C8}" destId="{595EBADC-6BB8-4C55-9D92-1D693F6CB538}" srcOrd="0" destOrd="0" presId="urn:microsoft.com/office/officeart/2005/8/layout/hProcess11"/>
    <dgm:cxn modelId="{A5F38176-1337-4863-AC1C-0A580F97AF2C}" type="presParOf" srcId="{84489AE2-8A7B-41B5-8FF0-A6CFC48668C8}" destId="{50AE3E77-E7D8-45F0-8CED-922081FD6E47}" srcOrd="1" destOrd="0" presId="urn:microsoft.com/office/officeart/2005/8/layout/hProcess11"/>
    <dgm:cxn modelId="{02B34452-A674-4F74-B312-D6545BEEF50D}" type="presParOf" srcId="{84489AE2-8A7B-41B5-8FF0-A6CFC48668C8}" destId="{9CF9C3B4-66EC-43C6-AAF4-49337B097834}" srcOrd="2" destOrd="0" presId="urn:microsoft.com/office/officeart/2005/8/layout/hProcess11"/>
    <dgm:cxn modelId="{2637F356-150F-42E1-B3DD-591670754497}" type="presParOf" srcId="{671C7BD8-1EE7-42EB-A303-405A897A2595}" destId="{580943EF-2FED-4851-84B5-186DC610A37D}" srcOrd="15" destOrd="0" presId="urn:microsoft.com/office/officeart/2005/8/layout/hProcess11"/>
    <dgm:cxn modelId="{B2B8C512-FE1F-4FF4-AE69-EBD265EA5B76}" type="presParOf" srcId="{671C7BD8-1EE7-42EB-A303-405A897A2595}" destId="{0ADACA11-11E7-45BF-9F45-FD12E4C57541}" srcOrd="16" destOrd="0" presId="urn:microsoft.com/office/officeart/2005/8/layout/hProcess11"/>
    <dgm:cxn modelId="{089BF4D0-C2A6-4B32-BBEF-25835754AB5F}" type="presParOf" srcId="{0ADACA11-11E7-45BF-9F45-FD12E4C57541}" destId="{4A97F582-E834-42AF-83CB-297F7CC52718}" srcOrd="0" destOrd="0" presId="urn:microsoft.com/office/officeart/2005/8/layout/hProcess11"/>
    <dgm:cxn modelId="{4CABB0E7-F572-44E0-806C-0D2F99567104}" type="presParOf" srcId="{0ADACA11-11E7-45BF-9F45-FD12E4C57541}" destId="{E336BC71-85D3-46E8-9601-1746807E57D4}" srcOrd="1" destOrd="0" presId="urn:microsoft.com/office/officeart/2005/8/layout/hProcess11"/>
    <dgm:cxn modelId="{E2A80F43-6F22-47C5-8C5F-A0C6BD3BAEE8}" type="presParOf" srcId="{0ADACA11-11E7-45BF-9F45-FD12E4C57541}" destId="{CA9C5359-511C-44B9-AC06-0B9C8874AA7B}" srcOrd="2" destOrd="0" presId="urn:microsoft.com/office/officeart/2005/8/layout/hProcess11"/>
    <dgm:cxn modelId="{6C5482AC-9140-4317-A080-A82AB626384C}" type="presParOf" srcId="{671C7BD8-1EE7-42EB-A303-405A897A2595}" destId="{179779AF-15D6-441B-8B7F-E99009977798}" srcOrd="17" destOrd="0" presId="urn:microsoft.com/office/officeart/2005/8/layout/hProcess11"/>
    <dgm:cxn modelId="{0719354C-1880-48BA-9F62-873EA789E73C}" type="presParOf" srcId="{671C7BD8-1EE7-42EB-A303-405A897A2595}" destId="{7F7F98A6-E35E-4A4A-A18D-8483F8BF43BB}" srcOrd="18" destOrd="0" presId="urn:microsoft.com/office/officeart/2005/8/layout/hProcess11"/>
    <dgm:cxn modelId="{EC4DEE14-DE99-460E-BBA5-312AFCDC7AE3}" type="presParOf" srcId="{7F7F98A6-E35E-4A4A-A18D-8483F8BF43BB}" destId="{BB4560BF-34C4-4A42-AD23-EDAE9C3287A9}" srcOrd="0" destOrd="0" presId="urn:microsoft.com/office/officeart/2005/8/layout/hProcess11"/>
    <dgm:cxn modelId="{F9D756FE-3AA2-4EDE-8DDB-A0E87C041C56}" type="presParOf" srcId="{7F7F98A6-E35E-4A4A-A18D-8483F8BF43BB}" destId="{52160329-F868-434D-8C1D-DB5F00E89746}" srcOrd="1" destOrd="0" presId="urn:microsoft.com/office/officeart/2005/8/layout/hProcess11"/>
    <dgm:cxn modelId="{397E960E-4BFC-4160-92C9-AAB75458818B}" type="presParOf" srcId="{7F7F98A6-E35E-4A4A-A18D-8483F8BF43BB}" destId="{A5E223F4-0689-4E47-AB88-3F57FD47E27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190C97-A066-4BA1-8825-96D4A30980E4}" type="doc">
      <dgm:prSet loTypeId="urn:microsoft.com/office/officeart/2005/8/layout/hProcess1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A1E6A76-C9F7-418E-8C54-CBA1BD4D2B06}">
      <dgm:prSet phldrT="[Text]"/>
      <dgm:spPr/>
      <dgm:t>
        <a:bodyPr/>
        <a:lstStyle/>
        <a:p>
          <a:r>
            <a:rPr lang="en-US" dirty="0"/>
            <a:t>22.01.21</a:t>
          </a:r>
          <a:endParaRPr lang="de-DE" dirty="0"/>
        </a:p>
      </dgm:t>
    </dgm:pt>
    <dgm:pt modelId="{F9DB5DF1-E69C-47EC-BEA7-F800318BAF6F}" type="parTrans" cxnId="{431B83F1-C7FC-4482-8B88-1F9D98563B1C}">
      <dgm:prSet/>
      <dgm:spPr/>
      <dgm:t>
        <a:bodyPr/>
        <a:lstStyle/>
        <a:p>
          <a:endParaRPr lang="de-DE"/>
        </a:p>
      </dgm:t>
    </dgm:pt>
    <dgm:pt modelId="{1066F668-A3C5-40E9-BD5D-432C4A8BF837}" type="sibTrans" cxnId="{431B83F1-C7FC-4482-8B88-1F9D98563B1C}">
      <dgm:prSet/>
      <dgm:spPr/>
      <dgm:t>
        <a:bodyPr/>
        <a:lstStyle/>
        <a:p>
          <a:endParaRPr lang="de-DE"/>
        </a:p>
      </dgm:t>
    </dgm:pt>
    <dgm:pt modelId="{D0A8D9FE-AEAD-47F5-A4CF-595E15AE4CC4}">
      <dgm:prSet phldrT="[Text]"/>
      <dgm:spPr/>
      <dgm:t>
        <a:bodyPr/>
        <a:lstStyle/>
        <a:p>
          <a:r>
            <a:rPr lang="en-US" dirty="0"/>
            <a:t>12.03.21</a:t>
          </a:r>
          <a:endParaRPr lang="de-DE" dirty="0"/>
        </a:p>
      </dgm:t>
    </dgm:pt>
    <dgm:pt modelId="{EADD507F-B220-4DAE-BDC9-6A142A4697C9}" type="parTrans" cxnId="{53860085-529A-49CE-B331-C337D3034D44}">
      <dgm:prSet/>
      <dgm:spPr/>
      <dgm:t>
        <a:bodyPr/>
        <a:lstStyle/>
        <a:p>
          <a:endParaRPr lang="de-DE"/>
        </a:p>
      </dgm:t>
    </dgm:pt>
    <dgm:pt modelId="{C619009D-1F3A-49D5-87BB-E93AB9BCF643}" type="sibTrans" cxnId="{53860085-529A-49CE-B331-C337D3034D44}">
      <dgm:prSet/>
      <dgm:spPr/>
      <dgm:t>
        <a:bodyPr/>
        <a:lstStyle/>
        <a:p>
          <a:endParaRPr lang="de-DE"/>
        </a:p>
      </dgm:t>
    </dgm:pt>
    <dgm:pt modelId="{977C5655-CC4B-4DB0-A588-AE5EBDE2D4AF}">
      <dgm:prSet phldrT="[Text]"/>
      <dgm:spPr/>
      <dgm:t>
        <a:bodyPr/>
        <a:lstStyle/>
        <a:p>
          <a:r>
            <a:rPr lang="en-US" dirty="0"/>
            <a:t>29.05.21</a:t>
          </a:r>
          <a:endParaRPr lang="de-DE" dirty="0"/>
        </a:p>
      </dgm:t>
    </dgm:pt>
    <dgm:pt modelId="{0CF8B40C-CA83-4ADA-9A88-E4FC2DDDE774}" type="parTrans" cxnId="{FE65366E-B76F-431F-B832-3C5BA69D330D}">
      <dgm:prSet/>
      <dgm:spPr/>
      <dgm:t>
        <a:bodyPr/>
        <a:lstStyle/>
        <a:p>
          <a:endParaRPr lang="de-DE"/>
        </a:p>
      </dgm:t>
    </dgm:pt>
    <dgm:pt modelId="{F1E4E15D-571E-40D5-9D5F-4F5E57AEBF72}" type="sibTrans" cxnId="{FE65366E-B76F-431F-B832-3C5BA69D330D}">
      <dgm:prSet/>
      <dgm:spPr/>
      <dgm:t>
        <a:bodyPr/>
        <a:lstStyle/>
        <a:p>
          <a:endParaRPr lang="de-DE"/>
        </a:p>
      </dgm:t>
    </dgm:pt>
    <dgm:pt modelId="{BDB58ACA-FFCE-410E-96DC-CF8FE3FA17A7}">
      <dgm:prSet phldrT="[Text]"/>
      <dgm:spPr/>
      <dgm:t>
        <a:bodyPr/>
        <a:lstStyle/>
        <a:p>
          <a:r>
            <a:rPr lang="en-US" dirty="0"/>
            <a:t>18.06.21</a:t>
          </a:r>
          <a:endParaRPr lang="de-DE" dirty="0"/>
        </a:p>
      </dgm:t>
    </dgm:pt>
    <dgm:pt modelId="{E9859947-4EB6-412E-A4F9-71A0BFCE1F97}" type="parTrans" cxnId="{9A4180DB-8C84-448E-8CAA-ED94BE23B136}">
      <dgm:prSet/>
      <dgm:spPr/>
      <dgm:t>
        <a:bodyPr/>
        <a:lstStyle/>
        <a:p>
          <a:endParaRPr lang="de-DE"/>
        </a:p>
      </dgm:t>
    </dgm:pt>
    <dgm:pt modelId="{E7DC8B92-EA70-4D34-9801-11F40D8D97A3}" type="sibTrans" cxnId="{9A4180DB-8C84-448E-8CAA-ED94BE23B136}">
      <dgm:prSet/>
      <dgm:spPr/>
      <dgm:t>
        <a:bodyPr/>
        <a:lstStyle/>
        <a:p>
          <a:endParaRPr lang="de-DE"/>
        </a:p>
      </dgm:t>
    </dgm:pt>
    <dgm:pt modelId="{8DE21DC1-4CDD-41DE-8925-E3475FA7351D}">
      <dgm:prSet phldrT="[Text]"/>
      <dgm:spPr/>
      <dgm:t>
        <a:bodyPr/>
        <a:lstStyle/>
        <a:p>
          <a:r>
            <a:rPr lang="en-US" dirty="0"/>
            <a:t>30.07.21</a:t>
          </a:r>
          <a:endParaRPr lang="de-DE" dirty="0"/>
        </a:p>
      </dgm:t>
    </dgm:pt>
    <dgm:pt modelId="{F719D2F6-084B-4A27-9BE1-B60A7E6B7BBF}" type="parTrans" cxnId="{A53BF872-2C79-4271-9DBE-690A042FF416}">
      <dgm:prSet/>
      <dgm:spPr/>
      <dgm:t>
        <a:bodyPr/>
        <a:lstStyle/>
        <a:p>
          <a:endParaRPr lang="de-DE"/>
        </a:p>
      </dgm:t>
    </dgm:pt>
    <dgm:pt modelId="{7733E121-51D2-4586-AC84-75C365602241}" type="sibTrans" cxnId="{A53BF872-2C79-4271-9DBE-690A042FF416}">
      <dgm:prSet/>
      <dgm:spPr/>
      <dgm:t>
        <a:bodyPr/>
        <a:lstStyle/>
        <a:p>
          <a:endParaRPr lang="de-DE"/>
        </a:p>
      </dgm:t>
    </dgm:pt>
    <dgm:pt modelId="{A04A7C96-5163-4C3D-BC5C-41397C76CC60}">
      <dgm:prSet phldrT="[Text]"/>
      <dgm:spPr/>
      <dgm:t>
        <a:bodyPr/>
        <a:lstStyle/>
        <a:p>
          <a:r>
            <a:rPr lang="en-US" dirty="0"/>
            <a:t>10.09.21</a:t>
          </a:r>
          <a:endParaRPr lang="de-DE" dirty="0"/>
        </a:p>
      </dgm:t>
    </dgm:pt>
    <dgm:pt modelId="{A090943D-9DEB-48C3-B7F7-5697335B61A6}" type="parTrans" cxnId="{1ACC0C2D-3BBD-4A3A-BFCC-6E8DFB248F75}">
      <dgm:prSet/>
      <dgm:spPr/>
      <dgm:t>
        <a:bodyPr/>
        <a:lstStyle/>
        <a:p>
          <a:endParaRPr lang="de-DE"/>
        </a:p>
      </dgm:t>
    </dgm:pt>
    <dgm:pt modelId="{AC2F2EF4-E2D4-4BBB-8D92-09A7646E5EFE}" type="sibTrans" cxnId="{1ACC0C2D-3BBD-4A3A-BFCC-6E8DFB248F75}">
      <dgm:prSet/>
      <dgm:spPr/>
      <dgm:t>
        <a:bodyPr/>
        <a:lstStyle/>
        <a:p>
          <a:endParaRPr lang="de-DE"/>
        </a:p>
      </dgm:t>
    </dgm:pt>
    <dgm:pt modelId="{F22D8AF7-A0CE-46AA-A3A2-22C5E0C4C1B4}">
      <dgm:prSet phldrT="[Text]"/>
      <dgm:spPr/>
      <dgm:t>
        <a:bodyPr/>
        <a:lstStyle/>
        <a:p>
          <a:r>
            <a:rPr lang="en-US" dirty="0"/>
            <a:t>22.10.21</a:t>
          </a:r>
          <a:endParaRPr lang="de-DE" dirty="0"/>
        </a:p>
      </dgm:t>
    </dgm:pt>
    <dgm:pt modelId="{554554AA-6085-478A-A595-794A53651A71}" type="parTrans" cxnId="{B98719AB-9DFD-4292-B920-DC5B6A6F5B84}">
      <dgm:prSet/>
      <dgm:spPr/>
      <dgm:t>
        <a:bodyPr/>
        <a:lstStyle/>
        <a:p>
          <a:endParaRPr lang="de-DE"/>
        </a:p>
      </dgm:t>
    </dgm:pt>
    <dgm:pt modelId="{EF89E21A-4E8C-46B6-9DBF-8458F2B7E0BB}" type="sibTrans" cxnId="{B98719AB-9DFD-4292-B920-DC5B6A6F5B84}">
      <dgm:prSet/>
      <dgm:spPr/>
      <dgm:t>
        <a:bodyPr/>
        <a:lstStyle/>
        <a:p>
          <a:endParaRPr lang="de-DE"/>
        </a:p>
      </dgm:t>
    </dgm:pt>
    <dgm:pt modelId="{DBD7309A-F31A-4072-AAA5-2387CBF944B9}">
      <dgm:prSet phldrT="[Text]"/>
      <dgm:spPr/>
      <dgm:t>
        <a:bodyPr/>
        <a:lstStyle/>
        <a:p>
          <a:r>
            <a:rPr lang="en-US" dirty="0"/>
            <a:t>03.12.21</a:t>
          </a:r>
          <a:endParaRPr lang="de-DE" dirty="0"/>
        </a:p>
      </dgm:t>
    </dgm:pt>
    <dgm:pt modelId="{D1100D40-8FA1-47D0-99DB-FFB1A8B8F864}" type="parTrans" cxnId="{CFA3CAE2-EF50-4FA2-8996-F5C315C0B81C}">
      <dgm:prSet/>
      <dgm:spPr/>
      <dgm:t>
        <a:bodyPr/>
        <a:lstStyle/>
        <a:p>
          <a:endParaRPr lang="de-DE"/>
        </a:p>
      </dgm:t>
    </dgm:pt>
    <dgm:pt modelId="{1820C912-E7FC-4BA3-B8FD-04BD2B92AB32}" type="sibTrans" cxnId="{CFA3CAE2-EF50-4FA2-8996-F5C315C0B81C}">
      <dgm:prSet/>
      <dgm:spPr/>
      <dgm:t>
        <a:bodyPr/>
        <a:lstStyle/>
        <a:p>
          <a:endParaRPr lang="de-DE"/>
        </a:p>
      </dgm:t>
    </dgm:pt>
    <dgm:pt modelId="{E3BEC2E1-09F5-4036-B138-6887842C8869}" type="pres">
      <dgm:prSet presAssocID="{AE190C97-A066-4BA1-8825-96D4A30980E4}" presName="Name0" presStyleCnt="0">
        <dgm:presLayoutVars>
          <dgm:dir/>
          <dgm:resizeHandles val="exact"/>
        </dgm:presLayoutVars>
      </dgm:prSet>
      <dgm:spPr/>
    </dgm:pt>
    <dgm:pt modelId="{0A8F3234-C3A4-40E6-A6DB-2B3BE057853B}" type="pres">
      <dgm:prSet presAssocID="{AE190C97-A066-4BA1-8825-96D4A30980E4}" presName="arrow" presStyleLbl="bgShp" presStyleIdx="0" presStyleCnt="1"/>
      <dgm:spPr>
        <a:solidFill>
          <a:schemeClr val="tx1">
            <a:lumMod val="75000"/>
            <a:lumOff val="25000"/>
          </a:schemeClr>
        </a:solidFill>
        <a:effectLst>
          <a:innerShdw blurRad="114300">
            <a:prstClr val="black"/>
          </a:innerShdw>
        </a:effectLst>
      </dgm:spPr>
    </dgm:pt>
    <dgm:pt modelId="{671C7BD8-1EE7-42EB-A303-405A897A2595}" type="pres">
      <dgm:prSet presAssocID="{AE190C97-A066-4BA1-8825-96D4A30980E4}" presName="points" presStyleCnt="0"/>
      <dgm:spPr/>
    </dgm:pt>
    <dgm:pt modelId="{7EB34933-0A59-4776-8ADE-9D2F6FA0E375}" type="pres">
      <dgm:prSet presAssocID="{9A1E6A76-C9F7-418E-8C54-CBA1BD4D2B06}" presName="compositeA" presStyleCnt="0"/>
      <dgm:spPr/>
    </dgm:pt>
    <dgm:pt modelId="{7A397F41-AD8C-4F94-AD21-60D68D51CAC2}" type="pres">
      <dgm:prSet presAssocID="{9A1E6A76-C9F7-418E-8C54-CBA1BD4D2B06}" presName="textA" presStyleLbl="revTx" presStyleIdx="0" presStyleCnt="8">
        <dgm:presLayoutVars>
          <dgm:bulletEnabled val="1"/>
        </dgm:presLayoutVars>
      </dgm:prSet>
      <dgm:spPr/>
    </dgm:pt>
    <dgm:pt modelId="{F111BDB1-999E-416D-9A21-4DC530FBAF6A}" type="pres">
      <dgm:prSet presAssocID="{9A1E6A76-C9F7-418E-8C54-CBA1BD4D2B06}" presName="circleA" presStyleLbl="node1" presStyleIdx="0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0D693E28-A975-4536-95FC-F8CE1903E380}" type="pres">
      <dgm:prSet presAssocID="{9A1E6A76-C9F7-418E-8C54-CBA1BD4D2B06}" presName="spaceA" presStyleCnt="0"/>
      <dgm:spPr/>
    </dgm:pt>
    <dgm:pt modelId="{94FB7272-3EEE-4AD9-8A10-D6C79A02EB2C}" type="pres">
      <dgm:prSet presAssocID="{1066F668-A3C5-40E9-BD5D-432C4A8BF837}" presName="space" presStyleCnt="0"/>
      <dgm:spPr/>
    </dgm:pt>
    <dgm:pt modelId="{03A6BD30-6C20-46D2-BCB0-F3884C50EECB}" type="pres">
      <dgm:prSet presAssocID="{D0A8D9FE-AEAD-47F5-A4CF-595E15AE4CC4}" presName="compositeB" presStyleCnt="0"/>
      <dgm:spPr/>
    </dgm:pt>
    <dgm:pt modelId="{FEF30ADD-DE0A-499B-83B9-4E3D53A5C72B}" type="pres">
      <dgm:prSet presAssocID="{D0A8D9FE-AEAD-47F5-A4CF-595E15AE4CC4}" presName="textB" presStyleLbl="revTx" presStyleIdx="1" presStyleCnt="8">
        <dgm:presLayoutVars>
          <dgm:bulletEnabled val="1"/>
        </dgm:presLayoutVars>
      </dgm:prSet>
      <dgm:spPr/>
    </dgm:pt>
    <dgm:pt modelId="{7DC6D244-0B09-4951-ABE7-D2983ED333A8}" type="pres">
      <dgm:prSet presAssocID="{D0A8D9FE-AEAD-47F5-A4CF-595E15AE4CC4}" presName="circleB" presStyleLbl="node1" presStyleIdx="1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8728977D-90A0-4912-B0ED-7640094910D9}" type="pres">
      <dgm:prSet presAssocID="{D0A8D9FE-AEAD-47F5-A4CF-595E15AE4CC4}" presName="spaceB" presStyleCnt="0"/>
      <dgm:spPr/>
    </dgm:pt>
    <dgm:pt modelId="{AE9ED7BD-04CC-431C-8C37-CC931E067410}" type="pres">
      <dgm:prSet presAssocID="{C619009D-1F3A-49D5-87BB-E93AB9BCF643}" presName="space" presStyleCnt="0"/>
      <dgm:spPr/>
    </dgm:pt>
    <dgm:pt modelId="{C7E8703C-F8EC-4767-ADF4-EC1B8D020892}" type="pres">
      <dgm:prSet presAssocID="{977C5655-CC4B-4DB0-A588-AE5EBDE2D4AF}" presName="compositeA" presStyleCnt="0"/>
      <dgm:spPr/>
    </dgm:pt>
    <dgm:pt modelId="{2E8D6970-5BBD-468A-A8EF-F38019446188}" type="pres">
      <dgm:prSet presAssocID="{977C5655-CC4B-4DB0-A588-AE5EBDE2D4AF}" presName="textA" presStyleLbl="revTx" presStyleIdx="2" presStyleCnt="8">
        <dgm:presLayoutVars>
          <dgm:bulletEnabled val="1"/>
        </dgm:presLayoutVars>
      </dgm:prSet>
      <dgm:spPr/>
    </dgm:pt>
    <dgm:pt modelId="{C9CA6F1E-2575-4231-9DAB-596C5E3AD36B}" type="pres">
      <dgm:prSet presAssocID="{977C5655-CC4B-4DB0-A588-AE5EBDE2D4AF}" presName="circleA" presStyleLbl="node1" presStyleIdx="2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54B42C1C-C603-4E31-9C19-D9FF8EFD0369}" type="pres">
      <dgm:prSet presAssocID="{977C5655-CC4B-4DB0-A588-AE5EBDE2D4AF}" presName="spaceA" presStyleCnt="0"/>
      <dgm:spPr/>
    </dgm:pt>
    <dgm:pt modelId="{D8589EE6-A380-49C8-B44F-892E2652804B}" type="pres">
      <dgm:prSet presAssocID="{F1E4E15D-571E-40D5-9D5F-4F5E57AEBF72}" presName="space" presStyleCnt="0"/>
      <dgm:spPr/>
    </dgm:pt>
    <dgm:pt modelId="{B53EB2B9-BAB8-4E65-92E6-8EC6D462F977}" type="pres">
      <dgm:prSet presAssocID="{BDB58ACA-FFCE-410E-96DC-CF8FE3FA17A7}" presName="compositeB" presStyleCnt="0"/>
      <dgm:spPr/>
    </dgm:pt>
    <dgm:pt modelId="{D1D0C92B-84DD-4B66-9411-16DFA40597E3}" type="pres">
      <dgm:prSet presAssocID="{BDB58ACA-FFCE-410E-96DC-CF8FE3FA17A7}" presName="textB" presStyleLbl="revTx" presStyleIdx="3" presStyleCnt="8">
        <dgm:presLayoutVars>
          <dgm:bulletEnabled val="1"/>
        </dgm:presLayoutVars>
      </dgm:prSet>
      <dgm:spPr/>
    </dgm:pt>
    <dgm:pt modelId="{CF161113-1190-40D9-B411-50D89C481076}" type="pres">
      <dgm:prSet presAssocID="{BDB58ACA-FFCE-410E-96DC-CF8FE3FA17A7}" presName="circleB" presStyleLbl="node1" presStyleIdx="3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FD36F38F-4DA0-4F7B-A56D-8A6A1458F27B}" type="pres">
      <dgm:prSet presAssocID="{BDB58ACA-FFCE-410E-96DC-CF8FE3FA17A7}" presName="spaceB" presStyleCnt="0"/>
      <dgm:spPr/>
    </dgm:pt>
    <dgm:pt modelId="{5265E040-55E5-4C9A-A8F4-D7EC55EEF702}" type="pres">
      <dgm:prSet presAssocID="{E7DC8B92-EA70-4D34-9801-11F40D8D97A3}" presName="space" presStyleCnt="0"/>
      <dgm:spPr/>
    </dgm:pt>
    <dgm:pt modelId="{8494F90D-B7CC-4FB1-8A70-EC69AC82CED9}" type="pres">
      <dgm:prSet presAssocID="{8DE21DC1-4CDD-41DE-8925-E3475FA7351D}" presName="compositeA" presStyleCnt="0"/>
      <dgm:spPr/>
    </dgm:pt>
    <dgm:pt modelId="{054925EF-F5E8-42D1-B3B8-B8793AC32DAC}" type="pres">
      <dgm:prSet presAssocID="{8DE21DC1-4CDD-41DE-8925-E3475FA7351D}" presName="textA" presStyleLbl="revTx" presStyleIdx="4" presStyleCnt="8">
        <dgm:presLayoutVars>
          <dgm:bulletEnabled val="1"/>
        </dgm:presLayoutVars>
      </dgm:prSet>
      <dgm:spPr/>
    </dgm:pt>
    <dgm:pt modelId="{2CF0C33B-BC7C-41B4-B6EA-CE90E71E30DA}" type="pres">
      <dgm:prSet presAssocID="{8DE21DC1-4CDD-41DE-8925-E3475FA7351D}" presName="circleA" presStyleLbl="node1" presStyleIdx="4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CFD0E1FD-79E6-491B-A14A-E00BB9694701}" type="pres">
      <dgm:prSet presAssocID="{8DE21DC1-4CDD-41DE-8925-E3475FA7351D}" presName="spaceA" presStyleCnt="0"/>
      <dgm:spPr/>
    </dgm:pt>
    <dgm:pt modelId="{7CC854BC-F67D-419A-BEC9-F9577830A14F}" type="pres">
      <dgm:prSet presAssocID="{7733E121-51D2-4586-AC84-75C365602241}" presName="space" presStyleCnt="0"/>
      <dgm:spPr/>
    </dgm:pt>
    <dgm:pt modelId="{9A0B329B-63A0-4057-8127-CC0F22D1121D}" type="pres">
      <dgm:prSet presAssocID="{A04A7C96-5163-4C3D-BC5C-41397C76CC60}" presName="compositeB" presStyleCnt="0"/>
      <dgm:spPr/>
    </dgm:pt>
    <dgm:pt modelId="{08BCF059-B404-43D4-A1FD-464E6CDAA364}" type="pres">
      <dgm:prSet presAssocID="{A04A7C96-5163-4C3D-BC5C-41397C76CC60}" presName="textB" presStyleLbl="revTx" presStyleIdx="5" presStyleCnt="8">
        <dgm:presLayoutVars>
          <dgm:bulletEnabled val="1"/>
        </dgm:presLayoutVars>
      </dgm:prSet>
      <dgm:spPr/>
    </dgm:pt>
    <dgm:pt modelId="{E973E9F1-F700-426E-96B1-5828210B5549}" type="pres">
      <dgm:prSet presAssocID="{A04A7C96-5163-4C3D-BC5C-41397C76CC60}" presName="circleB" presStyleLbl="node1" presStyleIdx="5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8AA27698-CB26-464F-95EB-443F00003348}" type="pres">
      <dgm:prSet presAssocID="{A04A7C96-5163-4C3D-BC5C-41397C76CC60}" presName="spaceB" presStyleCnt="0"/>
      <dgm:spPr/>
    </dgm:pt>
    <dgm:pt modelId="{B43C84C5-ED0E-44F2-BE03-E10D7E86F06D}" type="pres">
      <dgm:prSet presAssocID="{AC2F2EF4-E2D4-4BBB-8D92-09A7646E5EFE}" presName="space" presStyleCnt="0"/>
      <dgm:spPr/>
    </dgm:pt>
    <dgm:pt modelId="{69EEEF83-A3FF-4251-8BA9-8AA207608EE7}" type="pres">
      <dgm:prSet presAssocID="{F22D8AF7-A0CE-46AA-A3A2-22C5E0C4C1B4}" presName="compositeA" presStyleCnt="0"/>
      <dgm:spPr/>
    </dgm:pt>
    <dgm:pt modelId="{DFDC6BF8-FB73-4805-83AF-3D7382387860}" type="pres">
      <dgm:prSet presAssocID="{F22D8AF7-A0CE-46AA-A3A2-22C5E0C4C1B4}" presName="textA" presStyleLbl="revTx" presStyleIdx="6" presStyleCnt="8">
        <dgm:presLayoutVars>
          <dgm:bulletEnabled val="1"/>
        </dgm:presLayoutVars>
      </dgm:prSet>
      <dgm:spPr/>
    </dgm:pt>
    <dgm:pt modelId="{66A06300-8D26-4E54-909A-5C0EAAC39E7E}" type="pres">
      <dgm:prSet presAssocID="{F22D8AF7-A0CE-46AA-A3A2-22C5E0C4C1B4}" presName="circleA" presStyleLbl="node1" presStyleIdx="6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F7CC46EB-4E24-404F-AAF0-D6376ADCB36F}" type="pres">
      <dgm:prSet presAssocID="{F22D8AF7-A0CE-46AA-A3A2-22C5E0C4C1B4}" presName="spaceA" presStyleCnt="0"/>
      <dgm:spPr/>
    </dgm:pt>
    <dgm:pt modelId="{D585F982-FF49-4D73-A2AE-8D2B233CEBB0}" type="pres">
      <dgm:prSet presAssocID="{EF89E21A-4E8C-46B6-9DBF-8458F2B7E0BB}" presName="space" presStyleCnt="0"/>
      <dgm:spPr/>
    </dgm:pt>
    <dgm:pt modelId="{38804D0A-337E-4093-927C-17A106509C5B}" type="pres">
      <dgm:prSet presAssocID="{DBD7309A-F31A-4072-AAA5-2387CBF944B9}" presName="compositeB" presStyleCnt="0"/>
      <dgm:spPr/>
    </dgm:pt>
    <dgm:pt modelId="{A0D75389-E2A8-46BF-819C-2A2788908000}" type="pres">
      <dgm:prSet presAssocID="{DBD7309A-F31A-4072-AAA5-2387CBF944B9}" presName="textB" presStyleLbl="revTx" presStyleIdx="7" presStyleCnt="8">
        <dgm:presLayoutVars>
          <dgm:bulletEnabled val="1"/>
        </dgm:presLayoutVars>
      </dgm:prSet>
      <dgm:spPr/>
    </dgm:pt>
    <dgm:pt modelId="{328223EC-A3B2-46DD-AE63-85105FB34B30}" type="pres">
      <dgm:prSet presAssocID="{DBD7309A-F31A-4072-AAA5-2387CBF944B9}" presName="circleB" presStyleLbl="node1" presStyleIdx="7" presStyleCnt="8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43E622A4-8B85-4992-A941-7D8CEF7B9969}" type="pres">
      <dgm:prSet presAssocID="{DBD7309A-F31A-4072-AAA5-2387CBF944B9}" presName="spaceB" presStyleCnt="0"/>
      <dgm:spPr/>
    </dgm:pt>
  </dgm:ptLst>
  <dgm:cxnLst>
    <dgm:cxn modelId="{C04B2500-D75C-4E9B-A6D3-D296209C5F6D}" type="presOf" srcId="{BDB58ACA-FFCE-410E-96DC-CF8FE3FA17A7}" destId="{D1D0C92B-84DD-4B66-9411-16DFA40597E3}" srcOrd="0" destOrd="0" presId="urn:microsoft.com/office/officeart/2005/8/layout/hProcess11"/>
    <dgm:cxn modelId="{26F62913-A79C-4A39-81D4-E82B6429D902}" type="presOf" srcId="{A04A7C96-5163-4C3D-BC5C-41397C76CC60}" destId="{08BCF059-B404-43D4-A1FD-464E6CDAA364}" srcOrd="0" destOrd="0" presId="urn:microsoft.com/office/officeart/2005/8/layout/hProcess11"/>
    <dgm:cxn modelId="{1ACC0C2D-3BBD-4A3A-BFCC-6E8DFB248F75}" srcId="{AE190C97-A066-4BA1-8825-96D4A30980E4}" destId="{A04A7C96-5163-4C3D-BC5C-41397C76CC60}" srcOrd="5" destOrd="0" parTransId="{A090943D-9DEB-48C3-B7F7-5697335B61A6}" sibTransId="{AC2F2EF4-E2D4-4BBB-8D92-09A7646E5EFE}"/>
    <dgm:cxn modelId="{23027733-EB9A-48EF-A66E-C6062BC5EF5D}" type="presOf" srcId="{977C5655-CC4B-4DB0-A588-AE5EBDE2D4AF}" destId="{2E8D6970-5BBD-468A-A8EF-F38019446188}" srcOrd="0" destOrd="0" presId="urn:microsoft.com/office/officeart/2005/8/layout/hProcess11"/>
    <dgm:cxn modelId="{FE65366E-B76F-431F-B832-3C5BA69D330D}" srcId="{AE190C97-A066-4BA1-8825-96D4A30980E4}" destId="{977C5655-CC4B-4DB0-A588-AE5EBDE2D4AF}" srcOrd="2" destOrd="0" parTransId="{0CF8B40C-CA83-4ADA-9A88-E4FC2DDDE774}" sibTransId="{F1E4E15D-571E-40D5-9D5F-4F5E57AEBF72}"/>
    <dgm:cxn modelId="{928C5372-F22F-4A18-B884-7F0DFD38EE04}" type="presOf" srcId="{9A1E6A76-C9F7-418E-8C54-CBA1BD4D2B06}" destId="{7A397F41-AD8C-4F94-AD21-60D68D51CAC2}" srcOrd="0" destOrd="0" presId="urn:microsoft.com/office/officeart/2005/8/layout/hProcess11"/>
    <dgm:cxn modelId="{A53BF872-2C79-4271-9DBE-690A042FF416}" srcId="{AE190C97-A066-4BA1-8825-96D4A30980E4}" destId="{8DE21DC1-4CDD-41DE-8925-E3475FA7351D}" srcOrd="4" destOrd="0" parTransId="{F719D2F6-084B-4A27-9BE1-B60A7E6B7BBF}" sibTransId="{7733E121-51D2-4586-AC84-75C365602241}"/>
    <dgm:cxn modelId="{8B988D76-FC23-447B-88DA-8834202A663E}" type="presOf" srcId="{8DE21DC1-4CDD-41DE-8925-E3475FA7351D}" destId="{054925EF-F5E8-42D1-B3B8-B8793AC32DAC}" srcOrd="0" destOrd="0" presId="urn:microsoft.com/office/officeart/2005/8/layout/hProcess11"/>
    <dgm:cxn modelId="{53860085-529A-49CE-B331-C337D3034D44}" srcId="{AE190C97-A066-4BA1-8825-96D4A30980E4}" destId="{D0A8D9FE-AEAD-47F5-A4CF-595E15AE4CC4}" srcOrd="1" destOrd="0" parTransId="{EADD507F-B220-4DAE-BDC9-6A142A4697C9}" sibTransId="{C619009D-1F3A-49D5-87BB-E93AB9BCF643}"/>
    <dgm:cxn modelId="{1ADCDB89-B069-4B5E-98DC-4A291627D8EA}" type="presOf" srcId="{AE190C97-A066-4BA1-8825-96D4A30980E4}" destId="{E3BEC2E1-09F5-4036-B138-6887842C8869}" srcOrd="0" destOrd="0" presId="urn:microsoft.com/office/officeart/2005/8/layout/hProcess11"/>
    <dgm:cxn modelId="{0FB390A8-525C-4603-961E-856C2D685354}" type="presOf" srcId="{D0A8D9FE-AEAD-47F5-A4CF-595E15AE4CC4}" destId="{FEF30ADD-DE0A-499B-83B9-4E3D53A5C72B}" srcOrd="0" destOrd="0" presId="urn:microsoft.com/office/officeart/2005/8/layout/hProcess11"/>
    <dgm:cxn modelId="{B98719AB-9DFD-4292-B920-DC5B6A6F5B84}" srcId="{AE190C97-A066-4BA1-8825-96D4A30980E4}" destId="{F22D8AF7-A0CE-46AA-A3A2-22C5E0C4C1B4}" srcOrd="6" destOrd="0" parTransId="{554554AA-6085-478A-A595-794A53651A71}" sibTransId="{EF89E21A-4E8C-46B6-9DBF-8458F2B7E0BB}"/>
    <dgm:cxn modelId="{5626F4CA-7FDE-4CDC-A24E-00481E333A84}" type="presOf" srcId="{DBD7309A-F31A-4072-AAA5-2387CBF944B9}" destId="{A0D75389-E2A8-46BF-819C-2A2788908000}" srcOrd="0" destOrd="0" presId="urn:microsoft.com/office/officeart/2005/8/layout/hProcess11"/>
    <dgm:cxn modelId="{9A4180DB-8C84-448E-8CAA-ED94BE23B136}" srcId="{AE190C97-A066-4BA1-8825-96D4A30980E4}" destId="{BDB58ACA-FFCE-410E-96DC-CF8FE3FA17A7}" srcOrd="3" destOrd="0" parTransId="{E9859947-4EB6-412E-A4F9-71A0BFCE1F97}" sibTransId="{E7DC8B92-EA70-4D34-9801-11F40D8D97A3}"/>
    <dgm:cxn modelId="{CFA3CAE2-EF50-4FA2-8996-F5C315C0B81C}" srcId="{AE190C97-A066-4BA1-8825-96D4A30980E4}" destId="{DBD7309A-F31A-4072-AAA5-2387CBF944B9}" srcOrd="7" destOrd="0" parTransId="{D1100D40-8FA1-47D0-99DB-FFB1A8B8F864}" sibTransId="{1820C912-E7FC-4BA3-B8FD-04BD2B92AB32}"/>
    <dgm:cxn modelId="{431B83F1-C7FC-4482-8B88-1F9D98563B1C}" srcId="{AE190C97-A066-4BA1-8825-96D4A30980E4}" destId="{9A1E6A76-C9F7-418E-8C54-CBA1BD4D2B06}" srcOrd="0" destOrd="0" parTransId="{F9DB5DF1-E69C-47EC-BEA7-F800318BAF6F}" sibTransId="{1066F668-A3C5-40E9-BD5D-432C4A8BF837}"/>
    <dgm:cxn modelId="{2925F6F7-8D92-49E5-BF61-3D2935A7F3A7}" type="presOf" srcId="{F22D8AF7-A0CE-46AA-A3A2-22C5E0C4C1B4}" destId="{DFDC6BF8-FB73-4805-83AF-3D7382387860}" srcOrd="0" destOrd="0" presId="urn:microsoft.com/office/officeart/2005/8/layout/hProcess11"/>
    <dgm:cxn modelId="{1F68B0CA-9F03-4BAC-935F-3A7167155A82}" type="presParOf" srcId="{E3BEC2E1-09F5-4036-B138-6887842C8869}" destId="{0A8F3234-C3A4-40E6-A6DB-2B3BE057853B}" srcOrd="0" destOrd="0" presId="urn:microsoft.com/office/officeart/2005/8/layout/hProcess11"/>
    <dgm:cxn modelId="{4D3F43FB-FC80-41C1-9007-70F03065A3D9}" type="presParOf" srcId="{E3BEC2E1-09F5-4036-B138-6887842C8869}" destId="{671C7BD8-1EE7-42EB-A303-405A897A2595}" srcOrd="1" destOrd="0" presId="urn:microsoft.com/office/officeart/2005/8/layout/hProcess11"/>
    <dgm:cxn modelId="{E7B0A73A-CB05-40D0-93D5-8E1FD242A684}" type="presParOf" srcId="{671C7BD8-1EE7-42EB-A303-405A897A2595}" destId="{7EB34933-0A59-4776-8ADE-9D2F6FA0E375}" srcOrd="0" destOrd="0" presId="urn:microsoft.com/office/officeart/2005/8/layout/hProcess11"/>
    <dgm:cxn modelId="{0A3B3DC5-FC84-44DD-BF00-A1F200DE229C}" type="presParOf" srcId="{7EB34933-0A59-4776-8ADE-9D2F6FA0E375}" destId="{7A397F41-AD8C-4F94-AD21-60D68D51CAC2}" srcOrd="0" destOrd="0" presId="urn:microsoft.com/office/officeart/2005/8/layout/hProcess11"/>
    <dgm:cxn modelId="{929F68DF-C9F7-4C98-A188-8E22D22009CE}" type="presParOf" srcId="{7EB34933-0A59-4776-8ADE-9D2F6FA0E375}" destId="{F111BDB1-999E-416D-9A21-4DC530FBAF6A}" srcOrd="1" destOrd="0" presId="urn:microsoft.com/office/officeart/2005/8/layout/hProcess11"/>
    <dgm:cxn modelId="{4AA4D085-8408-416B-A43B-8B4B8A4EC32A}" type="presParOf" srcId="{7EB34933-0A59-4776-8ADE-9D2F6FA0E375}" destId="{0D693E28-A975-4536-95FC-F8CE1903E380}" srcOrd="2" destOrd="0" presId="urn:microsoft.com/office/officeart/2005/8/layout/hProcess11"/>
    <dgm:cxn modelId="{BF0DE1AF-1834-43DA-A010-B203936AC3A4}" type="presParOf" srcId="{671C7BD8-1EE7-42EB-A303-405A897A2595}" destId="{94FB7272-3EEE-4AD9-8A10-D6C79A02EB2C}" srcOrd="1" destOrd="0" presId="urn:microsoft.com/office/officeart/2005/8/layout/hProcess11"/>
    <dgm:cxn modelId="{A82ACCAA-3DDD-43F6-8924-4F93DE63A6BB}" type="presParOf" srcId="{671C7BD8-1EE7-42EB-A303-405A897A2595}" destId="{03A6BD30-6C20-46D2-BCB0-F3884C50EECB}" srcOrd="2" destOrd="0" presId="urn:microsoft.com/office/officeart/2005/8/layout/hProcess11"/>
    <dgm:cxn modelId="{7F39E137-562C-47E3-B691-77E2DE58D4AC}" type="presParOf" srcId="{03A6BD30-6C20-46D2-BCB0-F3884C50EECB}" destId="{FEF30ADD-DE0A-499B-83B9-4E3D53A5C72B}" srcOrd="0" destOrd="0" presId="urn:microsoft.com/office/officeart/2005/8/layout/hProcess11"/>
    <dgm:cxn modelId="{C26F2EC1-6B5A-4E64-868B-5F9A037C09A9}" type="presParOf" srcId="{03A6BD30-6C20-46D2-BCB0-F3884C50EECB}" destId="{7DC6D244-0B09-4951-ABE7-D2983ED333A8}" srcOrd="1" destOrd="0" presId="urn:microsoft.com/office/officeart/2005/8/layout/hProcess11"/>
    <dgm:cxn modelId="{BDCD6859-FC1B-42D7-BAB4-20632BE2A5E6}" type="presParOf" srcId="{03A6BD30-6C20-46D2-BCB0-F3884C50EECB}" destId="{8728977D-90A0-4912-B0ED-7640094910D9}" srcOrd="2" destOrd="0" presId="urn:microsoft.com/office/officeart/2005/8/layout/hProcess11"/>
    <dgm:cxn modelId="{CFC2AA10-F6BA-4509-8AA0-E3C8529A9B93}" type="presParOf" srcId="{671C7BD8-1EE7-42EB-A303-405A897A2595}" destId="{AE9ED7BD-04CC-431C-8C37-CC931E067410}" srcOrd="3" destOrd="0" presId="urn:microsoft.com/office/officeart/2005/8/layout/hProcess11"/>
    <dgm:cxn modelId="{D7FF1EF7-687E-4046-940F-134626661E2D}" type="presParOf" srcId="{671C7BD8-1EE7-42EB-A303-405A897A2595}" destId="{C7E8703C-F8EC-4767-ADF4-EC1B8D020892}" srcOrd="4" destOrd="0" presId="urn:microsoft.com/office/officeart/2005/8/layout/hProcess11"/>
    <dgm:cxn modelId="{2E795B3C-DEF1-4C35-9D0C-26A6A2CFE375}" type="presParOf" srcId="{C7E8703C-F8EC-4767-ADF4-EC1B8D020892}" destId="{2E8D6970-5BBD-468A-A8EF-F38019446188}" srcOrd="0" destOrd="0" presId="urn:microsoft.com/office/officeart/2005/8/layout/hProcess11"/>
    <dgm:cxn modelId="{BDAEBCF3-1DC5-4CF0-8D38-1E92C89DE312}" type="presParOf" srcId="{C7E8703C-F8EC-4767-ADF4-EC1B8D020892}" destId="{C9CA6F1E-2575-4231-9DAB-596C5E3AD36B}" srcOrd="1" destOrd="0" presId="urn:microsoft.com/office/officeart/2005/8/layout/hProcess11"/>
    <dgm:cxn modelId="{4C446EB8-E29E-4E67-B4E7-E5F4192DD294}" type="presParOf" srcId="{C7E8703C-F8EC-4767-ADF4-EC1B8D020892}" destId="{54B42C1C-C603-4E31-9C19-D9FF8EFD0369}" srcOrd="2" destOrd="0" presId="urn:microsoft.com/office/officeart/2005/8/layout/hProcess11"/>
    <dgm:cxn modelId="{683BF070-7EBB-4F65-875F-B100D5F6DEFA}" type="presParOf" srcId="{671C7BD8-1EE7-42EB-A303-405A897A2595}" destId="{D8589EE6-A380-49C8-B44F-892E2652804B}" srcOrd="5" destOrd="0" presId="urn:microsoft.com/office/officeart/2005/8/layout/hProcess11"/>
    <dgm:cxn modelId="{176E624F-BE23-4DD1-ADE9-A8C4AB17E3C4}" type="presParOf" srcId="{671C7BD8-1EE7-42EB-A303-405A897A2595}" destId="{B53EB2B9-BAB8-4E65-92E6-8EC6D462F977}" srcOrd="6" destOrd="0" presId="urn:microsoft.com/office/officeart/2005/8/layout/hProcess11"/>
    <dgm:cxn modelId="{93530837-4AAC-4CAD-92EC-796C7F9E0AB3}" type="presParOf" srcId="{B53EB2B9-BAB8-4E65-92E6-8EC6D462F977}" destId="{D1D0C92B-84DD-4B66-9411-16DFA40597E3}" srcOrd="0" destOrd="0" presId="urn:microsoft.com/office/officeart/2005/8/layout/hProcess11"/>
    <dgm:cxn modelId="{2864D289-C46B-420D-B92E-72DDBC0BC5D0}" type="presParOf" srcId="{B53EB2B9-BAB8-4E65-92E6-8EC6D462F977}" destId="{CF161113-1190-40D9-B411-50D89C481076}" srcOrd="1" destOrd="0" presId="urn:microsoft.com/office/officeart/2005/8/layout/hProcess11"/>
    <dgm:cxn modelId="{4B9BFDD5-1FAA-4F15-8D62-C952EC70D1B7}" type="presParOf" srcId="{B53EB2B9-BAB8-4E65-92E6-8EC6D462F977}" destId="{FD36F38F-4DA0-4F7B-A56D-8A6A1458F27B}" srcOrd="2" destOrd="0" presId="urn:microsoft.com/office/officeart/2005/8/layout/hProcess11"/>
    <dgm:cxn modelId="{B1E1632F-95F7-46B3-B741-22E6B9CC9A7D}" type="presParOf" srcId="{671C7BD8-1EE7-42EB-A303-405A897A2595}" destId="{5265E040-55E5-4C9A-A8F4-D7EC55EEF702}" srcOrd="7" destOrd="0" presId="urn:microsoft.com/office/officeart/2005/8/layout/hProcess11"/>
    <dgm:cxn modelId="{A7E3C1C4-C2E1-43F1-8649-E2D215150062}" type="presParOf" srcId="{671C7BD8-1EE7-42EB-A303-405A897A2595}" destId="{8494F90D-B7CC-4FB1-8A70-EC69AC82CED9}" srcOrd="8" destOrd="0" presId="urn:microsoft.com/office/officeart/2005/8/layout/hProcess11"/>
    <dgm:cxn modelId="{B0DA94C7-DCA1-4F7B-B820-512F27810CCB}" type="presParOf" srcId="{8494F90D-B7CC-4FB1-8A70-EC69AC82CED9}" destId="{054925EF-F5E8-42D1-B3B8-B8793AC32DAC}" srcOrd="0" destOrd="0" presId="urn:microsoft.com/office/officeart/2005/8/layout/hProcess11"/>
    <dgm:cxn modelId="{DFB2BCC3-2906-4DE1-8775-C672886A5882}" type="presParOf" srcId="{8494F90D-B7CC-4FB1-8A70-EC69AC82CED9}" destId="{2CF0C33B-BC7C-41B4-B6EA-CE90E71E30DA}" srcOrd="1" destOrd="0" presId="urn:microsoft.com/office/officeart/2005/8/layout/hProcess11"/>
    <dgm:cxn modelId="{159E615D-0E03-47A8-801A-F2853756EB95}" type="presParOf" srcId="{8494F90D-B7CC-4FB1-8A70-EC69AC82CED9}" destId="{CFD0E1FD-79E6-491B-A14A-E00BB9694701}" srcOrd="2" destOrd="0" presId="urn:microsoft.com/office/officeart/2005/8/layout/hProcess11"/>
    <dgm:cxn modelId="{8D53EB9D-50C2-40E1-B3DE-F0AD1E3D5F64}" type="presParOf" srcId="{671C7BD8-1EE7-42EB-A303-405A897A2595}" destId="{7CC854BC-F67D-419A-BEC9-F9577830A14F}" srcOrd="9" destOrd="0" presId="urn:microsoft.com/office/officeart/2005/8/layout/hProcess11"/>
    <dgm:cxn modelId="{26170F21-BAC4-4181-9833-B2C81F62C9EB}" type="presParOf" srcId="{671C7BD8-1EE7-42EB-A303-405A897A2595}" destId="{9A0B329B-63A0-4057-8127-CC0F22D1121D}" srcOrd="10" destOrd="0" presId="urn:microsoft.com/office/officeart/2005/8/layout/hProcess11"/>
    <dgm:cxn modelId="{BAF20375-3E23-4334-BAFB-5BEF0D81B9FD}" type="presParOf" srcId="{9A0B329B-63A0-4057-8127-CC0F22D1121D}" destId="{08BCF059-B404-43D4-A1FD-464E6CDAA364}" srcOrd="0" destOrd="0" presId="urn:microsoft.com/office/officeart/2005/8/layout/hProcess11"/>
    <dgm:cxn modelId="{AB94EA7B-8AFD-4CD1-AC67-7F2F83D8A8B8}" type="presParOf" srcId="{9A0B329B-63A0-4057-8127-CC0F22D1121D}" destId="{E973E9F1-F700-426E-96B1-5828210B5549}" srcOrd="1" destOrd="0" presId="urn:microsoft.com/office/officeart/2005/8/layout/hProcess11"/>
    <dgm:cxn modelId="{03B74ADB-2E18-4358-BC89-069DB862658C}" type="presParOf" srcId="{9A0B329B-63A0-4057-8127-CC0F22D1121D}" destId="{8AA27698-CB26-464F-95EB-443F00003348}" srcOrd="2" destOrd="0" presId="urn:microsoft.com/office/officeart/2005/8/layout/hProcess11"/>
    <dgm:cxn modelId="{B9352B2A-021B-4C01-98E9-DE8D2031C598}" type="presParOf" srcId="{671C7BD8-1EE7-42EB-A303-405A897A2595}" destId="{B43C84C5-ED0E-44F2-BE03-E10D7E86F06D}" srcOrd="11" destOrd="0" presId="urn:microsoft.com/office/officeart/2005/8/layout/hProcess11"/>
    <dgm:cxn modelId="{C600D37F-7491-42EA-8DF7-CC6916451D2C}" type="presParOf" srcId="{671C7BD8-1EE7-42EB-A303-405A897A2595}" destId="{69EEEF83-A3FF-4251-8BA9-8AA207608EE7}" srcOrd="12" destOrd="0" presId="urn:microsoft.com/office/officeart/2005/8/layout/hProcess11"/>
    <dgm:cxn modelId="{92B3E832-65D5-427F-9789-062504553D1F}" type="presParOf" srcId="{69EEEF83-A3FF-4251-8BA9-8AA207608EE7}" destId="{DFDC6BF8-FB73-4805-83AF-3D7382387860}" srcOrd="0" destOrd="0" presId="urn:microsoft.com/office/officeart/2005/8/layout/hProcess11"/>
    <dgm:cxn modelId="{39CABF1C-6DCF-4600-ACDB-4821DAC4713B}" type="presParOf" srcId="{69EEEF83-A3FF-4251-8BA9-8AA207608EE7}" destId="{66A06300-8D26-4E54-909A-5C0EAAC39E7E}" srcOrd="1" destOrd="0" presId="urn:microsoft.com/office/officeart/2005/8/layout/hProcess11"/>
    <dgm:cxn modelId="{831DFE9C-2FE0-4640-9017-507F7A5EACC4}" type="presParOf" srcId="{69EEEF83-A3FF-4251-8BA9-8AA207608EE7}" destId="{F7CC46EB-4E24-404F-AAF0-D6376ADCB36F}" srcOrd="2" destOrd="0" presId="urn:microsoft.com/office/officeart/2005/8/layout/hProcess11"/>
    <dgm:cxn modelId="{54696270-8ABD-456D-B03B-FBBD0B15EE3C}" type="presParOf" srcId="{671C7BD8-1EE7-42EB-A303-405A897A2595}" destId="{D585F982-FF49-4D73-A2AE-8D2B233CEBB0}" srcOrd="13" destOrd="0" presId="urn:microsoft.com/office/officeart/2005/8/layout/hProcess11"/>
    <dgm:cxn modelId="{F98CBAA1-24CF-4EE6-A64A-899BFCAF3520}" type="presParOf" srcId="{671C7BD8-1EE7-42EB-A303-405A897A2595}" destId="{38804D0A-337E-4093-927C-17A106509C5B}" srcOrd="14" destOrd="0" presId="urn:microsoft.com/office/officeart/2005/8/layout/hProcess11"/>
    <dgm:cxn modelId="{97D11D10-DB84-4921-AF01-564C6240CD53}" type="presParOf" srcId="{38804D0A-337E-4093-927C-17A106509C5B}" destId="{A0D75389-E2A8-46BF-819C-2A2788908000}" srcOrd="0" destOrd="0" presId="urn:microsoft.com/office/officeart/2005/8/layout/hProcess11"/>
    <dgm:cxn modelId="{AB985578-9B34-4338-A5E2-1EDADD6C6268}" type="presParOf" srcId="{38804D0A-337E-4093-927C-17A106509C5B}" destId="{328223EC-A3B2-46DD-AE63-85105FB34B30}" srcOrd="1" destOrd="0" presId="urn:microsoft.com/office/officeart/2005/8/layout/hProcess11"/>
    <dgm:cxn modelId="{BA00E7F3-0580-441B-994D-D51A9AE20C2A}" type="presParOf" srcId="{38804D0A-337E-4093-927C-17A106509C5B}" destId="{43E622A4-8B85-4992-A941-7D8CEF7B996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190C97-A066-4BA1-8825-96D4A30980E4}" type="doc">
      <dgm:prSet loTypeId="urn:microsoft.com/office/officeart/2005/8/layout/hProcess1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A1E6A76-C9F7-418E-8C54-CBA1BD4D2B06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28.01.22</a:t>
          </a:r>
          <a:endParaRPr lang="de-DE" dirty="0">
            <a:latin typeface="Work Sans" pitchFamily="2" charset="0"/>
          </a:endParaRPr>
        </a:p>
      </dgm:t>
    </dgm:pt>
    <dgm:pt modelId="{F9DB5DF1-E69C-47EC-BEA7-F800318BAF6F}" type="parTrans" cxnId="{431B83F1-C7FC-4482-8B88-1F9D98563B1C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1066F668-A3C5-40E9-BD5D-432C4A8BF837}" type="sibTrans" cxnId="{431B83F1-C7FC-4482-8B88-1F9D98563B1C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D0A8D9FE-AEAD-47F5-A4CF-595E15AE4CC4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04.03.22</a:t>
          </a:r>
          <a:endParaRPr lang="de-DE" dirty="0">
            <a:latin typeface="Work Sans" pitchFamily="2" charset="0"/>
          </a:endParaRPr>
        </a:p>
      </dgm:t>
    </dgm:pt>
    <dgm:pt modelId="{EADD507F-B220-4DAE-BDC9-6A142A4697C9}" type="parTrans" cxnId="{53860085-529A-49CE-B331-C337D3034D44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C619009D-1F3A-49D5-87BB-E93AB9BCF643}" type="sibTrans" cxnId="{53860085-529A-49CE-B331-C337D3034D44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977C5655-CC4B-4DB0-A588-AE5EBDE2D4AF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01.04.22</a:t>
          </a:r>
          <a:endParaRPr lang="de-DE" dirty="0">
            <a:latin typeface="Work Sans" pitchFamily="2" charset="0"/>
          </a:endParaRPr>
        </a:p>
      </dgm:t>
    </dgm:pt>
    <dgm:pt modelId="{0CF8B40C-CA83-4ADA-9A88-E4FC2DDDE774}" type="parTrans" cxnId="{FE65366E-B76F-431F-B832-3C5BA69D330D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F1E4E15D-571E-40D5-9D5F-4F5E57AEBF72}" type="sibTrans" cxnId="{FE65366E-B76F-431F-B832-3C5BA69D330D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BDB58ACA-FFCE-410E-96DC-CF8FE3FA17A7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29.04.22</a:t>
          </a:r>
          <a:endParaRPr lang="de-DE" dirty="0">
            <a:latin typeface="Work Sans" pitchFamily="2" charset="0"/>
          </a:endParaRPr>
        </a:p>
      </dgm:t>
    </dgm:pt>
    <dgm:pt modelId="{E9859947-4EB6-412E-A4F9-71A0BFCE1F97}" type="parTrans" cxnId="{9A4180DB-8C84-448E-8CAA-ED94BE23B13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E7DC8B92-EA70-4D34-9801-11F40D8D97A3}" type="sibTrans" cxnId="{9A4180DB-8C84-448E-8CAA-ED94BE23B13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8DE21DC1-4CDD-41DE-8925-E3475FA7351D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03.06.22</a:t>
          </a:r>
          <a:endParaRPr lang="de-DE" dirty="0">
            <a:latin typeface="Work Sans" pitchFamily="2" charset="0"/>
          </a:endParaRPr>
        </a:p>
      </dgm:t>
    </dgm:pt>
    <dgm:pt modelId="{F719D2F6-084B-4A27-9BE1-B60A7E6B7BBF}" type="parTrans" cxnId="{A53BF872-2C79-4271-9DBE-690A042FF41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7733E121-51D2-4586-AC84-75C365602241}" type="sibTrans" cxnId="{A53BF872-2C79-4271-9DBE-690A042FF416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04A7C96-5163-4C3D-BC5C-41397C76CC60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26.08.22</a:t>
          </a:r>
          <a:endParaRPr lang="de-DE" dirty="0">
            <a:latin typeface="Work Sans" pitchFamily="2" charset="0"/>
          </a:endParaRPr>
        </a:p>
      </dgm:t>
    </dgm:pt>
    <dgm:pt modelId="{A090943D-9DEB-48C3-B7F7-5697335B61A6}" type="parTrans" cxnId="{1ACC0C2D-3BBD-4A3A-BFCC-6E8DFB248F75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AC2F2EF4-E2D4-4BBB-8D92-09A7646E5EFE}" type="sibTrans" cxnId="{1ACC0C2D-3BBD-4A3A-BFCC-6E8DFB248F75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6D05D5EB-050B-4198-8B36-DBD5238FF98E}">
      <dgm:prSet phldrT="[Text]"/>
      <dgm:spPr/>
      <dgm:t>
        <a:bodyPr/>
        <a:lstStyle/>
        <a:p>
          <a:r>
            <a:rPr lang="en-US" dirty="0">
              <a:latin typeface="Work Sans" pitchFamily="2" charset="0"/>
            </a:rPr>
            <a:t>29.07.22</a:t>
          </a:r>
          <a:endParaRPr lang="de-DE" dirty="0">
            <a:latin typeface="Work Sans" pitchFamily="2" charset="0"/>
          </a:endParaRPr>
        </a:p>
      </dgm:t>
    </dgm:pt>
    <dgm:pt modelId="{9180AC42-78F4-4726-BE63-291D0B5C0C0C}" type="parTrans" cxnId="{59E2D8F8-3691-4552-908F-F694B2F11C47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0D7688CC-9E02-43AB-A8B9-9A5184319E3E}" type="sibTrans" cxnId="{59E2D8F8-3691-4552-908F-F694B2F11C47}">
      <dgm:prSet/>
      <dgm:spPr/>
      <dgm:t>
        <a:bodyPr/>
        <a:lstStyle/>
        <a:p>
          <a:endParaRPr lang="de-DE">
            <a:latin typeface="Work Sans" pitchFamily="2" charset="0"/>
          </a:endParaRPr>
        </a:p>
      </dgm:t>
    </dgm:pt>
    <dgm:pt modelId="{E3BEC2E1-09F5-4036-B138-6887842C8869}" type="pres">
      <dgm:prSet presAssocID="{AE190C97-A066-4BA1-8825-96D4A30980E4}" presName="Name0" presStyleCnt="0">
        <dgm:presLayoutVars>
          <dgm:dir/>
          <dgm:resizeHandles val="exact"/>
        </dgm:presLayoutVars>
      </dgm:prSet>
      <dgm:spPr/>
    </dgm:pt>
    <dgm:pt modelId="{0A8F3234-C3A4-40E6-A6DB-2B3BE057853B}" type="pres">
      <dgm:prSet presAssocID="{AE190C97-A066-4BA1-8825-96D4A30980E4}" presName="arrow" presStyleLbl="bgShp" presStyleIdx="0" presStyleCnt="1"/>
      <dgm:spPr>
        <a:solidFill>
          <a:schemeClr val="tx1">
            <a:lumMod val="75000"/>
            <a:lumOff val="25000"/>
          </a:schemeClr>
        </a:solidFill>
        <a:effectLst>
          <a:innerShdw blurRad="114300">
            <a:prstClr val="black"/>
          </a:innerShdw>
        </a:effectLst>
      </dgm:spPr>
    </dgm:pt>
    <dgm:pt modelId="{671C7BD8-1EE7-42EB-A303-405A897A2595}" type="pres">
      <dgm:prSet presAssocID="{AE190C97-A066-4BA1-8825-96D4A30980E4}" presName="points" presStyleCnt="0"/>
      <dgm:spPr/>
    </dgm:pt>
    <dgm:pt modelId="{7EB34933-0A59-4776-8ADE-9D2F6FA0E375}" type="pres">
      <dgm:prSet presAssocID="{9A1E6A76-C9F7-418E-8C54-CBA1BD4D2B06}" presName="compositeA" presStyleCnt="0"/>
      <dgm:spPr/>
    </dgm:pt>
    <dgm:pt modelId="{7A397F41-AD8C-4F94-AD21-60D68D51CAC2}" type="pres">
      <dgm:prSet presAssocID="{9A1E6A76-C9F7-418E-8C54-CBA1BD4D2B06}" presName="textA" presStyleLbl="revTx" presStyleIdx="0" presStyleCnt="7">
        <dgm:presLayoutVars>
          <dgm:bulletEnabled val="1"/>
        </dgm:presLayoutVars>
      </dgm:prSet>
      <dgm:spPr/>
    </dgm:pt>
    <dgm:pt modelId="{F111BDB1-999E-416D-9A21-4DC530FBAF6A}" type="pres">
      <dgm:prSet presAssocID="{9A1E6A76-C9F7-418E-8C54-CBA1BD4D2B06}" presName="circleA" presStyleLbl="node1" presStyleIdx="0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0D693E28-A975-4536-95FC-F8CE1903E380}" type="pres">
      <dgm:prSet presAssocID="{9A1E6A76-C9F7-418E-8C54-CBA1BD4D2B06}" presName="spaceA" presStyleCnt="0"/>
      <dgm:spPr/>
    </dgm:pt>
    <dgm:pt modelId="{94FB7272-3EEE-4AD9-8A10-D6C79A02EB2C}" type="pres">
      <dgm:prSet presAssocID="{1066F668-A3C5-40E9-BD5D-432C4A8BF837}" presName="space" presStyleCnt="0"/>
      <dgm:spPr/>
    </dgm:pt>
    <dgm:pt modelId="{03A6BD30-6C20-46D2-BCB0-F3884C50EECB}" type="pres">
      <dgm:prSet presAssocID="{D0A8D9FE-AEAD-47F5-A4CF-595E15AE4CC4}" presName="compositeB" presStyleCnt="0"/>
      <dgm:spPr/>
    </dgm:pt>
    <dgm:pt modelId="{FEF30ADD-DE0A-499B-83B9-4E3D53A5C72B}" type="pres">
      <dgm:prSet presAssocID="{D0A8D9FE-AEAD-47F5-A4CF-595E15AE4CC4}" presName="textB" presStyleLbl="revTx" presStyleIdx="1" presStyleCnt="7">
        <dgm:presLayoutVars>
          <dgm:bulletEnabled val="1"/>
        </dgm:presLayoutVars>
      </dgm:prSet>
      <dgm:spPr/>
    </dgm:pt>
    <dgm:pt modelId="{7DC6D244-0B09-4951-ABE7-D2983ED333A8}" type="pres">
      <dgm:prSet presAssocID="{D0A8D9FE-AEAD-47F5-A4CF-595E15AE4CC4}" presName="circleB" presStyleLbl="node1" presStyleIdx="1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8728977D-90A0-4912-B0ED-7640094910D9}" type="pres">
      <dgm:prSet presAssocID="{D0A8D9FE-AEAD-47F5-A4CF-595E15AE4CC4}" presName="spaceB" presStyleCnt="0"/>
      <dgm:spPr/>
    </dgm:pt>
    <dgm:pt modelId="{AE9ED7BD-04CC-431C-8C37-CC931E067410}" type="pres">
      <dgm:prSet presAssocID="{C619009D-1F3A-49D5-87BB-E93AB9BCF643}" presName="space" presStyleCnt="0"/>
      <dgm:spPr/>
    </dgm:pt>
    <dgm:pt modelId="{C7E8703C-F8EC-4767-ADF4-EC1B8D020892}" type="pres">
      <dgm:prSet presAssocID="{977C5655-CC4B-4DB0-A588-AE5EBDE2D4AF}" presName="compositeA" presStyleCnt="0"/>
      <dgm:spPr/>
    </dgm:pt>
    <dgm:pt modelId="{2E8D6970-5BBD-468A-A8EF-F38019446188}" type="pres">
      <dgm:prSet presAssocID="{977C5655-CC4B-4DB0-A588-AE5EBDE2D4AF}" presName="textA" presStyleLbl="revTx" presStyleIdx="2" presStyleCnt="7">
        <dgm:presLayoutVars>
          <dgm:bulletEnabled val="1"/>
        </dgm:presLayoutVars>
      </dgm:prSet>
      <dgm:spPr/>
    </dgm:pt>
    <dgm:pt modelId="{C9CA6F1E-2575-4231-9DAB-596C5E3AD36B}" type="pres">
      <dgm:prSet presAssocID="{977C5655-CC4B-4DB0-A588-AE5EBDE2D4AF}" presName="circleA" presStyleLbl="node1" presStyleIdx="2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54B42C1C-C603-4E31-9C19-D9FF8EFD0369}" type="pres">
      <dgm:prSet presAssocID="{977C5655-CC4B-4DB0-A588-AE5EBDE2D4AF}" presName="spaceA" presStyleCnt="0"/>
      <dgm:spPr/>
    </dgm:pt>
    <dgm:pt modelId="{D8589EE6-A380-49C8-B44F-892E2652804B}" type="pres">
      <dgm:prSet presAssocID="{F1E4E15D-571E-40D5-9D5F-4F5E57AEBF72}" presName="space" presStyleCnt="0"/>
      <dgm:spPr/>
    </dgm:pt>
    <dgm:pt modelId="{B53EB2B9-BAB8-4E65-92E6-8EC6D462F977}" type="pres">
      <dgm:prSet presAssocID="{BDB58ACA-FFCE-410E-96DC-CF8FE3FA17A7}" presName="compositeB" presStyleCnt="0"/>
      <dgm:spPr/>
    </dgm:pt>
    <dgm:pt modelId="{D1D0C92B-84DD-4B66-9411-16DFA40597E3}" type="pres">
      <dgm:prSet presAssocID="{BDB58ACA-FFCE-410E-96DC-CF8FE3FA17A7}" presName="textB" presStyleLbl="revTx" presStyleIdx="3" presStyleCnt="7">
        <dgm:presLayoutVars>
          <dgm:bulletEnabled val="1"/>
        </dgm:presLayoutVars>
      </dgm:prSet>
      <dgm:spPr/>
    </dgm:pt>
    <dgm:pt modelId="{CF161113-1190-40D9-B411-50D89C481076}" type="pres">
      <dgm:prSet presAssocID="{BDB58ACA-FFCE-410E-96DC-CF8FE3FA17A7}" presName="circleB" presStyleLbl="node1" presStyleIdx="3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FD36F38F-4DA0-4F7B-A56D-8A6A1458F27B}" type="pres">
      <dgm:prSet presAssocID="{BDB58ACA-FFCE-410E-96DC-CF8FE3FA17A7}" presName="spaceB" presStyleCnt="0"/>
      <dgm:spPr/>
    </dgm:pt>
    <dgm:pt modelId="{5265E040-55E5-4C9A-A8F4-D7EC55EEF702}" type="pres">
      <dgm:prSet presAssocID="{E7DC8B92-EA70-4D34-9801-11F40D8D97A3}" presName="space" presStyleCnt="0"/>
      <dgm:spPr/>
    </dgm:pt>
    <dgm:pt modelId="{8494F90D-B7CC-4FB1-8A70-EC69AC82CED9}" type="pres">
      <dgm:prSet presAssocID="{8DE21DC1-4CDD-41DE-8925-E3475FA7351D}" presName="compositeA" presStyleCnt="0"/>
      <dgm:spPr/>
    </dgm:pt>
    <dgm:pt modelId="{054925EF-F5E8-42D1-B3B8-B8793AC32DAC}" type="pres">
      <dgm:prSet presAssocID="{8DE21DC1-4CDD-41DE-8925-E3475FA7351D}" presName="textA" presStyleLbl="revTx" presStyleIdx="4" presStyleCnt="7">
        <dgm:presLayoutVars>
          <dgm:bulletEnabled val="1"/>
        </dgm:presLayoutVars>
      </dgm:prSet>
      <dgm:spPr/>
    </dgm:pt>
    <dgm:pt modelId="{2CF0C33B-BC7C-41B4-B6EA-CE90E71E30DA}" type="pres">
      <dgm:prSet presAssocID="{8DE21DC1-4CDD-41DE-8925-E3475FA7351D}" presName="circleA" presStyleLbl="node1" presStyleIdx="4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CFD0E1FD-79E6-491B-A14A-E00BB9694701}" type="pres">
      <dgm:prSet presAssocID="{8DE21DC1-4CDD-41DE-8925-E3475FA7351D}" presName="spaceA" presStyleCnt="0"/>
      <dgm:spPr/>
    </dgm:pt>
    <dgm:pt modelId="{7CC854BC-F67D-419A-BEC9-F9577830A14F}" type="pres">
      <dgm:prSet presAssocID="{7733E121-51D2-4586-AC84-75C365602241}" presName="space" presStyleCnt="0"/>
      <dgm:spPr/>
    </dgm:pt>
    <dgm:pt modelId="{065B3729-7DBE-4D35-8A39-78D3E0945175}" type="pres">
      <dgm:prSet presAssocID="{6D05D5EB-050B-4198-8B36-DBD5238FF98E}" presName="compositeB" presStyleCnt="0"/>
      <dgm:spPr/>
    </dgm:pt>
    <dgm:pt modelId="{13F63E55-9310-499A-ADC4-77D7345D0CBA}" type="pres">
      <dgm:prSet presAssocID="{6D05D5EB-050B-4198-8B36-DBD5238FF98E}" presName="textB" presStyleLbl="revTx" presStyleIdx="5" presStyleCnt="7">
        <dgm:presLayoutVars>
          <dgm:bulletEnabled val="1"/>
        </dgm:presLayoutVars>
      </dgm:prSet>
      <dgm:spPr/>
    </dgm:pt>
    <dgm:pt modelId="{1EF8A691-87AF-42F8-A696-A18D2C29497C}" type="pres">
      <dgm:prSet presAssocID="{6D05D5EB-050B-4198-8B36-DBD5238FF98E}" presName="circleB" presStyleLbl="node1" presStyleIdx="5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957D14BB-9D22-4412-9514-6BCC24EB20F9}" type="pres">
      <dgm:prSet presAssocID="{6D05D5EB-050B-4198-8B36-DBD5238FF98E}" presName="spaceB" presStyleCnt="0"/>
      <dgm:spPr/>
    </dgm:pt>
    <dgm:pt modelId="{93D9CF97-74AB-40F6-A66E-33002E8FDA13}" type="pres">
      <dgm:prSet presAssocID="{0D7688CC-9E02-43AB-A8B9-9A5184319E3E}" presName="space" presStyleCnt="0"/>
      <dgm:spPr/>
    </dgm:pt>
    <dgm:pt modelId="{A16EC43A-F28B-4D67-B5F6-16FFF3154CEA}" type="pres">
      <dgm:prSet presAssocID="{A04A7C96-5163-4C3D-BC5C-41397C76CC60}" presName="compositeA" presStyleCnt="0"/>
      <dgm:spPr/>
    </dgm:pt>
    <dgm:pt modelId="{6906E67E-004D-42F0-9574-DC94D7EEA45A}" type="pres">
      <dgm:prSet presAssocID="{A04A7C96-5163-4C3D-BC5C-41397C76CC60}" presName="textA" presStyleLbl="revTx" presStyleIdx="6" presStyleCnt="7">
        <dgm:presLayoutVars>
          <dgm:bulletEnabled val="1"/>
        </dgm:presLayoutVars>
      </dgm:prSet>
      <dgm:spPr/>
    </dgm:pt>
    <dgm:pt modelId="{07702C1B-C131-4FA3-8665-8907078FFEE9}" type="pres">
      <dgm:prSet presAssocID="{A04A7C96-5163-4C3D-BC5C-41397C76CC60}" presName="circleA" presStyleLbl="node1" presStyleIdx="6" presStyleCnt="7" custScaleX="146673" custScaleY="146673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</dgm:pt>
    <dgm:pt modelId="{65A5E643-8BBA-4700-9CEE-085644D9F4E5}" type="pres">
      <dgm:prSet presAssocID="{A04A7C96-5163-4C3D-BC5C-41397C76CC60}" presName="spaceA" presStyleCnt="0"/>
      <dgm:spPr/>
    </dgm:pt>
  </dgm:ptLst>
  <dgm:cxnLst>
    <dgm:cxn modelId="{C04B2500-D75C-4E9B-A6D3-D296209C5F6D}" type="presOf" srcId="{BDB58ACA-FFCE-410E-96DC-CF8FE3FA17A7}" destId="{D1D0C92B-84DD-4B66-9411-16DFA40597E3}" srcOrd="0" destOrd="0" presId="urn:microsoft.com/office/officeart/2005/8/layout/hProcess11"/>
    <dgm:cxn modelId="{1ACC0C2D-3BBD-4A3A-BFCC-6E8DFB248F75}" srcId="{AE190C97-A066-4BA1-8825-96D4A30980E4}" destId="{A04A7C96-5163-4C3D-BC5C-41397C76CC60}" srcOrd="6" destOrd="0" parTransId="{A090943D-9DEB-48C3-B7F7-5697335B61A6}" sibTransId="{AC2F2EF4-E2D4-4BBB-8D92-09A7646E5EFE}"/>
    <dgm:cxn modelId="{23027733-EB9A-48EF-A66E-C6062BC5EF5D}" type="presOf" srcId="{977C5655-CC4B-4DB0-A588-AE5EBDE2D4AF}" destId="{2E8D6970-5BBD-468A-A8EF-F38019446188}" srcOrd="0" destOrd="0" presId="urn:microsoft.com/office/officeart/2005/8/layout/hProcess11"/>
    <dgm:cxn modelId="{D8B1924B-5278-4E1D-98C1-995DFC0DD845}" type="presOf" srcId="{A04A7C96-5163-4C3D-BC5C-41397C76CC60}" destId="{6906E67E-004D-42F0-9574-DC94D7EEA45A}" srcOrd="0" destOrd="0" presId="urn:microsoft.com/office/officeart/2005/8/layout/hProcess11"/>
    <dgm:cxn modelId="{FE65366E-B76F-431F-B832-3C5BA69D330D}" srcId="{AE190C97-A066-4BA1-8825-96D4A30980E4}" destId="{977C5655-CC4B-4DB0-A588-AE5EBDE2D4AF}" srcOrd="2" destOrd="0" parTransId="{0CF8B40C-CA83-4ADA-9A88-E4FC2DDDE774}" sibTransId="{F1E4E15D-571E-40D5-9D5F-4F5E57AEBF72}"/>
    <dgm:cxn modelId="{928C5372-F22F-4A18-B884-7F0DFD38EE04}" type="presOf" srcId="{9A1E6A76-C9F7-418E-8C54-CBA1BD4D2B06}" destId="{7A397F41-AD8C-4F94-AD21-60D68D51CAC2}" srcOrd="0" destOrd="0" presId="urn:microsoft.com/office/officeart/2005/8/layout/hProcess11"/>
    <dgm:cxn modelId="{A53BF872-2C79-4271-9DBE-690A042FF416}" srcId="{AE190C97-A066-4BA1-8825-96D4A30980E4}" destId="{8DE21DC1-4CDD-41DE-8925-E3475FA7351D}" srcOrd="4" destOrd="0" parTransId="{F719D2F6-084B-4A27-9BE1-B60A7E6B7BBF}" sibTransId="{7733E121-51D2-4586-AC84-75C365602241}"/>
    <dgm:cxn modelId="{8B988D76-FC23-447B-88DA-8834202A663E}" type="presOf" srcId="{8DE21DC1-4CDD-41DE-8925-E3475FA7351D}" destId="{054925EF-F5E8-42D1-B3B8-B8793AC32DAC}" srcOrd="0" destOrd="0" presId="urn:microsoft.com/office/officeart/2005/8/layout/hProcess11"/>
    <dgm:cxn modelId="{53860085-529A-49CE-B331-C337D3034D44}" srcId="{AE190C97-A066-4BA1-8825-96D4A30980E4}" destId="{D0A8D9FE-AEAD-47F5-A4CF-595E15AE4CC4}" srcOrd="1" destOrd="0" parTransId="{EADD507F-B220-4DAE-BDC9-6A142A4697C9}" sibTransId="{C619009D-1F3A-49D5-87BB-E93AB9BCF643}"/>
    <dgm:cxn modelId="{1ADCDB89-B069-4B5E-98DC-4A291627D8EA}" type="presOf" srcId="{AE190C97-A066-4BA1-8825-96D4A30980E4}" destId="{E3BEC2E1-09F5-4036-B138-6887842C8869}" srcOrd="0" destOrd="0" presId="urn:microsoft.com/office/officeart/2005/8/layout/hProcess11"/>
    <dgm:cxn modelId="{530B3BA6-844A-457F-BFAB-DBB15050233B}" type="presOf" srcId="{6D05D5EB-050B-4198-8B36-DBD5238FF98E}" destId="{13F63E55-9310-499A-ADC4-77D7345D0CBA}" srcOrd="0" destOrd="0" presId="urn:microsoft.com/office/officeart/2005/8/layout/hProcess11"/>
    <dgm:cxn modelId="{0FB390A8-525C-4603-961E-856C2D685354}" type="presOf" srcId="{D0A8D9FE-AEAD-47F5-A4CF-595E15AE4CC4}" destId="{FEF30ADD-DE0A-499B-83B9-4E3D53A5C72B}" srcOrd="0" destOrd="0" presId="urn:microsoft.com/office/officeart/2005/8/layout/hProcess11"/>
    <dgm:cxn modelId="{9A4180DB-8C84-448E-8CAA-ED94BE23B136}" srcId="{AE190C97-A066-4BA1-8825-96D4A30980E4}" destId="{BDB58ACA-FFCE-410E-96DC-CF8FE3FA17A7}" srcOrd="3" destOrd="0" parTransId="{E9859947-4EB6-412E-A4F9-71A0BFCE1F97}" sibTransId="{E7DC8B92-EA70-4D34-9801-11F40D8D97A3}"/>
    <dgm:cxn modelId="{431B83F1-C7FC-4482-8B88-1F9D98563B1C}" srcId="{AE190C97-A066-4BA1-8825-96D4A30980E4}" destId="{9A1E6A76-C9F7-418E-8C54-CBA1BD4D2B06}" srcOrd="0" destOrd="0" parTransId="{F9DB5DF1-E69C-47EC-BEA7-F800318BAF6F}" sibTransId="{1066F668-A3C5-40E9-BD5D-432C4A8BF837}"/>
    <dgm:cxn modelId="{59E2D8F8-3691-4552-908F-F694B2F11C47}" srcId="{AE190C97-A066-4BA1-8825-96D4A30980E4}" destId="{6D05D5EB-050B-4198-8B36-DBD5238FF98E}" srcOrd="5" destOrd="0" parTransId="{9180AC42-78F4-4726-BE63-291D0B5C0C0C}" sibTransId="{0D7688CC-9E02-43AB-A8B9-9A5184319E3E}"/>
    <dgm:cxn modelId="{1F68B0CA-9F03-4BAC-935F-3A7167155A82}" type="presParOf" srcId="{E3BEC2E1-09F5-4036-B138-6887842C8869}" destId="{0A8F3234-C3A4-40E6-A6DB-2B3BE057853B}" srcOrd="0" destOrd="0" presId="urn:microsoft.com/office/officeart/2005/8/layout/hProcess11"/>
    <dgm:cxn modelId="{4D3F43FB-FC80-41C1-9007-70F03065A3D9}" type="presParOf" srcId="{E3BEC2E1-09F5-4036-B138-6887842C8869}" destId="{671C7BD8-1EE7-42EB-A303-405A897A2595}" srcOrd="1" destOrd="0" presId="urn:microsoft.com/office/officeart/2005/8/layout/hProcess11"/>
    <dgm:cxn modelId="{E7B0A73A-CB05-40D0-93D5-8E1FD242A684}" type="presParOf" srcId="{671C7BD8-1EE7-42EB-A303-405A897A2595}" destId="{7EB34933-0A59-4776-8ADE-9D2F6FA0E375}" srcOrd="0" destOrd="0" presId="urn:microsoft.com/office/officeart/2005/8/layout/hProcess11"/>
    <dgm:cxn modelId="{0A3B3DC5-FC84-44DD-BF00-A1F200DE229C}" type="presParOf" srcId="{7EB34933-0A59-4776-8ADE-9D2F6FA0E375}" destId="{7A397F41-AD8C-4F94-AD21-60D68D51CAC2}" srcOrd="0" destOrd="0" presId="urn:microsoft.com/office/officeart/2005/8/layout/hProcess11"/>
    <dgm:cxn modelId="{929F68DF-C9F7-4C98-A188-8E22D22009CE}" type="presParOf" srcId="{7EB34933-0A59-4776-8ADE-9D2F6FA0E375}" destId="{F111BDB1-999E-416D-9A21-4DC530FBAF6A}" srcOrd="1" destOrd="0" presId="urn:microsoft.com/office/officeart/2005/8/layout/hProcess11"/>
    <dgm:cxn modelId="{4AA4D085-8408-416B-A43B-8B4B8A4EC32A}" type="presParOf" srcId="{7EB34933-0A59-4776-8ADE-9D2F6FA0E375}" destId="{0D693E28-A975-4536-95FC-F8CE1903E380}" srcOrd="2" destOrd="0" presId="urn:microsoft.com/office/officeart/2005/8/layout/hProcess11"/>
    <dgm:cxn modelId="{BF0DE1AF-1834-43DA-A010-B203936AC3A4}" type="presParOf" srcId="{671C7BD8-1EE7-42EB-A303-405A897A2595}" destId="{94FB7272-3EEE-4AD9-8A10-D6C79A02EB2C}" srcOrd="1" destOrd="0" presId="urn:microsoft.com/office/officeart/2005/8/layout/hProcess11"/>
    <dgm:cxn modelId="{A82ACCAA-3DDD-43F6-8924-4F93DE63A6BB}" type="presParOf" srcId="{671C7BD8-1EE7-42EB-A303-405A897A2595}" destId="{03A6BD30-6C20-46D2-BCB0-F3884C50EECB}" srcOrd="2" destOrd="0" presId="urn:microsoft.com/office/officeart/2005/8/layout/hProcess11"/>
    <dgm:cxn modelId="{7F39E137-562C-47E3-B691-77E2DE58D4AC}" type="presParOf" srcId="{03A6BD30-6C20-46D2-BCB0-F3884C50EECB}" destId="{FEF30ADD-DE0A-499B-83B9-4E3D53A5C72B}" srcOrd="0" destOrd="0" presId="urn:microsoft.com/office/officeart/2005/8/layout/hProcess11"/>
    <dgm:cxn modelId="{C26F2EC1-6B5A-4E64-868B-5F9A037C09A9}" type="presParOf" srcId="{03A6BD30-6C20-46D2-BCB0-F3884C50EECB}" destId="{7DC6D244-0B09-4951-ABE7-D2983ED333A8}" srcOrd="1" destOrd="0" presId="urn:microsoft.com/office/officeart/2005/8/layout/hProcess11"/>
    <dgm:cxn modelId="{BDCD6859-FC1B-42D7-BAB4-20632BE2A5E6}" type="presParOf" srcId="{03A6BD30-6C20-46D2-BCB0-F3884C50EECB}" destId="{8728977D-90A0-4912-B0ED-7640094910D9}" srcOrd="2" destOrd="0" presId="urn:microsoft.com/office/officeart/2005/8/layout/hProcess11"/>
    <dgm:cxn modelId="{CFC2AA10-F6BA-4509-8AA0-E3C8529A9B93}" type="presParOf" srcId="{671C7BD8-1EE7-42EB-A303-405A897A2595}" destId="{AE9ED7BD-04CC-431C-8C37-CC931E067410}" srcOrd="3" destOrd="0" presId="urn:microsoft.com/office/officeart/2005/8/layout/hProcess11"/>
    <dgm:cxn modelId="{D7FF1EF7-687E-4046-940F-134626661E2D}" type="presParOf" srcId="{671C7BD8-1EE7-42EB-A303-405A897A2595}" destId="{C7E8703C-F8EC-4767-ADF4-EC1B8D020892}" srcOrd="4" destOrd="0" presId="urn:microsoft.com/office/officeart/2005/8/layout/hProcess11"/>
    <dgm:cxn modelId="{2E795B3C-DEF1-4C35-9D0C-26A6A2CFE375}" type="presParOf" srcId="{C7E8703C-F8EC-4767-ADF4-EC1B8D020892}" destId="{2E8D6970-5BBD-468A-A8EF-F38019446188}" srcOrd="0" destOrd="0" presId="urn:microsoft.com/office/officeart/2005/8/layout/hProcess11"/>
    <dgm:cxn modelId="{BDAEBCF3-1DC5-4CF0-8D38-1E92C89DE312}" type="presParOf" srcId="{C7E8703C-F8EC-4767-ADF4-EC1B8D020892}" destId="{C9CA6F1E-2575-4231-9DAB-596C5E3AD36B}" srcOrd="1" destOrd="0" presId="urn:microsoft.com/office/officeart/2005/8/layout/hProcess11"/>
    <dgm:cxn modelId="{4C446EB8-E29E-4E67-B4E7-E5F4192DD294}" type="presParOf" srcId="{C7E8703C-F8EC-4767-ADF4-EC1B8D020892}" destId="{54B42C1C-C603-4E31-9C19-D9FF8EFD0369}" srcOrd="2" destOrd="0" presId="urn:microsoft.com/office/officeart/2005/8/layout/hProcess11"/>
    <dgm:cxn modelId="{683BF070-7EBB-4F65-875F-B100D5F6DEFA}" type="presParOf" srcId="{671C7BD8-1EE7-42EB-A303-405A897A2595}" destId="{D8589EE6-A380-49C8-B44F-892E2652804B}" srcOrd="5" destOrd="0" presId="urn:microsoft.com/office/officeart/2005/8/layout/hProcess11"/>
    <dgm:cxn modelId="{176E624F-BE23-4DD1-ADE9-A8C4AB17E3C4}" type="presParOf" srcId="{671C7BD8-1EE7-42EB-A303-405A897A2595}" destId="{B53EB2B9-BAB8-4E65-92E6-8EC6D462F977}" srcOrd="6" destOrd="0" presId="urn:microsoft.com/office/officeart/2005/8/layout/hProcess11"/>
    <dgm:cxn modelId="{93530837-4AAC-4CAD-92EC-796C7F9E0AB3}" type="presParOf" srcId="{B53EB2B9-BAB8-4E65-92E6-8EC6D462F977}" destId="{D1D0C92B-84DD-4B66-9411-16DFA40597E3}" srcOrd="0" destOrd="0" presId="urn:microsoft.com/office/officeart/2005/8/layout/hProcess11"/>
    <dgm:cxn modelId="{2864D289-C46B-420D-B92E-72DDBC0BC5D0}" type="presParOf" srcId="{B53EB2B9-BAB8-4E65-92E6-8EC6D462F977}" destId="{CF161113-1190-40D9-B411-50D89C481076}" srcOrd="1" destOrd="0" presId="urn:microsoft.com/office/officeart/2005/8/layout/hProcess11"/>
    <dgm:cxn modelId="{4B9BFDD5-1FAA-4F15-8D62-C952EC70D1B7}" type="presParOf" srcId="{B53EB2B9-BAB8-4E65-92E6-8EC6D462F977}" destId="{FD36F38F-4DA0-4F7B-A56D-8A6A1458F27B}" srcOrd="2" destOrd="0" presId="urn:microsoft.com/office/officeart/2005/8/layout/hProcess11"/>
    <dgm:cxn modelId="{B1E1632F-95F7-46B3-B741-22E6B9CC9A7D}" type="presParOf" srcId="{671C7BD8-1EE7-42EB-A303-405A897A2595}" destId="{5265E040-55E5-4C9A-A8F4-D7EC55EEF702}" srcOrd="7" destOrd="0" presId="urn:microsoft.com/office/officeart/2005/8/layout/hProcess11"/>
    <dgm:cxn modelId="{A7E3C1C4-C2E1-43F1-8649-E2D215150062}" type="presParOf" srcId="{671C7BD8-1EE7-42EB-A303-405A897A2595}" destId="{8494F90D-B7CC-4FB1-8A70-EC69AC82CED9}" srcOrd="8" destOrd="0" presId="urn:microsoft.com/office/officeart/2005/8/layout/hProcess11"/>
    <dgm:cxn modelId="{B0DA94C7-DCA1-4F7B-B820-512F27810CCB}" type="presParOf" srcId="{8494F90D-B7CC-4FB1-8A70-EC69AC82CED9}" destId="{054925EF-F5E8-42D1-B3B8-B8793AC32DAC}" srcOrd="0" destOrd="0" presId="urn:microsoft.com/office/officeart/2005/8/layout/hProcess11"/>
    <dgm:cxn modelId="{DFB2BCC3-2906-4DE1-8775-C672886A5882}" type="presParOf" srcId="{8494F90D-B7CC-4FB1-8A70-EC69AC82CED9}" destId="{2CF0C33B-BC7C-41B4-B6EA-CE90E71E30DA}" srcOrd="1" destOrd="0" presId="urn:microsoft.com/office/officeart/2005/8/layout/hProcess11"/>
    <dgm:cxn modelId="{159E615D-0E03-47A8-801A-F2853756EB95}" type="presParOf" srcId="{8494F90D-B7CC-4FB1-8A70-EC69AC82CED9}" destId="{CFD0E1FD-79E6-491B-A14A-E00BB9694701}" srcOrd="2" destOrd="0" presId="urn:microsoft.com/office/officeart/2005/8/layout/hProcess11"/>
    <dgm:cxn modelId="{8D53EB9D-50C2-40E1-B3DE-F0AD1E3D5F64}" type="presParOf" srcId="{671C7BD8-1EE7-42EB-A303-405A897A2595}" destId="{7CC854BC-F67D-419A-BEC9-F9577830A14F}" srcOrd="9" destOrd="0" presId="urn:microsoft.com/office/officeart/2005/8/layout/hProcess11"/>
    <dgm:cxn modelId="{4644ED4C-8B71-493E-8FEC-9D7FCD1F5990}" type="presParOf" srcId="{671C7BD8-1EE7-42EB-A303-405A897A2595}" destId="{065B3729-7DBE-4D35-8A39-78D3E0945175}" srcOrd="10" destOrd="0" presId="urn:microsoft.com/office/officeart/2005/8/layout/hProcess11"/>
    <dgm:cxn modelId="{CDD03F58-89B4-49EA-AB41-590AEEE4BE56}" type="presParOf" srcId="{065B3729-7DBE-4D35-8A39-78D3E0945175}" destId="{13F63E55-9310-499A-ADC4-77D7345D0CBA}" srcOrd="0" destOrd="0" presId="urn:microsoft.com/office/officeart/2005/8/layout/hProcess11"/>
    <dgm:cxn modelId="{517D960C-8CCA-40DE-B289-65CCECCC6681}" type="presParOf" srcId="{065B3729-7DBE-4D35-8A39-78D3E0945175}" destId="{1EF8A691-87AF-42F8-A696-A18D2C29497C}" srcOrd="1" destOrd="0" presId="urn:microsoft.com/office/officeart/2005/8/layout/hProcess11"/>
    <dgm:cxn modelId="{73244DCC-BD28-4428-B7D4-5336805D4B3F}" type="presParOf" srcId="{065B3729-7DBE-4D35-8A39-78D3E0945175}" destId="{957D14BB-9D22-4412-9514-6BCC24EB20F9}" srcOrd="2" destOrd="0" presId="urn:microsoft.com/office/officeart/2005/8/layout/hProcess11"/>
    <dgm:cxn modelId="{7E8DE956-088A-4569-9B9D-EC3C61574AE2}" type="presParOf" srcId="{671C7BD8-1EE7-42EB-A303-405A897A2595}" destId="{93D9CF97-74AB-40F6-A66E-33002E8FDA13}" srcOrd="11" destOrd="0" presId="urn:microsoft.com/office/officeart/2005/8/layout/hProcess11"/>
    <dgm:cxn modelId="{203BB659-8946-4566-8AA1-E0A8E44E9CFE}" type="presParOf" srcId="{671C7BD8-1EE7-42EB-A303-405A897A2595}" destId="{A16EC43A-F28B-4D67-B5F6-16FFF3154CEA}" srcOrd="12" destOrd="0" presId="urn:microsoft.com/office/officeart/2005/8/layout/hProcess11"/>
    <dgm:cxn modelId="{882C60AB-0444-4654-A3A9-920FC7358051}" type="presParOf" srcId="{A16EC43A-F28B-4D67-B5F6-16FFF3154CEA}" destId="{6906E67E-004D-42F0-9574-DC94D7EEA45A}" srcOrd="0" destOrd="0" presId="urn:microsoft.com/office/officeart/2005/8/layout/hProcess11"/>
    <dgm:cxn modelId="{404F0395-8E9D-489E-A904-0A485367AC52}" type="presParOf" srcId="{A16EC43A-F28B-4D67-B5F6-16FFF3154CEA}" destId="{07702C1B-C131-4FA3-8665-8907078FFEE9}" srcOrd="1" destOrd="0" presId="urn:microsoft.com/office/officeart/2005/8/layout/hProcess11"/>
    <dgm:cxn modelId="{593F8BB2-335A-4443-B557-8347289B2BC1}" type="presParOf" srcId="{A16EC43A-F28B-4D67-B5F6-16FFF3154CEA}" destId="{65A5E643-8BBA-4700-9CEE-085644D9F4E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F3234-C3A4-40E6-A6DB-2B3BE057853B}">
      <dsp:nvSpPr>
        <dsp:cNvPr id="0" name=""/>
        <dsp:cNvSpPr/>
      </dsp:nvSpPr>
      <dsp:spPr>
        <a:xfrm>
          <a:off x="0" y="736332"/>
          <a:ext cx="12192000" cy="981776"/>
        </a:xfrm>
        <a:prstGeom prst="rightArrow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397F41-AD8C-4F94-AD21-60D68D51CAC2}">
      <dsp:nvSpPr>
        <dsp:cNvPr id="0" name=""/>
        <dsp:cNvSpPr/>
      </dsp:nvSpPr>
      <dsp:spPr>
        <a:xfrm>
          <a:off x="6462" y="0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20.03.20</a:t>
          </a:r>
          <a:endParaRPr lang="de-DE" sz="1500" kern="1200" dirty="0">
            <a:latin typeface="Work Sans" pitchFamily="2" charset="0"/>
          </a:endParaRPr>
        </a:p>
      </dsp:txBody>
      <dsp:txXfrm>
        <a:off x="6462" y="0"/>
        <a:ext cx="1048791" cy="981776"/>
      </dsp:txXfrm>
    </dsp:sp>
    <dsp:sp modelId="{F111BDB1-999E-416D-9A21-4DC530FBAF6A}">
      <dsp:nvSpPr>
        <dsp:cNvPr id="0" name=""/>
        <dsp:cNvSpPr/>
      </dsp:nvSpPr>
      <dsp:spPr>
        <a:xfrm>
          <a:off x="350858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0ADD-DE0A-499B-83B9-4E3D53A5C72B}">
      <dsp:nvSpPr>
        <dsp:cNvPr id="0" name=""/>
        <dsp:cNvSpPr/>
      </dsp:nvSpPr>
      <dsp:spPr>
        <a:xfrm>
          <a:off x="1107694" y="1472665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27.03.20</a:t>
          </a:r>
          <a:endParaRPr lang="de-DE" sz="1500" kern="1200" dirty="0">
            <a:latin typeface="Work Sans" pitchFamily="2" charset="0"/>
          </a:endParaRPr>
        </a:p>
      </dsp:txBody>
      <dsp:txXfrm>
        <a:off x="1107694" y="1472665"/>
        <a:ext cx="1048791" cy="981776"/>
      </dsp:txXfrm>
    </dsp:sp>
    <dsp:sp modelId="{7DC6D244-0B09-4951-ABE7-D2983ED333A8}">
      <dsp:nvSpPr>
        <dsp:cNvPr id="0" name=""/>
        <dsp:cNvSpPr/>
      </dsp:nvSpPr>
      <dsp:spPr>
        <a:xfrm>
          <a:off x="145208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6DBF12-C09F-4BAF-AADF-540F03855C07}">
      <dsp:nvSpPr>
        <dsp:cNvPr id="0" name=""/>
        <dsp:cNvSpPr/>
      </dsp:nvSpPr>
      <dsp:spPr>
        <a:xfrm>
          <a:off x="2208925" y="0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24.04.20</a:t>
          </a:r>
          <a:endParaRPr lang="de-DE" sz="1500" kern="1200" dirty="0">
            <a:latin typeface="Work Sans" pitchFamily="2" charset="0"/>
          </a:endParaRPr>
        </a:p>
      </dsp:txBody>
      <dsp:txXfrm>
        <a:off x="2208925" y="0"/>
        <a:ext cx="1048791" cy="981776"/>
      </dsp:txXfrm>
    </dsp:sp>
    <dsp:sp modelId="{9003C50E-FD2C-4797-90C0-4535E5ACD88C}">
      <dsp:nvSpPr>
        <dsp:cNvPr id="0" name=""/>
        <dsp:cNvSpPr/>
      </dsp:nvSpPr>
      <dsp:spPr>
        <a:xfrm>
          <a:off x="2553321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EFC1874-7218-4FD1-9BB4-866B12E55CA0}">
      <dsp:nvSpPr>
        <dsp:cNvPr id="0" name=""/>
        <dsp:cNvSpPr/>
      </dsp:nvSpPr>
      <dsp:spPr>
        <a:xfrm>
          <a:off x="3310157" y="1472665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15.05.20</a:t>
          </a:r>
          <a:endParaRPr lang="de-DE" sz="1500" kern="1200" dirty="0">
            <a:latin typeface="Work Sans" pitchFamily="2" charset="0"/>
          </a:endParaRPr>
        </a:p>
      </dsp:txBody>
      <dsp:txXfrm>
        <a:off x="3310157" y="1472665"/>
        <a:ext cx="1048791" cy="981776"/>
      </dsp:txXfrm>
    </dsp:sp>
    <dsp:sp modelId="{CA0823E8-5ECF-4CFB-B3CB-19F8F15B55AE}">
      <dsp:nvSpPr>
        <dsp:cNvPr id="0" name=""/>
        <dsp:cNvSpPr/>
      </dsp:nvSpPr>
      <dsp:spPr>
        <a:xfrm>
          <a:off x="3654552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790221C-18A0-4F40-8755-2C2A040B4208}">
      <dsp:nvSpPr>
        <dsp:cNvPr id="0" name=""/>
        <dsp:cNvSpPr/>
      </dsp:nvSpPr>
      <dsp:spPr>
        <a:xfrm>
          <a:off x="4411388" y="0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12.06.20</a:t>
          </a:r>
          <a:endParaRPr lang="de-DE" sz="1500" kern="1200" dirty="0">
            <a:latin typeface="Work Sans" pitchFamily="2" charset="0"/>
          </a:endParaRPr>
        </a:p>
      </dsp:txBody>
      <dsp:txXfrm>
        <a:off x="4411388" y="0"/>
        <a:ext cx="1048791" cy="981776"/>
      </dsp:txXfrm>
    </dsp:sp>
    <dsp:sp modelId="{9A731A84-A587-448C-BAF2-EBE8A7FBC1BB}">
      <dsp:nvSpPr>
        <dsp:cNvPr id="0" name=""/>
        <dsp:cNvSpPr/>
      </dsp:nvSpPr>
      <dsp:spPr>
        <a:xfrm>
          <a:off x="4755784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7B3A2E-3EE2-4C38-BCFB-CFB76EB276A1}">
      <dsp:nvSpPr>
        <dsp:cNvPr id="0" name=""/>
        <dsp:cNvSpPr/>
      </dsp:nvSpPr>
      <dsp:spPr>
        <a:xfrm>
          <a:off x="5512619" y="1472665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10.07.20</a:t>
          </a:r>
          <a:endParaRPr lang="de-DE" sz="1500" kern="1200" dirty="0">
            <a:latin typeface="Work Sans" pitchFamily="2" charset="0"/>
          </a:endParaRPr>
        </a:p>
      </dsp:txBody>
      <dsp:txXfrm>
        <a:off x="5512619" y="1472665"/>
        <a:ext cx="1048791" cy="981776"/>
      </dsp:txXfrm>
    </dsp:sp>
    <dsp:sp modelId="{EEC2A1A3-ABB9-4EC2-8547-7DF88EA668DD}">
      <dsp:nvSpPr>
        <dsp:cNvPr id="0" name=""/>
        <dsp:cNvSpPr/>
      </dsp:nvSpPr>
      <dsp:spPr>
        <a:xfrm>
          <a:off x="5857015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62C56E-0ADA-473A-9EEC-B57315837383}">
      <dsp:nvSpPr>
        <dsp:cNvPr id="0" name=""/>
        <dsp:cNvSpPr/>
      </dsp:nvSpPr>
      <dsp:spPr>
        <a:xfrm>
          <a:off x="6613851" y="0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28.08.20</a:t>
          </a:r>
          <a:endParaRPr lang="de-DE" sz="1500" kern="1200" dirty="0">
            <a:latin typeface="Work Sans" pitchFamily="2" charset="0"/>
          </a:endParaRPr>
        </a:p>
      </dsp:txBody>
      <dsp:txXfrm>
        <a:off x="6613851" y="0"/>
        <a:ext cx="1048791" cy="981776"/>
      </dsp:txXfrm>
    </dsp:sp>
    <dsp:sp modelId="{BA6C0B14-7A6B-4A55-B09A-08857C72ECC2}">
      <dsp:nvSpPr>
        <dsp:cNvPr id="0" name=""/>
        <dsp:cNvSpPr/>
      </dsp:nvSpPr>
      <dsp:spPr>
        <a:xfrm>
          <a:off x="6958246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5EBADC-6BB8-4C55-9D92-1D693F6CB538}">
      <dsp:nvSpPr>
        <dsp:cNvPr id="0" name=""/>
        <dsp:cNvSpPr/>
      </dsp:nvSpPr>
      <dsp:spPr>
        <a:xfrm>
          <a:off x="7715082" y="1472665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18.09.20</a:t>
          </a:r>
          <a:endParaRPr lang="de-DE" sz="1500" kern="1200" dirty="0">
            <a:latin typeface="Work Sans" pitchFamily="2" charset="0"/>
          </a:endParaRPr>
        </a:p>
      </dsp:txBody>
      <dsp:txXfrm>
        <a:off x="7715082" y="1472665"/>
        <a:ext cx="1048791" cy="981776"/>
      </dsp:txXfrm>
    </dsp:sp>
    <dsp:sp modelId="{50AE3E77-E7D8-45F0-8CED-922081FD6E47}">
      <dsp:nvSpPr>
        <dsp:cNvPr id="0" name=""/>
        <dsp:cNvSpPr/>
      </dsp:nvSpPr>
      <dsp:spPr>
        <a:xfrm>
          <a:off x="8059478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A97F582-E834-42AF-83CB-297F7CC52718}">
      <dsp:nvSpPr>
        <dsp:cNvPr id="0" name=""/>
        <dsp:cNvSpPr/>
      </dsp:nvSpPr>
      <dsp:spPr>
        <a:xfrm>
          <a:off x="8816313" y="0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30.10.20</a:t>
          </a:r>
          <a:endParaRPr lang="de-DE" sz="1500" kern="1200" dirty="0">
            <a:latin typeface="Work Sans" pitchFamily="2" charset="0"/>
          </a:endParaRPr>
        </a:p>
      </dsp:txBody>
      <dsp:txXfrm>
        <a:off x="8816313" y="0"/>
        <a:ext cx="1048791" cy="981776"/>
      </dsp:txXfrm>
    </dsp:sp>
    <dsp:sp modelId="{E336BC71-85D3-46E8-9601-1746807E57D4}">
      <dsp:nvSpPr>
        <dsp:cNvPr id="0" name=""/>
        <dsp:cNvSpPr/>
      </dsp:nvSpPr>
      <dsp:spPr>
        <a:xfrm>
          <a:off x="916070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B4560BF-34C4-4A42-AD23-EDAE9C3287A9}">
      <dsp:nvSpPr>
        <dsp:cNvPr id="0" name=""/>
        <dsp:cNvSpPr/>
      </dsp:nvSpPr>
      <dsp:spPr>
        <a:xfrm>
          <a:off x="9917545" y="1472665"/>
          <a:ext cx="1048791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Work Sans" pitchFamily="2" charset="0"/>
            </a:rPr>
            <a:t>27.11.20</a:t>
          </a:r>
          <a:endParaRPr lang="de-DE" sz="1500" kern="1200" dirty="0">
            <a:latin typeface="Work Sans" pitchFamily="2" charset="0"/>
          </a:endParaRPr>
        </a:p>
      </dsp:txBody>
      <dsp:txXfrm>
        <a:off x="9917545" y="1472665"/>
        <a:ext cx="1048791" cy="981776"/>
      </dsp:txXfrm>
    </dsp:sp>
    <dsp:sp modelId="{52160329-F868-434D-8C1D-DB5F00E89746}">
      <dsp:nvSpPr>
        <dsp:cNvPr id="0" name=""/>
        <dsp:cNvSpPr/>
      </dsp:nvSpPr>
      <dsp:spPr>
        <a:xfrm>
          <a:off x="10261941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F3234-C3A4-40E6-A6DB-2B3BE057853B}">
      <dsp:nvSpPr>
        <dsp:cNvPr id="0" name=""/>
        <dsp:cNvSpPr/>
      </dsp:nvSpPr>
      <dsp:spPr>
        <a:xfrm>
          <a:off x="0" y="736332"/>
          <a:ext cx="12192000" cy="981776"/>
        </a:xfrm>
        <a:prstGeom prst="notchedRightArrow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397F41-AD8C-4F94-AD21-60D68D51CAC2}">
      <dsp:nvSpPr>
        <dsp:cNvPr id="0" name=""/>
        <dsp:cNvSpPr/>
      </dsp:nvSpPr>
      <dsp:spPr>
        <a:xfrm>
          <a:off x="435" y="0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22.01.21</a:t>
          </a:r>
          <a:endParaRPr lang="de-DE" sz="2200" kern="1200" dirty="0"/>
        </a:p>
      </dsp:txBody>
      <dsp:txXfrm>
        <a:off x="435" y="0"/>
        <a:ext cx="1314003" cy="981776"/>
      </dsp:txXfrm>
    </dsp:sp>
    <dsp:sp modelId="{F111BDB1-999E-416D-9A21-4DC530FBAF6A}">
      <dsp:nvSpPr>
        <dsp:cNvPr id="0" name=""/>
        <dsp:cNvSpPr/>
      </dsp:nvSpPr>
      <dsp:spPr>
        <a:xfrm>
          <a:off x="477436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0ADD-DE0A-499B-83B9-4E3D53A5C72B}">
      <dsp:nvSpPr>
        <dsp:cNvPr id="0" name=""/>
        <dsp:cNvSpPr/>
      </dsp:nvSpPr>
      <dsp:spPr>
        <a:xfrm>
          <a:off x="1380139" y="1472665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12.03.21</a:t>
          </a:r>
          <a:endParaRPr lang="de-DE" sz="2200" kern="1200" dirty="0"/>
        </a:p>
      </dsp:txBody>
      <dsp:txXfrm>
        <a:off x="1380139" y="1472665"/>
        <a:ext cx="1314003" cy="981776"/>
      </dsp:txXfrm>
    </dsp:sp>
    <dsp:sp modelId="{7DC6D244-0B09-4951-ABE7-D2983ED333A8}">
      <dsp:nvSpPr>
        <dsp:cNvPr id="0" name=""/>
        <dsp:cNvSpPr/>
      </dsp:nvSpPr>
      <dsp:spPr>
        <a:xfrm>
          <a:off x="1857140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8D6970-5BBD-468A-A8EF-F38019446188}">
      <dsp:nvSpPr>
        <dsp:cNvPr id="0" name=""/>
        <dsp:cNvSpPr/>
      </dsp:nvSpPr>
      <dsp:spPr>
        <a:xfrm>
          <a:off x="2759842" y="0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29.05.21</a:t>
          </a:r>
          <a:endParaRPr lang="de-DE" sz="2200" kern="1200" dirty="0"/>
        </a:p>
      </dsp:txBody>
      <dsp:txXfrm>
        <a:off x="2759842" y="0"/>
        <a:ext cx="1314003" cy="981776"/>
      </dsp:txXfrm>
    </dsp:sp>
    <dsp:sp modelId="{C9CA6F1E-2575-4231-9DAB-596C5E3AD36B}">
      <dsp:nvSpPr>
        <dsp:cNvPr id="0" name=""/>
        <dsp:cNvSpPr/>
      </dsp:nvSpPr>
      <dsp:spPr>
        <a:xfrm>
          <a:off x="3236844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D0C92B-84DD-4B66-9411-16DFA40597E3}">
      <dsp:nvSpPr>
        <dsp:cNvPr id="0" name=""/>
        <dsp:cNvSpPr/>
      </dsp:nvSpPr>
      <dsp:spPr>
        <a:xfrm>
          <a:off x="4139546" y="1472665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18.06.21</a:t>
          </a:r>
          <a:endParaRPr lang="de-DE" sz="2200" kern="1200" dirty="0"/>
        </a:p>
      </dsp:txBody>
      <dsp:txXfrm>
        <a:off x="4139546" y="1472665"/>
        <a:ext cx="1314003" cy="981776"/>
      </dsp:txXfrm>
    </dsp:sp>
    <dsp:sp modelId="{CF161113-1190-40D9-B411-50D89C481076}">
      <dsp:nvSpPr>
        <dsp:cNvPr id="0" name=""/>
        <dsp:cNvSpPr/>
      </dsp:nvSpPr>
      <dsp:spPr>
        <a:xfrm>
          <a:off x="4616547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4925EF-F5E8-42D1-B3B8-B8793AC32DAC}">
      <dsp:nvSpPr>
        <dsp:cNvPr id="0" name=""/>
        <dsp:cNvSpPr/>
      </dsp:nvSpPr>
      <dsp:spPr>
        <a:xfrm>
          <a:off x="5519250" y="0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30.07.21</a:t>
          </a:r>
          <a:endParaRPr lang="de-DE" sz="2200" kern="1200" dirty="0"/>
        </a:p>
      </dsp:txBody>
      <dsp:txXfrm>
        <a:off x="5519250" y="0"/>
        <a:ext cx="1314003" cy="981776"/>
      </dsp:txXfrm>
    </dsp:sp>
    <dsp:sp modelId="{2CF0C33B-BC7C-41B4-B6EA-CE90E71E30DA}">
      <dsp:nvSpPr>
        <dsp:cNvPr id="0" name=""/>
        <dsp:cNvSpPr/>
      </dsp:nvSpPr>
      <dsp:spPr>
        <a:xfrm>
          <a:off x="5996251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BCF059-B404-43D4-A1FD-464E6CDAA364}">
      <dsp:nvSpPr>
        <dsp:cNvPr id="0" name=""/>
        <dsp:cNvSpPr/>
      </dsp:nvSpPr>
      <dsp:spPr>
        <a:xfrm>
          <a:off x="6898953" y="1472665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10.09.21</a:t>
          </a:r>
          <a:endParaRPr lang="de-DE" sz="2200" kern="1200" dirty="0"/>
        </a:p>
      </dsp:txBody>
      <dsp:txXfrm>
        <a:off x="6898953" y="1472665"/>
        <a:ext cx="1314003" cy="981776"/>
      </dsp:txXfrm>
    </dsp:sp>
    <dsp:sp modelId="{E973E9F1-F700-426E-96B1-5828210B5549}">
      <dsp:nvSpPr>
        <dsp:cNvPr id="0" name=""/>
        <dsp:cNvSpPr/>
      </dsp:nvSpPr>
      <dsp:spPr>
        <a:xfrm>
          <a:off x="7375955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DC6BF8-FB73-4805-83AF-3D7382387860}">
      <dsp:nvSpPr>
        <dsp:cNvPr id="0" name=""/>
        <dsp:cNvSpPr/>
      </dsp:nvSpPr>
      <dsp:spPr>
        <a:xfrm>
          <a:off x="8278657" y="0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22.10.21</a:t>
          </a:r>
          <a:endParaRPr lang="de-DE" sz="2200" kern="1200" dirty="0"/>
        </a:p>
      </dsp:txBody>
      <dsp:txXfrm>
        <a:off x="8278657" y="0"/>
        <a:ext cx="1314003" cy="981776"/>
      </dsp:txXfrm>
    </dsp:sp>
    <dsp:sp modelId="{66A06300-8D26-4E54-909A-5C0EAAC39E7E}">
      <dsp:nvSpPr>
        <dsp:cNvPr id="0" name=""/>
        <dsp:cNvSpPr/>
      </dsp:nvSpPr>
      <dsp:spPr>
        <a:xfrm>
          <a:off x="875565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0D75389-E2A8-46BF-819C-2A2788908000}">
      <dsp:nvSpPr>
        <dsp:cNvPr id="0" name=""/>
        <dsp:cNvSpPr/>
      </dsp:nvSpPr>
      <dsp:spPr>
        <a:xfrm>
          <a:off x="9658361" y="1472665"/>
          <a:ext cx="1314003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03.12.21</a:t>
          </a:r>
          <a:endParaRPr lang="de-DE" sz="2200" kern="1200" dirty="0"/>
        </a:p>
      </dsp:txBody>
      <dsp:txXfrm>
        <a:off x="9658361" y="1472665"/>
        <a:ext cx="1314003" cy="981776"/>
      </dsp:txXfrm>
    </dsp:sp>
    <dsp:sp modelId="{328223EC-A3B2-46DD-AE63-85105FB34B30}">
      <dsp:nvSpPr>
        <dsp:cNvPr id="0" name=""/>
        <dsp:cNvSpPr/>
      </dsp:nvSpPr>
      <dsp:spPr>
        <a:xfrm>
          <a:off x="10135362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F3234-C3A4-40E6-A6DB-2B3BE057853B}">
      <dsp:nvSpPr>
        <dsp:cNvPr id="0" name=""/>
        <dsp:cNvSpPr/>
      </dsp:nvSpPr>
      <dsp:spPr>
        <a:xfrm>
          <a:off x="0" y="736332"/>
          <a:ext cx="12192000" cy="981776"/>
        </a:xfrm>
        <a:prstGeom prst="notchedRightArrow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397F41-AD8C-4F94-AD21-60D68D51CAC2}">
      <dsp:nvSpPr>
        <dsp:cNvPr id="0" name=""/>
        <dsp:cNvSpPr/>
      </dsp:nvSpPr>
      <dsp:spPr>
        <a:xfrm>
          <a:off x="937" y="0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28.01.22</a:t>
          </a:r>
          <a:endParaRPr lang="de-DE" sz="2200" kern="1200" dirty="0">
            <a:latin typeface="Work Sans" pitchFamily="2" charset="0"/>
          </a:endParaRPr>
        </a:p>
      </dsp:txBody>
      <dsp:txXfrm>
        <a:off x="937" y="0"/>
        <a:ext cx="1502866" cy="981776"/>
      </dsp:txXfrm>
    </dsp:sp>
    <dsp:sp modelId="{F111BDB1-999E-416D-9A21-4DC530FBAF6A}">
      <dsp:nvSpPr>
        <dsp:cNvPr id="0" name=""/>
        <dsp:cNvSpPr/>
      </dsp:nvSpPr>
      <dsp:spPr>
        <a:xfrm>
          <a:off x="572370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0ADD-DE0A-499B-83B9-4E3D53A5C72B}">
      <dsp:nvSpPr>
        <dsp:cNvPr id="0" name=""/>
        <dsp:cNvSpPr/>
      </dsp:nvSpPr>
      <dsp:spPr>
        <a:xfrm>
          <a:off x="1578947" y="1472665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04.03.22</a:t>
          </a:r>
          <a:endParaRPr lang="de-DE" sz="2200" kern="1200" dirty="0">
            <a:latin typeface="Work Sans" pitchFamily="2" charset="0"/>
          </a:endParaRPr>
        </a:p>
      </dsp:txBody>
      <dsp:txXfrm>
        <a:off x="1578947" y="1472665"/>
        <a:ext cx="1502866" cy="981776"/>
      </dsp:txXfrm>
    </dsp:sp>
    <dsp:sp modelId="{7DC6D244-0B09-4951-ABE7-D2983ED333A8}">
      <dsp:nvSpPr>
        <dsp:cNvPr id="0" name=""/>
        <dsp:cNvSpPr/>
      </dsp:nvSpPr>
      <dsp:spPr>
        <a:xfrm>
          <a:off x="2150380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8D6970-5BBD-468A-A8EF-F38019446188}">
      <dsp:nvSpPr>
        <dsp:cNvPr id="0" name=""/>
        <dsp:cNvSpPr/>
      </dsp:nvSpPr>
      <dsp:spPr>
        <a:xfrm>
          <a:off x="3156957" y="0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01.04.22</a:t>
          </a:r>
          <a:endParaRPr lang="de-DE" sz="2200" kern="1200" dirty="0">
            <a:latin typeface="Work Sans" pitchFamily="2" charset="0"/>
          </a:endParaRPr>
        </a:p>
      </dsp:txBody>
      <dsp:txXfrm>
        <a:off x="3156957" y="0"/>
        <a:ext cx="1502866" cy="981776"/>
      </dsp:txXfrm>
    </dsp:sp>
    <dsp:sp modelId="{C9CA6F1E-2575-4231-9DAB-596C5E3AD36B}">
      <dsp:nvSpPr>
        <dsp:cNvPr id="0" name=""/>
        <dsp:cNvSpPr/>
      </dsp:nvSpPr>
      <dsp:spPr>
        <a:xfrm>
          <a:off x="3728390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D0C92B-84DD-4B66-9411-16DFA40597E3}">
      <dsp:nvSpPr>
        <dsp:cNvPr id="0" name=""/>
        <dsp:cNvSpPr/>
      </dsp:nvSpPr>
      <dsp:spPr>
        <a:xfrm>
          <a:off x="4734966" y="1472665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29.04.22</a:t>
          </a:r>
          <a:endParaRPr lang="de-DE" sz="2200" kern="1200" dirty="0">
            <a:latin typeface="Work Sans" pitchFamily="2" charset="0"/>
          </a:endParaRPr>
        </a:p>
      </dsp:txBody>
      <dsp:txXfrm>
        <a:off x="4734966" y="1472665"/>
        <a:ext cx="1502866" cy="981776"/>
      </dsp:txXfrm>
    </dsp:sp>
    <dsp:sp modelId="{CF161113-1190-40D9-B411-50D89C481076}">
      <dsp:nvSpPr>
        <dsp:cNvPr id="0" name=""/>
        <dsp:cNvSpPr/>
      </dsp:nvSpPr>
      <dsp:spPr>
        <a:xfrm>
          <a:off x="530639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4925EF-F5E8-42D1-B3B8-B8793AC32DAC}">
      <dsp:nvSpPr>
        <dsp:cNvPr id="0" name=""/>
        <dsp:cNvSpPr/>
      </dsp:nvSpPr>
      <dsp:spPr>
        <a:xfrm>
          <a:off x="6312976" y="0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03.06.22</a:t>
          </a:r>
          <a:endParaRPr lang="de-DE" sz="2200" kern="1200" dirty="0">
            <a:latin typeface="Work Sans" pitchFamily="2" charset="0"/>
          </a:endParaRPr>
        </a:p>
      </dsp:txBody>
      <dsp:txXfrm>
        <a:off x="6312976" y="0"/>
        <a:ext cx="1502866" cy="981776"/>
      </dsp:txXfrm>
    </dsp:sp>
    <dsp:sp modelId="{2CF0C33B-BC7C-41B4-B6EA-CE90E71E30DA}">
      <dsp:nvSpPr>
        <dsp:cNvPr id="0" name=""/>
        <dsp:cNvSpPr/>
      </dsp:nvSpPr>
      <dsp:spPr>
        <a:xfrm>
          <a:off x="688440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F63E55-9310-499A-ADC4-77D7345D0CBA}">
      <dsp:nvSpPr>
        <dsp:cNvPr id="0" name=""/>
        <dsp:cNvSpPr/>
      </dsp:nvSpPr>
      <dsp:spPr>
        <a:xfrm>
          <a:off x="7890986" y="1472665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29.07.22</a:t>
          </a:r>
          <a:endParaRPr lang="de-DE" sz="2200" kern="1200" dirty="0">
            <a:latin typeface="Work Sans" pitchFamily="2" charset="0"/>
          </a:endParaRPr>
        </a:p>
      </dsp:txBody>
      <dsp:txXfrm>
        <a:off x="7890986" y="1472665"/>
        <a:ext cx="1502866" cy="981776"/>
      </dsp:txXfrm>
    </dsp:sp>
    <dsp:sp modelId="{1EF8A691-87AF-42F8-A696-A18D2C29497C}">
      <dsp:nvSpPr>
        <dsp:cNvPr id="0" name=""/>
        <dsp:cNvSpPr/>
      </dsp:nvSpPr>
      <dsp:spPr>
        <a:xfrm>
          <a:off x="8462419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06E67E-004D-42F0-9574-DC94D7EEA45A}">
      <dsp:nvSpPr>
        <dsp:cNvPr id="0" name=""/>
        <dsp:cNvSpPr/>
      </dsp:nvSpPr>
      <dsp:spPr>
        <a:xfrm>
          <a:off x="9468995" y="0"/>
          <a:ext cx="1502866" cy="9817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Work Sans" pitchFamily="2" charset="0"/>
            </a:rPr>
            <a:t>26.08.22</a:t>
          </a:r>
          <a:endParaRPr lang="de-DE" sz="2200" kern="1200" dirty="0">
            <a:latin typeface="Work Sans" pitchFamily="2" charset="0"/>
          </a:endParaRPr>
        </a:p>
      </dsp:txBody>
      <dsp:txXfrm>
        <a:off x="9468995" y="0"/>
        <a:ext cx="1502866" cy="981776"/>
      </dsp:txXfrm>
    </dsp:sp>
    <dsp:sp modelId="{07702C1B-C131-4FA3-8665-8907078FFEE9}">
      <dsp:nvSpPr>
        <dsp:cNvPr id="0" name=""/>
        <dsp:cNvSpPr/>
      </dsp:nvSpPr>
      <dsp:spPr>
        <a:xfrm>
          <a:off x="10040428" y="1047220"/>
          <a:ext cx="360000" cy="36000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BC5F5-CFCB-43A9-955F-73BDF895BD56}" type="datetimeFigureOut">
              <a:rPr lang="de-DE" smtClean="0"/>
              <a:t>01.09.2022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AC746-281D-46D4-9CB9-0B7BC839544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3774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0DDB0-4119-4767-AEAA-267F8E106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4E0804-E7A7-4A1E-8909-22976E67B2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21063B2-AA92-4194-AE66-720C4C50B5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600" y="144000"/>
            <a:ext cx="2557474" cy="88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6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A9E50-5304-4FBD-960C-02B8E7BD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9CA5A9-FF53-47BF-A89C-174BA4F02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066E6-7919-4060-BB5C-5850D69D2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04D61-A359-4AAA-BCED-C05F009E9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E8804-D232-4072-9DA7-6CBCC00D4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98960074-7811-4C16-8A02-9F5C8A8F3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40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3DF9E-314D-4C5B-88EB-378BCF4340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4B725-7CE3-4D64-87CE-3CE59428B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1B071-2AD1-404C-A0BA-D09BFAEBC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CB13C6-40FD-4080-AD52-60C8E5FFF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03D7A-46A3-4DBB-847B-59A1FF142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C33111CE-4F81-44F3-B4A9-E78AB1FCA5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36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54C5F9-4708-441F-9AFD-F7F914CCEE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-1"/>
            <a:ext cx="12245798" cy="36020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0DDB0-4119-4767-AEAA-267F8E106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4E0804-E7A7-4A1E-8909-22976E67B2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92220A5-D01C-4F9F-A5F0-17ABE2AD04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600" y="144000"/>
            <a:ext cx="2557474" cy="88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52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2B261474-E61D-4666-8E56-76F572BD9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0"/>
            <a:ext cx="12245798" cy="1733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05B641-9C6F-47A0-8174-AB025A42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21EE8-EE06-4246-8E1C-6DB8FEE93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2529E-4876-44A3-87CB-54CD78015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0F1A9-99A2-4BAC-901D-5FF1258D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A3926-268C-421A-971D-67D9C163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441AA1DA-A6A9-4784-8532-6ED1951FFF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72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33F4248-ACAE-4306-95C7-9502797C54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-1"/>
            <a:ext cx="12245798" cy="45894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174F05-2692-463F-966B-11EC56DDB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8F6E1-4C84-407E-8B7E-1DF0FC8F7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334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7209B-1B55-4812-A750-761A87E51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28A03-6E19-4679-BDF0-C1AB83AF5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BE321-C5E9-4FA2-8BB5-5BBC42FF5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3FFF121E-198F-47EE-99F8-01D9B6C23B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26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22D5B05-0CFA-4DA7-BD88-CC0DEF39F8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0"/>
            <a:ext cx="12245798" cy="1733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CEEC7-4119-4417-BD9D-208DB84B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D47A7-7836-48F3-B129-0B2C589B2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968E2-4EAE-4B6A-8F5A-EEA6AA889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7C0783-AC9D-48AD-9E52-F77615306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269AD0-E477-42C3-AF51-A1B8B741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7150B-0CE5-46A6-8FCE-E3513AC9C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AC0E4DF7-5678-473A-BC7E-A30A64D44B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51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3AC6CAD-ABBE-4E78-B940-AA681E0EB9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0"/>
            <a:ext cx="12245798" cy="1733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04DD8-6029-4B87-A579-F35F6CF10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4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0EE1A-815E-4BBD-BF62-FB61573A6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C405DF-2EE7-4E8C-B655-FA6977F9EB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3F949E-4035-48E1-945B-F2544602D1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817ED1-42D9-44B4-B885-E74D4E804F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5098C6-07A0-42A1-A21E-364B42730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7B9C3E-8D49-4508-8AD9-EF70A95CB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E356E8-3B60-4CB4-B6EF-A6DE27815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9CF2EC94-CE03-4BD2-8B49-29F1619AF0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34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6AFE598-DF3F-44E9-BF8B-FE41CA40E6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0"/>
            <a:ext cx="12245798" cy="173317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B2F61-32A3-4D26-AB95-4A749562F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A2BCF8-DB81-495D-A2D1-4EBD658F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F50143-67AE-4711-896D-190207AA5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9480C6-6AAE-42A4-A1DF-16D8FC25A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4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5E8EB34-A816-4160-8884-2F291171BD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02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21CB84-2413-4E3C-827C-C049A1F6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0E6D67-7AB2-4167-9777-0FE30589C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0F35-6C7F-49BC-8513-4B4955DB3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692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C1CCF87-500F-4414-B4A1-7E64D194A1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800" y="0"/>
            <a:ext cx="50631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173481-CA52-4D79-AE85-AD46F0F23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29201-3E3B-4934-99F7-6F1137441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EBC28C-41B1-4DBB-94FC-AAAFEF2D6A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9AD76A-B422-456F-8280-2BD6E39A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D5F794-DBCF-4E95-9BAB-B7932A47E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7483E-2010-4120-B7A2-B6AF03974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F0613D61-FAE3-4CC3-AF24-58D6552923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31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5B641-9C6F-47A0-8174-AB025A42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21EE8-EE06-4246-8E1C-6DB8FEE93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2529E-4876-44A3-87CB-54CD78015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0F1A9-99A2-4BAC-901D-5FF1258D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A3926-268C-421A-971D-67D9C163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69582F96-3C29-4965-B03B-C786728AD6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95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5A11069-BB05-448B-B4C5-07A815922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800" y="0"/>
            <a:ext cx="50631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2D728-4A89-4938-9BA8-4B1650A57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58804C-E10E-428A-9C85-B0C29FBDAE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C09F6E-499D-4543-AE22-CB139AC29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B3B570-8CDA-4F83-BA81-F12EFF499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F7AE1-A894-41FD-B534-56A78FB62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94C35-CC35-4D39-B868-03EB698D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2AF75F40-382B-461B-B458-ADE088D232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74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FAC1268-6FB1-4E37-94C7-83BA1DD50D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 flipH="1">
            <a:off x="-53798" y="0"/>
            <a:ext cx="12245798" cy="17331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CA9E50-5304-4FBD-960C-02B8E7BD6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9CA5A9-FF53-47BF-A89C-174BA4F02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066E6-7919-4060-BB5C-5850D69D2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04D61-A359-4AAA-BCED-C05F009E9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E8804-D232-4072-9DA7-6CBCC00D4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BBD2A125-A8B7-4554-BC05-0BCE7AC32B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75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50FBDB0-D3C9-40BE-83D0-4FFDE1E7A0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t="39934" r="-343" b="24913"/>
          <a:stretch/>
        </p:blipFill>
        <p:spPr>
          <a:xfrm>
            <a:off x="8610599" y="0"/>
            <a:ext cx="3581400" cy="6858000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3DF9E-314D-4C5B-88EB-378BCF4340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4B725-7CE3-4D64-87CE-3CE59428B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F1B071-2AD1-404C-A0BA-D09BFAEBC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CB13C6-40FD-4080-AD52-60C8E5FFF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03D7A-46A3-4DBB-847B-59A1FF142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10028EE6-AA33-4C44-9E41-1ADD153FC1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36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74F05-2692-463F-966B-11EC56DDB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8F6E1-4C84-407E-8B7E-1DF0FC8F7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334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7209B-1B55-4812-A750-761A87E51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28A03-6E19-4679-BDF0-C1AB83AF5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BE321-C5E9-4FA2-8BB5-5BBC42FF5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B028F05B-274F-4C29-AC8E-BB9379C035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7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CEEC7-4119-4417-BD9D-208DB84B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D47A7-7836-48F3-B129-0B2C589B2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968E2-4EAE-4B6A-8F5A-EEA6AA889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7C0783-AC9D-48AD-9E52-F77615306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269AD0-E477-42C3-AF51-A1B8B741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7150B-0CE5-46A6-8FCE-E3513AC9C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3D81293D-44C9-47E6-A624-B1CB7DB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055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04DD8-6029-4B87-A579-F35F6CF10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4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0EE1A-815E-4BBD-BF62-FB61573A6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C405DF-2EE7-4E8C-B655-FA6977F9EB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3F949E-4035-48E1-945B-F2544602D1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817ED1-42D9-44B4-B885-E74D4E804F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5098C6-07A0-42A1-A21E-364B42730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7B9C3E-8D49-4508-8AD9-EF70A95CB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E356E8-3B60-4CB4-B6EF-A6DE27815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D5717385-2A54-4902-9A03-C57DC5911D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36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E3FE-AFBF-4AA4-944F-BC07EB88E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B2F61-32A3-4D26-AB95-4A749562F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A2BCF8-DB81-495D-A2D1-4EBD658F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F50143-67AE-4711-896D-190207AA5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CBFC754D-53CA-4ECB-84B1-C8F065D2BA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3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21CB84-2413-4E3C-827C-C049A1F6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0E6D67-7AB2-4167-9777-0FE30589C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F0F35-6C7F-49BC-8513-4B4955DB3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00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73481-CA52-4D79-AE85-AD46F0F23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29201-3E3B-4934-99F7-6F1137441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EBC28C-41B1-4DBB-94FC-AAAFEF2D6A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9AD76A-B422-456F-8280-2BD6E39A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D5F794-DBCF-4E95-9BAB-B7932A47E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7483E-2010-4120-B7A2-B6AF03974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8C029758-F0A9-494C-B5FD-D36BA43AE7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91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2D728-4A89-4938-9BA8-4B1650A57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58804C-E10E-428A-9C85-B0C29FBDAE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C09F6E-499D-4543-AE22-CB139AC29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B3B570-8CDA-4F83-BA81-F12EFF499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F7AE1-A894-41FD-B534-56A78FB62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94C35-CC35-4D39-B868-03EB698D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70FB-2343-4DC9-990D-728C06822CB9}" type="slidenum">
              <a:rPr lang="de-DE" smtClean="0"/>
              <a:t>‹#›</a:t>
            </a:fld>
            <a:endParaRPr lang="de-DE"/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179CA927-EEE3-4500-AEDE-4D8B3A1B2E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72000"/>
            <a:ext cx="765382" cy="89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20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CD24F5-DB3B-4640-8FD7-6712DF8F3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AD6079-06AB-4892-B8F8-27142B4DD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6DF5B-A9C7-4B43-828D-F2BE0B09B8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4ED07-737A-47AC-95F3-ED62C2694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50E1E-A366-4805-A61F-6435329F0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43340"/>
                </a:solidFill>
                <a:latin typeface="Work Sans" pitchFamily="2" charset="0"/>
              </a:defRPr>
            </a:lvl1pPr>
          </a:lstStyle>
          <a:p>
            <a:fld id="{712BF831-C137-4A9A-A8DD-1D55BB1CA61C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144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3340"/>
          </a:solidFill>
          <a:latin typeface="Work Sans SemiBold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</a:buBlip>
        <a:defRPr sz="2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</a:buBlip>
        <a:defRPr sz="2400" kern="1200">
          <a:solidFill>
            <a:srgbClr val="143340"/>
          </a:solidFill>
          <a:latin typeface="Work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</a:buBlip>
        <a:defRPr sz="2000" kern="1200">
          <a:solidFill>
            <a:srgbClr val="143340"/>
          </a:solidFill>
          <a:latin typeface="Work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</a:buBlip>
        <a:defRPr sz="1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</a:buBlip>
        <a:defRPr sz="1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CD24F5-DB3B-4640-8FD7-6712DF8F3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AD6079-06AB-4892-B8F8-27142B4DD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6DF5B-A9C7-4B43-828D-F2BE0B09B8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4ED07-737A-47AC-95F3-ED62C2694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Work Sans" pitchFamily="2" charset="0"/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50E1E-A366-4805-A61F-6435329F0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43340"/>
                </a:solidFill>
                <a:latin typeface="Work Sans" pitchFamily="2" charset="0"/>
              </a:defRPr>
            </a:lvl1pPr>
          </a:lstStyle>
          <a:p>
            <a:fld id="{712BF831-C137-4A9A-A8DD-1D55BB1CA61C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7F17BA6-9FD6-4824-98F9-91FA374825F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9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3340"/>
          </a:solidFill>
          <a:latin typeface="Work Sans SemiBold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2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2400" kern="1200">
          <a:solidFill>
            <a:srgbClr val="143340"/>
          </a:solidFill>
          <a:latin typeface="Work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2000" kern="1200">
          <a:solidFill>
            <a:srgbClr val="143340"/>
          </a:solidFill>
          <a:latin typeface="Work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800" kern="1200">
          <a:solidFill>
            <a:srgbClr val="143340"/>
          </a:solidFill>
          <a:latin typeface="Work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2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324/9780203969175" TargetMode="External"/><Relationship Id="rId2" Type="http://schemas.openxmlformats.org/officeDocument/2006/relationships/hyperlink" Target="https://miro.com/app/board/uXjVPdVgP_c=/?share_link_id=20344796611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philipp.falkenburg@fh-potsdam.de" TargetMode="External"/><Relationship Id="rId13" Type="http://schemas.openxmlformats.org/officeDocument/2006/relationships/image" Target="../media/image32.svg"/><Relationship Id="rId3" Type="http://schemas.openxmlformats.org/officeDocument/2006/relationships/hyperlink" Target="mailto:vuk@open-access-brandenburg.de" TargetMode="External"/><Relationship Id="rId7" Type="http://schemas.openxmlformats.org/officeDocument/2006/relationships/hyperlink" Target="https://orcid.org/0000-0001-9788-8277" TargetMode="External"/><Relationship Id="rId12" Type="http://schemas.openxmlformats.org/officeDocument/2006/relationships/image" Target="../media/image31.png"/><Relationship Id="rId2" Type="http://schemas.openxmlformats.org/officeDocument/2006/relationships/hyperlink" Target="http://www.open-access-brandenburg.de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mailto:ben.kaden@fh-potsdam.de" TargetMode="External"/><Relationship Id="rId11" Type="http://schemas.openxmlformats.org/officeDocument/2006/relationships/image" Target="../media/image30.png"/><Relationship Id="rId5" Type="http://schemas.openxmlformats.org/officeDocument/2006/relationships/hyperlink" Target="https://orcid.org/0000-0002-8021-1785" TargetMode="External"/><Relationship Id="rId10" Type="http://schemas.openxmlformats.org/officeDocument/2006/relationships/image" Target="../media/image29.svg"/><Relationship Id="rId4" Type="http://schemas.openxmlformats.org/officeDocument/2006/relationships/hyperlink" Target="https://twitter.com/OpenAccess_BB" TargetMode="External"/><Relationship Id="rId9" Type="http://schemas.openxmlformats.org/officeDocument/2006/relationships/image" Target="../media/image28.png"/><Relationship Id="rId14" Type="http://schemas.openxmlformats.org/officeDocument/2006/relationships/hyperlink" Target="https://doi.org/10.5281/zenodo.367922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8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DE7A-CB01-1FFD-48BE-841060ED50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25. OA Smalltalk</a:t>
            </a:r>
            <a:endParaRPr lang="de-DE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39545D-9C54-9804-3411-0F2A0E8EED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Open Access Brandenburg</a:t>
            </a:r>
          </a:p>
          <a:p>
            <a:endParaRPr lang="en-US" b="1" dirty="0"/>
          </a:p>
          <a:p>
            <a:r>
              <a:rPr lang="en-US" b="1" dirty="0"/>
              <a:t>26. August 2022</a:t>
            </a:r>
            <a:endParaRPr lang="de-DE" b="1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6F3D214-24FB-1CF9-87F4-1700775536C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47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OA Smalltalk 2022</a:t>
            </a:r>
            <a:endParaRPr lang="de-DE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EEFDA6F-A352-FA65-F0D2-A453DBE11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2647264"/>
              </p:ext>
            </p:extLst>
          </p:nvPr>
        </p:nvGraphicFramePr>
        <p:xfrm>
          <a:off x="0" y="974558"/>
          <a:ext cx="12192000" cy="2454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82EE741-BCBA-498E-E571-AE08CEA11DB2}"/>
              </a:ext>
            </a:extLst>
          </p:cNvPr>
          <p:cNvSpPr txBox="1"/>
          <p:nvPr/>
        </p:nvSpPr>
        <p:spPr>
          <a:xfrm rot="18600000">
            <a:off x="-56578" y="3564136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19. OA Smalltalk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6B5BC3-F496-1043-5E4C-7E129927C6F7}"/>
              </a:ext>
            </a:extLst>
          </p:cNvPr>
          <p:cNvSpPr txBox="1"/>
          <p:nvPr/>
        </p:nvSpPr>
        <p:spPr>
          <a:xfrm rot="18600000">
            <a:off x="9436164" y="3560488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25. OA Smalltalk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3B7EB0-B54C-F23B-24C0-EB92770A8B5D}"/>
              </a:ext>
            </a:extLst>
          </p:cNvPr>
          <p:cNvSpPr txBox="1"/>
          <p:nvPr/>
        </p:nvSpPr>
        <p:spPr>
          <a:xfrm rot="18600000">
            <a:off x="7844006" y="3564133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24. OA Smalltalk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18FC45-27A4-B692-87B6-443ABB3853C3}"/>
              </a:ext>
            </a:extLst>
          </p:cNvPr>
          <p:cNvSpPr txBox="1"/>
          <p:nvPr/>
        </p:nvSpPr>
        <p:spPr>
          <a:xfrm rot="18600000">
            <a:off x="6252053" y="3564136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23. OA Smalltalk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9AD28F-36D5-E20F-7DB4-85D0EA2C6D4F}"/>
              </a:ext>
            </a:extLst>
          </p:cNvPr>
          <p:cNvSpPr txBox="1"/>
          <p:nvPr/>
        </p:nvSpPr>
        <p:spPr>
          <a:xfrm rot="18600000">
            <a:off x="4685676" y="3564136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22. OA Smalltalk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E19558-723F-7F4C-D76B-39EABAE7E7CE}"/>
              </a:ext>
            </a:extLst>
          </p:cNvPr>
          <p:cNvSpPr txBox="1"/>
          <p:nvPr/>
        </p:nvSpPr>
        <p:spPr>
          <a:xfrm rot="18600000">
            <a:off x="3095692" y="3564135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latin typeface="Work Sans" pitchFamily="2" charset="0"/>
              </a:rPr>
              <a:t>21. </a:t>
            </a:r>
            <a:r>
              <a:rPr lang="en-US" sz="1400" dirty="0">
                <a:latin typeface="Work Sans" pitchFamily="2" charset="0"/>
              </a:rPr>
              <a:t>OA Smalltalk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E7CE3C-7673-5F68-1475-A9F82A97512C}"/>
              </a:ext>
            </a:extLst>
          </p:cNvPr>
          <p:cNvSpPr txBox="1"/>
          <p:nvPr/>
        </p:nvSpPr>
        <p:spPr>
          <a:xfrm rot="18600000">
            <a:off x="1531315" y="3564137"/>
            <a:ext cx="171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20. OA Smalltalk</a:t>
            </a:r>
            <a:endParaRPr lang="de-DE" sz="1400" dirty="0">
              <a:latin typeface="Work Sans" pitchFamily="2" charset="0"/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ABB32DA7-906C-0BDD-C0F6-BAEC7243948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91" y="4767718"/>
            <a:ext cx="1588508" cy="1964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A713EDC-6F47-F1F8-C458-45F7E4A41C76}"/>
              </a:ext>
            </a:extLst>
          </p:cNvPr>
          <p:cNvSpPr txBox="1"/>
          <p:nvPr/>
        </p:nvSpPr>
        <p:spPr>
          <a:xfrm>
            <a:off x="-24130" y="4438647"/>
            <a:ext cx="18401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Open Access als Strukturwandel und die Herausforderung des Transformations-managements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2D1B5A-9671-C8A2-ADE8-8B0518452722}"/>
              </a:ext>
            </a:extLst>
          </p:cNvPr>
          <p:cNvSpPr txBox="1"/>
          <p:nvPr/>
        </p:nvSpPr>
        <p:spPr>
          <a:xfrm>
            <a:off x="1645895" y="4361680"/>
            <a:ext cx="1787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Strategien für </a:t>
            </a:r>
            <a:r>
              <a:rPr lang="de-DE" sz="1600" i="1" dirty="0" err="1">
                <a:latin typeface="Work Sans" pitchFamily="2" charset="0"/>
              </a:rPr>
              <a:t>Openness</a:t>
            </a:r>
            <a:r>
              <a:rPr lang="de-DE" sz="1600" i="1" dirty="0">
                <a:latin typeface="Work Sans" pitchFamily="2" charset="0"/>
              </a:rPr>
              <a:t> in Brandenburg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D755E8-09A6-5A2C-7FB9-536951C9FD81}"/>
              </a:ext>
            </a:extLst>
          </p:cNvPr>
          <p:cNvSpPr txBox="1"/>
          <p:nvPr/>
        </p:nvSpPr>
        <p:spPr>
          <a:xfrm>
            <a:off x="3064071" y="5451415"/>
            <a:ext cx="1787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Open Access-Monitoring für Brandenburg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B2E641-9B9F-8349-02B3-E5F4CE2C9D77}"/>
              </a:ext>
            </a:extLst>
          </p:cNvPr>
          <p:cNvSpPr txBox="1"/>
          <p:nvPr/>
        </p:nvSpPr>
        <p:spPr>
          <a:xfrm>
            <a:off x="4779214" y="4566341"/>
            <a:ext cx="1425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Work Sans" pitchFamily="2" charset="0"/>
              </a:rPr>
              <a:t>OA Barcamp 2022</a:t>
            </a:r>
            <a:endParaRPr lang="de-DE" sz="1600" i="1" dirty="0">
              <a:latin typeface="Work Sans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ACF7BB-470A-A2ED-EE52-67B75367D8DC}"/>
              </a:ext>
            </a:extLst>
          </p:cNvPr>
          <p:cNvSpPr txBox="1"/>
          <p:nvPr/>
        </p:nvSpPr>
        <p:spPr>
          <a:xfrm>
            <a:off x="7812783" y="4666589"/>
            <a:ext cx="178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Work Sans" pitchFamily="2" charset="0"/>
              </a:rPr>
              <a:t>Vorstellung BA:</a:t>
            </a:r>
          </a:p>
          <a:p>
            <a:pPr algn="ctr"/>
            <a:r>
              <a:rPr lang="de-DE" sz="1600" i="1" dirty="0">
                <a:latin typeface="Work Sans" pitchFamily="2" charset="0"/>
              </a:rPr>
              <a:t>Einfluss von OA-Aktivitäten auf den OA-Publikations-anteil</a:t>
            </a:r>
          </a:p>
        </p:txBody>
      </p:sp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8F7C2ECF-3A7D-5C81-AA21-798200DB312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747" y="5086774"/>
            <a:ext cx="1530973" cy="1645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27" descr="Shape, icon&#10;&#10;Description automatically generated">
            <a:extLst>
              <a:ext uri="{FF2B5EF4-FFF2-40B4-BE49-F238E27FC236}">
                <a16:creationId xmlns:a16="http://schemas.microsoft.com/office/drawing/2014/main" id="{F4EA8077-9764-4463-D09C-C6815F4D8AC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00" y="4314074"/>
            <a:ext cx="1614792" cy="11182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489371-1128-1B2D-7624-47268621DE83}"/>
              </a:ext>
            </a:extLst>
          </p:cNvPr>
          <p:cNvSpPr txBox="1"/>
          <p:nvPr/>
        </p:nvSpPr>
        <p:spPr>
          <a:xfrm>
            <a:off x="6231722" y="5543752"/>
            <a:ext cx="14251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Work Sans" pitchFamily="2" charset="0"/>
              </a:rPr>
              <a:t>Nachlese Bibliotheks-kongress 2022 </a:t>
            </a:r>
            <a:endParaRPr lang="de-DE" sz="1600" i="1" dirty="0">
              <a:latin typeface="Work Sans" pitchFamily="2" charset="0"/>
            </a:endParaRPr>
          </a:p>
        </p:txBody>
      </p: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72C47C7F-B92A-C10C-840E-617957038AC7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630" y="5410332"/>
            <a:ext cx="1192485" cy="12304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056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3340"/>
            <a:ext cx="10515600" cy="1325563"/>
          </a:xfrm>
        </p:spPr>
        <p:txBody>
          <a:bodyPr/>
          <a:lstStyle/>
          <a:p>
            <a:r>
              <a:rPr lang="en-US" dirty="0" err="1"/>
              <a:t>Themen</a:t>
            </a:r>
            <a:r>
              <a:rPr lang="en-US" dirty="0"/>
              <a:t> OA Smalltalk 2022</a:t>
            </a:r>
            <a:endParaRPr lang="de-DE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986E01-4E31-FF3C-0DC1-517F46C0DF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7362" y="1249680"/>
            <a:ext cx="9877275" cy="555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9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8BBA3-830B-6789-C4DB-3B37F8D3E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 OA Smalltalk der </a:t>
            </a:r>
            <a:r>
              <a:rPr lang="en-US" dirty="0" err="1"/>
              <a:t>Zukunft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564C7B-1EFF-658B-5A32-9B888C3B0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>
                <a:hlinkClick r:id="rId2"/>
              </a:rPr>
              <a:t>https://miro.com/app/board/uXjVPdVgP_c=/?share_link_id=203447966110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en-US" dirty="0"/>
              <a:t>Start-Stop-Continue-Method für </a:t>
            </a:r>
            <a:r>
              <a:rPr lang="en-US" dirty="0" err="1"/>
              <a:t>eine</a:t>
            </a:r>
            <a:r>
              <a:rPr lang="en-US" dirty="0"/>
              <a:t> qualitative Feedback-</a:t>
            </a:r>
            <a:r>
              <a:rPr lang="en-US" dirty="0" err="1"/>
              <a:t>Erhebung</a:t>
            </a:r>
            <a:r>
              <a:rPr lang="en-US" dirty="0"/>
              <a:t> </a:t>
            </a:r>
            <a:r>
              <a:rPr lang="en-US" sz="1400" dirty="0"/>
              <a:t>(</a:t>
            </a:r>
            <a:r>
              <a:rPr lang="en-US" sz="1400" dirty="0" err="1"/>
              <a:t>vgl</a:t>
            </a:r>
            <a:r>
              <a:rPr lang="en-US" sz="1400" dirty="0"/>
              <a:t>. </a:t>
            </a:r>
            <a:r>
              <a:rPr lang="en-US" sz="1400" dirty="0" err="1"/>
              <a:t>u.a</a:t>
            </a:r>
            <a:r>
              <a:rPr lang="en-US" sz="1400" dirty="0"/>
              <a:t>. Cowan, John, and Judith George. </a:t>
            </a:r>
            <a:r>
              <a:rPr lang="en-US" sz="1400" i="1" dirty="0"/>
              <a:t>A Handbook of Techniques for Formative Evaluation</a:t>
            </a:r>
            <a:r>
              <a:rPr lang="en-US" sz="1400" dirty="0"/>
              <a:t>. Routledge, 2013. </a:t>
            </a:r>
            <a:r>
              <a:rPr lang="en-US" sz="1400" dirty="0">
                <a:hlinkClick r:id="rId3"/>
              </a:rPr>
              <a:t>https://doi.org/10.4324/9780203969175</a:t>
            </a:r>
            <a:r>
              <a:rPr lang="en-US" sz="1400" dirty="0"/>
              <a:t>. S. 90–91)</a:t>
            </a:r>
          </a:p>
          <a:p>
            <a:endParaRPr lang="de-D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13DA375-8591-0EB6-B842-39A84525624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E3222411-5EA9-D814-E50F-BE536D45E5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78" y="2440578"/>
            <a:ext cx="1976843" cy="1976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202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E561255-2757-4341-A47C-CA684558C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Vernetzungs- und Kompetenzstelle Open Access Brandenburg</a:t>
            </a:r>
            <a:endParaRPr lang="de-D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F1AC02F-5EEC-48A8-B823-9884EF2F2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21026"/>
            <a:ext cx="6172200" cy="4940024"/>
          </a:xfrm>
        </p:spPr>
        <p:txBody>
          <a:bodyPr/>
          <a:lstStyle/>
          <a:p>
            <a:pPr marL="0" indent="0" algn="ctr">
              <a:buNone/>
            </a:pPr>
            <a:r>
              <a:rPr lang="de-DE" sz="2400" dirty="0">
                <a:latin typeface="Work Sans SemiBold" pitchFamily="2" charset="0"/>
                <a:hlinkClick r:id="rId2"/>
              </a:rPr>
              <a:t>www.open-access-brandenburg.de </a:t>
            </a:r>
            <a:endParaRPr lang="de-DE" sz="3200" b="1" dirty="0">
              <a:latin typeface="Work Sans SemiBold" pitchFamily="2" charset="0"/>
            </a:endParaRPr>
          </a:p>
          <a:p>
            <a:pPr marL="0" indent="0" algn="ctr">
              <a:buNone/>
            </a:pPr>
            <a:r>
              <a:rPr lang="de-DE" sz="2400" dirty="0">
                <a:latin typeface="Work Sans SemiBold" pitchFamily="2" charset="0"/>
                <a:hlinkClick r:id="rId3"/>
              </a:rPr>
              <a:t>vuk@open-access-brandenburg.de</a:t>
            </a:r>
            <a:endParaRPr lang="de-DE" sz="2400" dirty="0">
              <a:latin typeface="Work Sans SemiBold" pitchFamily="2" charset="0"/>
            </a:endParaRPr>
          </a:p>
          <a:p>
            <a:pPr marL="0" indent="0" algn="ctr">
              <a:buNone/>
            </a:pPr>
            <a:r>
              <a:rPr lang="de-DE" sz="2400" dirty="0">
                <a:latin typeface="Work Sans SemiBold" pitchFamily="2" charset="0"/>
                <a:hlinkClick r:id="rId4"/>
              </a:rPr>
              <a:t>@OpenAccess_BB</a:t>
            </a:r>
            <a:endParaRPr lang="de-DE" sz="2400" dirty="0">
              <a:latin typeface="Work Sans SemiBold" pitchFamily="2" charset="0"/>
            </a:endParaRPr>
          </a:p>
          <a:p>
            <a:pPr marL="0" indent="0" algn="ctr">
              <a:buNone/>
            </a:pPr>
            <a:endParaRPr lang="de-DE" sz="2400" dirty="0">
              <a:latin typeface="Work Sans SemiBold" pitchFamily="2" charset="0"/>
            </a:endParaRPr>
          </a:p>
          <a:p>
            <a:pPr marL="0" indent="0" algn="ctr">
              <a:buNone/>
            </a:pPr>
            <a:endParaRPr lang="de-DE" sz="2400" dirty="0">
              <a:latin typeface="Work Sans SemiBold" pitchFamily="2" charset="0"/>
            </a:endParaRPr>
          </a:p>
          <a:p>
            <a:pPr marL="0" indent="0" algn="ctr">
              <a:buNone/>
            </a:pPr>
            <a:endParaRPr lang="de-DE" sz="2400" dirty="0">
              <a:latin typeface="Work Sans SemiBold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4026A38-AD8F-4788-A8C0-C2E09A03C2A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Ben Kaden</a:t>
            </a:r>
          </a:p>
          <a:p>
            <a:r>
              <a:rPr lang="en-US" dirty="0">
                <a:hlinkClick r:id="rId5"/>
              </a:rPr>
              <a:t>0000-0002-8021-1785</a:t>
            </a:r>
            <a:endParaRPr lang="en-US" dirty="0"/>
          </a:p>
          <a:p>
            <a:r>
              <a:rPr lang="en-US" dirty="0">
                <a:hlinkClick r:id="rId6"/>
              </a:rPr>
              <a:t>ben.kaden@fh-potsdam.de</a:t>
            </a:r>
            <a:endParaRPr lang="en-US" dirty="0"/>
          </a:p>
          <a:p>
            <a:endParaRPr lang="en-US" dirty="0"/>
          </a:p>
          <a:p>
            <a:r>
              <a:rPr lang="en-US" dirty="0"/>
              <a:t>Philipp Falkenburg</a:t>
            </a:r>
          </a:p>
          <a:p>
            <a:r>
              <a:rPr lang="en-US" dirty="0">
                <a:hlinkClick r:id="rId7"/>
              </a:rPr>
              <a:t>0000-0001-9788-8277</a:t>
            </a:r>
            <a:endParaRPr lang="en-US" dirty="0"/>
          </a:p>
          <a:p>
            <a:r>
              <a:rPr lang="en-US" dirty="0">
                <a:hlinkClick r:id="rId8"/>
              </a:rPr>
              <a:t>philipp.falkenburg@fh-potsdam.de</a:t>
            </a:r>
            <a:endParaRPr lang="de-DE" dirty="0"/>
          </a:p>
        </p:txBody>
      </p:sp>
      <p:pic>
        <p:nvPicPr>
          <p:cNvPr id="9" name="Grafik 17">
            <a:extLst>
              <a:ext uri="{FF2B5EF4-FFF2-40B4-BE49-F238E27FC236}">
                <a16:creationId xmlns:a16="http://schemas.microsoft.com/office/drawing/2014/main" id="{AF56C5BB-C5C4-4CCB-80B9-E94AB02765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838200" y="6118601"/>
            <a:ext cx="2112563" cy="73939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0" name="Textfeld 1">
            <a:extLst>
              <a:ext uri="{FF2B5EF4-FFF2-40B4-BE49-F238E27FC236}">
                <a16:creationId xmlns:a16="http://schemas.microsoft.com/office/drawing/2014/main" id="{13805717-6F4F-47D1-B25D-D614CB8F7CEB}"/>
              </a:ext>
            </a:extLst>
          </p:cNvPr>
          <p:cNvSpPr txBox="1"/>
          <p:nvPr/>
        </p:nvSpPr>
        <p:spPr>
          <a:xfrm>
            <a:off x="2950763" y="6011246"/>
            <a:ext cx="3312369" cy="95410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91439" tIns="91439" rIns="91439" bIns="91439" numCol="1" anchor="t">
            <a:spAutoFit/>
          </a:bodyPr>
          <a:lstStyle/>
          <a:p>
            <a:pPr>
              <a:defRPr sz="1800"/>
            </a:pPr>
            <a:r>
              <a:rPr lang="de-DE" sz="1000" dirty="0">
                <a:latin typeface="Work Sans" pitchFamily="2" charset="77"/>
              </a:rPr>
              <a:t>Präsentation, soweit nicht anders gekennzeichnet, lizenziert unter </a:t>
            </a:r>
            <a:r>
              <a:rPr sz="1000" dirty="0">
                <a:latin typeface="Work Sans" pitchFamily="2" charset="77"/>
              </a:rPr>
              <a:t>Creative Commons </a:t>
            </a:r>
            <a:r>
              <a:rPr lang="de-DE" sz="1000" dirty="0">
                <a:latin typeface="Work Sans" pitchFamily="2" charset="77"/>
              </a:rPr>
              <a:t>Namensnennung 4.0 International</a:t>
            </a:r>
            <a:br>
              <a:rPr lang="de-DE" sz="1000" dirty="0">
                <a:latin typeface="Work Sans" pitchFamily="2" charset="77"/>
              </a:rPr>
            </a:br>
            <a:r>
              <a:rPr lang="de-DE" sz="1000" u="sng" dirty="0">
                <a:latin typeface="Work Sans" pitchFamily="2" charset="77"/>
              </a:rPr>
              <a:t>https://creativecommons.org/licenses/by/4.0/deed.de</a:t>
            </a:r>
            <a:endParaRPr sz="1000" u="sng" dirty="0">
              <a:latin typeface="Work Sans" pitchFamily="2" charset="77"/>
            </a:endParaRPr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E28D4EBA-6CE9-4C3E-BFA1-4E610D5CDD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581" y="2568580"/>
            <a:ext cx="5665413" cy="400519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DD5E84C-057F-46AF-9999-2F7B14607E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90344" y="1912705"/>
            <a:ext cx="390417" cy="3211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B00E9F2-BA0C-4F12-B377-D17BDAE34915}"/>
              </a:ext>
            </a:extLst>
          </p:cNvPr>
          <p:cNvSpPr txBox="1"/>
          <p:nvPr/>
        </p:nvSpPr>
        <p:spPr>
          <a:xfrm>
            <a:off x="9841677" y="6657943"/>
            <a:ext cx="235032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>
                <a:latin typeface="Work Sans" pitchFamily="2" charset="0"/>
              </a:rPr>
              <a:t>Kücklich</a:t>
            </a:r>
            <a:r>
              <a:rPr lang="en-US" sz="700" dirty="0">
                <a:latin typeface="Work Sans" pitchFamily="2" charset="0"/>
              </a:rPr>
              <a:t> (2020): </a:t>
            </a:r>
            <a:r>
              <a:rPr lang="en-US" sz="700" dirty="0">
                <a:latin typeface="Work Sans" pitchFamily="2" charset="0"/>
                <a:hlinkClick r:id="rId14"/>
              </a:rPr>
              <a:t>10.5281/zenodo.3679226</a:t>
            </a:r>
            <a:r>
              <a:rPr lang="en-US" sz="700" dirty="0">
                <a:latin typeface="Work Sans" pitchFamily="2" charset="0"/>
              </a:rPr>
              <a:t> CC0 1.0</a:t>
            </a:r>
            <a:endParaRPr lang="de-DE" sz="700" dirty="0"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20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2ADD49-B729-6269-4D19-3F62F597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Warum</a:t>
            </a:r>
            <a:r>
              <a:rPr lang="en-US" dirty="0"/>
              <a:t> OA Smalltalk?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0D900B-8CE4-0A41-4BE7-E44B88029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Ursprung:</a:t>
            </a:r>
          </a:p>
          <a:p>
            <a:pPr marL="0" indent="0">
              <a:buNone/>
            </a:pPr>
            <a:r>
              <a:rPr lang="de-DE" dirty="0"/>
              <a:t>	</a:t>
            </a:r>
          </a:p>
          <a:p>
            <a:pPr marL="0" indent="0">
              <a:buNone/>
            </a:pPr>
            <a:r>
              <a:rPr lang="de-DE" i="1" dirty="0"/>
              <a:t>Projekt zur prototypischen Entwicklung und ersten Durchführungen von Formaten zur Weiterbildung der Bediensteten der Brandenburger Hochschulbibliotheken im Bereich Open Access (01/2020 – 03/2021)</a:t>
            </a:r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EAB1DED-F30E-4EE3-A2DD-4C3149BDC05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12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2ADD49-B729-6269-4D19-3F62F597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Warum</a:t>
            </a:r>
            <a:r>
              <a:rPr lang="en-US" dirty="0"/>
              <a:t> OA-Smalltalk?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0D900B-8CE4-0A41-4BE7-E44B88029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 Projekt zur prototypischen Entwicklung und ersten   Durchführungen von Formaten zur Weiterbildung der Bediensteten der Brandenburger Hochschulbibliotheken im Bereich Open Access (01/2020 – 03/2021)</a:t>
            </a:r>
          </a:p>
          <a:p>
            <a:r>
              <a:rPr lang="de-DE" dirty="0"/>
              <a:t> </a:t>
            </a:r>
          </a:p>
          <a:p>
            <a:endParaRPr lang="de-DE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EAB1DED-F30E-4EE3-A2DD-4C3149BDC05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/>
          <a:srcRect r="1180" b="118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38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2ADD49-B729-6269-4D19-3F62F597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(initial)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0D900B-8CE4-0A41-4BE7-E44B88029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 zunächst: methodische Notlösung </a:t>
            </a:r>
          </a:p>
          <a:p>
            <a:r>
              <a:rPr lang="de-DE" dirty="0"/>
              <a:t> jeweils 90 Minuten (=alltagsmachbar)</a:t>
            </a:r>
          </a:p>
          <a:p>
            <a:pPr fontAlgn="base"/>
            <a:r>
              <a:rPr lang="de-DE" dirty="0"/>
              <a:t> an der Community orientiert</a:t>
            </a:r>
          </a:p>
          <a:p>
            <a:pPr fontAlgn="base"/>
            <a:r>
              <a:rPr lang="de-DE" dirty="0"/>
              <a:t> Leitthemen, Input von </a:t>
            </a:r>
            <a:r>
              <a:rPr lang="de-DE" dirty="0" err="1"/>
              <a:t>VuK</a:t>
            </a:r>
            <a:endParaRPr lang="de-DE" dirty="0"/>
          </a:p>
          <a:p>
            <a:pPr fontAlgn="base"/>
            <a:r>
              <a:rPr lang="de-DE" dirty="0"/>
              <a:t> Abfrage von Trends, Problemen u. ä.</a:t>
            </a:r>
          </a:p>
          <a:p>
            <a:pPr fontAlgn="base"/>
            <a:r>
              <a:rPr lang="de-DE" dirty="0"/>
              <a:t> Möglichkeit zum freien Austausch und zur Vernetzung</a:t>
            </a:r>
          </a:p>
          <a:p>
            <a:r>
              <a:rPr lang="de-DE" dirty="0"/>
              <a:t> Ziele:</a:t>
            </a:r>
          </a:p>
          <a:p>
            <a:pPr lvl="1"/>
            <a:r>
              <a:rPr lang="de-DE" dirty="0"/>
              <a:t>Fortlaufendes Austauschformat für Best Practices (Community)</a:t>
            </a:r>
          </a:p>
          <a:p>
            <a:pPr lvl="1"/>
            <a:r>
              <a:rPr lang="de-DE" dirty="0"/>
              <a:t>Fortlaufendes Format zum Bedarfsmonitoring (Projekt)</a:t>
            </a:r>
            <a:br>
              <a:rPr lang="de-DE" dirty="0"/>
            </a:br>
            <a:endParaRPr lang="de-DE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EAB1DED-F30E-4EE3-A2DD-4C3149BDC05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31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2ADD49-B729-6269-4D19-3F62F597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Evaluation – Open-Access-Small-Talk</a:t>
            </a:r>
            <a:br>
              <a:rPr lang="de-DE" dirty="0"/>
            </a:b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0D900B-8CE4-0A41-4BE7-E44B88029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11150" indent="-230400" fontAlgn="base"/>
            <a:r>
              <a:rPr lang="de-DE" dirty="0"/>
              <a:t> für Pandemie-Jahre essenziell (=hohe Motivation)</a:t>
            </a:r>
          </a:p>
          <a:p>
            <a:pPr marL="311150" indent="-230400" fontAlgn="base"/>
            <a:r>
              <a:rPr lang="de-DE" dirty="0"/>
              <a:t> teilhabefreundlich und niedrigschwellig (90 Minuten)</a:t>
            </a:r>
          </a:p>
          <a:p>
            <a:pPr marL="311150" indent="-230400" fontAlgn="base"/>
            <a:r>
              <a:rPr lang="de-DE" dirty="0"/>
              <a:t> mäßiger Aufwand</a:t>
            </a:r>
          </a:p>
          <a:p>
            <a:pPr marL="311150" indent="-230400" fontAlgn="base"/>
            <a:r>
              <a:rPr lang="de-DE" dirty="0"/>
              <a:t> Nachfrage ist vorhanden</a:t>
            </a:r>
          </a:p>
          <a:p>
            <a:pPr marL="311150" indent="-230400" fontAlgn="base"/>
            <a:r>
              <a:rPr lang="de-DE" dirty="0"/>
              <a:t> intensiviert spürbar Vernetzung – auch über Brandenburg hinaus</a:t>
            </a:r>
          </a:p>
          <a:p>
            <a:pPr marL="311150" indent="-230400" fontAlgn="base"/>
            <a:r>
              <a:rPr lang="de-DE" dirty="0"/>
              <a:t> keine strukturierten Qualifikationseffekte, Schwerpunkte sind vor allem Alltagswissen und Selbstverständigung. Agenda-Reflexion</a:t>
            </a:r>
          </a:p>
          <a:p>
            <a:pPr marL="311150" indent="-230400" fontAlgn="base"/>
            <a:r>
              <a:rPr lang="de-DE" dirty="0"/>
              <a:t> Fortführung in </a:t>
            </a:r>
            <a:r>
              <a:rPr lang="de-DE" dirty="0" err="1"/>
              <a:t>VuK</a:t>
            </a:r>
            <a:r>
              <a:rPr lang="de-DE" dirty="0"/>
              <a:t> sehr willkommen (Aufbaufeedback)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EAB1DED-F30E-4EE3-A2DD-4C3149BDC05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" y="6285600"/>
            <a:ext cx="502602" cy="5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57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OA Smalltalk 2020</a:t>
            </a:r>
            <a:endParaRPr lang="de-DE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EEFDA6F-A352-FA65-F0D2-A453DBE11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9484282"/>
              </p:ext>
            </p:extLst>
          </p:nvPr>
        </p:nvGraphicFramePr>
        <p:xfrm>
          <a:off x="0" y="974558"/>
          <a:ext cx="12192000" cy="2454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F465558-998D-FE87-4E5C-691E4BC84EE7}"/>
              </a:ext>
            </a:extLst>
          </p:cNvPr>
          <p:cNvSpPr txBox="1"/>
          <p:nvPr/>
        </p:nvSpPr>
        <p:spPr>
          <a:xfrm rot="18600000">
            <a:off x="-272363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01. OA Smalltalk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5B9FCF-2B09-EA8F-B672-B515734397E7}"/>
              </a:ext>
            </a:extLst>
          </p:cNvPr>
          <p:cNvSpPr txBox="1"/>
          <p:nvPr/>
        </p:nvSpPr>
        <p:spPr>
          <a:xfrm rot="18600000">
            <a:off x="830156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02. OA Smalltalk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EE00BA-2206-D805-F06A-227C595EA97E}"/>
              </a:ext>
            </a:extLst>
          </p:cNvPr>
          <p:cNvSpPr txBox="1"/>
          <p:nvPr/>
        </p:nvSpPr>
        <p:spPr>
          <a:xfrm rot="18600000">
            <a:off x="1932674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03. OA Smalltalk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4547F5-78D5-2BC3-6620-CA4BDC576CA3}"/>
              </a:ext>
            </a:extLst>
          </p:cNvPr>
          <p:cNvSpPr txBox="1"/>
          <p:nvPr/>
        </p:nvSpPr>
        <p:spPr>
          <a:xfrm rot="18600000">
            <a:off x="3032408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04. OA Smalltalk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46A716-37A8-39C4-F20B-6E55623327E4}"/>
              </a:ext>
            </a:extLst>
          </p:cNvPr>
          <p:cNvSpPr txBox="1"/>
          <p:nvPr/>
        </p:nvSpPr>
        <p:spPr>
          <a:xfrm rot="18600000">
            <a:off x="4132542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05. OA Smalltalk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A0AD0B9-5C67-3E06-7BEA-C63BB27B2CC3}"/>
              </a:ext>
            </a:extLst>
          </p:cNvPr>
          <p:cNvSpPr txBox="1"/>
          <p:nvPr/>
        </p:nvSpPr>
        <p:spPr>
          <a:xfrm rot="18600000">
            <a:off x="5241000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06. OA Smalltalk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8F8B9E-5F09-1489-BCD4-011B3AB640B3}"/>
              </a:ext>
            </a:extLst>
          </p:cNvPr>
          <p:cNvSpPr txBox="1"/>
          <p:nvPr/>
        </p:nvSpPr>
        <p:spPr>
          <a:xfrm rot="18600000">
            <a:off x="6332817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07. OA Smalltalk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591E869-D516-81C6-90C7-034CEC49A6C1}"/>
              </a:ext>
            </a:extLst>
          </p:cNvPr>
          <p:cNvSpPr txBox="1"/>
          <p:nvPr/>
        </p:nvSpPr>
        <p:spPr>
          <a:xfrm rot="18600000">
            <a:off x="7438680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08. OA Smalltalk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CB7648-9EBD-1D9B-1881-1433A91FE344}"/>
              </a:ext>
            </a:extLst>
          </p:cNvPr>
          <p:cNvSpPr txBox="1"/>
          <p:nvPr/>
        </p:nvSpPr>
        <p:spPr>
          <a:xfrm rot="18600000">
            <a:off x="8540833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09. OA Smalltalk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A95192-B17F-D93D-6469-08CE49C988C4}"/>
              </a:ext>
            </a:extLst>
          </p:cNvPr>
          <p:cNvSpPr txBox="1"/>
          <p:nvPr/>
        </p:nvSpPr>
        <p:spPr>
          <a:xfrm rot="18600000">
            <a:off x="9640569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10. OA Smalltalk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59B911-D381-3833-8EE1-39AAFB4D2C6C}"/>
              </a:ext>
            </a:extLst>
          </p:cNvPr>
          <p:cNvSpPr txBox="1"/>
          <p:nvPr/>
        </p:nvSpPr>
        <p:spPr>
          <a:xfrm>
            <a:off x="10063302" y="6210590"/>
            <a:ext cx="1521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latin typeface="Work Sans" pitchFamily="2" charset="0"/>
              </a:rPr>
              <a:t>N</a:t>
            </a:r>
            <a:r>
              <a:rPr lang="de-DE" sz="1600" i="1" dirty="0" err="1">
                <a:latin typeface="Work Sans" pitchFamily="2" charset="0"/>
              </a:rPr>
              <a:t>achlese</a:t>
            </a:r>
            <a:r>
              <a:rPr lang="de-DE" sz="1600" i="1" dirty="0">
                <a:latin typeface="Work Sans" pitchFamily="2" charset="0"/>
              </a:rPr>
              <a:t> 2020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60CCD4-8377-BF71-CC5C-A2516E042864}"/>
              </a:ext>
            </a:extLst>
          </p:cNvPr>
          <p:cNvSpPr txBox="1"/>
          <p:nvPr/>
        </p:nvSpPr>
        <p:spPr>
          <a:xfrm>
            <a:off x="8635234" y="4450463"/>
            <a:ext cx="1521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err="1">
                <a:latin typeface="Work Sans" pitchFamily="2" charset="0"/>
              </a:rPr>
              <a:t>Thinkathon</a:t>
            </a:r>
            <a:r>
              <a:rPr lang="en-US" sz="1600" i="1" dirty="0">
                <a:latin typeface="Work Sans" pitchFamily="2" charset="0"/>
              </a:rPr>
              <a:t> OA Monitoring Berlin-Brandenburg</a:t>
            </a:r>
            <a:endParaRPr lang="de-DE" sz="1600" i="1" dirty="0">
              <a:latin typeface="Work Sans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F48874-3570-A58E-F3A5-A011F66F0D73}"/>
              </a:ext>
            </a:extLst>
          </p:cNvPr>
          <p:cNvSpPr txBox="1"/>
          <p:nvPr/>
        </p:nvSpPr>
        <p:spPr>
          <a:xfrm>
            <a:off x="7533081" y="6123543"/>
            <a:ext cx="1521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latin typeface="Work Sans" pitchFamily="2" charset="0"/>
              </a:rPr>
              <a:t>OA-</a:t>
            </a:r>
            <a:r>
              <a:rPr lang="en-US" sz="1600" i="1" dirty="0" err="1">
                <a:latin typeface="Work Sans" pitchFamily="2" charset="0"/>
              </a:rPr>
              <a:t>Tage</a:t>
            </a:r>
            <a:r>
              <a:rPr lang="en-US" sz="1600" i="1" dirty="0">
                <a:latin typeface="Work Sans" pitchFamily="2" charset="0"/>
              </a:rPr>
              <a:t> 2020</a:t>
            </a:r>
            <a:endParaRPr lang="de-DE" sz="1600" i="1" dirty="0">
              <a:latin typeface="Work Sans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908760-9819-6214-2DC1-C3348338C656}"/>
              </a:ext>
            </a:extLst>
          </p:cNvPr>
          <p:cNvSpPr txBox="1"/>
          <p:nvPr/>
        </p:nvSpPr>
        <p:spPr>
          <a:xfrm>
            <a:off x="6427218" y="4489198"/>
            <a:ext cx="1521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Kompetenzentwicklung zu Open Access &amp; </a:t>
            </a:r>
          </a:p>
          <a:p>
            <a:pPr algn="ctr"/>
            <a:r>
              <a:rPr lang="de-DE" sz="1600" i="1" dirty="0">
                <a:latin typeface="Work Sans" pitchFamily="2" charset="0"/>
              </a:rPr>
              <a:t>Open Access Week 2020</a:t>
            </a:r>
          </a:p>
        </p:txBody>
      </p:sp>
      <p:pic>
        <p:nvPicPr>
          <p:cNvPr id="48" name="Picture 47" descr="Icon&#10;&#10;Description automatically generated">
            <a:extLst>
              <a:ext uri="{FF2B5EF4-FFF2-40B4-BE49-F238E27FC236}">
                <a16:creationId xmlns:a16="http://schemas.microsoft.com/office/drawing/2014/main" id="{F49F2CD4-F2EF-43DA-0E2D-240975152FC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8" y="4932289"/>
            <a:ext cx="2074417" cy="1410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2" name="Picture 51" descr="Logo&#10;&#10;Description automatically generated">
            <a:extLst>
              <a:ext uri="{FF2B5EF4-FFF2-40B4-BE49-F238E27FC236}">
                <a16:creationId xmlns:a16="http://schemas.microsoft.com/office/drawing/2014/main" id="{3010E4D9-4813-6756-B4D8-193283503E1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751" y="5927791"/>
            <a:ext cx="1001237" cy="899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299DB921-253C-E190-C01B-91F17E072F2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720" y="4567486"/>
            <a:ext cx="2074417" cy="2140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349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340"/>
            <a:ext cx="10515600" cy="1325563"/>
          </a:xfrm>
        </p:spPr>
        <p:txBody>
          <a:bodyPr/>
          <a:lstStyle/>
          <a:p>
            <a:r>
              <a:rPr lang="en-US" dirty="0" err="1"/>
              <a:t>Themen</a:t>
            </a:r>
            <a:r>
              <a:rPr lang="en-US" dirty="0"/>
              <a:t> OA Smalltalk 2020</a:t>
            </a:r>
            <a:endParaRPr lang="de-DE" dirty="0"/>
          </a:p>
        </p:txBody>
      </p:sp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3F986E01-4E31-FF3C-0DC1-517F46C0DF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62" y="1249680"/>
            <a:ext cx="9877276" cy="555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5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OA Smalltalk 2021</a:t>
            </a:r>
            <a:endParaRPr lang="de-DE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EEFDA6F-A352-FA65-F0D2-A453DBE11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8920518"/>
              </p:ext>
            </p:extLst>
          </p:nvPr>
        </p:nvGraphicFramePr>
        <p:xfrm>
          <a:off x="0" y="974558"/>
          <a:ext cx="12192000" cy="2454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D8F4CFC-812C-0BEB-1BEE-EF2A788BF393}"/>
              </a:ext>
            </a:extLst>
          </p:cNvPr>
          <p:cNvSpPr txBox="1"/>
          <p:nvPr/>
        </p:nvSpPr>
        <p:spPr>
          <a:xfrm rot="18600000">
            <a:off x="-145756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11. OA Smalltalk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EEF65B-483C-9ADB-DD63-E1107014DE5D}"/>
              </a:ext>
            </a:extLst>
          </p:cNvPr>
          <p:cNvSpPr txBox="1"/>
          <p:nvPr/>
        </p:nvSpPr>
        <p:spPr>
          <a:xfrm rot="18600000">
            <a:off x="1234661" y="3565979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12. OA Smalltalk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1E7B48-9549-E528-D733-29F2E9F3C89B}"/>
              </a:ext>
            </a:extLst>
          </p:cNvPr>
          <p:cNvSpPr txBox="1"/>
          <p:nvPr/>
        </p:nvSpPr>
        <p:spPr>
          <a:xfrm rot="18600000">
            <a:off x="2613404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13. OA Smalltalk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E66A33-DB06-8EFF-EAA2-72C5F6FFF7F3}"/>
              </a:ext>
            </a:extLst>
          </p:cNvPr>
          <p:cNvSpPr txBox="1"/>
          <p:nvPr/>
        </p:nvSpPr>
        <p:spPr>
          <a:xfrm rot="18600000">
            <a:off x="3989768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14. OA Smalltalk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2B1991-BD65-F73B-ECC2-F9177A84D6B1}"/>
              </a:ext>
            </a:extLst>
          </p:cNvPr>
          <p:cNvSpPr txBox="1"/>
          <p:nvPr/>
        </p:nvSpPr>
        <p:spPr>
          <a:xfrm rot="18600000">
            <a:off x="5370890" y="3565980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15. OA Smalltalk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FF98E0-4030-BD9B-36D5-4D2F2F211DA9}"/>
              </a:ext>
            </a:extLst>
          </p:cNvPr>
          <p:cNvSpPr txBox="1"/>
          <p:nvPr/>
        </p:nvSpPr>
        <p:spPr>
          <a:xfrm rot="18600000">
            <a:off x="6748639" y="3565978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16. OA Smalltalk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31137EC-E4A5-E2AA-F87D-2CA18FBA9CD5}"/>
              </a:ext>
            </a:extLst>
          </p:cNvPr>
          <p:cNvSpPr txBox="1"/>
          <p:nvPr/>
        </p:nvSpPr>
        <p:spPr>
          <a:xfrm rot="18600000">
            <a:off x="8129763" y="3565975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17. OA Smalltalk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B1C828-928D-461F-74E2-39CD5D35887A}"/>
              </a:ext>
            </a:extLst>
          </p:cNvPr>
          <p:cNvSpPr txBox="1"/>
          <p:nvPr/>
        </p:nvSpPr>
        <p:spPr>
          <a:xfrm rot="18600000">
            <a:off x="9510469" y="3565971"/>
            <a:ext cx="17100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1400" dirty="0">
                <a:latin typeface="Work Sans" pitchFamily="2" charset="0"/>
              </a:rPr>
              <a:t>18. OA Smalltalk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ADD4A-94B8-EED7-D2AE-AE054C28AFEF}"/>
              </a:ext>
            </a:extLst>
          </p:cNvPr>
          <p:cNvSpPr txBox="1"/>
          <p:nvPr/>
        </p:nvSpPr>
        <p:spPr>
          <a:xfrm>
            <a:off x="9471904" y="4493529"/>
            <a:ext cx="1787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Open Access und die Frage der Teilhabe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999CF2-6056-E625-E954-4A4111726E5D}"/>
              </a:ext>
            </a:extLst>
          </p:cNvPr>
          <p:cNvSpPr txBox="1"/>
          <p:nvPr/>
        </p:nvSpPr>
        <p:spPr>
          <a:xfrm>
            <a:off x="8091198" y="5803904"/>
            <a:ext cx="1787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OA Week 2021 – Sichtbarkeit von OA an Einrichtungen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EE032BC-A187-9A98-1CF1-D64FBE161299}"/>
              </a:ext>
            </a:extLst>
          </p:cNvPr>
          <p:cNvSpPr txBox="1"/>
          <p:nvPr/>
        </p:nvSpPr>
        <p:spPr>
          <a:xfrm>
            <a:off x="6703924" y="4426503"/>
            <a:ext cx="178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Publikations-fonds für Open-Access-Monografien des Landes Brandenburg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5B9B41-EE8A-4D5A-F44D-A1A5A8433C92}"/>
              </a:ext>
            </a:extLst>
          </p:cNvPr>
          <p:cNvSpPr txBox="1"/>
          <p:nvPr/>
        </p:nvSpPr>
        <p:spPr>
          <a:xfrm>
            <a:off x="5202435" y="5361997"/>
            <a:ext cx="1787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Work Sans" pitchFamily="2" charset="0"/>
              </a:rPr>
              <a:t>Projekt</a:t>
            </a:r>
            <a:r>
              <a:rPr lang="de-DE" sz="1600" i="1" dirty="0">
                <a:latin typeface="Work Sans" pitchFamily="2" charset="0"/>
              </a:rPr>
              <a:t> "Open Access an </a:t>
            </a:r>
            <a:r>
              <a:rPr lang="de-DE" sz="1600" i="1" dirty="0" err="1">
                <a:latin typeface="Work Sans" pitchFamily="2" charset="0"/>
              </a:rPr>
              <a:t>HAWen</a:t>
            </a:r>
            <a:r>
              <a:rPr lang="de-DE" sz="1600" i="1" dirty="0">
                <a:latin typeface="Work Sans" pitchFamily="2" charset="0"/>
              </a:rPr>
              <a:t> und </a:t>
            </a:r>
            <a:r>
              <a:rPr lang="de-DE" sz="1600" i="1" dirty="0" err="1">
                <a:latin typeface="Work Sans" pitchFamily="2" charset="0"/>
              </a:rPr>
              <a:t>PHen</a:t>
            </a:r>
            <a:r>
              <a:rPr lang="de-DE" sz="1600" i="1" dirty="0">
                <a:latin typeface="Work Sans" pitchFamily="2" charset="0"/>
              </a:rPr>
              <a:t> in Baden-Württemberg"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7050AC-B975-95D9-27D0-651FDCA845E5}"/>
              </a:ext>
            </a:extLst>
          </p:cNvPr>
          <p:cNvSpPr txBox="1"/>
          <p:nvPr/>
        </p:nvSpPr>
        <p:spPr>
          <a:xfrm>
            <a:off x="1196096" y="5735909"/>
            <a:ext cx="1787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DFG-Programm „Open-Access-Publikationskosten“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70A5DB-06BB-9266-682B-AB5D9884186C}"/>
              </a:ext>
            </a:extLst>
          </p:cNvPr>
          <p:cNvSpPr txBox="1"/>
          <p:nvPr/>
        </p:nvSpPr>
        <p:spPr>
          <a:xfrm>
            <a:off x="-48491" y="4493529"/>
            <a:ext cx="1521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>
                <a:latin typeface="Work Sans" pitchFamily="2" charset="0"/>
              </a:rPr>
              <a:t>Abschluss-veranstaltung Projekt OA-Kompetenz-entwicklung </a:t>
            </a:r>
          </a:p>
        </p:txBody>
      </p:sp>
      <p:pic>
        <p:nvPicPr>
          <p:cNvPr id="36" name="Picture 35" descr="A picture containing text, silhouette, vector graphics&#10;&#10;Description automatically generated">
            <a:extLst>
              <a:ext uri="{FF2B5EF4-FFF2-40B4-BE49-F238E27FC236}">
                <a16:creationId xmlns:a16="http://schemas.microsoft.com/office/drawing/2014/main" id="{13DE14B4-D2B8-DDB4-DA66-04CF8558B2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713" y="5179955"/>
            <a:ext cx="1441296" cy="1301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Picture 37" descr="A moon in the sky&#10;&#10;Description automatically generated with low confidence">
            <a:extLst>
              <a:ext uri="{FF2B5EF4-FFF2-40B4-BE49-F238E27FC236}">
                <a16:creationId xmlns:a16="http://schemas.microsoft.com/office/drawing/2014/main" id="{91DF3251-93EC-B20F-B8D6-77D718E0ED2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924" y="4536817"/>
            <a:ext cx="1797404" cy="1078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Picture 39" descr="A picture containing icon&#10;&#10;Description automatically generated">
            <a:extLst>
              <a:ext uri="{FF2B5EF4-FFF2-40B4-BE49-F238E27FC236}">
                <a16:creationId xmlns:a16="http://schemas.microsoft.com/office/drawing/2014/main" id="{CB150A9F-E555-97E4-287D-B22E3A258DC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332" y="5970857"/>
            <a:ext cx="979343" cy="919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2" name="Picture 41" descr="Shape&#10;&#10;Description automatically generated with low confidence">
            <a:extLst>
              <a:ext uri="{FF2B5EF4-FFF2-40B4-BE49-F238E27FC236}">
                <a16:creationId xmlns:a16="http://schemas.microsoft.com/office/drawing/2014/main" id="{DF98088D-8B06-7DFE-7C7D-73C84F88CD6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348" y="4315809"/>
            <a:ext cx="1265935" cy="106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1CB64A91-6EE7-3A84-F33F-DD49EE1AA05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30" y="5994004"/>
            <a:ext cx="1013366" cy="8453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6" name="Picture 45" descr="Icon&#10;&#10;Description automatically generated with medium confidence">
            <a:extLst>
              <a:ext uri="{FF2B5EF4-FFF2-40B4-BE49-F238E27FC236}">
                <a16:creationId xmlns:a16="http://schemas.microsoft.com/office/drawing/2014/main" id="{841C1600-1FB3-449F-7CC9-CB9CD613E93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6" y="4547844"/>
            <a:ext cx="1382092" cy="1264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8" name="Picture 47" descr="Icon&#10;&#10;Description automatically generated">
            <a:extLst>
              <a:ext uri="{FF2B5EF4-FFF2-40B4-BE49-F238E27FC236}">
                <a16:creationId xmlns:a16="http://schemas.microsoft.com/office/drawing/2014/main" id="{7DF557C9-7EF6-89D5-3843-E032F201289A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92" y="4848077"/>
            <a:ext cx="1431710" cy="1477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5691CA9-FE17-9973-34C6-0AD1633CBBB4}"/>
              </a:ext>
            </a:extLst>
          </p:cNvPr>
          <p:cNvCxnSpPr>
            <a:cxnSpLocks/>
          </p:cNvCxnSpPr>
          <p:nvPr/>
        </p:nvCxnSpPr>
        <p:spPr>
          <a:xfrm>
            <a:off x="2588740" y="1606378"/>
            <a:ext cx="0" cy="330351"/>
          </a:xfrm>
          <a:prstGeom prst="straightConnector1">
            <a:avLst/>
          </a:prstGeom>
          <a:ln>
            <a:solidFill>
              <a:srgbClr val="E15A6D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07A2573-D492-D3CB-A8CA-A9C62632DC4E}"/>
              </a:ext>
            </a:extLst>
          </p:cNvPr>
          <p:cNvSpPr txBox="1"/>
          <p:nvPr/>
        </p:nvSpPr>
        <p:spPr>
          <a:xfrm>
            <a:off x="2058525" y="1045935"/>
            <a:ext cx="1060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E15A6D"/>
                </a:solidFill>
                <a:latin typeface="Work Sans" pitchFamily="2" charset="0"/>
              </a:rPr>
              <a:t>Start VuK</a:t>
            </a:r>
            <a:endParaRPr lang="de-DE" sz="1600" dirty="0">
              <a:solidFill>
                <a:srgbClr val="E15A6D"/>
              </a:solidFill>
              <a:latin typeface="Work Sans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CFB87B-34F9-63F5-D923-BBD56F3B343F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7350210" y="1771553"/>
            <a:ext cx="0" cy="165176"/>
          </a:xfrm>
          <a:prstGeom prst="straightConnector1">
            <a:avLst/>
          </a:prstGeom>
          <a:ln>
            <a:solidFill>
              <a:srgbClr val="E15A6D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C0825AB-ABD2-9D4A-508F-F8A7E1A8FEEF}"/>
              </a:ext>
            </a:extLst>
          </p:cNvPr>
          <p:cNvSpPr txBox="1"/>
          <p:nvPr/>
        </p:nvSpPr>
        <p:spPr>
          <a:xfrm>
            <a:off x="6637012" y="1186778"/>
            <a:ext cx="1426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E15A6D"/>
                </a:solidFill>
                <a:latin typeface="Work Sans" pitchFamily="2" charset="0"/>
              </a:rPr>
              <a:t>Start </a:t>
            </a:r>
            <a:r>
              <a:rPr lang="en-US" sz="1600" dirty="0" err="1">
                <a:solidFill>
                  <a:srgbClr val="E15A6D"/>
                </a:solidFill>
                <a:latin typeface="Work Sans" pitchFamily="2" charset="0"/>
              </a:rPr>
              <a:t>Monofonds</a:t>
            </a:r>
            <a:endParaRPr lang="de-DE" sz="1600" dirty="0">
              <a:solidFill>
                <a:srgbClr val="E15A6D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16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C093A1-6147-279E-2605-C29116E93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3340"/>
            <a:ext cx="10515600" cy="1325563"/>
          </a:xfrm>
        </p:spPr>
        <p:txBody>
          <a:bodyPr/>
          <a:lstStyle/>
          <a:p>
            <a:r>
              <a:rPr lang="en-US" dirty="0" err="1"/>
              <a:t>Themen</a:t>
            </a:r>
            <a:r>
              <a:rPr lang="en-US" dirty="0"/>
              <a:t> OA Smalltalk 2021</a:t>
            </a:r>
            <a:endParaRPr lang="de-DE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986E01-4E31-FF3C-0DC1-517F46C0DF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7362" y="1249680"/>
            <a:ext cx="9877275" cy="555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5691"/>
      </p:ext>
    </p:extLst>
  </p:cSld>
  <p:clrMapOvr>
    <a:masterClrMapping/>
  </p:clrMapOvr>
</p:sld>
</file>

<file path=ppt/theme/theme1.xml><?xml version="1.0" encoding="utf-8"?>
<a:theme xmlns:a="http://schemas.openxmlformats.org/drawingml/2006/main" name="VuK_filled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3555A5"/>
      </a:hlink>
      <a:folHlink>
        <a:srgbClr val="355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uK_Template_Basic.potx" id="{7BB0EB18-9CFB-48B5-B5C7-B61A665C8683}" vid="{ED02EE16-0AE4-4200-B340-AB1AB2FCF5DC}"/>
    </a:ext>
  </a:extLst>
</a:theme>
</file>

<file path=ppt/theme/theme2.xml><?xml version="1.0" encoding="utf-8"?>
<a:theme xmlns:a="http://schemas.openxmlformats.org/drawingml/2006/main" name="VuK_empty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1F3864"/>
      </a:hlink>
      <a:folHlink>
        <a:srgbClr val="1F386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uK_Template_Basic.potx" id="{7BB0EB18-9CFB-48B5-B5C7-B61A665C8683}" vid="{74F581D9-D9AF-42A5-A381-4A3686E2DC9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VuK_Template_Basic</Template>
  <TotalTime>0</TotalTime>
  <Words>588</Words>
  <Application>Microsoft Office PowerPoint</Application>
  <PresentationFormat>Widescreen</PresentationFormat>
  <Paragraphs>128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Work Sans</vt:lpstr>
      <vt:lpstr>Work Sans SemiBold</vt:lpstr>
      <vt:lpstr>VuK_filled</vt:lpstr>
      <vt:lpstr>VuK_empty</vt:lpstr>
      <vt:lpstr>25. OA Smalltalk</vt:lpstr>
      <vt:lpstr>Warum OA Smalltalk?</vt:lpstr>
      <vt:lpstr>Warum OA-Smalltalk?</vt:lpstr>
      <vt:lpstr>Format (initial)</vt:lpstr>
      <vt:lpstr>Evaluation – Open-Access-Small-Talk </vt:lpstr>
      <vt:lpstr>OA Smalltalk 2020</vt:lpstr>
      <vt:lpstr>Themen OA Smalltalk 2020</vt:lpstr>
      <vt:lpstr>OA Smalltalk 2021</vt:lpstr>
      <vt:lpstr>Themen OA Smalltalk 2021</vt:lpstr>
      <vt:lpstr>OA Smalltalk 2022</vt:lpstr>
      <vt:lpstr>Themen OA Smalltalk 2022</vt:lpstr>
      <vt:lpstr>Der OA Smalltalk der Zukunft</vt:lpstr>
      <vt:lpstr>Vernetzungs- und Kompetenzstelle Open Access Brandenburg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Philipp Falkenburg</dc:creator>
  <cp:lastModifiedBy>Philipp Falkenburg</cp:lastModifiedBy>
  <cp:revision>19</cp:revision>
  <dcterms:created xsi:type="dcterms:W3CDTF">2022-08-18T09:08:46Z</dcterms:created>
  <dcterms:modified xsi:type="dcterms:W3CDTF">2022-09-01T11:27:07Z</dcterms:modified>
</cp:coreProperties>
</file>