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F622-17D4-45EC-BC05-57CA4B32EB3F}" type="datetimeFigureOut">
              <a:rPr lang="it-IT" smtClean="0"/>
              <a:t>01/09/2022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60C4-A076-4EC8-9944-4CC7FDAA4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174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F622-17D4-45EC-BC05-57CA4B32EB3F}" type="datetimeFigureOut">
              <a:rPr lang="it-IT" smtClean="0"/>
              <a:t>01/09/2022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60C4-A076-4EC8-9944-4CC7FDAA4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32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F622-17D4-45EC-BC05-57CA4B32EB3F}" type="datetimeFigureOut">
              <a:rPr lang="it-IT" smtClean="0"/>
              <a:t>01/09/2022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60C4-A076-4EC8-9944-4CC7FDAA4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6143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F622-17D4-45EC-BC05-57CA4B32EB3F}" type="datetimeFigureOut">
              <a:rPr lang="it-IT" smtClean="0"/>
              <a:t>01/09/2022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60C4-A076-4EC8-9944-4CC7FDAA4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9299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F622-17D4-45EC-BC05-57CA4B32EB3F}" type="datetimeFigureOut">
              <a:rPr lang="it-IT" smtClean="0"/>
              <a:t>01/09/2022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60C4-A076-4EC8-9944-4CC7FDAA4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7600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F622-17D4-45EC-BC05-57CA4B32EB3F}" type="datetimeFigureOut">
              <a:rPr lang="it-IT" smtClean="0"/>
              <a:t>01/09/2022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60C4-A076-4EC8-9944-4CC7FDAA4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638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F622-17D4-45EC-BC05-57CA4B32EB3F}" type="datetimeFigureOut">
              <a:rPr lang="it-IT" smtClean="0"/>
              <a:t>01/09/2022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60C4-A076-4EC8-9944-4CC7FDAA4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0105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F622-17D4-45EC-BC05-57CA4B32EB3F}" type="datetimeFigureOut">
              <a:rPr lang="it-IT" smtClean="0"/>
              <a:t>01/09/2022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60C4-A076-4EC8-9944-4CC7FDAA4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4757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F622-17D4-45EC-BC05-57CA4B32EB3F}" type="datetimeFigureOut">
              <a:rPr lang="it-IT" smtClean="0"/>
              <a:t>01/09/2022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60C4-A076-4EC8-9944-4CC7FDAA4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7382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F622-17D4-45EC-BC05-57CA4B32EB3F}" type="datetimeFigureOut">
              <a:rPr lang="it-IT" smtClean="0"/>
              <a:t>01/09/2022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60C4-A076-4EC8-9944-4CC7FDAA4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2051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F622-17D4-45EC-BC05-57CA4B32EB3F}" type="datetimeFigureOut">
              <a:rPr lang="it-IT" smtClean="0"/>
              <a:t>01/09/2022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60C4-A076-4EC8-9944-4CC7FDAA4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8842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0F622-17D4-45EC-BC05-57CA4B32EB3F}" type="datetimeFigureOut">
              <a:rPr lang="it-IT" smtClean="0"/>
              <a:t>01/09/2022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460C4-A076-4EC8-9944-4CC7FDAA4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8249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Ici’s</a:t>
            </a:r>
            <a:r>
              <a:rPr lang="it-IT" dirty="0" smtClean="0"/>
              <a:t> treatment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94555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405466"/>
            <a:ext cx="10515600" cy="1325563"/>
          </a:xfrm>
        </p:spPr>
        <p:txBody>
          <a:bodyPr/>
          <a:lstStyle/>
          <a:p>
            <a:pPr algn="ctr"/>
            <a:r>
              <a:rPr lang="it-IT" b="1" dirty="0" smtClean="0"/>
              <a:t>NFKB </a:t>
            </a:r>
            <a:r>
              <a:rPr lang="it-IT" b="1" dirty="0" err="1" smtClean="0"/>
              <a:t>expression</a:t>
            </a:r>
            <a:r>
              <a:rPr lang="it-IT" b="1" dirty="0" smtClean="0"/>
              <a:t> (%)</a:t>
            </a:r>
            <a:endParaRPr lang="it-IT" b="1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164" t="9092" r="6255" b="53573"/>
          <a:stretch/>
        </p:blipFill>
        <p:spPr>
          <a:xfrm>
            <a:off x="-1" y="2420471"/>
            <a:ext cx="5933353" cy="4276165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6" t="8944" r="4996" b="53293"/>
          <a:stretch/>
        </p:blipFill>
        <p:spPr>
          <a:xfrm>
            <a:off x="5835957" y="2568388"/>
            <a:ext cx="6356043" cy="4243011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389965" y="1936376"/>
            <a:ext cx="2097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P.value</a:t>
            </a:r>
            <a:r>
              <a:rPr lang="it-IT" dirty="0" smtClean="0"/>
              <a:t>: 0,007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6512859" y="2051139"/>
            <a:ext cx="2097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P.value</a:t>
            </a:r>
            <a:r>
              <a:rPr lang="it-IT" dirty="0" smtClean="0"/>
              <a:t>: 0,020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65286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578224"/>
            <a:ext cx="8763000" cy="1112464"/>
          </a:xfrm>
        </p:spPr>
        <p:txBody>
          <a:bodyPr>
            <a:normAutofit/>
          </a:bodyPr>
          <a:lstStyle/>
          <a:p>
            <a:r>
              <a:rPr lang="it-IT" dirty="0" smtClean="0"/>
              <a:t>SIGN. STAT: variabili quantitative 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175" y="2910063"/>
            <a:ext cx="8247448" cy="3903954"/>
          </a:xfrm>
          <a:prstGeom prst="rect">
            <a:avLst/>
          </a:prstGeom>
        </p:spPr>
      </p:pic>
      <p:sp>
        <p:nvSpPr>
          <p:cNvPr id="5" name="Ovale 4"/>
          <p:cNvSpPr/>
          <p:nvPr/>
        </p:nvSpPr>
        <p:spPr>
          <a:xfrm>
            <a:off x="6104965" y="4047565"/>
            <a:ext cx="564776" cy="5782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/>
          <p:cNvSpPr/>
          <p:nvPr/>
        </p:nvSpPr>
        <p:spPr>
          <a:xfrm>
            <a:off x="6104965" y="5556052"/>
            <a:ext cx="564776" cy="5782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573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34036" y="0"/>
            <a:ext cx="10515600" cy="791322"/>
          </a:xfrm>
        </p:spPr>
        <p:txBody>
          <a:bodyPr/>
          <a:lstStyle/>
          <a:p>
            <a:pPr algn="ctr"/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HYPERTROPHY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181" r="11761"/>
          <a:stretch/>
        </p:blipFill>
        <p:spPr>
          <a:xfrm>
            <a:off x="94129" y="1371601"/>
            <a:ext cx="7884600" cy="54864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3093" y="4343400"/>
            <a:ext cx="4448907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52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2365" y="136525"/>
            <a:ext cx="10515600" cy="1325563"/>
          </a:xfrm>
        </p:spPr>
        <p:txBody>
          <a:bodyPr/>
          <a:lstStyle/>
          <a:p>
            <a:pPr algn="ctr"/>
            <a:r>
              <a:rPr lang="it-IT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Lymphocyte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infiltrate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26" t="8108" r="12125"/>
          <a:stretch/>
        </p:blipFill>
        <p:spPr>
          <a:xfrm>
            <a:off x="0" y="2344881"/>
            <a:ext cx="7194176" cy="451311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179" y="4787153"/>
            <a:ext cx="4764822" cy="207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09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4087"/>
          </a:xfrm>
        </p:spPr>
        <p:txBody>
          <a:bodyPr/>
          <a:lstStyle/>
          <a:p>
            <a:pPr algn="ctr"/>
            <a:r>
              <a:rPr lang="it-IT" b="1" dirty="0" err="1" smtClean="0"/>
              <a:t>Fibrosis</a:t>
            </a:r>
            <a:endParaRPr lang="it-IT" b="1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563" r="15774"/>
          <a:stretch/>
        </p:blipFill>
        <p:spPr>
          <a:xfrm>
            <a:off x="0" y="1726963"/>
            <a:ext cx="7837209" cy="5131037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647" y="4590211"/>
            <a:ext cx="4369353" cy="226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61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necrosi non si presenta in nessun caso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663663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29</Words>
  <Application>Microsoft Office PowerPoint</Application>
  <PresentationFormat>Widescreen</PresentationFormat>
  <Paragraphs>9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di Office</vt:lpstr>
      <vt:lpstr>Ici’s treatment</vt:lpstr>
      <vt:lpstr>NFKB expression (%)</vt:lpstr>
      <vt:lpstr>SIGN. STAT: variabili quantitative </vt:lpstr>
      <vt:lpstr>HYPERTROPHY</vt:lpstr>
      <vt:lpstr>Lymphocyte infiltrate</vt:lpstr>
      <vt:lpstr>Fibrosis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Utente Cardiologia</cp:lastModifiedBy>
  <cp:revision>7</cp:revision>
  <dcterms:created xsi:type="dcterms:W3CDTF">2022-04-26T13:10:09Z</dcterms:created>
  <dcterms:modified xsi:type="dcterms:W3CDTF">2022-09-01T09:32:38Z</dcterms:modified>
</cp:coreProperties>
</file>