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7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64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34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14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8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089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4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3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988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2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7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5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580C3-63A1-47B5-B9CE-5B29B2903921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61AF4-8D78-4EF3-B81A-2F4DCEDCC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8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em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44" r="1947" b="26026"/>
          <a:stretch/>
        </p:blipFill>
        <p:spPr>
          <a:xfrm>
            <a:off x="4171920" y="4152809"/>
            <a:ext cx="4023850" cy="21970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20" y="284285"/>
            <a:ext cx="4023849" cy="313508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49964" y="284285"/>
            <a:ext cx="4023849" cy="3135086"/>
            <a:chOff x="580709" y="609600"/>
            <a:chExt cx="4023849" cy="313508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709" y="609600"/>
              <a:ext cx="4023849" cy="313508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1314450" y="1264444"/>
              <a:ext cx="1893094" cy="64294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5991824" y="5821928"/>
            <a:ext cx="5309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[nm]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 rot="4620633">
            <a:off x="4029096" y="5289236"/>
            <a:ext cx="5309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[nm]</a:t>
            </a:r>
            <a:endParaRPr lang="en-US" sz="14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4" y="3419371"/>
            <a:ext cx="4023848" cy="31350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t="6766" b="44929"/>
          <a:stretch/>
        </p:blipFill>
        <p:spPr>
          <a:xfrm>
            <a:off x="8215238" y="4186097"/>
            <a:ext cx="3957291" cy="163816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876300" y="4711700"/>
            <a:ext cx="245364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7"/>
          <a:srcRect t="3532" b="43308"/>
          <a:stretch/>
        </p:blipFill>
        <p:spPr>
          <a:xfrm>
            <a:off x="8195768" y="1130262"/>
            <a:ext cx="3996232" cy="15238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8226" y="99619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2815" y="99619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95768" y="99619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9095" y="3229792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3684" y="3229792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637" y="3229792"/>
            <a:ext cx="48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de-CH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87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Agata Nora Krywko-Cendrowska</dc:creator>
  <cp:lastModifiedBy>Viviana Maffeis</cp:lastModifiedBy>
  <cp:revision>6</cp:revision>
  <dcterms:created xsi:type="dcterms:W3CDTF">2022-04-01T13:10:34Z</dcterms:created>
  <dcterms:modified xsi:type="dcterms:W3CDTF">2022-04-01T13:50:10Z</dcterms:modified>
</cp:coreProperties>
</file>