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8"/>
  </p:normalViewPr>
  <p:slideViewPr>
    <p:cSldViewPr snapToGrid="0" snapToObjects="1">
      <p:cViewPr>
        <p:scale>
          <a:sx n="193" d="100"/>
          <a:sy n="193" d="100"/>
        </p:scale>
        <p:origin x="144" y="-2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A2E65D-2639-8BE6-8662-17D0AED3DF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34A7943-F13A-F49C-FD0B-5A3B5F6747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7BB1235-DA5B-320D-D93A-E007CE55B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B4267-1022-7445-AC85-A8E7B67FEADE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3AEFEC-EE03-BC2B-C7F0-91B7D6D9E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A866277-3D9F-35D0-88FD-93FF47F5C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40549-BFD8-9C4F-84E2-C55291E102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934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4B60DE-6268-C1B8-BA4A-05F66B90E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3B94F2D-D691-AB75-5873-95A2582B3B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F04AD7-6739-F0C0-9027-7D47D1125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B4267-1022-7445-AC85-A8E7B67FEADE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B5990C4-5A91-EE7F-9BBB-9B1AB6B7F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CC0FC36-1493-8275-8134-D56E9CCD3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40549-BFD8-9C4F-84E2-C55291E102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605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80C93BA-61E7-9D83-55DA-983527E787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70A33A3-B916-C0E7-5646-FDC01A2748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73B447E-7533-66DB-D434-FE35DF82E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B4267-1022-7445-AC85-A8E7B67FEADE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C9595B-70E0-ADF3-0273-AB641CA3E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7ED83F5-5C15-7775-9A77-2FE0D8231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40549-BFD8-9C4F-84E2-C55291E102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009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5F12F7-9F66-3743-02FC-0758DEB56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697B08-D23D-E3DE-48B1-0E35DC9CE3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59B580F-4699-6B40-7137-FA88423C1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B4267-1022-7445-AC85-A8E7B67FEADE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985EFB0-ED24-9D78-F837-5913B1590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7CE9817-B660-5986-5B16-D655024BB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40549-BFD8-9C4F-84E2-C55291E102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5473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617966-F062-7418-2212-68679D51B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368D1EE-57D1-B0C1-97FE-AAB0C116E1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38EBC6E-65E3-F4F6-1A4B-E9DE0D4F8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B4267-1022-7445-AC85-A8E7B67FEADE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4C0E7BA-3639-09FF-DB55-DA923AB30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840B993-FA58-1DDF-C8AB-FC2766B7D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40549-BFD8-9C4F-84E2-C55291E102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3736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C2F99E-2BA1-B70E-06E3-A8F2234CF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9849043-A517-152F-D419-B92DFB67BF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633B0C0-FD97-4933-2D89-B50A5D737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01487F1-1414-B00F-FFE1-A807DD501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B4267-1022-7445-AC85-A8E7B67FEADE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99342AC-EF75-4EB5-0F73-6CB4F05BE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53FACE0-97FC-0F6D-A89E-6CBB6E5FD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40549-BFD8-9C4F-84E2-C55291E102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213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DB25E93-DB58-F7FF-BB72-FB92C3231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F9D31E1-75DE-5348-697B-3DAB59D28F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418B888-3255-FFBD-7BAC-5790EAB38C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8FC3DE3-EADC-A676-28C4-998F865BEA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C4FA4BB-93EF-D9B7-D4D0-A2376150B9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EB7C62F3-913E-4CAB-5F7E-7EC64FABD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B4267-1022-7445-AC85-A8E7B67FEADE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278AEF3-6444-9D24-17E1-FBFB7D92A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780CAE4-9435-7541-A943-8AEF0F7FC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40549-BFD8-9C4F-84E2-C55291E102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0592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6ED57DB-A202-42C6-7C86-2B2F46D27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7344BB7-7FFB-1CB7-0D06-B071F6B87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B4267-1022-7445-AC85-A8E7B67FEADE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3681D1A-5834-4C9E-4CDF-56DF6269D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61C01DAC-D7D0-EE2D-E6E1-EB431C955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40549-BFD8-9C4F-84E2-C55291E102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0788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FA8469A-9C51-DD3F-3989-E94CC36B9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B4267-1022-7445-AC85-A8E7B67FEADE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350F7AC-DC02-771D-BCB2-7D5269D22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87FE99F-1DD6-3729-8505-802240CB9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40549-BFD8-9C4F-84E2-C55291E102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38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4BDA38-1B4E-6F9A-E731-66639E6AB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4D457DC-5B3A-0E95-2B93-16C31774A7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993BC67-22DF-21B7-9131-0F1103FB81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2441B47-4E0F-28EB-3771-098EB8849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B4267-1022-7445-AC85-A8E7B67FEADE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342D07D-8687-7A2A-6330-6EBA45BFB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D5C8596-C6B7-223B-71A6-F8C8BFF37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40549-BFD8-9C4F-84E2-C55291E102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7820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1205E6E-8E17-7066-AC9F-E5679667E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54F3019-C8AB-35D1-64B9-2152255C7B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42BD08B-EB93-11D4-F504-CEDC739A4C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23FB3C3-B9C9-0FFA-D0BC-517D35F2F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B4267-1022-7445-AC85-A8E7B67FEADE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D2F31D3-02EB-EF8B-1FA7-D740F6185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51345F-1F4D-08A8-15AF-199494739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40549-BFD8-9C4F-84E2-C55291E102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7092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2AE1F7D-C553-EE3D-83B1-230F871E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4B54186-9642-B174-5D9B-14267EDBE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0541FB-6880-4389-41C4-AA9EAD81DA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B4267-1022-7445-AC85-A8E7B67FEADE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E1658F5-C0AA-D744-A3A0-614FC80780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EDF0DDA-8EB8-7A94-08A4-7816A58890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40549-BFD8-9C4F-84E2-C55291E102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5042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5AAEB1DC-D622-3845-619F-4C121D55931A}"/>
              </a:ext>
            </a:extLst>
          </p:cNvPr>
          <p:cNvSpPr txBox="1"/>
          <p:nvPr/>
        </p:nvSpPr>
        <p:spPr>
          <a:xfrm>
            <a:off x="1658337" y="4812029"/>
            <a:ext cx="46358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kumimoji="1"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kumimoji="1"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ja-JP" sz="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1"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1"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kumimoji="1" lang="en-US" altLang="ja-JP" sz="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1"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1" lang="ja-JP" altLang="en-US" sz="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7110DEA2-0302-25D1-C17E-4BD2C2B65AD3}"/>
              </a:ext>
            </a:extLst>
          </p:cNvPr>
          <p:cNvSpPr txBox="1"/>
          <p:nvPr/>
        </p:nvSpPr>
        <p:spPr>
          <a:xfrm>
            <a:off x="2046414" y="4880812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Manhattan Distance</a:t>
            </a:r>
          </a:p>
          <a:p>
            <a:r>
              <a:rPr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|x</a:t>
            </a:r>
            <a:r>
              <a:rPr lang="en-US" altLang="ja-JP" sz="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ja-JP" sz="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|+|</a:t>
            </a:r>
            <a:r>
              <a:rPr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ja-JP" sz="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ja-JP" sz="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|=5</a:t>
            </a: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42BB5CBC-C586-4CE2-BC0D-63D34E5B7B37}"/>
              </a:ext>
            </a:extLst>
          </p:cNvPr>
          <p:cNvCxnSpPr>
            <a:cxnSpLocks/>
          </p:cNvCxnSpPr>
          <p:nvPr/>
        </p:nvCxnSpPr>
        <p:spPr>
          <a:xfrm>
            <a:off x="1364914" y="5229000"/>
            <a:ext cx="187200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0309EB3C-D776-4A66-00E0-2392FA412D11}"/>
              </a:ext>
            </a:extLst>
          </p:cNvPr>
          <p:cNvCxnSpPr>
            <a:cxnSpLocks/>
          </p:cNvCxnSpPr>
          <p:nvPr/>
        </p:nvCxnSpPr>
        <p:spPr>
          <a:xfrm rot="16200000">
            <a:off x="500914" y="4365000"/>
            <a:ext cx="187200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CC85F6A-C093-3A16-E9E3-5AEB187F3582}"/>
              </a:ext>
            </a:extLst>
          </p:cNvPr>
          <p:cNvSpPr txBox="1"/>
          <p:nvPr/>
        </p:nvSpPr>
        <p:spPr>
          <a:xfrm>
            <a:off x="1211123" y="5218311"/>
            <a:ext cx="2584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kumimoji="1" lang="ja-JP" altLang="en-US" sz="8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F23858C5-7D5B-B83D-D379-5600B087B25D}"/>
              </a:ext>
            </a:extLst>
          </p:cNvPr>
          <p:cNvCxnSpPr>
            <a:cxnSpLocks/>
          </p:cNvCxnSpPr>
          <p:nvPr/>
        </p:nvCxnSpPr>
        <p:spPr>
          <a:xfrm>
            <a:off x="1760767" y="5193000"/>
            <a:ext cx="0" cy="7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75F62370-15DF-87F8-8A7C-6FB9A894565E}"/>
              </a:ext>
            </a:extLst>
          </p:cNvPr>
          <p:cNvCxnSpPr>
            <a:cxnSpLocks/>
          </p:cNvCxnSpPr>
          <p:nvPr/>
        </p:nvCxnSpPr>
        <p:spPr>
          <a:xfrm>
            <a:off x="2084620" y="5193000"/>
            <a:ext cx="0" cy="7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0FB7EED3-70A9-038D-D1FA-A4BAD136F782}"/>
              </a:ext>
            </a:extLst>
          </p:cNvPr>
          <p:cNvCxnSpPr>
            <a:cxnSpLocks/>
          </p:cNvCxnSpPr>
          <p:nvPr/>
        </p:nvCxnSpPr>
        <p:spPr>
          <a:xfrm>
            <a:off x="2408473" y="5193000"/>
            <a:ext cx="0" cy="7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3DC55D97-AC65-D188-150D-1A7F9F996982}"/>
              </a:ext>
            </a:extLst>
          </p:cNvPr>
          <p:cNvCxnSpPr>
            <a:cxnSpLocks/>
          </p:cNvCxnSpPr>
          <p:nvPr/>
        </p:nvCxnSpPr>
        <p:spPr>
          <a:xfrm>
            <a:off x="2732326" y="5193000"/>
            <a:ext cx="0" cy="7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233728CA-C9D4-0420-B7CE-478FB311F57E}"/>
              </a:ext>
            </a:extLst>
          </p:cNvPr>
          <p:cNvCxnSpPr>
            <a:cxnSpLocks/>
          </p:cNvCxnSpPr>
          <p:nvPr/>
        </p:nvCxnSpPr>
        <p:spPr>
          <a:xfrm>
            <a:off x="3056177" y="5193000"/>
            <a:ext cx="0" cy="7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DD84C229-90F7-2E81-F837-8739430CF31F}"/>
              </a:ext>
            </a:extLst>
          </p:cNvPr>
          <p:cNvCxnSpPr>
            <a:cxnSpLocks/>
          </p:cNvCxnSpPr>
          <p:nvPr/>
        </p:nvCxnSpPr>
        <p:spPr>
          <a:xfrm rot="5400000">
            <a:off x="1436914" y="5193000"/>
            <a:ext cx="0" cy="7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17659976-51CE-6413-9F2C-6B52D5081644}"/>
              </a:ext>
            </a:extLst>
          </p:cNvPr>
          <p:cNvCxnSpPr>
            <a:cxnSpLocks/>
          </p:cNvCxnSpPr>
          <p:nvPr/>
        </p:nvCxnSpPr>
        <p:spPr>
          <a:xfrm>
            <a:off x="1400914" y="3605805"/>
            <a:ext cx="7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1365155F-BA0A-17E4-A448-A10FB4B9FCBD}"/>
              </a:ext>
            </a:extLst>
          </p:cNvPr>
          <p:cNvCxnSpPr>
            <a:cxnSpLocks/>
          </p:cNvCxnSpPr>
          <p:nvPr/>
        </p:nvCxnSpPr>
        <p:spPr>
          <a:xfrm>
            <a:off x="1400914" y="3930444"/>
            <a:ext cx="7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B6549BAE-F9E1-E2AF-902C-D7BAD2E9E9EF}"/>
              </a:ext>
            </a:extLst>
          </p:cNvPr>
          <p:cNvCxnSpPr>
            <a:cxnSpLocks/>
          </p:cNvCxnSpPr>
          <p:nvPr/>
        </p:nvCxnSpPr>
        <p:spPr>
          <a:xfrm>
            <a:off x="1400914" y="4255083"/>
            <a:ext cx="7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952CF2E9-0673-3098-DF63-E522E25CF1BB}"/>
              </a:ext>
            </a:extLst>
          </p:cNvPr>
          <p:cNvCxnSpPr>
            <a:cxnSpLocks/>
          </p:cNvCxnSpPr>
          <p:nvPr/>
        </p:nvCxnSpPr>
        <p:spPr>
          <a:xfrm>
            <a:off x="1400914" y="4579722"/>
            <a:ext cx="7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30B9333F-3D6F-AD5C-17DD-29D513189E09}"/>
              </a:ext>
            </a:extLst>
          </p:cNvPr>
          <p:cNvCxnSpPr>
            <a:cxnSpLocks/>
          </p:cNvCxnSpPr>
          <p:nvPr/>
        </p:nvCxnSpPr>
        <p:spPr>
          <a:xfrm>
            <a:off x="1400914" y="4904361"/>
            <a:ext cx="7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円/楕円 25">
            <a:extLst>
              <a:ext uri="{FF2B5EF4-FFF2-40B4-BE49-F238E27FC236}">
                <a16:creationId xmlns:a16="http://schemas.microsoft.com/office/drawing/2014/main" id="{A83C4597-0EA0-3208-57BE-65AF1A62E23F}"/>
              </a:ext>
            </a:extLst>
          </p:cNvPr>
          <p:cNvSpPr/>
          <p:nvPr/>
        </p:nvSpPr>
        <p:spPr>
          <a:xfrm>
            <a:off x="2689650" y="3894441"/>
            <a:ext cx="72000" cy="72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4DE46A9A-8DFA-D475-2D22-73E349FA1284}"/>
              </a:ext>
            </a:extLst>
          </p:cNvPr>
          <p:cNvSpPr txBox="1"/>
          <p:nvPr/>
        </p:nvSpPr>
        <p:spPr>
          <a:xfrm>
            <a:off x="2689650" y="3771231"/>
            <a:ext cx="45076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kumimoji="1"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kumimoji="1"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ja-JP" sz="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1"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1"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kumimoji="1" lang="en-US" altLang="ja-JP" sz="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1"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1" lang="ja-JP" altLang="en-US" sz="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DA482CF1-7EF8-BE6C-7454-B0D95C8258C5}"/>
              </a:ext>
            </a:extLst>
          </p:cNvPr>
          <p:cNvCxnSpPr>
            <a:cxnSpLocks/>
            <a:stCxn id="25" idx="6"/>
          </p:cNvCxnSpPr>
          <p:nvPr/>
        </p:nvCxnSpPr>
        <p:spPr>
          <a:xfrm>
            <a:off x="2118414" y="4904361"/>
            <a:ext cx="611910" cy="1"/>
          </a:xfrm>
          <a:prstGeom prst="line">
            <a:avLst/>
          </a:prstGeom>
          <a:ln w="127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AFA8EA1D-DE92-90EC-C727-E8E8050F46B1}"/>
              </a:ext>
            </a:extLst>
          </p:cNvPr>
          <p:cNvCxnSpPr>
            <a:cxnSpLocks/>
            <a:stCxn id="26" idx="4"/>
          </p:cNvCxnSpPr>
          <p:nvPr/>
        </p:nvCxnSpPr>
        <p:spPr>
          <a:xfrm>
            <a:off x="2725650" y="3966441"/>
            <a:ext cx="0" cy="937920"/>
          </a:xfrm>
          <a:prstGeom prst="line">
            <a:avLst/>
          </a:prstGeom>
          <a:ln w="127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D54D7843-0B70-D3E0-1991-0B5DBF8F1E73}"/>
              </a:ext>
            </a:extLst>
          </p:cNvPr>
          <p:cNvSpPr txBox="1"/>
          <p:nvPr/>
        </p:nvSpPr>
        <p:spPr>
          <a:xfrm>
            <a:off x="1568746" y="3621436"/>
            <a:ext cx="10230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Chebyshev Distance</a:t>
            </a:r>
          </a:p>
          <a:p>
            <a:r>
              <a:rPr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|x</a:t>
            </a:r>
            <a:r>
              <a:rPr lang="en-US" altLang="ja-JP" sz="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ja-JP" sz="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|, |</a:t>
            </a:r>
            <a:r>
              <a:rPr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ja-JP" sz="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ja-JP" sz="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|)=3</a:t>
            </a:r>
          </a:p>
        </p:txBody>
      </p: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243B78B6-E0C8-2B7B-32ED-7E01A64B2244}"/>
              </a:ext>
            </a:extLst>
          </p:cNvPr>
          <p:cNvCxnSpPr>
            <a:cxnSpLocks/>
          </p:cNvCxnSpPr>
          <p:nvPr/>
        </p:nvCxnSpPr>
        <p:spPr>
          <a:xfrm>
            <a:off x="2080266" y="3929213"/>
            <a:ext cx="611910" cy="1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FD745813-2191-C7D4-7880-B9315A6D2D62}"/>
              </a:ext>
            </a:extLst>
          </p:cNvPr>
          <p:cNvCxnSpPr>
            <a:cxnSpLocks/>
          </p:cNvCxnSpPr>
          <p:nvPr/>
        </p:nvCxnSpPr>
        <p:spPr>
          <a:xfrm>
            <a:off x="2080266" y="3922863"/>
            <a:ext cx="0" cy="946800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円/楕円 24">
            <a:extLst>
              <a:ext uri="{FF2B5EF4-FFF2-40B4-BE49-F238E27FC236}">
                <a16:creationId xmlns:a16="http://schemas.microsoft.com/office/drawing/2014/main" id="{C3F42A42-A29E-9B9C-EDBD-7ADDB7AE1490}"/>
              </a:ext>
            </a:extLst>
          </p:cNvPr>
          <p:cNvSpPr/>
          <p:nvPr/>
        </p:nvSpPr>
        <p:spPr>
          <a:xfrm>
            <a:off x="2046414" y="4868361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67C24544-EA4B-23EE-6241-903C353F33DC}"/>
              </a:ext>
            </a:extLst>
          </p:cNvPr>
          <p:cNvCxnSpPr>
            <a:cxnSpLocks/>
            <a:stCxn id="25" idx="7"/>
            <a:endCxn id="26" idx="3"/>
          </p:cNvCxnSpPr>
          <p:nvPr/>
        </p:nvCxnSpPr>
        <p:spPr>
          <a:xfrm flipV="1">
            <a:off x="2107870" y="3955897"/>
            <a:ext cx="592324" cy="923008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A075D89B-DB60-0709-3D8B-2AA8D6259E87}"/>
              </a:ext>
            </a:extLst>
          </p:cNvPr>
          <p:cNvSpPr txBox="1"/>
          <p:nvPr/>
        </p:nvSpPr>
        <p:spPr>
          <a:xfrm>
            <a:off x="1439160" y="4146225"/>
            <a:ext cx="10390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Euclidean Distance</a:t>
            </a:r>
          </a:p>
          <a:p>
            <a:pPr algn="r"/>
            <a:r>
              <a:rPr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sqrt</a:t>
            </a:r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((</a:t>
            </a:r>
            <a:r>
              <a:rPr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ja-JP" sz="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ja-JP" sz="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ja-JP" sz="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+(</a:t>
            </a:r>
            <a:r>
              <a:rPr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ja-JP" sz="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ja-JP" sz="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ja-JP" sz="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)=3.6...</a:t>
            </a: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A8F7112B-2D0A-39FE-EED4-8302F30438D0}"/>
              </a:ext>
            </a:extLst>
          </p:cNvPr>
          <p:cNvSpPr txBox="1"/>
          <p:nvPr/>
        </p:nvSpPr>
        <p:spPr>
          <a:xfrm>
            <a:off x="1644615" y="5266113"/>
            <a:ext cx="22794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1" lang="ja-JP" altLang="en-US" sz="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C31C5096-334A-B7A0-6820-7F0281739F52}"/>
              </a:ext>
            </a:extLst>
          </p:cNvPr>
          <p:cNvSpPr txBox="1"/>
          <p:nvPr/>
        </p:nvSpPr>
        <p:spPr>
          <a:xfrm>
            <a:off x="1977413" y="5266113"/>
            <a:ext cx="22313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1" lang="ja-JP" altLang="en-US" sz="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5EEE5942-CEB0-B5A6-5B28-52FD96A3A099}"/>
              </a:ext>
            </a:extLst>
          </p:cNvPr>
          <p:cNvSpPr txBox="1"/>
          <p:nvPr/>
        </p:nvSpPr>
        <p:spPr>
          <a:xfrm>
            <a:off x="2294722" y="5266113"/>
            <a:ext cx="22313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kumimoji="1" lang="ja-JP" altLang="en-US" sz="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5AB52811-512C-C110-E51C-D87BCE8B6C85}"/>
              </a:ext>
            </a:extLst>
          </p:cNvPr>
          <p:cNvSpPr txBox="1"/>
          <p:nvPr/>
        </p:nvSpPr>
        <p:spPr>
          <a:xfrm>
            <a:off x="2937843" y="5266113"/>
            <a:ext cx="22794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1" lang="ja-JP" altLang="en-US" sz="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1502D4A7-B5C4-14D0-3BC6-978F09E502C9}"/>
              </a:ext>
            </a:extLst>
          </p:cNvPr>
          <p:cNvSpPr txBox="1"/>
          <p:nvPr/>
        </p:nvSpPr>
        <p:spPr>
          <a:xfrm>
            <a:off x="2622932" y="5266113"/>
            <a:ext cx="22313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kumimoji="1" lang="ja-JP" altLang="en-US" sz="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2FB9D82A-F2E6-CDBD-0AF1-CBECD0FB40E9}"/>
              </a:ext>
            </a:extLst>
          </p:cNvPr>
          <p:cNvSpPr txBox="1"/>
          <p:nvPr/>
        </p:nvSpPr>
        <p:spPr>
          <a:xfrm>
            <a:off x="1208966" y="4809755"/>
            <a:ext cx="22794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1" lang="ja-JP" altLang="en-US" sz="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84845B92-165F-0130-F458-0324E6630CA0}"/>
              </a:ext>
            </a:extLst>
          </p:cNvPr>
          <p:cNvSpPr txBox="1"/>
          <p:nvPr/>
        </p:nvSpPr>
        <p:spPr>
          <a:xfrm>
            <a:off x="1208966" y="4487029"/>
            <a:ext cx="22313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1" lang="ja-JP" altLang="en-US" sz="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7D4DF4FF-D11F-745E-4A71-C7F75DF8851C}"/>
              </a:ext>
            </a:extLst>
          </p:cNvPr>
          <p:cNvSpPr txBox="1"/>
          <p:nvPr/>
        </p:nvSpPr>
        <p:spPr>
          <a:xfrm>
            <a:off x="1208966" y="3518851"/>
            <a:ext cx="22794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1" lang="ja-JP" altLang="en-US" sz="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C1D6CE13-65D6-F163-0AA6-920D7EAC3A7D}"/>
              </a:ext>
            </a:extLst>
          </p:cNvPr>
          <p:cNvSpPr txBox="1"/>
          <p:nvPr/>
        </p:nvSpPr>
        <p:spPr>
          <a:xfrm>
            <a:off x="1208966" y="3841577"/>
            <a:ext cx="22313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kumimoji="1" lang="ja-JP" altLang="en-US" sz="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F497A0DE-A7BD-4F99-15C9-0846A9265295}"/>
              </a:ext>
            </a:extLst>
          </p:cNvPr>
          <p:cNvSpPr txBox="1"/>
          <p:nvPr/>
        </p:nvSpPr>
        <p:spPr>
          <a:xfrm>
            <a:off x="1208966" y="4164303"/>
            <a:ext cx="22794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kumimoji="1" lang="ja-JP" altLang="en-US" sz="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8F05B922-CBCC-A193-2EA5-CCDE8323DB91}"/>
              </a:ext>
            </a:extLst>
          </p:cNvPr>
          <p:cNvSpPr txBox="1"/>
          <p:nvPr/>
        </p:nvSpPr>
        <p:spPr>
          <a:xfrm>
            <a:off x="3188068" y="5136667"/>
            <a:ext cx="21832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kumimoji="1" lang="ja-JP" altLang="en-US" sz="6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6451B5DD-4287-5CF0-5001-568936F34C47}"/>
              </a:ext>
            </a:extLst>
          </p:cNvPr>
          <p:cNvSpPr txBox="1"/>
          <p:nvPr/>
        </p:nvSpPr>
        <p:spPr>
          <a:xfrm>
            <a:off x="1329996" y="3264199"/>
            <a:ext cx="21832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kumimoji="1" lang="ja-JP" altLang="en-US" sz="6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428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53</Words>
  <Application>Microsoft Macintosh PowerPoint</Application>
  <PresentationFormat>ワイド画面</PresentationFormat>
  <Paragraphs>21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游ゴシック Light</vt:lpstr>
      <vt:lpstr>Arial</vt:lpstr>
      <vt:lpstr>Times New Roman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TAMADA HARUAKI</dc:creator>
  <cp:lastModifiedBy>TAMADA HARUAKI</cp:lastModifiedBy>
  <cp:revision>6</cp:revision>
  <dcterms:created xsi:type="dcterms:W3CDTF">2022-04-26T07:51:52Z</dcterms:created>
  <dcterms:modified xsi:type="dcterms:W3CDTF">2022-04-26T12:04:34Z</dcterms:modified>
</cp:coreProperties>
</file>