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2"/>
  </p:notesMasterIdLst>
  <p:sldIdLst>
    <p:sldId id="256" r:id="rId5"/>
    <p:sldId id="270" r:id="rId6"/>
    <p:sldId id="271" r:id="rId7"/>
    <p:sldId id="272" r:id="rId8"/>
    <p:sldId id="274" r:id="rId9"/>
    <p:sldId id="275" r:id="rId10"/>
    <p:sldId id="273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421">
          <p15:clr>
            <a:srgbClr val="A4A3A4"/>
          </p15:clr>
        </p15:guide>
        <p15:guide id="4" orient="horz" pos="23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00"/>
    <a:srgbClr val="376092"/>
    <a:srgbClr val="13457F"/>
    <a:srgbClr val="C010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488D95-1C5E-12BE-5BF3-63F232D200BE}" v="80" dt="2022-06-23T14:49:59.565"/>
    <p1510:client id="{5F5620C7-8178-4010-A3F6-359DE513A732}" v="405" dt="2022-06-24T09:15:22.767"/>
    <p1510:client id="{61E6FE3C-567D-6052-145C-4E7709C6A9C2}" v="8" dt="2022-06-23T15:00:03.205"/>
    <p1510:client id="{7DF66E5C-A9B3-AA4B-331F-868457DAAD6F}" v="104" dt="2022-06-24T09:12:52.019"/>
    <p1510:client id="{A3645019-EAF7-B52B-F4E2-687BADBAB012}" v="224" dt="2022-06-24T09:12:06.341"/>
    <p1510:client id="{BCF29F36-DE2B-4978-B5C5-FD849C050E12}" v="2" dt="2022-06-24T08:38:03.6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2880"/>
        <p:guide orient="horz" pos="2421"/>
        <p:guide orient="horz" pos="2391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ilin@liverpool.ac.uk" userId="S::urn:spo:guest#hailin@liverpool.ac.uk::" providerId="AD" clId="Web-{BCF29F36-DE2B-4978-B5C5-FD849C050E12}"/>
    <pc:docChg chg="modSld">
      <pc:chgData name="hailin@liverpool.ac.uk" userId="S::urn:spo:guest#hailin@liverpool.ac.uk::" providerId="AD" clId="Web-{BCF29F36-DE2B-4978-B5C5-FD849C050E12}" dt="2022-06-24T08:38:03.640" v="1"/>
      <pc:docMkLst>
        <pc:docMk/>
      </pc:docMkLst>
      <pc:sldChg chg="addSp delSp">
        <pc:chgData name="hailin@liverpool.ac.uk" userId="S::urn:spo:guest#hailin@liverpool.ac.uk::" providerId="AD" clId="Web-{BCF29F36-DE2B-4978-B5C5-FD849C050E12}" dt="2022-06-24T08:38:03.640" v="1"/>
        <pc:sldMkLst>
          <pc:docMk/>
          <pc:sldMk cId="3259856050" sldId="256"/>
        </pc:sldMkLst>
        <pc:spChg chg="add del">
          <ac:chgData name="hailin@liverpool.ac.uk" userId="S::urn:spo:guest#hailin@liverpool.ac.uk::" providerId="AD" clId="Web-{BCF29F36-DE2B-4978-B5C5-FD849C050E12}" dt="2022-06-24T08:38:03.640" v="1"/>
          <ac:spMkLst>
            <pc:docMk/>
            <pc:sldMk cId="3259856050" sldId="256"/>
            <ac:spMk id="2" creationId="{D12175EB-FB09-A648-3D9C-72E344CCCEE7}"/>
          </ac:spMkLst>
        </pc:spChg>
      </pc:sldChg>
    </pc:docChg>
  </pc:docChgLst>
  <pc:docChgLst>
    <pc:chgData name="Rachael Pirie (PGR)" userId="S::b9046648@newcastle.ac.uk::da7c556c-5f6e-4935-8d6a-f8b53616deda" providerId="AD" clId="Web-{A3645019-EAF7-B52B-F4E2-687BADBAB012}"/>
    <pc:docChg chg="addSld modSld">
      <pc:chgData name="Rachael Pirie (PGR)" userId="S::b9046648@newcastle.ac.uk::da7c556c-5f6e-4935-8d6a-f8b53616deda" providerId="AD" clId="Web-{A3645019-EAF7-B52B-F4E2-687BADBAB012}" dt="2022-06-24T09:12:06.341" v="187" actId="1076"/>
      <pc:docMkLst>
        <pc:docMk/>
      </pc:docMkLst>
      <pc:sldChg chg="modSp">
        <pc:chgData name="Rachael Pirie (PGR)" userId="S::b9046648@newcastle.ac.uk::da7c556c-5f6e-4935-8d6a-f8b53616deda" providerId="AD" clId="Web-{A3645019-EAF7-B52B-F4E2-687BADBAB012}" dt="2022-06-24T09:05:32.029" v="103" actId="20577"/>
        <pc:sldMkLst>
          <pc:docMk/>
          <pc:sldMk cId="1481126111" sldId="270"/>
        </pc:sldMkLst>
        <pc:spChg chg="mod">
          <ac:chgData name="Rachael Pirie (PGR)" userId="S::b9046648@newcastle.ac.uk::da7c556c-5f6e-4935-8d6a-f8b53616deda" providerId="AD" clId="Web-{A3645019-EAF7-B52B-F4E2-687BADBAB012}" dt="2022-06-24T09:05:32.029" v="103" actId="20577"/>
          <ac:spMkLst>
            <pc:docMk/>
            <pc:sldMk cId="1481126111" sldId="270"/>
            <ac:spMk id="3" creationId="{B05D687F-28B9-8745-B91C-43D04BC41ACD}"/>
          </ac:spMkLst>
        </pc:spChg>
      </pc:sldChg>
      <pc:sldChg chg="modSp">
        <pc:chgData name="Rachael Pirie (PGR)" userId="S::b9046648@newcastle.ac.uk::da7c556c-5f6e-4935-8d6a-f8b53616deda" providerId="AD" clId="Web-{A3645019-EAF7-B52B-F4E2-687BADBAB012}" dt="2022-06-24T09:06:56.314" v="134" actId="1076"/>
        <pc:sldMkLst>
          <pc:docMk/>
          <pc:sldMk cId="1423025703" sldId="271"/>
        </pc:sldMkLst>
        <pc:spChg chg="mod">
          <ac:chgData name="Rachael Pirie (PGR)" userId="S::b9046648@newcastle.ac.uk::da7c556c-5f6e-4935-8d6a-f8b53616deda" providerId="AD" clId="Web-{A3645019-EAF7-B52B-F4E2-687BADBAB012}" dt="2022-06-24T09:06:54.470" v="133" actId="20577"/>
          <ac:spMkLst>
            <pc:docMk/>
            <pc:sldMk cId="1423025703" sldId="271"/>
            <ac:spMk id="3" creationId="{B05D687F-28B9-8745-B91C-43D04BC41ACD}"/>
          </ac:spMkLst>
        </pc:spChg>
        <pc:spChg chg="mod">
          <ac:chgData name="Rachael Pirie (PGR)" userId="S::b9046648@newcastle.ac.uk::da7c556c-5f6e-4935-8d6a-f8b53616deda" providerId="AD" clId="Web-{A3645019-EAF7-B52B-F4E2-687BADBAB012}" dt="2022-06-24T09:01:18.145" v="84" actId="20577"/>
          <ac:spMkLst>
            <pc:docMk/>
            <pc:sldMk cId="1423025703" sldId="271"/>
            <ac:spMk id="7" creationId="{D63A018E-D4AA-F23B-5887-743AC3B67134}"/>
          </ac:spMkLst>
        </pc:spChg>
        <pc:picChg chg="mod">
          <ac:chgData name="Rachael Pirie (PGR)" userId="S::b9046648@newcastle.ac.uk::da7c556c-5f6e-4935-8d6a-f8b53616deda" providerId="AD" clId="Web-{A3645019-EAF7-B52B-F4E2-687BADBAB012}" dt="2022-06-24T09:06:56.314" v="134" actId="1076"/>
          <ac:picMkLst>
            <pc:docMk/>
            <pc:sldMk cId="1423025703" sldId="271"/>
            <ac:picMk id="8" creationId="{FB4D2586-8452-967D-B4B5-C2A1A0001B50}"/>
          </ac:picMkLst>
        </pc:picChg>
      </pc:sldChg>
      <pc:sldChg chg="addSp modSp">
        <pc:chgData name="Rachael Pirie (PGR)" userId="S::b9046648@newcastle.ac.uk::da7c556c-5f6e-4935-8d6a-f8b53616deda" providerId="AD" clId="Web-{A3645019-EAF7-B52B-F4E2-687BADBAB012}" dt="2022-06-24T09:10:16.180" v="167" actId="20577"/>
        <pc:sldMkLst>
          <pc:docMk/>
          <pc:sldMk cId="70714909" sldId="272"/>
        </pc:sldMkLst>
        <pc:spChg chg="mod">
          <ac:chgData name="Rachael Pirie (PGR)" userId="S::b9046648@newcastle.ac.uk::da7c556c-5f6e-4935-8d6a-f8b53616deda" providerId="AD" clId="Web-{A3645019-EAF7-B52B-F4E2-687BADBAB012}" dt="2022-06-24T09:10:16.180" v="167" actId="20577"/>
          <ac:spMkLst>
            <pc:docMk/>
            <pc:sldMk cId="70714909" sldId="272"/>
            <ac:spMk id="3" creationId="{1676F0DA-B1FA-4828-0ACC-5EDE566350D4}"/>
          </ac:spMkLst>
        </pc:spChg>
        <pc:picChg chg="mod">
          <ac:chgData name="Rachael Pirie (PGR)" userId="S::b9046648@newcastle.ac.uk::da7c556c-5f6e-4935-8d6a-f8b53616deda" providerId="AD" clId="Web-{A3645019-EAF7-B52B-F4E2-687BADBAB012}" dt="2022-06-24T08:33:25.527" v="2" actId="1076"/>
          <ac:picMkLst>
            <pc:docMk/>
            <pc:sldMk cId="70714909" sldId="272"/>
            <ac:picMk id="7" creationId="{6EE7BDA5-9E40-A22D-89E0-138338D8A33E}"/>
          </ac:picMkLst>
        </pc:picChg>
        <pc:picChg chg="add mod">
          <ac:chgData name="Rachael Pirie (PGR)" userId="S::b9046648@newcastle.ac.uk::da7c556c-5f6e-4935-8d6a-f8b53616deda" providerId="AD" clId="Web-{A3645019-EAF7-B52B-F4E2-687BADBAB012}" dt="2022-06-24T08:33:55.106" v="14" actId="1076"/>
          <ac:picMkLst>
            <pc:docMk/>
            <pc:sldMk cId="70714909" sldId="272"/>
            <ac:picMk id="8" creationId="{1E7124DA-6935-859A-9D36-1972705290FB}"/>
          </ac:picMkLst>
        </pc:picChg>
      </pc:sldChg>
      <pc:sldChg chg="modSp">
        <pc:chgData name="Rachael Pirie (PGR)" userId="S::b9046648@newcastle.ac.uk::da7c556c-5f6e-4935-8d6a-f8b53616deda" providerId="AD" clId="Web-{A3645019-EAF7-B52B-F4E2-687BADBAB012}" dt="2022-06-24T09:12:06.341" v="187" actId="1076"/>
        <pc:sldMkLst>
          <pc:docMk/>
          <pc:sldMk cId="1281869469" sldId="273"/>
        </pc:sldMkLst>
        <pc:spChg chg="mod">
          <ac:chgData name="Rachael Pirie (PGR)" userId="S::b9046648@newcastle.ac.uk::da7c556c-5f6e-4935-8d6a-f8b53616deda" providerId="AD" clId="Web-{A3645019-EAF7-B52B-F4E2-687BADBAB012}" dt="2022-06-24T09:01:36.646" v="100" actId="20577"/>
          <ac:spMkLst>
            <pc:docMk/>
            <pc:sldMk cId="1281869469" sldId="273"/>
            <ac:spMk id="2" creationId="{A94A4CD6-5915-5051-32FB-9F504A8D8665}"/>
          </ac:spMkLst>
        </pc:spChg>
        <pc:spChg chg="mod">
          <ac:chgData name="Rachael Pirie (PGR)" userId="S::b9046648@newcastle.ac.uk::da7c556c-5f6e-4935-8d6a-f8b53616deda" providerId="AD" clId="Web-{A3645019-EAF7-B52B-F4E2-687BADBAB012}" dt="2022-06-24T09:12:06.341" v="187" actId="1076"/>
          <ac:spMkLst>
            <pc:docMk/>
            <pc:sldMk cId="1281869469" sldId="273"/>
            <ac:spMk id="8" creationId="{4BC3CCB6-95A6-2819-8003-6015D97B07B4}"/>
          </ac:spMkLst>
        </pc:spChg>
        <pc:picChg chg="mod">
          <ac:chgData name="Rachael Pirie (PGR)" userId="S::b9046648@newcastle.ac.uk::da7c556c-5f6e-4935-8d6a-f8b53616deda" providerId="AD" clId="Web-{A3645019-EAF7-B52B-F4E2-687BADBAB012}" dt="2022-06-24T09:12:02.231" v="186" actId="1076"/>
          <ac:picMkLst>
            <pc:docMk/>
            <pc:sldMk cId="1281869469" sldId="273"/>
            <ac:picMk id="7" creationId="{B4D33FF4-7B80-C54E-7CAC-11C1E443B0B6}"/>
          </ac:picMkLst>
        </pc:picChg>
      </pc:sldChg>
      <pc:sldChg chg="addSp delSp modSp">
        <pc:chgData name="Rachael Pirie (PGR)" userId="S::b9046648@newcastle.ac.uk::da7c556c-5f6e-4935-8d6a-f8b53616deda" providerId="AD" clId="Web-{A3645019-EAF7-B52B-F4E2-687BADBAB012}" dt="2022-06-24T09:10:34.056" v="175" actId="20577"/>
        <pc:sldMkLst>
          <pc:docMk/>
          <pc:sldMk cId="1562896520" sldId="274"/>
        </pc:sldMkLst>
        <pc:spChg chg="del">
          <ac:chgData name="Rachael Pirie (PGR)" userId="S::b9046648@newcastle.ac.uk::da7c556c-5f6e-4935-8d6a-f8b53616deda" providerId="AD" clId="Web-{A3645019-EAF7-B52B-F4E2-687BADBAB012}" dt="2022-06-24T08:54:23.755" v="34"/>
          <ac:spMkLst>
            <pc:docMk/>
            <pc:sldMk cId="1562896520" sldId="274"/>
            <ac:spMk id="3" creationId="{00888D89-1DA5-D954-6E69-05B4DA455DC5}"/>
          </ac:spMkLst>
        </pc:spChg>
        <pc:spChg chg="add mod">
          <ac:chgData name="Rachael Pirie (PGR)" userId="S::b9046648@newcastle.ac.uk::da7c556c-5f6e-4935-8d6a-f8b53616deda" providerId="AD" clId="Web-{A3645019-EAF7-B52B-F4E2-687BADBAB012}" dt="2022-06-24T09:10:34.056" v="175" actId="20577"/>
          <ac:spMkLst>
            <pc:docMk/>
            <pc:sldMk cId="1562896520" sldId="274"/>
            <ac:spMk id="8" creationId="{3B40379F-8419-63C4-D5CC-99DDF5CD601D}"/>
          </ac:spMkLst>
        </pc:spChg>
        <pc:picChg chg="add mod ord">
          <ac:chgData name="Rachael Pirie (PGR)" userId="S::b9046648@newcastle.ac.uk::da7c556c-5f6e-4935-8d6a-f8b53616deda" providerId="AD" clId="Web-{A3645019-EAF7-B52B-F4E2-687BADBAB012}" dt="2022-06-24T08:54:27.021" v="35" actId="1076"/>
          <ac:picMkLst>
            <pc:docMk/>
            <pc:sldMk cId="1562896520" sldId="274"/>
            <ac:picMk id="7" creationId="{3D35C43E-5F4B-3CB4-CBB8-C62955D5DC20}"/>
          </ac:picMkLst>
        </pc:picChg>
        <pc:picChg chg="add mod">
          <ac:chgData name="Rachael Pirie (PGR)" userId="S::b9046648@newcastle.ac.uk::da7c556c-5f6e-4935-8d6a-f8b53616deda" providerId="AD" clId="Web-{A3645019-EAF7-B52B-F4E2-687BADBAB012}" dt="2022-06-24T08:55:28.383" v="49" actId="1076"/>
          <ac:picMkLst>
            <pc:docMk/>
            <pc:sldMk cId="1562896520" sldId="274"/>
            <ac:picMk id="9" creationId="{D904F58B-F027-AEB3-CAB7-81E118B10094}"/>
          </ac:picMkLst>
        </pc:picChg>
      </pc:sldChg>
      <pc:sldChg chg="addSp delSp modSp new">
        <pc:chgData name="Rachael Pirie (PGR)" userId="S::b9046648@newcastle.ac.uk::da7c556c-5f6e-4935-8d6a-f8b53616deda" providerId="AD" clId="Web-{A3645019-EAF7-B52B-F4E2-687BADBAB012}" dt="2022-06-24T09:10:47.135" v="183" actId="1076"/>
        <pc:sldMkLst>
          <pc:docMk/>
          <pc:sldMk cId="2264699847" sldId="275"/>
        </pc:sldMkLst>
        <pc:spChg chg="del">
          <ac:chgData name="Rachael Pirie (PGR)" userId="S::b9046648@newcastle.ac.uk::da7c556c-5f6e-4935-8d6a-f8b53616deda" providerId="AD" clId="Web-{A3645019-EAF7-B52B-F4E2-687BADBAB012}" dt="2022-06-24T08:55:43.102" v="51"/>
          <ac:spMkLst>
            <pc:docMk/>
            <pc:sldMk cId="2264699847" sldId="275"/>
            <ac:spMk id="3" creationId="{F157F8C1-A11A-0109-B910-467077EE2AAE}"/>
          </ac:spMkLst>
        </pc:spChg>
        <pc:spChg chg="add mod">
          <ac:chgData name="Rachael Pirie (PGR)" userId="S::b9046648@newcastle.ac.uk::da7c556c-5f6e-4935-8d6a-f8b53616deda" providerId="AD" clId="Web-{A3645019-EAF7-B52B-F4E2-687BADBAB012}" dt="2022-06-24T09:10:47.135" v="183" actId="1076"/>
          <ac:spMkLst>
            <pc:docMk/>
            <pc:sldMk cId="2264699847" sldId="275"/>
            <ac:spMk id="9" creationId="{16F1F652-A84B-6447-5443-F243BB6BB0B0}"/>
          </ac:spMkLst>
        </pc:spChg>
        <pc:picChg chg="add mod ord">
          <ac:chgData name="Rachael Pirie (PGR)" userId="S::b9046648@newcastle.ac.uk::da7c556c-5f6e-4935-8d6a-f8b53616deda" providerId="AD" clId="Web-{A3645019-EAF7-B52B-F4E2-687BADBAB012}" dt="2022-06-24T08:55:44.649" v="52" actId="1076"/>
          <ac:picMkLst>
            <pc:docMk/>
            <pc:sldMk cId="2264699847" sldId="275"/>
            <ac:picMk id="7" creationId="{7716838A-11DA-6D7B-8091-B436F3966377}"/>
          </ac:picMkLst>
        </pc:picChg>
        <pc:picChg chg="add mod">
          <ac:chgData name="Rachael Pirie (PGR)" userId="S::b9046648@newcastle.ac.uk::da7c556c-5f6e-4935-8d6a-f8b53616deda" providerId="AD" clId="Web-{A3645019-EAF7-B52B-F4E2-687BADBAB012}" dt="2022-06-24T08:55:54.852" v="54" actId="1076"/>
          <ac:picMkLst>
            <pc:docMk/>
            <pc:sldMk cId="2264699847" sldId="275"/>
            <ac:picMk id="8" creationId="{98F13E89-D7D0-481C-B33C-C6B54A84AA6F}"/>
          </ac:picMkLst>
        </pc:picChg>
      </pc:sldChg>
    </pc:docChg>
  </pc:docChgLst>
  <pc:docChgLst>
    <pc:chgData name="bh17536@bristol.ac.uk" userId="S::urn:spo:guest#bh17536@bristol.ac.uk::" providerId="AD" clId="Web-{7DF66E5C-A9B3-AA4B-331F-868457DAAD6F}"/>
    <pc:docChg chg="modSld">
      <pc:chgData name="bh17536@bristol.ac.uk" userId="S::urn:spo:guest#bh17536@bristol.ac.uk::" providerId="AD" clId="Web-{7DF66E5C-A9B3-AA4B-331F-868457DAAD6F}" dt="2022-06-24T09:12:52.019" v="63" actId="1076"/>
      <pc:docMkLst>
        <pc:docMk/>
      </pc:docMkLst>
      <pc:sldChg chg="modSp">
        <pc:chgData name="bh17536@bristol.ac.uk" userId="S::urn:spo:guest#bh17536@bristol.ac.uk::" providerId="AD" clId="Web-{7DF66E5C-A9B3-AA4B-331F-868457DAAD6F}" dt="2022-06-24T08:52:25.093" v="14" actId="20577"/>
        <pc:sldMkLst>
          <pc:docMk/>
          <pc:sldMk cId="3259856050" sldId="256"/>
        </pc:sldMkLst>
        <pc:spChg chg="mod">
          <ac:chgData name="bh17536@bristol.ac.uk" userId="S::urn:spo:guest#bh17536@bristol.ac.uk::" providerId="AD" clId="Web-{7DF66E5C-A9B3-AA4B-331F-868457DAAD6F}" dt="2022-06-24T08:52:25.093" v="14" actId="20577"/>
          <ac:spMkLst>
            <pc:docMk/>
            <pc:sldMk cId="3259856050" sldId="256"/>
            <ac:spMk id="8" creationId="{ED3B08F3-A825-D936-9D08-C9236E09C83F}"/>
          </ac:spMkLst>
        </pc:spChg>
      </pc:sldChg>
      <pc:sldChg chg="addSp modSp">
        <pc:chgData name="bh17536@bristol.ac.uk" userId="S::urn:spo:guest#bh17536@bristol.ac.uk::" providerId="AD" clId="Web-{7DF66E5C-A9B3-AA4B-331F-868457DAAD6F}" dt="2022-06-24T09:12:52.019" v="63" actId="1076"/>
        <pc:sldMkLst>
          <pc:docMk/>
          <pc:sldMk cId="1281869469" sldId="273"/>
        </pc:sldMkLst>
        <pc:spChg chg="add mod">
          <ac:chgData name="bh17536@bristol.ac.uk" userId="S::urn:spo:guest#bh17536@bristol.ac.uk::" providerId="AD" clId="Web-{7DF66E5C-A9B3-AA4B-331F-868457DAAD6F}" dt="2022-06-24T09:12:52.019" v="63" actId="1076"/>
          <ac:spMkLst>
            <pc:docMk/>
            <pc:sldMk cId="1281869469" sldId="273"/>
            <ac:spMk id="9" creationId="{E33931AC-7C2C-C3F0-83F4-766474A42C60}"/>
          </ac:spMkLst>
        </pc:spChg>
        <pc:picChg chg="add mod">
          <ac:chgData name="bh17536@bristol.ac.uk" userId="S::urn:spo:guest#bh17536@bristol.ac.uk::" providerId="AD" clId="Web-{7DF66E5C-A9B3-AA4B-331F-868457DAAD6F}" dt="2022-06-24T09:12:36.784" v="59" actId="1076"/>
          <ac:picMkLst>
            <pc:docMk/>
            <pc:sldMk cId="1281869469" sldId="273"/>
            <ac:picMk id="3" creationId="{5E91F522-9A61-AE20-C0B0-BC00E21EC017}"/>
          </ac:picMkLst>
        </pc:picChg>
      </pc:sldChg>
    </pc:docChg>
  </pc:docChgLst>
  <pc:docChgLst>
    <pc:chgData name="Kanza S." userId="fa44783c-755a-4b36-a4e1-618c7142ff0e" providerId="ADAL" clId="{4FEC78A3-A88E-5E49-AE32-6748DD93A56A}"/>
    <pc:docChg chg="undo custSel addSld delSld modSld modMainMaster">
      <pc:chgData name="Kanza S." userId="fa44783c-755a-4b36-a4e1-618c7142ff0e" providerId="ADAL" clId="{4FEC78A3-A88E-5E49-AE32-6748DD93A56A}" dt="2020-07-08T14:04:59.696" v="416" actId="2696"/>
      <pc:docMkLst>
        <pc:docMk/>
      </pc:docMkLst>
      <pc:sldChg chg="addSp delSp modSp">
        <pc:chgData name="Kanza S." userId="fa44783c-755a-4b36-a4e1-618c7142ff0e" providerId="ADAL" clId="{4FEC78A3-A88E-5E49-AE32-6748DD93A56A}" dt="2020-07-08T14:00:43.619" v="343" actId="478"/>
        <pc:sldMkLst>
          <pc:docMk/>
          <pc:sldMk cId="3259856050" sldId="256"/>
        </pc:sldMkLst>
        <pc:spChg chg="mod">
          <ac:chgData name="Kanza S." userId="fa44783c-755a-4b36-a4e1-618c7142ff0e" providerId="ADAL" clId="{4FEC78A3-A88E-5E49-AE32-6748DD93A56A}" dt="2020-07-08T13:46:51.514" v="65"/>
          <ac:spMkLst>
            <pc:docMk/>
            <pc:sldMk cId="3259856050" sldId="256"/>
            <ac:spMk id="8" creationId="{045A399C-ABC6-9145-AA0E-CA1D91A68316}"/>
          </ac:spMkLst>
        </pc:spChg>
        <pc:spChg chg="del mod">
          <ac:chgData name="Kanza S." userId="fa44783c-755a-4b36-a4e1-618c7142ff0e" providerId="ADAL" clId="{4FEC78A3-A88E-5E49-AE32-6748DD93A56A}" dt="2020-07-08T14:00:43.619" v="343" actId="478"/>
          <ac:spMkLst>
            <pc:docMk/>
            <pc:sldMk cId="3259856050" sldId="256"/>
            <ac:spMk id="13" creationId="{00000000-0000-0000-0000-000000000000}"/>
          </ac:spMkLst>
        </pc:spChg>
        <pc:grpChg chg="add mod">
          <ac:chgData name="Kanza S." userId="fa44783c-755a-4b36-a4e1-618c7142ff0e" providerId="ADAL" clId="{4FEC78A3-A88E-5E49-AE32-6748DD93A56A}" dt="2020-07-08T13:46:51.514" v="65"/>
          <ac:grpSpMkLst>
            <pc:docMk/>
            <pc:sldMk cId="3259856050" sldId="256"/>
            <ac:grpSpMk id="7" creationId="{30F32457-7592-2C42-9E65-D76658DD0060}"/>
          </ac:grpSpMkLst>
        </pc:grpChg>
        <pc:picChg chg="mod">
          <ac:chgData name="Kanza S." userId="fa44783c-755a-4b36-a4e1-618c7142ff0e" providerId="ADAL" clId="{4FEC78A3-A88E-5E49-AE32-6748DD93A56A}" dt="2020-07-08T13:46:51.514" v="65"/>
          <ac:picMkLst>
            <pc:docMk/>
            <pc:sldMk cId="3259856050" sldId="256"/>
            <ac:picMk id="14" creationId="{951FD7AD-6690-914A-82B7-9B0193E6955C}"/>
          </ac:picMkLst>
        </pc:picChg>
      </pc:sldChg>
      <pc:sldChg chg="addSp delSp modSp del">
        <pc:chgData name="Kanza S." userId="fa44783c-755a-4b36-a4e1-618c7142ff0e" providerId="ADAL" clId="{4FEC78A3-A88E-5E49-AE32-6748DD93A56A}" dt="2020-07-08T14:01:02.597" v="346" actId="2696"/>
        <pc:sldMkLst>
          <pc:docMk/>
          <pc:sldMk cId="1640975346" sldId="257"/>
        </pc:sldMkLst>
        <pc:spChg chg="mod">
          <ac:chgData name="Kanza S." userId="fa44783c-755a-4b36-a4e1-618c7142ff0e" providerId="ADAL" clId="{4FEC78A3-A88E-5E49-AE32-6748DD93A56A}" dt="2020-07-08T13:47:03.331" v="72" actId="20577"/>
          <ac:spMkLst>
            <pc:docMk/>
            <pc:sldMk cId="1640975346" sldId="257"/>
            <ac:spMk id="2" creationId="{00000000-0000-0000-0000-000000000000}"/>
          </ac:spMkLst>
        </pc:spChg>
        <pc:spChg chg="mod">
          <ac:chgData name="Kanza S." userId="fa44783c-755a-4b36-a4e1-618c7142ff0e" providerId="ADAL" clId="{4FEC78A3-A88E-5E49-AE32-6748DD93A56A}" dt="2020-07-08T13:47:06.436" v="76" actId="20577"/>
          <ac:spMkLst>
            <pc:docMk/>
            <pc:sldMk cId="1640975346" sldId="257"/>
            <ac:spMk id="3" creationId="{00000000-0000-0000-0000-000000000000}"/>
          </ac:spMkLst>
        </pc:spChg>
        <pc:spChg chg="add mod">
          <ac:chgData name="Kanza S." userId="fa44783c-755a-4b36-a4e1-618c7142ff0e" providerId="ADAL" clId="{4FEC78A3-A88E-5E49-AE32-6748DD93A56A}" dt="2020-07-08T13:50:54.559" v="157" actId="14100"/>
          <ac:spMkLst>
            <pc:docMk/>
            <pc:sldMk cId="1640975346" sldId="257"/>
            <ac:spMk id="4" creationId="{BF55C24D-A84E-E44C-A10B-2D427D2C7621}"/>
          </ac:spMkLst>
        </pc:spChg>
        <pc:spChg chg="del mod topLvl">
          <ac:chgData name="Kanza S." userId="fa44783c-755a-4b36-a4e1-618c7142ff0e" providerId="ADAL" clId="{4FEC78A3-A88E-5E49-AE32-6748DD93A56A}" dt="2020-07-08T13:48:20.421" v="153" actId="21"/>
          <ac:spMkLst>
            <pc:docMk/>
            <pc:sldMk cId="1640975346" sldId="257"/>
            <ac:spMk id="24" creationId="{6919B76A-6772-614D-BBB2-B52519253539}"/>
          </ac:spMkLst>
        </pc:spChg>
        <pc:spChg chg="mod topLvl">
          <ac:chgData name="Kanza S." userId="fa44783c-755a-4b36-a4e1-618c7142ff0e" providerId="ADAL" clId="{4FEC78A3-A88E-5E49-AE32-6748DD93A56A}" dt="2020-07-08T13:47:51.154" v="135" actId="122"/>
          <ac:spMkLst>
            <pc:docMk/>
            <pc:sldMk cId="1640975346" sldId="257"/>
            <ac:spMk id="25" creationId="{A05A9032-8DD8-9B4D-A2D3-315261D5AF56}"/>
          </ac:spMkLst>
        </pc:spChg>
        <pc:grpChg chg="add del mod">
          <ac:chgData name="Kanza S." userId="fa44783c-755a-4b36-a4e1-618c7142ff0e" providerId="ADAL" clId="{4FEC78A3-A88E-5E49-AE32-6748DD93A56A}" dt="2020-07-08T13:47:41.708" v="132" actId="165"/>
          <ac:grpSpMkLst>
            <pc:docMk/>
            <pc:sldMk cId="1640975346" sldId="257"/>
            <ac:grpSpMk id="23" creationId="{387C6EDA-8674-B84B-B62F-D59919E16420}"/>
          </ac:grpSpMkLst>
        </pc:grpChg>
      </pc:sldChg>
      <pc:sldChg chg="del">
        <pc:chgData name="Kanza S." userId="fa44783c-755a-4b36-a4e1-618c7142ff0e" providerId="ADAL" clId="{4FEC78A3-A88E-5E49-AE32-6748DD93A56A}" dt="2020-07-08T13:47:55.485" v="137" actId="2696"/>
        <pc:sldMkLst>
          <pc:docMk/>
          <pc:sldMk cId="2441055874" sldId="258"/>
        </pc:sldMkLst>
      </pc:sldChg>
      <pc:sldChg chg="del">
        <pc:chgData name="Kanza S." userId="fa44783c-755a-4b36-a4e1-618c7142ff0e" providerId="ADAL" clId="{4FEC78A3-A88E-5E49-AE32-6748DD93A56A}" dt="2020-07-08T13:47:57.137" v="142" actId="2696"/>
        <pc:sldMkLst>
          <pc:docMk/>
          <pc:sldMk cId="2647530474" sldId="260"/>
        </pc:sldMkLst>
      </pc:sldChg>
      <pc:sldChg chg="del">
        <pc:chgData name="Kanza S." userId="fa44783c-755a-4b36-a4e1-618c7142ff0e" providerId="ADAL" clId="{4FEC78A3-A88E-5E49-AE32-6748DD93A56A}" dt="2020-07-08T13:47:56.766" v="141" actId="2696"/>
        <pc:sldMkLst>
          <pc:docMk/>
          <pc:sldMk cId="3972318032" sldId="261"/>
        </pc:sldMkLst>
      </pc:sldChg>
      <pc:sldChg chg="addSp modSp del">
        <pc:chgData name="Kanza S." userId="fa44783c-755a-4b36-a4e1-618c7142ff0e" providerId="ADAL" clId="{4FEC78A3-A88E-5E49-AE32-6748DD93A56A}" dt="2020-07-08T14:01:45.248" v="353" actId="2696"/>
        <pc:sldMkLst>
          <pc:docMk/>
          <pc:sldMk cId="4255816938" sldId="265"/>
        </pc:sldMkLst>
        <pc:spChg chg="add mod">
          <ac:chgData name="Kanza S." userId="fa44783c-755a-4b36-a4e1-618c7142ff0e" providerId="ADAL" clId="{4FEC78A3-A88E-5E49-AE32-6748DD93A56A}" dt="2020-07-08T13:50:04.602" v="154"/>
          <ac:spMkLst>
            <pc:docMk/>
            <pc:sldMk cId="4255816938" sldId="265"/>
            <ac:spMk id="3" creationId="{014F22A0-2153-FB4E-B4BD-399273784C73}"/>
          </ac:spMkLst>
        </pc:spChg>
        <pc:spChg chg="mod">
          <ac:chgData name="Kanza S." userId="fa44783c-755a-4b36-a4e1-618c7142ff0e" providerId="ADAL" clId="{4FEC78A3-A88E-5E49-AE32-6748DD93A56A}" dt="2020-07-08T14:01:36.587" v="350" actId="164"/>
          <ac:spMkLst>
            <pc:docMk/>
            <pc:sldMk cId="4255816938" sldId="265"/>
            <ac:spMk id="12" creationId="{034C040F-A971-C145-9C88-F070FB5CCECC}"/>
          </ac:spMkLst>
        </pc:spChg>
        <pc:spChg chg="mod">
          <ac:chgData name="Kanza S." userId="fa44783c-755a-4b36-a4e1-618c7142ff0e" providerId="ADAL" clId="{4FEC78A3-A88E-5E49-AE32-6748DD93A56A}" dt="2020-07-08T14:01:36.587" v="350" actId="164"/>
          <ac:spMkLst>
            <pc:docMk/>
            <pc:sldMk cId="4255816938" sldId="265"/>
            <ac:spMk id="66" creationId="{BA0BE29E-3054-554E-AE9C-1F1B11CF0086}"/>
          </ac:spMkLst>
        </pc:spChg>
        <pc:spChg chg="mod">
          <ac:chgData name="Kanza S." userId="fa44783c-755a-4b36-a4e1-618c7142ff0e" providerId="ADAL" clId="{4FEC78A3-A88E-5E49-AE32-6748DD93A56A}" dt="2020-07-08T14:01:36.587" v="350" actId="164"/>
          <ac:spMkLst>
            <pc:docMk/>
            <pc:sldMk cId="4255816938" sldId="265"/>
            <ac:spMk id="67" creationId="{36BAB68F-402F-5744-942C-6D7EED538CD9}"/>
          </ac:spMkLst>
        </pc:spChg>
        <pc:spChg chg="mod">
          <ac:chgData name="Kanza S." userId="fa44783c-755a-4b36-a4e1-618c7142ff0e" providerId="ADAL" clId="{4FEC78A3-A88E-5E49-AE32-6748DD93A56A}" dt="2020-07-08T14:01:36.587" v="350" actId="164"/>
          <ac:spMkLst>
            <pc:docMk/>
            <pc:sldMk cId="4255816938" sldId="265"/>
            <ac:spMk id="68" creationId="{C3F69B42-1B7D-524D-9606-8E7F6EBF249E}"/>
          </ac:spMkLst>
        </pc:spChg>
        <pc:spChg chg="mod">
          <ac:chgData name="Kanza S." userId="fa44783c-755a-4b36-a4e1-618c7142ff0e" providerId="ADAL" clId="{4FEC78A3-A88E-5E49-AE32-6748DD93A56A}" dt="2020-07-08T14:01:36.587" v="350" actId="164"/>
          <ac:spMkLst>
            <pc:docMk/>
            <pc:sldMk cId="4255816938" sldId="265"/>
            <ac:spMk id="69" creationId="{D5E3FA7F-DDCD-C944-98E6-CCA945A57DAE}"/>
          </ac:spMkLst>
        </pc:spChg>
        <pc:grpChg chg="add mod">
          <ac:chgData name="Kanza S." userId="fa44783c-755a-4b36-a4e1-618c7142ff0e" providerId="ADAL" clId="{4FEC78A3-A88E-5E49-AE32-6748DD93A56A}" dt="2020-07-08T14:01:36.587" v="350" actId="164"/>
          <ac:grpSpMkLst>
            <pc:docMk/>
            <pc:sldMk cId="4255816938" sldId="265"/>
            <ac:grpSpMk id="4" creationId="{F69FD225-07F5-D24F-BBAA-568AF1FF671F}"/>
          </ac:grpSpMkLst>
        </pc:grpChg>
        <pc:picChg chg="mod">
          <ac:chgData name="Kanza S." userId="fa44783c-755a-4b36-a4e1-618c7142ff0e" providerId="ADAL" clId="{4FEC78A3-A88E-5E49-AE32-6748DD93A56A}" dt="2020-07-08T14:01:36.587" v="350" actId="164"/>
          <ac:picMkLst>
            <pc:docMk/>
            <pc:sldMk cId="4255816938" sldId="265"/>
            <ac:picMk id="61" creationId="{072C8607-ED2E-3E41-8716-C287F4C0724B}"/>
          </ac:picMkLst>
        </pc:picChg>
        <pc:picChg chg="mod">
          <ac:chgData name="Kanza S." userId="fa44783c-755a-4b36-a4e1-618c7142ff0e" providerId="ADAL" clId="{4FEC78A3-A88E-5E49-AE32-6748DD93A56A}" dt="2020-07-08T14:01:36.587" v="350" actId="164"/>
          <ac:picMkLst>
            <pc:docMk/>
            <pc:sldMk cId="4255816938" sldId="265"/>
            <ac:picMk id="62" creationId="{1619076E-DFAD-F44F-9E7B-2A94B2551E84}"/>
          </ac:picMkLst>
        </pc:picChg>
        <pc:picChg chg="mod">
          <ac:chgData name="Kanza S." userId="fa44783c-755a-4b36-a4e1-618c7142ff0e" providerId="ADAL" clId="{4FEC78A3-A88E-5E49-AE32-6748DD93A56A}" dt="2020-07-08T14:01:36.587" v="350" actId="164"/>
          <ac:picMkLst>
            <pc:docMk/>
            <pc:sldMk cId="4255816938" sldId="265"/>
            <ac:picMk id="64" creationId="{45CC6EDE-C50C-0D46-B97D-A14202D7EF12}"/>
          </ac:picMkLst>
        </pc:picChg>
        <pc:picChg chg="mod">
          <ac:chgData name="Kanza S." userId="fa44783c-755a-4b36-a4e1-618c7142ff0e" providerId="ADAL" clId="{4FEC78A3-A88E-5E49-AE32-6748DD93A56A}" dt="2020-07-08T14:01:36.587" v="350" actId="164"/>
          <ac:picMkLst>
            <pc:docMk/>
            <pc:sldMk cId="4255816938" sldId="265"/>
            <ac:picMk id="65" creationId="{DAC02868-C6A8-EA49-BA75-A35A2F10228C}"/>
          </ac:picMkLst>
        </pc:picChg>
      </pc:sldChg>
      <pc:sldChg chg="add del">
        <pc:chgData name="Kanza S." userId="fa44783c-755a-4b36-a4e1-618c7142ff0e" providerId="ADAL" clId="{4FEC78A3-A88E-5E49-AE32-6748DD93A56A}" dt="2020-07-08T14:04:33.268" v="409" actId="2696"/>
        <pc:sldMkLst>
          <pc:docMk/>
          <pc:sldMk cId="60322393" sldId="266"/>
        </pc:sldMkLst>
      </pc:sldChg>
      <pc:sldChg chg="add del">
        <pc:chgData name="Kanza S." userId="fa44783c-755a-4b36-a4e1-618c7142ff0e" providerId="ADAL" clId="{4FEC78A3-A88E-5E49-AE32-6748DD93A56A}" dt="2020-07-08T13:52:20.521" v="161" actId="2696"/>
        <pc:sldMkLst>
          <pc:docMk/>
          <pc:sldMk cId="1458812800" sldId="266"/>
        </pc:sldMkLst>
      </pc:sldChg>
      <pc:sldChg chg="addSp delSp modSp add del">
        <pc:chgData name="Kanza S." userId="fa44783c-755a-4b36-a4e1-618c7142ff0e" providerId="ADAL" clId="{4FEC78A3-A88E-5E49-AE32-6748DD93A56A}" dt="2020-07-08T14:04:59.696" v="416" actId="2696"/>
        <pc:sldMkLst>
          <pc:docMk/>
          <pc:sldMk cId="1391535649" sldId="267"/>
        </pc:sldMkLst>
        <pc:spChg chg="mod">
          <ac:chgData name="Kanza S." userId="fa44783c-755a-4b36-a4e1-618c7142ff0e" providerId="ADAL" clId="{4FEC78A3-A88E-5E49-AE32-6748DD93A56A}" dt="2020-07-08T14:01:21.108" v="349"/>
          <ac:spMkLst>
            <pc:docMk/>
            <pc:sldMk cId="1391535649" sldId="267"/>
            <ac:spMk id="2" creationId="{0E0E5BA9-A29D-8E4C-911B-2A962ED453AD}"/>
          </ac:spMkLst>
        </pc:spChg>
        <pc:spChg chg="del">
          <ac:chgData name="Kanza S." userId="fa44783c-755a-4b36-a4e1-618c7142ff0e" providerId="ADAL" clId="{4FEC78A3-A88E-5E49-AE32-6748DD93A56A}" dt="2020-07-08T14:01:40.644" v="351" actId="478"/>
          <ac:spMkLst>
            <pc:docMk/>
            <pc:sldMk cId="1391535649" sldId="267"/>
            <ac:spMk id="3" creationId="{551BD111-F493-3348-876F-1D5CB6BE61AB}"/>
          </ac:spMkLst>
        </pc:spChg>
        <pc:spChg chg="mod">
          <ac:chgData name="Kanza S." userId="fa44783c-755a-4b36-a4e1-618c7142ff0e" providerId="ADAL" clId="{4FEC78A3-A88E-5E49-AE32-6748DD93A56A}" dt="2020-07-08T14:01:41.156" v="352"/>
          <ac:spMkLst>
            <pc:docMk/>
            <pc:sldMk cId="1391535649" sldId="267"/>
            <ac:spMk id="11" creationId="{B8921D91-D0E0-ED47-9B3E-DA50F7566062}"/>
          </ac:spMkLst>
        </pc:spChg>
        <pc:spChg chg="mod">
          <ac:chgData name="Kanza S." userId="fa44783c-755a-4b36-a4e1-618c7142ff0e" providerId="ADAL" clId="{4FEC78A3-A88E-5E49-AE32-6748DD93A56A}" dt="2020-07-08T14:01:41.156" v="352"/>
          <ac:spMkLst>
            <pc:docMk/>
            <pc:sldMk cId="1391535649" sldId="267"/>
            <ac:spMk id="12" creationId="{58060D35-82E6-ED42-A099-DFB0F73DA271}"/>
          </ac:spMkLst>
        </pc:spChg>
        <pc:spChg chg="mod">
          <ac:chgData name="Kanza S." userId="fa44783c-755a-4b36-a4e1-618c7142ff0e" providerId="ADAL" clId="{4FEC78A3-A88E-5E49-AE32-6748DD93A56A}" dt="2020-07-08T14:01:41.156" v="352"/>
          <ac:spMkLst>
            <pc:docMk/>
            <pc:sldMk cId="1391535649" sldId="267"/>
            <ac:spMk id="13" creationId="{2FFC2BFA-8256-E846-883A-D1B1CC90081C}"/>
          </ac:spMkLst>
        </pc:spChg>
        <pc:spChg chg="mod">
          <ac:chgData name="Kanza S." userId="fa44783c-755a-4b36-a4e1-618c7142ff0e" providerId="ADAL" clId="{4FEC78A3-A88E-5E49-AE32-6748DD93A56A}" dt="2020-07-08T14:01:41.156" v="352"/>
          <ac:spMkLst>
            <pc:docMk/>
            <pc:sldMk cId="1391535649" sldId="267"/>
            <ac:spMk id="14" creationId="{966FF748-159A-A54B-A07F-A96DC36E93F8}"/>
          </ac:spMkLst>
        </pc:spChg>
        <pc:spChg chg="mod">
          <ac:chgData name="Kanza S." userId="fa44783c-755a-4b36-a4e1-618c7142ff0e" providerId="ADAL" clId="{4FEC78A3-A88E-5E49-AE32-6748DD93A56A}" dt="2020-07-08T14:01:41.156" v="352"/>
          <ac:spMkLst>
            <pc:docMk/>
            <pc:sldMk cId="1391535649" sldId="267"/>
            <ac:spMk id="15" creationId="{9DEC6421-9BB3-9842-A90F-207451385408}"/>
          </ac:spMkLst>
        </pc:spChg>
        <pc:grpChg chg="add mod">
          <ac:chgData name="Kanza S." userId="fa44783c-755a-4b36-a4e1-618c7142ff0e" providerId="ADAL" clId="{4FEC78A3-A88E-5E49-AE32-6748DD93A56A}" dt="2020-07-08T14:01:41.156" v="352"/>
          <ac:grpSpMkLst>
            <pc:docMk/>
            <pc:sldMk cId="1391535649" sldId="267"/>
            <ac:grpSpMk id="6" creationId="{CC2D11F1-3715-1C48-9276-F46F8B6A5CFD}"/>
          </ac:grpSpMkLst>
        </pc:grpChg>
        <pc:picChg chg="mod">
          <ac:chgData name="Kanza S." userId="fa44783c-755a-4b36-a4e1-618c7142ff0e" providerId="ADAL" clId="{4FEC78A3-A88E-5E49-AE32-6748DD93A56A}" dt="2020-07-08T14:01:41.156" v="352"/>
          <ac:picMkLst>
            <pc:docMk/>
            <pc:sldMk cId="1391535649" sldId="267"/>
            <ac:picMk id="7" creationId="{8024ACFD-A69A-EC43-B5BC-43AC92D52D1E}"/>
          </ac:picMkLst>
        </pc:picChg>
        <pc:picChg chg="mod">
          <ac:chgData name="Kanza S." userId="fa44783c-755a-4b36-a4e1-618c7142ff0e" providerId="ADAL" clId="{4FEC78A3-A88E-5E49-AE32-6748DD93A56A}" dt="2020-07-08T14:01:41.156" v="352"/>
          <ac:picMkLst>
            <pc:docMk/>
            <pc:sldMk cId="1391535649" sldId="267"/>
            <ac:picMk id="8" creationId="{47A51634-E2BC-BE46-B36E-876F3C52F25B}"/>
          </ac:picMkLst>
        </pc:picChg>
        <pc:picChg chg="mod">
          <ac:chgData name="Kanza S." userId="fa44783c-755a-4b36-a4e1-618c7142ff0e" providerId="ADAL" clId="{4FEC78A3-A88E-5E49-AE32-6748DD93A56A}" dt="2020-07-08T14:01:41.156" v="352"/>
          <ac:picMkLst>
            <pc:docMk/>
            <pc:sldMk cId="1391535649" sldId="267"/>
            <ac:picMk id="9" creationId="{9DB68462-9CBD-0545-96A3-F54073DAD1EE}"/>
          </ac:picMkLst>
        </pc:picChg>
        <pc:picChg chg="mod">
          <ac:chgData name="Kanza S." userId="fa44783c-755a-4b36-a4e1-618c7142ff0e" providerId="ADAL" clId="{4FEC78A3-A88E-5E49-AE32-6748DD93A56A}" dt="2020-07-08T14:01:41.156" v="352"/>
          <ac:picMkLst>
            <pc:docMk/>
            <pc:sldMk cId="1391535649" sldId="267"/>
            <ac:picMk id="10" creationId="{28160F81-2A0D-9646-987B-340CB96C4A21}"/>
          </ac:picMkLst>
        </pc:picChg>
      </pc:sldChg>
      <pc:sldChg chg="add del">
        <pc:chgData name="Kanza S." userId="fa44783c-755a-4b36-a4e1-618c7142ff0e" providerId="ADAL" clId="{4FEC78A3-A88E-5E49-AE32-6748DD93A56A}" dt="2020-07-08T13:51:49.354" v="160" actId="2696"/>
        <pc:sldMkLst>
          <pc:docMk/>
          <pc:sldMk cId="2668579215" sldId="267"/>
        </pc:sldMkLst>
      </pc:sldChg>
      <pc:sldChg chg="del">
        <pc:chgData name="Kanza S." userId="fa44783c-755a-4b36-a4e1-618c7142ff0e" providerId="ADAL" clId="{4FEC78A3-A88E-5E49-AE32-6748DD93A56A}" dt="2020-07-08T13:47:58.514" v="145" actId="2696"/>
        <pc:sldMkLst>
          <pc:docMk/>
          <pc:sldMk cId="3122401419" sldId="267"/>
        </pc:sldMkLst>
      </pc:sldChg>
      <pc:sldChg chg="add del">
        <pc:chgData name="Kanza S." userId="fa44783c-755a-4b36-a4e1-618c7142ff0e" providerId="ADAL" clId="{4FEC78A3-A88E-5E49-AE32-6748DD93A56A}" dt="2020-07-08T14:01:08.807" v="347" actId="2696"/>
        <pc:sldMkLst>
          <pc:docMk/>
          <pc:sldMk cId="3156586653" sldId="267"/>
        </pc:sldMkLst>
      </pc:sldChg>
      <pc:sldChg chg="addSp delSp modSp add">
        <pc:chgData name="Kanza S." userId="fa44783c-755a-4b36-a4e1-618c7142ff0e" providerId="ADAL" clId="{4FEC78A3-A88E-5E49-AE32-6748DD93A56A}" dt="2020-07-08T14:04:57.648" v="414"/>
        <pc:sldMkLst>
          <pc:docMk/>
          <pc:sldMk cId="1761912140" sldId="268"/>
        </pc:sldMkLst>
        <pc:spChg chg="mod">
          <ac:chgData name="Kanza S." userId="fa44783c-755a-4b36-a4e1-618c7142ff0e" providerId="ADAL" clId="{4FEC78A3-A88E-5E49-AE32-6748DD93A56A}" dt="2020-07-08T14:04:51.205" v="412"/>
          <ac:spMkLst>
            <pc:docMk/>
            <pc:sldMk cId="1761912140" sldId="268"/>
            <ac:spMk id="2" creationId="{657E1B0D-1A84-E94E-8B79-9246117AD557}"/>
          </ac:spMkLst>
        </pc:spChg>
        <pc:spChg chg="del">
          <ac:chgData name="Kanza S." userId="fa44783c-755a-4b36-a4e1-618c7142ff0e" providerId="ADAL" clId="{4FEC78A3-A88E-5E49-AE32-6748DD93A56A}" dt="2020-07-08T14:04:52.921" v="413" actId="478"/>
          <ac:spMkLst>
            <pc:docMk/>
            <pc:sldMk cId="1761912140" sldId="268"/>
            <ac:spMk id="3" creationId="{F391E092-7A0B-174B-9191-5EF8B45FE713}"/>
          </ac:spMkLst>
        </pc:spChg>
        <pc:spChg chg="mod">
          <ac:chgData name="Kanza S." userId="fa44783c-755a-4b36-a4e1-618c7142ff0e" providerId="ADAL" clId="{4FEC78A3-A88E-5E49-AE32-6748DD93A56A}" dt="2020-07-08T14:04:57.648" v="414"/>
          <ac:spMkLst>
            <pc:docMk/>
            <pc:sldMk cId="1761912140" sldId="268"/>
            <ac:spMk id="12" creationId="{2B9330BB-D7CC-844C-AFD0-8DF681B2679B}"/>
          </ac:spMkLst>
        </pc:spChg>
        <pc:spChg chg="mod">
          <ac:chgData name="Kanza S." userId="fa44783c-755a-4b36-a4e1-618c7142ff0e" providerId="ADAL" clId="{4FEC78A3-A88E-5E49-AE32-6748DD93A56A}" dt="2020-07-08T14:04:57.648" v="414"/>
          <ac:spMkLst>
            <pc:docMk/>
            <pc:sldMk cId="1761912140" sldId="268"/>
            <ac:spMk id="13" creationId="{57AC8B35-63D5-4E4A-A449-37C0066C6FD1}"/>
          </ac:spMkLst>
        </pc:spChg>
        <pc:spChg chg="mod">
          <ac:chgData name="Kanza S." userId="fa44783c-755a-4b36-a4e1-618c7142ff0e" providerId="ADAL" clId="{4FEC78A3-A88E-5E49-AE32-6748DD93A56A}" dt="2020-07-08T14:04:57.648" v="414"/>
          <ac:spMkLst>
            <pc:docMk/>
            <pc:sldMk cId="1761912140" sldId="268"/>
            <ac:spMk id="14" creationId="{EB1580D4-D0E3-6647-BFF4-9DC1FDABAEAF}"/>
          </ac:spMkLst>
        </pc:spChg>
        <pc:spChg chg="mod">
          <ac:chgData name="Kanza S." userId="fa44783c-755a-4b36-a4e1-618c7142ff0e" providerId="ADAL" clId="{4FEC78A3-A88E-5E49-AE32-6748DD93A56A}" dt="2020-07-08T14:04:57.648" v="414"/>
          <ac:spMkLst>
            <pc:docMk/>
            <pc:sldMk cId="1761912140" sldId="268"/>
            <ac:spMk id="15" creationId="{EF7A625A-C5A6-CF46-A522-64AF95102ACC}"/>
          </ac:spMkLst>
        </pc:spChg>
        <pc:spChg chg="mod">
          <ac:chgData name="Kanza S." userId="fa44783c-755a-4b36-a4e1-618c7142ff0e" providerId="ADAL" clId="{4FEC78A3-A88E-5E49-AE32-6748DD93A56A}" dt="2020-07-08T14:04:57.648" v="414"/>
          <ac:spMkLst>
            <pc:docMk/>
            <pc:sldMk cId="1761912140" sldId="268"/>
            <ac:spMk id="16" creationId="{3A9A00D7-3247-FC44-B4F5-007062CA998C}"/>
          </ac:spMkLst>
        </pc:spChg>
        <pc:grpChg chg="add mod">
          <ac:chgData name="Kanza S." userId="fa44783c-755a-4b36-a4e1-618c7142ff0e" providerId="ADAL" clId="{4FEC78A3-A88E-5E49-AE32-6748DD93A56A}" dt="2020-07-08T14:04:57.648" v="414"/>
          <ac:grpSpMkLst>
            <pc:docMk/>
            <pc:sldMk cId="1761912140" sldId="268"/>
            <ac:grpSpMk id="7" creationId="{09A24191-0DF2-1546-AE47-C97B80C2AE62}"/>
          </ac:grpSpMkLst>
        </pc:grpChg>
        <pc:picChg chg="mod">
          <ac:chgData name="Kanza S." userId="fa44783c-755a-4b36-a4e1-618c7142ff0e" providerId="ADAL" clId="{4FEC78A3-A88E-5E49-AE32-6748DD93A56A}" dt="2020-07-08T14:04:57.648" v="414"/>
          <ac:picMkLst>
            <pc:docMk/>
            <pc:sldMk cId="1761912140" sldId="268"/>
            <ac:picMk id="8" creationId="{01B79F3F-C4E7-1048-8915-2FC25AA0CCB2}"/>
          </ac:picMkLst>
        </pc:picChg>
        <pc:picChg chg="mod">
          <ac:chgData name="Kanza S." userId="fa44783c-755a-4b36-a4e1-618c7142ff0e" providerId="ADAL" clId="{4FEC78A3-A88E-5E49-AE32-6748DD93A56A}" dt="2020-07-08T14:04:57.648" v="414"/>
          <ac:picMkLst>
            <pc:docMk/>
            <pc:sldMk cId="1761912140" sldId="268"/>
            <ac:picMk id="9" creationId="{56BE0C9C-16FA-8545-B17B-AD90BD2F3F9B}"/>
          </ac:picMkLst>
        </pc:picChg>
        <pc:picChg chg="mod">
          <ac:chgData name="Kanza S." userId="fa44783c-755a-4b36-a4e1-618c7142ff0e" providerId="ADAL" clId="{4FEC78A3-A88E-5E49-AE32-6748DD93A56A}" dt="2020-07-08T14:04:57.648" v="414"/>
          <ac:picMkLst>
            <pc:docMk/>
            <pc:sldMk cId="1761912140" sldId="268"/>
            <ac:picMk id="10" creationId="{45308C11-E506-5245-82C6-3C191F4F45BF}"/>
          </ac:picMkLst>
        </pc:picChg>
        <pc:picChg chg="mod">
          <ac:chgData name="Kanza S." userId="fa44783c-755a-4b36-a4e1-618c7142ff0e" providerId="ADAL" clId="{4FEC78A3-A88E-5E49-AE32-6748DD93A56A}" dt="2020-07-08T14:04:57.648" v="414"/>
          <ac:picMkLst>
            <pc:docMk/>
            <pc:sldMk cId="1761912140" sldId="268"/>
            <ac:picMk id="11" creationId="{7FC2BFA7-2CDF-224C-A0E2-3C4266B88727}"/>
          </ac:picMkLst>
        </pc:picChg>
      </pc:sldChg>
      <pc:sldChg chg="add del">
        <pc:chgData name="Kanza S." userId="fa44783c-755a-4b36-a4e1-618c7142ff0e" providerId="ADAL" clId="{4FEC78A3-A88E-5E49-AE32-6748DD93A56A}" dt="2020-07-08T14:04:59.088" v="415" actId="2696"/>
        <pc:sldMkLst>
          <pc:docMk/>
          <pc:sldMk cId="1405815994" sldId="269"/>
        </pc:sldMkLst>
      </pc:sldChg>
      <pc:sldChg chg="del">
        <pc:chgData name="Kanza S." userId="fa44783c-755a-4b36-a4e1-618c7142ff0e" providerId="ADAL" clId="{4FEC78A3-A88E-5E49-AE32-6748DD93A56A}" dt="2020-07-08T13:47:57.559" v="143" actId="2696"/>
        <pc:sldMkLst>
          <pc:docMk/>
          <pc:sldMk cId="2856901996" sldId="269"/>
        </pc:sldMkLst>
      </pc:sldChg>
      <pc:sldChg chg="add">
        <pc:chgData name="Kanza S." userId="fa44783c-755a-4b36-a4e1-618c7142ff0e" providerId="ADAL" clId="{4FEC78A3-A88E-5E49-AE32-6748DD93A56A}" dt="2020-07-08T14:04:46.412" v="411"/>
        <pc:sldMkLst>
          <pc:docMk/>
          <pc:sldMk cId="1481126111" sldId="270"/>
        </pc:sldMkLst>
      </pc:sldChg>
      <pc:sldChg chg="del">
        <pc:chgData name="Kanza S." userId="fa44783c-755a-4b36-a4e1-618c7142ff0e" providerId="ADAL" clId="{4FEC78A3-A88E-5E49-AE32-6748DD93A56A}" dt="2020-07-08T13:47:58.934" v="147" actId="2696"/>
        <pc:sldMkLst>
          <pc:docMk/>
          <pc:sldMk cId="683406576" sldId="272"/>
        </pc:sldMkLst>
      </pc:sldChg>
      <pc:sldChg chg="del">
        <pc:chgData name="Kanza S." userId="fa44783c-755a-4b36-a4e1-618c7142ff0e" providerId="ADAL" clId="{4FEC78A3-A88E-5E49-AE32-6748DD93A56A}" dt="2020-07-08T13:47:59.328" v="148" actId="2696"/>
        <pc:sldMkLst>
          <pc:docMk/>
          <pc:sldMk cId="1162164657" sldId="274"/>
        </pc:sldMkLst>
      </pc:sldChg>
      <pc:sldChg chg="del">
        <pc:chgData name="Kanza S." userId="fa44783c-755a-4b36-a4e1-618c7142ff0e" providerId="ADAL" clId="{4FEC78A3-A88E-5E49-AE32-6748DD93A56A}" dt="2020-07-08T13:47:58.728" v="146" actId="2696"/>
        <pc:sldMkLst>
          <pc:docMk/>
          <pc:sldMk cId="4181222315" sldId="278"/>
        </pc:sldMkLst>
      </pc:sldChg>
      <pc:sldChg chg="del">
        <pc:chgData name="Kanza S." userId="fa44783c-755a-4b36-a4e1-618c7142ff0e" providerId="ADAL" clId="{4FEC78A3-A88E-5E49-AE32-6748DD93A56A}" dt="2020-07-08T13:48:01.402" v="152" actId="2696"/>
        <pc:sldMkLst>
          <pc:docMk/>
          <pc:sldMk cId="2423788203" sldId="279"/>
        </pc:sldMkLst>
      </pc:sldChg>
      <pc:sldChg chg="del">
        <pc:chgData name="Kanza S." userId="fa44783c-755a-4b36-a4e1-618c7142ff0e" providerId="ADAL" clId="{4FEC78A3-A88E-5E49-AE32-6748DD93A56A}" dt="2020-07-08T13:47:55.062" v="136" actId="2696"/>
        <pc:sldMkLst>
          <pc:docMk/>
          <pc:sldMk cId="3807469641" sldId="280"/>
        </pc:sldMkLst>
      </pc:sldChg>
      <pc:sldChg chg="del">
        <pc:chgData name="Kanza S." userId="fa44783c-755a-4b36-a4e1-618c7142ff0e" providerId="ADAL" clId="{4FEC78A3-A88E-5E49-AE32-6748DD93A56A}" dt="2020-07-08T13:47:55.776" v="138" actId="2696"/>
        <pc:sldMkLst>
          <pc:docMk/>
          <pc:sldMk cId="1137871430" sldId="281"/>
        </pc:sldMkLst>
      </pc:sldChg>
      <pc:sldChg chg="del">
        <pc:chgData name="Kanza S." userId="fa44783c-755a-4b36-a4e1-618c7142ff0e" providerId="ADAL" clId="{4FEC78A3-A88E-5E49-AE32-6748DD93A56A}" dt="2020-07-08T13:47:56.099" v="139" actId="2696"/>
        <pc:sldMkLst>
          <pc:docMk/>
          <pc:sldMk cId="2949813163" sldId="282"/>
        </pc:sldMkLst>
      </pc:sldChg>
      <pc:sldChg chg="del">
        <pc:chgData name="Kanza S." userId="fa44783c-755a-4b36-a4e1-618c7142ff0e" providerId="ADAL" clId="{4FEC78A3-A88E-5E49-AE32-6748DD93A56A}" dt="2020-07-08T13:47:57.936" v="144" actId="2696"/>
        <pc:sldMkLst>
          <pc:docMk/>
          <pc:sldMk cId="3795532324" sldId="283"/>
        </pc:sldMkLst>
      </pc:sldChg>
      <pc:sldChg chg="del">
        <pc:chgData name="Kanza S." userId="fa44783c-755a-4b36-a4e1-618c7142ff0e" providerId="ADAL" clId="{4FEC78A3-A88E-5E49-AE32-6748DD93A56A}" dt="2020-07-08T13:47:59.653" v="149" actId="2696"/>
        <pc:sldMkLst>
          <pc:docMk/>
          <pc:sldMk cId="1777795033" sldId="284"/>
        </pc:sldMkLst>
      </pc:sldChg>
      <pc:sldChg chg="del">
        <pc:chgData name="Kanza S." userId="fa44783c-755a-4b36-a4e1-618c7142ff0e" providerId="ADAL" clId="{4FEC78A3-A88E-5E49-AE32-6748DD93A56A}" dt="2020-07-08T13:48:00.308" v="151" actId="2696"/>
        <pc:sldMkLst>
          <pc:docMk/>
          <pc:sldMk cId="3977893224" sldId="285"/>
        </pc:sldMkLst>
      </pc:sldChg>
      <pc:sldChg chg="del">
        <pc:chgData name="Kanza S." userId="fa44783c-755a-4b36-a4e1-618c7142ff0e" providerId="ADAL" clId="{4FEC78A3-A88E-5E49-AE32-6748DD93A56A}" dt="2020-07-08T13:47:59.932" v="150" actId="2696"/>
        <pc:sldMkLst>
          <pc:docMk/>
          <pc:sldMk cId="1548647934" sldId="289"/>
        </pc:sldMkLst>
      </pc:sldChg>
      <pc:sldChg chg="del">
        <pc:chgData name="Kanza S." userId="fa44783c-755a-4b36-a4e1-618c7142ff0e" providerId="ADAL" clId="{4FEC78A3-A88E-5E49-AE32-6748DD93A56A}" dt="2020-07-08T13:47:56.415" v="140" actId="2696"/>
        <pc:sldMkLst>
          <pc:docMk/>
          <pc:sldMk cId="930701536" sldId="291"/>
        </pc:sldMkLst>
      </pc:sldChg>
      <pc:sldMasterChg chg="addSp delSp modSp delSldLayout modSldLayout">
        <pc:chgData name="Kanza S." userId="fa44783c-755a-4b36-a4e1-618c7142ff0e" providerId="ADAL" clId="{4FEC78A3-A88E-5E49-AE32-6748DD93A56A}" dt="2020-07-08T14:04:19.057" v="407"/>
        <pc:sldMasterMkLst>
          <pc:docMk/>
          <pc:sldMasterMk cId="3192240258" sldId="2147483648"/>
        </pc:sldMasterMkLst>
        <pc:spChg chg="add del">
          <ac:chgData name="Kanza S." userId="fa44783c-755a-4b36-a4e1-618c7142ff0e" providerId="ADAL" clId="{4FEC78A3-A88E-5E49-AE32-6748DD93A56A}" dt="2020-07-08T14:00:22.449" v="342" actId="478"/>
          <ac:spMkLst>
            <pc:docMk/>
            <pc:sldMasterMk cId="3192240258" sldId="2147483648"/>
            <ac:spMk id="4" creationId="{00000000-0000-0000-0000-000000000000}"/>
          </ac:spMkLst>
        </pc:spChg>
        <pc:spChg chg="add del">
          <ac:chgData name="Kanza S." userId="fa44783c-755a-4b36-a4e1-618c7142ff0e" providerId="ADAL" clId="{4FEC78A3-A88E-5E49-AE32-6748DD93A56A}" dt="2020-07-08T13:58:39.236" v="229" actId="478"/>
          <ac:spMkLst>
            <pc:docMk/>
            <pc:sldMasterMk cId="3192240258" sldId="2147483648"/>
            <ac:spMk id="5" creationId="{00000000-0000-0000-0000-000000000000}"/>
          </ac:spMkLst>
        </pc:spChg>
        <pc:spChg chg="add del">
          <ac:chgData name="Kanza S." userId="fa44783c-755a-4b36-a4e1-618c7142ff0e" providerId="ADAL" clId="{4FEC78A3-A88E-5E49-AE32-6748DD93A56A}" dt="2020-07-08T13:58:38.314" v="228" actId="478"/>
          <ac:spMkLst>
            <pc:docMk/>
            <pc:sldMasterMk cId="3192240258" sldId="2147483648"/>
            <ac:spMk id="6" creationId="{00000000-0000-0000-0000-000000000000}"/>
          </ac:spMkLst>
        </pc:spChg>
        <pc:spChg chg="mod">
          <ac:chgData name="Kanza S." userId="fa44783c-755a-4b36-a4e1-618c7142ff0e" providerId="ADAL" clId="{4FEC78A3-A88E-5E49-AE32-6748DD93A56A}" dt="2020-07-08T13:58:18.244" v="224"/>
          <ac:spMkLst>
            <pc:docMk/>
            <pc:sldMasterMk cId="3192240258" sldId="2147483648"/>
            <ac:spMk id="17" creationId="{5EB0F34D-D1B8-024D-B0D3-E4A5C8C98653}"/>
          </ac:spMkLst>
        </pc:spChg>
        <pc:spChg chg="mod">
          <ac:chgData name="Kanza S." userId="fa44783c-755a-4b36-a4e1-618c7142ff0e" providerId="ADAL" clId="{4FEC78A3-A88E-5E49-AE32-6748DD93A56A}" dt="2020-07-08T13:58:18.244" v="224"/>
          <ac:spMkLst>
            <pc:docMk/>
            <pc:sldMasterMk cId="3192240258" sldId="2147483648"/>
            <ac:spMk id="19" creationId="{7C5492BD-8B4B-B94F-968A-AB4AA2231311}"/>
          </ac:spMkLst>
        </pc:spChg>
        <pc:spChg chg="mod">
          <ac:chgData name="Kanza S." userId="fa44783c-755a-4b36-a4e1-618c7142ff0e" providerId="ADAL" clId="{4FEC78A3-A88E-5E49-AE32-6748DD93A56A}" dt="2020-07-08T13:58:18.244" v="224"/>
          <ac:spMkLst>
            <pc:docMk/>
            <pc:sldMasterMk cId="3192240258" sldId="2147483648"/>
            <ac:spMk id="21" creationId="{79664534-8B0C-8941-A2A4-2EB27CA47FC1}"/>
          </ac:spMkLst>
        </pc:spChg>
        <pc:spChg chg="mod">
          <ac:chgData name="Kanza S." userId="fa44783c-755a-4b36-a4e1-618c7142ff0e" providerId="ADAL" clId="{4FEC78A3-A88E-5E49-AE32-6748DD93A56A}" dt="2020-07-08T13:58:18.244" v="224"/>
          <ac:spMkLst>
            <pc:docMk/>
            <pc:sldMasterMk cId="3192240258" sldId="2147483648"/>
            <ac:spMk id="23" creationId="{07594201-7ED1-CB4A-A944-7A4E3E87091B}"/>
          </ac:spMkLst>
        </pc:spChg>
        <pc:spChg chg="mod">
          <ac:chgData name="Kanza S." userId="fa44783c-755a-4b36-a4e1-618c7142ff0e" providerId="ADAL" clId="{4FEC78A3-A88E-5E49-AE32-6748DD93A56A}" dt="2020-07-08T13:58:18.244" v="224"/>
          <ac:spMkLst>
            <pc:docMk/>
            <pc:sldMasterMk cId="3192240258" sldId="2147483648"/>
            <ac:spMk id="25" creationId="{9E830AD7-9E46-A949-BF2A-103A395ADBF8}"/>
          </ac:spMkLst>
        </pc:spChg>
        <pc:grpChg chg="add del mod">
          <ac:chgData name="Kanza S." userId="fa44783c-755a-4b36-a4e1-618c7142ff0e" providerId="ADAL" clId="{4FEC78A3-A88E-5E49-AE32-6748DD93A56A}" dt="2020-07-08T13:58:40.079" v="231"/>
          <ac:grpSpMkLst>
            <pc:docMk/>
            <pc:sldMasterMk cId="3192240258" sldId="2147483648"/>
            <ac:grpSpMk id="7" creationId="{75C2C10E-C83F-7540-93F4-56CBC62AB65C}"/>
          </ac:grpSpMkLst>
        </pc:grpChg>
        <pc:grpChg chg="mod">
          <ac:chgData name="Kanza S." userId="fa44783c-755a-4b36-a4e1-618c7142ff0e" providerId="ADAL" clId="{4FEC78A3-A88E-5E49-AE32-6748DD93A56A}" dt="2020-07-08T13:58:18.244" v="224"/>
          <ac:grpSpMkLst>
            <pc:docMk/>
            <pc:sldMasterMk cId="3192240258" sldId="2147483648"/>
            <ac:grpSpMk id="9" creationId="{6B9D4346-763A-CA4B-9EB1-7B27FA8091D5}"/>
          </ac:grpSpMkLst>
        </pc:grpChg>
        <pc:grpChg chg="mod">
          <ac:chgData name="Kanza S." userId="fa44783c-755a-4b36-a4e1-618c7142ff0e" providerId="ADAL" clId="{4FEC78A3-A88E-5E49-AE32-6748DD93A56A}" dt="2020-07-08T13:58:18.244" v="224"/>
          <ac:grpSpMkLst>
            <pc:docMk/>
            <pc:sldMasterMk cId="3192240258" sldId="2147483648"/>
            <ac:grpSpMk id="11" creationId="{880A5FA1-94A3-9D4E-9E3F-3E9C37170D8C}"/>
          </ac:grpSpMkLst>
        </pc:grpChg>
        <pc:grpChg chg="mod">
          <ac:chgData name="Kanza S." userId="fa44783c-755a-4b36-a4e1-618c7142ff0e" providerId="ADAL" clId="{4FEC78A3-A88E-5E49-AE32-6748DD93A56A}" dt="2020-07-08T13:58:18.244" v="224"/>
          <ac:grpSpMkLst>
            <pc:docMk/>
            <pc:sldMasterMk cId="3192240258" sldId="2147483648"/>
            <ac:grpSpMk id="12" creationId="{763562C4-AE2F-5E45-A8BD-C639D05CD017}"/>
          </ac:grpSpMkLst>
        </pc:grpChg>
        <pc:grpChg chg="mod">
          <ac:chgData name="Kanza S." userId="fa44783c-755a-4b36-a4e1-618c7142ff0e" providerId="ADAL" clId="{4FEC78A3-A88E-5E49-AE32-6748DD93A56A}" dt="2020-07-08T13:58:18.244" v="224"/>
          <ac:grpSpMkLst>
            <pc:docMk/>
            <pc:sldMasterMk cId="3192240258" sldId="2147483648"/>
            <ac:grpSpMk id="13" creationId="{18FDD36B-677D-3A42-9476-F38B8C15B6E7}"/>
          </ac:grpSpMkLst>
        </pc:grpChg>
        <pc:grpChg chg="mod">
          <ac:chgData name="Kanza S." userId="fa44783c-755a-4b36-a4e1-618c7142ff0e" providerId="ADAL" clId="{4FEC78A3-A88E-5E49-AE32-6748DD93A56A}" dt="2020-07-08T13:58:18.244" v="224"/>
          <ac:grpSpMkLst>
            <pc:docMk/>
            <pc:sldMasterMk cId="3192240258" sldId="2147483648"/>
            <ac:grpSpMk id="14" creationId="{6E694B95-5B14-1C44-BBA8-8D8FC27E397B}"/>
          </ac:grpSpMkLst>
        </pc:grpChg>
        <pc:grpChg chg="mod">
          <ac:chgData name="Kanza S." userId="fa44783c-755a-4b36-a4e1-618c7142ff0e" providerId="ADAL" clId="{4FEC78A3-A88E-5E49-AE32-6748DD93A56A}" dt="2020-07-08T13:58:18.244" v="224"/>
          <ac:grpSpMkLst>
            <pc:docMk/>
            <pc:sldMasterMk cId="3192240258" sldId="2147483648"/>
            <ac:grpSpMk id="15" creationId="{7E78729A-DD1C-F04D-BD31-503797C542D6}"/>
          </ac:grpSpMkLst>
        </pc:grpChg>
        <pc:picChg chg="mod">
          <ac:chgData name="Kanza S." userId="fa44783c-755a-4b36-a4e1-618c7142ff0e" providerId="ADAL" clId="{4FEC78A3-A88E-5E49-AE32-6748DD93A56A}" dt="2020-07-08T13:58:18.244" v="224"/>
          <ac:picMkLst>
            <pc:docMk/>
            <pc:sldMasterMk cId="3192240258" sldId="2147483648"/>
            <ac:picMk id="16" creationId="{30F3920D-E17A-8B44-830E-080CFF4672FC}"/>
          </ac:picMkLst>
        </pc:picChg>
        <pc:picChg chg="mod">
          <ac:chgData name="Kanza S." userId="fa44783c-755a-4b36-a4e1-618c7142ff0e" providerId="ADAL" clId="{4FEC78A3-A88E-5E49-AE32-6748DD93A56A}" dt="2020-07-08T13:58:18.244" v="224"/>
          <ac:picMkLst>
            <pc:docMk/>
            <pc:sldMasterMk cId="3192240258" sldId="2147483648"/>
            <ac:picMk id="18" creationId="{DE9A2570-DF0A-EE4B-A378-8335F3D8D281}"/>
          </ac:picMkLst>
        </pc:picChg>
        <pc:picChg chg="mod">
          <ac:chgData name="Kanza S." userId="fa44783c-755a-4b36-a4e1-618c7142ff0e" providerId="ADAL" clId="{4FEC78A3-A88E-5E49-AE32-6748DD93A56A}" dt="2020-07-08T13:58:18.244" v="224"/>
          <ac:picMkLst>
            <pc:docMk/>
            <pc:sldMasterMk cId="3192240258" sldId="2147483648"/>
            <ac:picMk id="20" creationId="{0662CD93-7D2A-BA49-8EF1-E4378F5F567B}"/>
          </ac:picMkLst>
        </pc:picChg>
        <pc:picChg chg="mod">
          <ac:chgData name="Kanza S." userId="fa44783c-755a-4b36-a4e1-618c7142ff0e" providerId="ADAL" clId="{4FEC78A3-A88E-5E49-AE32-6748DD93A56A}" dt="2020-07-08T13:58:18.244" v="224"/>
          <ac:picMkLst>
            <pc:docMk/>
            <pc:sldMasterMk cId="3192240258" sldId="2147483648"/>
            <ac:picMk id="22" creationId="{7D2E4236-39A0-4344-85BD-2AB459B5ADD4}"/>
          </ac:picMkLst>
        </pc:picChg>
        <pc:picChg chg="mod">
          <ac:chgData name="Kanza S." userId="fa44783c-755a-4b36-a4e1-618c7142ff0e" providerId="ADAL" clId="{4FEC78A3-A88E-5E49-AE32-6748DD93A56A}" dt="2020-07-08T13:58:18.244" v="224"/>
          <ac:picMkLst>
            <pc:docMk/>
            <pc:sldMasterMk cId="3192240258" sldId="2147483648"/>
            <ac:picMk id="24" creationId="{75FC367A-4969-8F4F-B317-DF760CD39C78}"/>
          </ac:picMkLst>
        </pc:picChg>
        <pc:cxnChg chg="mod">
          <ac:chgData name="Kanza S." userId="fa44783c-755a-4b36-a4e1-618c7142ff0e" providerId="ADAL" clId="{4FEC78A3-A88E-5E49-AE32-6748DD93A56A}" dt="2020-07-08T13:58:18.244" v="224"/>
          <ac:cxnSpMkLst>
            <pc:docMk/>
            <pc:sldMasterMk cId="3192240258" sldId="2147483648"/>
            <ac:cxnSpMk id="8" creationId="{50FF9C61-7E61-D44C-A38A-C4770446AE6A}"/>
          </ac:cxnSpMkLst>
        </pc:cxnChg>
        <pc:cxnChg chg="mod">
          <ac:chgData name="Kanza S." userId="fa44783c-755a-4b36-a4e1-618c7142ff0e" providerId="ADAL" clId="{4FEC78A3-A88E-5E49-AE32-6748DD93A56A}" dt="2020-07-08T13:58:18.244" v="224"/>
          <ac:cxnSpMkLst>
            <pc:docMk/>
            <pc:sldMasterMk cId="3192240258" sldId="2147483648"/>
            <ac:cxnSpMk id="10" creationId="{443FBB05-64D6-7244-9E45-0521AF6A73FC}"/>
          </ac:cxnSpMkLst>
        </pc:cxnChg>
        <pc:sldLayoutChg chg="addSp delSp modSp">
          <pc:chgData name="Kanza S." userId="fa44783c-755a-4b36-a4e1-618c7142ff0e" providerId="ADAL" clId="{4FEC78A3-A88E-5E49-AE32-6748DD93A56A}" dt="2020-07-08T14:00:04.089" v="340"/>
          <pc:sldLayoutMkLst>
            <pc:docMk/>
            <pc:sldMasterMk cId="3192240258" sldId="2147483648"/>
            <pc:sldLayoutMk cId="1636732086" sldId="2147483649"/>
          </pc:sldLayoutMkLst>
          <pc:spChg chg="del">
            <ac:chgData name="Kanza S." userId="fa44783c-755a-4b36-a4e1-618c7142ff0e" providerId="ADAL" clId="{4FEC78A3-A88E-5E49-AE32-6748DD93A56A}" dt="2020-07-08T13:59:18.148" v="234" actId="478"/>
            <ac:spMkLst>
              <pc:docMk/>
              <pc:sldMasterMk cId="3192240258" sldId="2147483648"/>
              <pc:sldLayoutMk cId="1636732086" sldId="2147483649"/>
              <ac:spMk id="2" creationId="{00000000-0000-0000-0000-000000000000}"/>
            </ac:spMkLst>
          </pc:spChg>
          <pc:spChg chg="del">
            <ac:chgData name="Kanza S." userId="fa44783c-755a-4b36-a4e1-618c7142ff0e" providerId="ADAL" clId="{4FEC78A3-A88E-5E49-AE32-6748DD93A56A}" dt="2020-07-08T13:59:18.918" v="235" actId="478"/>
            <ac:spMkLst>
              <pc:docMk/>
              <pc:sldMasterMk cId="3192240258" sldId="2147483648"/>
              <pc:sldLayoutMk cId="1636732086" sldId="2147483649"/>
              <ac:spMk id="3" creationId="{00000000-0000-0000-0000-000000000000}"/>
            </ac:spMkLst>
          </pc:spChg>
          <pc:spChg chg="del">
            <ac:chgData name="Kanza S." userId="fa44783c-755a-4b36-a4e1-618c7142ff0e" providerId="ADAL" clId="{4FEC78A3-A88E-5E49-AE32-6748DD93A56A}" dt="2020-07-08T13:59:19.995" v="236" actId="478"/>
            <ac:spMkLst>
              <pc:docMk/>
              <pc:sldMasterMk cId="3192240258" sldId="2147483648"/>
              <pc:sldLayoutMk cId="1636732086" sldId="2147483649"/>
              <ac:spMk id="4" creationId="{00000000-0000-0000-0000-000000000000}"/>
            </ac:spMkLst>
          </pc:spChg>
          <pc:spChg chg="del">
            <ac:chgData name="Kanza S." userId="fa44783c-755a-4b36-a4e1-618c7142ff0e" providerId="ADAL" clId="{4FEC78A3-A88E-5E49-AE32-6748DD93A56A}" dt="2020-07-08T13:59:20.913" v="237" actId="478"/>
            <ac:spMkLst>
              <pc:docMk/>
              <pc:sldMasterMk cId="3192240258" sldId="2147483648"/>
              <pc:sldLayoutMk cId="1636732086" sldId="2147483649"/>
              <ac:spMk id="5" creationId="{00000000-0000-0000-0000-000000000000}"/>
            </ac:spMkLst>
          </pc:spChg>
          <pc:spChg chg="del">
            <ac:chgData name="Kanza S." userId="fa44783c-755a-4b36-a4e1-618c7142ff0e" providerId="ADAL" clId="{4FEC78A3-A88E-5E49-AE32-6748DD93A56A}" dt="2020-07-08T13:59:21.807" v="238" actId="478"/>
            <ac:spMkLst>
              <pc:docMk/>
              <pc:sldMasterMk cId="3192240258" sldId="2147483648"/>
              <pc:sldLayoutMk cId="1636732086" sldId="2147483649"/>
              <ac:spMk id="6" creationId="{00000000-0000-0000-0000-000000000000}"/>
            </ac:spMkLst>
          </pc:spChg>
          <pc:spChg chg="add mod">
            <ac:chgData name="Kanza S." userId="fa44783c-755a-4b36-a4e1-618c7142ff0e" providerId="ADAL" clId="{4FEC78A3-A88E-5E49-AE32-6748DD93A56A}" dt="2020-07-08T13:59:26.987" v="240"/>
            <ac:spMkLst>
              <pc:docMk/>
              <pc:sldMasterMk cId="3192240258" sldId="2147483648"/>
              <pc:sldLayoutMk cId="1636732086" sldId="2147483649"/>
              <ac:spMk id="8" creationId="{5600BE3E-CC13-9F4E-A2F9-97D938EA0E34}"/>
            </ac:spMkLst>
          </pc:spChg>
          <pc:spChg chg="add mod">
            <ac:chgData name="Kanza S." userId="fa44783c-755a-4b36-a4e1-618c7142ff0e" providerId="ADAL" clId="{4FEC78A3-A88E-5E49-AE32-6748DD93A56A}" dt="2020-07-08T13:59:59.738" v="339" actId="20577"/>
            <ac:spMkLst>
              <pc:docMk/>
              <pc:sldMasterMk cId="3192240258" sldId="2147483648"/>
              <pc:sldLayoutMk cId="1636732086" sldId="2147483649"/>
              <ac:spMk id="9" creationId="{FB2627CB-CEAD-A44D-9BC7-852541B990DD}"/>
            </ac:spMkLst>
          </pc:spChg>
          <pc:spChg chg="mod">
            <ac:chgData name="Kanza S." userId="fa44783c-755a-4b36-a4e1-618c7142ff0e" providerId="ADAL" clId="{4FEC78A3-A88E-5E49-AE32-6748DD93A56A}" dt="2020-07-08T14:00:04.089" v="340"/>
            <ac:spMkLst>
              <pc:docMk/>
              <pc:sldMasterMk cId="3192240258" sldId="2147483648"/>
              <pc:sldLayoutMk cId="1636732086" sldId="2147483649"/>
              <ac:spMk id="11" creationId="{C461939D-F4A7-D446-8612-51FAD949A8A7}"/>
            </ac:spMkLst>
          </pc:spChg>
          <pc:grpChg chg="add mod">
            <ac:chgData name="Kanza S." userId="fa44783c-755a-4b36-a4e1-618c7142ff0e" providerId="ADAL" clId="{4FEC78A3-A88E-5E49-AE32-6748DD93A56A}" dt="2020-07-08T14:00:04.089" v="340"/>
            <ac:grpSpMkLst>
              <pc:docMk/>
              <pc:sldMasterMk cId="3192240258" sldId="2147483648"/>
              <pc:sldLayoutMk cId="1636732086" sldId="2147483649"/>
              <ac:grpSpMk id="10" creationId="{362C3968-AE00-394B-B2BA-3140637AE7B3}"/>
            </ac:grpSpMkLst>
          </pc:grpChg>
          <pc:picChg chg="add mod">
            <ac:chgData name="Kanza S." userId="fa44783c-755a-4b36-a4e1-618c7142ff0e" providerId="ADAL" clId="{4FEC78A3-A88E-5E49-AE32-6748DD93A56A}" dt="2020-07-08T13:59:22.604" v="239"/>
            <ac:picMkLst>
              <pc:docMk/>
              <pc:sldMasterMk cId="3192240258" sldId="2147483648"/>
              <pc:sldLayoutMk cId="1636732086" sldId="2147483649"/>
              <ac:picMk id="7" creationId="{325F1A4D-D5DF-D249-A673-11F6A68887F6}"/>
            </ac:picMkLst>
          </pc:picChg>
          <pc:picChg chg="mod">
            <ac:chgData name="Kanza S." userId="fa44783c-755a-4b36-a4e1-618c7142ff0e" providerId="ADAL" clId="{4FEC78A3-A88E-5E49-AE32-6748DD93A56A}" dt="2020-07-08T14:00:04.089" v="340"/>
            <ac:picMkLst>
              <pc:docMk/>
              <pc:sldMasterMk cId="3192240258" sldId="2147483648"/>
              <pc:sldLayoutMk cId="1636732086" sldId="2147483649"/>
              <ac:picMk id="12" creationId="{D983A5B8-3297-E84B-805C-7CC253BD2F13}"/>
            </ac:picMkLst>
          </pc:picChg>
        </pc:sldLayoutChg>
        <pc:sldLayoutChg chg="addSp delSp modSp">
          <pc:chgData name="Kanza S." userId="fa44783c-755a-4b36-a4e1-618c7142ff0e" providerId="ADAL" clId="{4FEC78A3-A88E-5E49-AE32-6748DD93A56A}" dt="2020-07-08T14:04:13.054" v="403"/>
          <pc:sldLayoutMkLst>
            <pc:docMk/>
            <pc:sldMasterMk cId="3192240258" sldId="2147483648"/>
            <pc:sldLayoutMk cId="2206573967" sldId="2147483650"/>
          </pc:sldLayoutMkLst>
          <pc:spChg chg="mod">
            <ac:chgData name="Kanza S." userId="fa44783c-755a-4b36-a4e1-618c7142ff0e" providerId="ADAL" clId="{4FEC78A3-A88E-5E49-AE32-6748DD93A56A}" dt="2020-07-08T13:53:25.138" v="164" actId="207"/>
            <ac:spMkLst>
              <pc:docMk/>
              <pc:sldMasterMk cId="3192240258" sldId="2147483648"/>
              <pc:sldLayoutMk cId="2206573967" sldId="2147483650"/>
              <ac:spMk id="2" creationId="{00000000-0000-0000-0000-000000000000}"/>
            </ac:spMkLst>
          </pc:spChg>
          <pc:spChg chg="mod">
            <ac:chgData name="Kanza S." userId="fa44783c-755a-4b36-a4e1-618c7142ff0e" providerId="ADAL" clId="{4FEC78A3-A88E-5E49-AE32-6748DD93A56A}" dt="2020-07-08T13:58:54.823" v="232" actId="2711"/>
            <ac:spMkLst>
              <pc:docMk/>
              <pc:sldMasterMk cId="3192240258" sldId="2147483648"/>
              <pc:sldLayoutMk cId="2206573967" sldId="2147483650"/>
              <ac:spMk id="3" creationId="{00000000-0000-0000-0000-000000000000}"/>
            </ac:spMkLst>
          </pc:spChg>
          <pc:spChg chg="mod">
            <ac:chgData name="Kanza S." userId="fa44783c-755a-4b36-a4e1-618c7142ff0e" providerId="ADAL" clId="{4FEC78A3-A88E-5E49-AE32-6748DD93A56A}" dt="2020-07-08T13:55:16.022" v="189" actId="14100"/>
            <ac:spMkLst>
              <pc:docMk/>
              <pc:sldMasterMk cId="3192240258" sldId="2147483648"/>
              <pc:sldLayoutMk cId="2206573967" sldId="2147483650"/>
              <ac:spMk id="4" creationId="{00000000-0000-0000-0000-000000000000}"/>
            </ac:spMkLst>
          </pc:spChg>
          <pc:spChg chg="del mod">
            <ac:chgData name="Kanza S." userId="fa44783c-755a-4b36-a4e1-618c7142ff0e" providerId="ADAL" clId="{4FEC78A3-A88E-5E49-AE32-6748DD93A56A}" dt="2020-07-08T14:02:36.073" v="356" actId="478"/>
            <ac:spMkLst>
              <pc:docMk/>
              <pc:sldMasterMk cId="3192240258" sldId="2147483648"/>
              <pc:sldLayoutMk cId="2206573967" sldId="2147483650"/>
              <ac:spMk id="5" creationId="{00000000-0000-0000-0000-000000000000}"/>
            </ac:spMkLst>
          </pc:spChg>
          <pc:spChg chg="mod">
            <ac:chgData name="Kanza S." userId="fa44783c-755a-4b36-a4e1-618c7142ff0e" providerId="ADAL" clId="{4FEC78A3-A88E-5E49-AE32-6748DD93A56A}" dt="2020-07-08T13:55:40.470" v="194" actId="207"/>
            <ac:spMkLst>
              <pc:docMk/>
              <pc:sldMasterMk cId="3192240258" sldId="2147483648"/>
              <pc:sldLayoutMk cId="2206573967" sldId="2147483650"/>
              <ac:spMk id="6" creationId="{00000000-0000-0000-0000-000000000000}"/>
            </ac:spMkLst>
          </pc:spChg>
          <pc:spChg chg="mod">
            <ac:chgData name="Kanza S." userId="fa44783c-755a-4b36-a4e1-618c7142ff0e" providerId="ADAL" clId="{4FEC78A3-A88E-5E49-AE32-6748DD93A56A}" dt="2020-07-08T13:53:46.565" v="165"/>
            <ac:spMkLst>
              <pc:docMk/>
              <pc:sldMasterMk cId="3192240258" sldId="2147483648"/>
              <pc:sldLayoutMk cId="2206573967" sldId="2147483650"/>
              <ac:spMk id="17" creationId="{C3A03043-155D-AB4B-874A-F44C020C96AC}"/>
            </ac:spMkLst>
          </pc:spChg>
          <pc:spChg chg="mod">
            <ac:chgData name="Kanza S." userId="fa44783c-755a-4b36-a4e1-618c7142ff0e" providerId="ADAL" clId="{4FEC78A3-A88E-5E49-AE32-6748DD93A56A}" dt="2020-07-08T13:53:46.565" v="165"/>
            <ac:spMkLst>
              <pc:docMk/>
              <pc:sldMasterMk cId="3192240258" sldId="2147483648"/>
              <pc:sldLayoutMk cId="2206573967" sldId="2147483650"/>
              <ac:spMk id="19" creationId="{B6C35FF6-082F-2348-94AB-13CA5A82C6A7}"/>
            </ac:spMkLst>
          </pc:spChg>
          <pc:spChg chg="mod">
            <ac:chgData name="Kanza S." userId="fa44783c-755a-4b36-a4e1-618c7142ff0e" providerId="ADAL" clId="{4FEC78A3-A88E-5E49-AE32-6748DD93A56A}" dt="2020-07-08T13:53:46.565" v="165"/>
            <ac:spMkLst>
              <pc:docMk/>
              <pc:sldMasterMk cId="3192240258" sldId="2147483648"/>
              <pc:sldLayoutMk cId="2206573967" sldId="2147483650"/>
              <ac:spMk id="21" creationId="{535D6173-4BC6-0C45-B4F4-4751951A64B6}"/>
            </ac:spMkLst>
          </pc:spChg>
          <pc:spChg chg="mod">
            <ac:chgData name="Kanza S." userId="fa44783c-755a-4b36-a4e1-618c7142ff0e" providerId="ADAL" clId="{4FEC78A3-A88E-5E49-AE32-6748DD93A56A}" dt="2020-07-08T13:53:46.565" v="165"/>
            <ac:spMkLst>
              <pc:docMk/>
              <pc:sldMasterMk cId="3192240258" sldId="2147483648"/>
              <pc:sldLayoutMk cId="2206573967" sldId="2147483650"/>
              <ac:spMk id="23" creationId="{1669392F-9C58-A745-A609-8B4C30A72FD2}"/>
            </ac:spMkLst>
          </pc:spChg>
          <pc:spChg chg="mod">
            <ac:chgData name="Kanza S." userId="fa44783c-755a-4b36-a4e1-618c7142ff0e" providerId="ADAL" clId="{4FEC78A3-A88E-5E49-AE32-6748DD93A56A}" dt="2020-07-08T13:53:46.565" v="165"/>
            <ac:spMkLst>
              <pc:docMk/>
              <pc:sldMasterMk cId="3192240258" sldId="2147483648"/>
              <pc:sldLayoutMk cId="2206573967" sldId="2147483650"/>
              <ac:spMk id="25" creationId="{E54BADED-BDC6-5E48-9B0D-C3CAEA15BDED}"/>
            </ac:spMkLst>
          </pc:spChg>
          <pc:spChg chg="add del">
            <ac:chgData name="Kanza S." userId="fa44783c-755a-4b36-a4e1-618c7142ff0e" providerId="ADAL" clId="{4FEC78A3-A88E-5E49-AE32-6748DD93A56A}" dt="2020-07-08T14:02:30.377" v="354" actId="11529"/>
            <ac:spMkLst>
              <pc:docMk/>
              <pc:sldMasterMk cId="3192240258" sldId="2147483648"/>
              <pc:sldLayoutMk cId="2206573967" sldId="2147483650"/>
              <ac:spMk id="26" creationId="{70323618-AAC9-2247-AAF8-4ED74AA3074D}"/>
            </ac:spMkLst>
          </pc:spChg>
          <pc:spChg chg="add del mod">
            <ac:chgData name="Kanza S." userId="fa44783c-755a-4b36-a4e1-618c7142ff0e" providerId="ADAL" clId="{4FEC78A3-A88E-5E49-AE32-6748DD93A56A}" dt="2020-07-08T14:02:33.047" v="355" actId="478"/>
            <ac:spMkLst>
              <pc:docMk/>
              <pc:sldMasterMk cId="3192240258" sldId="2147483648"/>
              <pc:sldLayoutMk cId="2206573967" sldId="2147483650"/>
              <ac:spMk id="27" creationId="{8345D144-1CCE-ED4F-828A-6C7F6779F79C}"/>
            </ac:spMkLst>
          </pc:spChg>
          <pc:spChg chg="add del">
            <ac:chgData name="Kanza S." userId="fa44783c-755a-4b36-a4e1-618c7142ff0e" providerId="ADAL" clId="{4FEC78A3-A88E-5E49-AE32-6748DD93A56A}" dt="2020-07-08T14:03:01.158" v="357" actId="11529"/>
            <ac:spMkLst>
              <pc:docMk/>
              <pc:sldMasterMk cId="3192240258" sldId="2147483648"/>
              <pc:sldLayoutMk cId="2206573967" sldId="2147483650"/>
              <ac:spMk id="28" creationId="{9717F93D-96D2-E748-BD51-6ADD71B90A3A}"/>
            </ac:spMkLst>
          </pc:spChg>
          <pc:spChg chg="add del mod">
            <ac:chgData name="Kanza S." userId="fa44783c-755a-4b36-a4e1-618c7142ff0e" providerId="ADAL" clId="{4FEC78A3-A88E-5E49-AE32-6748DD93A56A}" dt="2020-07-08T14:03:25.068" v="389" actId="21"/>
            <ac:spMkLst>
              <pc:docMk/>
              <pc:sldMasterMk cId="3192240258" sldId="2147483648"/>
              <pc:sldLayoutMk cId="2206573967" sldId="2147483650"/>
              <ac:spMk id="29" creationId="{A5DFD242-BF78-E147-8FB4-3AEEDCCF249F}"/>
            </ac:spMkLst>
          </pc:spChg>
          <pc:spChg chg="add del mod">
            <ac:chgData name="Kanza S." userId="fa44783c-755a-4b36-a4e1-618c7142ff0e" providerId="ADAL" clId="{4FEC78A3-A88E-5E49-AE32-6748DD93A56A}" dt="2020-07-08T14:04:12.544" v="402" actId="478"/>
            <ac:spMkLst>
              <pc:docMk/>
              <pc:sldMasterMk cId="3192240258" sldId="2147483648"/>
              <pc:sldLayoutMk cId="2206573967" sldId="2147483650"/>
              <ac:spMk id="30" creationId="{BD1F62C1-8BB9-2A47-90FE-58E2FF6C4A19}"/>
            </ac:spMkLst>
          </pc:spChg>
          <pc:spChg chg="add mod">
            <ac:chgData name="Kanza S." userId="fa44783c-755a-4b36-a4e1-618c7142ff0e" providerId="ADAL" clId="{4FEC78A3-A88E-5E49-AE32-6748DD93A56A}" dt="2020-07-08T14:04:13.054" v="403"/>
            <ac:spMkLst>
              <pc:docMk/>
              <pc:sldMasterMk cId="3192240258" sldId="2147483648"/>
              <pc:sldLayoutMk cId="2206573967" sldId="2147483650"/>
              <ac:spMk id="31" creationId="{1B66812E-4FF3-0643-AB4C-6E5AF1A4AED9}"/>
            </ac:spMkLst>
          </pc:spChg>
          <pc:grpChg chg="add mod">
            <ac:chgData name="Kanza S." userId="fa44783c-755a-4b36-a4e1-618c7142ff0e" providerId="ADAL" clId="{4FEC78A3-A88E-5E49-AE32-6748DD93A56A}" dt="2020-07-08T13:53:46.565" v="165"/>
            <ac:grpSpMkLst>
              <pc:docMk/>
              <pc:sldMasterMk cId="3192240258" sldId="2147483648"/>
              <pc:sldLayoutMk cId="2206573967" sldId="2147483650"/>
              <ac:grpSpMk id="7" creationId="{57F5AF24-886E-494A-8677-F4AA71C3FBAB}"/>
            </ac:grpSpMkLst>
          </pc:grpChg>
          <pc:grpChg chg="mod">
            <ac:chgData name="Kanza S." userId="fa44783c-755a-4b36-a4e1-618c7142ff0e" providerId="ADAL" clId="{4FEC78A3-A88E-5E49-AE32-6748DD93A56A}" dt="2020-07-08T13:53:46.565" v="165"/>
            <ac:grpSpMkLst>
              <pc:docMk/>
              <pc:sldMasterMk cId="3192240258" sldId="2147483648"/>
              <pc:sldLayoutMk cId="2206573967" sldId="2147483650"/>
              <ac:grpSpMk id="9" creationId="{C4390C4F-C1EC-8E4B-B351-0E73486DE805}"/>
            </ac:grpSpMkLst>
          </pc:grpChg>
          <pc:grpChg chg="mod">
            <ac:chgData name="Kanza S." userId="fa44783c-755a-4b36-a4e1-618c7142ff0e" providerId="ADAL" clId="{4FEC78A3-A88E-5E49-AE32-6748DD93A56A}" dt="2020-07-08T13:53:46.565" v="165"/>
            <ac:grpSpMkLst>
              <pc:docMk/>
              <pc:sldMasterMk cId="3192240258" sldId="2147483648"/>
              <pc:sldLayoutMk cId="2206573967" sldId="2147483650"/>
              <ac:grpSpMk id="11" creationId="{94DB2CED-5885-3145-B7E4-DF8C98B9DE87}"/>
            </ac:grpSpMkLst>
          </pc:grpChg>
          <pc:grpChg chg="mod">
            <ac:chgData name="Kanza S." userId="fa44783c-755a-4b36-a4e1-618c7142ff0e" providerId="ADAL" clId="{4FEC78A3-A88E-5E49-AE32-6748DD93A56A}" dt="2020-07-08T13:53:46.565" v="165"/>
            <ac:grpSpMkLst>
              <pc:docMk/>
              <pc:sldMasterMk cId="3192240258" sldId="2147483648"/>
              <pc:sldLayoutMk cId="2206573967" sldId="2147483650"/>
              <ac:grpSpMk id="12" creationId="{043ECD89-56A6-7748-8EA9-DABD68AF39B7}"/>
            </ac:grpSpMkLst>
          </pc:grpChg>
          <pc:grpChg chg="mod">
            <ac:chgData name="Kanza S." userId="fa44783c-755a-4b36-a4e1-618c7142ff0e" providerId="ADAL" clId="{4FEC78A3-A88E-5E49-AE32-6748DD93A56A}" dt="2020-07-08T13:53:46.565" v="165"/>
            <ac:grpSpMkLst>
              <pc:docMk/>
              <pc:sldMasterMk cId="3192240258" sldId="2147483648"/>
              <pc:sldLayoutMk cId="2206573967" sldId="2147483650"/>
              <ac:grpSpMk id="13" creationId="{8B88B7D8-295F-BE47-AA25-4CA80F547766}"/>
            </ac:grpSpMkLst>
          </pc:grpChg>
          <pc:grpChg chg="mod">
            <ac:chgData name="Kanza S." userId="fa44783c-755a-4b36-a4e1-618c7142ff0e" providerId="ADAL" clId="{4FEC78A3-A88E-5E49-AE32-6748DD93A56A}" dt="2020-07-08T13:53:46.565" v="165"/>
            <ac:grpSpMkLst>
              <pc:docMk/>
              <pc:sldMasterMk cId="3192240258" sldId="2147483648"/>
              <pc:sldLayoutMk cId="2206573967" sldId="2147483650"/>
              <ac:grpSpMk id="14" creationId="{B573D35A-7EBE-5D42-8DD5-5C3142B29318}"/>
            </ac:grpSpMkLst>
          </pc:grpChg>
          <pc:grpChg chg="mod">
            <ac:chgData name="Kanza S." userId="fa44783c-755a-4b36-a4e1-618c7142ff0e" providerId="ADAL" clId="{4FEC78A3-A88E-5E49-AE32-6748DD93A56A}" dt="2020-07-08T13:53:46.565" v="165"/>
            <ac:grpSpMkLst>
              <pc:docMk/>
              <pc:sldMasterMk cId="3192240258" sldId="2147483648"/>
              <pc:sldLayoutMk cId="2206573967" sldId="2147483650"/>
              <ac:grpSpMk id="15" creationId="{28F6ADE1-0F87-3A41-98D5-12F8FCD182DB}"/>
            </ac:grpSpMkLst>
          </pc:grpChg>
          <pc:picChg chg="mod">
            <ac:chgData name="Kanza S." userId="fa44783c-755a-4b36-a4e1-618c7142ff0e" providerId="ADAL" clId="{4FEC78A3-A88E-5E49-AE32-6748DD93A56A}" dt="2020-07-08T13:53:46.565" v="165"/>
            <ac:picMkLst>
              <pc:docMk/>
              <pc:sldMasterMk cId="3192240258" sldId="2147483648"/>
              <pc:sldLayoutMk cId="2206573967" sldId="2147483650"/>
              <ac:picMk id="16" creationId="{EC935030-42AF-284E-8938-2DE7C086E162}"/>
            </ac:picMkLst>
          </pc:picChg>
          <pc:picChg chg="mod">
            <ac:chgData name="Kanza S." userId="fa44783c-755a-4b36-a4e1-618c7142ff0e" providerId="ADAL" clId="{4FEC78A3-A88E-5E49-AE32-6748DD93A56A}" dt="2020-07-08T13:53:46.565" v="165"/>
            <ac:picMkLst>
              <pc:docMk/>
              <pc:sldMasterMk cId="3192240258" sldId="2147483648"/>
              <pc:sldLayoutMk cId="2206573967" sldId="2147483650"/>
              <ac:picMk id="18" creationId="{9586662E-7E28-F747-B943-5B1517DAE6C4}"/>
            </ac:picMkLst>
          </pc:picChg>
          <pc:picChg chg="mod">
            <ac:chgData name="Kanza S." userId="fa44783c-755a-4b36-a4e1-618c7142ff0e" providerId="ADAL" clId="{4FEC78A3-A88E-5E49-AE32-6748DD93A56A}" dt="2020-07-08T13:53:46.565" v="165"/>
            <ac:picMkLst>
              <pc:docMk/>
              <pc:sldMasterMk cId="3192240258" sldId="2147483648"/>
              <pc:sldLayoutMk cId="2206573967" sldId="2147483650"/>
              <ac:picMk id="20" creationId="{7512C6D9-A21A-4B46-B1A9-18AB268A0EF7}"/>
            </ac:picMkLst>
          </pc:picChg>
          <pc:picChg chg="mod">
            <ac:chgData name="Kanza S." userId="fa44783c-755a-4b36-a4e1-618c7142ff0e" providerId="ADAL" clId="{4FEC78A3-A88E-5E49-AE32-6748DD93A56A}" dt="2020-07-08T13:53:46.565" v="165"/>
            <ac:picMkLst>
              <pc:docMk/>
              <pc:sldMasterMk cId="3192240258" sldId="2147483648"/>
              <pc:sldLayoutMk cId="2206573967" sldId="2147483650"/>
              <ac:picMk id="22" creationId="{E22368F9-2B07-B24C-84A5-B3E4F5F319BE}"/>
            </ac:picMkLst>
          </pc:picChg>
          <pc:picChg chg="mod">
            <ac:chgData name="Kanza S." userId="fa44783c-755a-4b36-a4e1-618c7142ff0e" providerId="ADAL" clId="{4FEC78A3-A88E-5E49-AE32-6748DD93A56A}" dt="2020-07-08T13:53:46.565" v="165"/>
            <ac:picMkLst>
              <pc:docMk/>
              <pc:sldMasterMk cId="3192240258" sldId="2147483648"/>
              <pc:sldLayoutMk cId="2206573967" sldId="2147483650"/>
              <ac:picMk id="24" creationId="{152D1FB6-A680-014E-83ED-08B66EE7E2FE}"/>
            </ac:picMkLst>
          </pc:picChg>
          <pc:cxnChg chg="mod">
            <ac:chgData name="Kanza S." userId="fa44783c-755a-4b36-a4e1-618c7142ff0e" providerId="ADAL" clId="{4FEC78A3-A88E-5E49-AE32-6748DD93A56A}" dt="2020-07-08T13:53:46.565" v="165"/>
            <ac:cxnSpMkLst>
              <pc:docMk/>
              <pc:sldMasterMk cId="3192240258" sldId="2147483648"/>
              <pc:sldLayoutMk cId="2206573967" sldId="2147483650"/>
              <ac:cxnSpMk id="8" creationId="{21C34BB5-5888-E746-BC36-2EDA525C12DC}"/>
            </ac:cxnSpMkLst>
          </pc:cxnChg>
          <pc:cxnChg chg="mod">
            <ac:chgData name="Kanza S." userId="fa44783c-755a-4b36-a4e1-618c7142ff0e" providerId="ADAL" clId="{4FEC78A3-A88E-5E49-AE32-6748DD93A56A}" dt="2020-07-08T13:53:46.565" v="165"/>
            <ac:cxnSpMkLst>
              <pc:docMk/>
              <pc:sldMasterMk cId="3192240258" sldId="2147483648"/>
              <pc:sldLayoutMk cId="2206573967" sldId="2147483650"/>
              <ac:cxnSpMk id="10" creationId="{47E91F8A-A111-944F-B983-7DCCD3900038}"/>
            </ac:cxnSpMkLst>
          </pc:cxnChg>
        </pc:sldLayoutChg>
        <pc:sldLayoutChg chg="del">
          <pc:chgData name="Kanza S." userId="fa44783c-755a-4b36-a4e1-618c7142ff0e" providerId="ADAL" clId="{4FEC78A3-A88E-5E49-AE32-6748DD93A56A}" dt="2020-07-08T13:56:37.039" v="196" actId="2696"/>
          <pc:sldLayoutMkLst>
            <pc:docMk/>
            <pc:sldMasterMk cId="3192240258" sldId="2147483648"/>
            <pc:sldLayoutMk cId="174477358" sldId="2147483651"/>
          </pc:sldLayoutMkLst>
        </pc:sldLayoutChg>
        <pc:sldLayoutChg chg="addSp delSp modSp">
          <pc:chgData name="Kanza S." userId="fa44783c-755a-4b36-a4e1-618c7142ff0e" providerId="ADAL" clId="{4FEC78A3-A88E-5E49-AE32-6748DD93A56A}" dt="2020-07-08T14:03:59.935" v="400" actId="242"/>
          <pc:sldLayoutMkLst>
            <pc:docMk/>
            <pc:sldMasterMk cId="3192240258" sldId="2147483648"/>
            <pc:sldLayoutMk cId="2457890692" sldId="2147483652"/>
          </pc:sldLayoutMkLst>
          <pc:spChg chg="del">
            <ac:chgData name="Kanza S." userId="fa44783c-755a-4b36-a4e1-618c7142ff0e" providerId="ADAL" clId="{4FEC78A3-A88E-5E49-AE32-6748DD93A56A}" dt="2020-07-08T13:56:46.285" v="197" actId="478"/>
            <ac:spMkLst>
              <pc:docMk/>
              <pc:sldMasterMk cId="3192240258" sldId="2147483648"/>
              <pc:sldLayoutMk cId="2457890692" sldId="2147483652"/>
              <ac:spMk id="2" creationId="{00000000-0000-0000-0000-000000000000}"/>
            </ac:spMkLst>
          </pc:spChg>
          <pc:spChg chg="mod">
            <ac:chgData name="Kanza S." userId="fa44783c-755a-4b36-a4e1-618c7142ff0e" providerId="ADAL" clId="{4FEC78A3-A88E-5E49-AE32-6748DD93A56A}" dt="2020-07-08T13:59:01.142" v="233" actId="2711"/>
            <ac:spMkLst>
              <pc:docMk/>
              <pc:sldMasterMk cId="3192240258" sldId="2147483648"/>
              <pc:sldLayoutMk cId="2457890692" sldId="2147483652"/>
              <ac:spMk id="4" creationId="{00000000-0000-0000-0000-000000000000}"/>
            </ac:spMkLst>
          </pc:spChg>
          <pc:spChg chg="del">
            <ac:chgData name="Kanza S." userId="fa44783c-755a-4b36-a4e1-618c7142ff0e" providerId="ADAL" clId="{4FEC78A3-A88E-5E49-AE32-6748DD93A56A}" dt="2020-07-08T13:56:48.982" v="199" actId="478"/>
            <ac:spMkLst>
              <pc:docMk/>
              <pc:sldMasterMk cId="3192240258" sldId="2147483648"/>
              <pc:sldLayoutMk cId="2457890692" sldId="2147483652"/>
              <ac:spMk id="5" creationId="{00000000-0000-0000-0000-000000000000}"/>
            </ac:spMkLst>
          </pc:spChg>
          <pc:spChg chg="del mod">
            <ac:chgData name="Kanza S." userId="fa44783c-755a-4b36-a4e1-618c7142ff0e" providerId="ADAL" clId="{4FEC78A3-A88E-5E49-AE32-6748DD93A56A}" dt="2020-07-08T13:56:50.916" v="201" actId="478"/>
            <ac:spMkLst>
              <pc:docMk/>
              <pc:sldMasterMk cId="3192240258" sldId="2147483648"/>
              <pc:sldLayoutMk cId="2457890692" sldId="2147483652"/>
              <ac:spMk id="6" creationId="{00000000-0000-0000-0000-000000000000}"/>
            </ac:spMkLst>
          </pc:spChg>
          <pc:spChg chg="del">
            <ac:chgData name="Kanza S." userId="fa44783c-755a-4b36-a4e1-618c7142ff0e" providerId="ADAL" clId="{4FEC78A3-A88E-5E49-AE32-6748DD93A56A}" dt="2020-07-08T13:56:51.782" v="202" actId="478"/>
            <ac:spMkLst>
              <pc:docMk/>
              <pc:sldMasterMk cId="3192240258" sldId="2147483648"/>
              <pc:sldLayoutMk cId="2457890692" sldId="2147483652"/>
              <ac:spMk id="7" creationId="{00000000-0000-0000-0000-000000000000}"/>
            </ac:spMkLst>
          </pc:spChg>
          <pc:spChg chg="add mod">
            <ac:chgData name="Kanza S." userId="fa44783c-755a-4b36-a4e1-618c7142ff0e" providerId="ADAL" clId="{4FEC78A3-A88E-5E49-AE32-6748DD93A56A}" dt="2020-07-08T13:56:46.778" v="198"/>
            <ac:spMkLst>
              <pc:docMk/>
              <pc:sldMasterMk cId="3192240258" sldId="2147483648"/>
              <pc:sldLayoutMk cId="2457890692" sldId="2147483652"/>
              <ac:spMk id="8" creationId="{268ECA41-BB9D-EF45-899D-B699A481ACEF}"/>
            </ac:spMkLst>
          </pc:spChg>
          <pc:spChg chg="add mod">
            <ac:chgData name="Kanza S." userId="fa44783c-755a-4b36-a4e1-618c7142ff0e" providerId="ADAL" clId="{4FEC78A3-A88E-5E49-AE32-6748DD93A56A}" dt="2020-07-08T13:57:15.966" v="203"/>
            <ac:spMkLst>
              <pc:docMk/>
              <pc:sldMasterMk cId="3192240258" sldId="2147483648"/>
              <pc:sldLayoutMk cId="2457890692" sldId="2147483652"/>
              <ac:spMk id="9" creationId="{CAC8EDE7-17D1-9743-9247-C112AB1AA0D9}"/>
            </ac:spMkLst>
          </pc:spChg>
          <pc:spChg chg="add del mod">
            <ac:chgData name="Kanza S." userId="fa44783c-755a-4b36-a4e1-618c7142ff0e" providerId="ADAL" clId="{4FEC78A3-A88E-5E49-AE32-6748DD93A56A}" dt="2020-07-08T14:03:51.618" v="398" actId="478"/>
            <ac:spMkLst>
              <pc:docMk/>
              <pc:sldMasterMk cId="3192240258" sldId="2147483648"/>
              <pc:sldLayoutMk cId="2457890692" sldId="2147483652"/>
              <ac:spMk id="10" creationId="{0F333A6E-3458-BA49-A982-1A9B8B85E1F8}"/>
            </ac:spMkLst>
          </pc:spChg>
          <pc:spChg chg="add mod">
            <ac:chgData name="Kanza S." userId="fa44783c-755a-4b36-a4e1-618c7142ff0e" providerId="ADAL" clId="{4FEC78A3-A88E-5E49-AE32-6748DD93A56A}" dt="2020-07-08T13:57:15.966" v="203"/>
            <ac:spMkLst>
              <pc:docMk/>
              <pc:sldMasterMk cId="3192240258" sldId="2147483648"/>
              <pc:sldLayoutMk cId="2457890692" sldId="2147483652"/>
              <ac:spMk id="11" creationId="{A9C4238F-5D87-604B-8F08-7775BF5E0A24}"/>
            </ac:spMkLst>
          </pc:spChg>
          <pc:spChg chg="mod">
            <ac:chgData name="Kanza S." userId="fa44783c-755a-4b36-a4e1-618c7142ff0e" providerId="ADAL" clId="{4FEC78A3-A88E-5E49-AE32-6748DD93A56A}" dt="2020-07-08T13:58:07.271" v="221"/>
            <ac:spMkLst>
              <pc:docMk/>
              <pc:sldMasterMk cId="3192240258" sldId="2147483648"/>
              <pc:sldLayoutMk cId="2457890692" sldId="2147483652"/>
              <ac:spMk id="22" creationId="{A99DC679-6F19-0E40-89E9-210666C0F036}"/>
            </ac:spMkLst>
          </pc:spChg>
          <pc:spChg chg="mod">
            <ac:chgData name="Kanza S." userId="fa44783c-755a-4b36-a4e1-618c7142ff0e" providerId="ADAL" clId="{4FEC78A3-A88E-5E49-AE32-6748DD93A56A}" dt="2020-07-08T13:58:07.271" v="221"/>
            <ac:spMkLst>
              <pc:docMk/>
              <pc:sldMasterMk cId="3192240258" sldId="2147483648"/>
              <pc:sldLayoutMk cId="2457890692" sldId="2147483652"/>
              <ac:spMk id="24" creationId="{B40937AA-A9B4-FB4B-81E4-64744D4B4737}"/>
            </ac:spMkLst>
          </pc:spChg>
          <pc:spChg chg="mod">
            <ac:chgData name="Kanza S." userId="fa44783c-755a-4b36-a4e1-618c7142ff0e" providerId="ADAL" clId="{4FEC78A3-A88E-5E49-AE32-6748DD93A56A}" dt="2020-07-08T13:58:07.271" v="221"/>
            <ac:spMkLst>
              <pc:docMk/>
              <pc:sldMasterMk cId="3192240258" sldId="2147483648"/>
              <pc:sldLayoutMk cId="2457890692" sldId="2147483652"/>
              <ac:spMk id="26" creationId="{3053DE25-1D2D-3D42-8208-8DDFBBB12B4E}"/>
            </ac:spMkLst>
          </pc:spChg>
          <pc:spChg chg="mod">
            <ac:chgData name="Kanza S." userId="fa44783c-755a-4b36-a4e1-618c7142ff0e" providerId="ADAL" clId="{4FEC78A3-A88E-5E49-AE32-6748DD93A56A}" dt="2020-07-08T13:58:07.271" v="221"/>
            <ac:spMkLst>
              <pc:docMk/>
              <pc:sldMasterMk cId="3192240258" sldId="2147483648"/>
              <pc:sldLayoutMk cId="2457890692" sldId="2147483652"/>
              <ac:spMk id="28" creationId="{D3B325B8-97B3-974E-8540-5A2013613B9A}"/>
            </ac:spMkLst>
          </pc:spChg>
          <pc:spChg chg="mod">
            <ac:chgData name="Kanza S." userId="fa44783c-755a-4b36-a4e1-618c7142ff0e" providerId="ADAL" clId="{4FEC78A3-A88E-5E49-AE32-6748DD93A56A}" dt="2020-07-08T13:58:07.271" v="221"/>
            <ac:spMkLst>
              <pc:docMk/>
              <pc:sldMasterMk cId="3192240258" sldId="2147483648"/>
              <pc:sldLayoutMk cId="2457890692" sldId="2147483652"/>
              <ac:spMk id="30" creationId="{C9E21AAE-09AD-8F4B-AC18-0623BEE6FE84}"/>
            </ac:spMkLst>
          </pc:spChg>
          <pc:spChg chg="add del mod">
            <ac:chgData name="Kanza S." userId="fa44783c-755a-4b36-a4e1-618c7142ff0e" providerId="ADAL" clId="{4FEC78A3-A88E-5E49-AE32-6748DD93A56A}" dt="2020-07-08T14:03:38.805" v="396" actId="21"/>
            <ac:spMkLst>
              <pc:docMk/>
              <pc:sldMasterMk cId="3192240258" sldId="2147483648"/>
              <pc:sldLayoutMk cId="2457890692" sldId="2147483652"/>
              <ac:spMk id="31" creationId="{981B93D5-A4FC-A741-BCEB-9138A183C3E9}"/>
            </ac:spMkLst>
          </pc:spChg>
          <pc:spChg chg="add mod">
            <ac:chgData name="Kanza S." userId="fa44783c-755a-4b36-a4e1-618c7142ff0e" providerId="ADAL" clId="{4FEC78A3-A88E-5E49-AE32-6748DD93A56A}" dt="2020-07-08T14:03:59.935" v="400" actId="242"/>
            <ac:spMkLst>
              <pc:docMk/>
              <pc:sldMasterMk cId="3192240258" sldId="2147483648"/>
              <pc:sldLayoutMk cId="2457890692" sldId="2147483652"/>
              <ac:spMk id="32" creationId="{9A35989C-B218-F34F-B820-D7FBCC8E7A67}"/>
            </ac:spMkLst>
          </pc:spChg>
          <pc:grpChg chg="add mod">
            <ac:chgData name="Kanza S." userId="fa44783c-755a-4b36-a4e1-618c7142ff0e" providerId="ADAL" clId="{4FEC78A3-A88E-5E49-AE32-6748DD93A56A}" dt="2020-07-08T13:58:07.271" v="221"/>
            <ac:grpSpMkLst>
              <pc:docMk/>
              <pc:sldMasterMk cId="3192240258" sldId="2147483648"/>
              <pc:sldLayoutMk cId="2457890692" sldId="2147483652"/>
              <ac:grpSpMk id="12" creationId="{CA516882-464C-4E4A-9C9F-8C6984CCDDF4}"/>
            </ac:grpSpMkLst>
          </pc:grpChg>
          <pc:grpChg chg="mod">
            <ac:chgData name="Kanza S." userId="fa44783c-755a-4b36-a4e1-618c7142ff0e" providerId="ADAL" clId="{4FEC78A3-A88E-5E49-AE32-6748DD93A56A}" dt="2020-07-08T13:58:07.271" v="221"/>
            <ac:grpSpMkLst>
              <pc:docMk/>
              <pc:sldMasterMk cId="3192240258" sldId="2147483648"/>
              <pc:sldLayoutMk cId="2457890692" sldId="2147483652"/>
              <ac:grpSpMk id="14" creationId="{DFAC0076-A87C-6B47-8A0B-63225F14B99E}"/>
            </ac:grpSpMkLst>
          </pc:grpChg>
          <pc:grpChg chg="mod">
            <ac:chgData name="Kanza S." userId="fa44783c-755a-4b36-a4e1-618c7142ff0e" providerId="ADAL" clId="{4FEC78A3-A88E-5E49-AE32-6748DD93A56A}" dt="2020-07-08T13:58:07.271" v="221"/>
            <ac:grpSpMkLst>
              <pc:docMk/>
              <pc:sldMasterMk cId="3192240258" sldId="2147483648"/>
              <pc:sldLayoutMk cId="2457890692" sldId="2147483652"/>
              <ac:grpSpMk id="16" creationId="{BEBA3E53-4237-6A4A-ABE4-75DE2F70C9B6}"/>
            </ac:grpSpMkLst>
          </pc:grpChg>
          <pc:grpChg chg="mod">
            <ac:chgData name="Kanza S." userId="fa44783c-755a-4b36-a4e1-618c7142ff0e" providerId="ADAL" clId="{4FEC78A3-A88E-5E49-AE32-6748DD93A56A}" dt="2020-07-08T13:58:07.271" v="221"/>
            <ac:grpSpMkLst>
              <pc:docMk/>
              <pc:sldMasterMk cId="3192240258" sldId="2147483648"/>
              <pc:sldLayoutMk cId="2457890692" sldId="2147483652"/>
              <ac:grpSpMk id="17" creationId="{7844DD7B-FF4C-D648-BA83-077F950835F7}"/>
            </ac:grpSpMkLst>
          </pc:grpChg>
          <pc:grpChg chg="mod">
            <ac:chgData name="Kanza S." userId="fa44783c-755a-4b36-a4e1-618c7142ff0e" providerId="ADAL" clId="{4FEC78A3-A88E-5E49-AE32-6748DD93A56A}" dt="2020-07-08T13:58:07.271" v="221"/>
            <ac:grpSpMkLst>
              <pc:docMk/>
              <pc:sldMasterMk cId="3192240258" sldId="2147483648"/>
              <pc:sldLayoutMk cId="2457890692" sldId="2147483652"/>
              <ac:grpSpMk id="18" creationId="{53305C2D-01E8-5A40-905D-380041CB8288}"/>
            </ac:grpSpMkLst>
          </pc:grpChg>
          <pc:grpChg chg="mod">
            <ac:chgData name="Kanza S." userId="fa44783c-755a-4b36-a4e1-618c7142ff0e" providerId="ADAL" clId="{4FEC78A3-A88E-5E49-AE32-6748DD93A56A}" dt="2020-07-08T13:58:07.271" v="221"/>
            <ac:grpSpMkLst>
              <pc:docMk/>
              <pc:sldMasterMk cId="3192240258" sldId="2147483648"/>
              <pc:sldLayoutMk cId="2457890692" sldId="2147483652"/>
              <ac:grpSpMk id="19" creationId="{B34EFBC5-CB05-B24A-B96D-ECF79B5F0CD7}"/>
            </ac:grpSpMkLst>
          </pc:grpChg>
          <pc:grpChg chg="mod">
            <ac:chgData name="Kanza S." userId="fa44783c-755a-4b36-a4e1-618c7142ff0e" providerId="ADAL" clId="{4FEC78A3-A88E-5E49-AE32-6748DD93A56A}" dt="2020-07-08T13:58:07.271" v="221"/>
            <ac:grpSpMkLst>
              <pc:docMk/>
              <pc:sldMasterMk cId="3192240258" sldId="2147483648"/>
              <pc:sldLayoutMk cId="2457890692" sldId="2147483652"/>
              <ac:grpSpMk id="20" creationId="{E76F14A6-8912-F54D-89A5-ABF7B91B8D58}"/>
            </ac:grpSpMkLst>
          </pc:grpChg>
          <pc:picChg chg="mod">
            <ac:chgData name="Kanza S." userId="fa44783c-755a-4b36-a4e1-618c7142ff0e" providerId="ADAL" clId="{4FEC78A3-A88E-5E49-AE32-6748DD93A56A}" dt="2020-07-08T13:58:07.271" v="221"/>
            <ac:picMkLst>
              <pc:docMk/>
              <pc:sldMasterMk cId="3192240258" sldId="2147483648"/>
              <pc:sldLayoutMk cId="2457890692" sldId="2147483652"/>
              <ac:picMk id="21" creationId="{35B8C49E-5E28-0143-A077-E47F1302C3EB}"/>
            </ac:picMkLst>
          </pc:picChg>
          <pc:picChg chg="mod">
            <ac:chgData name="Kanza S." userId="fa44783c-755a-4b36-a4e1-618c7142ff0e" providerId="ADAL" clId="{4FEC78A3-A88E-5E49-AE32-6748DD93A56A}" dt="2020-07-08T13:58:07.271" v="221"/>
            <ac:picMkLst>
              <pc:docMk/>
              <pc:sldMasterMk cId="3192240258" sldId="2147483648"/>
              <pc:sldLayoutMk cId="2457890692" sldId="2147483652"/>
              <ac:picMk id="23" creationId="{D79D7B8C-FD8E-6641-A509-EFA4B9B3214D}"/>
            </ac:picMkLst>
          </pc:picChg>
          <pc:picChg chg="mod">
            <ac:chgData name="Kanza S." userId="fa44783c-755a-4b36-a4e1-618c7142ff0e" providerId="ADAL" clId="{4FEC78A3-A88E-5E49-AE32-6748DD93A56A}" dt="2020-07-08T13:58:07.271" v="221"/>
            <ac:picMkLst>
              <pc:docMk/>
              <pc:sldMasterMk cId="3192240258" sldId="2147483648"/>
              <pc:sldLayoutMk cId="2457890692" sldId="2147483652"/>
              <ac:picMk id="25" creationId="{B05FCF4A-7254-2742-B720-3D5D2F720AD0}"/>
            </ac:picMkLst>
          </pc:picChg>
          <pc:picChg chg="mod">
            <ac:chgData name="Kanza S." userId="fa44783c-755a-4b36-a4e1-618c7142ff0e" providerId="ADAL" clId="{4FEC78A3-A88E-5E49-AE32-6748DD93A56A}" dt="2020-07-08T13:58:07.271" v="221"/>
            <ac:picMkLst>
              <pc:docMk/>
              <pc:sldMasterMk cId="3192240258" sldId="2147483648"/>
              <pc:sldLayoutMk cId="2457890692" sldId="2147483652"/>
              <ac:picMk id="27" creationId="{1441B52C-AE46-964E-9873-CF5D81CD3DF4}"/>
            </ac:picMkLst>
          </pc:picChg>
          <pc:picChg chg="mod">
            <ac:chgData name="Kanza S." userId="fa44783c-755a-4b36-a4e1-618c7142ff0e" providerId="ADAL" clId="{4FEC78A3-A88E-5E49-AE32-6748DD93A56A}" dt="2020-07-08T13:58:07.271" v="221"/>
            <ac:picMkLst>
              <pc:docMk/>
              <pc:sldMasterMk cId="3192240258" sldId="2147483648"/>
              <pc:sldLayoutMk cId="2457890692" sldId="2147483652"/>
              <ac:picMk id="29" creationId="{246BF6CD-A6ED-B04D-A320-9BA624F77FFA}"/>
            </ac:picMkLst>
          </pc:picChg>
          <pc:cxnChg chg="mod">
            <ac:chgData name="Kanza S." userId="fa44783c-755a-4b36-a4e1-618c7142ff0e" providerId="ADAL" clId="{4FEC78A3-A88E-5E49-AE32-6748DD93A56A}" dt="2020-07-08T13:58:07.271" v="221"/>
            <ac:cxnSpMkLst>
              <pc:docMk/>
              <pc:sldMasterMk cId="3192240258" sldId="2147483648"/>
              <pc:sldLayoutMk cId="2457890692" sldId="2147483652"/>
              <ac:cxnSpMk id="13" creationId="{A8625424-130F-E24B-95BD-9055B4E3F507}"/>
            </ac:cxnSpMkLst>
          </pc:cxnChg>
          <pc:cxnChg chg="mod">
            <ac:chgData name="Kanza S." userId="fa44783c-755a-4b36-a4e1-618c7142ff0e" providerId="ADAL" clId="{4FEC78A3-A88E-5E49-AE32-6748DD93A56A}" dt="2020-07-08T13:58:07.271" v="221"/>
            <ac:cxnSpMkLst>
              <pc:docMk/>
              <pc:sldMasterMk cId="3192240258" sldId="2147483648"/>
              <pc:sldLayoutMk cId="2457890692" sldId="2147483652"/>
              <ac:cxnSpMk id="15" creationId="{6F88D1EA-20A4-7F43-8FFD-FD8B1414F03D}"/>
            </ac:cxnSpMkLst>
          </pc:cxnChg>
        </pc:sldLayoutChg>
        <pc:sldLayoutChg chg="del">
          <pc:chgData name="Kanza S." userId="fa44783c-755a-4b36-a4e1-618c7142ff0e" providerId="ADAL" clId="{4FEC78A3-A88E-5E49-AE32-6748DD93A56A}" dt="2020-07-08T13:57:23.003" v="204" actId="2696"/>
          <pc:sldLayoutMkLst>
            <pc:docMk/>
            <pc:sldMasterMk cId="3192240258" sldId="2147483648"/>
            <pc:sldLayoutMk cId="640202269" sldId="2147483653"/>
          </pc:sldLayoutMkLst>
        </pc:sldLayoutChg>
        <pc:sldLayoutChg chg="addSp delSp modSp">
          <pc:chgData name="Kanza S." userId="fa44783c-755a-4b36-a4e1-618c7142ff0e" providerId="ADAL" clId="{4FEC78A3-A88E-5E49-AE32-6748DD93A56A}" dt="2020-07-08T14:04:16.445" v="405"/>
          <pc:sldLayoutMkLst>
            <pc:docMk/>
            <pc:sldMasterMk cId="3192240258" sldId="2147483648"/>
            <pc:sldLayoutMk cId="3072578843" sldId="2147483654"/>
          </pc:sldLayoutMkLst>
          <pc:spChg chg="del">
            <ac:chgData name="Kanza S." userId="fa44783c-755a-4b36-a4e1-618c7142ff0e" providerId="ADAL" clId="{4FEC78A3-A88E-5E49-AE32-6748DD93A56A}" dt="2020-07-08T13:57:49.530" v="215" actId="478"/>
            <ac:spMkLst>
              <pc:docMk/>
              <pc:sldMasterMk cId="3192240258" sldId="2147483648"/>
              <pc:sldLayoutMk cId="3072578843" sldId="2147483654"/>
              <ac:spMk id="2" creationId="{00000000-0000-0000-0000-000000000000}"/>
            </ac:spMkLst>
          </pc:spChg>
          <pc:spChg chg="del">
            <ac:chgData name="Kanza S." userId="fa44783c-755a-4b36-a4e1-618c7142ff0e" providerId="ADAL" clId="{4FEC78A3-A88E-5E49-AE32-6748DD93A56A}" dt="2020-07-08T13:57:28.042" v="205" actId="478"/>
            <ac:spMkLst>
              <pc:docMk/>
              <pc:sldMasterMk cId="3192240258" sldId="2147483648"/>
              <pc:sldLayoutMk cId="3072578843" sldId="2147483654"/>
              <ac:spMk id="3" creationId="{00000000-0000-0000-0000-000000000000}"/>
            </ac:spMkLst>
          </pc:spChg>
          <pc:spChg chg="del mod">
            <ac:chgData name="Kanza S." userId="fa44783c-755a-4b36-a4e1-618c7142ff0e" providerId="ADAL" clId="{4FEC78A3-A88E-5E49-AE32-6748DD93A56A}" dt="2020-07-08T13:57:33.105" v="209" actId="478"/>
            <ac:spMkLst>
              <pc:docMk/>
              <pc:sldMasterMk cId="3192240258" sldId="2147483648"/>
              <pc:sldLayoutMk cId="3072578843" sldId="2147483654"/>
              <ac:spMk id="4" creationId="{00000000-0000-0000-0000-000000000000}"/>
            </ac:spMkLst>
          </pc:spChg>
          <pc:spChg chg="del">
            <ac:chgData name="Kanza S." userId="fa44783c-755a-4b36-a4e1-618c7142ff0e" providerId="ADAL" clId="{4FEC78A3-A88E-5E49-AE32-6748DD93A56A}" dt="2020-07-08T13:57:30.483" v="207" actId="478"/>
            <ac:spMkLst>
              <pc:docMk/>
              <pc:sldMasterMk cId="3192240258" sldId="2147483648"/>
              <pc:sldLayoutMk cId="3072578843" sldId="2147483654"/>
              <ac:spMk id="5" creationId="{00000000-0000-0000-0000-000000000000}"/>
            </ac:spMkLst>
          </pc:spChg>
          <pc:spChg chg="add mod">
            <ac:chgData name="Kanza S." userId="fa44783c-755a-4b36-a4e1-618c7142ff0e" providerId="ADAL" clId="{4FEC78A3-A88E-5E49-AE32-6748DD93A56A}" dt="2020-07-08T13:57:33.633" v="210"/>
            <ac:spMkLst>
              <pc:docMk/>
              <pc:sldMasterMk cId="3192240258" sldId="2147483648"/>
              <pc:sldLayoutMk cId="3072578843" sldId="2147483654"/>
              <ac:spMk id="6" creationId="{6458980E-C101-C14A-BBB4-869D382C240C}"/>
            </ac:spMkLst>
          </pc:spChg>
          <pc:spChg chg="add del mod">
            <ac:chgData name="Kanza S." userId="fa44783c-755a-4b36-a4e1-618c7142ff0e" providerId="ADAL" clId="{4FEC78A3-A88E-5E49-AE32-6748DD93A56A}" dt="2020-07-08T14:04:15.930" v="404" actId="478"/>
            <ac:spMkLst>
              <pc:docMk/>
              <pc:sldMasterMk cId="3192240258" sldId="2147483648"/>
              <pc:sldLayoutMk cId="3072578843" sldId="2147483654"/>
              <ac:spMk id="7" creationId="{770BA064-DEFB-0447-8915-4DD0E2A3A54C}"/>
            </ac:spMkLst>
          </pc:spChg>
          <pc:spChg chg="add mod">
            <ac:chgData name="Kanza S." userId="fa44783c-755a-4b36-a4e1-618c7142ff0e" providerId="ADAL" clId="{4FEC78A3-A88E-5E49-AE32-6748DD93A56A}" dt="2020-07-08T13:57:33.633" v="210"/>
            <ac:spMkLst>
              <pc:docMk/>
              <pc:sldMasterMk cId="3192240258" sldId="2147483648"/>
              <pc:sldLayoutMk cId="3072578843" sldId="2147483654"/>
              <ac:spMk id="8" creationId="{72BD22E9-9024-D740-BAF1-4795B6836946}"/>
            </ac:spMkLst>
          </pc:spChg>
          <pc:spChg chg="add mod">
            <ac:chgData name="Kanza S." userId="fa44783c-755a-4b36-a4e1-618c7142ff0e" providerId="ADAL" clId="{4FEC78A3-A88E-5E49-AE32-6748DD93A56A}" dt="2020-07-08T13:57:50.068" v="216"/>
            <ac:spMkLst>
              <pc:docMk/>
              <pc:sldMasterMk cId="3192240258" sldId="2147483648"/>
              <pc:sldLayoutMk cId="3072578843" sldId="2147483654"/>
              <ac:spMk id="9" creationId="{074E118C-372A-454C-98EE-1417AECFFCAA}"/>
            </ac:spMkLst>
          </pc:spChg>
          <pc:spChg chg="mod">
            <ac:chgData name="Kanza S." userId="fa44783c-755a-4b36-a4e1-618c7142ff0e" providerId="ADAL" clId="{4FEC78A3-A88E-5E49-AE32-6748DD93A56A}" dt="2020-07-08T13:58:10.027" v="223"/>
            <ac:spMkLst>
              <pc:docMk/>
              <pc:sldMasterMk cId="3192240258" sldId="2147483648"/>
              <pc:sldLayoutMk cId="3072578843" sldId="2147483654"/>
              <ac:spMk id="20" creationId="{D44B2A63-47F3-DB4F-818F-78C106C04538}"/>
            </ac:spMkLst>
          </pc:spChg>
          <pc:spChg chg="mod">
            <ac:chgData name="Kanza S." userId="fa44783c-755a-4b36-a4e1-618c7142ff0e" providerId="ADAL" clId="{4FEC78A3-A88E-5E49-AE32-6748DD93A56A}" dt="2020-07-08T13:58:10.027" v="223"/>
            <ac:spMkLst>
              <pc:docMk/>
              <pc:sldMasterMk cId="3192240258" sldId="2147483648"/>
              <pc:sldLayoutMk cId="3072578843" sldId="2147483654"/>
              <ac:spMk id="22" creationId="{3E9B9C76-E898-1240-A953-F868B23C98B8}"/>
            </ac:spMkLst>
          </pc:spChg>
          <pc:spChg chg="mod">
            <ac:chgData name="Kanza S." userId="fa44783c-755a-4b36-a4e1-618c7142ff0e" providerId="ADAL" clId="{4FEC78A3-A88E-5E49-AE32-6748DD93A56A}" dt="2020-07-08T13:58:10.027" v="223"/>
            <ac:spMkLst>
              <pc:docMk/>
              <pc:sldMasterMk cId="3192240258" sldId="2147483648"/>
              <pc:sldLayoutMk cId="3072578843" sldId="2147483654"/>
              <ac:spMk id="24" creationId="{E585F1DF-5C30-F74F-985D-3530384EAE7A}"/>
            </ac:spMkLst>
          </pc:spChg>
          <pc:spChg chg="mod">
            <ac:chgData name="Kanza S." userId="fa44783c-755a-4b36-a4e1-618c7142ff0e" providerId="ADAL" clId="{4FEC78A3-A88E-5E49-AE32-6748DD93A56A}" dt="2020-07-08T13:58:10.027" v="223"/>
            <ac:spMkLst>
              <pc:docMk/>
              <pc:sldMasterMk cId="3192240258" sldId="2147483648"/>
              <pc:sldLayoutMk cId="3072578843" sldId="2147483654"/>
              <ac:spMk id="26" creationId="{C613ED9F-9CEC-204C-8C46-4EFE90C27E86}"/>
            </ac:spMkLst>
          </pc:spChg>
          <pc:spChg chg="mod">
            <ac:chgData name="Kanza S." userId="fa44783c-755a-4b36-a4e1-618c7142ff0e" providerId="ADAL" clId="{4FEC78A3-A88E-5E49-AE32-6748DD93A56A}" dt="2020-07-08T13:58:10.027" v="223"/>
            <ac:spMkLst>
              <pc:docMk/>
              <pc:sldMasterMk cId="3192240258" sldId="2147483648"/>
              <pc:sldLayoutMk cId="3072578843" sldId="2147483654"/>
              <ac:spMk id="28" creationId="{B6E374F7-BBCC-4644-88C6-4320A9CE1911}"/>
            </ac:spMkLst>
          </pc:spChg>
          <pc:spChg chg="add mod">
            <ac:chgData name="Kanza S." userId="fa44783c-755a-4b36-a4e1-618c7142ff0e" providerId="ADAL" clId="{4FEC78A3-A88E-5E49-AE32-6748DD93A56A}" dt="2020-07-08T14:04:16.445" v="405"/>
            <ac:spMkLst>
              <pc:docMk/>
              <pc:sldMasterMk cId="3192240258" sldId="2147483648"/>
              <pc:sldLayoutMk cId="3072578843" sldId="2147483654"/>
              <ac:spMk id="29" creationId="{5E1977C3-D3C0-A148-AF36-76249D18C672}"/>
            </ac:spMkLst>
          </pc:spChg>
          <pc:grpChg chg="add mod">
            <ac:chgData name="Kanza S." userId="fa44783c-755a-4b36-a4e1-618c7142ff0e" providerId="ADAL" clId="{4FEC78A3-A88E-5E49-AE32-6748DD93A56A}" dt="2020-07-08T13:58:10.027" v="223"/>
            <ac:grpSpMkLst>
              <pc:docMk/>
              <pc:sldMasterMk cId="3192240258" sldId="2147483648"/>
              <pc:sldLayoutMk cId="3072578843" sldId="2147483654"/>
              <ac:grpSpMk id="10" creationId="{8BC6942E-1193-F749-9918-BE7E81AB416C}"/>
            </ac:grpSpMkLst>
          </pc:grpChg>
          <pc:grpChg chg="mod">
            <ac:chgData name="Kanza S." userId="fa44783c-755a-4b36-a4e1-618c7142ff0e" providerId="ADAL" clId="{4FEC78A3-A88E-5E49-AE32-6748DD93A56A}" dt="2020-07-08T13:58:10.027" v="223"/>
            <ac:grpSpMkLst>
              <pc:docMk/>
              <pc:sldMasterMk cId="3192240258" sldId="2147483648"/>
              <pc:sldLayoutMk cId="3072578843" sldId="2147483654"/>
              <ac:grpSpMk id="12" creationId="{ADB91EB4-86B7-D949-B2B0-A8C7136B989C}"/>
            </ac:grpSpMkLst>
          </pc:grpChg>
          <pc:grpChg chg="mod">
            <ac:chgData name="Kanza S." userId="fa44783c-755a-4b36-a4e1-618c7142ff0e" providerId="ADAL" clId="{4FEC78A3-A88E-5E49-AE32-6748DD93A56A}" dt="2020-07-08T13:58:10.027" v="223"/>
            <ac:grpSpMkLst>
              <pc:docMk/>
              <pc:sldMasterMk cId="3192240258" sldId="2147483648"/>
              <pc:sldLayoutMk cId="3072578843" sldId="2147483654"/>
              <ac:grpSpMk id="14" creationId="{C307D395-A982-9C4F-9CE6-6ED22103BA30}"/>
            </ac:grpSpMkLst>
          </pc:grpChg>
          <pc:grpChg chg="mod">
            <ac:chgData name="Kanza S." userId="fa44783c-755a-4b36-a4e1-618c7142ff0e" providerId="ADAL" clId="{4FEC78A3-A88E-5E49-AE32-6748DD93A56A}" dt="2020-07-08T13:58:10.027" v="223"/>
            <ac:grpSpMkLst>
              <pc:docMk/>
              <pc:sldMasterMk cId="3192240258" sldId="2147483648"/>
              <pc:sldLayoutMk cId="3072578843" sldId="2147483654"/>
              <ac:grpSpMk id="15" creationId="{F6A9DC49-3090-3C4C-BE87-1A0746E14A48}"/>
            </ac:grpSpMkLst>
          </pc:grpChg>
          <pc:grpChg chg="mod">
            <ac:chgData name="Kanza S." userId="fa44783c-755a-4b36-a4e1-618c7142ff0e" providerId="ADAL" clId="{4FEC78A3-A88E-5E49-AE32-6748DD93A56A}" dt="2020-07-08T13:58:10.027" v="223"/>
            <ac:grpSpMkLst>
              <pc:docMk/>
              <pc:sldMasterMk cId="3192240258" sldId="2147483648"/>
              <pc:sldLayoutMk cId="3072578843" sldId="2147483654"/>
              <ac:grpSpMk id="16" creationId="{414D03FB-9A65-1E42-ADFD-C1E621945A31}"/>
            </ac:grpSpMkLst>
          </pc:grpChg>
          <pc:grpChg chg="mod">
            <ac:chgData name="Kanza S." userId="fa44783c-755a-4b36-a4e1-618c7142ff0e" providerId="ADAL" clId="{4FEC78A3-A88E-5E49-AE32-6748DD93A56A}" dt="2020-07-08T13:58:10.027" v="223"/>
            <ac:grpSpMkLst>
              <pc:docMk/>
              <pc:sldMasterMk cId="3192240258" sldId="2147483648"/>
              <pc:sldLayoutMk cId="3072578843" sldId="2147483654"/>
              <ac:grpSpMk id="17" creationId="{FAC282AB-BD36-424D-83BD-C988941EC116}"/>
            </ac:grpSpMkLst>
          </pc:grpChg>
          <pc:grpChg chg="mod">
            <ac:chgData name="Kanza S." userId="fa44783c-755a-4b36-a4e1-618c7142ff0e" providerId="ADAL" clId="{4FEC78A3-A88E-5E49-AE32-6748DD93A56A}" dt="2020-07-08T13:58:10.027" v="223"/>
            <ac:grpSpMkLst>
              <pc:docMk/>
              <pc:sldMasterMk cId="3192240258" sldId="2147483648"/>
              <pc:sldLayoutMk cId="3072578843" sldId="2147483654"/>
              <ac:grpSpMk id="18" creationId="{D627CE4F-3BDF-7448-BCF7-5B27A13773BC}"/>
            </ac:grpSpMkLst>
          </pc:grpChg>
          <pc:picChg chg="mod">
            <ac:chgData name="Kanza S." userId="fa44783c-755a-4b36-a4e1-618c7142ff0e" providerId="ADAL" clId="{4FEC78A3-A88E-5E49-AE32-6748DD93A56A}" dt="2020-07-08T13:58:10.027" v="223"/>
            <ac:picMkLst>
              <pc:docMk/>
              <pc:sldMasterMk cId="3192240258" sldId="2147483648"/>
              <pc:sldLayoutMk cId="3072578843" sldId="2147483654"/>
              <ac:picMk id="19" creationId="{6C111CA8-A21C-BE46-A2F7-7447D3F8CAA7}"/>
            </ac:picMkLst>
          </pc:picChg>
          <pc:picChg chg="mod">
            <ac:chgData name="Kanza S." userId="fa44783c-755a-4b36-a4e1-618c7142ff0e" providerId="ADAL" clId="{4FEC78A3-A88E-5E49-AE32-6748DD93A56A}" dt="2020-07-08T13:58:10.027" v="223"/>
            <ac:picMkLst>
              <pc:docMk/>
              <pc:sldMasterMk cId="3192240258" sldId="2147483648"/>
              <pc:sldLayoutMk cId="3072578843" sldId="2147483654"/>
              <ac:picMk id="21" creationId="{D643DC99-F330-4141-A55C-2FE6E373CABE}"/>
            </ac:picMkLst>
          </pc:picChg>
          <pc:picChg chg="mod">
            <ac:chgData name="Kanza S." userId="fa44783c-755a-4b36-a4e1-618c7142ff0e" providerId="ADAL" clId="{4FEC78A3-A88E-5E49-AE32-6748DD93A56A}" dt="2020-07-08T13:58:10.027" v="223"/>
            <ac:picMkLst>
              <pc:docMk/>
              <pc:sldMasterMk cId="3192240258" sldId="2147483648"/>
              <pc:sldLayoutMk cId="3072578843" sldId="2147483654"/>
              <ac:picMk id="23" creationId="{8AD92DF0-1B5D-224D-BCBD-FE70CEF25701}"/>
            </ac:picMkLst>
          </pc:picChg>
          <pc:picChg chg="mod">
            <ac:chgData name="Kanza S." userId="fa44783c-755a-4b36-a4e1-618c7142ff0e" providerId="ADAL" clId="{4FEC78A3-A88E-5E49-AE32-6748DD93A56A}" dt="2020-07-08T13:58:10.027" v="223"/>
            <ac:picMkLst>
              <pc:docMk/>
              <pc:sldMasterMk cId="3192240258" sldId="2147483648"/>
              <pc:sldLayoutMk cId="3072578843" sldId="2147483654"/>
              <ac:picMk id="25" creationId="{C108440C-86AC-D74A-8781-6DAD4E2C633B}"/>
            </ac:picMkLst>
          </pc:picChg>
          <pc:picChg chg="mod">
            <ac:chgData name="Kanza S." userId="fa44783c-755a-4b36-a4e1-618c7142ff0e" providerId="ADAL" clId="{4FEC78A3-A88E-5E49-AE32-6748DD93A56A}" dt="2020-07-08T13:58:10.027" v="223"/>
            <ac:picMkLst>
              <pc:docMk/>
              <pc:sldMasterMk cId="3192240258" sldId="2147483648"/>
              <pc:sldLayoutMk cId="3072578843" sldId="2147483654"/>
              <ac:picMk id="27" creationId="{558700F5-CFD0-AF4A-B641-4765AED6E197}"/>
            </ac:picMkLst>
          </pc:picChg>
          <pc:cxnChg chg="mod">
            <ac:chgData name="Kanza S." userId="fa44783c-755a-4b36-a4e1-618c7142ff0e" providerId="ADAL" clId="{4FEC78A3-A88E-5E49-AE32-6748DD93A56A}" dt="2020-07-08T13:58:10.027" v="223"/>
            <ac:cxnSpMkLst>
              <pc:docMk/>
              <pc:sldMasterMk cId="3192240258" sldId="2147483648"/>
              <pc:sldLayoutMk cId="3072578843" sldId="2147483654"/>
              <ac:cxnSpMk id="11" creationId="{69EA21E9-E906-474A-BB9D-C0CABE046B6D}"/>
            </ac:cxnSpMkLst>
          </pc:cxnChg>
          <pc:cxnChg chg="mod">
            <ac:chgData name="Kanza S." userId="fa44783c-755a-4b36-a4e1-618c7142ff0e" providerId="ADAL" clId="{4FEC78A3-A88E-5E49-AE32-6748DD93A56A}" dt="2020-07-08T13:58:10.027" v="223"/>
            <ac:cxnSpMkLst>
              <pc:docMk/>
              <pc:sldMasterMk cId="3192240258" sldId="2147483648"/>
              <pc:sldLayoutMk cId="3072578843" sldId="2147483654"/>
              <ac:cxnSpMk id="13" creationId="{1F2528A2-0DCD-A744-88AB-00C6F1132893}"/>
            </ac:cxnSpMkLst>
          </pc:cxnChg>
        </pc:sldLayoutChg>
        <pc:sldLayoutChg chg="addSp delSp modSp">
          <pc:chgData name="Kanza S." userId="fa44783c-755a-4b36-a4e1-618c7142ff0e" providerId="ADAL" clId="{4FEC78A3-A88E-5E49-AE32-6748DD93A56A}" dt="2020-07-08T14:04:19.057" v="407"/>
          <pc:sldLayoutMkLst>
            <pc:docMk/>
            <pc:sldMasterMk cId="3192240258" sldId="2147483648"/>
            <pc:sldLayoutMk cId="2873403125" sldId="2147483655"/>
          </pc:sldLayoutMkLst>
          <pc:spChg chg="del">
            <ac:chgData name="Kanza S." userId="fa44783c-755a-4b36-a4e1-618c7142ff0e" providerId="ADAL" clId="{4FEC78A3-A88E-5E49-AE32-6748DD93A56A}" dt="2020-07-08T13:57:59.396" v="217" actId="478"/>
            <ac:spMkLst>
              <pc:docMk/>
              <pc:sldMasterMk cId="3192240258" sldId="2147483648"/>
              <pc:sldLayoutMk cId="2873403125" sldId="2147483655"/>
              <ac:spMk id="2" creationId="{00000000-0000-0000-0000-000000000000}"/>
            </ac:spMkLst>
          </pc:spChg>
          <pc:spChg chg="del">
            <ac:chgData name="Kanza S." userId="fa44783c-755a-4b36-a4e1-618c7142ff0e" providerId="ADAL" clId="{4FEC78A3-A88E-5E49-AE32-6748DD93A56A}" dt="2020-07-08T13:58:00.169" v="218" actId="478"/>
            <ac:spMkLst>
              <pc:docMk/>
              <pc:sldMasterMk cId="3192240258" sldId="2147483648"/>
              <pc:sldLayoutMk cId="2873403125" sldId="2147483655"/>
              <ac:spMk id="3" creationId="{00000000-0000-0000-0000-000000000000}"/>
            </ac:spMkLst>
          </pc:spChg>
          <pc:spChg chg="del">
            <ac:chgData name="Kanza S." userId="fa44783c-755a-4b36-a4e1-618c7142ff0e" providerId="ADAL" clId="{4FEC78A3-A88E-5E49-AE32-6748DD93A56A}" dt="2020-07-08T13:58:01.072" v="219" actId="478"/>
            <ac:spMkLst>
              <pc:docMk/>
              <pc:sldMasterMk cId="3192240258" sldId="2147483648"/>
              <pc:sldLayoutMk cId="2873403125" sldId="2147483655"/>
              <ac:spMk id="4" creationId="{00000000-0000-0000-0000-000000000000}"/>
            </ac:spMkLst>
          </pc:spChg>
          <pc:spChg chg="add mod">
            <ac:chgData name="Kanza S." userId="fa44783c-755a-4b36-a4e1-618c7142ff0e" providerId="ADAL" clId="{4FEC78A3-A88E-5E49-AE32-6748DD93A56A}" dt="2020-07-08T13:58:01.880" v="220"/>
            <ac:spMkLst>
              <pc:docMk/>
              <pc:sldMasterMk cId="3192240258" sldId="2147483648"/>
              <pc:sldLayoutMk cId="2873403125" sldId="2147483655"/>
              <ac:spMk id="5" creationId="{FD16EE19-F0E1-5A45-8532-73808545F30F}"/>
            </ac:spMkLst>
          </pc:spChg>
          <pc:spChg chg="add del mod">
            <ac:chgData name="Kanza S." userId="fa44783c-755a-4b36-a4e1-618c7142ff0e" providerId="ADAL" clId="{4FEC78A3-A88E-5E49-AE32-6748DD93A56A}" dt="2020-07-08T14:04:18.799" v="406" actId="478"/>
            <ac:spMkLst>
              <pc:docMk/>
              <pc:sldMasterMk cId="3192240258" sldId="2147483648"/>
              <pc:sldLayoutMk cId="2873403125" sldId="2147483655"/>
              <ac:spMk id="6" creationId="{5B6DF70B-2FB1-AB4C-8815-B1AFF41FA483}"/>
            </ac:spMkLst>
          </pc:spChg>
          <pc:spChg chg="add mod">
            <ac:chgData name="Kanza S." userId="fa44783c-755a-4b36-a4e1-618c7142ff0e" providerId="ADAL" clId="{4FEC78A3-A88E-5E49-AE32-6748DD93A56A}" dt="2020-07-08T13:58:01.880" v="220"/>
            <ac:spMkLst>
              <pc:docMk/>
              <pc:sldMasterMk cId="3192240258" sldId="2147483648"/>
              <pc:sldLayoutMk cId="2873403125" sldId="2147483655"/>
              <ac:spMk id="7" creationId="{A982A73D-0AC4-C94B-A218-04E6C429798B}"/>
            </ac:spMkLst>
          </pc:spChg>
          <pc:spChg chg="mod">
            <ac:chgData name="Kanza S." userId="fa44783c-755a-4b36-a4e1-618c7142ff0e" providerId="ADAL" clId="{4FEC78A3-A88E-5E49-AE32-6748DD93A56A}" dt="2020-07-08T13:58:08.596" v="222"/>
            <ac:spMkLst>
              <pc:docMk/>
              <pc:sldMasterMk cId="3192240258" sldId="2147483648"/>
              <pc:sldLayoutMk cId="2873403125" sldId="2147483655"/>
              <ac:spMk id="18" creationId="{CD6AE49A-726E-CB4B-B2ED-DA9C4F387E32}"/>
            </ac:spMkLst>
          </pc:spChg>
          <pc:spChg chg="mod">
            <ac:chgData name="Kanza S." userId="fa44783c-755a-4b36-a4e1-618c7142ff0e" providerId="ADAL" clId="{4FEC78A3-A88E-5E49-AE32-6748DD93A56A}" dt="2020-07-08T13:58:08.596" v="222"/>
            <ac:spMkLst>
              <pc:docMk/>
              <pc:sldMasterMk cId="3192240258" sldId="2147483648"/>
              <pc:sldLayoutMk cId="2873403125" sldId="2147483655"/>
              <ac:spMk id="20" creationId="{AA97D9A2-BFE6-BC4F-ADBC-03C4FBFAF91D}"/>
            </ac:spMkLst>
          </pc:spChg>
          <pc:spChg chg="mod">
            <ac:chgData name="Kanza S." userId="fa44783c-755a-4b36-a4e1-618c7142ff0e" providerId="ADAL" clId="{4FEC78A3-A88E-5E49-AE32-6748DD93A56A}" dt="2020-07-08T13:58:08.596" v="222"/>
            <ac:spMkLst>
              <pc:docMk/>
              <pc:sldMasterMk cId="3192240258" sldId="2147483648"/>
              <pc:sldLayoutMk cId="2873403125" sldId="2147483655"/>
              <ac:spMk id="22" creationId="{548D508D-42E1-3D40-AFBB-C06EB0F86D94}"/>
            </ac:spMkLst>
          </pc:spChg>
          <pc:spChg chg="mod">
            <ac:chgData name="Kanza S." userId="fa44783c-755a-4b36-a4e1-618c7142ff0e" providerId="ADAL" clId="{4FEC78A3-A88E-5E49-AE32-6748DD93A56A}" dt="2020-07-08T13:58:08.596" v="222"/>
            <ac:spMkLst>
              <pc:docMk/>
              <pc:sldMasterMk cId="3192240258" sldId="2147483648"/>
              <pc:sldLayoutMk cId="2873403125" sldId="2147483655"/>
              <ac:spMk id="24" creationId="{388DDB7F-352C-DA47-BC42-BEFD9506C8C0}"/>
            </ac:spMkLst>
          </pc:spChg>
          <pc:spChg chg="mod">
            <ac:chgData name="Kanza S." userId="fa44783c-755a-4b36-a4e1-618c7142ff0e" providerId="ADAL" clId="{4FEC78A3-A88E-5E49-AE32-6748DD93A56A}" dt="2020-07-08T13:58:08.596" v="222"/>
            <ac:spMkLst>
              <pc:docMk/>
              <pc:sldMasterMk cId="3192240258" sldId="2147483648"/>
              <pc:sldLayoutMk cId="2873403125" sldId="2147483655"/>
              <ac:spMk id="26" creationId="{280BB801-170E-B743-BE99-9F41AC0E4F91}"/>
            </ac:spMkLst>
          </pc:spChg>
          <pc:spChg chg="add mod">
            <ac:chgData name="Kanza S." userId="fa44783c-755a-4b36-a4e1-618c7142ff0e" providerId="ADAL" clId="{4FEC78A3-A88E-5E49-AE32-6748DD93A56A}" dt="2020-07-08T14:04:19.057" v="407"/>
            <ac:spMkLst>
              <pc:docMk/>
              <pc:sldMasterMk cId="3192240258" sldId="2147483648"/>
              <pc:sldLayoutMk cId="2873403125" sldId="2147483655"/>
              <ac:spMk id="27" creationId="{0D196C12-4DBD-7347-940E-6E17AC5EA6BB}"/>
            </ac:spMkLst>
          </pc:spChg>
          <pc:grpChg chg="add mod">
            <ac:chgData name="Kanza S." userId="fa44783c-755a-4b36-a4e1-618c7142ff0e" providerId="ADAL" clId="{4FEC78A3-A88E-5E49-AE32-6748DD93A56A}" dt="2020-07-08T13:58:08.596" v="222"/>
            <ac:grpSpMkLst>
              <pc:docMk/>
              <pc:sldMasterMk cId="3192240258" sldId="2147483648"/>
              <pc:sldLayoutMk cId="2873403125" sldId="2147483655"/>
              <ac:grpSpMk id="8" creationId="{2AA33E20-9174-C544-98C7-EDE8B2E5F26A}"/>
            </ac:grpSpMkLst>
          </pc:grpChg>
          <pc:grpChg chg="mod">
            <ac:chgData name="Kanza S." userId="fa44783c-755a-4b36-a4e1-618c7142ff0e" providerId="ADAL" clId="{4FEC78A3-A88E-5E49-AE32-6748DD93A56A}" dt="2020-07-08T13:58:08.596" v="222"/>
            <ac:grpSpMkLst>
              <pc:docMk/>
              <pc:sldMasterMk cId="3192240258" sldId="2147483648"/>
              <pc:sldLayoutMk cId="2873403125" sldId="2147483655"/>
              <ac:grpSpMk id="10" creationId="{584682A1-8BA8-744E-9053-A218FFED6790}"/>
            </ac:grpSpMkLst>
          </pc:grpChg>
          <pc:grpChg chg="mod">
            <ac:chgData name="Kanza S." userId="fa44783c-755a-4b36-a4e1-618c7142ff0e" providerId="ADAL" clId="{4FEC78A3-A88E-5E49-AE32-6748DD93A56A}" dt="2020-07-08T13:58:08.596" v="222"/>
            <ac:grpSpMkLst>
              <pc:docMk/>
              <pc:sldMasterMk cId="3192240258" sldId="2147483648"/>
              <pc:sldLayoutMk cId="2873403125" sldId="2147483655"/>
              <ac:grpSpMk id="12" creationId="{7EE3BD51-B181-1148-B18B-228881AE4C12}"/>
            </ac:grpSpMkLst>
          </pc:grpChg>
          <pc:grpChg chg="mod">
            <ac:chgData name="Kanza S." userId="fa44783c-755a-4b36-a4e1-618c7142ff0e" providerId="ADAL" clId="{4FEC78A3-A88E-5E49-AE32-6748DD93A56A}" dt="2020-07-08T13:58:08.596" v="222"/>
            <ac:grpSpMkLst>
              <pc:docMk/>
              <pc:sldMasterMk cId="3192240258" sldId="2147483648"/>
              <pc:sldLayoutMk cId="2873403125" sldId="2147483655"/>
              <ac:grpSpMk id="13" creationId="{1B1003B7-7867-954B-B3DD-D7AFCB628550}"/>
            </ac:grpSpMkLst>
          </pc:grpChg>
          <pc:grpChg chg="mod">
            <ac:chgData name="Kanza S." userId="fa44783c-755a-4b36-a4e1-618c7142ff0e" providerId="ADAL" clId="{4FEC78A3-A88E-5E49-AE32-6748DD93A56A}" dt="2020-07-08T13:58:08.596" v="222"/>
            <ac:grpSpMkLst>
              <pc:docMk/>
              <pc:sldMasterMk cId="3192240258" sldId="2147483648"/>
              <pc:sldLayoutMk cId="2873403125" sldId="2147483655"/>
              <ac:grpSpMk id="14" creationId="{C27527FA-A4E6-324F-90B3-154F863E664A}"/>
            </ac:grpSpMkLst>
          </pc:grpChg>
          <pc:grpChg chg="mod">
            <ac:chgData name="Kanza S." userId="fa44783c-755a-4b36-a4e1-618c7142ff0e" providerId="ADAL" clId="{4FEC78A3-A88E-5E49-AE32-6748DD93A56A}" dt="2020-07-08T13:58:08.596" v="222"/>
            <ac:grpSpMkLst>
              <pc:docMk/>
              <pc:sldMasterMk cId="3192240258" sldId="2147483648"/>
              <pc:sldLayoutMk cId="2873403125" sldId="2147483655"/>
              <ac:grpSpMk id="15" creationId="{CAD544BB-1850-7246-B9D6-1FF17DE005FD}"/>
            </ac:grpSpMkLst>
          </pc:grpChg>
          <pc:grpChg chg="mod">
            <ac:chgData name="Kanza S." userId="fa44783c-755a-4b36-a4e1-618c7142ff0e" providerId="ADAL" clId="{4FEC78A3-A88E-5E49-AE32-6748DD93A56A}" dt="2020-07-08T13:58:08.596" v="222"/>
            <ac:grpSpMkLst>
              <pc:docMk/>
              <pc:sldMasterMk cId="3192240258" sldId="2147483648"/>
              <pc:sldLayoutMk cId="2873403125" sldId="2147483655"/>
              <ac:grpSpMk id="16" creationId="{982F3F66-C0EB-EA42-B26B-9859AE9B329B}"/>
            </ac:grpSpMkLst>
          </pc:grpChg>
          <pc:picChg chg="mod">
            <ac:chgData name="Kanza S." userId="fa44783c-755a-4b36-a4e1-618c7142ff0e" providerId="ADAL" clId="{4FEC78A3-A88E-5E49-AE32-6748DD93A56A}" dt="2020-07-08T13:58:08.596" v="222"/>
            <ac:picMkLst>
              <pc:docMk/>
              <pc:sldMasterMk cId="3192240258" sldId="2147483648"/>
              <pc:sldLayoutMk cId="2873403125" sldId="2147483655"/>
              <ac:picMk id="17" creationId="{C147B765-3DF8-9440-BC59-00F949629C86}"/>
            </ac:picMkLst>
          </pc:picChg>
          <pc:picChg chg="mod">
            <ac:chgData name="Kanza S." userId="fa44783c-755a-4b36-a4e1-618c7142ff0e" providerId="ADAL" clId="{4FEC78A3-A88E-5E49-AE32-6748DD93A56A}" dt="2020-07-08T13:58:08.596" v="222"/>
            <ac:picMkLst>
              <pc:docMk/>
              <pc:sldMasterMk cId="3192240258" sldId="2147483648"/>
              <pc:sldLayoutMk cId="2873403125" sldId="2147483655"/>
              <ac:picMk id="19" creationId="{D4520702-8F48-2340-89FD-836CE994C99D}"/>
            </ac:picMkLst>
          </pc:picChg>
          <pc:picChg chg="mod">
            <ac:chgData name="Kanza S." userId="fa44783c-755a-4b36-a4e1-618c7142ff0e" providerId="ADAL" clId="{4FEC78A3-A88E-5E49-AE32-6748DD93A56A}" dt="2020-07-08T13:58:08.596" v="222"/>
            <ac:picMkLst>
              <pc:docMk/>
              <pc:sldMasterMk cId="3192240258" sldId="2147483648"/>
              <pc:sldLayoutMk cId="2873403125" sldId="2147483655"/>
              <ac:picMk id="21" creationId="{40C45366-52EF-364A-9F19-11D3042FAE62}"/>
            </ac:picMkLst>
          </pc:picChg>
          <pc:picChg chg="mod">
            <ac:chgData name="Kanza S." userId="fa44783c-755a-4b36-a4e1-618c7142ff0e" providerId="ADAL" clId="{4FEC78A3-A88E-5E49-AE32-6748DD93A56A}" dt="2020-07-08T13:58:08.596" v="222"/>
            <ac:picMkLst>
              <pc:docMk/>
              <pc:sldMasterMk cId="3192240258" sldId="2147483648"/>
              <pc:sldLayoutMk cId="2873403125" sldId="2147483655"/>
              <ac:picMk id="23" creationId="{DD0205C3-9A5D-B543-B2C8-CF354682BEC8}"/>
            </ac:picMkLst>
          </pc:picChg>
          <pc:picChg chg="mod">
            <ac:chgData name="Kanza S." userId="fa44783c-755a-4b36-a4e1-618c7142ff0e" providerId="ADAL" clId="{4FEC78A3-A88E-5E49-AE32-6748DD93A56A}" dt="2020-07-08T13:58:08.596" v="222"/>
            <ac:picMkLst>
              <pc:docMk/>
              <pc:sldMasterMk cId="3192240258" sldId="2147483648"/>
              <pc:sldLayoutMk cId="2873403125" sldId="2147483655"/>
              <ac:picMk id="25" creationId="{C10D4398-D1E7-5440-AA7A-4429D6095A99}"/>
            </ac:picMkLst>
          </pc:picChg>
          <pc:cxnChg chg="mod">
            <ac:chgData name="Kanza S." userId="fa44783c-755a-4b36-a4e1-618c7142ff0e" providerId="ADAL" clId="{4FEC78A3-A88E-5E49-AE32-6748DD93A56A}" dt="2020-07-08T13:58:08.596" v="222"/>
            <ac:cxnSpMkLst>
              <pc:docMk/>
              <pc:sldMasterMk cId="3192240258" sldId="2147483648"/>
              <pc:sldLayoutMk cId="2873403125" sldId="2147483655"/>
              <ac:cxnSpMk id="9" creationId="{001D4339-65F8-BD41-816D-B83D24285024}"/>
            </ac:cxnSpMkLst>
          </pc:cxnChg>
          <pc:cxnChg chg="mod">
            <ac:chgData name="Kanza S." userId="fa44783c-755a-4b36-a4e1-618c7142ff0e" providerId="ADAL" clId="{4FEC78A3-A88E-5E49-AE32-6748DD93A56A}" dt="2020-07-08T13:58:08.596" v="222"/>
            <ac:cxnSpMkLst>
              <pc:docMk/>
              <pc:sldMasterMk cId="3192240258" sldId="2147483648"/>
              <pc:sldLayoutMk cId="2873403125" sldId="2147483655"/>
              <ac:cxnSpMk id="11" creationId="{2B5EB955-9397-C742-9BB4-B075C7C557FB}"/>
            </ac:cxnSpMkLst>
          </pc:cxnChg>
        </pc:sldLayoutChg>
        <pc:sldLayoutChg chg="del">
          <pc:chgData name="Kanza S." userId="fa44783c-755a-4b36-a4e1-618c7142ff0e" providerId="ADAL" clId="{4FEC78A3-A88E-5E49-AE32-6748DD93A56A}" dt="2020-07-08T13:57:38.009" v="211" actId="2696"/>
          <pc:sldLayoutMkLst>
            <pc:docMk/>
            <pc:sldMasterMk cId="3192240258" sldId="2147483648"/>
            <pc:sldLayoutMk cId="2635349600" sldId="2147483656"/>
          </pc:sldLayoutMkLst>
        </pc:sldLayoutChg>
        <pc:sldLayoutChg chg="del">
          <pc:chgData name="Kanza S." userId="fa44783c-755a-4b36-a4e1-618c7142ff0e" providerId="ADAL" clId="{4FEC78A3-A88E-5E49-AE32-6748DD93A56A}" dt="2020-07-08T13:57:40.429" v="212" actId="2696"/>
          <pc:sldLayoutMkLst>
            <pc:docMk/>
            <pc:sldMasterMk cId="3192240258" sldId="2147483648"/>
            <pc:sldLayoutMk cId="158797992" sldId="2147483657"/>
          </pc:sldLayoutMkLst>
        </pc:sldLayoutChg>
        <pc:sldLayoutChg chg="del">
          <pc:chgData name="Kanza S." userId="fa44783c-755a-4b36-a4e1-618c7142ff0e" providerId="ADAL" clId="{4FEC78A3-A88E-5E49-AE32-6748DD93A56A}" dt="2020-07-08T13:57:42.015" v="213" actId="2696"/>
          <pc:sldLayoutMkLst>
            <pc:docMk/>
            <pc:sldMasterMk cId="3192240258" sldId="2147483648"/>
            <pc:sldLayoutMk cId="43340536" sldId="2147483658"/>
          </pc:sldLayoutMkLst>
        </pc:sldLayoutChg>
        <pc:sldLayoutChg chg="del">
          <pc:chgData name="Kanza S." userId="fa44783c-755a-4b36-a4e1-618c7142ff0e" providerId="ADAL" clId="{4FEC78A3-A88E-5E49-AE32-6748DD93A56A}" dt="2020-07-08T13:57:42.532" v="214" actId="2696"/>
          <pc:sldLayoutMkLst>
            <pc:docMk/>
            <pc:sldMasterMk cId="3192240258" sldId="2147483648"/>
            <pc:sldLayoutMk cId="1278866632" sldId="2147483659"/>
          </pc:sldLayoutMkLst>
        </pc:sldLayoutChg>
      </pc:sldMasterChg>
    </pc:docChg>
  </pc:docChgLst>
  <pc:docChgLst>
    <pc:chgData name="Rachael Pirie (PGR)" userId="S::b9046648@newcastle.ac.uk::da7c556c-5f6e-4935-8d6a-f8b53616deda" providerId="AD" clId="Web-{61E6FE3C-567D-6052-145C-4E7709C6A9C2}"/>
    <pc:docChg chg="addSld modSld">
      <pc:chgData name="Rachael Pirie (PGR)" userId="S::b9046648@newcastle.ac.uk::da7c556c-5f6e-4935-8d6a-f8b53616deda" providerId="AD" clId="Web-{61E6FE3C-567D-6052-145C-4E7709C6A9C2}" dt="2022-06-23T15:00:02.236" v="4" actId="20577"/>
      <pc:docMkLst>
        <pc:docMk/>
      </pc:docMkLst>
      <pc:sldChg chg="addSp delSp modSp new">
        <pc:chgData name="Rachael Pirie (PGR)" userId="S::b9046648@newcastle.ac.uk::da7c556c-5f6e-4935-8d6a-f8b53616deda" providerId="AD" clId="Web-{61E6FE3C-567D-6052-145C-4E7709C6A9C2}" dt="2022-06-23T15:00:02.236" v="4" actId="20577"/>
        <pc:sldMkLst>
          <pc:docMk/>
          <pc:sldMk cId="1281869469" sldId="273"/>
        </pc:sldMkLst>
        <pc:spChg chg="del">
          <ac:chgData name="Rachael Pirie (PGR)" userId="S::b9046648@newcastle.ac.uk::da7c556c-5f6e-4935-8d6a-f8b53616deda" providerId="AD" clId="Web-{61E6FE3C-567D-6052-145C-4E7709C6A9C2}" dt="2022-06-23T14:59:46.533" v="1"/>
          <ac:spMkLst>
            <pc:docMk/>
            <pc:sldMk cId="1281869469" sldId="273"/>
            <ac:spMk id="3" creationId="{17ADADAC-2E4A-3156-6BF7-52A92737DFA8}"/>
          </ac:spMkLst>
        </pc:spChg>
        <pc:spChg chg="add mod">
          <ac:chgData name="Rachael Pirie (PGR)" userId="S::b9046648@newcastle.ac.uk::da7c556c-5f6e-4935-8d6a-f8b53616deda" providerId="AD" clId="Web-{61E6FE3C-567D-6052-145C-4E7709C6A9C2}" dt="2022-06-23T15:00:02.236" v="4" actId="20577"/>
          <ac:spMkLst>
            <pc:docMk/>
            <pc:sldMk cId="1281869469" sldId="273"/>
            <ac:spMk id="8" creationId="{4BC3CCB6-95A6-2819-8003-6015D97B07B4}"/>
          </ac:spMkLst>
        </pc:spChg>
        <pc:picChg chg="add mod ord">
          <ac:chgData name="Rachael Pirie (PGR)" userId="S::b9046648@newcastle.ac.uk::da7c556c-5f6e-4935-8d6a-f8b53616deda" providerId="AD" clId="Web-{61E6FE3C-567D-6052-145C-4E7709C6A9C2}" dt="2022-06-23T14:59:46.533" v="1"/>
          <ac:picMkLst>
            <pc:docMk/>
            <pc:sldMk cId="1281869469" sldId="273"/>
            <ac:picMk id="7" creationId="{B4D33FF4-7B80-C54E-7CAC-11C1E443B0B6}"/>
          </ac:picMkLst>
        </pc:picChg>
      </pc:sldChg>
    </pc:docChg>
  </pc:docChgLst>
  <pc:docChgLst>
    <pc:chgData name="Samantha Kanza" userId="fa44783c-755a-4b36-a4e1-618c7142ff0e" providerId="ADAL" clId="{C498FCDD-23BF-654D-B65C-83C5FD56DFA2}"/>
    <pc:docChg chg="undo custSel modSld modMainMaster">
      <pc:chgData name="Samantha Kanza" userId="fa44783c-755a-4b36-a4e1-618c7142ff0e" providerId="ADAL" clId="{C498FCDD-23BF-654D-B65C-83C5FD56DFA2}" dt="2022-02-08T10:32:07.473" v="149" actId="1035"/>
      <pc:docMkLst>
        <pc:docMk/>
      </pc:docMkLst>
      <pc:sldChg chg="addSp delSp modSp mod">
        <pc:chgData name="Samantha Kanza" userId="fa44783c-755a-4b36-a4e1-618c7142ff0e" providerId="ADAL" clId="{C498FCDD-23BF-654D-B65C-83C5FD56DFA2}" dt="2022-02-08T10:24:01.803" v="5" actId="21"/>
        <pc:sldMkLst>
          <pc:docMk/>
          <pc:sldMk cId="3259856050" sldId="256"/>
        </pc:sldMkLst>
        <pc:picChg chg="add del mod">
          <ac:chgData name="Samantha Kanza" userId="fa44783c-755a-4b36-a4e1-618c7142ff0e" providerId="ADAL" clId="{C498FCDD-23BF-654D-B65C-83C5FD56DFA2}" dt="2022-02-08T10:24:01.803" v="5" actId="21"/>
          <ac:picMkLst>
            <pc:docMk/>
            <pc:sldMk cId="3259856050" sldId="256"/>
            <ac:picMk id="3" creationId="{A3729FE2-2BBA-FF47-BC42-8C1BA5F84D66}"/>
          </ac:picMkLst>
        </pc:picChg>
        <pc:picChg chg="del">
          <ac:chgData name="Samantha Kanza" userId="fa44783c-755a-4b36-a4e1-618c7142ff0e" providerId="ADAL" clId="{C498FCDD-23BF-654D-B65C-83C5FD56DFA2}" dt="2022-02-08T10:23:58.642" v="4" actId="478"/>
          <ac:picMkLst>
            <pc:docMk/>
            <pc:sldMk cId="3259856050" sldId="256"/>
            <ac:picMk id="10" creationId="{00000000-0000-0000-0000-000000000000}"/>
          </ac:picMkLst>
        </pc:picChg>
      </pc:sldChg>
      <pc:sldMasterChg chg="modSldLayout">
        <pc:chgData name="Samantha Kanza" userId="fa44783c-755a-4b36-a4e1-618c7142ff0e" providerId="ADAL" clId="{C498FCDD-23BF-654D-B65C-83C5FD56DFA2}" dt="2022-02-08T10:32:07.473" v="149" actId="1035"/>
        <pc:sldMasterMkLst>
          <pc:docMk/>
          <pc:sldMasterMk cId="3192240258" sldId="2147483648"/>
        </pc:sldMasterMkLst>
        <pc:sldLayoutChg chg="addSp delSp modSp mod">
          <pc:chgData name="Samantha Kanza" userId="fa44783c-755a-4b36-a4e1-618c7142ff0e" providerId="ADAL" clId="{C498FCDD-23BF-654D-B65C-83C5FD56DFA2}" dt="2022-02-08T10:27:57.313" v="77" actId="1076"/>
          <pc:sldLayoutMkLst>
            <pc:docMk/>
            <pc:sldMasterMk cId="3192240258" sldId="2147483648"/>
            <pc:sldLayoutMk cId="1636732086" sldId="2147483649"/>
          </pc:sldLayoutMkLst>
          <pc:spChg chg="add del">
            <ac:chgData name="Samantha Kanza" userId="fa44783c-755a-4b36-a4e1-618c7142ff0e" providerId="ADAL" clId="{C498FCDD-23BF-654D-B65C-83C5FD56DFA2}" dt="2022-02-08T10:25:13.229" v="14" actId="478"/>
            <ac:spMkLst>
              <pc:docMk/>
              <pc:sldMasterMk cId="3192240258" sldId="2147483648"/>
              <pc:sldLayoutMk cId="1636732086" sldId="2147483649"/>
              <ac:spMk id="8" creationId="{5600BE3E-CC13-9F4E-A2F9-97D938EA0E34}"/>
            </ac:spMkLst>
          </pc:spChg>
          <pc:spChg chg="mod">
            <ac:chgData name="Samantha Kanza" userId="fa44783c-755a-4b36-a4e1-618c7142ff0e" providerId="ADAL" clId="{C498FCDD-23BF-654D-B65C-83C5FD56DFA2}" dt="2022-02-08T10:27:10.435" v="67" actId="255"/>
            <ac:spMkLst>
              <pc:docMk/>
              <pc:sldMasterMk cId="3192240258" sldId="2147483648"/>
              <pc:sldLayoutMk cId="1636732086" sldId="2147483649"/>
              <ac:spMk id="9" creationId="{FB2627CB-CEAD-A44D-9BC7-852541B990DD}"/>
            </ac:spMkLst>
          </pc:spChg>
          <pc:spChg chg="topLvl">
            <ac:chgData name="Samantha Kanza" userId="fa44783c-755a-4b36-a4e1-618c7142ff0e" providerId="ADAL" clId="{C498FCDD-23BF-654D-B65C-83C5FD56DFA2}" dt="2022-02-08T10:27:42.410" v="74" actId="478"/>
            <ac:spMkLst>
              <pc:docMk/>
              <pc:sldMasterMk cId="3192240258" sldId="2147483648"/>
              <pc:sldLayoutMk cId="1636732086" sldId="2147483649"/>
              <ac:spMk id="11" creationId="{C461939D-F4A7-D446-8612-51FAD949A8A7}"/>
            </ac:spMkLst>
          </pc:spChg>
          <pc:grpChg chg="add mod">
            <ac:chgData name="Samantha Kanza" userId="fa44783c-755a-4b36-a4e1-618c7142ff0e" providerId="ADAL" clId="{C498FCDD-23BF-654D-B65C-83C5FD56DFA2}" dt="2022-02-08T10:27:57.313" v="77" actId="1076"/>
            <ac:grpSpMkLst>
              <pc:docMk/>
              <pc:sldMasterMk cId="3192240258" sldId="2147483648"/>
              <pc:sldLayoutMk cId="1636732086" sldId="2147483649"/>
              <ac:grpSpMk id="4" creationId="{13D03349-9BEF-6C44-A2F9-F95EE35AAED3}"/>
            </ac:grpSpMkLst>
          </pc:grpChg>
          <pc:grpChg chg="del">
            <ac:chgData name="Samantha Kanza" userId="fa44783c-755a-4b36-a4e1-618c7142ff0e" providerId="ADAL" clId="{C498FCDD-23BF-654D-B65C-83C5FD56DFA2}" dt="2022-02-08T10:27:42.410" v="74" actId="478"/>
            <ac:grpSpMkLst>
              <pc:docMk/>
              <pc:sldMasterMk cId="3192240258" sldId="2147483648"/>
              <pc:sldLayoutMk cId="1636732086" sldId="2147483649"/>
              <ac:grpSpMk id="10" creationId="{362C3968-AE00-394B-B2BA-3140637AE7B3}"/>
            </ac:grpSpMkLst>
          </pc:grpChg>
          <pc:picChg chg="add mod">
            <ac:chgData name="Samantha Kanza" userId="fa44783c-755a-4b36-a4e1-618c7142ff0e" providerId="ADAL" clId="{C498FCDD-23BF-654D-B65C-83C5FD56DFA2}" dt="2022-02-08T10:27:47.166" v="75" actId="1076"/>
            <ac:picMkLst>
              <pc:docMk/>
              <pc:sldMasterMk cId="3192240258" sldId="2147483648"/>
              <pc:sldLayoutMk cId="1636732086" sldId="2147483649"/>
              <ac:picMk id="3" creationId="{FDD89205-7B34-8644-BDDB-C728BFAF227B}"/>
            </ac:picMkLst>
          </pc:picChg>
          <pc:picChg chg="del">
            <ac:chgData name="Samantha Kanza" userId="fa44783c-755a-4b36-a4e1-618c7142ff0e" providerId="ADAL" clId="{C498FCDD-23BF-654D-B65C-83C5FD56DFA2}" dt="2022-02-08T10:24:10.520" v="6" actId="478"/>
            <ac:picMkLst>
              <pc:docMk/>
              <pc:sldMasterMk cId="3192240258" sldId="2147483648"/>
              <pc:sldLayoutMk cId="1636732086" sldId="2147483649"/>
              <ac:picMk id="7" creationId="{325F1A4D-D5DF-D249-A673-11F6A68887F6}"/>
            </ac:picMkLst>
          </pc:picChg>
          <pc:picChg chg="del topLvl">
            <ac:chgData name="Samantha Kanza" userId="fa44783c-755a-4b36-a4e1-618c7142ff0e" providerId="ADAL" clId="{C498FCDD-23BF-654D-B65C-83C5FD56DFA2}" dt="2022-02-08T10:27:42.410" v="74" actId="478"/>
            <ac:picMkLst>
              <pc:docMk/>
              <pc:sldMasterMk cId="3192240258" sldId="2147483648"/>
              <pc:sldLayoutMk cId="1636732086" sldId="2147483649"/>
              <ac:picMk id="12" creationId="{D983A5B8-3297-E84B-805C-7CC253BD2F13}"/>
            </ac:picMkLst>
          </pc:picChg>
          <pc:picChg chg="add mod">
            <ac:chgData name="Samantha Kanza" userId="fa44783c-755a-4b36-a4e1-618c7142ff0e" providerId="ADAL" clId="{C498FCDD-23BF-654D-B65C-83C5FD56DFA2}" dt="2022-02-08T10:25:19.945" v="15" actId="1076"/>
            <ac:picMkLst>
              <pc:docMk/>
              <pc:sldMasterMk cId="3192240258" sldId="2147483648"/>
              <pc:sldLayoutMk cId="1636732086" sldId="2147483649"/>
              <ac:picMk id="13" creationId="{041E5CAF-0751-B045-8D41-6139F5A1662F}"/>
            </ac:picMkLst>
          </pc:picChg>
        </pc:sldLayoutChg>
        <pc:sldLayoutChg chg="addSp delSp modSp mod">
          <pc:chgData name="Samantha Kanza" userId="fa44783c-755a-4b36-a4e1-618c7142ff0e" providerId="ADAL" clId="{C498FCDD-23BF-654D-B65C-83C5FD56DFA2}" dt="2022-02-08T10:32:01.645" v="145" actId="1035"/>
          <pc:sldLayoutMkLst>
            <pc:docMk/>
            <pc:sldMasterMk cId="3192240258" sldId="2147483648"/>
            <pc:sldLayoutMk cId="2206573967" sldId="2147483650"/>
          </pc:sldLayoutMkLst>
          <pc:spChg chg="mod">
            <ac:chgData name="Samantha Kanza" userId="fa44783c-755a-4b36-a4e1-618c7142ff0e" providerId="ADAL" clId="{C498FCDD-23BF-654D-B65C-83C5FD56DFA2}" dt="2022-02-08T10:30:50.883" v="130" actId="207"/>
            <ac:spMkLst>
              <pc:docMk/>
              <pc:sldMasterMk cId="3192240258" sldId="2147483648"/>
              <pc:sldLayoutMk cId="2206573967" sldId="2147483650"/>
              <ac:spMk id="2" creationId="{00000000-0000-0000-0000-000000000000}"/>
            </ac:spMkLst>
          </pc:spChg>
          <pc:spChg chg="del">
            <ac:chgData name="Samantha Kanza" userId="fa44783c-755a-4b36-a4e1-618c7142ff0e" providerId="ADAL" clId="{C498FCDD-23BF-654D-B65C-83C5FD56DFA2}" dt="2022-02-08T10:29:01.943" v="86" actId="478"/>
            <ac:spMkLst>
              <pc:docMk/>
              <pc:sldMasterMk cId="3192240258" sldId="2147483648"/>
              <pc:sldLayoutMk cId="2206573967" sldId="2147483650"/>
              <ac:spMk id="17" creationId="{C3A03043-155D-AB4B-874A-F44C020C96AC}"/>
            </ac:spMkLst>
          </pc:spChg>
          <pc:spChg chg="del">
            <ac:chgData name="Samantha Kanza" userId="fa44783c-755a-4b36-a4e1-618c7142ff0e" providerId="ADAL" clId="{C498FCDD-23BF-654D-B65C-83C5FD56DFA2}" dt="2022-02-08T10:28:59.786" v="85" actId="478"/>
            <ac:spMkLst>
              <pc:docMk/>
              <pc:sldMasterMk cId="3192240258" sldId="2147483648"/>
              <pc:sldLayoutMk cId="2206573967" sldId="2147483650"/>
              <ac:spMk id="19" creationId="{B6C35FF6-082F-2348-94AB-13CA5A82C6A7}"/>
            </ac:spMkLst>
          </pc:spChg>
          <pc:spChg chg="del">
            <ac:chgData name="Samantha Kanza" userId="fa44783c-755a-4b36-a4e1-618c7142ff0e" providerId="ADAL" clId="{C498FCDD-23BF-654D-B65C-83C5FD56DFA2}" dt="2022-02-08T10:28:58.582" v="84" actId="478"/>
            <ac:spMkLst>
              <pc:docMk/>
              <pc:sldMasterMk cId="3192240258" sldId="2147483648"/>
              <pc:sldLayoutMk cId="2206573967" sldId="2147483650"/>
              <ac:spMk id="21" creationId="{535D6173-4BC6-0C45-B4F4-4751951A64B6}"/>
            </ac:spMkLst>
          </pc:spChg>
          <pc:spChg chg="del">
            <ac:chgData name="Samantha Kanza" userId="fa44783c-755a-4b36-a4e1-618c7142ff0e" providerId="ADAL" clId="{C498FCDD-23BF-654D-B65C-83C5FD56DFA2}" dt="2022-02-08T10:28:57.345" v="83" actId="478"/>
            <ac:spMkLst>
              <pc:docMk/>
              <pc:sldMasterMk cId="3192240258" sldId="2147483648"/>
              <pc:sldLayoutMk cId="2206573967" sldId="2147483650"/>
              <ac:spMk id="23" creationId="{1669392F-9C58-A745-A609-8B4C30A72FD2}"/>
            </ac:spMkLst>
          </pc:spChg>
          <pc:spChg chg="del">
            <ac:chgData name="Samantha Kanza" userId="fa44783c-755a-4b36-a4e1-618c7142ff0e" providerId="ADAL" clId="{C498FCDD-23BF-654D-B65C-83C5FD56DFA2}" dt="2022-02-08T10:28:55.646" v="82" actId="478"/>
            <ac:spMkLst>
              <pc:docMk/>
              <pc:sldMasterMk cId="3192240258" sldId="2147483648"/>
              <pc:sldLayoutMk cId="2206573967" sldId="2147483650"/>
              <ac:spMk id="25" creationId="{E54BADED-BDC6-5E48-9B0D-C3CAEA15BDED}"/>
            </ac:spMkLst>
          </pc:spChg>
          <pc:grpChg chg="del">
            <ac:chgData name="Samantha Kanza" userId="fa44783c-755a-4b36-a4e1-618c7142ff0e" providerId="ADAL" clId="{C498FCDD-23BF-654D-B65C-83C5FD56DFA2}" dt="2022-02-08T10:29:07.132" v="90" actId="478"/>
            <ac:grpSpMkLst>
              <pc:docMk/>
              <pc:sldMasterMk cId="3192240258" sldId="2147483648"/>
              <pc:sldLayoutMk cId="2206573967" sldId="2147483650"/>
              <ac:grpSpMk id="9" creationId="{C4390C4F-C1EC-8E4B-B351-0E73486DE805}"/>
            </ac:grpSpMkLst>
          </pc:grpChg>
          <pc:grpChg chg="del">
            <ac:chgData name="Samantha Kanza" userId="fa44783c-755a-4b36-a4e1-618c7142ff0e" providerId="ADAL" clId="{C498FCDD-23BF-654D-B65C-83C5FD56DFA2}" dt="2022-02-08T10:28:55.646" v="82" actId="478"/>
            <ac:grpSpMkLst>
              <pc:docMk/>
              <pc:sldMasterMk cId="3192240258" sldId="2147483648"/>
              <pc:sldLayoutMk cId="2206573967" sldId="2147483650"/>
              <ac:grpSpMk id="11" creationId="{94DB2CED-5885-3145-B7E4-DF8C98B9DE87}"/>
            </ac:grpSpMkLst>
          </pc:grpChg>
          <pc:grpChg chg="del">
            <ac:chgData name="Samantha Kanza" userId="fa44783c-755a-4b36-a4e1-618c7142ff0e" providerId="ADAL" clId="{C498FCDD-23BF-654D-B65C-83C5FD56DFA2}" dt="2022-02-08T10:28:57.345" v="83" actId="478"/>
            <ac:grpSpMkLst>
              <pc:docMk/>
              <pc:sldMasterMk cId="3192240258" sldId="2147483648"/>
              <pc:sldLayoutMk cId="2206573967" sldId="2147483650"/>
              <ac:grpSpMk id="12" creationId="{043ECD89-56A6-7748-8EA9-DABD68AF39B7}"/>
            </ac:grpSpMkLst>
          </pc:grpChg>
          <pc:grpChg chg="del">
            <ac:chgData name="Samantha Kanza" userId="fa44783c-755a-4b36-a4e1-618c7142ff0e" providerId="ADAL" clId="{C498FCDD-23BF-654D-B65C-83C5FD56DFA2}" dt="2022-02-08T10:28:58.582" v="84" actId="478"/>
            <ac:grpSpMkLst>
              <pc:docMk/>
              <pc:sldMasterMk cId="3192240258" sldId="2147483648"/>
              <pc:sldLayoutMk cId="2206573967" sldId="2147483650"/>
              <ac:grpSpMk id="13" creationId="{8B88B7D8-295F-BE47-AA25-4CA80F547766}"/>
            </ac:grpSpMkLst>
          </pc:grpChg>
          <pc:grpChg chg="del">
            <ac:chgData name="Samantha Kanza" userId="fa44783c-755a-4b36-a4e1-618c7142ff0e" providerId="ADAL" clId="{C498FCDD-23BF-654D-B65C-83C5FD56DFA2}" dt="2022-02-08T10:28:59.786" v="85" actId="478"/>
            <ac:grpSpMkLst>
              <pc:docMk/>
              <pc:sldMasterMk cId="3192240258" sldId="2147483648"/>
              <pc:sldLayoutMk cId="2206573967" sldId="2147483650"/>
              <ac:grpSpMk id="14" creationId="{B573D35A-7EBE-5D42-8DD5-5C3142B29318}"/>
            </ac:grpSpMkLst>
          </pc:grpChg>
          <pc:grpChg chg="del">
            <ac:chgData name="Samantha Kanza" userId="fa44783c-755a-4b36-a4e1-618c7142ff0e" providerId="ADAL" clId="{C498FCDD-23BF-654D-B65C-83C5FD56DFA2}" dt="2022-02-08T10:29:01.943" v="86" actId="478"/>
            <ac:grpSpMkLst>
              <pc:docMk/>
              <pc:sldMasterMk cId="3192240258" sldId="2147483648"/>
              <pc:sldLayoutMk cId="2206573967" sldId="2147483650"/>
              <ac:grpSpMk id="15" creationId="{28F6ADE1-0F87-3A41-98D5-12F8FCD182DB}"/>
            </ac:grpSpMkLst>
          </pc:grpChg>
          <pc:picChg chg="del">
            <ac:chgData name="Samantha Kanza" userId="fa44783c-755a-4b36-a4e1-618c7142ff0e" providerId="ADAL" clId="{C498FCDD-23BF-654D-B65C-83C5FD56DFA2}" dt="2022-02-08T10:29:03.633" v="87" actId="478"/>
            <ac:picMkLst>
              <pc:docMk/>
              <pc:sldMasterMk cId="3192240258" sldId="2147483648"/>
              <pc:sldLayoutMk cId="2206573967" sldId="2147483650"/>
              <ac:picMk id="16" creationId="{EC935030-42AF-284E-8938-2DE7C086E162}"/>
            </ac:picMkLst>
          </pc:picChg>
          <pc:picChg chg="del">
            <ac:chgData name="Samantha Kanza" userId="fa44783c-755a-4b36-a4e1-618c7142ff0e" providerId="ADAL" clId="{C498FCDD-23BF-654D-B65C-83C5FD56DFA2}" dt="2022-02-08T10:29:04.815" v="88" actId="478"/>
            <ac:picMkLst>
              <pc:docMk/>
              <pc:sldMasterMk cId="3192240258" sldId="2147483648"/>
              <pc:sldLayoutMk cId="2206573967" sldId="2147483650"/>
              <ac:picMk id="18" creationId="{9586662E-7E28-F747-B943-5B1517DAE6C4}"/>
            </ac:picMkLst>
          </pc:picChg>
          <pc:picChg chg="del">
            <ac:chgData name="Samantha Kanza" userId="fa44783c-755a-4b36-a4e1-618c7142ff0e" providerId="ADAL" clId="{C498FCDD-23BF-654D-B65C-83C5FD56DFA2}" dt="2022-02-08T10:29:06.041" v="89" actId="478"/>
            <ac:picMkLst>
              <pc:docMk/>
              <pc:sldMasterMk cId="3192240258" sldId="2147483648"/>
              <pc:sldLayoutMk cId="2206573967" sldId="2147483650"/>
              <ac:picMk id="20" creationId="{7512C6D9-A21A-4B46-B1A9-18AB268A0EF7}"/>
            </ac:picMkLst>
          </pc:picChg>
          <pc:picChg chg="del">
            <ac:chgData name="Samantha Kanza" userId="fa44783c-755a-4b36-a4e1-618c7142ff0e" providerId="ADAL" clId="{C498FCDD-23BF-654D-B65C-83C5FD56DFA2}" dt="2022-02-08T10:29:07.132" v="90" actId="478"/>
            <ac:picMkLst>
              <pc:docMk/>
              <pc:sldMasterMk cId="3192240258" sldId="2147483648"/>
              <pc:sldLayoutMk cId="2206573967" sldId="2147483650"/>
              <ac:picMk id="22" creationId="{E22368F9-2B07-B24C-84A5-B3E4F5F319BE}"/>
            </ac:picMkLst>
          </pc:picChg>
          <pc:picChg chg="del">
            <ac:chgData name="Samantha Kanza" userId="fa44783c-755a-4b36-a4e1-618c7142ff0e" providerId="ADAL" clId="{C498FCDD-23BF-654D-B65C-83C5FD56DFA2}" dt="2022-02-08T10:29:08.259" v="91" actId="478"/>
            <ac:picMkLst>
              <pc:docMk/>
              <pc:sldMasterMk cId="3192240258" sldId="2147483648"/>
              <pc:sldLayoutMk cId="2206573967" sldId="2147483650"/>
              <ac:picMk id="24" creationId="{152D1FB6-A680-014E-83ED-08B66EE7E2FE}"/>
            </ac:picMkLst>
          </pc:picChg>
          <pc:picChg chg="add mod modCrop">
            <ac:chgData name="Samantha Kanza" userId="fa44783c-755a-4b36-a4e1-618c7142ff0e" providerId="ADAL" clId="{C498FCDD-23BF-654D-B65C-83C5FD56DFA2}" dt="2022-02-08T10:32:01.645" v="145" actId="1035"/>
            <ac:picMkLst>
              <pc:docMk/>
              <pc:sldMasterMk cId="3192240258" sldId="2147483648"/>
              <pc:sldLayoutMk cId="2206573967" sldId="2147483650"/>
              <ac:picMk id="26" creationId="{6A1AB6D0-E909-964E-A235-4B344E5EECBB}"/>
            </ac:picMkLst>
          </pc:picChg>
          <pc:cxnChg chg="mod">
            <ac:chgData name="Samantha Kanza" userId="fa44783c-755a-4b36-a4e1-618c7142ff0e" providerId="ADAL" clId="{C498FCDD-23BF-654D-B65C-83C5FD56DFA2}" dt="2022-02-08T10:30:44.001" v="129" actId="208"/>
            <ac:cxnSpMkLst>
              <pc:docMk/>
              <pc:sldMasterMk cId="3192240258" sldId="2147483648"/>
              <pc:sldLayoutMk cId="2206573967" sldId="2147483650"/>
              <ac:cxnSpMk id="8" creationId="{21C34BB5-5888-E746-BC36-2EDA525C12DC}"/>
            </ac:cxnSpMkLst>
          </pc:cxnChg>
          <pc:cxnChg chg="mod">
            <ac:chgData name="Samantha Kanza" userId="fa44783c-755a-4b36-a4e1-618c7142ff0e" providerId="ADAL" clId="{C498FCDD-23BF-654D-B65C-83C5FD56DFA2}" dt="2022-02-08T10:30:44.001" v="129" actId="208"/>
            <ac:cxnSpMkLst>
              <pc:docMk/>
              <pc:sldMasterMk cId="3192240258" sldId="2147483648"/>
              <pc:sldLayoutMk cId="2206573967" sldId="2147483650"/>
              <ac:cxnSpMk id="10" creationId="{47E91F8A-A111-944F-B983-7DCCD3900038}"/>
            </ac:cxnSpMkLst>
          </pc:cxnChg>
        </pc:sldLayoutChg>
        <pc:sldLayoutChg chg="addSp delSp modSp mod">
          <pc:chgData name="Samantha Kanza" userId="fa44783c-755a-4b36-a4e1-618c7142ff0e" providerId="ADAL" clId="{C498FCDD-23BF-654D-B65C-83C5FD56DFA2}" dt="2022-02-08T10:31:50.147" v="143" actId="1035"/>
          <pc:sldLayoutMkLst>
            <pc:docMk/>
            <pc:sldMasterMk cId="3192240258" sldId="2147483648"/>
            <pc:sldLayoutMk cId="2457890692" sldId="2147483652"/>
          </pc:sldLayoutMkLst>
          <pc:spChg chg="mod">
            <ac:chgData name="Samantha Kanza" userId="fa44783c-755a-4b36-a4e1-618c7142ff0e" providerId="ADAL" clId="{C498FCDD-23BF-654D-B65C-83C5FD56DFA2}" dt="2022-02-08T10:31:16.949" v="131" actId="207"/>
            <ac:spMkLst>
              <pc:docMk/>
              <pc:sldMasterMk cId="3192240258" sldId="2147483648"/>
              <pc:sldLayoutMk cId="2457890692" sldId="2147483652"/>
              <ac:spMk id="8" creationId="{268ECA41-BB9D-EF45-899D-B699A481ACEF}"/>
            </ac:spMkLst>
          </pc:spChg>
          <pc:grpChg chg="del">
            <ac:chgData name="Samantha Kanza" userId="fa44783c-755a-4b36-a4e1-618c7142ff0e" providerId="ADAL" clId="{C498FCDD-23BF-654D-B65C-83C5FD56DFA2}" dt="2022-02-08T10:31:24.362" v="133" actId="478"/>
            <ac:grpSpMkLst>
              <pc:docMk/>
              <pc:sldMasterMk cId="3192240258" sldId="2147483648"/>
              <pc:sldLayoutMk cId="2457890692" sldId="2147483652"/>
              <ac:grpSpMk id="12" creationId="{CA516882-464C-4E4A-9C9F-8C6984CCDDF4}"/>
            </ac:grpSpMkLst>
          </pc:grpChg>
          <pc:grpChg chg="add mod">
            <ac:chgData name="Samantha Kanza" userId="fa44783c-755a-4b36-a4e1-618c7142ff0e" providerId="ADAL" clId="{C498FCDD-23BF-654D-B65C-83C5FD56DFA2}" dt="2022-02-08T10:31:32.514" v="136"/>
            <ac:grpSpMkLst>
              <pc:docMk/>
              <pc:sldMasterMk cId="3192240258" sldId="2147483648"/>
              <pc:sldLayoutMk cId="2457890692" sldId="2147483652"/>
              <ac:grpSpMk id="31" creationId="{51888504-D6F7-3E4E-837D-0291A356D9E0}"/>
            </ac:grpSpMkLst>
          </pc:grpChg>
          <pc:picChg chg="add mod">
            <ac:chgData name="Samantha Kanza" userId="fa44783c-755a-4b36-a4e1-618c7142ff0e" providerId="ADAL" clId="{C498FCDD-23BF-654D-B65C-83C5FD56DFA2}" dt="2022-02-08T10:31:50.147" v="143" actId="1035"/>
            <ac:picMkLst>
              <pc:docMk/>
              <pc:sldMasterMk cId="3192240258" sldId="2147483648"/>
              <pc:sldLayoutMk cId="2457890692" sldId="2147483652"/>
              <ac:picMk id="35" creationId="{4AA4BE72-20CA-1141-9CA0-1A3A2A8AC6A5}"/>
            </ac:picMkLst>
          </pc:picChg>
          <pc:cxnChg chg="mod">
            <ac:chgData name="Samantha Kanza" userId="fa44783c-755a-4b36-a4e1-618c7142ff0e" providerId="ADAL" clId="{C498FCDD-23BF-654D-B65C-83C5FD56DFA2}" dt="2022-02-08T10:31:32.514" v="136"/>
            <ac:cxnSpMkLst>
              <pc:docMk/>
              <pc:sldMasterMk cId="3192240258" sldId="2147483648"/>
              <pc:sldLayoutMk cId="2457890692" sldId="2147483652"/>
              <ac:cxnSpMk id="33" creationId="{14B785D2-1EFE-3540-BA5A-54F2D17565F5}"/>
            </ac:cxnSpMkLst>
          </pc:cxnChg>
          <pc:cxnChg chg="mod">
            <ac:chgData name="Samantha Kanza" userId="fa44783c-755a-4b36-a4e1-618c7142ff0e" providerId="ADAL" clId="{C498FCDD-23BF-654D-B65C-83C5FD56DFA2}" dt="2022-02-08T10:31:32.514" v="136"/>
            <ac:cxnSpMkLst>
              <pc:docMk/>
              <pc:sldMasterMk cId="3192240258" sldId="2147483648"/>
              <pc:sldLayoutMk cId="2457890692" sldId="2147483652"/>
              <ac:cxnSpMk id="34" creationId="{DF21AB86-6910-B64B-8380-2C8590033172}"/>
            </ac:cxnSpMkLst>
          </pc:cxnChg>
        </pc:sldLayoutChg>
        <pc:sldLayoutChg chg="addSp delSp modSp mod">
          <pc:chgData name="Samantha Kanza" userId="fa44783c-755a-4b36-a4e1-618c7142ff0e" providerId="ADAL" clId="{C498FCDD-23BF-654D-B65C-83C5FD56DFA2}" dt="2022-02-08T10:32:07.473" v="149" actId="1035"/>
          <pc:sldLayoutMkLst>
            <pc:docMk/>
            <pc:sldMasterMk cId="3192240258" sldId="2147483648"/>
            <pc:sldLayoutMk cId="3072578843" sldId="2147483654"/>
          </pc:sldLayoutMkLst>
          <pc:spChg chg="mod">
            <ac:chgData name="Samantha Kanza" userId="fa44783c-755a-4b36-a4e1-618c7142ff0e" providerId="ADAL" clId="{C498FCDD-23BF-654D-B65C-83C5FD56DFA2}" dt="2022-02-08T10:31:19.784" v="132" actId="207"/>
            <ac:spMkLst>
              <pc:docMk/>
              <pc:sldMasterMk cId="3192240258" sldId="2147483648"/>
              <pc:sldLayoutMk cId="3072578843" sldId="2147483654"/>
              <ac:spMk id="9" creationId="{074E118C-372A-454C-98EE-1417AECFFCAA}"/>
            </ac:spMkLst>
          </pc:spChg>
          <pc:grpChg chg="del">
            <ac:chgData name="Samantha Kanza" userId="fa44783c-755a-4b36-a4e1-618c7142ff0e" providerId="ADAL" clId="{C498FCDD-23BF-654D-B65C-83C5FD56DFA2}" dt="2022-02-08T10:31:26.596" v="134" actId="478"/>
            <ac:grpSpMkLst>
              <pc:docMk/>
              <pc:sldMasterMk cId="3192240258" sldId="2147483648"/>
              <pc:sldLayoutMk cId="3072578843" sldId="2147483654"/>
              <ac:grpSpMk id="10" creationId="{8BC6942E-1193-F749-9918-BE7E81AB416C}"/>
            </ac:grpSpMkLst>
          </pc:grpChg>
          <pc:grpChg chg="add mod">
            <ac:chgData name="Samantha Kanza" userId="fa44783c-755a-4b36-a4e1-618c7142ff0e" providerId="ADAL" clId="{C498FCDD-23BF-654D-B65C-83C5FD56DFA2}" dt="2022-02-08T10:31:33.854" v="137"/>
            <ac:grpSpMkLst>
              <pc:docMk/>
              <pc:sldMasterMk cId="3192240258" sldId="2147483648"/>
              <pc:sldLayoutMk cId="3072578843" sldId="2147483654"/>
              <ac:grpSpMk id="30" creationId="{A2A2097B-8C7A-DB48-A5EF-3CE3888604A1}"/>
            </ac:grpSpMkLst>
          </pc:grpChg>
          <pc:picChg chg="add mod">
            <ac:chgData name="Samantha Kanza" userId="fa44783c-755a-4b36-a4e1-618c7142ff0e" providerId="ADAL" clId="{C498FCDD-23BF-654D-B65C-83C5FD56DFA2}" dt="2022-02-08T10:32:07.473" v="149" actId="1035"/>
            <ac:picMkLst>
              <pc:docMk/>
              <pc:sldMasterMk cId="3192240258" sldId="2147483648"/>
              <pc:sldLayoutMk cId="3072578843" sldId="2147483654"/>
              <ac:picMk id="33" creationId="{4EB3D41A-9F12-D349-BE70-9267902220E0}"/>
            </ac:picMkLst>
          </pc:picChg>
          <pc:cxnChg chg="mod">
            <ac:chgData name="Samantha Kanza" userId="fa44783c-755a-4b36-a4e1-618c7142ff0e" providerId="ADAL" clId="{C498FCDD-23BF-654D-B65C-83C5FD56DFA2}" dt="2022-02-08T10:31:33.854" v="137"/>
            <ac:cxnSpMkLst>
              <pc:docMk/>
              <pc:sldMasterMk cId="3192240258" sldId="2147483648"/>
              <pc:sldLayoutMk cId="3072578843" sldId="2147483654"/>
              <ac:cxnSpMk id="31" creationId="{E63C4301-A670-194E-B5C0-6099663FE132}"/>
            </ac:cxnSpMkLst>
          </pc:cxnChg>
          <pc:cxnChg chg="mod">
            <ac:chgData name="Samantha Kanza" userId="fa44783c-755a-4b36-a4e1-618c7142ff0e" providerId="ADAL" clId="{C498FCDD-23BF-654D-B65C-83C5FD56DFA2}" dt="2022-02-08T10:31:33.854" v="137"/>
            <ac:cxnSpMkLst>
              <pc:docMk/>
              <pc:sldMasterMk cId="3192240258" sldId="2147483648"/>
              <pc:sldLayoutMk cId="3072578843" sldId="2147483654"/>
              <ac:cxnSpMk id="32" creationId="{9F09C924-5594-984A-BB66-F06B201E90AA}"/>
            </ac:cxnSpMkLst>
          </pc:cxnChg>
        </pc:sldLayoutChg>
        <pc:sldLayoutChg chg="addSp delSp modSp mod">
          <pc:chgData name="Samantha Kanza" userId="fa44783c-755a-4b36-a4e1-618c7142ff0e" providerId="ADAL" clId="{C498FCDD-23BF-654D-B65C-83C5FD56DFA2}" dt="2022-02-08T10:32:04.120" v="147" actId="1035"/>
          <pc:sldLayoutMkLst>
            <pc:docMk/>
            <pc:sldMasterMk cId="3192240258" sldId="2147483648"/>
            <pc:sldLayoutMk cId="2873403125" sldId="2147483655"/>
          </pc:sldLayoutMkLst>
          <pc:grpChg chg="del">
            <ac:chgData name="Samantha Kanza" userId="fa44783c-755a-4b36-a4e1-618c7142ff0e" providerId="ADAL" clId="{C498FCDD-23BF-654D-B65C-83C5FD56DFA2}" dt="2022-02-08T10:31:28.125" v="135" actId="478"/>
            <ac:grpSpMkLst>
              <pc:docMk/>
              <pc:sldMasterMk cId="3192240258" sldId="2147483648"/>
              <pc:sldLayoutMk cId="2873403125" sldId="2147483655"/>
              <ac:grpSpMk id="8" creationId="{2AA33E20-9174-C544-98C7-EDE8B2E5F26A}"/>
            </ac:grpSpMkLst>
          </pc:grpChg>
          <pc:grpChg chg="add mod">
            <ac:chgData name="Samantha Kanza" userId="fa44783c-755a-4b36-a4e1-618c7142ff0e" providerId="ADAL" clId="{C498FCDD-23BF-654D-B65C-83C5FD56DFA2}" dt="2022-02-08T10:31:34.928" v="138"/>
            <ac:grpSpMkLst>
              <pc:docMk/>
              <pc:sldMasterMk cId="3192240258" sldId="2147483648"/>
              <pc:sldLayoutMk cId="2873403125" sldId="2147483655"/>
              <ac:grpSpMk id="28" creationId="{BACD7E2D-4A83-884E-AA37-DC542B8F9F31}"/>
            </ac:grpSpMkLst>
          </pc:grpChg>
          <pc:picChg chg="add mod">
            <ac:chgData name="Samantha Kanza" userId="fa44783c-755a-4b36-a4e1-618c7142ff0e" providerId="ADAL" clId="{C498FCDD-23BF-654D-B65C-83C5FD56DFA2}" dt="2022-02-08T10:32:04.120" v="147" actId="1035"/>
            <ac:picMkLst>
              <pc:docMk/>
              <pc:sldMasterMk cId="3192240258" sldId="2147483648"/>
              <pc:sldLayoutMk cId="2873403125" sldId="2147483655"/>
              <ac:picMk id="31" creationId="{38C7343A-6F71-6F46-9EFD-FF19CB8871B5}"/>
            </ac:picMkLst>
          </pc:picChg>
          <pc:cxnChg chg="mod">
            <ac:chgData name="Samantha Kanza" userId="fa44783c-755a-4b36-a4e1-618c7142ff0e" providerId="ADAL" clId="{C498FCDD-23BF-654D-B65C-83C5FD56DFA2}" dt="2022-02-08T10:31:34.928" v="138"/>
            <ac:cxnSpMkLst>
              <pc:docMk/>
              <pc:sldMasterMk cId="3192240258" sldId="2147483648"/>
              <pc:sldLayoutMk cId="2873403125" sldId="2147483655"/>
              <ac:cxnSpMk id="29" creationId="{F40B4404-07F0-7E41-BD0A-4D61E1B3EAFF}"/>
            </ac:cxnSpMkLst>
          </pc:cxnChg>
          <pc:cxnChg chg="mod">
            <ac:chgData name="Samantha Kanza" userId="fa44783c-755a-4b36-a4e1-618c7142ff0e" providerId="ADAL" clId="{C498FCDD-23BF-654D-B65C-83C5FD56DFA2}" dt="2022-02-08T10:31:34.928" v="138"/>
            <ac:cxnSpMkLst>
              <pc:docMk/>
              <pc:sldMasterMk cId="3192240258" sldId="2147483648"/>
              <pc:sldLayoutMk cId="2873403125" sldId="2147483655"/>
              <ac:cxnSpMk id="30" creationId="{62BA7ED1-6F8C-BE49-9DE0-D2442FD4BB0C}"/>
            </ac:cxnSpMkLst>
          </pc:cxnChg>
        </pc:sldLayoutChg>
      </pc:sldMasterChg>
    </pc:docChg>
  </pc:docChgLst>
  <pc:docChgLst>
    <pc:chgData name="Samantha Kanza" userId="fa44783c-755a-4b36-a4e1-618c7142ff0e" providerId="ADAL" clId="{49C48EDE-348A-9044-BEF7-EF765BED689B}"/>
    <pc:docChg chg="custSel delSld modSld">
      <pc:chgData name="Samantha Kanza" userId="fa44783c-755a-4b36-a4e1-618c7142ff0e" providerId="ADAL" clId="{49C48EDE-348A-9044-BEF7-EF765BED689B}" dt="2022-06-21T11:26:15.375" v="1" actId="2696"/>
      <pc:docMkLst>
        <pc:docMk/>
      </pc:docMkLst>
      <pc:sldChg chg="delSp mod">
        <pc:chgData name="Samantha Kanza" userId="fa44783c-755a-4b36-a4e1-618c7142ff0e" providerId="ADAL" clId="{49C48EDE-348A-9044-BEF7-EF765BED689B}" dt="2022-06-21T11:26:04.003" v="0" actId="478"/>
        <pc:sldMkLst>
          <pc:docMk/>
          <pc:sldMk cId="3259856050" sldId="256"/>
        </pc:sldMkLst>
        <pc:picChg chg="del">
          <ac:chgData name="Samantha Kanza" userId="fa44783c-755a-4b36-a4e1-618c7142ff0e" providerId="ADAL" clId="{49C48EDE-348A-9044-BEF7-EF765BED689B}" dt="2022-06-21T11:26:04.003" v="0" actId="478"/>
          <ac:picMkLst>
            <pc:docMk/>
            <pc:sldMk cId="3259856050" sldId="256"/>
            <ac:picMk id="14" creationId="{951FD7AD-6690-914A-82B7-9B0193E6955C}"/>
          </ac:picMkLst>
        </pc:picChg>
      </pc:sldChg>
      <pc:sldChg chg="del">
        <pc:chgData name="Samantha Kanza" userId="fa44783c-755a-4b36-a4e1-618c7142ff0e" providerId="ADAL" clId="{49C48EDE-348A-9044-BEF7-EF765BED689B}" dt="2022-06-21T11:26:15.375" v="1" actId="2696"/>
        <pc:sldMkLst>
          <pc:docMk/>
          <pc:sldMk cId="1761912140" sldId="268"/>
        </pc:sldMkLst>
      </pc:sldChg>
    </pc:docChg>
  </pc:docChgLst>
  <pc:docChgLst>
    <pc:chgData name="Samantha Kanza" userId="fa44783c-755a-4b36-a4e1-618c7142ff0e" providerId="ADAL" clId="{348ADEA9-1C20-4243-8E3D-39143EC3BC1C}"/>
    <pc:docChg chg="custSel modSld">
      <pc:chgData name="Samantha Kanza" userId="fa44783c-755a-4b36-a4e1-618c7142ff0e" providerId="ADAL" clId="{348ADEA9-1C20-4243-8E3D-39143EC3BC1C}" dt="2022-05-31T09:48:48.474" v="28" actId="20577"/>
      <pc:docMkLst>
        <pc:docMk/>
      </pc:docMkLst>
      <pc:sldChg chg="delSp mod">
        <pc:chgData name="Samantha Kanza" userId="fa44783c-755a-4b36-a4e1-618c7142ff0e" providerId="ADAL" clId="{348ADEA9-1C20-4243-8E3D-39143EC3BC1C}" dt="2022-05-31T09:48:22.488" v="1" actId="478"/>
        <pc:sldMkLst>
          <pc:docMk/>
          <pc:sldMk cId="3259856050" sldId="256"/>
        </pc:sldMkLst>
        <pc:spChg chg="del topLvl">
          <ac:chgData name="Samantha Kanza" userId="fa44783c-755a-4b36-a4e1-618c7142ff0e" providerId="ADAL" clId="{348ADEA9-1C20-4243-8E3D-39143EC3BC1C}" dt="2022-05-31T09:48:22.488" v="1" actId="478"/>
          <ac:spMkLst>
            <pc:docMk/>
            <pc:sldMk cId="3259856050" sldId="256"/>
            <ac:spMk id="8" creationId="{045A399C-ABC6-9145-AA0E-CA1D91A68316}"/>
          </ac:spMkLst>
        </pc:spChg>
        <pc:spChg chg="del">
          <ac:chgData name="Samantha Kanza" userId="fa44783c-755a-4b36-a4e1-618c7142ff0e" providerId="ADAL" clId="{348ADEA9-1C20-4243-8E3D-39143EC3BC1C}" dt="2022-05-31T09:48:18.107" v="0" actId="478"/>
          <ac:spMkLst>
            <pc:docMk/>
            <pc:sldMk cId="3259856050" sldId="256"/>
            <ac:spMk id="9" creationId="{00000000-0000-0000-0000-000000000000}"/>
          </ac:spMkLst>
        </pc:spChg>
        <pc:grpChg chg="del">
          <ac:chgData name="Samantha Kanza" userId="fa44783c-755a-4b36-a4e1-618c7142ff0e" providerId="ADAL" clId="{348ADEA9-1C20-4243-8E3D-39143EC3BC1C}" dt="2022-05-31T09:48:22.488" v="1" actId="478"/>
          <ac:grpSpMkLst>
            <pc:docMk/>
            <pc:sldMk cId="3259856050" sldId="256"/>
            <ac:grpSpMk id="7" creationId="{30F32457-7592-2C42-9E65-D76658DD0060}"/>
          </ac:grpSpMkLst>
        </pc:grpChg>
        <pc:picChg chg="topLvl">
          <ac:chgData name="Samantha Kanza" userId="fa44783c-755a-4b36-a4e1-618c7142ff0e" providerId="ADAL" clId="{348ADEA9-1C20-4243-8E3D-39143EC3BC1C}" dt="2022-05-31T09:48:22.488" v="1" actId="478"/>
          <ac:picMkLst>
            <pc:docMk/>
            <pc:sldMk cId="3259856050" sldId="256"/>
            <ac:picMk id="14" creationId="{951FD7AD-6690-914A-82B7-9B0193E6955C}"/>
          </ac:picMkLst>
        </pc:picChg>
      </pc:sldChg>
      <pc:sldChg chg="modSp mod">
        <pc:chgData name="Samantha Kanza" userId="fa44783c-755a-4b36-a4e1-618c7142ff0e" providerId="ADAL" clId="{348ADEA9-1C20-4243-8E3D-39143EC3BC1C}" dt="2022-05-31T09:48:48.474" v="28" actId="20577"/>
        <pc:sldMkLst>
          <pc:docMk/>
          <pc:sldMk cId="1761912140" sldId="268"/>
        </pc:sldMkLst>
        <pc:spChg chg="mod">
          <ac:chgData name="Samantha Kanza" userId="fa44783c-755a-4b36-a4e1-618c7142ff0e" providerId="ADAL" clId="{348ADEA9-1C20-4243-8E3D-39143EC3BC1C}" dt="2022-05-31T09:48:44.481" v="26" actId="207"/>
          <ac:spMkLst>
            <pc:docMk/>
            <pc:sldMk cId="1761912140" sldId="268"/>
            <ac:spMk id="2" creationId="{657E1B0D-1A84-E94E-8B79-9246117AD557}"/>
          </ac:spMkLst>
        </pc:spChg>
        <pc:spChg chg="mod">
          <ac:chgData name="Samantha Kanza" userId="fa44783c-755a-4b36-a4e1-618c7142ff0e" providerId="ADAL" clId="{348ADEA9-1C20-4243-8E3D-39143EC3BC1C}" dt="2022-05-31T09:48:31.620" v="17" actId="20577"/>
          <ac:spMkLst>
            <pc:docMk/>
            <pc:sldMk cId="1761912140" sldId="268"/>
            <ac:spMk id="12" creationId="{2B9330BB-D7CC-844C-AFD0-8DF681B2679B}"/>
          </ac:spMkLst>
        </pc:spChg>
        <pc:spChg chg="mod">
          <ac:chgData name="Samantha Kanza" userId="fa44783c-755a-4b36-a4e1-618c7142ff0e" providerId="ADAL" clId="{348ADEA9-1C20-4243-8E3D-39143EC3BC1C}" dt="2022-05-31T09:48:48.474" v="28" actId="20577"/>
          <ac:spMkLst>
            <pc:docMk/>
            <pc:sldMk cId="1761912140" sldId="268"/>
            <ac:spMk id="15" creationId="{EF7A625A-C5A6-CF46-A522-64AF95102ACC}"/>
          </ac:spMkLst>
        </pc:spChg>
      </pc:sldChg>
    </pc:docChg>
  </pc:docChgLst>
  <pc:docChgLst>
    <pc:chgData clId="Web-{0A488D95-1C5E-12BE-5BF3-63F232D200BE}"/>
    <pc:docChg chg="modSld">
      <pc:chgData name="" userId="" providerId="" clId="Web-{0A488D95-1C5E-12BE-5BF3-63F232D200BE}" dt="2022-06-23T14:46:18.247" v="2" actId="20577"/>
      <pc:docMkLst>
        <pc:docMk/>
      </pc:docMkLst>
      <pc:sldChg chg="modSp">
        <pc:chgData name="" userId="" providerId="" clId="Web-{0A488D95-1C5E-12BE-5BF3-63F232D200BE}" dt="2022-06-23T14:46:18.247" v="2" actId="20577"/>
        <pc:sldMkLst>
          <pc:docMk/>
          <pc:sldMk cId="1481126111" sldId="270"/>
        </pc:sldMkLst>
        <pc:spChg chg="mod">
          <ac:chgData name="" userId="" providerId="" clId="Web-{0A488D95-1C5E-12BE-5BF3-63F232D200BE}" dt="2022-06-23T14:46:18.247" v="2" actId="20577"/>
          <ac:spMkLst>
            <pc:docMk/>
            <pc:sldMk cId="1481126111" sldId="270"/>
            <ac:spMk id="2" creationId="{4B63DFCC-F059-DF4D-AAD6-BFA5CEE3466E}"/>
          </ac:spMkLst>
        </pc:spChg>
      </pc:sldChg>
    </pc:docChg>
  </pc:docChgLst>
  <pc:docChgLst>
    <pc:chgData name="Kanza S." userId="fa44783c-755a-4b36-a4e1-618c7142ff0e" providerId="ADAL" clId="{202F5178-4B88-3C46-A141-4C91E3763928}"/>
    <pc:docChg chg="modSld">
      <pc:chgData name="Kanza S." userId="fa44783c-755a-4b36-a4e1-618c7142ff0e" providerId="ADAL" clId="{202F5178-4B88-3C46-A141-4C91E3763928}" dt="2019-07-17T15:54:22.518" v="370" actId="2711"/>
      <pc:docMkLst>
        <pc:docMk/>
      </pc:docMkLst>
    </pc:docChg>
  </pc:docChgLst>
  <pc:docChgLst>
    <pc:chgData name="Rachael Pirie (PGR)" userId="S::b9046648@newcastle.ac.uk::da7c556c-5f6e-4935-8d6a-f8b53616deda" providerId="AD" clId="Web-{0A488D95-1C5E-12BE-5BF3-63F232D200BE}"/>
    <pc:docChg chg="addSld modSld">
      <pc:chgData name="Rachael Pirie (PGR)" userId="S::b9046648@newcastle.ac.uk::da7c556c-5f6e-4935-8d6a-f8b53616deda" providerId="AD" clId="Web-{0A488D95-1C5E-12BE-5BF3-63F232D200BE}" dt="2022-06-23T14:49:59.300" v="69" actId="20577"/>
      <pc:docMkLst>
        <pc:docMk/>
      </pc:docMkLst>
      <pc:sldChg chg="modSp">
        <pc:chgData name="Rachael Pirie (PGR)" userId="S::b9046648@newcastle.ac.uk::da7c556c-5f6e-4935-8d6a-f8b53616deda" providerId="AD" clId="Web-{0A488D95-1C5E-12BE-5BF3-63F232D200BE}" dt="2022-06-23T14:46:43.904" v="16" actId="20577"/>
        <pc:sldMkLst>
          <pc:docMk/>
          <pc:sldMk cId="1481126111" sldId="270"/>
        </pc:sldMkLst>
        <pc:spChg chg="mod">
          <ac:chgData name="Rachael Pirie (PGR)" userId="S::b9046648@newcastle.ac.uk::da7c556c-5f6e-4935-8d6a-f8b53616deda" providerId="AD" clId="Web-{0A488D95-1C5E-12BE-5BF3-63F232D200BE}" dt="2022-06-23T14:46:43.904" v="16" actId="20577"/>
          <ac:spMkLst>
            <pc:docMk/>
            <pc:sldMk cId="1481126111" sldId="270"/>
            <ac:spMk id="3" creationId="{B05D687F-28B9-8745-B91C-43D04BC41ACD}"/>
          </ac:spMkLst>
        </pc:spChg>
      </pc:sldChg>
      <pc:sldChg chg="addSp modSp add mod replId modClrScheme chgLayout">
        <pc:chgData name="Rachael Pirie (PGR)" userId="S::b9046648@newcastle.ac.uk::da7c556c-5f6e-4935-8d6a-f8b53616deda" providerId="AD" clId="Web-{0A488D95-1C5E-12BE-5BF3-63F232D200BE}" dt="2022-06-23T14:47:33.092" v="29" actId="20577"/>
        <pc:sldMkLst>
          <pc:docMk/>
          <pc:sldMk cId="1423025703" sldId="271"/>
        </pc:sldMkLst>
        <pc:spChg chg="mod ord">
          <ac:chgData name="Rachael Pirie (PGR)" userId="S::b9046648@newcastle.ac.uk::da7c556c-5f6e-4935-8d6a-f8b53616deda" providerId="AD" clId="Web-{0A488D95-1C5E-12BE-5BF3-63F232D200BE}" dt="2022-06-23T14:46:51.326" v="18"/>
          <ac:spMkLst>
            <pc:docMk/>
            <pc:sldMk cId="1423025703" sldId="271"/>
            <ac:spMk id="2" creationId="{4B63DFCC-F059-DF4D-AAD6-BFA5CEE3466E}"/>
          </ac:spMkLst>
        </pc:spChg>
        <pc:spChg chg="mod ord">
          <ac:chgData name="Rachael Pirie (PGR)" userId="S::b9046648@newcastle.ac.uk::da7c556c-5f6e-4935-8d6a-f8b53616deda" providerId="AD" clId="Web-{0A488D95-1C5E-12BE-5BF3-63F232D200BE}" dt="2022-06-23T14:47:25.217" v="22" actId="20577"/>
          <ac:spMkLst>
            <pc:docMk/>
            <pc:sldMk cId="1423025703" sldId="271"/>
            <ac:spMk id="3" creationId="{B05D687F-28B9-8745-B91C-43D04BC41ACD}"/>
          </ac:spMkLst>
        </pc:spChg>
        <pc:spChg chg="mod ord">
          <ac:chgData name="Rachael Pirie (PGR)" userId="S::b9046648@newcastle.ac.uk::da7c556c-5f6e-4935-8d6a-f8b53616deda" providerId="AD" clId="Web-{0A488D95-1C5E-12BE-5BF3-63F232D200BE}" dt="2022-06-23T14:46:51.326" v="18"/>
          <ac:spMkLst>
            <pc:docMk/>
            <pc:sldMk cId="1423025703" sldId="271"/>
            <ac:spMk id="4" creationId="{11711C2D-23E3-0B43-95AD-58E6E8D27AB9}"/>
          </ac:spMkLst>
        </pc:spChg>
        <pc:spChg chg="mod ord">
          <ac:chgData name="Rachael Pirie (PGR)" userId="S::b9046648@newcastle.ac.uk::da7c556c-5f6e-4935-8d6a-f8b53616deda" providerId="AD" clId="Web-{0A488D95-1C5E-12BE-5BF3-63F232D200BE}" dt="2022-06-23T14:46:51.326" v="18"/>
          <ac:spMkLst>
            <pc:docMk/>
            <pc:sldMk cId="1423025703" sldId="271"/>
            <ac:spMk id="5" creationId="{3840ED0D-2D1B-6F44-9381-03B7A7A700F1}"/>
          </ac:spMkLst>
        </pc:spChg>
        <pc:spChg chg="mod ord">
          <ac:chgData name="Rachael Pirie (PGR)" userId="S::b9046648@newcastle.ac.uk::da7c556c-5f6e-4935-8d6a-f8b53616deda" providerId="AD" clId="Web-{0A488D95-1C5E-12BE-5BF3-63F232D200BE}" dt="2022-06-23T14:46:51.326" v="18"/>
          <ac:spMkLst>
            <pc:docMk/>
            <pc:sldMk cId="1423025703" sldId="271"/>
            <ac:spMk id="6" creationId="{DB489076-FA51-914A-9904-0941E8AE47D1}"/>
          </ac:spMkLst>
        </pc:spChg>
        <pc:spChg chg="add mod ord">
          <ac:chgData name="Rachael Pirie (PGR)" userId="S::b9046648@newcastle.ac.uk::da7c556c-5f6e-4935-8d6a-f8b53616deda" providerId="AD" clId="Web-{0A488D95-1C5E-12BE-5BF3-63F232D200BE}" dt="2022-06-23T14:47:33.092" v="29" actId="20577"/>
          <ac:spMkLst>
            <pc:docMk/>
            <pc:sldMk cId="1423025703" sldId="271"/>
            <ac:spMk id="7" creationId="{D63A018E-D4AA-F23B-5887-743AC3B67134}"/>
          </ac:spMkLst>
        </pc:spChg>
      </pc:sldChg>
      <pc:sldChg chg="addSp modSp new">
        <pc:chgData name="Rachael Pirie (PGR)" userId="S::b9046648@newcastle.ac.uk::da7c556c-5f6e-4935-8d6a-f8b53616deda" providerId="AD" clId="Web-{0A488D95-1C5E-12BE-5BF3-63F232D200BE}" dt="2022-06-23T14:49:59.300" v="69" actId="20577"/>
        <pc:sldMkLst>
          <pc:docMk/>
          <pc:sldMk cId="70714909" sldId="272"/>
        </pc:sldMkLst>
        <pc:spChg chg="mod">
          <ac:chgData name="Rachael Pirie (PGR)" userId="S::b9046648@newcastle.ac.uk::da7c556c-5f6e-4935-8d6a-f8b53616deda" providerId="AD" clId="Web-{0A488D95-1C5E-12BE-5BF3-63F232D200BE}" dt="2022-06-23T14:47:35.686" v="30" actId="20577"/>
          <ac:spMkLst>
            <pc:docMk/>
            <pc:sldMk cId="70714909" sldId="272"/>
            <ac:spMk id="2" creationId="{D95BFD5D-859D-3EAF-CC9F-E6F3E15899A7}"/>
          </ac:spMkLst>
        </pc:spChg>
        <pc:spChg chg="mod">
          <ac:chgData name="Rachael Pirie (PGR)" userId="S::b9046648@newcastle.ac.uk::da7c556c-5f6e-4935-8d6a-f8b53616deda" providerId="AD" clId="Web-{0A488D95-1C5E-12BE-5BF3-63F232D200BE}" dt="2022-06-23T14:49:59.300" v="69" actId="20577"/>
          <ac:spMkLst>
            <pc:docMk/>
            <pc:sldMk cId="70714909" sldId="272"/>
            <ac:spMk id="3" creationId="{1676F0DA-B1FA-4828-0ACC-5EDE566350D4}"/>
          </ac:spMkLst>
        </pc:spChg>
        <pc:picChg chg="add mod">
          <ac:chgData name="Rachael Pirie (PGR)" userId="S::b9046648@newcastle.ac.uk::da7c556c-5f6e-4935-8d6a-f8b53616deda" providerId="AD" clId="Web-{0A488D95-1C5E-12BE-5BF3-63F232D200BE}" dt="2022-06-23T14:49:59.253" v="68" actId="1076"/>
          <ac:picMkLst>
            <pc:docMk/>
            <pc:sldMk cId="70714909" sldId="272"/>
            <ac:picMk id="7" creationId="{6EE7BDA5-9E40-A22D-89E0-138338D8A33E}"/>
          </ac:picMkLst>
        </pc:picChg>
      </pc:sldChg>
    </pc:docChg>
  </pc:docChgLst>
  <pc:docChgLst>
    <pc:chgData name="Kanza S." userId="fa44783c-755a-4b36-a4e1-618c7142ff0e" providerId="ADAL" clId="{8942C8FB-D2CE-F546-8344-BB4F8AB62E00}"/>
    <pc:docChg chg="custSel delSld modSld">
      <pc:chgData name="Kanza S." userId="fa44783c-755a-4b36-a4e1-618c7142ff0e" providerId="ADAL" clId="{8942C8FB-D2CE-F546-8344-BB4F8AB62E00}" dt="2019-09-24T08:54:44.308" v="72" actId="12"/>
      <pc:docMkLst>
        <pc:docMk/>
      </pc:docMkLst>
      <pc:sldChg chg="modSp">
        <pc:chgData name="Kanza S." userId="fa44783c-755a-4b36-a4e1-618c7142ff0e" providerId="ADAL" clId="{8942C8FB-D2CE-F546-8344-BB4F8AB62E00}" dt="2019-09-24T08:53:00.759" v="23" actId="57"/>
        <pc:sldMkLst>
          <pc:docMk/>
          <pc:sldMk cId="3259856050" sldId="256"/>
        </pc:sldMkLst>
        <pc:spChg chg="mod">
          <ac:chgData name="Kanza S." userId="fa44783c-755a-4b36-a4e1-618c7142ff0e" providerId="ADAL" clId="{8942C8FB-D2CE-F546-8344-BB4F8AB62E00}" dt="2019-09-24T08:53:00.759" v="23" actId="57"/>
          <ac:spMkLst>
            <pc:docMk/>
            <pc:sldMk cId="3259856050" sldId="256"/>
            <ac:spMk id="13" creationId="{00000000-0000-0000-0000-000000000000}"/>
          </ac:spMkLst>
        </pc:spChg>
      </pc:sldChg>
      <pc:sldChg chg="delSp">
        <pc:chgData name="Kanza S." userId="fa44783c-755a-4b36-a4e1-618c7142ff0e" providerId="ADAL" clId="{8942C8FB-D2CE-F546-8344-BB4F8AB62E00}" dt="2019-09-24T08:53:07.688" v="24" actId="478"/>
        <pc:sldMkLst>
          <pc:docMk/>
          <pc:sldMk cId="1640975346" sldId="257"/>
        </pc:sldMkLst>
        <pc:grpChg chg="del">
          <ac:chgData name="Kanza S." userId="fa44783c-755a-4b36-a4e1-618c7142ff0e" providerId="ADAL" clId="{8942C8FB-D2CE-F546-8344-BB4F8AB62E00}" dt="2019-09-24T08:53:07.688" v="24" actId="478"/>
          <ac:grpSpMkLst>
            <pc:docMk/>
            <pc:sldMk cId="1640975346" sldId="257"/>
            <ac:grpSpMk id="6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14.571" v="26" actId="478"/>
        <pc:sldMkLst>
          <pc:docMk/>
          <pc:sldMk cId="2441055874" sldId="258"/>
        </pc:sldMkLst>
        <pc:grpChg chg="del">
          <ac:chgData name="Kanza S." userId="fa44783c-755a-4b36-a4e1-618c7142ff0e" providerId="ADAL" clId="{8942C8FB-D2CE-F546-8344-BB4F8AB62E00}" dt="2019-09-24T08:53:14.571" v="26" actId="478"/>
          <ac:grpSpMkLst>
            <pc:docMk/>
            <pc:sldMk cId="2441055874" sldId="258"/>
            <ac:grpSpMk id="31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25.235" v="31" actId="478"/>
        <pc:sldMkLst>
          <pc:docMk/>
          <pc:sldMk cId="2647530474" sldId="260"/>
        </pc:sldMkLst>
        <pc:grpChg chg="del">
          <ac:chgData name="Kanza S." userId="fa44783c-755a-4b36-a4e1-618c7142ff0e" providerId="ADAL" clId="{8942C8FB-D2CE-F546-8344-BB4F8AB62E00}" dt="2019-09-24T08:53:25.235" v="31" actId="478"/>
          <ac:grpSpMkLst>
            <pc:docMk/>
            <pc:sldMk cId="2647530474" sldId="260"/>
            <ac:grpSpMk id="28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23.238" v="30" actId="478"/>
        <pc:sldMkLst>
          <pc:docMk/>
          <pc:sldMk cId="3972318032" sldId="261"/>
        </pc:sldMkLst>
        <pc:grpChg chg="del">
          <ac:chgData name="Kanza S." userId="fa44783c-755a-4b36-a4e1-618c7142ff0e" providerId="ADAL" clId="{8942C8FB-D2CE-F546-8344-BB4F8AB62E00}" dt="2019-09-24T08:53:23.238" v="30" actId="478"/>
          <ac:grpSpMkLst>
            <pc:docMk/>
            <pc:sldMk cId="3972318032" sldId="261"/>
            <ac:grpSpMk id="28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51.808" v="42" actId="478"/>
        <pc:sldMkLst>
          <pc:docMk/>
          <pc:sldMk cId="4255816938" sldId="265"/>
        </pc:sldMkLst>
        <pc:grpChg chg="del">
          <ac:chgData name="Kanza S." userId="fa44783c-755a-4b36-a4e1-618c7142ff0e" providerId="ADAL" clId="{8942C8FB-D2CE-F546-8344-BB4F8AB62E00}" dt="2019-09-24T08:53:51.808" v="42" actId="478"/>
          <ac:grpSpMkLst>
            <pc:docMk/>
            <pc:sldMk cId="4255816938" sldId="265"/>
            <ac:grpSpMk id="36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32.953" v="34" actId="478"/>
        <pc:sldMkLst>
          <pc:docMk/>
          <pc:sldMk cId="3122401419" sldId="267"/>
        </pc:sldMkLst>
        <pc:grpChg chg="del">
          <ac:chgData name="Kanza S." userId="fa44783c-755a-4b36-a4e1-618c7142ff0e" providerId="ADAL" clId="{8942C8FB-D2CE-F546-8344-BB4F8AB62E00}" dt="2019-09-24T08:53:32.953" v="34" actId="478"/>
          <ac:grpSpMkLst>
            <pc:docMk/>
            <pc:sldMk cId="3122401419" sldId="267"/>
            <ac:grpSpMk id="31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28.690" v="32" actId="478"/>
        <pc:sldMkLst>
          <pc:docMk/>
          <pc:sldMk cId="2856901996" sldId="269"/>
        </pc:sldMkLst>
        <pc:grpChg chg="del">
          <ac:chgData name="Kanza S." userId="fa44783c-755a-4b36-a4e1-618c7142ff0e" providerId="ADAL" clId="{8942C8FB-D2CE-F546-8344-BB4F8AB62E00}" dt="2019-09-24T08:53:28.690" v="32" actId="478"/>
          <ac:grpSpMkLst>
            <pc:docMk/>
            <pc:sldMk cId="2856901996" sldId="269"/>
            <ac:grpSpMk id="31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37.712" v="36" actId="478"/>
        <pc:sldMkLst>
          <pc:docMk/>
          <pc:sldMk cId="683406576" sldId="272"/>
        </pc:sldMkLst>
        <pc:grpChg chg="del">
          <ac:chgData name="Kanza S." userId="fa44783c-755a-4b36-a4e1-618c7142ff0e" providerId="ADAL" clId="{8942C8FB-D2CE-F546-8344-BB4F8AB62E00}" dt="2019-09-24T08:53:37.712" v="36" actId="478"/>
          <ac:grpSpMkLst>
            <pc:docMk/>
            <pc:sldMk cId="683406576" sldId="272"/>
            <ac:grpSpMk id="30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40.245" v="37" actId="478"/>
        <pc:sldMkLst>
          <pc:docMk/>
          <pc:sldMk cId="1162164657" sldId="274"/>
        </pc:sldMkLst>
        <pc:grpChg chg="del">
          <ac:chgData name="Kanza S." userId="fa44783c-755a-4b36-a4e1-618c7142ff0e" providerId="ADAL" clId="{8942C8FB-D2CE-F546-8344-BB4F8AB62E00}" dt="2019-09-24T08:53:40.245" v="37" actId="478"/>
          <ac:grpSpMkLst>
            <pc:docMk/>
            <pc:sldMk cId="1162164657" sldId="274"/>
            <ac:grpSpMk id="30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35.574" v="35" actId="478"/>
        <pc:sldMkLst>
          <pc:docMk/>
          <pc:sldMk cId="4181222315" sldId="278"/>
        </pc:sldMkLst>
        <pc:grpChg chg="del">
          <ac:chgData name="Kanza S." userId="fa44783c-755a-4b36-a4e1-618c7142ff0e" providerId="ADAL" clId="{8942C8FB-D2CE-F546-8344-BB4F8AB62E00}" dt="2019-09-24T08:53:35.574" v="35" actId="478"/>
          <ac:grpSpMkLst>
            <pc:docMk/>
            <pc:sldMk cId="4181222315" sldId="278"/>
            <ac:grpSpMk id="31" creationId="{00000000-0000-0000-0000-000000000000}"/>
          </ac:grpSpMkLst>
        </pc:grpChg>
      </pc:sldChg>
      <pc:sldChg chg="delSp modSp">
        <pc:chgData name="Kanza S." userId="fa44783c-755a-4b36-a4e1-618c7142ff0e" providerId="ADAL" clId="{8942C8FB-D2CE-F546-8344-BB4F8AB62E00}" dt="2019-09-24T08:54:44.308" v="72" actId="12"/>
        <pc:sldMkLst>
          <pc:docMk/>
          <pc:sldMk cId="2423788203" sldId="279"/>
        </pc:sldMkLst>
        <pc:spChg chg="mod">
          <ac:chgData name="Kanza S." userId="fa44783c-755a-4b36-a4e1-618c7142ff0e" providerId="ADAL" clId="{8942C8FB-D2CE-F546-8344-BB4F8AB62E00}" dt="2019-09-24T08:54:44.308" v="72" actId="12"/>
          <ac:spMkLst>
            <pc:docMk/>
            <pc:sldMk cId="2423788203" sldId="279"/>
            <ac:spMk id="3" creationId="{00000000-0000-0000-0000-000000000000}"/>
          </ac:spMkLst>
        </pc:spChg>
        <pc:grpChg chg="del">
          <ac:chgData name="Kanza S." userId="fa44783c-755a-4b36-a4e1-618c7142ff0e" providerId="ADAL" clId="{8942C8FB-D2CE-F546-8344-BB4F8AB62E00}" dt="2019-09-24T08:53:50.256" v="41" actId="478"/>
          <ac:grpSpMkLst>
            <pc:docMk/>
            <pc:sldMk cId="2423788203" sldId="279"/>
            <ac:grpSpMk id="28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11.647" v="25" actId="478"/>
        <pc:sldMkLst>
          <pc:docMk/>
          <pc:sldMk cId="3807469641" sldId="280"/>
        </pc:sldMkLst>
        <pc:grpChg chg="del">
          <ac:chgData name="Kanza S." userId="fa44783c-755a-4b36-a4e1-618c7142ff0e" providerId="ADAL" clId="{8942C8FB-D2CE-F546-8344-BB4F8AB62E00}" dt="2019-09-24T08:53:11.647" v="25" actId="478"/>
          <ac:grpSpMkLst>
            <pc:docMk/>
            <pc:sldMk cId="3807469641" sldId="280"/>
            <ac:grpSpMk id="35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16.697" v="27" actId="478"/>
        <pc:sldMkLst>
          <pc:docMk/>
          <pc:sldMk cId="1137871430" sldId="281"/>
        </pc:sldMkLst>
        <pc:grpChg chg="del">
          <ac:chgData name="Kanza S." userId="fa44783c-755a-4b36-a4e1-618c7142ff0e" providerId="ADAL" clId="{8942C8FB-D2CE-F546-8344-BB4F8AB62E00}" dt="2019-09-24T08:53:16.697" v="27" actId="478"/>
          <ac:grpSpMkLst>
            <pc:docMk/>
            <pc:sldMk cId="1137871430" sldId="281"/>
            <ac:grpSpMk id="72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18.610" v="28" actId="478"/>
        <pc:sldMkLst>
          <pc:docMk/>
          <pc:sldMk cId="2949813163" sldId="282"/>
        </pc:sldMkLst>
        <pc:grpChg chg="del">
          <ac:chgData name="Kanza S." userId="fa44783c-755a-4b36-a4e1-618c7142ff0e" providerId="ADAL" clId="{8942C8FB-D2CE-F546-8344-BB4F8AB62E00}" dt="2019-09-24T08:53:18.610" v="28" actId="478"/>
          <ac:grpSpMkLst>
            <pc:docMk/>
            <pc:sldMk cId="2949813163" sldId="282"/>
            <ac:grpSpMk id="28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31.119" v="33" actId="478"/>
        <pc:sldMkLst>
          <pc:docMk/>
          <pc:sldMk cId="3795532324" sldId="283"/>
        </pc:sldMkLst>
        <pc:grpChg chg="del">
          <ac:chgData name="Kanza S." userId="fa44783c-755a-4b36-a4e1-618c7142ff0e" providerId="ADAL" clId="{8942C8FB-D2CE-F546-8344-BB4F8AB62E00}" dt="2019-09-24T08:53:31.119" v="33" actId="478"/>
          <ac:grpSpMkLst>
            <pc:docMk/>
            <pc:sldMk cId="3795532324" sldId="283"/>
            <ac:grpSpMk id="29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42.731" v="38" actId="478"/>
        <pc:sldMkLst>
          <pc:docMk/>
          <pc:sldMk cId="1777795033" sldId="284"/>
        </pc:sldMkLst>
        <pc:grpChg chg="del">
          <ac:chgData name="Kanza S." userId="fa44783c-755a-4b36-a4e1-618c7142ff0e" providerId="ADAL" clId="{8942C8FB-D2CE-F546-8344-BB4F8AB62E00}" dt="2019-09-24T08:53:42.731" v="38" actId="478"/>
          <ac:grpSpMkLst>
            <pc:docMk/>
            <pc:sldMk cId="1777795033" sldId="284"/>
            <ac:grpSpMk id="28" creationId="{00000000-0000-0000-0000-000000000000}"/>
          </ac:grpSpMkLst>
        </pc:grpChg>
      </pc:sldChg>
      <pc:sldChg chg="delSp">
        <pc:chgData name="Kanza S." userId="fa44783c-755a-4b36-a4e1-618c7142ff0e" providerId="ADAL" clId="{8942C8FB-D2CE-F546-8344-BB4F8AB62E00}" dt="2019-09-24T08:53:48.389" v="40" actId="478"/>
        <pc:sldMkLst>
          <pc:docMk/>
          <pc:sldMk cId="3977893224" sldId="285"/>
        </pc:sldMkLst>
        <pc:grpChg chg="del">
          <ac:chgData name="Kanza S." userId="fa44783c-755a-4b36-a4e1-618c7142ff0e" providerId="ADAL" clId="{8942C8FB-D2CE-F546-8344-BB4F8AB62E00}" dt="2019-09-24T08:53:48.389" v="40" actId="478"/>
          <ac:grpSpMkLst>
            <pc:docMk/>
            <pc:sldMk cId="3977893224" sldId="285"/>
            <ac:grpSpMk id="30" creationId="{00000000-0000-0000-0000-000000000000}"/>
          </ac:grpSpMkLst>
        </pc:grpChg>
      </pc:sldChg>
      <pc:sldChg chg="del">
        <pc:chgData name="Kanza S." userId="fa44783c-755a-4b36-a4e1-618c7142ff0e" providerId="ADAL" clId="{8942C8FB-D2CE-F546-8344-BB4F8AB62E00}" dt="2019-09-24T08:51:41.678" v="3" actId="2696"/>
        <pc:sldMkLst>
          <pc:docMk/>
          <pc:sldMk cId="3080248748" sldId="288"/>
        </pc:sldMkLst>
      </pc:sldChg>
      <pc:sldChg chg="delSp">
        <pc:chgData name="Kanza S." userId="fa44783c-755a-4b36-a4e1-618c7142ff0e" providerId="ADAL" clId="{8942C8FB-D2CE-F546-8344-BB4F8AB62E00}" dt="2019-09-24T08:53:45.193" v="39" actId="478"/>
        <pc:sldMkLst>
          <pc:docMk/>
          <pc:sldMk cId="1548647934" sldId="289"/>
        </pc:sldMkLst>
        <pc:grpChg chg="del">
          <ac:chgData name="Kanza S." userId="fa44783c-755a-4b36-a4e1-618c7142ff0e" providerId="ADAL" clId="{8942C8FB-D2CE-F546-8344-BB4F8AB62E00}" dt="2019-09-24T08:53:45.193" v="39" actId="478"/>
          <ac:grpSpMkLst>
            <pc:docMk/>
            <pc:sldMk cId="1548647934" sldId="289"/>
            <ac:grpSpMk id="28" creationId="{00000000-0000-0000-0000-000000000000}"/>
          </ac:grpSpMkLst>
        </pc:grpChg>
      </pc:sldChg>
      <pc:sldChg chg="del">
        <pc:chgData name="Kanza S." userId="fa44783c-755a-4b36-a4e1-618c7142ff0e" providerId="ADAL" clId="{8942C8FB-D2CE-F546-8344-BB4F8AB62E00}" dt="2019-09-24T08:51:32.017" v="2" actId="2696"/>
        <pc:sldMkLst>
          <pc:docMk/>
          <pc:sldMk cId="640859676" sldId="290"/>
        </pc:sldMkLst>
      </pc:sldChg>
      <pc:sldChg chg="delSp modSp">
        <pc:chgData name="Kanza S." userId="fa44783c-755a-4b36-a4e1-618c7142ff0e" providerId="ADAL" clId="{8942C8FB-D2CE-F546-8344-BB4F8AB62E00}" dt="2019-09-24T08:53:21.411" v="29" actId="478"/>
        <pc:sldMkLst>
          <pc:docMk/>
          <pc:sldMk cId="930701536" sldId="291"/>
        </pc:sldMkLst>
        <pc:spChg chg="mod">
          <ac:chgData name="Kanza S." userId="fa44783c-755a-4b36-a4e1-618c7142ff0e" providerId="ADAL" clId="{8942C8FB-D2CE-F546-8344-BB4F8AB62E00}" dt="2019-09-24T08:51:23.280" v="1" actId="20577"/>
          <ac:spMkLst>
            <pc:docMk/>
            <pc:sldMk cId="930701536" sldId="291"/>
            <ac:spMk id="3" creationId="{00000000-0000-0000-0000-000000000000}"/>
          </ac:spMkLst>
        </pc:spChg>
        <pc:grpChg chg="del">
          <ac:chgData name="Kanza S." userId="fa44783c-755a-4b36-a4e1-618c7142ff0e" providerId="ADAL" clId="{8942C8FB-D2CE-F546-8344-BB4F8AB62E00}" dt="2019-09-24T08:53:21.411" v="29" actId="478"/>
          <ac:grpSpMkLst>
            <pc:docMk/>
            <pc:sldMk cId="930701536" sldId="291"/>
            <ac:grpSpMk id="28" creationId="{00000000-0000-0000-0000-000000000000}"/>
          </ac:grpSpMkLst>
        </pc:grpChg>
      </pc:sldChg>
    </pc:docChg>
  </pc:docChgLst>
  <pc:docChgLst>
    <pc:chgData name="robert.dickson2@liverpool.ac.uk" userId="S::urn:spo:guest#robert.dickson2@liverpool.ac.uk::" providerId="AD" clId="Web-{5F5620C7-8178-4010-A3F6-359DE513A732}"/>
    <pc:docChg chg="addSld delSld modSld">
      <pc:chgData name="robert.dickson2@liverpool.ac.uk" userId="S::urn:spo:guest#robert.dickson2@liverpool.ac.uk::" providerId="AD" clId="Web-{5F5620C7-8178-4010-A3F6-359DE513A732}" dt="2022-06-24T09:15:22.767" v="382"/>
      <pc:docMkLst>
        <pc:docMk/>
      </pc:docMkLst>
      <pc:sldChg chg="addSp delSp modSp">
        <pc:chgData name="robert.dickson2@liverpool.ac.uk" userId="S::urn:spo:guest#robert.dickson2@liverpool.ac.uk::" providerId="AD" clId="Web-{5F5620C7-8178-4010-A3F6-359DE513A732}" dt="2022-06-24T08:47:12.612" v="136" actId="1076"/>
        <pc:sldMkLst>
          <pc:docMk/>
          <pc:sldMk cId="3259856050" sldId="256"/>
        </pc:sldMkLst>
        <pc:spChg chg="add del mod">
          <ac:chgData name="robert.dickson2@liverpool.ac.uk" userId="S::urn:spo:guest#robert.dickson2@liverpool.ac.uk::" providerId="AD" clId="Web-{5F5620C7-8178-4010-A3F6-359DE513A732}" dt="2022-06-24T08:33:56.694" v="6"/>
          <ac:spMkLst>
            <pc:docMk/>
            <pc:sldMk cId="3259856050" sldId="256"/>
            <ac:spMk id="2" creationId="{086D4668-F2FB-1F74-A471-106B7994799B}"/>
          </ac:spMkLst>
        </pc:spChg>
        <pc:spChg chg="add del">
          <ac:chgData name="robert.dickson2@liverpool.ac.uk" userId="S::urn:spo:guest#robert.dickson2@liverpool.ac.uk::" providerId="AD" clId="Web-{5F5620C7-8178-4010-A3F6-359DE513A732}" dt="2022-06-24T08:33:53.803" v="4"/>
          <ac:spMkLst>
            <pc:docMk/>
            <pc:sldMk cId="3259856050" sldId="256"/>
            <ac:spMk id="3" creationId="{5CAA82AA-E36D-62D9-E10E-A7863AC229A0}"/>
          </ac:spMkLst>
        </pc:spChg>
        <pc:spChg chg="add del">
          <ac:chgData name="robert.dickson2@liverpool.ac.uk" userId="S::urn:spo:guest#robert.dickson2@liverpool.ac.uk::" providerId="AD" clId="Web-{5F5620C7-8178-4010-A3F6-359DE513A732}" dt="2022-06-24T08:33:52.381" v="3"/>
          <ac:spMkLst>
            <pc:docMk/>
            <pc:sldMk cId="3259856050" sldId="256"/>
            <ac:spMk id="4" creationId="{2E9D8FD4-12B0-C5FB-986F-2C70A152AFA4}"/>
          </ac:spMkLst>
        </pc:spChg>
        <pc:spChg chg="add del">
          <ac:chgData name="robert.dickson2@liverpool.ac.uk" userId="S::urn:spo:guest#robert.dickson2@liverpool.ac.uk::" providerId="AD" clId="Web-{5F5620C7-8178-4010-A3F6-359DE513A732}" dt="2022-06-24T08:36:49.488" v="8"/>
          <ac:spMkLst>
            <pc:docMk/>
            <pc:sldMk cId="3259856050" sldId="256"/>
            <ac:spMk id="5" creationId="{0D927A44-F7EA-3DE8-B674-80ECE7B81D55}"/>
          </ac:spMkLst>
        </pc:spChg>
        <pc:spChg chg="add del">
          <ac:chgData name="robert.dickson2@liverpool.ac.uk" userId="S::urn:spo:guest#robert.dickson2@liverpool.ac.uk::" providerId="AD" clId="Web-{5F5620C7-8178-4010-A3F6-359DE513A732}" dt="2022-06-24T08:38:00.494" v="13"/>
          <ac:spMkLst>
            <pc:docMk/>
            <pc:sldMk cId="3259856050" sldId="256"/>
            <ac:spMk id="6" creationId="{24C6DB32-2A73-0036-5E06-CCDC4A2B729F}"/>
          </ac:spMkLst>
        </pc:spChg>
        <pc:spChg chg="add del mod">
          <ac:chgData name="robert.dickson2@liverpool.ac.uk" userId="S::urn:spo:guest#robert.dickson2@liverpool.ac.uk::" providerId="AD" clId="Web-{5F5620C7-8178-4010-A3F6-359DE513A732}" dt="2022-06-24T08:37:57.540" v="12"/>
          <ac:spMkLst>
            <pc:docMk/>
            <pc:sldMk cId="3259856050" sldId="256"/>
            <ac:spMk id="7" creationId="{02A659DD-2B6F-9C03-2D17-5349E2142384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8:47:12.612" v="136" actId="1076"/>
          <ac:spMkLst>
            <pc:docMk/>
            <pc:sldMk cId="3259856050" sldId="256"/>
            <ac:spMk id="8" creationId="{ED3B08F3-A825-D936-9D08-C9236E09C83F}"/>
          </ac:spMkLst>
        </pc:spChg>
      </pc:sldChg>
      <pc:sldChg chg="addSp delSp modSp">
        <pc:chgData name="robert.dickson2@liverpool.ac.uk" userId="S::urn:spo:guest#robert.dickson2@liverpool.ac.uk::" providerId="AD" clId="Web-{5F5620C7-8178-4010-A3F6-359DE513A732}" dt="2022-06-24T09:14:52.233" v="368" actId="20577"/>
        <pc:sldMkLst>
          <pc:docMk/>
          <pc:sldMk cId="1481126111" sldId="270"/>
        </pc:sldMkLst>
        <pc:spChg chg="mod">
          <ac:chgData name="robert.dickson2@liverpool.ac.uk" userId="S::urn:spo:guest#robert.dickson2@liverpool.ac.uk::" providerId="AD" clId="Web-{5F5620C7-8178-4010-A3F6-359DE513A732}" dt="2022-06-24T09:06:21.133" v="321" actId="14100"/>
          <ac:spMkLst>
            <pc:docMk/>
            <pc:sldMk cId="1481126111" sldId="270"/>
            <ac:spMk id="3" creationId="{B05D687F-28B9-8745-B91C-43D04BC41ACD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9:06:16.945" v="311" actId="1076"/>
          <ac:spMkLst>
            <pc:docMk/>
            <pc:sldMk cId="1481126111" sldId="270"/>
            <ac:spMk id="9" creationId="{754EE367-EDB9-C22D-AAA7-1903C0EFB4AF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9:06:16.961" v="312" actId="1076"/>
          <ac:spMkLst>
            <pc:docMk/>
            <pc:sldMk cId="1481126111" sldId="270"/>
            <ac:spMk id="10" creationId="{596C300D-258C-E895-6D58-02C2AEA98440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9:06:16.961" v="313" actId="1076"/>
          <ac:spMkLst>
            <pc:docMk/>
            <pc:sldMk cId="1481126111" sldId="270"/>
            <ac:spMk id="11" creationId="{5564E2D7-A109-6D0C-4C6A-2D74CA4D5299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9:06:16.978" v="314" actId="1076"/>
          <ac:spMkLst>
            <pc:docMk/>
            <pc:sldMk cId="1481126111" sldId="270"/>
            <ac:spMk id="12" creationId="{535CBB97-790F-F336-6E64-C86BAB60BAA2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9:06:16.992" v="315" actId="1076"/>
          <ac:spMkLst>
            <pc:docMk/>
            <pc:sldMk cId="1481126111" sldId="270"/>
            <ac:spMk id="13" creationId="{496952AF-3DC0-2889-50EE-7B53D7E517A6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9:06:16.992" v="316" actId="1076"/>
          <ac:spMkLst>
            <pc:docMk/>
            <pc:sldMk cId="1481126111" sldId="270"/>
            <ac:spMk id="14" creationId="{DDEBD831-B021-8E7A-28E2-FF45A3CE7A2F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9:06:16.992" v="317" actId="1076"/>
          <ac:spMkLst>
            <pc:docMk/>
            <pc:sldMk cId="1481126111" sldId="270"/>
            <ac:spMk id="15" creationId="{7B64D3E6-85B9-8D3A-5460-E58AE9DC71D0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9:06:17.008" v="318" actId="1076"/>
          <ac:spMkLst>
            <pc:docMk/>
            <pc:sldMk cId="1481126111" sldId="270"/>
            <ac:spMk id="16" creationId="{18544692-BCEB-61E0-287B-CB3E91DED0C2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9:06:17.008" v="319" actId="1076"/>
          <ac:spMkLst>
            <pc:docMk/>
            <pc:sldMk cId="1481126111" sldId="270"/>
            <ac:spMk id="17" creationId="{6E9D759F-AE75-00C0-4CEE-AC224BE268A5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9:06:17.024" v="320" actId="1076"/>
          <ac:spMkLst>
            <pc:docMk/>
            <pc:sldMk cId="1481126111" sldId="270"/>
            <ac:spMk id="18" creationId="{C2A64D22-3DC3-8C4F-941E-5E45EF29DBC1}"/>
          </ac:spMkLst>
        </pc:spChg>
        <pc:spChg chg="add del">
          <ac:chgData name="robert.dickson2@liverpool.ac.uk" userId="S::urn:spo:guest#robert.dickson2@liverpool.ac.uk::" providerId="AD" clId="Web-{5F5620C7-8178-4010-A3F6-359DE513A732}" dt="2022-06-24T09:13:25.961" v="328"/>
          <ac:spMkLst>
            <pc:docMk/>
            <pc:sldMk cId="1481126111" sldId="270"/>
            <ac:spMk id="19" creationId="{D3D8F04D-7127-1972-0BA6-143BEE534506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9:14:52.233" v="368" actId="20577"/>
          <ac:spMkLst>
            <pc:docMk/>
            <pc:sldMk cId="1481126111" sldId="270"/>
            <ac:spMk id="20" creationId="{0DEDD3C4-2DC4-FC4E-2B8C-879032F7872C}"/>
          </ac:spMkLst>
        </pc:spChg>
        <pc:spChg chg="add mod">
          <ac:chgData name="robert.dickson2@liverpool.ac.uk" userId="S::urn:spo:guest#robert.dickson2@liverpool.ac.uk::" providerId="AD" clId="Web-{5F5620C7-8178-4010-A3F6-359DE513A732}" dt="2022-06-24T09:14:49.375" v="366" actId="20577"/>
          <ac:spMkLst>
            <pc:docMk/>
            <pc:sldMk cId="1481126111" sldId="270"/>
            <ac:spMk id="21" creationId="{740FE42A-7B21-6F48-21DB-BA7B0B4EB56F}"/>
          </ac:spMkLst>
        </pc:spChg>
        <pc:picChg chg="add del mod">
          <ac:chgData name="robert.dickson2@liverpool.ac.uk" userId="S::urn:spo:guest#robert.dickson2@liverpool.ac.uk::" providerId="AD" clId="Web-{5F5620C7-8178-4010-A3F6-359DE513A732}" dt="2022-06-24T08:57:00.826" v="188"/>
          <ac:picMkLst>
            <pc:docMk/>
            <pc:sldMk cId="1481126111" sldId="270"/>
            <ac:picMk id="7" creationId="{3A704C8C-E359-A73D-6606-4FEEF1780D8C}"/>
          </ac:picMkLst>
        </pc:picChg>
        <pc:picChg chg="add mod">
          <ac:chgData name="robert.dickson2@liverpool.ac.uk" userId="S::urn:spo:guest#robert.dickson2@liverpool.ac.uk::" providerId="AD" clId="Web-{5F5620C7-8178-4010-A3F6-359DE513A732}" dt="2022-06-24T09:06:16.930" v="310" actId="1076"/>
          <ac:picMkLst>
            <pc:docMk/>
            <pc:sldMk cId="1481126111" sldId="270"/>
            <ac:picMk id="8" creationId="{AE938FA0-1CA2-2CF7-1B58-2AFDD9EBD1CB}"/>
          </ac:picMkLst>
        </pc:picChg>
      </pc:sldChg>
      <pc:sldChg chg="addSp modSp">
        <pc:chgData name="robert.dickson2@liverpool.ac.uk" userId="S::urn:spo:guest#robert.dickson2@liverpool.ac.uk::" providerId="AD" clId="Web-{5F5620C7-8178-4010-A3F6-359DE513A732}" dt="2022-06-24T09:15:00.703" v="370"/>
        <pc:sldMkLst>
          <pc:docMk/>
          <pc:sldMk cId="1423025703" sldId="271"/>
        </pc:sldMkLst>
        <pc:spChg chg="add">
          <ac:chgData name="robert.dickson2@liverpool.ac.uk" userId="S::urn:spo:guest#robert.dickson2@liverpool.ac.uk::" providerId="AD" clId="Web-{5F5620C7-8178-4010-A3F6-359DE513A732}" dt="2022-06-24T09:15:00.687" v="369"/>
          <ac:spMkLst>
            <pc:docMk/>
            <pc:sldMk cId="1423025703" sldId="271"/>
            <ac:spMk id="12" creationId="{47C12DCE-788C-E7A4-D2BC-64ECEB17E5F1}"/>
          </ac:spMkLst>
        </pc:spChg>
        <pc:spChg chg="add">
          <ac:chgData name="robert.dickson2@liverpool.ac.uk" userId="S::urn:spo:guest#robert.dickson2@liverpool.ac.uk::" providerId="AD" clId="Web-{5F5620C7-8178-4010-A3F6-359DE513A732}" dt="2022-06-24T09:15:00.703" v="370"/>
          <ac:spMkLst>
            <pc:docMk/>
            <pc:sldMk cId="1423025703" sldId="271"/>
            <ac:spMk id="14" creationId="{42A4C86F-4129-8862-34C5-77C004846963}"/>
          </ac:spMkLst>
        </pc:spChg>
        <pc:picChg chg="add mod">
          <ac:chgData name="robert.dickson2@liverpool.ac.uk" userId="S::urn:spo:guest#robert.dickson2@liverpool.ac.uk::" providerId="AD" clId="Web-{5F5620C7-8178-4010-A3F6-359DE513A732}" dt="2022-06-24T08:48:15.382" v="138" actId="1076"/>
          <ac:picMkLst>
            <pc:docMk/>
            <pc:sldMk cId="1423025703" sldId="271"/>
            <ac:picMk id="8" creationId="{FB4D2586-8452-967D-B4B5-C2A1A0001B50}"/>
          </ac:picMkLst>
        </pc:picChg>
        <pc:picChg chg="add mod">
          <ac:chgData name="robert.dickson2@liverpool.ac.uk" userId="S::urn:spo:guest#robert.dickson2@liverpool.ac.uk::" providerId="AD" clId="Web-{5F5620C7-8178-4010-A3F6-359DE513A732}" dt="2022-06-24T08:49:35.310" v="140" actId="1076"/>
          <ac:picMkLst>
            <pc:docMk/>
            <pc:sldMk cId="1423025703" sldId="271"/>
            <ac:picMk id="9" creationId="{B810F649-1FEB-3054-49D0-DD53B7258FD2}"/>
          </ac:picMkLst>
        </pc:picChg>
        <pc:picChg chg="add mod">
          <ac:chgData name="robert.dickson2@liverpool.ac.uk" userId="S::urn:spo:guest#robert.dickson2@liverpool.ac.uk::" providerId="AD" clId="Web-{5F5620C7-8178-4010-A3F6-359DE513A732}" dt="2022-06-24T08:50:39.924" v="142" actId="1076"/>
          <ac:picMkLst>
            <pc:docMk/>
            <pc:sldMk cId="1423025703" sldId="271"/>
            <ac:picMk id="10" creationId="{2DD90119-27DF-2DFB-B017-2F502EA83329}"/>
          </ac:picMkLst>
        </pc:picChg>
      </pc:sldChg>
      <pc:sldChg chg="addSp modSp">
        <pc:chgData name="robert.dickson2@liverpool.ac.uk" userId="S::urn:spo:guest#robert.dickson2@liverpool.ac.uk::" providerId="AD" clId="Web-{5F5620C7-8178-4010-A3F6-359DE513A732}" dt="2022-06-24T09:15:05.109" v="372"/>
        <pc:sldMkLst>
          <pc:docMk/>
          <pc:sldMk cId="70714909" sldId="272"/>
        </pc:sldMkLst>
        <pc:spChg chg="mod">
          <ac:chgData name="robert.dickson2@liverpool.ac.uk" userId="S::urn:spo:guest#robert.dickson2@liverpool.ac.uk::" providerId="AD" clId="Web-{5F5620C7-8178-4010-A3F6-359DE513A732}" dt="2022-06-24T08:51:41.866" v="166" actId="20577"/>
          <ac:spMkLst>
            <pc:docMk/>
            <pc:sldMk cId="70714909" sldId="272"/>
            <ac:spMk id="3" creationId="{1676F0DA-B1FA-4828-0ACC-5EDE566350D4}"/>
          </ac:spMkLst>
        </pc:spChg>
        <pc:spChg chg="add">
          <ac:chgData name="robert.dickson2@liverpool.ac.uk" userId="S::urn:spo:guest#robert.dickson2@liverpool.ac.uk::" providerId="AD" clId="Web-{5F5620C7-8178-4010-A3F6-359DE513A732}" dt="2022-06-24T09:15:05.094" v="371"/>
          <ac:spMkLst>
            <pc:docMk/>
            <pc:sldMk cId="70714909" sldId="272"/>
            <ac:spMk id="10" creationId="{0A8EDECC-B609-2767-E32B-A8381CA91859}"/>
          </ac:spMkLst>
        </pc:spChg>
        <pc:spChg chg="add">
          <ac:chgData name="robert.dickson2@liverpool.ac.uk" userId="S::urn:spo:guest#robert.dickson2@liverpool.ac.uk::" providerId="AD" clId="Web-{5F5620C7-8178-4010-A3F6-359DE513A732}" dt="2022-06-24T09:15:05.109" v="372"/>
          <ac:spMkLst>
            <pc:docMk/>
            <pc:sldMk cId="70714909" sldId="272"/>
            <ac:spMk id="12" creationId="{21262B03-3AB8-FCE2-E44A-96EE2A0822DC}"/>
          </ac:spMkLst>
        </pc:spChg>
        <pc:picChg chg="mod">
          <ac:chgData name="robert.dickson2@liverpool.ac.uk" userId="S::urn:spo:guest#robert.dickson2@liverpool.ac.uk::" providerId="AD" clId="Web-{5F5620C7-8178-4010-A3F6-359DE513A732}" dt="2022-06-24T08:51:50.773" v="168" actId="1076"/>
          <ac:picMkLst>
            <pc:docMk/>
            <pc:sldMk cId="70714909" sldId="272"/>
            <ac:picMk id="7" creationId="{6EE7BDA5-9E40-A22D-89E0-138338D8A33E}"/>
          </ac:picMkLst>
        </pc:picChg>
        <pc:picChg chg="mod">
          <ac:chgData name="robert.dickson2@liverpool.ac.uk" userId="S::urn:spo:guest#robert.dickson2@liverpool.ac.uk::" providerId="AD" clId="Web-{5F5620C7-8178-4010-A3F6-359DE513A732}" dt="2022-06-24T08:51:46.679" v="167" actId="1076"/>
          <ac:picMkLst>
            <pc:docMk/>
            <pc:sldMk cId="70714909" sldId="272"/>
            <ac:picMk id="8" creationId="{1E7124DA-6935-859A-9D36-1972705290FB}"/>
          </ac:picMkLst>
        </pc:picChg>
      </pc:sldChg>
      <pc:sldChg chg="addSp modSp">
        <pc:chgData name="robert.dickson2@liverpool.ac.uk" userId="S::urn:spo:guest#robert.dickson2@liverpool.ac.uk::" providerId="AD" clId="Web-{5F5620C7-8178-4010-A3F6-359DE513A732}" dt="2022-06-24T09:15:22.767" v="382"/>
        <pc:sldMkLst>
          <pc:docMk/>
          <pc:sldMk cId="1281869469" sldId="273"/>
        </pc:sldMkLst>
        <pc:spChg chg="mod">
          <ac:chgData name="robert.dickson2@liverpool.ac.uk" userId="S::urn:spo:guest#robert.dickson2@liverpool.ac.uk::" providerId="AD" clId="Web-{5F5620C7-8178-4010-A3F6-359DE513A732}" dt="2022-06-24T09:09:29.460" v="323" actId="20577"/>
          <ac:spMkLst>
            <pc:docMk/>
            <pc:sldMk cId="1281869469" sldId="273"/>
            <ac:spMk id="2" creationId="{A94A4CD6-5915-5051-32FB-9F504A8D8665}"/>
          </ac:spMkLst>
        </pc:spChg>
        <pc:spChg chg="mod">
          <ac:chgData name="robert.dickson2@liverpool.ac.uk" userId="S::urn:spo:guest#robert.dickson2@liverpool.ac.uk::" providerId="AD" clId="Web-{5F5620C7-8178-4010-A3F6-359DE513A732}" dt="2022-06-24T09:10:41.371" v="324" actId="1076"/>
          <ac:spMkLst>
            <pc:docMk/>
            <pc:sldMk cId="1281869469" sldId="273"/>
            <ac:spMk id="8" creationId="{4BC3CCB6-95A6-2819-8003-6015D97B07B4}"/>
          </ac:spMkLst>
        </pc:spChg>
        <pc:spChg chg="add">
          <ac:chgData name="robert.dickson2@liverpool.ac.uk" userId="S::urn:spo:guest#robert.dickson2@liverpool.ac.uk::" providerId="AD" clId="Web-{5F5620C7-8178-4010-A3F6-359DE513A732}" dt="2022-06-24T09:15:22.751" v="381"/>
          <ac:spMkLst>
            <pc:docMk/>
            <pc:sldMk cId="1281869469" sldId="273"/>
            <ac:spMk id="11" creationId="{C99AC41B-846B-4117-A91F-B8CEB43C1AC5}"/>
          </ac:spMkLst>
        </pc:spChg>
        <pc:spChg chg="add">
          <ac:chgData name="robert.dickson2@liverpool.ac.uk" userId="S::urn:spo:guest#robert.dickson2@liverpool.ac.uk::" providerId="AD" clId="Web-{5F5620C7-8178-4010-A3F6-359DE513A732}" dt="2022-06-24T09:15:22.767" v="382"/>
          <ac:spMkLst>
            <pc:docMk/>
            <pc:sldMk cId="1281869469" sldId="273"/>
            <ac:spMk id="13" creationId="{9926540C-DE57-C098-AAB7-42933A84FCCD}"/>
          </ac:spMkLst>
        </pc:spChg>
        <pc:picChg chg="mod">
          <ac:chgData name="robert.dickson2@liverpool.ac.uk" userId="S::urn:spo:guest#robert.dickson2@liverpool.ac.uk::" providerId="AD" clId="Web-{5F5620C7-8178-4010-A3F6-359DE513A732}" dt="2022-06-24T09:10:44.559" v="325" actId="1076"/>
          <ac:picMkLst>
            <pc:docMk/>
            <pc:sldMk cId="1281869469" sldId="273"/>
            <ac:picMk id="7" creationId="{B4D33FF4-7B80-C54E-7CAC-11C1E443B0B6}"/>
          </ac:picMkLst>
        </pc:picChg>
      </pc:sldChg>
      <pc:sldChg chg="addSp delSp modSp new">
        <pc:chgData name="robert.dickson2@liverpool.ac.uk" userId="S::urn:spo:guest#robert.dickson2@liverpool.ac.uk::" providerId="AD" clId="Web-{5F5620C7-8178-4010-A3F6-359DE513A732}" dt="2022-06-24T09:15:14.813" v="378"/>
        <pc:sldMkLst>
          <pc:docMk/>
          <pc:sldMk cId="1562896520" sldId="274"/>
        </pc:sldMkLst>
        <pc:spChg chg="mod">
          <ac:chgData name="robert.dickson2@liverpool.ac.uk" userId="S::urn:spo:guest#robert.dickson2@liverpool.ac.uk::" providerId="AD" clId="Web-{5F5620C7-8178-4010-A3F6-359DE513A732}" dt="2022-06-24T08:52:35.854" v="183" actId="20577"/>
          <ac:spMkLst>
            <pc:docMk/>
            <pc:sldMk cId="1562896520" sldId="274"/>
            <ac:spMk id="2" creationId="{E09E467C-9333-F3E8-3600-481C8473C383}"/>
          </ac:spMkLst>
        </pc:spChg>
        <pc:spChg chg="add">
          <ac:chgData name="robert.dickson2@liverpool.ac.uk" userId="S::urn:spo:guest#robert.dickson2@liverpool.ac.uk::" providerId="AD" clId="Web-{5F5620C7-8178-4010-A3F6-359DE513A732}" dt="2022-06-24T09:15:10.078" v="373"/>
          <ac:spMkLst>
            <pc:docMk/>
            <pc:sldMk cId="1562896520" sldId="274"/>
            <ac:spMk id="11" creationId="{4142E436-F239-99C2-0DEC-1018A6706EAE}"/>
          </ac:spMkLst>
        </pc:spChg>
        <pc:spChg chg="add">
          <ac:chgData name="robert.dickson2@liverpool.ac.uk" userId="S::urn:spo:guest#robert.dickson2@liverpool.ac.uk::" providerId="AD" clId="Web-{5F5620C7-8178-4010-A3F6-359DE513A732}" dt="2022-06-24T09:15:10.094" v="374"/>
          <ac:spMkLst>
            <pc:docMk/>
            <pc:sldMk cId="1562896520" sldId="274"/>
            <ac:spMk id="13" creationId="{C322AE67-30A8-2A20-C85A-5E4C22B86D89}"/>
          </ac:spMkLst>
        </pc:spChg>
        <pc:spChg chg="add del">
          <ac:chgData name="robert.dickson2@liverpool.ac.uk" userId="S::urn:spo:guest#robert.dickson2@liverpool.ac.uk::" providerId="AD" clId="Web-{5F5620C7-8178-4010-A3F6-359DE513A732}" dt="2022-06-24T09:15:14.813" v="378"/>
          <ac:spMkLst>
            <pc:docMk/>
            <pc:sldMk cId="1562896520" sldId="274"/>
            <ac:spMk id="15" creationId="{2A0E414C-A57C-6508-3A00-ECDAFBE00A44}"/>
          </ac:spMkLst>
        </pc:spChg>
        <pc:spChg chg="add del">
          <ac:chgData name="robert.dickson2@liverpool.ac.uk" userId="S::urn:spo:guest#robert.dickson2@liverpool.ac.uk::" providerId="AD" clId="Web-{5F5620C7-8178-4010-A3F6-359DE513A732}" dt="2022-06-24T09:15:14.813" v="377"/>
          <ac:spMkLst>
            <pc:docMk/>
            <pc:sldMk cId="1562896520" sldId="274"/>
            <ac:spMk id="17" creationId="{812ECDB6-1998-DCE3-BEAD-5CA7506EB100}"/>
          </ac:spMkLst>
        </pc:spChg>
      </pc:sldChg>
      <pc:sldChg chg="addSp modSp">
        <pc:chgData name="robert.dickson2@liverpool.ac.uk" userId="S::urn:spo:guest#robert.dickson2@liverpool.ac.uk::" providerId="AD" clId="Web-{5F5620C7-8178-4010-A3F6-359DE513A732}" dt="2022-06-24T09:15:18.657" v="380"/>
        <pc:sldMkLst>
          <pc:docMk/>
          <pc:sldMk cId="2264699847" sldId="275"/>
        </pc:sldMkLst>
        <pc:spChg chg="mod">
          <ac:chgData name="robert.dickson2@liverpool.ac.uk" userId="S::urn:spo:guest#robert.dickson2@liverpool.ac.uk::" providerId="AD" clId="Web-{5F5620C7-8178-4010-A3F6-359DE513A732}" dt="2022-06-24T09:04:20.749" v="249" actId="20577"/>
          <ac:spMkLst>
            <pc:docMk/>
            <pc:sldMk cId="2264699847" sldId="275"/>
            <ac:spMk id="2" creationId="{9C9737A1-9762-FF1E-952F-CB6CC13E904A}"/>
          </ac:spMkLst>
        </pc:spChg>
        <pc:spChg chg="add">
          <ac:chgData name="robert.dickson2@liverpool.ac.uk" userId="S::urn:spo:guest#robert.dickson2@liverpool.ac.uk::" providerId="AD" clId="Web-{5F5620C7-8178-4010-A3F6-359DE513A732}" dt="2022-06-24T09:15:18.641" v="379"/>
          <ac:spMkLst>
            <pc:docMk/>
            <pc:sldMk cId="2264699847" sldId="275"/>
            <ac:spMk id="11" creationId="{29F1BEE1-CD4C-D6FC-820E-93F50518467C}"/>
          </ac:spMkLst>
        </pc:spChg>
        <pc:spChg chg="add">
          <ac:chgData name="robert.dickson2@liverpool.ac.uk" userId="S::urn:spo:guest#robert.dickson2@liverpool.ac.uk::" providerId="AD" clId="Web-{5F5620C7-8178-4010-A3F6-359DE513A732}" dt="2022-06-24T09:15:18.657" v="380"/>
          <ac:spMkLst>
            <pc:docMk/>
            <pc:sldMk cId="2264699847" sldId="275"/>
            <ac:spMk id="13" creationId="{59B28F4F-D09D-F517-C516-8F14D8478CBE}"/>
          </ac:spMkLst>
        </pc:spChg>
      </pc:sldChg>
      <pc:sldChg chg="addSp modSp add del replId">
        <pc:chgData name="robert.dickson2@liverpool.ac.uk" userId="S::urn:spo:guest#robert.dickson2@liverpool.ac.uk::" providerId="AD" clId="Web-{5F5620C7-8178-4010-A3F6-359DE513A732}" dt="2022-06-24T08:58:50.179" v="205"/>
        <pc:sldMkLst>
          <pc:docMk/>
          <pc:sldMk cId="1613241980" sldId="276"/>
        </pc:sldMkLst>
        <pc:spChg chg="add mod">
          <ac:chgData name="robert.dickson2@liverpool.ac.uk" userId="S::urn:spo:guest#robert.dickson2@liverpool.ac.uk::" providerId="AD" clId="Web-{5F5620C7-8178-4010-A3F6-359DE513A732}" dt="2022-06-24T08:58:42.100" v="202" actId="14100"/>
          <ac:spMkLst>
            <pc:docMk/>
            <pc:sldMk cId="1613241980" sldId="276"/>
            <ac:spMk id="7" creationId="{7D9427CD-2DAF-A382-E2D6-647D0D024A08}"/>
          </ac:spMkLst>
        </pc:spChg>
        <pc:picChg chg="mod">
          <ac:chgData name="robert.dickson2@liverpool.ac.uk" userId="S::urn:spo:guest#robert.dickson2@liverpool.ac.uk::" providerId="AD" clId="Web-{5F5620C7-8178-4010-A3F6-359DE513A732}" dt="2022-06-24T08:58:43.772" v="204" actId="1076"/>
          <ac:picMkLst>
            <pc:docMk/>
            <pc:sldMk cId="1613241980" sldId="276"/>
            <ac:picMk id="8" creationId="{AE938FA0-1CA2-2CF7-1B58-2AFDD9EBD1C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9A2B7-DE99-3D41-952C-797F062BE778}" type="datetimeFigureOut">
              <a:rPr lang="en-US" smtClean="0"/>
              <a:t>6/24/2022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090244-8EE7-824A-AD6B-140E5327C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085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B2627CB-CEAD-A44D-9BC7-852541B990DD}"/>
              </a:ext>
            </a:extLst>
          </p:cNvPr>
          <p:cNvSpPr/>
          <p:nvPr userDrawn="1"/>
        </p:nvSpPr>
        <p:spPr>
          <a:xfrm>
            <a:off x="-1" y="2778554"/>
            <a:ext cx="914400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>
                <a:solidFill>
                  <a:srgbClr val="C01054"/>
                </a:solidFill>
                <a:latin typeface="Tahoma" charset="0"/>
                <a:ea typeface="Tahoma" charset="0"/>
                <a:cs typeface="Tahoma" charset="0"/>
              </a:rPr>
              <a:t>&lt;&lt;Event Title&gt;&gt;</a:t>
            </a:r>
          </a:p>
          <a:p>
            <a:pPr algn="ctr"/>
            <a:endParaRPr lang="en-GB" sz="1000">
              <a:solidFill>
                <a:srgbClr val="C01054"/>
              </a:solidFill>
              <a:latin typeface="Tahoma" charset="0"/>
              <a:ea typeface="Tahoma" charset="0"/>
              <a:cs typeface="Tahoma" charset="0"/>
            </a:endParaRPr>
          </a:p>
          <a:p>
            <a:pPr algn="ctr"/>
            <a:r>
              <a:rPr lang="en-GB" sz="2600">
                <a:solidFill>
                  <a:srgbClr val="13457F"/>
                </a:solidFill>
                <a:latin typeface="Tahoma" charset="0"/>
                <a:ea typeface="Tahoma" charset="0"/>
                <a:cs typeface="Tahoma" charset="0"/>
              </a:rPr>
              <a:t>&lt;&lt;Talk Title&gt;&gt;</a:t>
            </a:r>
            <a:endParaRPr lang="en-US" sz="2600">
              <a:solidFill>
                <a:srgbClr val="13457F"/>
              </a:solidFill>
              <a:latin typeface="Tahoma" charset="0"/>
              <a:ea typeface="Tahoma" charset="0"/>
              <a:cs typeface="Tahoma" charset="0"/>
            </a:endParaRPr>
          </a:p>
          <a:p>
            <a:pPr algn="ctr"/>
            <a:endParaRPr lang="en-US" sz="800">
              <a:solidFill>
                <a:schemeClr val="accent1">
                  <a:lumMod val="75000"/>
                </a:schemeClr>
              </a:solidFill>
              <a:latin typeface="Tahoma" charset="0"/>
              <a:ea typeface="Tahoma" charset="0"/>
              <a:cs typeface="Tahoma" charset="0"/>
            </a:endParaRPr>
          </a:p>
          <a:p>
            <a:pPr algn="ctr"/>
            <a:r>
              <a:rPr lang="en-US">
                <a:latin typeface="Tahoma" charset="0"/>
                <a:ea typeface="Tahoma" charset="0"/>
                <a:cs typeface="Tahoma" charset="0"/>
              </a:rPr>
              <a:t>&lt;&lt;Speaker Name&gt;&gt;</a:t>
            </a:r>
          </a:p>
          <a:p>
            <a:pPr algn="ctr"/>
            <a:r>
              <a:rPr lang="en-US">
                <a:latin typeface="Tahoma" charset="0"/>
                <a:ea typeface="Tahoma" charset="0"/>
                <a:cs typeface="Tahoma" charset="0"/>
              </a:rPr>
              <a:t>&lt;&lt;Speaker Institution&gt;&gt;</a:t>
            </a:r>
          </a:p>
        </p:txBody>
      </p: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041E5CAF-0751-B045-8D41-6139F5A166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12715" y="-120686"/>
            <a:ext cx="4318568" cy="298844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3D03349-9BEF-6C44-A2F9-F95EE35AAED3}"/>
              </a:ext>
            </a:extLst>
          </p:cNvPr>
          <p:cNvGrpSpPr/>
          <p:nvPr userDrawn="1"/>
        </p:nvGrpSpPr>
        <p:grpSpPr>
          <a:xfrm>
            <a:off x="957225" y="4681458"/>
            <a:ext cx="7229547" cy="363171"/>
            <a:chOff x="629962" y="4674024"/>
            <a:chExt cx="7229547" cy="36317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461939D-F4A7-D446-8612-51FAD949A8A7}"/>
                </a:ext>
              </a:extLst>
            </p:cNvPr>
            <p:cNvSpPr/>
            <p:nvPr/>
          </p:nvSpPr>
          <p:spPr>
            <a:xfrm>
              <a:off x="2079620" y="4698641"/>
              <a:ext cx="577988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>
                  <a:latin typeface="Tahoma"/>
                  <a:cs typeface="Tahoma"/>
                </a:rPr>
                <a:t>This network is EPSRC Funded under Grant No: EP/S000356/1</a:t>
              </a:r>
            </a:p>
          </p:txBody>
        </p:sp>
        <p:pic>
          <p:nvPicPr>
            <p:cNvPr id="3" name="Picture 2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FDD89205-7B34-8644-BDDB-C728BFAF22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629962" y="4674024"/>
              <a:ext cx="1449658" cy="3631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6732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rgbClr val="C010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6792" y="4947852"/>
            <a:ext cx="2133600" cy="2059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DD/MM/YYYY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5069" y="4947852"/>
            <a:ext cx="2133600" cy="1956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E03E972E-51D7-024A-8870-A2B684DD805C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7F5AF24-886E-494A-8677-F4AA71C3FBAB}"/>
              </a:ext>
            </a:extLst>
          </p:cNvPr>
          <p:cNvGrpSpPr/>
          <p:nvPr userDrawn="1"/>
        </p:nvGrpSpPr>
        <p:grpSpPr>
          <a:xfrm>
            <a:off x="3" y="4895158"/>
            <a:ext cx="9156331" cy="0"/>
            <a:chOff x="3" y="4895158"/>
            <a:chExt cx="9156331" cy="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1C34BB5-5888-E746-BC36-2EDA525C12DC}"/>
                </a:ext>
              </a:extLst>
            </p:cNvPr>
            <p:cNvCxnSpPr>
              <a:cxnSpLocks/>
            </p:cNvCxnSpPr>
            <p:nvPr/>
          </p:nvCxnSpPr>
          <p:spPr>
            <a:xfrm>
              <a:off x="3" y="4895158"/>
              <a:ext cx="7452000" cy="0"/>
            </a:xfrm>
            <a:prstGeom prst="line">
              <a:avLst/>
            </a:prstGeom>
            <a:ln w="76200" cmpd="sng">
              <a:solidFill>
                <a:srgbClr val="13457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7E91F8A-A111-944F-B983-7DCCD3900038}"/>
                </a:ext>
              </a:extLst>
            </p:cNvPr>
            <p:cNvCxnSpPr/>
            <p:nvPr/>
          </p:nvCxnSpPr>
          <p:spPr>
            <a:xfrm>
              <a:off x="8760334" y="4895158"/>
              <a:ext cx="396000" cy="0"/>
            </a:xfrm>
            <a:prstGeom prst="line">
              <a:avLst/>
            </a:prstGeom>
            <a:ln w="76200" cmpd="sng">
              <a:solidFill>
                <a:srgbClr val="13457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1B66812E-4FF3-0643-AB4C-6E5AF1A4AE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27303" y="4947848"/>
            <a:ext cx="2895600" cy="205979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&lt;&lt;Event Title&gt;&gt;</a:t>
            </a:r>
          </a:p>
        </p:txBody>
      </p:sp>
      <p:pic>
        <p:nvPicPr>
          <p:cNvPr id="26" name="Picture 25" descr="Logo&#10;&#10;Description automatically generated">
            <a:extLst>
              <a:ext uri="{FF2B5EF4-FFF2-40B4-BE49-F238E27FC236}">
                <a16:creationId xmlns:a16="http://schemas.microsoft.com/office/drawing/2014/main" id="{6A1AB6D0-E909-964E-A235-4B344E5EE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268" b="35511"/>
          <a:stretch/>
        </p:blipFill>
        <p:spPr>
          <a:xfrm>
            <a:off x="7418478" y="4543305"/>
            <a:ext cx="1363358" cy="53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73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8ECA41-BB9D-EF45-899D-B699A481A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 algn="l">
              <a:defRPr>
                <a:solidFill>
                  <a:srgbClr val="C010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CAC8EDE7-17D1-9743-9247-C112AB1AA0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6792" y="4947852"/>
            <a:ext cx="2133600" cy="2059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DD/MM/YYYY</a:t>
            </a: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9C4238F-5D87-604B-8F08-7775BF5E0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5069" y="4947852"/>
            <a:ext cx="2133600" cy="1956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E03E972E-51D7-024A-8870-A2B684DD80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9A35989C-B218-F34F-B820-D7FBCC8E7A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27303" y="4947848"/>
            <a:ext cx="2895600" cy="205979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&lt;&lt;Event Title&gt;&gt;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1888504-D6F7-3E4E-837D-0291A356D9E0}"/>
              </a:ext>
            </a:extLst>
          </p:cNvPr>
          <p:cNvGrpSpPr/>
          <p:nvPr userDrawn="1"/>
        </p:nvGrpSpPr>
        <p:grpSpPr>
          <a:xfrm>
            <a:off x="3" y="4895158"/>
            <a:ext cx="9156331" cy="0"/>
            <a:chOff x="3" y="4895158"/>
            <a:chExt cx="9156331" cy="0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4B785D2-1EFE-3540-BA5A-54F2D17565F5}"/>
                </a:ext>
              </a:extLst>
            </p:cNvPr>
            <p:cNvCxnSpPr>
              <a:cxnSpLocks/>
            </p:cNvCxnSpPr>
            <p:nvPr/>
          </p:nvCxnSpPr>
          <p:spPr>
            <a:xfrm>
              <a:off x="3" y="4895158"/>
              <a:ext cx="7452000" cy="0"/>
            </a:xfrm>
            <a:prstGeom prst="line">
              <a:avLst/>
            </a:prstGeom>
            <a:ln w="76200" cmpd="sng">
              <a:solidFill>
                <a:srgbClr val="13457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F21AB86-6910-B64B-8380-2C8590033172}"/>
                </a:ext>
              </a:extLst>
            </p:cNvPr>
            <p:cNvCxnSpPr/>
            <p:nvPr/>
          </p:nvCxnSpPr>
          <p:spPr>
            <a:xfrm>
              <a:off x="8760334" y="4895158"/>
              <a:ext cx="396000" cy="0"/>
            </a:xfrm>
            <a:prstGeom prst="line">
              <a:avLst/>
            </a:prstGeom>
            <a:ln w="76200" cmpd="sng">
              <a:solidFill>
                <a:srgbClr val="13457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 descr="Logo&#10;&#10;Description automatically generated">
            <a:extLst>
              <a:ext uri="{FF2B5EF4-FFF2-40B4-BE49-F238E27FC236}">
                <a16:creationId xmlns:a16="http://schemas.microsoft.com/office/drawing/2014/main" id="{4AA4BE72-20CA-1141-9CA0-1A3A2A8AC6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268" b="35511"/>
          <a:stretch/>
        </p:blipFill>
        <p:spPr>
          <a:xfrm>
            <a:off x="7418478" y="4543305"/>
            <a:ext cx="1363358" cy="53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90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6458980E-C101-C14A-BBB4-869D382C24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6792" y="4947852"/>
            <a:ext cx="2133600" cy="2059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DD/MM/YYYY</a:t>
            </a: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2BD22E9-9024-D740-BAF1-4795B6836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5069" y="4947852"/>
            <a:ext cx="2133600" cy="1956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E03E972E-51D7-024A-8870-A2B684DD80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4E118C-372A-454C-98EE-1417AECFF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 algn="l">
              <a:defRPr>
                <a:solidFill>
                  <a:srgbClr val="C010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E1977C3-D3C0-A148-AF36-76249D18C6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27303" y="4947848"/>
            <a:ext cx="2895600" cy="205979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&lt;&lt;Event Title&gt;&gt;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2A2097B-8C7A-DB48-A5EF-3CE3888604A1}"/>
              </a:ext>
            </a:extLst>
          </p:cNvPr>
          <p:cNvGrpSpPr/>
          <p:nvPr userDrawn="1"/>
        </p:nvGrpSpPr>
        <p:grpSpPr>
          <a:xfrm>
            <a:off x="3" y="4895158"/>
            <a:ext cx="9156331" cy="0"/>
            <a:chOff x="3" y="4895158"/>
            <a:chExt cx="9156331" cy="0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63C4301-A670-194E-B5C0-6099663FE132}"/>
                </a:ext>
              </a:extLst>
            </p:cNvPr>
            <p:cNvCxnSpPr>
              <a:cxnSpLocks/>
            </p:cNvCxnSpPr>
            <p:nvPr/>
          </p:nvCxnSpPr>
          <p:spPr>
            <a:xfrm>
              <a:off x="3" y="4895158"/>
              <a:ext cx="7452000" cy="0"/>
            </a:xfrm>
            <a:prstGeom prst="line">
              <a:avLst/>
            </a:prstGeom>
            <a:ln w="76200" cmpd="sng">
              <a:solidFill>
                <a:srgbClr val="13457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9F09C924-5594-984A-BB66-F06B201E90AA}"/>
                </a:ext>
              </a:extLst>
            </p:cNvPr>
            <p:cNvCxnSpPr/>
            <p:nvPr/>
          </p:nvCxnSpPr>
          <p:spPr>
            <a:xfrm>
              <a:off x="8760334" y="4895158"/>
              <a:ext cx="396000" cy="0"/>
            </a:xfrm>
            <a:prstGeom prst="line">
              <a:avLst/>
            </a:prstGeom>
            <a:ln w="76200" cmpd="sng">
              <a:solidFill>
                <a:srgbClr val="13457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32" descr="Logo&#10;&#10;Description automatically generated">
            <a:extLst>
              <a:ext uri="{FF2B5EF4-FFF2-40B4-BE49-F238E27FC236}">
                <a16:creationId xmlns:a16="http://schemas.microsoft.com/office/drawing/2014/main" id="{4EB3D41A-9F12-D349-BE70-9267902220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268" b="35511"/>
          <a:stretch/>
        </p:blipFill>
        <p:spPr>
          <a:xfrm>
            <a:off x="7418478" y="4543305"/>
            <a:ext cx="1363358" cy="53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578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D16EE19-F0E1-5A45-8532-73808545F3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6792" y="4947852"/>
            <a:ext cx="2133600" cy="2059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DD/MM/YYYY</a:t>
            </a: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82A73D-0AC4-C94B-A218-04E6C4297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5069" y="4947852"/>
            <a:ext cx="2133600" cy="19564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E03E972E-51D7-024A-8870-A2B684DD80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ext Placeholder 28">
            <a:extLst>
              <a:ext uri="{FF2B5EF4-FFF2-40B4-BE49-F238E27FC236}">
                <a16:creationId xmlns:a16="http://schemas.microsoft.com/office/drawing/2014/main" id="{0D196C12-4DBD-7347-940E-6E17AC5EA6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27303" y="4947848"/>
            <a:ext cx="2895600" cy="205979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20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&lt;&lt;Event Title&gt;&gt;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ACD7E2D-4A83-884E-AA37-DC542B8F9F31}"/>
              </a:ext>
            </a:extLst>
          </p:cNvPr>
          <p:cNvGrpSpPr/>
          <p:nvPr userDrawn="1"/>
        </p:nvGrpSpPr>
        <p:grpSpPr>
          <a:xfrm>
            <a:off x="3" y="4895158"/>
            <a:ext cx="9156331" cy="0"/>
            <a:chOff x="3" y="4895158"/>
            <a:chExt cx="9156331" cy="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40B4404-07F0-7E41-BD0A-4D61E1B3EAFF}"/>
                </a:ext>
              </a:extLst>
            </p:cNvPr>
            <p:cNvCxnSpPr>
              <a:cxnSpLocks/>
            </p:cNvCxnSpPr>
            <p:nvPr/>
          </p:nvCxnSpPr>
          <p:spPr>
            <a:xfrm>
              <a:off x="3" y="4895158"/>
              <a:ext cx="7452000" cy="0"/>
            </a:xfrm>
            <a:prstGeom prst="line">
              <a:avLst/>
            </a:prstGeom>
            <a:ln w="76200" cmpd="sng">
              <a:solidFill>
                <a:srgbClr val="13457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2BA7ED1-6F8C-BE49-9DE0-D2442FD4BB0C}"/>
                </a:ext>
              </a:extLst>
            </p:cNvPr>
            <p:cNvCxnSpPr/>
            <p:nvPr/>
          </p:nvCxnSpPr>
          <p:spPr>
            <a:xfrm>
              <a:off x="8760334" y="4895158"/>
              <a:ext cx="396000" cy="0"/>
            </a:xfrm>
            <a:prstGeom prst="line">
              <a:avLst/>
            </a:prstGeom>
            <a:ln w="76200" cmpd="sng">
              <a:solidFill>
                <a:srgbClr val="13457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30" descr="Logo&#10;&#10;Description automatically generated">
            <a:extLst>
              <a:ext uri="{FF2B5EF4-FFF2-40B4-BE49-F238E27FC236}">
                <a16:creationId xmlns:a16="http://schemas.microsoft.com/office/drawing/2014/main" id="{38C7343A-6F71-6F46-9EFD-FF19CB8871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268" b="35511"/>
          <a:stretch/>
        </p:blipFill>
        <p:spPr>
          <a:xfrm>
            <a:off x="7418478" y="4543305"/>
            <a:ext cx="1363358" cy="53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03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DD/MM/YYYY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E972E-51D7-024A-8870-A2B684DD8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240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</p:sldLayoutIdLst>
  <p:hf hdr="0" ft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070225" y="9996141"/>
            <a:ext cx="1146968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>
                <a:latin typeface="Tahoma"/>
                <a:cs typeface="Tahoma"/>
              </a:rPr>
              <a:t>This network is EPSRC Funded under Grant No: EP/S000356/1</a:t>
            </a:r>
          </a:p>
        </p:txBody>
      </p:sp>
      <p:pic>
        <p:nvPicPr>
          <p:cNvPr id="12" name="Picture 11" descr="299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9317038"/>
            <a:ext cx="2743200" cy="13716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D3B08F3-A825-D936-9D08-C9236E09C83F}"/>
              </a:ext>
            </a:extLst>
          </p:cNvPr>
          <p:cNvSpPr/>
          <p:nvPr/>
        </p:nvSpPr>
        <p:spPr>
          <a:xfrm>
            <a:off x="419533" y="2679556"/>
            <a:ext cx="8304932" cy="194699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>
              <a:latin typeface="Tahoma"/>
              <a:ea typeface="Tahoma"/>
              <a:cs typeface="Calibri"/>
            </a:endParaRPr>
          </a:p>
          <a:p>
            <a:pPr algn="ctr"/>
            <a:r>
              <a:rPr lang="en-US" sz="2400">
                <a:solidFill>
                  <a:srgbClr val="C01054"/>
                </a:solidFill>
                <a:latin typeface="Tahoma"/>
                <a:ea typeface="Tahoma"/>
                <a:cs typeface="Calibri"/>
              </a:rPr>
              <a:t>Group 6</a:t>
            </a:r>
          </a:p>
          <a:p>
            <a:pPr algn="ctr"/>
            <a:r>
              <a:rPr lang="en-US" sz="2400">
                <a:solidFill>
                  <a:srgbClr val="13457F"/>
                </a:solidFill>
                <a:latin typeface="Tahoma"/>
                <a:ea typeface="Tahoma"/>
                <a:cs typeface="Calibri"/>
              </a:rPr>
              <a:t>Task 3</a:t>
            </a:r>
          </a:p>
          <a:p>
            <a:pPr algn="ctr"/>
            <a:r>
              <a:rPr lang="en-US" sz="2400">
                <a:solidFill>
                  <a:srgbClr val="376092"/>
                </a:solidFill>
                <a:latin typeface="Tahoma"/>
                <a:ea typeface="Tahoma"/>
                <a:cs typeface="Calibri"/>
              </a:rPr>
              <a:t>Robert Dickson, Ben Honor</a:t>
            </a:r>
            <a:r>
              <a:rPr lang="en-US" sz="2400">
                <a:solidFill>
                  <a:schemeClr val="tx2"/>
                </a:solidFill>
                <a:latin typeface="Tahoma"/>
                <a:ea typeface="+mn-lt"/>
                <a:cs typeface="+mn-lt"/>
              </a:rPr>
              <a:t>é</a:t>
            </a:r>
            <a:r>
              <a:rPr lang="en-US" sz="2400">
                <a:solidFill>
                  <a:srgbClr val="376092"/>
                </a:solidFill>
                <a:latin typeface="Tahoma"/>
                <a:ea typeface="Tahoma"/>
                <a:cs typeface="Calibri"/>
              </a:rPr>
              <a:t>, Hai Lin, Rachael Pirie</a:t>
            </a:r>
          </a:p>
        </p:txBody>
      </p:sp>
    </p:spTree>
    <p:extLst>
      <p:ext uri="{BB962C8B-B14F-4D97-AF65-F5344CB8AC3E}">
        <p14:creationId xmlns:p14="http://schemas.microsoft.com/office/powerpoint/2010/main" val="3259856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3DFCC-F059-DF4D-AAD6-BFA5CEE34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ahoma"/>
                <a:ea typeface="Tahoma"/>
                <a:cs typeface="Tahoma"/>
              </a:rPr>
              <a:t>Task 3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5D687F-28B9-8745-B91C-43D04BC41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1"/>
            <a:ext cx="5333134" cy="33944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latin typeface="Tahoma"/>
                <a:ea typeface="Tahoma"/>
                <a:cs typeface="Tahoma"/>
              </a:rPr>
              <a:t>Problem: Unbalanced data set</a:t>
            </a:r>
            <a:endParaRPr lang="en-US"/>
          </a:p>
          <a:p>
            <a:pPr marL="0" indent="0">
              <a:buNone/>
            </a:pPr>
            <a:r>
              <a:rPr lang="en-US">
                <a:latin typeface="Tahoma"/>
                <a:ea typeface="Tahoma"/>
                <a:cs typeface="Tahoma"/>
              </a:rPr>
              <a:t>Approach: Outlier detection/CNN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11C2D-23E3-0B43-95AD-58E6E8D27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DD/MM/YYYY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40ED0D-2D1B-6F44-9381-03B7A7A70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E972E-51D7-024A-8870-A2B684DD805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B489076-FA51-914A-9904-0941E8AE47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AE938FA0-1CA2-2CF7-1B58-2AFDD9EBD1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508" y="793605"/>
            <a:ext cx="4723967" cy="315364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754EE367-EDB9-C22D-AAA7-1903C0EFB4AF}"/>
              </a:ext>
            </a:extLst>
          </p:cNvPr>
          <p:cNvSpPr/>
          <p:nvPr/>
        </p:nvSpPr>
        <p:spPr>
          <a:xfrm>
            <a:off x="6173499" y="1374198"/>
            <a:ext cx="375372" cy="3753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96C300D-258C-E895-6D58-02C2AEA98440}"/>
              </a:ext>
            </a:extLst>
          </p:cNvPr>
          <p:cNvSpPr/>
          <p:nvPr/>
        </p:nvSpPr>
        <p:spPr>
          <a:xfrm>
            <a:off x="7900987" y="2666567"/>
            <a:ext cx="375372" cy="3753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64E2D7-A109-6D0C-4C6A-2D74CA4D5299}"/>
              </a:ext>
            </a:extLst>
          </p:cNvPr>
          <p:cNvSpPr/>
          <p:nvPr/>
        </p:nvSpPr>
        <p:spPr>
          <a:xfrm>
            <a:off x="6030624" y="1237817"/>
            <a:ext cx="2187286" cy="223274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5CBB97-790F-F336-6E64-C86BAB60BAA2}"/>
              </a:ext>
            </a:extLst>
          </p:cNvPr>
          <p:cNvSpPr/>
          <p:nvPr/>
        </p:nvSpPr>
        <p:spPr>
          <a:xfrm>
            <a:off x="6030623" y="1237816"/>
            <a:ext cx="1096241" cy="223274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96952AF-3DC0-2889-50EE-7B53D7E517A6}"/>
              </a:ext>
            </a:extLst>
          </p:cNvPr>
          <p:cNvSpPr/>
          <p:nvPr/>
        </p:nvSpPr>
        <p:spPr>
          <a:xfrm>
            <a:off x="6030623" y="1237816"/>
            <a:ext cx="550718" cy="223274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EBD831-B021-8E7A-28E2-FF45A3CE7A2F}"/>
              </a:ext>
            </a:extLst>
          </p:cNvPr>
          <p:cNvSpPr/>
          <p:nvPr/>
        </p:nvSpPr>
        <p:spPr>
          <a:xfrm>
            <a:off x="7667191" y="1237816"/>
            <a:ext cx="550718" cy="223274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B64D3E6-85B9-8D3A-5460-E58AE9DC71D0}"/>
              </a:ext>
            </a:extLst>
          </p:cNvPr>
          <p:cNvSpPr/>
          <p:nvPr/>
        </p:nvSpPr>
        <p:spPr>
          <a:xfrm>
            <a:off x="6030622" y="1237816"/>
            <a:ext cx="550718" cy="223274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544692-BCEB-61E0-287B-CB3E91DED0C2}"/>
              </a:ext>
            </a:extLst>
          </p:cNvPr>
          <p:cNvSpPr/>
          <p:nvPr/>
        </p:nvSpPr>
        <p:spPr>
          <a:xfrm>
            <a:off x="6030622" y="2374321"/>
            <a:ext cx="2187286" cy="109624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E9D759F-AE75-00C0-4CEE-AC224BE268A5}"/>
              </a:ext>
            </a:extLst>
          </p:cNvPr>
          <p:cNvSpPr/>
          <p:nvPr/>
        </p:nvSpPr>
        <p:spPr>
          <a:xfrm>
            <a:off x="6030622" y="2893865"/>
            <a:ext cx="2187286" cy="57669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2A64D22-3DC3-8C4F-941E-5E45EF29DBC1}"/>
              </a:ext>
            </a:extLst>
          </p:cNvPr>
          <p:cNvSpPr/>
          <p:nvPr/>
        </p:nvSpPr>
        <p:spPr>
          <a:xfrm>
            <a:off x="6030622" y="1237813"/>
            <a:ext cx="2187286" cy="57669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DEDD3C4-2DC4-FC4E-2B8C-879032F7872C}"/>
              </a:ext>
            </a:extLst>
          </p:cNvPr>
          <p:cNvSpPr/>
          <p:nvPr/>
        </p:nvSpPr>
        <p:spPr>
          <a:xfrm>
            <a:off x="-2598" y="4946071"/>
            <a:ext cx="2544473" cy="2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Tahoma"/>
                <a:ea typeface="Tahoma"/>
                <a:cs typeface="Calibri"/>
              </a:rPr>
              <a:t>24/06/22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40FE42A-7B21-6F48-21DB-BA7B0B4EB56F}"/>
              </a:ext>
            </a:extLst>
          </p:cNvPr>
          <p:cNvSpPr/>
          <p:nvPr/>
        </p:nvSpPr>
        <p:spPr>
          <a:xfrm>
            <a:off x="3303010" y="4933083"/>
            <a:ext cx="2544473" cy="2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Tahoma"/>
                <a:ea typeface="Tahoma"/>
                <a:cs typeface="Calibri"/>
              </a:rPr>
              <a:t>Group 6</a:t>
            </a:r>
          </a:p>
        </p:txBody>
      </p:sp>
    </p:spTree>
    <p:extLst>
      <p:ext uri="{BB962C8B-B14F-4D97-AF65-F5344CB8AC3E}">
        <p14:creationId xmlns:p14="http://schemas.microsoft.com/office/powerpoint/2010/main" val="1481126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5D687F-28B9-8745-B91C-43D04BC41AC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cs typeface="Calibri"/>
              </a:rPr>
              <a:t>Outlier Detection Methods: One Class SVM and Isolation Forest</a:t>
            </a:r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63A018E-D4AA-F23B-5887-743AC3B6713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Tahoma"/>
                <a:ea typeface="Tahoma"/>
                <a:cs typeface="Tahoma"/>
              </a:rPr>
              <a:t>Neural Nets: Dense, CNN-based </a:t>
            </a:r>
            <a:r>
              <a:rPr lang="en-US" err="1">
                <a:latin typeface="Tahoma"/>
                <a:ea typeface="Tahoma"/>
                <a:cs typeface="Tahoma"/>
              </a:rPr>
              <a:t>AutoEncoder</a:t>
            </a:r>
            <a:endParaRPr lang="en-US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63DFCC-F059-DF4D-AAD6-BFA5CEE34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Model Selection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11C2D-23E3-0B43-95AD-58E6E8D27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DD/MM/YYYY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40ED0D-2D1B-6F44-9381-03B7A7A70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E972E-51D7-024A-8870-A2B684DD805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B489076-FA51-914A-9904-0941E8AE47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8" descr="Chart, pie chart&#10;&#10;Description automatically generated">
            <a:extLst>
              <a:ext uri="{FF2B5EF4-FFF2-40B4-BE49-F238E27FC236}">
                <a16:creationId xmlns:a16="http://schemas.microsoft.com/office/drawing/2014/main" id="{FB4D2586-8452-967D-B4B5-C2A1A0001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165" y="2921143"/>
            <a:ext cx="2095500" cy="1933575"/>
          </a:xfrm>
          <a:prstGeom prst="rect">
            <a:avLst/>
          </a:prstGeom>
        </p:spPr>
      </p:pic>
      <p:pic>
        <p:nvPicPr>
          <p:cNvPr id="9" name="Picture 9" descr="Chart, line chart&#10;&#10;Description automatically generated">
            <a:extLst>
              <a:ext uri="{FF2B5EF4-FFF2-40B4-BE49-F238E27FC236}">
                <a16:creationId xmlns:a16="http://schemas.microsoft.com/office/drawing/2014/main" id="{B810F649-1FEB-3054-49D0-DD53B7258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8963" y="2922800"/>
            <a:ext cx="2743199" cy="1635853"/>
          </a:xfrm>
          <a:prstGeom prst="rect">
            <a:avLst/>
          </a:prstGeom>
        </p:spPr>
      </p:pic>
      <p:pic>
        <p:nvPicPr>
          <p:cNvPr id="10" name="Picture 10" descr="Diagram&#10;&#10;Description automatically generated">
            <a:extLst>
              <a:ext uri="{FF2B5EF4-FFF2-40B4-BE49-F238E27FC236}">
                <a16:creationId xmlns:a16="http://schemas.microsoft.com/office/drawing/2014/main" id="{2DD90119-27DF-2DFB-B017-2F502EA833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9565" y="3118184"/>
            <a:ext cx="2743200" cy="128405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7C12DCE-788C-E7A4-D2BC-64ECEB17E5F1}"/>
              </a:ext>
            </a:extLst>
          </p:cNvPr>
          <p:cNvSpPr/>
          <p:nvPr/>
        </p:nvSpPr>
        <p:spPr>
          <a:xfrm>
            <a:off x="-2598" y="4946071"/>
            <a:ext cx="2544473" cy="2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Tahoma"/>
                <a:ea typeface="Tahoma"/>
                <a:cs typeface="Calibri"/>
              </a:rPr>
              <a:t>24/06/22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A4C86F-4129-8862-34C5-77C004846963}"/>
              </a:ext>
            </a:extLst>
          </p:cNvPr>
          <p:cNvSpPr/>
          <p:nvPr/>
        </p:nvSpPr>
        <p:spPr>
          <a:xfrm>
            <a:off x="3303010" y="4933083"/>
            <a:ext cx="2544473" cy="2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Tahoma"/>
                <a:ea typeface="Tahoma"/>
                <a:cs typeface="Calibri"/>
              </a:rPr>
              <a:t>Group 6</a:t>
            </a:r>
          </a:p>
        </p:txBody>
      </p:sp>
    </p:spTree>
    <p:extLst>
      <p:ext uri="{BB962C8B-B14F-4D97-AF65-F5344CB8AC3E}">
        <p14:creationId xmlns:p14="http://schemas.microsoft.com/office/powerpoint/2010/main" val="1423025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BFD5D-859D-3EAF-CC9F-E6F3E1589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6F0DA-B1FA-4828-0ACC-5EDE56635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1"/>
            <a:ext cx="5359112" cy="33944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Tahoma"/>
                <a:ea typeface="Tahoma"/>
                <a:cs typeface="Tahoma"/>
              </a:rPr>
              <a:t>One Class SVM: 0.3362 (5-folds)</a:t>
            </a:r>
            <a:endParaRPr lang="en-US"/>
          </a:p>
          <a:p>
            <a:pPr marL="0" indent="0">
              <a:buNone/>
            </a:pPr>
            <a:endParaRPr lang="en-US">
              <a:latin typeface="Tahoma"/>
              <a:ea typeface="Tahoma"/>
              <a:cs typeface="Tahoma"/>
            </a:endParaRPr>
          </a:p>
          <a:p>
            <a:r>
              <a:rPr lang="en-US">
                <a:latin typeface="Tahoma"/>
                <a:ea typeface="Tahoma"/>
                <a:cs typeface="Tahoma"/>
              </a:rPr>
              <a:t>Isolation Forest: 0.9326 (5-folds)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041823-E2E2-6EC6-795E-1E6E9DA48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DD/MM/YYYY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3D011B-9184-EC81-6594-C86048EE3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E972E-51D7-024A-8870-A2B684DD805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200357-C9EC-C52B-14AA-04F0E60F29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7" descr="Chart, line chart&#10;&#10;Description automatically generated">
            <a:extLst>
              <a:ext uri="{FF2B5EF4-FFF2-40B4-BE49-F238E27FC236}">
                <a16:creationId xmlns:a16="http://schemas.microsoft.com/office/drawing/2014/main" id="{6EE7BDA5-9E40-A22D-89E0-138338D8A3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2327" y="575699"/>
            <a:ext cx="2743200" cy="1861965"/>
          </a:xfrm>
          <a:prstGeom prst="rect">
            <a:avLst/>
          </a:prstGeom>
        </p:spPr>
      </p:pic>
      <p:pic>
        <p:nvPicPr>
          <p:cNvPr id="8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1E7124DA-6935-859A-9D36-1972705290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2327" y="2638729"/>
            <a:ext cx="2743200" cy="186196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A8EDECC-B609-2767-E32B-A8381CA91859}"/>
              </a:ext>
            </a:extLst>
          </p:cNvPr>
          <p:cNvSpPr/>
          <p:nvPr/>
        </p:nvSpPr>
        <p:spPr>
          <a:xfrm>
            <a:off x="-2598" y="4946071"/>
            <a:ext cx="2544473" cy="2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Tahoma"/>
                <a:ea typeface="Tahoma"/>
                <a:cs typeface="Calibri"/>
              </a:rPr>
              <a:t>24/06/22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1262B03-3AB8-FCE2-E44A-96EE2A0822DC}"/>
              </a:ext>
            </a:extLst>
          </p:cNvPr>
          <p:cNvSpPr/>
          <p:nvPr/>
        </p:nvSpPr>
        <p:spPr>
          <a:xfrm>
            <a:off x="3303010" y="4933083"/>
            <a:ext cx="2544473" cy="2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Tahoma"/>
                <a:ea typeface="Tahoma"/>
                <a:cs typeface="Calibri"/>
              </a:rPr>
              <a:t>Group 6</a:t>
            </a:r>
          </a:p>
        </p:txBody>
      </p:sp>
    </p:spTree>
    <p:extLst>
      <p:ext uri="{BB962C8B-B14F-4D97-AF65-F5344CB8AC3E}">
        <p14:creationId xmlns:p14="http://schemas.microsoft.com/office/powerpoint/2010/main" val="70714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E467C-9333-F3E8-3600-481C8473C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ahoma"/>
                <a:ea typeface="Tahoma"/>
                <a:cs typeface="Tahoma"/>
              </a:rPr>
              <a:t>Isolation Forest Predictions</a:t>
            </a:r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3D35C43E-5F4B-3CB4-CBB8-C62955D5DC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896" y="1188245"/>
            <a:ext cx="3267075" cy="24003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6F5451-2625-D00A-9F59-56BF13397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DD/MM/YYYY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AF6874-F3EE-FC1D-D475-7EFDE1302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E972E-51D7-024A-8870-A2B684DD805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B76BED-2455-92AD-29FF-72572E04CA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40379F-8419-63C4-D5CC-99DDF5CD601D}"/>
              </a:ext>
            </a:extLst>
          </p:cNvPr>
          <p:cNvSpPr txBox="1"/>
          <p:nvPr/>
        </p:nvSpPr>
        <p:spPr>
          <a:xfrm>
            <a:off x="709017" y="3709392"/>
            <a:ext cx="354849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[-1 -1 -1 -1 -1 -1 -1 -1 1 1 1 1 1 1 1 1]</a:t>
            </a:r>
          </a:p>
        </p:txBody>
      </p:sp>
      <p:pic>
        <p:nvPicPr>
          <p:cNvPr id="9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D904F58B-F027-AEB3-CAB7-81E118B10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784" y="1063526"/>
            <a:ext cx="2447925" cy="24003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142E436-F239-99C2-0DEC-1018A6706EAE}"/>
              </a:ext>
            </a:extLst>
          </p:cNvPr>
          <p:cNvSpPr/>
          <p:nvPr/>
        </p:nvSpPr>
        <p:spPr>
          <a:xfrm>
            <a:off x="-2598" y="4946071"/>
            <a:ext cx="2544473" cy="2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Tahoma"/>
                <a:ea typeface="Tahoma"/>
                <a:cs typeface="Calibri"/>
              </a:rPr>
              <a:t>24/06/22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322AE67-30A8-2A20-C85A-5E4C22B86D89}"/>
              </a:ext>
            </a:extLst>
          </p:cNvPr>
          <p:cNvSpPr/>
          <p:nvPr/>
        </p:nvSpPr>
        <p:spPr>
          <a:xfrm>
            <a:off x="3303010" y="4933083"/>
            <a:ext cx="2544473" cy="2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Tahoma"/>
                <a:ea typeface="Tahoma"/>
                <a:cs typeface="Calibri"/>
              </a:rPr>
              <a:t>Group 6</a:t>
            </a:r>
          </a:p>
        </p:txBody>
      </p:sp>
    </p:spTree>
    <p:extLst>
      <p:ext uri="{BB962C8B-B14F-4D97-AF65-F5344CB8AC3E}">
        <p14:creationId xmlns:p14="http://schemas.microsoft.com/office/powerpoint/2010/main" val="1562896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737A1-9762-FF1E-952F-CB6CC13E9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Isolation Forest Predictions</a:t>
            </a:r>
          </a:p>
        </p:txBody>
      </p:sp>
      <p:pic>
        <p:nvPicPr>
          <p:cNvPr id="7" name="Picture 7" descr="A picture containing text, display&#10;&#10;Description automatically generated">
            <a:extLst>
              <a:ext uri="{FF2B5EF4-FFF2-40B4-BE49-F238E27FC236}">
                <a16:creationId xmlns:a16="http://schemas.microsoft.com/office/drawing/2014/main" id="{7716838A-11DA-6D7B-8091-B436F39663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342" y="1174850"/>
            <a:ext cx="2447925" cy="24003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068C53-1D73-3FAA-2C09-EA2478432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DD/MM/YYYY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1B2FF2-27D6-83CD-2B6A-50CA9C930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E972E-51D7-024A-8870-A2B684DD805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B78A2E-7287-27D7-A662-B9BF5BCD0B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98F13E89-D7D0-481C-B33C-C6B54A84A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5634" y="1175603"/>
            <a:ext cx="2743200" cy="20154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F1F652-A84B-6447-5443-F243BB6BB0B0}"/>
              </a:ext>
            </a:extLst>
          </p:cNvPr>
          <p:cNvSpPr txBox="1"/>
          <p:nvPr/>
        </p:nvSpPr>
        <p:spPr>
          <a:xfrm>
            <a:off x="801967" y="3867285"/>
            <a:ext cx="348355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[-1 1 1 1 -1 1 1 1 -1 -1 1 1 -1 -1 1 -1]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1BEE1-CD4C-D6FC-820E-93F50518467C}"/>
              </a:ext>
            </a:extLst>
          </p:cNvPr>
          <p:cNvSpPr/>
          <p:nvPr/>
        </p:nvSpPr>
        <p:spPr>
          <a:xfrm>
            <a:off x="-2598" y="4946071"/>
            <a:ext cx="2544473" cy="2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Tahoma"/>
                <a:ea typeface="Tahoma"/>
                <a:cs typeface="Calibri"/>
              </a:rPr>
              <a:t>24/06/22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B28F4F-D09D-F517-C516-8F14D8478CBE}"/>
              </a:ext>
            </a:extLst>
          </p:cNvPr>
          <p:cNvSpPr/>
          <p:nvPr/>
        </p:nvSpPr>
        <p:spPr>
          <a:xfrm>
            <a:off x="3303010" y="4933083"/>
            <a:ext cx="2544473" cy="2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Tahoma"/>
                <a:ea typeface="Tahoma"/>
                <a:cs typeface="Calibri"/>
              </a:rPr>
              <a:t>Group 6</a:t>
            </a:r>
          </a:p>
        </p:txBody>
      </p:sp>
    </p:spTree>
    <p:extLst>
      <p:ext uri="{BB962C8B-B14F-4D97-AF65-F5344CB8AC3E}">
        <p14:creationId xmlns:p14="http://schemas.microsoft.com/office/powerpoint/2010/main" val="2264699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A4CD6-5915-5051-32FB-9F504A8D8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ahoma"/>
                <a:ea typeface="Tahoma"/>
                <a:cs typeface="Tahoma"/>
              </a:rPr>
              <a:t>Neural Networks</a:t>
            </a:r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B4D33FF4-7B80-C54E-7CAC-11C1E443B0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72866" y="873271"/>
            <a:ext cx="2026550" cy="3394472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6651D-41AC-AD29-1958-805313A6F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DD/MM/YYYY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8E94CF-1998-F582-D09C-D4FB0EF31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E972E-51D7-024A-8870-A2B684DD805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A4F304D-2904-D4A7-1587-532780C30C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C3CCB6-95A6-2819-8003-6015D97B07B4}"/>
              </a:ext>
            </a:extLst>
          </p:cNvPr>
          <p:cNvSpPr txBox="1"/>
          <p:nvPr/>
        </p:nvSpPr>
        <p:spPr>
          <a:xfrm>
            <a:off x="5979968" y="426803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100 Epochs</a:t>
            </a:r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5E91F522-9A61-AE20-C0B0-BC00E21EC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686" y="1117125"/>
            <a:ext cx="3298134" cy="22245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3931AC-7C2C-C3F0-83F4-766474A42C60}"/>
              </a:ext>
            </a:extLst>
          </p:cNvPr>
          <p:cNvSpPr txBox="1"/>
          <p:nvPr/>
        </p:nvSpPr>
        <p:spPr>
          <a:xfrm>
            <a:off x="1138031" y="3477867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cs typeface="Calibri"/>
              </a:rPr>
              <a:t>Results for dense neural network... Hmmm</a:t>
            </a:r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9AC41B-846B-4117-A91F-B8CEB43C1AC5}"/>
              </a:ext>
            </a:extLst>
          </p:cNvPr>
          <p:cNvSpPr/>
          <p:nvPr/>
        </p:nvSpPr>
        <p:spPr>
          <a:xfrm>
            <a:off x="-2598" y="4946071"/>
            <a:ext cx="2544473" cy="2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Tahoma"/>
                <a:ea typeface="Tahoma"/>
                <a:cs typeface="Calibri"/>
              </a:rPr>
              <a:t>24/06/22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926540C-DE57-C098-AAB7-42933A84FCCD}"/>
              </a:ext>
            </a:extLst>
          </p:cNvPr>
          <p:cNvSpPr/>
          <p:nvPr/>
        </p:nvSpPr>
        <p:spPr>
          <a:xfrm>
            <a:off x="3303010" y="4933083"/>
            <a:ext cx="2544473" cy="2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Tahoma"/>
                <a:ea typeface="Tahoma"/>
                <a:cs typeface="Calibri"/>
              </a:rPr>
              <a:t>Group 6</a:t>
            </a:r>
          </a:p>
        </p:txBody>
      </p:sp>
    </p:spTree>
    <p:extLst>
      <p:ext uri="{BB962C8B-B14F-4D97-AF65-F5344CB8AC3E}">
        <p14:creationId xmlns:p14="http://schemas.microsoft.com/office/powerpoint/2010/main" val="12818694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a5ffa0-b703-450a-8dcb-1cf69b471e5e">
      <Terms xmlns="http://schemas.microsoft.com/office/infopath/2007/PartnerControls"/>
    </lcf76f155ced4ddcb4097134ff3c332f>
    <TaxCatchAll xmlns="13d776fc-c4d9-4dce-80f3-6f9132a4553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05130F8E9ABC4E93222F79D434D664" ma:contentTypeVersion="11" ma:contentTypeDescription="Create a new document." ma:contentTypeScope="" ma:versionID="cfb5b3204cd285b78ec5dc02ceead6ae">
  <xsd:schema xmlns:xsd="http://www.w3.org/2001/XMLSchema" xmlns:xs="http://www.w3.org/2001/XMLSchema" xmlns:p="http://schemas.microsoft.com/office/2006/metadata/properties" xmlns:ns2="eea5ffa0-b703-450a-8dcb-1cf69b471e5e" xmlns:ns3="13d776fc-c4d9-4dce-80f3-6f9132a45535" targetNamespace="http://schemas.microsoft.com/office/2006/metadata/properties" ma:root="true" ma:fieldsID="0b172b395e694cf31d0766c23e426a16" ns2:_="" ns3:_="">
    <xsd:import namespace="eea5ffa0-b703-450a-8dcb-1cf69b471e5e"/>
    <xsd:import namespace="13d776fc-c4d9-4dce-80f3-6f9132a455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a5ffa0-b703-450a-8dcb-1cf69b471e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cbf2f534-9c3d-494b-83fb-768e807180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d776fc-c4d9-4dce-80f3-6f9132a4553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73b319e7-70a5-4fcc-ae8a-6af747254aaa}" ma:internalName="TaxCatchAll" ma:showField="CatchAllData" ma:web="13d776fc-c4d9-4dce-80f3-6f9132a455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E042043-3B5A-465E-AD80-0EBB83116927}">
  <ds:schemaRefs>
    <ds:schemaRef ds:uri="13d776fc-c4d9-4dce-80f3-6f9132a45535"/>
    <ds:schemaRef ds:uri="be01a0aa-9a2e-41f8-83ea-452f610d3f09"/>
    <ds:schemaRef ds:uri="be9ee8bf-86f6-4bf4-9213-ef2ede3b95e8"/>
    <ds:schemaRef ds:uri="eea5ffa0-b703-450a-8dcb-1cf69b471e5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2EF1EFB-E77B-4B8E-88E9-9046261B3FCF}">
  <ds:schemaRefs>
    <ds:schemaRef ds:uri="13d776fc-c4d9-4dce-80f3-6f9132a45535"/>
    <ds:schemaRef ds:uri="eea5ffa0-b703-450a-8dcb-1cf69b471e5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BD84398-3BC5-43AA-91F4-EA862CA4630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Task 3</vt:lpstr>
      <vt:lpstr>Model Selection</vt:lpstr>
      <vt:lpstr>Results</vt:lpstr>
      <vt:lpstr>Isolation Forest Predictions</vt:lpstr>
      <vt:lpstr>Isolation Forest Predictions</vt:lpstr>
      <vt:lpstr>Neural Networks</vt:lpstr>
    </vt:vector>
  </TitlesOfParts>
  <Company>Detica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Sami Kanza</dc:creator>
  <cp:revision>1</cp:revision>
  <dcterms:created xsi:type="dcterms:W3CDTF">2018-09-26T12:24:37Z</dcterms:created>
  <dcterms:modified xsi:type="dcterms:W3CDTF">2022-06-24T09:15:37Z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0x0101009505130F8E9ABC4E93222F79D434D664</vt:lpwstr>
  </property>
</Properties>
</file>