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6" r:id="rId5"/>
    <p:sldMasterId id="214748368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Lst>
  <p:sldSz cy="5143500" cx="9144000"/>
  <p:notesSz cx="6858000" cy="9144000"/>
  <p:embeddedFontLst>
    <p:embeddedFont>
      <p:font typeface="Source Code Pro"/>
      <p:regular r:id="rId53"/>
      <p:bold r:id="rId54"/>
      <p:italic r:id="rId55"/>
      <p:boldItalic r:id="rId56"/>
    </p:embeddedFont>
    <p:embeddedFont>
      <p:font typeface="Oswald"/>
      <p:regular r:id="rId57"/>
      <p:bold r:id="rId5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3AAE6A5-58D1-4ADC-8FE3-37C20846EDE6}">
  <a:tblStyle styleId="{F3AAE6A5-58D1-4ADC-8FE3-37C20846EDE6}"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slide" Target="slides/slide39.xml"/><Relationship Id="rId45" Type="http://schemas.openxmlformats.org/officeDocument/2006/relationships/slide" Target="slides/slide3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slide" Target="slides/slide41.xml"/><Relationship Id="rId47" Type="http://schemas.openxmlformats.org/officeDocument/2006/relationships/slide" Target="slides/slide40.xml"/><Relationship Id="rId49" Type="http://schemas.openxmlformats.org/officeDocument/2006/relationships/slide" Target="slides/slide42.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slide" Target="slides/slide44.xml"/><Relationship Id="rId50" Type="http://schemas.openxmlformats.org/officeDocument/2006/relationships/slide" Target="slides/slide43.xml"/><Relationship Id="rId53" Type="http://schemas.openxmlformats.org/officeDocument/2006/relationships/font" Target="fonts/SourceCodePro-regular.fntdata"/><Relationship Id="rId52" Type="http://schemas.openxmlformats.org/officeDocument/2006/relationships/slide" Target="slides/slide45.xml"/><Relationship Id="rId11" Type="http://schemas.openxmlformats.org/officeDocument/2006/relationships/slide" Target="slides/slide4.xml"/><Relationship Id="rId55" Type="http://schemas.openxmlformats.org/officeDocument/2006/relationships/font" Target="fonts/SourceCodePro-italic.fntdata"/><Relationship Id="rId10" Type="http://schemas.openxmlformats.org/officeDocument/2006/relationships/slide" Target="slides/slide3.xml"/><Relationship Id="rId54" Type="http://schemas.openxmlformats.org/officeDocument/2006/relationships/font" Target="fonts/SourceCodePro-bold.fntdata"/><Relationship Id="rId13" Type="http://schemas.openxmlformats.org/officeDocument/2006/relationships/slide" Target="slides/slide6.xml"/><Relationship Id="rId57" Type="http://schemas.openxmlformats.org/officeDocument/2006/relationships/font" Target="fonts/Oswald-regular.fntdata"/><Relationship Id="rId12" Type="http://schemas.openxmlformats.org/officeDocument/2006/relationships/slide" Target="slides/slide5.xml"/><Relationship Id="rId56" Type="http://schemas.openxmlformats.org/officeDocument/2006/relationships/font" Target="fonts/SourceCodePro-boldItalic.fntdata"/><Relationship Id="rId15" Type="http://schemas.openxmlformats.org/officeDocument/2006/relationships/slide" Target="slides/slide8.xml"/><Relationship Id="rId14" Type="http://schemas.openxmlformats.org/officeDocument/2006/relationships/slide" Target="slides/slide7.xml"/><Relationship Id="rId58" Type="http://schemas.openxmlformats.org/officeDocument/2006/relationships/font" Target="fonts/Oswald-bold.fntdata"/><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1" Type="http://schemas.openxmlformats.org/officeDocument/2006/relationships/hyperlink" Target="https://osf.io/" TargetMode="External"/><Relationship Id="rId10" Type="http://schemas.openxmlformats.org/officeDocument/2006/relationships/hyperlink" Target="https://zenodo.org/" TargetMode="External"/><Relationship Id="rId13" Type="http://schemas.openxmlformats.org/officeDocument/2006/relationships/hyperlink" Target="https://www.re3data.org/" TargetMode="External"/><Relationship Id="rId12" Type="http://schemas.openxmlformats.org/officeDocument/2006/relationships/hyperlink" Target="https://figshare.com/" TargetMode="External"/><Relationship Id="rId1" Type="http://schemas.openxmlformats.org/officeDocument/2006/relationships/notesMaster" Target="../notesMasters/notesMaster1.xml"/><Relationship Id="rId2" Type="http://schemas.openxmlformats.org/officeDocument/2006/relationships/hyperlink" Target="http://openneuro.org/" TargetMode="External"/><Relationship Id="rId3" Type="http://schemas.openxmlformats.org/officeDocument/2006/relationships/hyperlink" Target="https://brainlife.io/" TargetMode="External"/><Relationship Id="rId4" Type="http://schemas.openxmlformats.org/officeDocument/2006/relationships/hyperlink" Target="https://gin.g-node.org/" TargetMode="External"/><Relationship Id="rId9" Type="http://schemas.openxmlformats.org/officeDocument/2006/relationships/hyperlink" Target="https://ebrains.eu/" TargetMode="External"/><Relationship Id="rId5" Type="http://schemas.openxmlformats.org/officeDocument/2006/relationships/hyperlink" Target="http://conp.ca/" TargetMode="External"/><Relationship Id="rId6" Type="http://schemas.openxmlformats.org/officeDocument/2006/relationships/hyperlink" Target="http://www.dandiarchive.org/" TargetMode="External"/><Relationship Id="rId7" Type="http://schemas.openxmlformats.org/officeDocument/2006/relationships/hyperlink" Target="http://fcon_1000.projects.nitrc.org/" TargetMode="External"/><Relationship Id="rId8" Type="http://schemas.openxmlformats.org/officeDocument/2006/relationships/hyperlink" Target="https://www.nitrc.org/"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neurovault.org/" TargetMode="External"/><Relationship Id="rId3" Type="http://schemas.openxmlformats.org/officeDocument/2006/relationships/hyperlink" Target="https://www.templateflow.org/" TargetMode="External"/><Relationship Id="rId4" Type="http://schemas.openxmlformats.org/officeDocument/2006/relationships/hyperlink" Target="https://brainlife.io/" TargetMode="External"/><Relationship Id="rId5" Type="http://schemas.openxmlformats.org/officeDocument/2006/relationships/hyperlink" Target="https://ebrains.eu/"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i.org/10.5281/zenodo.3822289" TargetMode="External"/><Relationship Id="rId3" Type="http://schemas.openxmlformats.org/officeDocument/2006/relationships/hyperlink" Target="https://ec.europa.eu/commission/presscorner/detail/en/QANDA_22_2712" TargetMode="External"/><Relationship Id="rId4" Type="http://schemas.openxmlformats.org/officeDocument/2006/relationships/hyperlink" Target="https://doi.org/10.31219/osf.io/pu5vb" TargetMode="External"/><Relationship Id="rId5" Type="http://schemas.openxmlformats.org/officeDocument/2006/relationships/hyperlink" Target="https://osf.io/gw6mh/"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g1328032f5fb_0_34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3" name="Google Shape;293;g1328032f5fb_0_34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g1336ec59c9c_0_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0" name="Google Shape;300;g1336ec59c9c_0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g1328032f5fb_0_35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6" name="Google Shape;306;g1328032f5fb_0_35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g1336ec59c9c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2" name="Google Shape;312;g1336ec59c9c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g1336ec59c9c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4" name="Google Shape;324;g1336ec59c9c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g1336ec59c9c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8" name="Google Shape;338;g1336ec59c9c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nl"/>
              <a:t>Selection of neuro-repositories</a:t>
            </a:r>
            <a:endParaRPr b="1"/>
          </a:p>
          <a:p>
            <a:pPr indent="0" lvl="0" marL="0" rtl="0" algn="l">
              <a:spcBef>
                <a:spcPts val="0"/>
              </a:spcBef>
              <a:spcAft>
                <a:spcPts val="0"/>
              </a:spcAft>
              <a:buClr>
                <a:schemeClr val="dk1"/>
              </a:buClr>
              <a:buSzPts val="1100"/>
              <a:buFont typeface="Arial"/>
              <a:buNone/>
            </a:pPr>
            <a:r>
              <a:rPr lang="nl"/>
              <a:t>OpenNeuro: </a:t>
            </a:r>
            <a:r>
              <a:rPr lang="nl" u="sng">
                <a:solidFill>
                  <a:schemeClr val="hlink"/>
                </a:solidFill>
                <a:hlinkClick r:id="rId2"/>
              </a:rPr>
              <a:t>http://openneuro.org/</a:t>
            </a:r>
            <a:r>
              <a:rPr lang="nl"/>
              <a:t> </a:t>
            </a:r>
            <a:endParaRPr/>
          </a:p>
          <a:p>
            <a:pPr indent="0" lvl="0" marL="0" rtl="0" algn="l">
              <a:spcBef>
                <a:spcPts val="0"/>
              </a:spcBef>
              <a:spcAft>
                <a:spcPts val="0"/>
              </a:spcAft>
              <a:buClr>
                <a:schemeClr val="dk1"/>
              </a:buClr>
              <a:buSzPts val="1100"/>
              <a:buFont typeface="Arial"/>
              <a:buNone/>
            </a:pPr>
            <a:r>
              <a:rPr lang="nl"/>
              <a:t>Brainlife: </a:t>
            </a:r>
            <a:r>
              <a:rPr lang="nl" u="sng">
                <a:solidFill>
                  <a:schemeClr val="hlink"/>
                </a:solidFill>
                <a:hlinkClick r:id="rId3"/>
              </a:rPr>
              <a:t>https://brainlife.io/</a:t>
            </a:r>
            <a:r>
              <a:rPr lang="nl"/>
              <a:t> </a:t>
            </a:r>
            <a:endParaRPr/>
          </a:p>
          <a:p>
            <a:pPr indent="0" lvl="0" marL="0" rtl="0" algn="l">
              <a:spcBef>
                <a:spcPts val="0"/>
              </a:spcBef>
              <a:spcAft>
                <a:spcPts val="0"/>
              </a:spcAft>
              <a:buClr>
                <a:schemeClr val="dk1"/>
              </a:buClr>
              <a:buSzPts val="1100"/>
              <a:buFont typeface="Arial"/>
              <a:buNone/>
            </a:pPr>
            <a:r>
              <a:rPr lang="nl"/>
              <a:t>GIN: </a:t>
            </a:r>
            <a:r>
              <a:rPr lang="nl" u="sng">
                <a:solidFill>
                  <a:schemeClr val="hlink"/>
                </a:solidFill>
                <a:hlinkClick r:id="rId4"/>
              </a:rPr>
              <a:t>https://gin.g-node.org/</a:t>
            </a:r>
            <a:r>
              <a:rPr lang="nl"/>
              <a:t> </a:t>
            </a:r>
            <a:endParaRPr/>
          </a:p>
          <a:p>
            <a:pPr indent="0" lvl="0" marL="0" rtl="0" algn="l">
              <a:spcBef>
                <a:spcPts val="0"/>
              </a:spcBef>
              <a:spcAft>
                <a:spcPts val="0"/>
              </a:spcAft>
              <a:buClr>
                <a:schemeClr val="dk1"/>
              </a:buClr>
              <a:buSzPts val="1100"/>
              <a:buFont typeface="Arial"/>
              <a:buNone/>
            </a:pPr>
            <a:r>
              <a:rPr lang="nl">
                <a:solidFill>
                  <a:schemeClr val="dk1"/>
                </a:solidFill>
              </a:rPr>
              <a:t>Canadian Open Neuroscience platform: </a:t>
            </a:r>
            <a:r>
              <a:rPr lang="nl" u="sng">
                <a:solidFill>
                  <a:schemeClr val="hlink"/>
                </a:solidFill>
                <a:hlinkClick r:id="rId5"/>
              </a:rPr>
              <a:t>http://conp.ca/</a:t>
            </a:r>
            <a:r>
              <a:rPr lang="nl"/>
              <a:t>  </a:t>
            </a:r>
            <a:endParaRPr/>
          </a:p>
          <a:p>
            <a:pPr indent="0" lvl="0" marL="0" rtl="0" algn="l">
              <a:spcBef>
                <a:spcPts val="0"/>
              </a:spcBef>
              <a:spcAft>
                <a:spcPts val="0"/>
              </a:spcAft>
              <a:buClr>
                <a:schemeClr val="dk1"/>
              </a:buClr>
              <a:buSzPts val="1100"/>
              <a:buFont typeface="Arial"/>
              <a:buNone/>
            </a:pPr>
            <a:r>
              <a:rPr lang="nl">
                <a:solidFill>
                  <a:schemeClr val="dk1"/>
                </a:solidFill>
              </a:rPr>
              <a:t>Distributed Archives Neurophy Data Integration</a:t>
            </a:r>
            <a:r>
              <a:rPr lang="nl"/>
              <a:t>: </a:t>
            </a:r>
            <a:r>
              <a:rPr lang="nl" u="sng">
                <a:solidFill>
                  <a:schemeClr val="hlink"/>
                </a:solidFill>
                <a:hlinkClick r:id="rId6"/>
              </a:rPr>
              <a:t>http://www.dandiarchive.org/</a:t>
            </a:r>
            <a:r>
              <a:rPr lang="nl"/>
              <a:t>  </a:t>
            </a:r>
            <a:endParaRPr/>
          </a:p>
          <a:p>
            <a:pPr indent="0" lvl="0" marL="0" rtl="0" algn="l">
              <a:spcBef>
                <a:spcPts val="0"/>
              </a:spcBef>
              <a:spcAft>
                <a:spcPts val="0"/>
              </a:spcAft>
              <a:buClr>
                <a:schemeClr val="dk1"/>
              </a:buClr>
              <a:buSzPts val="1100"/>
              <a:buFont typeface="Arial"/>
              <a:buNone/>
            </a:pPr>
            <a:r>
              <a:rPr lang="nl">
                <a:solidFill>
                  <a:schemeClr val="dk1"/>
                </a:solidFill>
              </a:rPr>
              <a:t>International Neuroimaging Data-Sharing Initiative: </a:t>
            </a:r>
            <a:r>
              <a:rPr lang="nl" u="sng">
                <a:solidFill>
                  <a:schemeClr val="hlink"/>
                </a:solidFill>
                <a:hlinkClick r:id="rId7"/>
              </a:rPr>
              <a:t>http://fcon_1000.projects.nitrc.org/</a:t>
            </a:r>
            <a:r>
              <a:rPr lang="nl"/>
              <a:t>  </a:t>
            </a:r>
            <a:endParaRPr/>
          </a:p>
          <a:p>
            <a:pPr indent="0" lvl="0" marL="0" rtl="0" algn="l">
              <a:spcBef>
                <a:spcPts val="0"/>
              </a:spcBef>
              <a:spcAft>
                <a:spcPts val="0"/>
              </a:spcAft>
              <a:buClr>
                <a:schemeClr val="dk1"/>
              </a:buClr>
              <a:buSzPts val="1100"/>
              <a:buFont typeface="Arial"/>
              <a:buNone/>
            </a:pPr>
            <a:r>
              <a:rPr lang="nl">
                <a:solidFill>
                  <a:schemeClr val="dk1"/>
                </a:solidFill>
              </a:rPr>
              <a:t>NeuroImaging Tools &amp; Resources Collaboratory: </a:t>
            </a:r>
            <a:r>
              <a:rPr lang="nl" u="sng">
                <a:solidFill>
                  <a:schemeClr val="hlink"/>
                </a:solidFill>
                <a:hlinkClick r:id="rId8"/>
              </a:rPr>
              <a:t>https://www.nitrc.org/</a:t>
            </a:r>
            <a:r>
              <a:rPr lang="nl"/>
              <a:t> </a:t>
            </a:r>
            <a:endParaRPr/>
          </a:p>
          <a:p>
            <a:pPr indent="0" lvl="0" marL="0" rtl="0" algn="l">
              <a:spcBef>
                <a:spcPts val="0"/>
              </a:spcBef>
              <a:spcAft>
                <a:spcPts val="0"/>
              </a:spcAft>
              <a:buClr>
                <a:schemeClr val="dk1"/>
              </a:buClr>
              <a:buSzPts val="1100"/>
              <a:buFont typeface="Arial"/>
              <a:buNone/>
            </a:pPr>
            <a:r>
              <a:rPr lang="nl"/>
              <a:t>EBRAINS: </a:t>
            </a:r>
            <a:r>
              <a:rPr lang="nl" u="sng">
                <a:solidFill>
                  <a:schemeClr val="hlink"/>
                </a:solidFill>
                <a:hlinkClick r:id="rId9"/>
              </a:rPr>
              <a:t>https://ebrains.eu/</a:t>
            </a:r>
            <a:r>
              <a:rPr lang="nl"/>
              <a:t> </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b="1" lang="nl"/>
              <a:t>Selection of general-purpose repositories</a:t>
            </a:r>
            <a:endParaRPr b="1"/>
          </a:p>
          <a:p>
            <a:pPr indent="0" lvl="0" marL="0" rtl="0" algn="l">
              <a:spcBef>
                <a:spcPts val="0"/>
              </a:spcBef>
              <a:spcAft>
                <a:spcPts val="0"/>
              </a:spcAft>
              <a:buClr>
                <a:schemeClr val="dk1"/>
              </a:buClr>
              <a:buSzPts val="1100"/>
              <a:buFont typeface="Arial"/>
              <a:buNone/>
            </a:pPr>
            <a:r>
              <a:rPr lang="nl"/>
              <a:t>Zenodo: </a:t>
            </a:r>
            <a:r>
              <a:rPr lang="nl" u="sng">
                <a:solidFill>
                  <a:schemeClr val="hlink"/>
                </a:solidFill>
                <a:hlinkClick r:id="rId10"/>
              </a:rPr>
              <a:t>https://zenodo.org/</a:t>
            </a:r>
            <a:r>
              <a:rPr lang="nl"/>
              <a:t>  </a:t>
            </a:r>
            <a:endParaRPr/>
          </a:p>
          <a:p>
            <a:pPr indent="0" lvl="0" marL="0" rtl="0" algn="l">
              <a:spcBef>
                <a:spcPts val="0"/>
              </a:spcBef>
              <a:spcAft>
                <a:spcPts val="0"/>
              </a:spcAft>
              <a:buClr>
                <a:schemeClr val="dk1"/>
              </a:buClr>
              <a:buSzPts val="1100"/>
              <a:buFont typeface="Arial"/>
              <a:buNone/>
            </a:pPr>
            <a:r>
              <a:rPr lang="nl"/>
              <a:t>OSF: </a:t>
            </a:r>
            <a:r>
              <a:rPr lang="nl" u="sng">
                <a:solidFill>
                  <a:schemeClr val="hlink"/>
                </a:solidFill>
                <a:hlinkClick r:id="rId11"/>
              </a:rPr>
              <a:t>https://osf.io/</a:t>
            </a:r>
            <a:r>
              <a:rPr lang="nl"/>
              <a:t>  </a:t>
            </a:r>
            <a:endParaRPr/>
          </a:p>
          <a:p>
            <a:pPr indent="0" lvl="0" marL="0" rtl="0" algn="l">
              <a:spcBef>
                <a:spcPts val="0"/>
              </a:spcBef>
              <a:spcAft>
                <a:spcPts val="0"/>
              </a:spcAft>
              <a:buClr>
                <a:schemeClr val="dk1"/>
              </a:buClr>
              <a:buSzPts val="1100"/>
              <a:buFont typeface="Arial"/>
              <a:buNone/>
            </a:pPr>
            <a:r>
              <a:rPr lang="nl"/>
              <a:t>Figshare: </a:t>
            </a:r>
            <a:r>
              <a:rPr lang="nl" u="sng">
                <a:solidFill>
                  <a:schemeClr val="hlink"/>
                </a:solidFill>
                <a:hlinkClick r:id="rId12"/>
              </a:rPr>
              <a:t>https://figshare.com/</a:t>
            </a:r>
            <a:r>
              <a:rPr lang="nl"/>
              <a:t>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nl"/>
              <a:t>Find other repositories: </a:t>
            </a:r>
            <a:r>
              <a:rPr lang="nl" u="sng">
                <a:solidFill>
                  <a:schemeClr val="hlink"/>
                </a:solidFill>
                <a:hlinkClick r:id="rId13"/>
              </a:rPr>
              <a:t>https://www.re3data.org/</a:t>
            </a:r>
            <a:r>
              <a:rPr lang="nl"/>
              <a:t>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g13524679fd9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5" name="Google Shape;355;g13524679fd9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nl"/>
              <a:t>Preferably bring the user to the data instead of sending the data to the user.</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g13524679fd9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2" name="Google Shape;362;g13524679fd9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nl"/>
              <a:t>NeuroVault: </a:t>
            </a:r>
            <a:r>
              <a:rPr lang="nl" u="sng">
                <a:solidFill>
                  <a:schemeClr val="hlink"/>
                </a:solidFill>
                <a:hlinkClick r:id="rId2"/>
              </a:rPr>
              <a:t>https://neurovault.org/</a:t>
            </a:r>
            <a:r>
              <a:rPr lang="nl"/>
              <a:t> (MRI + PET unthresholded statistical maps/parcellations/atlases, supports the NIDM-Results standard, and has the ability to parse outputs from popular FSL and SPM software packages to automatically extract relevant metadata)</a:t>
            </a:r>
            <a:endParaRPr/>
          </a:p>
          <a:p>
            <a:pPr indent="0" lvl="0" marL="0" rtl="0" algn="l">
              <a:spcBef>
                <a:spcPts val="0"/>
              </a:spcBef>
              <a:spcAft>
                <a:spcPts val="0"/>
              </a:spcAft>
              <a:buNone/>
            </a:pPr>
            <a:r>
              <a:rPr lang="nl"/>
              <a:t>TemplateFlow: </a:t>
            </a:r>
            <a:r>
              <a:rPr lang="nl" u="sng">
                <a:solidFill>
                  <a:schemeClr val="hlink"/>
                </a:solidFill>
                <a:hlinkClick r:id="rId3"/>
              </a:rPr>
              <a:t>https://www.templateflow.org/</a:t>
            </a:r>
            <a:r>
              <a:rPr lang="nl"/>
              <a:t> (Repository for neuroimaging templates accessible for humans and machines, including spatial mappings across standard spaces)</a:t>
            </a:r>
            <a:endParaRPr/>
          </a:p>
          <a:p>
            <a:pPr indent="0" lvl="0" marL="0" rtl="0" algn="l">
              <a:spcBef>
                <a:spcPts val="0"/>
              </a:spcBef>
              <a:spcAft>
                <a:spcPts val="0"/>
              </a:spcAft>
              <a:buNone/>
            </a:pPr>
            <a:r>
              <a:rPr lang="nl">
                <a:solidFill>
                  <a:schemeClr val="dk1"/>
                </a:solidFill>
              </a:rPr>
              <a:t>Brainlife: </a:t>
            </a:r>
            <a:r>
              <a:rPr lang="nl" u="sng">
                <a:solidFill>
                  <a:schemeClr val="hlink"/>
                </a:solidFill>
                <a:hlinkClick r:id="rId4"/>
              </a:rPr>
              <a:t>https://brainlife.io/</a:t>
            </a:r>
            <a:r>
              <a:rPr lang="nl">
                <a:solidFill>
                  <a:schemeClr val="dk1"/>
                </a:solidFill>
              </a:rPr>
              <a:t> (also processing pipelines and derived neuro-data)</a:t>
            </a:r>
            <a:endParaRPr>
              <a:solidFill>
                <a:schemeClr val="dk1"/>
              </a:solidFill>
            </a:endParaRPr>
          </a:p>
          <a:p>
            <a:pPr indent="0" lvl="0" marL="0" rtl="0" algn="l">
              <a:spcBef>
                <a:spcPts val="0"/>
              </a:spcBef>
              <a:spcAft>
                <a:spcPts val="0"/>
              </a:spcAft>
              <a:buNone/>
            </a:pPr>
            <a:r>
              <a:rPr lang="nl">
                <a:solidFill>
                  <a:schemeClr val="dk1"/>
                </a:solidFill>
              </a:rPr>
              <a:t>EBRAINS: </a:t>
            </a:r>
            <a:r>
              <a:rPr lang="nl" u="sng">
                <a:solidFill>
                  <a:schemeClr val="hlink"/>
                </a:solidFill>
                <a:hlinkClick r:id="rId5"/>
              </a:rPr>
              <a:t>https://ebrains.eu/</a:t>
            </a:r>
            <a:r>
              <a:rPr lang="nl">
                <a:solidFill>
                  <a:schemeClr val="dk1"/>
                </a:solidFill>
              </a:rPr>
              <a:t> (data, models, software)</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g13524679fd9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1" name="Google Shape;371;g13524679fd9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g13524679fd9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9" name="Google Shape;379;g13524679fd9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1328032f5fb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1328032f5fb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g136156965a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8" name="Google Shape;388;g136156965a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g1328032f5fb_0_10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4" name="Google Shape;394;g1328032f5fb_0_10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g136400bb038_3_0:notes"/>
          <p:cNvSpPr txBox="1"/>
          <p:nvPr>
            <p:ph idx="1" type="body"/>
          </p:nvPr>
        </p:nvSpPr>
        <p:spPr>
          <a:xfrm>
            <a:off x="685802"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t/>
            </a:r>
            <a:endParaRPr/>
          </a:p>
        </p:txBody>
      </p:sp>
      <p:sp>
        <p:nvSpPr>
          <p:cNvPr id="400" name="Google Shape;400;g136400bb038_3_0:notes"/>
          <p:cNvSpPr/>
          <p:nvPr>
            <p:ph idx="2" type="sldImg"/>
          </p:nvPr>
        </p:nvSpPr>
        <p:spPr>
          <a:xfrm>
            <a:off x="81909" y="686536"/>
            <a:ext cx="6694200" cy="3428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g136103005af_0_286:notes"/>
          <p:cNvSpPr/>
          <p:nvPr>
            <p:ph idx="2" type="sldImg"/>
          </p:nvPr>
        </p:nvSpPr>
        <p:spPr>
          <a:xfrm>
            <a:off x="81909" y="686536"/>
            <a:ext cx="6694200" cy="3428100"/>
          </a:xfrm>
          <a:custGeom>
            <a:rect b="b" l="l" r="r" t="t"/>
            <a:pathLst>
              <a:path extrusionOk="0" h="120000" w="120000">
                <a:moveTo>
                  <a:pt x="0" y="0"/>
                </a:moveTo>
                <a:lnTo>
                  <a:pt x="120000" y="0"/>
                </a:lnTo>
                <a:lnTo>
                  <a:pt x="120000" y="120000"/>
                </a:lnTo>
                <a:lnTo>
                  <a:pt x="0" y="120000"/>
                </a:lnTo>
                <a:close/>
              </a:path>
            </a:pathLst>
          </a:custGeom>
        </p:spPr>
      </p:sp>
      <p:sp>
        <p:nvSpPr>
          <p:cNvPr id="407" name="Google Shape;407;g136103005af_0_286:notes"/>
          <p:cNvSpPr txBox="1"/>
          <p:nvPr>
            <p:ph idx="1" type="body"/>
          </p:nvPr>
        </p:nvSpPr>
        <p:spPr>
          <a:xfrm>
            <a:off x="685802"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8" name="Google Shape;408;g136103005af_0_286:notes"/>
          <p:cNvSpPr txBox="1"/>
          <p:nvPr>
            <p:ph idx="12" type="sldNum"/>
          </p:nvPr>
        </p:nvSpPr>
        <p:spPr>
          <a:xfrm>
            <a:off x="3884621"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nl"/>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g136103005af_0_0:notes"/>
          <p:cNvSpPr/>
          <p:nvPr>
            <p:ph idx="2" type="sldImg"/>
          </p:nvPr>
        </p:nvSpPr>
        <p:spPr>
          <a:xfrm>
            <a:off x="81909" y="686536"/>
            <a:ext cx="6694200" cy="3428100"/>
          </a:xfrm>
          <a:custGeom>
            <a:rect b="b" l="l" r="r" t="t"/>
            <a:pathLst>
              <a:path extrusionOk="0" h="120000" w="120000">
                <a:moveTo>
                  <a:pt x="0" y="0"/>
                </a:moveTo>
                <a:lnTo>
                  <a:pt x="120000" y="0"/>
                </a:lnTo>
                <a:lnTo>
                  <a:pt x="120000" y="120000"/>
                </a:lnTo>
                <a:lnTo>
                  <a:pt x="0" y="120000"/>
                </a:lnTo>
                <a:close/>
              </a:path>
            </a:pathLst>
          </a:custGeom>
        </p:spPr>
      </p:sp>
      <p:sp>
        <p:nvSpPr>
          <p:cNvPr id="413" name="Google Shape;413;g136103005af_0_0:notes"/>
          <p:cNvSpPr txBox="1"/>
          <p:nvPr>
            <p:ph idx="1" type="body"/>
          </p:nvPr>
        </p:nvSpPr>
        <p:spPr>
          <a:xfrm>
            <a:off x="685802"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4" name="Google Shape;414;g136103005af_0_0:notes"/>
          <p:cNvSpPr txBox="1"/>
          <p:nvPr>
            <p:ph idx="12" type="sldNum"/>
          </p:nvPr>
        </p:nvSpPr>
        <p:spPr>
          <a:xfrm>
            <a:off x="3884621"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nl"/>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g136103005af_0_422:notes"/>
          <p:cNvSpPr txBox="1"/>
          <p:nvPr>
            <p:ph idx="1" type="body"/>
          </p:nvPr>
        </p:nvSpPr>
        <p:spPr>
          <a:xfrm>
            <a:off x="685802"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t/>
            </a:r>
            <a:endParaRPr/>
          </a:p>
        </p:txBody>
      </p:sp>
      <p:sp>
        <p:nvSpPr>
          <p:cNvPr id="419" name="Google Shape;419;g136103005af_0_422:notes"/>
          <p:cNvSpPr/>
          <p:nvPr>
            <p:ph idx="2" type="sldImg"/>
          </p:nvPr>
        </p:nvSpPr>
        <p:spPr>
          <a:xfrm>
            <a:off x="81909" y="686536"/>
            <a:ext cx="6694200" cy="3428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g136103005af_0_429:notes"/>
          <p:cNvSpPr/>
          <p:nvPr>
            <p:ph idx="2" type="sldImg"/>
          </p:nvPr>
        </p:nvSpPr>
        <p:spPr>
          <a:xfrm>
            <a:off x="38129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7" name="Google Shape;427;g136103005af_0_4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g136103005af_0_458:notes"/>
          <p:cNvSpPr/>
          <p:nvPr>
            <p:ph idx="2" type="sldImg"/>
          </p:nvPr>
        </p:nvSpPr>
        <p:spPr>
          <a:xfrm>
            <a:off x="38129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7" name="Google Shape;457;g136103005af_0_4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 name="Shape 495"/>
        <p:cNvGrpSpPr/>
        <p:nvPr/>
      </p:nvGrpSpPr>
      <p:grpSpPr>
        <a:xfrm>
          <a:off x="0" y="0"/>
          <a:ext cx="0" cy="0"/>
          <a:chOff x="0" y="0"/>
          <a:chExt cx="0" cy="0"/>
        </a:xfrm>
      </p:grpSpPr>
      <p:sp>
        <p:nvSpPr>
          <p:cNvPr id="496" name="Google Shape;496;g136103005af_0_496:notes"/>
          <p:cNvSpPr/>
          <p:nvPr>
            <p:ph idx="2" type="sldImg"/>
          </p:nvPr>
        </p:nvSpPr>
        <p:spPr>
          <a:xfrm>
            <a:off x="38129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7" name="Google Shape;497;g136103005af_0_4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5" name="Shape 535"/>
        <p:cNvGrpSpPr/>
        <p:nvPr/>
      </p:nvGrpSpPr>
      <p:grpSpPr>
        <a:xfrm>
          <a:off x="0" y="0"/>
          <a:ext cx="0" cy="0"/>
          <a:chOff x="0" y="0"/>
          <a:chExt cx="0" cy="0"/>
        </a:xfrm>
      </p:grpSpPr>
      <p:sp>
        <p:nvSpPr>
          <p:cNvPr id="536" name="Google Shape;536;g136103005af_0_534:notes"/>
          <p:cNvSpPr txBox="1"/>
          <p:nvPr>
            <p:ph idx="1" type="body"/>
          </p:nvPr>
        </p:nvSpPr>
        <p:spPr>
          <a:xfrm>
            <a:off x="685802"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t/>
            </a:r>
            <a:endParaRPr/>
          </a:p>
        </p:txBody>
      </p:sp>
      <p:sp>
        <p:nvSpPr>
          <p:cNvPr id="537" name="Google Shape;537;g136103005af_0_534:notes"/>
          <p:cNvSpPr/>
          <p:nvPr>
            <p:ph idx="2" type="sldImg"/>
          </p:nvPr>
        </p:nvSpPr>
        <p:spPr>
          <a:xfrm>
            <a:off x="81909" y="686536"/>
            <a:ext cx="6694200" cy="3428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1328032f5fb_0_10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1328032f5fb_0_10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2" name="Shape 542"/>
        <p:cNvGrpSpPr/>
        <p:nvPr/>
      </p:nvGrpSpPr>
      <p:grpSpPr>
        <a:xfrm>
          <a:off x="0" y="0"/>
          <a:ext cx="0" cy="0"/>
          <a:chOff x="0" y="0"/>
          <a:chExt cx="0" cy="0"/>
        </a:xfrm>
      </p:grpSpPr>
      <p:sp>
        <p:nvSpPr>
          <p:cNvPr id="543" name="Google Shape;543;g136103005af_0_540:notes"/>
          <p:cNvSpPr txBox="1"/>
          <p:nvPr>
            <p:ph idx="1" type="body"/>
          </p:nvPr>
        </p:nvSpPr>
        <p:spPr>
          <a:xfrm>
            <a:off x="685802"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t/>
            </a:r>
            <a:endParaRPr/>
          </a:p>
        </p:txBody>
      </p:sp>
      <p:sp>
        <p:nvSpPr>
          <p:cNvPr id="544" name="Google Shape;544;g136103005af_0_540:notes"/>
          <p:cNvSpPr/>
          <p:nvPr>
            <p:ph idx="2" type="sldImg"/>
          </p:nvPr>
        </p:nvSpPr>
        <p:spPr>
          <a:xfrm>
            <a:off x="81909" y="686536"/>
            <a:ext cx="6694200" cy="3428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9" name="Shape 549"/>
        <p:cNvGrpSpPr/>
        <p:nvPr/>
      </p:nvGrpSpPr>
      <p:grpSpPr>
        <a:xfrm>
          <a:off x="0" y="0"/>
          <a:ext cx="0" cy="0"/>
          <a:chOff x="0" y="0"/>
          <a:chExt cx="0" cy="0"/>
        </a:xfrm>
      </p:grpSpPr>
      <p:sp>
        <p:nvSpPr>
          <p:cNvPr id="550" name="Google Shape;550;g136103005af_0_546:notes"/>
          <p:cNvSpPr txBox="1"/>
          <p:nvPr>
            <p:ph idx="1" type="body"/>
          </p:nvPr>
        </p:nvSpPr>
        <p:spPr>
          <a:xfrm>
            <a:off x="685802"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t/>
            </a:r>
            <a:endParaRPr/>
          </a:p>
        </p:txBody>
      </p:sp>
      <p:sp>
        <p:nvSpPr>
          <p:cNvPr id="551" name="Google Shape;551;g136103005af_0_546:notes"/>
          <p:cNvSpPr/>
          <p:nvPr>
            <p:ph idx="2" type="sldImg"/>
          </p:nvPr>
        </p:nvSpPr>
        <p:spPr>
          <a:xfrm>
            <a:off x="81909" y="686536"/>
            <a:ext cx="6694200" cy="3428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6" name="Shape 556"/>
        <p:cNvGrpSpPr/>
        <p:nvPr/>
      </p:nvGrpSpPr>
      <p:grpSpPr>
        <a:xfrm>
          <a:off x="0" y="0"/>
          <a:ext cx="0" cy="0"/>
          <a:chOff x="0" y="0"/>
          <a:chExt cx="0" cy="0"/>
        </a:xfrm>
      </p:grpSpPr>
      <p:sp>
        <p:nvSpPr>
          <p:cNvPr id="557" name="Google Shape;557;g136103005af_0_552:notes"/>
          <p:cNvSpPr/>
          <p:nvPr>
            <p:ph idx="2" type="sldImg"/>
          </p:nvPr>
        </p:nvSpPr>
        <p:spPr>
          <a:xfrm>
            <a:off x="81909" y="686536"/>
            <a:ext cx="6694200" cy="3428100"/>
          </a:xfrm>
          <a:custGeom>
            <a:rect b="b" l="l" r="r" t="t"/>
            <a:pathLst>
              <a:path extrusionOk="0" h="120000" w="120000">
                <a:moveTo>
                  <a:pt x="0" y="0"/>
                </a:moveTo>
                <a:lnTo>
                  <a:pt x="120000" y="0"/>
                </a:lnTo>
                <a:lnTo>
                  <a:pt x="120000" y="120000"/>
                </a:lnTo>
                <a:lnTo>
                  <a:pt x="0" y="120000"/>
                </a:lnTo>
                <a:close/>
              </a:path>
            </a:pathLst>
          </a:custGeom>
        </p:spPr>
      </p:sp>
      <p:sp>
        <p:nvSpPr>
          <p:cNvPr id="558" name="Google Shape;558;g136103005af_0_552:notes"/>
          <p:cNvSpPr txBox="1"/>
          <p:nvPr>
            <p:ph idx="1" type="body"/>
          </p:nvPr>
        </p:nvSpPr>
        <p:spPr>
          <a:xfrm>
            <a:off x="685802"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59" name="Google Shape;559;g136103005af_0_552:notes"/>
          <p:cNvSpPr txBox="1"/>
          <p:nvPr>
            <p:ph idx="12" type="sldNum"/>
          </p:nvPr>
        </p:nvSpPr>
        <p:spPr>
          <a:xfrm>
            <a:off x="3884621"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nl"/>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2" name="Shape 562"/>
        <p:cNvGrpSpPr/>
        <p:nvPr/>
      </p:nvGrpSpPr>
      <p:grpSpPr>
        <a:xfrm>
          <a:off x="0" y="0"/>
          <a:ext cx="0" cy="0"/>
          <a:chOff x="0" y="0"/>
          <a:chExt cx="0" cy="0"/>
        </a:xfrm>
      </p:grpSpPr>
      <p:sp>
        <p:nvSpPr>
          <p:cNvPr id="563" name="Google Shape;563;g136103005af_0_557:notes"/>
          <p:cNvSpPr txBox="1"/>
          <p:nvPr>
            <p:ph idx="1" type="body"/>
          </p:nvPr>
        </p:nvSpPr>
        <p:spPr>
          <a:xfrm>
            <a:off x="685802"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t/>
            </a:r>
            <a:endParaRPr/>
          </a:p>
        </p:txBody>
      </p:sp>
      <p:sp>
        <p:nvSpPr>
          <p:cNvPr id="564" name="Google Shape;564;g136103005af_0_557:notes"/>
          <p:cNvSpPr/>
          <p:nvPr>
            <p:ph idx="2" type="sldImg"/>
          </p:nvPr>
        </p:nvSpPr>
        <p:spPr>
          <a:xfrm>
            <a:off x="81909" y="686536"/>
            <a:ext cx="6694200" cy="3428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 name="Shape 569"/>
        <p:cNvGrpSpPr/>
        <p:nvPr/>
      </p:nvGrpSpPr>
      <p:grpSpPr>
        <a:xfrm>
          <a:off x="0" y="0"/>
          <a:ext cx="0" cy="0"/>
          <a:chOff x="0" y="0"/>
          <a:chExt cx="0" cy="0"/>
        </a:xfrm>
      </p:grpSpPr>
      <p:sp>
        <p:nvSpPr>
          <p:cNvPr id="570" name="Google Shape;570;g136103005af_0_1360:notes"/>
          <p:cNvSpPr txBox="1"/>
          <p:nvPr>
            <p:ph idx="1" type="body"/>
          </p:nvPr>
        </p:nvSpPr>
        <p:spPr>
          <a:xfrm>
            <a:off x="685802"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t/>
            </a:r>
            <a:endParaRPr/>
          </a:p>
        </p:txBody>
      </p:sp>
      <p:sp>
        <p:nvSpPr>
          <p:cNvPr id="571" name="Google Shape;571;g136103005af_0_1360:notes"/>
          <p:cNvSpPr/>
          <p:nvPr>
            <p:ph idx="2" type="sldImg"/>
          </p:nvPr>
        </p:nvSpPr>
        <p:spPr>
          <a:xfrm>
            <a:off x="81909" y="686536"/>
            <a:ext cx="6694200" cy="3428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2" name="Shape 602"/>
        <p:cNvGrpSpPr/>
        <p:nvPr/>
      </p:nvGrpSpPr>
      <p:grpSpPr>
        <a:xfrm>
          <a:off x="0" y="0"/>
          <a:ext cx="0" cy="0"/>
          <a:chOff x="0" y="0"/>
          <a:chExt cx="0" cy="0"/>
        </a:xfrm>
      </p:grpSpPr>
      <p:sp>
        <p:nvSpPr>
          <p:cNvPr id="603" name="Google Shape;603;g136103005af_0_1392:notes"/>
          <p:cNvSpPr txBox="1"/>
          <p:nvPr>
            <p:ph idx="1" type="body"/>
          </p:nvPr>
        </p:nvSpPr>
        <p:spPr>
          <a:xfrm>
            <a:off x="685802"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t/>
            </a:r>
            <a:endParaRPr/>
          </a:p>
        </p:txBody>
      </p:sp>
      <p:sp>
        <p:nvSpPr>
          <p:cNvPr id="604" name="Google Shape;604;g136103005af_0_1392:notes"/>
          <p:cNvSpPr/>
          <p:nvPr>
            <p:ph idx="2" type="sldImg"/>
          </p:nvPr>
        </p:nvSpPr>
        <p:spPr>
          <a:xfrm>
            <a:off x="81909" y="686536"/>
            <a:ext cx="6694200" cy="3428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8" name="Shape 638"/>
        <p:cNvGrpSpPr/>
        <p:nvPr/>
      </p:nvGrpSpPr>
      <p:grpSpPr>
        <a:xfrm>
          <a:off x="0" y="0"/>
          <a:ext cx="0" cy="0"/>
          <a:chOff x="0" y="0"/>
          <a:chExt cx="0" cy="0"/>
        </a:xfrm>
      </p:grpSpPr>
      <p:sp>
        <p:nvSpPr>
          <p:cNvPr id="639" name="Google Shape;639;g136103005af_0_1427:notes"/>
          <p:cNvSpPr txBox="1"/>
          <p:nvPr>
            <p:ph idx="1" type="body"/>
          </p:nvPr>
        </p:nvSpPr>
        <p:spPr>
          <a:xfrm>
            <a:off x="685802"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t/>
            </a:r>
            <a:endParaRPr/>
          </a:p>
        </p:txBody>
      </p:sp>
      <p:sp>
        <p:nvSpPr>
          <p:cNvPr id="640" name="Google Shape;640;g136103005af_0_1427:notes"/>
          <p:cNvSpPr/>
          <p:nvPr>
            <p:ph idx="2" type="sldImg"/>
          </p:nvPr>
        </p:nvSpPr>
        <p:spPr>
          <a:xfrm>
            <a:off x="81909" y="686536"/>
            <a:ext cx="6694200" cy="3428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4" name="Shape 674"/>
        <p:cNvGrpSpPr/>
        <p:nvPr/>
      </p:nvGrpSpPr>
      <p:grpSpPr>
        <a:xfrm>
          <a:off x="0" y="0"/>
          <a:ext cx="0" cy="0"/>
          <a:chOff x="0" y="0"/>
          <a:chExt cx="0" cy="0"/>
        </a:xfrm>
      </p:grpSpPr>
      <p:sp>
        <p:nvSpPr>
          <p:cNvPr id="675" name="Google Shape;675;g136103005af_0_1462:notes"/>
          <p:cNvSpPr txBox="1"/>
          <p:nvPr>
            <p:ph idx="1" type="body"/>
          </p:nvPr>
        </p:nvSpPr>
        <p:spPr>
          <a:xfrm>
            <a:off x="685802"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t/>
            </a:r>
            <a:endParaRPr/>
          </a:p>
        </p:txBody>
      </p:sp>
      <p:sp>
        <p:nvSpPr>
          <p:cNvPr id="676" name="Google Shape;676;g136103005af_0_1462:notes"/>
          <p:cNvSpPr/>
          <p:nvPr>
            <p:ph idx="2" type="sldImg"/>
          </p:nvPr>
        </p:nvSpPr>
        <p:spPr>
          <a:xfrm>
            <a:off x="81909" y="686536"/>
            <a:ext cx="6694200" cy="3428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0" name="Shape 710"/>
        <p:cNvGrpSpPr/>
        <p:nvPr/>
      </p:nvGrpSpPr>
      <p:grpSpPr>
        <a:xfrm>
          <a:off x="0" y="0"/>
          <a:ext cx="0" cy="0"/>
          <a:chOff x="0" y="0"/>
          <a:chExt cx="0" cy="0"/>
        </a:xfrm>
      </p:grpSpPr>
      <p:sp>
        <p:nvSpPr>
          <p:cNvPr id="711" name="Google Shape;711;g136103005af_0_1497:notes"/>
          <p:cNvSpPr txBox="1"/>
          <p:nvPr>
            <p:ph idx="1" type="body"/>
          </p:nvPr>
        </p:nvSpPr>
        <p:spPr>
          <a:xfrm>
            <a:off x="685802"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t/>
            </a:r>
            <a:endParaRPr/>
          </a:p>
        </p:txBody>
      </p:sp>
      <p:sp>
        <p:nvSpPr>
          <p:cNvPr id="712" name="Google Shape;712;g136103005af_0_1497:notes"/>
          <p:cNvSpPr/>
          <p:nvPr>
            <p:ph idx="2" type="sldImg"/>
          </p:nvPr>
        </p:nvSpPr>
        <p:spPr>
          <a:xfrm>
            <a:off x="81909" y="686536"/>
            <a:ext cx="6694200" cy="3428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6" name="Shape 746"/>
        <p:cNvGrpSpPr/>
        <p:nvPr/>
      </p:nvGrpSpPr>
      <p:grpSpPr>
        <a:xfrm>
          <a:off x="0" y="0"/>
          <a:ext cx="0" cy="0"/>
          <a:chOff x="0" y="0"/>
          <a:chExt cx="0" cy="0"/>
        </a:xfrm>
      </p:grpSpPr>
      <p:sp>
        <p:nvSpPr>
          <p:cNvPr id="747" name="Google Shape;747;g136103005af_0_1532:notes"/>
          <p:cNvSpPr txBox="1"/>
          <p:nvPr>
            <p:ph idx="1" type="body"/>
          </p:nvPr>
        </p:nvSpPr>
        <p:spPr>
          <a:xfrm>
            <a:off x="685802"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t/>
            </a:r>
            <a:endParaRPr/>
          </a:p>
        </p:txBody>
      </p:sp>
      <p:sp>
        <p:nvSpPr>
          <p:cNvPr id="748" name="Google Shape;748;g136103005af_0_1532:notes"/>
          <p:cNvSpPr/>
          <p:nvPr>
            <p:ph idx="2" type="sldImg"/>
          </p:nvPr>
        </p:nvSpPr>
        <p:spPr>
          <a:xfrm>
            <a:off x="81909" y="686536"/>
            <a:ext cx="6694200" cy="3428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1328032f5fb_0_10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7" name="Google Shape;227;g1328032f5fb_0_10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2" name="Shape 782"/>
        <p:cNvGrpSpPr/>
        <p:nvPr/>
      </p:nvGrpSpPr>
      <p:grpSpPr>
        <a:xfrm>
          <a:off x="0" y="0"/>
          <a:ext cx="0" cy="0"/>
          <a:chOff x="0" y="0"/>
          <a:chExt cx="0" cy="0"/>
        </a:xfrm>
      </p:grpSpPr>
      <p:sp>
        <p:nvSpPr>
          <p:cNvPr id="783" name="Google Shape;783;g136103005af_0_1567:notes"/>
          <p:cNvSpPr txBox="1"/>
          <p:nvPr>
            <p:ph idx="1" type="body"/>
          </p:nvPr>
        </p:nvSpPr>
        <p:spPr>
          <a:xfrm>
            <a:off x="685802"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t/>
            </a:r>
            <a:endParaRPr/>
          </a:p>
        </p:txBody>
      </p:sp>
      <p:sp>
        <p:nvSpPr>
          <p:cNvPr id="784" name="Google Shape;784;g136103005af_0_1567:notes"/>
          <p:cNvSpPr/>
          <p:nvPr>
            <p:ph idx="2" type="sldImg"/>
          </p:nvPr>
        </p:nvSpPr>
        <p:spPr>
          <a:xfrm>
            <a:off x="81909" y="686536"/>
            <a:ext cx="6694200" cy="3428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8" name="Shape 818"/>
        <p:cNvGrpSpPr/>
        <p:nvPr/>
      </p:nvGrpSpPr>
      <p:grpSpPr>
        <a:xfrm>
          <a:off x="0" y="0"/>
          <a:ext cx="0" cy="0"/>
          <a:chOff x="0" y="0"/>
          <a:chExt cx="0" cy="0"/>
        </a:xfrm>
      </p:grpSpPr>
      <p:sp>
        <p:nvSpPr>
          <p:cNvPr id="819" name="Google Shape;819;g136103005af_0_1733:notes"/>
          <p:cNvSpPr/>
          <p:nvPr>
            <p:ph idx="2" type="sldImg"/>
          </p:nvPr>
        </p:nvSpPr>
        <p:spPr>
          <a:xfrm>
            <a:off x="81909" y="686536"/>
            <a:ext cx="6694200" cy="3428100"/>
          </a:xfrm>
          <a:custGeom>
            <a:rect b="b" l="l" r="r" t="t"/>
            <a:pathLst>
              <a:path extrusionOk="0" h="120000" w="120000">
                <a:moveTo>
                  <a:pt x="0" y="0"/>
                </a:moveTo>
                <a:lnTo>
                  <a:pt x="120000" y="0"/>
                </a:lnTo>
                <a:lnTo>
                  <a:pt x="120000" y="120000"/>
                </a:lnTo>
                <a:lnTo>
                  <a:pt x="0" y="120000"/>
                </a:lnTo>
                <a:close/>
              </a:path>
            </a:pathLst>
          </a:custGeom>
        </p:spPr>
      </p:sp>
      <p:sp>
        <p:nvSpPr>
          <p:cNvPr id="820" name="Google Shape;820;g136103005af_0_1733:notes"/>
          <p:cNvSpPr txBox="1"/>
          <p:nvPr>
            <p:ph idx="1" type="body"/>
          </p:nvPr>
        </p:nvSpPr>
        <p:spPr>
          <a:xfrm>
            <a:off x="685802"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1" name="Google Shape;821;g136103005af_0_1733:notes"/>
          <p:cNvSpPr txBox="1"/>
          <p:nvPr>
            <p:ph idx="12" type="sldNum"/>
          </p:nvPr>
        </p:nvSpPr>
        <p:spPr>
          <a:xfrm>
            <a:off x="3884621"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nl"/>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4" name="Shape 824"/>
        <p:cNvGrpSpPr/>
        <p:nvPr/>
      </p:nvGrpSpPr>
      <p:grpSpPr>
        <a:xfrm>
          <a:off x="0" y="0"/>
          <a:ext cx="0" cy="0"/>
          <a:chOff x="0" y="0"/>
          <a:chExt cx="0" cy="0"/>
        </a:xfrm>
      </p:grpSpPr>
      <p:sp>
        <p:nvSpPr>
          <p:cNvPr id="825" name="Google Shape;825;g136103005af_0_1738:notes"/>
          <p:cNvSpPr txBox="1"/>
          <p:nvPr>
            <p:ph idx="1" type="body"/>
          </p:nvPr>
        </p:nvSpPr>
        <p:spPr>
          <a:xfrm>
            <a:off x="685802"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t/>
            </a:r>
            <a:endParaRPr/>
          </a:p>
        </p:txBody>
      </p:sp>
      <p:sp>
        <p:nvSpPr>
          <p:cNvPr id="826" name="Google Shape;826;g136103005af_0_1738:notes"/>
          <p:cNvSpPr/>
          <p:nvPr>
            <p:ph idx="2" type="sldImg"/>
          </p:nvPr>
        </p:nvSpPr>
        <p:spPr>
          <a:xfrm>
            <a:off x="81909" y="686536"/>
            <a:ext cx="6694200" cy="3428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1" name="Shape 831"/>
        <p:cNvGrpSpPr/>
        <p:nvPr/>
      </p:nvGrpSpPr>
      <p:grpSpPr>
        <a:xfrm>
          <a:off x="0" y="0"/>
          <a:ext cx="0" cy="0"/>
          <a:chOff x="0" y="0"/>
          <a:chExt cx="0" cy="0"/>
        </a:xfrm>
      </p:grpSpPr>
      <p:sp>
        <p:nvSpPr>
          <p:cNvPr id="832" name="Google Shape;832;g136103005af_0_1744:notes"/>
          <p:cNvSpPr txBox="1"/>
          <p:nvPr>
            <p:ph idx="1" type="body"/>
          </p:nvPr>
        </p:nvSpPr>
        <p:spPr>
          <a:xfrm>
            <a:off x="685802"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t/>
            </a:r>
            <a:endParaRPr/>
          </a:p>
        </p:txBody>
      </p:sp>
      <p:sp>
        <p:nvSpPr>
          <p:cNvPr id="833" name="Google Shape;833;g136103005af_0_1744:notes"/>
          <p:cNvSpPr/>
          <p:nvPr>
            <p:ph idx="2" type="sldImg"/>
          </p:nvPr>
        </p:nvSpPr>
        <p:spPr>
          <a:xfrm>
            <a:off x="81909" y="686536"/>
            <a:ext cx="6694200" cy="3428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8" name="Shape 838"/>
        <p:cNvGrpSpPr/>
        <p:nvPr/>
      </p:nvGrpSpPr>
      <p:grpSpPr>
        <a:xfrm>
          <a:off x="0" y="0"/>
          <a:ext cx="0" cy="0"/>
          <a:chOff x="0" y="0"/>
          <a:chExt cx="0" cy="0"/>
        </a:xfrm>
      </p:grpSpPr>
      <p:sp>
        <p:nvSpPr>
          <p:cNvPr id="839" name="Google Shape;839;g136103005af_0_1750:notes"/>
          <p:cNvSpPr txBox="1"/>
          <p:nvPr>
            <p:ph idx="1" type="body"/>
          </p:nvPr>
        </p:nvSpPr>
        <p:spPr>
          <a:xfrm>
            <a:off x="685802"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t/>
            </a:r>
            <a:endParaRPr/>
          </a:p>
        </p:txBody>
      </p:sp>
      <p:sp>
        <p:nvSpPr>
          <p:cNvPr id="840" name="Google Shape;840;g136103005af_0_1750:notes"/>
          <p:cNvSpPr/>
          <p:nvPr>
            <p:ph idx="2" type="sldImg"/>
          </p:nvPr>
        </p:nvSpPr>
        <p:spPr>
          <a:xfrm>
            <a:off x="81909" y="686536"/>
            <a:ext cx="6694200" cy="3428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5" name="Shape 845"/>
        <p:cNvGrpSpPr/>
        <p:nvPr/>
      </p:nvGrpSpPr>
      <p:grpSpPr>
        <a:xfrm>
          <a:off x="0" y="0"/>
          <a:ext cx="0" cy="0"/>
          <a:chOff x="0" y="0"/>
          <a:chExt cx="0" cy="0"/>
        </a:xfrm>
      </p:grpSpPr>
      <p:sp>
        <p:nvSpPr>
          <p:cNvPr id="846" name="Google Shape;846;g136103005af_0_805:notes"/>
          <p:cNvSpPr txBox="1"/>
          <p:nvPr>
            <p:ph idx="1" type="body"/>
          </p:nvPr>
        </p:nvSpPr>
        <p:spPr>
          <a:xfrm>
            <a:off x="685802"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t/>
            </a:r>
            <a:endParaRPr/>
          </a:p>
        </p:txBody>
      </p:sp>
      <p:sp>
        <p:nvSpPr>
          <p:cNvPr id="847" name="Google Shape;847;g136103005af_0_805:notes"/>
          <p:cNvSpPr/>
          <p:nvPr>
            <p:ph idx="2" type="sldImg"/>
          </p:nvPr>
        </p:nvSpPr>
        <p:spPr>
          <a:xfrm>
            <a:off x="81909" y="686536"/>
            <a:ext cx="6694200" cy="3428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1328032f5fb_0_10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1328032f5fb_0_10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nl"/>
              <a:t>Nice resources</a:t>
            </a:r>
            <a:endParaRPr b="1"/>
          </a:p>
          <a:p>
            <a:pPr indent="-298450" lvl="0" marL="457200" rtl="0" algn="l">
              <a:spcBef>
                <a:spcPts val="0"/>
              </a:spcBef>
              <a:spcAft>
                <a:spcPts val="0"/>
              </a:spcAft>
              <a:buSzPts val="1100"/>
              <a:buChar char="●"/>
            </a:pPr>
            <a:r>
              <a:rPr lang="nl"/>
              <a:t>Brain MRI data sharing guide: </a:t>
            </a:r>
            <a:r>
              <a:rPr lang="nl" u="sng">
                <a:solidFill>
                  <a:schemeClr val="hlink"/>
                </a:solidFill>
                <a:hlinkClick r:id="rId2"/>
              </a:rPr>
              <a:t>https://doi.org/10.5281/zenodo.3822289</a:t>
            </a:r>
            <a:r>
              <a:rPr lang="nl"/>
              <a:t> </a:t>
            </a:r>
            <a:endParaRPr/>
          </a:p>
          <a:p>
            <a:pPr indent="-298450" lvl="0" marL="457200" rtl="0" algn="l">
              <a:spcBef>
                <a:spcPts val="0"/>
              </a:spcBef>
              <a:spcAft>
                <a:spcPts val="0"/>
              </a:spcAft>
              <a:buSzPts val="1100"/>
              <a:buChar char="●"/>
            </a:pPr>
            <a:r>
              <a:rPr lang="nl"/>
              <a:t>European Health Data Space: </a:t>
            </a:r>
            <a:r>
              <a:rPr lang="nl" u="sng">
                <a:solidFill>
                  <a:schemeClr val="hlink"/>
                </a:solidFill>
                <a:hlinkClick r:id="rId3"/>
              </a:rPr>
              <a:t>https://ec.europa.eu/commission/presscorner/detail/en/QANDA_22_2712</a:t>
            </a:r>
            <a:r>
              <a:rPr lang="nl"/>
              <a:t> </a:t>
            </a:r>
            <a:endParaRPr/>
          </a:p>
          <a:p>
            <a:pPr indent="-298450" lvl="0" marL="457200" rtl="0" algn="l">
              <a:spcBef>
                <a:spcPts val="0"/>
              </a:spcBef>
              <a:spcAft>
                <a:spcPts val="0"/>
              </a:spcAft>
              <a:buSzPts val="1100"/>
              <a:buChar char="●"/>
            </a:pPr>
            <a:r>
              <a:rPr lang="nl"/>
              <a:t>Preprint open science in neuroimaging: </a:t>
            </a:r>
            <a:r>
              <a:rPr lang="nl" u="sng">
                <a:solidFill>
                  <a:schemeClr val="hlink"/>
                </a:solidFill>
                <a:hlinkClick r:id="rId4"/>
              </a:rPr>
              <a:t>https://doi.org/10.31219/osf.io/pu5vb</a:t>
            </a:r>
            <a:r>
              <a:rPr lang="nl"/>
              <a:t> (Resources: </a:t>
            </a:r>
            <a:r>
              <a:rPr lang="nl" u="sng">
                <a:solidFill>
                  <a:schemeClr val="hlink"/>
                </a:solidFill>
                <a:hlinkClick r:id="rId5"/>
              </a:rPr>
              <a:t>https://osf.io/gw6mh/</a:t>
            </a:r>
            <a:r>
              <a:rPr lang="nl"/>
              <a:t>)</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1328032f5fb_0_34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8" name="Google Shape;238;g1328032f5fb_0_34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1328032f5fb_0_35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0" name="Google Shape;250;g1328032f5fb_0_35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1328032f5fb_0_35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5" name="Google Shape;265;g1328032f5fb_0_35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g1328032f5fb_0_35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0" name="Google Shape;280;g1328032f5fb_0_35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4.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4.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rot="10800000">
            <a:off x="4226100" y="2933550"/>
            <a:ext cx="691800" cy="3885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p:nvPr/>
        </p:nvSpPr>
        <p:spPr>
          <a:xfrm>
            <a:off x="-25" y="0"/>
            <a:ext cx="9144000" cy="31242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txBox="1"/>
          <p:nvPr>
            <p:ph type="ctrTitle"/>
          </p:nvPr>
        </p:nvSpPr>
        <p:spPr>
          <a:xfrm>
            <a:off x="411175" y="644300"/>
            <a:ext cx="8282400" cy="2109000"/>
          </a:xfrm>
          <a:prstGeom prst="rect">
            <a:avLst/>
          </a:prstGeom>
        </p:spPr>
        <p:txBody>
          <a:bodyPr anchorCtr="0" anchor="b" bIns="91425" lIns="91425" spcFirstLastPara="1" rIns="91425" wrap="square" tIns="91425">
            <a:normAutofit/>
          </a:bodyPr>
          <a:lstStyle>
            <a:lvl1pPr lvl="0" algn="ctr">
              <a:spcBef>
                <a:spcPts val="0"/>
              </a:spcBef>
              <a:spcAft>
                <a:spcPts val="0"/>
              </a:spcAft>
              <a:buClr>
                <a:schemeClr val="lt1"/>
              </a:buClr>
              <a:buSzPts val="6000"/>
              <a:buNone/>
              <a:defRPr sz="6000">
                <a:solidFill>
                  <a:schemeClr val="lt1"/>
                </a:solidFill>
              </a:defRPr>
            </a:lvl1pPr>
            <a:lvl2pPr lvl="1" algn="ctr">
              <a:spcBef>
                <a:spcPts val="0"/>
              </a:spcBef>
              <a:spcAft>
                <a:spcPts val="0"/>
              </a:spcAft>
              <a:buClr>
                <a:schemeClr val="lt1"/>
              </a:buClr>
              <a:buSzPts val="6000"/>
              <a:buNone/>
              <a:defRPr sz="6000">
                <a:solidFill>
                  <a:schemeClr val="lt1"/>
                </a:solidFill>
              </a:defRPr>
            </a:lvl2pPr>
            <a:lvl3pPr lvl="2" algn="ctr">
              <a:spcBef>
                <a:spcPts val="0"/>
              </a:spcBef>
              <a:spcAft>
                <a:spcPts val="0"/>
              </a:spcAft>
              <a:buClr>
                <a:schemeClr val="lt1"/>
              </a:buClr>
              <a:buSzPts val="6000"/>
              <a:buNone/>
              <a:defRPr sz="6000">
                <a:solidFill>
                  <a:schemeClr val="lt1"/>
                </a:solidFill>
              </a:defRPr>
            </a:lvl3pPr>
            <a:lvl4pPr lvl="3" algn="ctr">
              <a:spcBef>
                <a:spcPts val="0"/>
              </a:spcBef>
              <a:spcAft>
                <a:spcPts val="0"/>
              </a:spcAft>
              <a:buClr>
                <a:schemeClr val="lt1"/>
              </a:buClr>
              <a:buSzPts val="6000"/>
              <a:buNone/>
              <a:defRPr sz="6000">
                <a:solidFill>
                  <a:schemeClr val="lt1"/>
                </a:solidFill>
              </a:defRPr>
            </a:lvl4pPr>
            <a:lvl5pPr lvl="4" algn="ctr">
              <a:spcBef>
                <a:spcPts val="0"/>
              </a:spcBef>
              <a:spcAft>
                <a:spcPts val="0"/>
              </a:spcAft>
              <a:buClr>
                <a:schemeClr val="lt1"/>
              </a:buClr>
              <a:buSzPts val="6000"/>
              <a:buNone/>
              <a:defRPr sz="6000">
                <a:solidFill>
                  <a:schemeClr val="lt1"/>
                </a:solidFill>
              </a:defRPr>
            </a:lvl5pPr>
            <a:lvl6pPr lvl="5" algn="ctr">
              <a:spcBef>
                <a:spcPts val="0"/>
              </a:spcBef>
              <a:spcAft>
                <a:spcPts val="0"/>
              </a:spcAft>
              <a:buClr>
                <a:schemeClr val="lt1"/>
              </a:buClr>
              <a:buSzPts val="6000"/>
              <a:buNone/>
              <a:defRPr sz="6000">
                <a:solidFill>
                  <a:schemeClr val="lt1"/>
                </a:solidFill>
              </a:defRPr>
            </a:lvl6pPr>
            <a:lvl7pPr lvl="6" algn="ctr">
              <a:spcBef>
                <a:spcPts val="0"/>
              </a:spcBef>
              <a:spcAft>
                <a:spcPts val="0"/>
              </a:spcAft>
              <a:buClr>
                <a:schemeClr val="lt1"/>
              </a:buClr>
              <a:buSzPts val="6000"/>
              <a:buNone/>
              <a:defRPr sz="6000">
                <a:solidFill>
                  <a:schemeClr val="lt1"/>
                </a:solidFill>
              </a:defRPr>
            </a:lvl7pPr>
            <a:lvl8pPr lvl="7" algn="ctr">
              <a:spcBef>
                <a:spcPts val="0"/>
              </a:spcBef>
              <a:spcAft>
                <a:spcPts val="0"/>
              </a:spcAft>
              <a:buClr>
                <a:schemeClr val="lt1"/>
              </a:buClr>
              <a:buSzPts val="6000"/>
              <a:buNone/>
              <a:defRPr sz="6000">
                <a:solidFill>
                  <a:schemeClr val="lt1"/>
                </a:solidFill>
              </a:defRPr>
            </a:lvl8pPr>
            <a:lvl9pPr lvl="8" algn="ctr">
              <a:spcBef>
                <a:spcPts val="0"/>
              </a:spcBef>
              <a:spcAft>
                <a:spcPts val="0"/>
              </a:spcAft>
              <a:buClr>
                <a:schemeClr val="lt1"/>
              </a:buClr>
              <a:buSzPts val="6000"/>
              <a:buNone/>
              <a:defRPr sz="6000">
                <a:solidFill>
                  <a:schemeClr val="lt1"/>
                </a:solidFill>
              </a:defRPr>
            </a:lvl9pPr>
          </a:lstStyle>
          <a:p/>
        </p:txBody>
      </p:sp>
      <p:sp>
        <p:nvSpPr>
          <p:cNvPr id="13" name="Google Shape;13;p2"/>
          <p:cNvSpPr txBox="1"/>
          <p:nvPr>
            <p:ph idx="1" type="subTitle"/>
          </p:nvPr>
        </p:nvSpPr>
        <p:spPr>
          <a:xfrm>
            <a:off x="411175" y="3398250"/>
            <a:ext cx="8282400" cy="1260600"/>
          </a:xfrm>
          <a:prstGeom prst="rect">
            <a:avLst/>
          </a:prstGeom>
        </p:spPr>
        <p:txBody>
          <a:bodyPr anchorCtr="0" anchor="ctr" bIns="91425" lIns="91425" spcFirstLastPara="1" rIns="91425" wrap="square" tIns="91425">
            <a:normAutofit/>
          </a:bodyPr>
          <a:lstStyle>
            <a:lvl1pPr lvl="0" algn="ctr">
              <a:lnSpc>
                <a:spcPct val="100000"/>
              </a:lnSpc>
              <a:spcBef>
                <a:spcPts val="0"/>
              </a:spcBef>
              <a:spcAft>
                <a:spcPts val="0"/>
              </a:spcAft>
              <a:buSzPts val="3500"/>
              <a:buFont typeface="Oswald"/>
              <a:buNone/>
              <a:defRPr sz="3500">
                <a:latin typeface="Oswald"/>
                <a:ea typeface="Oswald"/>
                <a:cs typeface="Oswald"/>
                <a:sym typeface="Oswald"/>
              </a:defRPr>
            </a:lvl1pPr>
            <a:lvl2pPr lvl="1" algn="ctr">
              <a:lnSpc>
                <a:spcPct val="100000"/>
              </a:lnSpc>
              <a:spcBef>
                <a:spcPts val="0"/>
              </a:spcBef>
              <a:spcAft>
                <a:spcPts val="0"/>
              </a:spcAft>
              <a:buSzPts val="3600"/>
              <a:buFont typeface="Oswald"/>
              <a:buNone/>
              <a:defRPr sz="3600">
                <a:latin typeface="Oswald"/>
                <a:ea typeface="Oswald"/>
                <a:cs typeface="Oswald"/>
                <a:sym typeface="Oswald"/>
              </a:defRPr>
            </a:lvl2pPr>
            <a:lvl3pPr lvl="2" algn="ctr">
              <a:lnSpc>
                <a:spcPct val="100000"/>
              </a:lnSpc>
              <a:spcBef>
                <a:spcPts val="0"/>
              </a:spcBef>
              <a:spcAft>
                <a:spcPts val="0"/>
              </a:spcAft>
              <a:buSzPts val="3600"/>
              <a:buFont typeface="Oswald"/>
              <a:buNone/>
              <a:defRPr sz="3600">
                <a:latin typeface="Oswald"/>
                <a:ea typeface="Oswald"/>
                <a:cs typeface="Oswald"/>
                <a:sym typeface="Oswald"/>
              </a:defRPr>
            </a:lvl3pPr>
            <a:lvl4pPr lvl="3" algn="ctr">
              <a:lnSpc>
                <a:spcPct val="100000"/>
              </a:lnSpc>
              <a:spcBef>
                <a:spcPts val="0"/>
              </a:spcBef>
              <a:spcAft>
                <a:spcPts val="0"/>
              </a:spcAft>
              <a:buSzPts val="3600"/>
              <a:buFont typeface="Oswald"/>
              <a:buNone/>
              <a:defRPr sz="3600">
                <a:latin typeface="Oswald"/>
                <a:ea typeface="Oswald"/>
                <a:cs typeface="Oswald"/>
                <a:sym typeface="Oswald"/>
              </a:defRPr>
            </a:lvl4pPr>
            <a:lvl5pPr lvl="4" algn="ctr">
              <a:lnSpc>
                <a:spcPct val="100000"/>
              </a:lnSpc>
              <a:spcBef>
                <a:spcPts val="0"/>
              </a:spcBef>
              <a:spcAft>
                <a:spcPts val="0"/>
              </a:spcAft>
              <a:buSzPts val="3600"/>
              <a:buFont typeface="Oswald"/>
              <a:buNone/>
              <a:defRPr sz="3600">
                <a:latin typeface="Oswald"/>
                <a:ea typeface="Oswald"/>
                <a:cs typeface="Oswald"/>
                <a:sym typeface="Oswald"/>
              </a:defRPr>
            </a:lvl5pPr>
            <a:lvl6pPr lvl="5" algn="ctr">
              <a:lnSpc>
                <a:spcPct val="100000"/>
              </a:lnSpc>
              <a:spcBef>
                <a:spcPts val="0"/>
              </a:spcBef>
              <a:spcAft>
                <a:spcPts val="0"/>
              </a:spcAft>
              <a:buSzPts val="3600"/>
              <a:buFont typeface="Oswald"/>
              <a:buNone/>
              <a:defRPr sz="3600">
                <a:latin typeface="Oswald"/>
                <a:ea typeface="Oswald"/>
                <a:cs typeface="Oswald"/>
                <a:sym typeface="Oswald"/>
              </a:defRPr>
            </a:lvl6pPr>
            <a:lvl7pPr lvl="6" algn="ctr">
              <a:lnSpc>
                <a:spcPct val="100000"/>
              </a:lnSpc>
              <a:spcBef>
                <a:spcPts val="0"/>
              </a:spcBef>
              <a:spcAft>
                <a:spcPts val="0"/>
              </a:spcAft>
              <a:buSzPts val="3600"/>
              <a:buFont typeface="Oswald"/>
              <a:buNone/>
              <a:defRPr sz="3600">
                <a:latin typeface="Oswald"/>
                <a:ea typeface="Oswald"/>
                <a:cs typeface="Oswald"/>
                <a:sym typeface="Oswald"/>
              </a:defRPr>
            </a:lvl7pPr>
            <a:lvl8pPr lvl="7" algn="ctr">
              <a:lnSpc>
                <a:spcPct val="100000"/>
              </a:lnSpc>
              <a:spcBef>
                <a:spcPts val="0"/>
              </a:spcBef>
              <a:spcAft>
                <a:spcPts val="0"/>
              </a:spcAft>
              <a:buSzPts val="3600"/>
              <a:buFont typeface="Oswald"/>
              <a:buNone/>
              <a:defRPr sz="3600">
                <a:latin typeface="Oswald"/>
                <a:ea typeface="Oswald"/>
                <a:cs typeface="Oswald"/>
                <a:sym typeface="Oswald"/>
              </a:defRPr>
            </a:lvl8pPr>
            <a:lvl9pPr lvl="8" algn="ctr">
              <a:lnSpc>
                <a:spcPct val="100000"/>
              </a:lnSpc>
              <a:spcBef>
                <a:spcPts val="0"/>
              </a:spcBef>
              <a:spcAft>
                <a:spcPts val="0"/>
              </a:spcAft>
              <a:buSzPts val="3600"/>
              <a:buFont typeface="Oswald"/>
              <a:buNone/>
              <a:defRPr sz="3600">
                <a:latin typeface="Oswald"/>
                <a:ea typeface="Oswald"/>
                <a:cs typeface="Oswald"/>
                <a:sym typeface="Oswald"/>
              </a:defRPr>
            </a:lvl9pPr>
          </a:lstStyle>
          <a:p/>
        </p:txBody>
      </p:sp>
      <p:sp>
        <p:nvSpPr>
          <p:cNvPr id="14" name="Google Shape;14;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1" name="Shape 51"/>
        <p:cNvGrpSpPr/>
        <p:nvPr/>
      </p:nvGrpSpPr>
      <p:grpSpPr>
        <a:xfrm>
          <a:off x="0" y="0"/>
          <a:ext cx="0" cy="0"/>
          <a:chOff x="0" y="0"/>
          <a:chExt cx="0" cy="0"/>
        </a:xfrm>
      </p:grpSpPr>
      <p:cxnSp>
        <p:nvCxnSpPr>
          <p:cNvPr id="52" name="Google Shape;52;p11"/>
          <p:cNvCxnSpPr/>
          <p:nvPr/>
        </p:nvCxnSpPr>
        <p:spPr>
          <a:xfrm>
            <a:off x="413275" y="2988275"/>
            <a:ext cx="910500" cy="0"/>
          </a:xfrm>
          <a:prstGeom prst="straightConnector1">
            <a:avLst/>
          </a:prstGeom>
          <a:noFill/>
          <a:ln cap="flat" cmpd="sng" w="28575">
            <a:solidFill>
              <a:schemeClr val="dk1"/>
            </a:solidFill>
            <a:prstDash val="lgDash"/>
            <a:round/>
            <a:headEnd len="sm" w="sm" type="none"/>
            <a:tailEnd len="sm" w="sm" type="none"/>
          </a:ln>
        </p:spPr>
      </p:cxnSp>
      <p:sp>
        <p:nvSpPr>
          <p:cNvPr id="53" name="Google Shape;53;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spcBef>
                <a:spcPts val="0"/>
              </a:spcBef>
              <a:spcAft>
                <a:spcPts val="0"/>
              </a:spcAft>
              <a:buSzPts val="12000"/>
              <a:buNone/>
              <a:defRPr sz="12000"/>
            </a:lvl1pPr>
            <a:lvl2pPr lvl="1">
              <a:spcBef>
                <a:spcPts val="0"/>
              </a:spcBef>
              <a:spcAft>
                <a:spcPts val="0"/>
              </a:spcAft>
              <a:buSzPts val="12000"/>
              <a:buNone/>
              <a:defRPr sz="12000"/>
            </a:lvl2pPr>
            <a:lvl3pPr lvl="2">
              <a:spcBef>
                <a:spcPts val="0"/>
              </a:spcBef>
              <a:spcAft>
                <a:spcPts val="0"/>
              </a:spcAft>
              <a:buSzPts val="12000"/>
              <a:buNone/>
              <a:defRPr sz="12000"/>
            </a:lvl3pPr>
            <a:lvl4pPr lvl="3">
              <a:spcBef>
                <a:spcPts val="0"/>
              </a:spcBef>
              <a:spcAft>
                <a:spcPts val="0"/>
              </a:spcAft>
              <a:buSzPts val="12000"/>
              <a:buNone/>
              <a:defRPr sz="12000"/>
            </a:lvl4pPr>
            <a:lvl5pPr lvl="4">
              <a:spcBef>
                <a:spcPts val="0"/>
              </a:spcBef>
              <a:spcAft>
                <a:spcPts val="0"/>
              </a:spcAft>
              <a:buSzPts val="12000"/>
              <a:buNone/>
              <a:defRPr sz="12000"/>
            </a:lvl5pPr>
            <a:lvl6pPr lvl="5">
              <a:spcBef>
                <a:spcPts val="0"/>
              </a:spcBef>
              <a:spcAft>
                <a:spcPts val="0"/>
              </a:spcAft>
              <a:buSzPts val="12000"/>
              <a:buNone/>
              <a:defRPr sz="12000"/>
            </a:lvl6pPr>
            <a:lvl7pPr lvl="6">
              <a:spcBef>
                <a:spcPts val="0"/>
              </a:spcBef>
              <a:spcAft>
                <a:spcPts val="0"/>
              </a:spcAft>
              <a:buSzPts val="12000"/>
              <a:buNone/>
              <a:defRPr sz="12000"/>
            </a:lvl7pPr>
            <a:lvl8pPr lvl="7">
              <a:spcBef>
                <a:spcPts val="0"/>
              </a:spcBef>
              <a:spcAft>
                <a:spcPts val="0"/>
              </a:spcAft>
              <a:buSzPts val="12000"/>
              <a:buNone/>
              <a:defRPr sz="12000"/>
            </a:lvl8pPr>
            <a:lvl9pPr lvl="8">
              <a:spcBef>
                <a:spcPts val="0"/>
              </a:spcBef>
              <a:spcAft>
                <a:spcPts val="0"/>
              </a:spcAft>
              <a:buSzPts val="12000"/>
              <a:buNone/>
              <a:defRPr sz="12000"/>
            </a:lvl9pPr>
          </a:lstStyle>
          <a:p>
            <a:r>
              <a:t>xx%</a:t>
            </a:r>
          </a:p>
        </p:txBody>
      </p:sp>
      <p:sp>
        <p:nvSpPr>
          <p:cNvPr id="54" name="Google Shape;54;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Font typeface="Arial"/>
              <a:buChar char="●"/>
              <a:defRPr>
                <a:latin typeface="Arial"/>
                <a:ea typeface="Arial"/>
                <a:cs typeface="Arial"/>
                <a:sym typeface="Arial"/>
              </a:defRPr>
            </a:lvl1pPr>
            <a:lvl2pPr indent="-317500" lvl="1" marL="914400">
              <a:spcBef>
                <a:spcPts val="0"/>
              </a:spcBef>
              <a:spcAft>
                <a:spcPts val="0"/>
              </a:spcAft>
              <a:buSzPts val="1400"/>
              <a:buFont typeface="Arial"/>
              <a:buChar char="○"/>
              <a:defRPr>
                <a:latin typeface="Arial"/>
                <a:ea typeface="Arial"/>
                <a:cs typeface="Arial"/>
                <a:sym typeface="Arial"/>
              </a:defRPr>
            </a:lvl2pPr>
            <a:lvl3pPr indent="-317500" lvl="2" marL="1371600">
              <a:spcBef>
                <a:spcPts val="0"/>
              </a:spcBef>
              <a:spcAft>
                <a:spcPts val="0"/>
              </a:spcAft>
              <a:buSzPts val="1400"/>
              <a:buFont typeface="Arial"/>
              <a:buChar char="■"/>
              <a:defRPr>
                <a:latin typeface="Arial"/>
                <a:ea typeface="Arial"/>
                <a:cs typeface="Arial"/>
                <a:sym typeface="Arial"/>
              </a:defRPr>
            </a:lvl3pPr>
            <a:lvl4pPr indent="-317500" lvl="3" marL="1828800">
              <a:spcBef>
                <a:spcPts val="0"/>
              </a:spcBef>
              <a:spcAft>
                <a:spcPts val="0"/>
              </a:spcAft>
              <a:buSzPts val="1400"/>
              <a:buFont typeface="Arial"/>
              <a:buChar char="●"/>
              <a:defRPr>
                <a:latin typeface="Arial"/>
                <a:ea typeface="Arial"/>
                <a:cs typeface="Arial"/>
                <a:sym typeface="Arial"/>
              </a:defRPr>
            </a:lvl4pPr>
            <a:lvl5pPr indent="-317500" lvl="4" marL="2286000">
              <a:spcBef>
                <a:spcPts val="0"/>
              </a:spcBef>
              <a:spcAft>
                <a:spcPts val="0"/>
              </a:spcAft>
              <a:buSzPts val="1400"/>
              <a:buFont typeface="Arial"/>
              <a:buChar char="○"/>
              <a:defRPr>
                <a:latin typeface="Arial"/>
                <a:ea typeface="Arial"/>
                <a:cs typeface="Arial"/>
                <a:sym typeface="Arial"/>
              </a:defRPr>
            </a:lvl5pPr>
            <a:lvl6pPr indent="-317500" lvl="5" marL="2743200">
              <a:spcBef>
                <a:spcPts val="0"/>
              </a:spcBef>
              <a:spcAft>
                <a:spcPts val="0"/>
              </a:spcAft>
              <a:buSzPts val="1400"/>
              <a:buFont typeface="Arial"/>
              <a:buChar char="■"/>
              <a:defRPr>
                <a:latin typeface="Arial"/>
                <a:ea typeface="Arial"/>
                <a:cs typeface="Arial"/>
                <a:sym typeface="Arial"/>
              </a:defRPr>
            </a:lvl6pPr>
            <a:lvl7pPr indent="-317500" lvl="6" marL="3200400">
              <a:spcBef>
                <a:spcPts val="0"/>
              </a:spcBef>
              <a:spcAft>
                <a:spcPts val="0"/>
              </a:spcAft>
              <a:buSzPts val="1400"/>
              <a:buFont typeface="Arial"/>
              <a:buChar char="●"/>
              <a:defRPr>
                <a:latin typeface="Arial"/>
                <a:ea typeface="Arial"/>
                <a:cs typeface="Arial"/>
                <a:sym typeface="Arial"/>
              </a:defRPr>
            </a:lvl7pPr>
            <a:lvl8pPr indent="-317500" lvl="7" marL="3657600">
              <a:spcBef>
                <a:spcPts val="0"/>
              </a:spcBef>
              <a:spcAft>
                <a:spcPts val="0"/>
              </a:spcAft>
              <a:buSzPts val="1400"/>
              <a:buFont typeface="Arial"/>
              <a:buChar char="○"/>
              <a:defRPr>
                <a:latin typeface="Arial"/>
                <a:ea typeface="Arial"/>
                <a:cs typeface="Arial"/>
                <a:sym typeface="Arial"/>
              </a:defRPr>
            </a:lvl8pPr>
            <a:lvl9pPr indent="-317500" lvl="8" marL="4114800">
              <a:spcBef>
                <a:spcPts val="0"/>
              </a:spcBef>
              <a:spcAft>
                <a:spcPts val="0"/>
              </a:spcAft>
              <a:buSzPts val="1400"/>
              <a:buFont typeface="Arial"/>
              <a:buChar char="■"/>
              <a:defRPr>
                <a:latin typeface="Arial"/>
                <a:ea typeface="Arial"/>
                <a:cs typeface="Arial"/>
                <a:sym typeface="Arial"/>
              </a:defRPr>
            </a:lvl9pPr>
          </a:lstStyle>
          <a:p/>
        </p:txBody>
      </p:sp>
      <p:sp>
        <p:nvSpPr>
          <p:cNvPr id="55" name="Google Shape;55;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6" name="Shape 56"/>
        <p:cNvGrpSpPr/>
        <p:nvPr/>
      </p:nvGrpSpPr>
      <p:grpSpPr>
        <a:xfrm>
          <a:off x="0" y="0"/>
          <a:ext cx="0" cy="0"/>
          <a:chOff x="0" y="0"/>
          <a:chExt cx="0" cy="0"/>
        </a:xfrm>
      </p:grpSpPr>
      <p:sp>
        <p:nvSpPr>
          <p:cNvPr id="57" name="Google Shape;57;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en object" type="obj">
  <p:cSld name="OBJECT">
    <p:spTree>
      <p:nvGrpSpPr>
        <p:cNvPr id="58" name="Shape 58"/>
        <p:cNvGrpSpPr/>
        <p:nvPr/>
      </p:nvGrpSpPr>
      <p:grpSpPr>
        <a:xfrm>
          <a:off x="0" y="0"/>
          <a:ext cx="0" cy="0"/>
          <a:chOff x="0" y="0"/>
          <a:chExt cx="0" cy="0"/>
        </a:xfrm>
      </p:grpSpPr>
      <p:sp>
        <p:nvSpPr>
          <p:cNvPr id="59" name="Google Shape;59;p13"/>
          <p:cNvSpPr txBox="1"/>
          <p:nvPr>
            <p:ph type="title"/>
          </p:nvPr>
        </p:nvSpPr>
        <p:spPr>
          <a:xfrm>
            <a:off x="508000" y="457200"/>
            <a:ext cx="6447600" cy="990600"/>
          </a:xfrm>
          <a:prstGeom prst="rect">
            <a:avLst/>
          </a:prstGeom>
          <a:noFill/>
          <a:ln>
            <a:noFill/>
          </a:ln>
        </p:spPr>
        <p:txBody>
          <a:bodyPr anchorCtr="0" anchor="t" bIns="34275" lIns="68575" spcFirstLastPara="1" rIns="68575" wrap="square" tIns="34275">
            <a:normAutofit/>
          </a:bodyPr>
          <a:lstStyle>
            <a:lvl1pPr lvl="0" rtl="0" algn="l">
              <a:spcBef>
                <a:spcPts val="0"/>
              </a:spcBef>
              <a:spcAft>
                <a:spcPts val="0"/>
              </a:spcAft>
              <a:buClr>
                <a:schemeClr val="accent1"/>
              </a:buClr>
              <a:buSzPts val="1400"/>
              <a:buNone/>
              <a:defRPr/>
            </a:lvl1pPr>
            <a:lvl2pPr lvl="1" rtl="0" algn="l">
              <a:spcBef>
                <a:spcPts val="0"/>
              </a:spcBef>
              <a:spcAft>
                <a:spcPts val="0"/>
              </a:spcAft>
              <a:buSzPts val="3000"/>
              <a:buNone/>
              <a:defRPr/>
            </a:lvl2pPr>
            <a:lvl3pPr lvl="2" rtl="0" algn="l">
              <a:spcBef>
                <a:spcPts val="0"/>
              </a:spcBef>
              <a:spcAft>
                <a:spcPts val="0"/>
              </a:spcAft>
              <a:buSzPts val="3000"/>
              <a:buNone/>
              <a:defRPr/>
            </a:lvl3pPr>
            <a:lvl4pPr lvl="3" rtl="0" algn="l">
              <a:spcBef>
                <a:spcPts val="0"/>
              </a:spcBef>
              <a:spcAft>
                <a:spcPts val="0"/>
              </a:spcAft>
              <a:buSzPts val="3000"/>
              <a:buNone/>
              <a:defRPr/>
            </a:lvl4pPr>
            <a:lvl5pPr lvl="4" rtl="0" algn="l">
              <a:spcBef>
                <a:spcPts val="0"/>
              </a:spcBef>
              <a:spcAft>
                <a:spcPts val="0"/>
              </a:spcAft>
              <a:buSzPts val="3000"/>
              <a:buNone/>
              <a:defRPr/>
            </a:lvl5pPr>
            <a:lvl6pPr lvl="5" rtl="0" algn="l">
              <a:spcBef>
                <a:spcPts val="0"/>
              </a:spcBef>
              <a:spcAft>
                <a:spcPts val="0"/>
              </a:spcAft>
              <a:buSzPts val="3000"/>
              <a:buNone/>
              <a:defRPr/>
            </a:lvl6pPr>
            <a:lvl7pPr lvl="6" rtl="0" algn="l">
              <a:spcBef>
                <a:spcPts val="0"/>
              </a:spcBef>
              <a:spcAft>
                <a:spcPts val="0"/>
              </a:spcAft>
              <a:buSzPts val="3000"/>
              <a:buNone/>
              <a:defRPr/>
            </a:lvl7pPr>
            <a:lvl8pPr lvl="7" rtl="0" algn="l">
              <a:spcBef>
                <a:spcPts val="0"/>
              </a:spcBef>
              <a:spcAft>
                <a:spcPts val="0"/>
              </a:spcAft>
              <a:buSzPts val="3000"/>
              <a:buNone/>
              <a:defRPr/>
            </a:lvl8pPr>
            <a:lvl9pPr lvl="8" rtl="0" algn="l">
              <a:spcBef>
                <a:spcPts val="0"/>
              </a:spcBef>
              <a:spcAft>
                <a:spcPts val="0"/>
              </a:spcAft>
              <a:buSzPts val="3000"/>
              <a:buNone/>
              <a:defRPr/>
            </a:lvl9pPr>
          </a:lstStyle>
          <a:p/>
        </p:txBody>
      </p:sp>
      <p:sp>
        <p:nvSpPr>
          <p:cNvPr id="60" name="Google Shape;60;p13"/>
          <p:cNvSpPr txBox="1"/>
          <p:nvPr>
            <p:ph idx="1" type="body"/>
          </p:nvPr>
        </p:nvSpPr>
        <p:spPr>
          <a:xfrm>
            <a:off x="508000" y="1620442"/>
            <a:ext cx="6447600" cy="2910600"/>
          </a:xfrm>
          <a:prstGeom prst="rect">
            <a:avLst/>
          </a:prstGeom>
          <a:noFill/>
          <a:ln>
            <a:noFill/>
          </a:ln>
        </p:spPr>
        <p:txBody>
          <a:bodyPr anchorCtr="0" anchor="t" bIns="34275" lIns="68575" spcFirstLastPara="1" rIns="68575" wrap="square" tIns="34275">
            <a:normAutofit/>
          </a:bodyPr>
          <a:lstStyle>
            <a:lvl1pPr indent="-298450" lvl="0" marL="457200" rtl="0" algn="l">
              <a:spcBef>
                <a:spcPts val="800"/>
              </a:spcBef>
              <a:spcAft>
                <a:spcPts val="0"/>
              </a:spcAft>
              <a:buSzPts val="1100"/>
              <a:buChar char="●"/>
              <a:defRPr/>
            </a:lvl1pPr>
            <a:lvl2pPr indent="-298450" lvl="1" marL="914400" rtl="0" algn="l">
              <a:spcBef>
                <a:spcPts val="800"/>
              </a:spcBef>
              <a:spcAft>
                <a:spcPts val="0"/>
              </a:spcAft>
              <a:buSzPts val="1100"/>
              <a:buChar char="○"/>
              <a:defRPr/>
            </a:lvl2pPr>
            <a:lvl3pPr indent="-298450" lvl="2" marL="1371600" rtl="0" algn="l">
              <a:spcBef>
                <a:spcPts val="800"/>
              </a:spcBef>
              <a:spcAft>
                <a:spcPts val="0"/>
              </a:spcAft>
              <a:buSzPts val="1100"/>
              <a:buChar char="■"/>
              <a:defRPr/>
            </a:lvl3pPr>
            <a:lvl4pPr indent="-298450" lvl="3" marL="1828800" rtl="0" algn="l">
              <a:spcBef>
                <a:spcPts val="800"/>
              </a:spcBef>
              <a:spcAft>
                <a:spcPts val="0"/>
              </a:spcAft>
              <a:buSzPts val="1100"/>
              <a:buChar char="●"/>
              <a:defRPr/>
            </a:lvl4pPr>
            <a:lvl5pPr indent="-298450" lvl="4" marL="2286000" rtl="0" algn="l">
              <a:spcBef>
                <a:spcPts val="800"/>
              </a:spcBef>
              <a:spcAft>
                <a:spcPts val="0"/>
              </a:spcAft>
              <a:buSzPts val="1100"/>
              <a:buChar char="○"/>
              <a:defRPr/>
            </a:lvl5pPr>
            <a:lvl6pPr indent="-298450" lvl="5" marL="2743200" rtl="0" algn="l">
              <a:spcBef>
                <a:spcPts val="800"/>
              </a:spcBef>
              <a:spcAft>
                <a:spcPts val="0"/>
              </a:spcAft>
              <a:buSzPts val="1100"/>
              <a:buChar char="■"/>
              <a:defRPr/>
            </a:lvl6pPr>
            <a:lvl7pPr indent="-298450" lvl="6" marL="3200400" rtl="0" algn="l">
              <a:spcBef>
                <a:spcPts val="800"/>
              </a:spcBef>
              <a:spcAft>
                <a:spcPts val="0"/>
              </a:spcAft>
              <a:buSzPts val="1100"/>
              <a:buChar char="●"/>
              <a:defRPr/>
            </a:lvl7pPr>
            <a:lvl8pPr indent="-298450" lvl="7" marL="3657600" rtl="0" algn="l">
              <a:spcBef>
                <a:spcPts val="800"/>
              </a:spcBef>
              <a:spcAft>
                <a:spcPts val="0"/>
              </a:spcAft>
              <a:buSzPts val="1100"/>
              <a:buChar char="○"/>
              <a:defRPr/>
            </a:lvl8pPr>
            <a:lvl9pPr indent="-298450" lvl="8" marL="4114800" rtl="0" algn="l">
              <a:spcBef>
                <a:spcPts val="800"/>
              </a:spcBef>
              <a:spcAft>
                <a:spcPts val="0"/>
              </a:spcAft>
              <a:buSzPts val="1100"/>
              <a:buChar char="■"/>
              <a:defRPr/>
            </a:lvl9pPr>
          </a:lstStyle>
          <a:p/>
        </p:txBody>
      </p:sp>
      <p:sp>
        <p:nvSpPr>
          <p:cNvPr id="61" name="Google Shape;61;p13"/>
          <p:cNvSpPr txBox="1"/>
          <p:nvPr>
            <p:ph idx="10" type="dt"/>
          </p:nvPr>
        </p:nvSpPr>
        <p:spPr>
          <a:xfrm>
            <a:off x="5403850" y="4531022"/>
            <a:ext cx="684000" cy="273900"/>
          </a:xfrm>
          <a:prstGeom prst="rect">
            <a:avLst/>
          </a:prstGeom>
          <a:noFill/>
          <a:ln>
            <a:noFill/>
          </a:ln>
        </p:spPr>
        <p:txBody>
          <a:bodyPr anchorCtr="0" anchor="ctr" bIns="34275" lIns="68575" spcFirstLastPara="1" rIns="68575" wrap="square" tIns="34275">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2" name="Google Shape;62;p13"/>
          <p:cNvSpPr txBox="1"/>
          <p:nvPr>
            <p:ph idx="11" type="ftr"/>
          </p:nvPr>
        </p:nvSpPr>
        <p:spPr>
          <a:xfrm>
            <a:off x="508000" y="4531022"/>
            <a:ext cx="47232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3" name="Google Shape;63;p13"/>
          <p:cNvSpPr txBox="1"/>
          <p:nvPr>
            <p:ph idx="12" type="sldNum"/>
          </p:nvPr>
        </p:nvSpPr>
        <p:spPr>
          <a:xfrm>
            <a:off x="6442997" y="4531022"/>
            <a:ext cx="512400" cy="273900"/>
          </a:xfrm>
          <a:prstGeom prst="rect">
            <a:avLst/>
          </a:prstGeom>
          <a:noFill/>
          <a:ln>
            <a:noFill/>
          </a:ln>
        </p:spPr>
        <p:txBody>
          <a:bodyPr anchorCtr="0" anchor="ctr" bIns="34275" lIns="68575" spcFirstLastPara="1" rIns="68575" wrap="square" tIns="34275">
            <a:norm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Väliotsikko">
  <p:cSld name="1_Väliotsikko">
    <p:bg>
      <p:bgPr>
        <a:solidFill>
          <a:schemeClr val="dk1"/>
        </a:solidFill>
      </p:bgPr>
    </p:bg>
    <p:spTree>
      <p:nvGrpSpPr>
        <p:cNvPr id="64" name="Shape 64"/>
        <p:cNvGrpSpPr/>
        <p:nvPr/>
      </p:nvGrpSpPr>
      <p:grpSpPr>
        <a:xfrm>
          <a:off x="0" y="0"/>
          <a:ext cx="0" cy="0"/>
          <a:chOff x="0" y="0"/>
          <a:chExt cx="0" cy="0"/>
        </a:xfrm>
      </p:grpSpPr>
      <p:cxnSp>
        <p:nvCxnSpPr>
          <p:cNvPr id="65" name="Google Shape;65;p14"/>
          <p:cNvCxnSpPr/>
          <p:nvPr/>
        </p:nvCxnSpPr>
        <p:spPr>
          <a:xfrm>
            <a:off x="539750" y="4324350"/>
            <a:ext cx="8085000" cy="0"/>
          </a:xfrm>
          <a:prstGeom prst="straightConnector1">
            <a:avLst/>
          </a:prstGeom>
          <a:noFill/>
          <a:ln cap="flat" cmpd="sng" w="12700">
            <a:solidFill>
              <a:schemeClr val="lt1"/>
            </a:solidFill>
            <a:prstDash val="solid"/>
            <a:round/>
            <a:headEnd len="sm" w="sm" type="none"/>
            <a:tailEnd len="sm" w="sm" type="none"/>
          </a:ln>
        </p:spPr>
      </p:cxnSp>
      <p:pic>
        <p:nvPicPr>
          <p:cNvPr id="66" name="Google Shape;66;p14"/>
          <p:cNvPicPr preferRelativeResize="0"/>
          <p:nvPr/>
        </p:nvPicPr>
        <p:blipFill rotWithShape="1">
          <a:blip r:embed="rId2">
            <a:alphaModFix/>
          </a:blip>
          <a:srcRect b="0" l="0" r="0" t="0"/>
          <a:stretch/>
        </p:blipFill>
        <p:spPr>
          <a:xfrm>
            <a:off x="212726" y="4238626"/>
            <a:ext cx="2301716" cy="816768"/>
          </a:xfrm>
          <a:prstGeom prst="rect">
            <a:avLst/>
          </a:prstGeom>
          <a:noFill/>
          <a:ln>
            <a:noFill/>
          </a:ln>
        </p:spPr>
      </p:pic>
      <p:sp>
        <p:nvSpPr>
          <p:cNvPr id="67" name="Google Shape;67;p14"/>
          <p:cNvSpPr txBox="1"/>
          <p:nvPr>
            <p:ph type="ctrTitle"/>
          </p:nvPr>
        </p:nvSpPr>
        <p:spPr>
          <a:xfrm>
            <a:off x="584309" y="1434199"/>
            <a:ext cx="7975500" cy="1977000"/>
          </a:xfrm>
          <a:prstGeom prst="rect">
            <a:avLst/>
          </a:prstGeom>
          <a:noFill/>
          <a:ln>
            <a:noFill/>
          </a:ln>
        </p:spPr>
        <p:txBody>
          <a:bodyPr anchorCtr="0" anchor="t" bIns="0" lIns="0" spcFirstLastPara="1" rIns="0" wrap="square" tIns="0">
            <a:normAutofit/>
          </a:bodyPr>
          <a:lstStyle>
            <a:lvl1pPr lvl="0" marR="0" rtl="0" algn="l">
              <a:lnSpc>
                <a:spcPct val="80000"/>
              </a:lnSpc>
              <a:spcBef>
                <a:spcPts val="0"/>
              </a:spcBef>
              <a:spcAft>
                <a:spcPts val="0"/>
              </a:spcAft>
              <a:buSzPts val="3000"/>
              <a:buNone/>
              <a:defRPr b="1" i="0" sz="6000" u="none" cap="none" strike="noStrike">
                <a:solidFill>
                  <a:schemeClr val="lt1"/>
                </a:solidFill>
                <a:latin typeface="Arial"/>
                <a:ea typeface="Arial"/>
                <a:cs typeface="Arial"/>
                <a:sym typeface="Arial"/>
              </a:defRPr>
            </a:lvl1pPr>
            <a:lvl2pPr lvl="1" marR="0" rtl="0" algn="ctr">
              <a:spcBef>
                <a:spcPts val="0"/>
              </a:spcBef>
              <a:spcAft>
                <a:spcPts val="0"/>
              </a:spcAft>
              <a:buSzPts val="3000"/>
              <a:buNone/>
              <a:defRPr b="0" i="0" sz="4400" u="none" cap="none" strike="noStrike">
                <a:solidFill>
                  <a:schemeClr val="dk1"/>
                </a:solidFill>
                <a:latin typeface="Arial"/>
                <a:ea typeface="Arial"/>
                <a:cs typeface="Arial"/>
                <a:sym typeface="Arial"/>
              </a:defRPr>
            </a:lvl2pPr>
            <a:lvl3pPr lvl="2" marR="0" rtl="0" algn="ctr">
              <a:spcBef>
                <a:spcPts val="0"/>
              </a:spcBef>
              <a:spcAft>
                <a:spcPts val="0"/>
              </a:spcAft>
              <a:buSzPts val="3000"/>
              <a:buNone/>
              <a:defRPr b="0" i="0" sz="4400" u="none" cap="none" strike="noStrike">
                <a:solidFill>
                  <a:schemeClr val="dk1"/>
                </a:solidFill>
                <a:latin typeface="Arial"/>
                <a:ea typeface="Arial"/>
                <a:cs typeface="Arial"/>
                <a:sym typeface="Arial"/>
              </a:defRPr>
            </a:lvl3pPr>
            <a:lvl4pPr lvl="3" marR="0" rtl="0" algn="ctr">
              <a:spcBef>
                <a:spcPts val="0"/>
              </a:spcBef>
              <a:spcAft>
                <a:spcPts val="0"/>
              </a:spcAft>
              <a:buSzPts val="3000"/>
              <a:buNone/>
              <a:defRPr b="0" i="0" sz="4400" u="none" cap="none" strike="noStrike">
                <a:solidFill>
                  <a:schemeClr val="dk1"/>
                </a:solidFill>
                <a:latin typeface="Arial"/>
                <a:ea typeface="Arial"/>
                <a:cs typeface="Arial"/>
                <a:sym typeface="Arial"/>
              </a:defRPr>
            </a:lvl4pPr>
            <a:lvl5pPr lvl="4" marR="0" rtl="0" algn="ctr">
              <a:spcBef>
                <a:spcPts val="0"/>
              </a:spcBef>
              <a:spcAft>
                <a:spcPts val="0"/>
              </a:spcAft>
              <a:buSzPts val="3000"/>
              <a:buNone/>
              <a:defRPr b="0" i="0" sz="4400" u="none" cap="none" strike="noStrike">
                <a:solidFill>
                  <a:schemeClr val="dk1"/>
                </a:solidFill>
                <a:latin typeface="Arial"/>
                <a:ea typeface="Arial"/>
                <a:cs typeface="Arial"/>
                <a:sym typeface="Arial"/>
              </a:defRPr>
            </a:lvl5pPr>
            <a:lvl6pPr lvl="5" marR="0" rtl="0" algn="ctr">
              <a:spcBef>
                <a:spcPts val="0"/>
              </a:spcBef>
              <a:spcAft>
                <a:spcPts val="0"/>
              </a:spcAft>
              <a:buSzPts val="3000"/>
              <a:buNone/>
              <a:defRPr b="0" i="0" sz="4400" u="none" cap="none" strike="noStrike">
                <a:solidFill>
                  <a:schemeClr val="dk1"/>
                </a:solidFill>
                <a:latin typeface="Arial"/>
                <a:ea typeface="Arial"/>
                <a:cs typeface="Arial"/>
                <a:sym typeface="Arial"/>
              </a:defRPr>
            </a:lvl6pPr>
            <a:lvl7pPr lvl="6" marR="0" rtl="0" algn="ctr">
              <a:spcBef>
                <a:spcPts val="0"/>
              </a:spcBef>
              <a:spcAft>
                <a:spcPts val="0"/>
              </a:spcAft>
              <a:buSzPts val="3000"/>
              <a:buNone/>
              <a:defRPr b="0" i="0" sz="4400" u="none" cap="none" strike="noStrike">
                <a:solidFill>
                  <a:schemeClr val="dk1"/>
                </a:solidFill>
                <a:latin typeface="Arial"/>
                <a:ea typeface="Arial"/>
                <a:cs typeface="Arial"/>
                <a:sym typeface="Arial"/>
              </a:defRPr>
            </a:lvl7pPr>
            <a:lvl8pPr lvl="7" marR="0" rtl="0" algn="ctr">
              <a:spcBef>
                <a:spcPts val="0"/>
              </a:spcBef>
              <a:spcAft>
                <a:spcPts val="0"/>
              </a:spcAft>
              <a:buSzPts val="3000"/>
              <a:buNone/>
              <a:defRPr b="0" i="0" sz="4400" u="none" cap="none" strike="noStrike">
                <a:solidFill>
                  <a:schemeClr val="dk1"/>
                </a:solidFill>
                <a:latin typeface="Arial"/>
                <a:ea typeface="Arial"/>
                <a:cs typeface="Arial"/>
                <a:sym typeface="Arial"/>
              </a:defRPr>
            </a:lvl8pPr>
            <a:lvl9pPr lvl="8" marR="0" rtl="0" algn="ctr">
              <a:spcBef>
                <a:spcPts val="0"/>
              </a:spcBef>
              <a:spcAft>
                <a:spcPts val="0"/>
              </a:spcAft>
              <a:buSzPts val="3000"/>
              <a:buNone/>
              <a:defRPr b="0" i="0" sz="44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Blue">
  <p:cSld name="Content Blue">
    <p:spTree>
      <p:nvGrpSpPr>
        <p:cNvPr id="68" name="Shape 68"/>
        <p:cNvGrpSpPr/>
        <p:nvPr/>
      </p:nvGrpSpPr>
      <p:grpSpPr>
        <a:xfrm>
          <a:off x="0" y="0"/>
          <a:ext cx="0" cy="0"/>
          <a:chOff x="0" y="0"/>
          <a:chExt cx="0" cy="0"/>
        </a:xfrm>
      </p:grpSpPr>
      <p:sp>
        <p:nvSpPr>
          <p:cNvPr id="69" name="Google Shape;69;p15"/>
          <p:cNvSpPr txBox="1"/>
          <p:nvPr>
            <p:ph type="ctrTitle"/>
          </p:nvPr>
        </p:nvSpPr>
        <p:spPr>
          <a:xfrm>
            <a:off x="468313" y="238602"/>
            <a:ext cx="8207400" cy="897000"/>
          </a:xfrm>
          <a:prstGeom prst="rect">
            <a:avLst/>
          </a:prstGeom>
          <a:noFill/>
          <a:ln>
            <a:noFill/>
          </a:ln>
        </p:spPr>
        <p:txBody>
          <a:bodyPr anchorCtr="0" anchor="t" bIns="0" lIns="0" spcFirstLastPara="1" rIns="0" wrap="square" tIns="0">
            <a:normAutofit/>
          </a:bodyPr>
          <a:lstStyle>
            <a:lvl1pPr lvl="0" marR="0" rtl="0" algn="l">
              <a:lnSpc>
                <a:spcPct val="85000"/>
              </a:lnSpc>
              <a:spcBef>
                <a:spcPts val="0"/>
              </a:spcBef>
              <a:spcAft>
                <a:spcPts val="0"/>
              </a:spcAft>
              <a:buSzPts val="3000"/>
              <a:buNone/>
              <a:defRPr b="1" i="0" sz="3600" u="none" cap="none" strike="noStrike">
                <a:solidFill>
                  <a:srgbClr val="0065BD"/>
                </a:solidFill>
                <a:latin typeface="Arial"/>
                <a:ea typeface="Arial"/>
                <a:cs typeface="Arial"/>
                <a:sym typeface="Arial"/>
              </a:defRPr>
            </a:lvl1pPr>
            <a:lvl2pPr lvl="1" marR="0" rtl="0" algn="ctr">
              <a:spcBef>
                <a:spcPts val="0"/>
              </a:spcBef>
              <a:spcAft>
                <a:spcPts val="0"/>
              </a:spcAft>
              <a:buSzPts val="3000"/>
              <a:buNone/>
              <a:defRPr b="0" i="0" sz="4400" u="none" cap="none" strike="noStrike">
                <a:solidFill>
                  <a:schemeClr val="dk1"/>
                </a:solidFill>
                <a:latin typeface="Arial"/>
                <a:ea typeface="Arial"/>
                <a:cs typeface="Arial"/>
                <a:sym typeface="Arial"/>
              </a:defRPr>
            </a:lvl2pPr>
            <a:lvl3pPr lvl="2" marR="0" rtl="0" algn="ctr">
              <a:spcBef>
                <a:spcPts val="0"/>
              </a:spcBef>
              <a:spcAft>
                <a:spcPts val="0"/>
              </a:spcAft>
              <a:buSzPts val="3000"/>
              <a:buNone/>
              <a:defRPr b="0" i="0" sz="4400" u="none" cap="none" strike="noStrike">
                <a:solidFill>
                  <a:schemeClr val="dk1"/>
                </a:solidFill>
                <a:latin typeface="Arial"/>
                <a:ea typeface="Arial"/>
                <a:cs typeface="Arial"/>
                <a:sym typeface="Arial"/>
              </a:defRPr>
            </a:lvl3pPr>
            <a:lvl4pPr lvl="3" marR="0" rtl="0" algn="ctr">
              <a:spcBef>
                <a:spcPts val="0"/>
              </a:spcBef>
              <a:spcAft>
                <a:spcPts val="0"/>
              </a:spcAft>
              <a:buSzPts val="3000"/>
              <a:buNone/>
              <a:defRPr b="0" i="0" sz="4400" u="none" cap="none" strike="noStrike">
                <a:solidFill>
                  <a:schemeClr val="dk1"/>
                </a:solidFill>
                <a:latin typeface="Arial"/>
                <a:ea typeface="Arial"/>
                <a:cs typeface="Arial"/>
                <a:sym typeface="Arial"/>
              </a:defRPr>
            </a:lvl4pPr>
            <a:lvl5pPr lvl="4" marR="0" rtl="0" algn="ctr">
              <a:spcBef>
                <a:spcPts val="0"/>
              </a:spcBef>
              <a:spcAft>
                <a:spcPts val="0"/>
              </a:spcAft>
              <a:buSzPts val="3000"/>
              <a:buNone/>
              <a:defRPr b="0" i="0" sz="4400" u="none" cap="none" strike="noStrike">
                <a:solidFill>
                  <a:schemeClr val="dk1"/>
                </a:solidFill>
                <a:latin typeface="Arial"/>
                <a:ea typeface="Arial"/>
                <a:cs typeface="Arial"/>
                <a:sym typeface="Arial"/>
              </a:defRPr>
            </a:lvl5pPr>
            <a:lvl6pPr lvl="5" marR="0" rtl="0" algn="ctr">
              <a:spcBef>
                <a:spcPts val="0"/>
              </a:spcBef>
              <a:spcAft>
                <a:spcPts val="0"/>
              </a:spcAft>
              <a:buSzPts val="3000"/>
              <a:buNone/>
              <a:defRPr b="0" i="0" sz="4400" u="none" cap="none" strike="noStrike">
                <a:solidFill>
                  <a:schemeClr val="dk1"/>
                </a:solidFill>
                <a:latin typeface="Arial"/>
                <a:ea typeface="Arial"/>
                <a:cs typeface="Arial"/>
                <a:sym typeface="Arial"/>
              </a:defRPr>
            </a:lvl6pPr>
            <a:lvl7pPr lvl="6" marR="0" rtl="0" algn="ctr">
              <a:spcBef>
                <a:spcPts val="0"/>
              </a:spcBef>
              <a:spcAft>
                <a:spcPts val="0"/>
              </a:spcAft>
              <a:buSzPts val="3000"/>
              <a:buNone/>
              <a:defRPr b="0" i="0" sz="4400" u="none" cap="none" strike="noStrike">
                <a:solidFill>
                  <a:schemeClr val="dk1"/>
                </a:solidFill>
                <a:latin typeface="Arial"/>
                <a:ea typeface="Arial"/>
                <a:cs typeface="Arial"/>
                <a:sym typeface="Arial"/>
              </a:defRPr>
            </a:lvl7pPr>
            <a:lvl8pPr lvl="7" marR="0" rtl="0" algn="ctr">
              <a:spcBef>
                <a:spcPts val="0"/>
              </a:spcBef>
              <a:spcAft>
                <a:spcPts val="0"/>
              </a:spcAft>
              <a:buSzPts val="3000"/>
              <a:buNone/>
              <a:defRPr b="0" i="0" sz="4400" u="none" cap="none" strike="noStrike">
                <a:solidFill>
                  <a:schemeClr val="dk1"/>
                </a:solidFill>
                <a:latin typeface="Arial"/>
                <a:ea typeface="Arial"/>
                <a:cs typeface="Arial"/>
                <a:sym typeface="Arial"/>
              </a:defRPr>
            </a:lvl8pPr>
            <a:lvl9pPr lvl="8" marR="0" rtl="0" algn="ctr">
              <a:spcBef>
                <a:spcPts val="0"/>
              </a:spcBef>
              <a:spcAft>
                <a:spcPts val="0"/>
              </a:spcAft>
              <a:buSzPts val="3000"/>
              <a:buNone/>
              <a:defRPr b="0" i="0" sz="4400" u="none" cap="none" strike="noStrike">
                <a:solidFill>
                  <a:schemeClr val="dk1"/>
                </a:solidFill>
                <a:latin typeface="Arial"/>
                <a:ea typeface="Arial"/>
                <a:cs typeface="Arial"/>
                <a:sym typeface="Arial"/>
              </a:defRPr>
            </a:lvl9pPr>
          </a:lstStyle>
          <a:p/>
        </p:txBody>
      </p:sp>
      <p:sp>
        <p:nvSpPr>
          <p:cNvPr id="70" name="Google Shape;70;p15"/>
          <p:cNvSpPr txBox="1"/>
          <p:nvPr>
            <p:ph idx="1" type="body"/>
          </p:nvPr>
        </p:nvSpPr>
        <p:spPr>
          <a:xfrm>
            <a:off x="468314" y="1145992"/>
            <a:ext cx="8207400" cy="2991900"/>
          </a:xfrm>
          <a:prstGeom prst="rect">
            <a:avLst/>
          </a:prstGeom>
          <a:noFill/>
          <a:ln>
            <a:noFill/>
          </a:ln>
        </p:spPr>
        <p:txBody>
          <a:bodyPr anchorCtr="0" anchor="t" bIns="0" lIns="0" spcFirstLastPara="1" rIns="0" wrap="square" tIns="0">
            <a:normAutofit/>
          </a:bodyPr>
          <a:lstStyle>
            <a:lvl1pPr indent="-228600" lvl="0" marL="457200" marR="0" rtl="0" algn="l">
              <a:spcBef>
                <a:spcPts val="420"/>
              </a:spcBef>
              <a:spcAft>
                <a:spcPts val="0"/>
              </a:spcAft>
              <a:buClr>
                <a:schemeClr val="dk1"/>
              </a:buClr>
              <a:buSzPts val="2100"/>
              <a:buFont typeface="Arial"/>
              <a:buNone/>
              <a:defRPr b="1" i="0" sz="21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Georgia"/>
                <a:ea typeface="Georgia"/>
                <a:cs typeface="Georgia"/>
                <a:sym typeface="Georgia"/>
              </a:defRPr>
            </a:lvl2pPr>
            <a:lvl3pPr indent="-330200" lvl="2" marL="1371600" marR="0" rtl="0" algn="l">
              <a:spcBef>
                <a:spcPts val="320"/>
              </a:spcBef>
              <a:spcAft>
                <a:spcPts val="0"/>
              </a:spcAft>
              <a:buClr>
                <a:schemeClr val="dk1"/>
              </a:buClr>
              <a:buSzPts val="1600"/>
              <a:buFont typeface="Merriweather Sans"/>
              <a:buChar char="-"/>
              <a:defRPr b="0" i="1" sz="1600" u="none" cap="none" strike="noStrike">
                <a:solidFill>
                  <a:schemeClr val="dk1"/>
                </a:solidFill>
                <a:latin typeface="Georgia"/>
                <a:ea typeface="Georgia"/>
                <a:cs typeface="Georgia"/>
                <a:sym typeface="Georgia"/>
              </a:defRPr>
            </a:lvl3pPr>
            <a:lvl4pPr indent="-317500" lvl="3" marL="1828800" marR="0" rtl="0" algn="l">
              <a:spcBef>
                <a:spcPts val="280"/>
              </a:spcBef>
              <a:spcAft>
                <a:spcPts val="0"/>
              </a:spcAft>
              <a:buClr>
                <a:schemeClr val="dk1"/>
              </a:buClr>
              <a:buSzPts val="1400"/>
              <a:buFont typeface="Arial"/>
              <a:buChar char="•"/>
              <a:defRPr b="0" i="0" sz="1400" u="none" cap="none" strike="noStrike">
                <a:solidFill>
                  <a:schemeClr val="dk1"/>
                </a:solidFill>
                <a:latin typeface="Georgia"/>
                <a:ea typeface="Georgia"/>
                <a:cs typeface="Georgia"/>
                <a:sym typeface="Georgia"/>
              </a:defRPr>
            </a:lvl4pPr>
            <a:lvl5pPr indent="-311150" lvl="4" marL="2286000" marR="0" rtl="0" algn="l">
              <a:spcBef>
                <a:spcPts val="260"/>
              </a:spcBef>
              <a:spcAft>
                <a:spcPts val="0"/>
              </a:spcAft>
              <a:buClr>
                <a:schemeClr val="dk1"/>
              </a:buClr>
              <a:buSzPts val="1300"/>
              <a:buFont typeface="Courier New"/>
              <a:buChar char="o"/>
              <a:defRPr b="0" i="0" sz="13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12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12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1200"/>
              </a:spcBef>
              <a:spcAft>
                <a:spcPts val="120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71" name="Google Shape;71;p15"/>
          <p:cNvSpPr txBox="1"/>
          <p:nvPr>
            <p:ph idx="10" type="dt"/>
          </p:nvPr>
        </p:nvSpPr>
        <p:spPr>
          <a:xfrm>
            <a:off x="5056956" y="4635029"/>
            <a:ext cx="3619500" cy="139200"/>
          </a:xfrm>
          <a:prstGeom prst="rect">
            <a:avLst/>
          </a:prstGeom>
          <a:noFill/>
          <a:ln>
            <a:noFill/>
          </a:ln>
        </p:spPr>
        <p:txBody>
          <a:bodyPr anchorCtr="0" anchor="ctr" bIns="45700" lIns="91425" spcFirstLastPara="1" rIns="0"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72" name="Google Shape;72;p15"/>
          <p:cNvSpPr txBox="1"/>
          <p:nvPr>
            <p:ph idx="11" type="ftr"/>
          </p:nvPr>
        </p:nvSpPr>
        <p:spPr>
          <a:xfrm>
            <a:off x="5056956" y="4515966"/>
            <a:ext cx="3619500" cy="119100"/>
          </a:xfrm>
          <a:prstGeom prst="rect">
            <a:avLst/>
          </a:prstGeom>
          <a:noFill/>
          <a:ln>
            <a:noFill/>
          </a:ln>
        </p:spPr>
        <p:txBody>
          <a:bodyPr anchorCtr="0" anchor="ctr" bIns="45700" lIns="91425" spcFirstLastPara="1" rIns="0"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73" name="Google Shape;73;p15"/>
          <p:cNvSpPr txBox="1"/>
          <p:nvPr>
            <p:ph idx="12" type="sldNum"/>
          </p:nvPr>
        </p:nvSpPr>
        <p:spPr>
          <a:xfrm>
            <a:off x="5056956" y="4774333"/>
            <a:ext cx="3619500" cy="121500"/>
          </a:xfrm>
          <a:prstGeom prst="rect">
            <a:avLst/>
          </a:prstGeom>
          <a:noFill/>
          <a:ln>
            <a:noFill/>
          </a:ln>
        </p:spPr>
        <p:txBody>
          <a:bodyPr anchorCtr="0" anchor="ctr" bIns="45700" lIns="91425" spcFirstLastPara="1" rIns="0" wrap="square" tIns="45700">
            <a:normAutofit fontScale="25000" lnSpcReduction="20000"/>
          </a:bodyPr>
          <a:lstStyle>
            <a:lvl1pPr indent="0" lvl="0" marL="0" marR="0" rtl="0" algn="r">
              <a:spcBef>
                <a:spcPts val="0"/>
              </a:spcBef>
              <a:spcAft>
                <a:spcPts val="0"/>
              </a:spcAft>
              <a:buNone/>
              <a:defRPr b="0" i="0" sz="900" u="none" cap="none" strike="noStrike">
                <a:solidFill>
                  <a:srgbClr val="888888"/>
                </a:solidFill>
                <a:latin typeface="Arial"/>
                <a:ea typeface="Arial"/>
                <a:cs typeface="Arial"/>
                <a:sym typeface="Arial"/>
              </a:defRPr>
            </a:lvl1pPr>
            <a:lvl2pPr indent="0" lvl="1" marL="0" marR="0" rtl="0" algn="r">
              <a:spcBef>
                <a:spcPts val="0"/>
              </a:spcBef>
              <a:spcAft>
                <a:spcPts val="0"/>
              </a:spcAft>
              <a:buNone/>
              <a:defRPr b="0" i="0" sz="900" u="none" cap="none" strike="noStrike">
                <a:solidFill>
                  <a:srgbClr val="888888"/>
                </a:solidFill>
                <a:latin typeface="Arial"/>
                <a:ea typeface="Arial"/>
                <a:cs typeface="Arial"/>
                <a:sym typeface="Arial"/>
              </a:defRPr>
            </a:lvl2pPr>
            <a:lvl3pPr indent="0" lvl="2" marL="0" marR="0" rtl="0" algn="r">
              <a:spcBef>
                <a:spcPts val="0"/>
              </a:spcBef>
              <a:spcAft>
                <a:spcPts val="0"/>
              </a:spcAft>
              <a:buNone/>
              <a:defRPr b="0" i="0" sz="900" u="none" cap="none" strike="noStrike">
                <a:solidFill>
                  <a:srgbClr val="888888"/>
                </a:solidFill>
                <a:latin typeface="Arial"/>
                <a:ea typeface="Arial"/>
                <a:cs typeface="Arial"/>
                <a:sym typeface="Arial"/>
              </a:defRPr>
            </a:lvl3pPr>
            <a:lvl4pPr indent="0" lvl="3" marL="0" marR="0" rtl="0" algn="r">
              <a:spcBef>
                <a:spcPts val="0"/>
              </a:spcBef>
              <a:spcAft>
                <a:spcPts val="0"/>
              </a:spcAft>
              <a:buNone/>
              <a:defRPr b="0" i="0" sz="900" u="none" cap="none" strike="noStrike">
                <a:solidFill>
                  <a:srgbClr val="888888"/>
                </a:solidFill>
                <a:latin typeface="Arial"/>
                <a:ea typeface="Arial"/>
                <a:cs typeface="Arial"/>
                <a:sym typeface="Arial"/>
              </a:defRPr>
            </a:lvl4pPr>
            <a:lvl5pPr indent="0" lvl="4" marL="0" marR="0" rtl="0" algn="r">
              <a:spcBef>
                <a:spcPts val="0"/>
              </a:spcBef>
              <a:spcAft>
                <a:spcPts val="0"/>
              </a:spcAft>
              <a:buNone/>
              <a:defRPr b="0" i="0" sz="900" u="none" cap="none" strike="noStrike">
                <a:solidFill>
                  <a:srgbClr val="888888"/>
                </a:solidFill>
                <a:latin typeface="Arial"/>
                <a:ea typeface="Arial"/>
                <a:cs typeface="Arial"/>
                <a:sym typeface="Arial"/>
              </a:defRPr>
            </a:lvl5pPr>
            <a:lvl6pPr indent="0" lvl="5" marL="0" marR="0" rtl="0" algn="r">
              <a:spcBef>
                <a:spcPts val="0"/>
              </a:spcBef>
              <a:spcAft>
                <a:spcPts val="0"/>
              </a:spcAft>
              <a:buNone/>
              <a:defRPr b="0" i="0" sz="900" u="none" cap="none" strike="noStrike">
                <a:solidFill>
                  <a:srgbClr val="888888"/>
                </a:solidFill>
                <a:latin typeface="Arial"/>
                <a:ea typeface="Arial"/>
                <a:cs typeface="Arial"/>
                <a:sym typeface="Arial"/>
              </a:defRPr>
            </a:lvl6pPr>
            <a:lvl7pPr indent="0" lvl="6" marL="0" marR="0" rtl="0" algn="r">
              <a:spcBef>
                <a:spcPts val="0"/>
              </a:spcBef>
              <a:spcAft>
                <a:spcPts val="0"/>
              </a:spcAft>
              <a:buNone/>
              <a:defRPr b="0" i="0" sz="900" u="none" cap="none" strike="noStrike">
                <a:solidFill>
                  <a:srgbClr val="888888"/>
                </a:solidFill>
                <a:latin typeface="Arial"/>
                <a:ea typeface="Arial"/>
                <a:cs typeface="Arial"/>
                <a:sym typeface="Arial"/>
              </a:defRPr>
            </a:lvl7pPr>
            <a:lvl8pPr indent="0" lvl="7" marL="0" marR="0" rtl="0" algn="r">
              <a:spcBef>
                <a:spcPts val="0"/>
              </a:spcBef>
              <a:spcAft>
                <a:spcPts val="0"/>
              </a:spcAft>
              <a:buNone/>
              <a:defRPr b="0" i="0" sz="900" u="none" cap="none" strike="noStrike">
                <a:solidFill>
                  <a:srgbClr val="888888"/>
                </a:solidFill>
                <a:latin typeface="Arial"/>
                <a:ea typeface="Arial"/>
                <a:cs typeface="Arial"/>
                <a:sym typeface="Arial"/>
              </a:defRPr>
            </a:lvl8pPr>
            <a:lvl9pPr indent="0" lvl="8" marL="0" marR="0" rtl="0" algn="r">
              <a:spcBef>
                <a:spcPts val="0"/>
              </a:spcBef>
              <a:spcAft>
                <a:spcPts val="0"/>
              </a:spcAft>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nl"/>
              <a:t>‹#›</a:t>
            </a:fld>
            <a:endParaRPr/>
          </a:p>
        </p:txBody>
      </p:sp>
      <p:cxnSp>
        <p:nvCxnSpPr>
          <p:cNvPr id="74" name="Google Shape;74;p15"/>
          <p:cNvCxnSpPr/>
          <p:nvPr/>
        </p:nvCxnSpPr>
        <p:spPr>
          <a:xfrm>
            <a:off x="468313" y="4385706"/>
            <a:ext cx="8207400" cy="0"/>
          </a:xfrm>
          <a:prstGeom prst="straightConnector1">
            <a:avLst/>
          </a:prstGeom>
          <a:noFill/>
          <a:ln cap="flat" cmpd="sng" w="12700">
            <a:solidFill>
              <a:srgbClr val="005EB8"/>
            </a:solidFill>
            <a:prstDash val="solid"/>
            <a:round/>
            <a:headEnd len="sm" w="sm" type="none"/>
            <a:tailEnd len="sm" w="sm" type="none"/>
          </a:ln>
        </p:spPr>
      </p:cxnSp>
      <p:pic>
        <p:nvPicPr>
          <p:cNvPr id="75" name="Google Shape;75;p15"/>
          <p:cNvPicPr preferRelativeResize="0"/>
          <p:nvPr/>
        </p:nvPicPr>
        <p:blipFill rotWithShape="1">
          <a:blip r:embed="rId2">
            <a:alphaModFix/>
          </a:blip>
          <a:srcRect b="0" l="0" r="0" t="0"/>
          <a:stretch/>
        </p:blipFill>
        <p:spPr>
          <a:xfrm>
            <a:off x="144000" y="4241160"/>
            <a:ext cx="1902411" cy="868138"/>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Blue">
  <p:cSld name="Cover Blue">
    <p:bg>
      <p:bgPr>
        <a:solidFill>
          <a:srgbClr val="005EB8"/>
        </a:solidFill>
      </p:bgPr>
    </p:bg>
    <p:spTree>
      <p:nvGrpSpPr>
        <p:cNvPr id="80" name="Shape 80"/>
        <p:cNvGrpSpPr/>
        <p:nvPr/>
      </p:nvGrpSpPr>
      <p:grpSpPr>
        <a:xfrm>
          <a:off x="0" y="0"/>
          <a:ext cx="0" cy="0"/>
          <a:chOff x="0" y="0"/>
          <a:chExt cx="0" cy="0"/>
        </a:xfrm>
      </p:grpSpPr>
      <p:sp>
        <p:nvSpPr>
          <p:cNvPr id="81" name="Google Shape;81;p17"/>
          <p:cNvSpPr txBox="1"/>
          <p:nvPr>
            <p:ph type="ctrTitle"/>
          </p:nvPr>
        </p:nvSpPr>
        <p:spPr>
          <a:xfrm>
            <a:off x="468313" y="1275606"/>
            <a:ext cx="8207400" cy="2656800"/>
          </a:xfrm>
          <a:prstGeom prst="rect">
            <a:avLst/>
          </a:prstGeom>
          <a:noFill/>
          <a:ln>
            <a:noFill/>
          </a:ln>
        </p:spPr>
        <p:txBody>
          <a:bodyPr anchorCtr="0" anchor="b" bIns="0" lIns="0" spcFirstLastPara="1" rIns="0" wrap="square" tIns="0">
            <a:noAutofit/>
          </a:bodyPr>
          <a:lstStyle>
            <a:lvl1pPr lvl="0" marR="0" rtl="0" algn="l">
              <a:lnSpc>
                <a:spcPct val="80000"/>
              </a:lnSpc>
              <a:spcBef>
                <a:spcPts val="0"/>
              </a:spcBef>
              <a:spcAft>
                <a:spcPts val="0"/>
              </a:spcAft>
              <a:buSzPts val="1400"/>
              <a:buNone/>
              <a:defRPr b="1" i="0" sz="7200" u="none" cap="none" strike="noStrike">
                <a:solidFill>
                  <a:schemeClr val="lt1"/>
                </a:solidFill>
                <a:latin typeface="Arial"/>
                <a:ea typeface="Arial"/>
                <a:cs typeface="Arial"/>
                <a:sym typeface="Arial"/>
              </a:defRPr>
            </a:lvl1pPr>
            <a:lvl2pPr lvl="1"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2pPr>
            <a:lvl3pPr lvl="2"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3pPr>
            <a:lvl4pPr lvl="3"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4pPr>
            <a:lvl5pPr lvl="4"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5pPr>
            <a:lvl6pPr lvl="5"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6pPr>
            <a:lvl7pPr lvl="6"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7pPr>
            <a:lvl8pPr lvl="7"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8pPr>
            <a:lvl9pPr lvl="8"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9pPr>
          </a:lstStyle>
          <a:p/>
        </p:txBody>
      </p:sp>
      <p:sp>
        <p:nvSpPr>
          <p:cNvPr id="82" name="Google Shape;82;p17"/>
          <p:cNvSpPr txBox="1"/>
          <p:nvPr>
            <p:ph idx="1" type="subTitle"/>
          </p:nvPr>
        </p:nvSpPr>
        <p:spPr>
          <a:xfrm>
            <a:off x="468314" y="3986773"/>
            <a:ext cx="5495400" cy="594000"/>
          </a:xfrm>
          <a:prstGeom prst="rect">
            <a:avLst/>
          </a:prstGeom>
          <a:noFill/>
          <a:ln>
            <a:noFill/>
          </a:ln>
        </p:spPr>
        <p:txBody>
          <a:bodyPr anchorCtr="0" anchor="t" bIns="0" lIns="0" spcFirstLastPara="1" rIns="0" wrap="square" tIns="0">
            <a:noAutofit/>
          </a:bodyPr>
          <a:lstStyle>
            <a:lvl1pPr lvl="0" marR="0" rtl="0" algn="l">
              <a:spcBef>
                <a:spcPts val="0"/>
              </a:spcBef>
              <a:spcAft>
                <a:spcPts val="0"/>
              </a:spcAft>
              <a:buClr>
                <a:schemeClr val="lt1"/>
              </a:buClr>
              <a:buSzPts val="1600"/>
              <a:buFont typeface="Arial"/>
              <a:buNone/>
              <a:defRPr b="0" i="1" sz="1600" u="none" cap="none" strike="noStrike">
                <a:solidFill>
                  <a:schemeClr val="lt1"/>
                </a:solidFill>
                <a:latin typeface="Georgia"/>
                <a:ea typeface="Georgia"/>
                <a:cs typeface="Georgia"/>
                <a:sym typeface="Georgia"/>
              </a:defRPr>
            </a:lvl1pPr>
            <a:lvl2pPr lvl="1" marR="0" rtl="0" algn="ctr">
              <a:spcBef>
                <a:spcPts val="560"/>
              </a:spcBef>
              <a:spcAft>
                <a:spcPts val="0"/>
              </a:spcAft>
              <a:buClr>
                <a:srgbClr val="888888"/>
              </a:buClr>
              <a:buSzPts val="2800"/>
              <a:buFont typeface="Arial"/>
              <a:buNone/>
              <a:defRPr b="0" i="0" sz="2800" u="none" cap="none" strike="noStrike">
                <a:solidFill>
                  <a:srgbClr val="888888"/>
                </a:solidFill>
                <a:latin typeface="Arial"/>
                <a:ea typeface="Arial"/>
                <a:cs typeface="Arial"/>
                <a:sym typeface="Arial"/>
              </a:defRPr>
            </a:lvl2pPr>
            <a:lvl3pPr lvl="2" marR="0" rtl="0" algn="ctr">
              <a:spcBef>
                <a:spcPts val="480"/>
              </a:spcBef>
              <a:spcAft>
                <a:spcPts val="0"/>
              </a:spcAft>
              <a:buClr>
                <a:srgbClr val="888888"/>
              </a:buClr>
              <a:buSzPts val="2400"/>
              <a:buFont typeface="Arial"/>
              <a:buNone/>
              <a:defRPr b="0" i="0" sz="2400" u="none" cap="none" strike="noStrike">
                <a:solidFill>
                  <a:srgbClr val="888888"/>
                </a:solidFill>
                <a:latin typeface="Arial"/>
                <a:ea typeface="Arial"/>
                <a:cs typeface="Arial"/>
                <a:sym typeface="Arial"/>
              </a:defRPr>
            </a:lvl3pPr>
            <a:lvl4pPr lvl="3"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4pPr>
            <a:lvl5pPr lvl="4"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5pPr>
            <a:lvl6pPr lvl="5"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6pPr>
            <a:lvl7pPr lvl="6"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7pPr>
            <a:lvl8pPr lvl="7"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8pPr>
            <a:lvl9pPr lvl="8"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9pPr>
          </a:lstStyle>
          <a:p/>
        </p:txBody>
      </p:sp>
      <p:pic>
        <p:nvPicPr>
          <p:cNvPr id="83" name="Google Shape;83;p17"/>
          <p:cNvPicPr preferRelativeResize="0"/>
          <p:nvPr/>
        </p:nvPicPr>
        <p:blipFill rotWithShape="1">
          <a:blip r:embed="rId2">
            <a:alphaModFix/>
          </a:blip>
          <a:srcRect b="0" l="0" r="0" t="0"/>
          <a:stretch/>
        </p:blipFill>
        <p:spPr>
          <a:xfrm>
            <a:off x="18000" y="0"/>
            <a:ext cx="1488760" cy="1364457"/>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Blue">
  <p:cSld name="Content Blue">
    <p:spTree>
      <p:nvGrpSpPr>
        <p:cNvPr id="84" name="Shape 84"/>
        <p:cNvGrpSpPr/>
        <p:nvPr/>
      </p:nvGrpSpPr>
      <p:grpSpPr>
        <a:xfrm>
          <a:off x="0" y="0"/>
          <a:ext cx="0" cy="0"/>
          <a:chOff x="0" y="0"/>
          <a:chExt cx="0" cy="0"/>
        </a:xfrm>
      </p:grpSpPr>
      <p:sp>
        <p:nvSpPr>
          <p:cNvPr id="85" name="Google Shape;85;p18"/>
          <p:cNvSpPr txBox="1"/>
          <p:nvPr>
            <p:ph type="ctrTitle"/>
          </p:nvPr>
        </p:nvSpPr>
        <p:spPr>
          <a:xfrm>
            <a:off x="468313" y="238602"/>
            <a:ext cx="8207400" cy="897000"/>
          </a:xfrm>
          <a:prstGeom prst="rect">
            <a:avLst/>
          </a:prstGeom>
          <a:noFill/>
          <a:ln>
            <a:noFill/>
          </a:ln>
        </p:spPr>
        <p:txBody>
          <a:bodyPr anchorCtr="0" anchor="t" bIns="0" lIns="0" spcFirstLastPara="1" rIns="0" wrap="square" tIns="0">
            <a:noAutofit/>
          </a:bodyPr>
          <a:lstStyle>
            <a:lvl1pPr lvl="0" marR="0" rtl="0" algn="l">
              <a:lnSpc>
                <a:spcPct val="85000"/>
              </a:lnSpc>
              <a:spcBef>
                <a:spcPts val="0"/>
              </a:spcBef>
              <a:spcAft>
                <a:spcPts val="0"/>
              </a:spcAft>
              <a:buSzPts val="1400"/>
              <a:buNone/>
              <a:defRPr b="1" i="0" sz="3600" u="none" cap="none" strike="noStrike">
                <a:solidFill>
                  <a:srgbClr val="0065BD"/>
                </a:solidFill>
                <a:latin typeface="Arial"/>
                <a:ea typeface="Arial"/>
                <a:cs typeface="Arial"/>
                <a:sym typeface="Arial"/>
              </a:defRPr>
            </a:lvl1pPr>
            <a:lvl2pPr lvl="1"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2pPr>
            <a:lvl3pPr lvl="2"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3pPr>
            <a:lvl4pPr lvl="3"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4pPr>
            <a:lvl5pPr lvl="4"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5pPr>
            <a:lvl6pPr lvl="5"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6pPr>
            <a:lvl7pPr lvl="6"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7pPr>
            <a:lvl8pPr lvl="7"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8pPr>
            <a:lvl9pPr lvl="8"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9pPr>
          </a:lstStyle>
          <a:p/>
        </p:txBody>
      </p:sp>
      <p:sp>
        <p:nvSpPr>
          <p:cNvPr id="86" name="Google Shape;86;p18"/>
          <p:cNvSpPr txBox="1"/>
          <p:nvPr>
            <p:ph idx="1" type="body"/>
          </p:nvPr>
        </p:nvSpPr>
        <p:spPr>
          <a:xfrm>
            <a:off x="468314" y="1145992"/>
            <a:ext cx="8207400" cy="2991900"/>
          </a:xfrm>
          <a:prstGeom prst="rect">
            <a:avLst/>
          </a:prstGeom>
          <a:noFill/>
          <a:ln>
            <a:noFill/>
          </a:ln>
        </p:spPr>
        <p:txBody>
          <a:bodyPr anchorCtr="0" anchor="t" bIns="0" lIns="0" spcFirstLastPara="1" rIns="0" wrap="square" tIns="0">
            <a:noAutofit/>
          </a:bodyPr>
          <a:lstStyle>
            <a:lvl1pPr indent="-228600" lvl="0" marL="457200" marR="0" rtl="0" algn="l">
              <a:spcBef>
                <a:spcPts val="420"/>
              </a:spcBef>
              <a:spcAft>
                <a:spcPts val="0"/>
              </a:spcAft>
              <a:buClr>
                <a:schemeClr val="dk1"/>
              </a:buClr>
              <a:buSzPts val="2100"/>
              <a:buFont typeface="Arial"/>
              <a:buNone/>
              <a:defRPr b="1" i="0" sz="21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Georgia"/>
                <a:ea typeface="Georgia"/>
                <a:cs typeface="Georgia"/>
                <a:sym typeface="Georgia"/>
              </a:defRPr>
            </a:lvl2pPr>
            <a:lvl3pPr indent="-330200" lvl="2" marL="1371600" marR="0" rtl="0" algn="l">
              <a:spcBef>
                <a:spcPts val="320"/>
              </a:spcBef>
              <a:spcAft>
                <a:spcPts val="0"/>
              </a:spcAft>
              <a:buClr>
                <a:schemeClr val="dk1"/>
              </a:buClr>
              <a:buSzPts val="1600"/>
              <a:buFont typeface="Merriweather Sans"/>
              <a:buChar char="-"/>
              <a:defRPr b="0" i="1" sz="1600" u="none" cap="none" strike="noStrike">
                <a:solidFill>
                  <a:schemeClr val="dk1"/>
                </a:solidFill>
                <a:latin typeface="Georgia"/>
                <a:ea typeface="Georgia"/>
                <a:cs typeface="Georgia"/>
                <a:sym typeface="Georgia"/>
              </a:defRPr>
            </a:lvl3pPr>
            <a:lvl4pPr indent="-317500" lvl="3" marL="1828800" marR="0" rtl="0" algn="l">
              <a:spcBef>
                <a:spcPts val="280"/>
              </a:spcBef>
              <a:spcAft>
                <a:spcPts val="0"/>
              </a:spcAft>
              <a:buClr>
                <a:schemeClr val="dk1"/>
              </a:buClr>
              <a:buSzPts val="1400"/>
              <a:buFont typeface="Arial"/>
              <a:buChar char="•"/>
              <a:defRPr b="0" i="0" sz="1400" u="none" cap="none" strike="noStrike">
                <a:solidFill>
                  <a:schemeClr val="dk1"/>
                </a:solidFill>
                <a:latin typeface="Georgia"/>
                <a:ea typeface="Georgia"/>
                <a:cs typeface="Georgia"/>
                <a:sym typeface="Georgia"/>
              </a:defRPr>
            </a:lvl4pPr>
            <a:lvl5pPr indent="-311150" lvl="4" marL="2286000" marR="0" rtl="0" algn="l">
              <a:spcBef>
                <a:spcPts val="260"/>
              </a:spcBef>
              <a:spcAft>
                <a:spcPts val="0"/>
              </a:spcAft>
              <a:buClr>
                <a:schemeClr val="dk1"/>
              </a:buClr>
              <a:buSzPts val="1300"/>
              <a:buFont typeface="Courier New"/>
              <a:buChar char="o"/>
              <a:defRPr b="0" i="0" sz="13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87" name="Google Shape;87;p18"/>
          <p:cNvSpPr txBox="1"/>
          <p:nvPr>
            <p:ph idx="10" type="dt"/>
          </p:nvPr>
        </p:nvSpPr>
        <p:spPr>
          <a:xfrm>
            <a:off x="5056956" y="4635029"/>
            <a:ext cx="3619500" cy="139200"/>
          </a:xfrm>
          <a:prstGeom prst="rect">
            <a:avLst/>
          </a:prstGeom>
          <a:noFill/>
          <a:ln>
            <a:noFill/>
          </a:ln>
        </p:spPr>
        <p:txBody>
          <a:bodyPr anchorCtr="0" anchor="ctr" bIns="45700" lIns="91425" spcFirstLastPara="1" rIns="0"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8" name="Google Shape;88;p18"/>
          <p:cNvSpPr txBox="1"/>
          <p:nvPr>
            <p:ph idx="11" type="ftr"/>
          </p:nvPr>
        </p:nvSpPr>
        <p:spPr>
          <a:xfrm>
            <a:off x="5056956" y="4515966"/>
            <a:ext cx="3619500" cy="119100"/>
          </a:xfrm>
          <a:prstGeom prst="rect">
            <a:avLst/>
          </a:prstGeom>
          <a:noFill/>
          <a:ln>
            <a:noFill/>
          </a:ln>
        </p:spPr>
        <p:txBody>
          <a:bodyPr anchorCtr="0" anchor="ctr" bIns="45700" lIns="91425" spcFirstLastPara="1" rIns="0"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9" name="Google Shape;89;p18"/>
          <p:cNvSpPr txBox="1"/>
          <p:nvPr>
            <p:ph idx="12" type="sldNum"/>
          </p:nvPr>
        </p:nvSpPr>
        <p:spPr>
          <a:xfrm>
            <a:off x="5056956" y="4774333"/>
            <a:ext cx="3619500" cy="121500"/>
          </a:xfrm>
          <a:prstGeom prst="rect">
            <a:avLst/>
          </a:prstGeom>
          <a:noFill/>
          <a:ln>
            <a:noFill/>
          </a:ln>
        </p:spPr>
        <p:txBody>
          <a:bodyPr anchorCtr="0" anchor="ctr" bIns="45700" lIns="91425" spcFirstLastPara="1" rIns="0" wrap="square" tIns="45700">
            <a:noAutofit/>
          </a:bodyPr>
          <a:lstStyle>
            <a:lvl1pPr indent="0" lvl="0" marL="0" marR="0" rtl="0" algn="r">
              <a:spcBef>
                <a:spcPts val="0"/>
              </a:spcBef>
              <a:spcAft>
                <a:spcPts val="0"/>
              </a:spcAft>
              <a:buNone/>
              <a:defRPr b="0" i="0" sz="900" u="none" cap="none" strike="noStrike">
                <a:solidFill>
                  <a:srgbClr val="888888"/>
                </a:solidFill>
                <a:latin typeface="Arial"/>
                <a:ea typeface="Arial"/>
                <a:cs typeface="Arial"/>
                <a:sym typeface="Arial"/>
              </a:defRPr>
            </a:lvl1pPr>
            <a:lvl2pPr indent="0" lvl="1" marL="0" marR="0" rtl="0" algn="r">
              <a:spcBef>
                <a:spcPts val="0"/>
              </a:spcBef>
              <a:spcAft>
                <a:spcPts val="0"/>
              </a:spcAft>
              <a:buNone/>
              <a:defRPr b="0" i="0" sz="900" u="none" cap="none" strike="noStrike">
                <a:solidFill>
                  <a:srgbClr val="888888"/>
                </a:solidFill>
                <a:latin typeface="Arial"/>
                <a:ea typeface="Arial"/>
                <a:cs typeface="Arial"/>
                <a:sym typeface="Arial"/>
              </a:defRPr>
            </a:lvl2pPr>
            <a:lvl3pPr indent="0" lvl="2" marL="0" marR="0" rtl="0" algn="r">
              <a:spcBef>
                <a:spcPts val="0"/>
              </a:spcBef>
              <a:spcAft>
                <a:spcPts val="0"/>
              </a:spcAft>
              <a:buNone/>
              <a:defRPr b="0" i="0" sz="900" u="none" cap="none" strike="noStrike">
                <a:solidFill>
                  <a:srgbClr val="888888"/>
                </a:solidFill>
                <a:latin typeface="Arial"/>
                <a:ea typeface="Arial"/>
                <a:cs typeface="Arial"/>
                <a:sym typeface="Arial"/>
              </a:defRPr>
            </a:lvl3pPr>
            <a:lvl4pPr indent="0" lvl="3" marL="0" marR="0" rtl="0" algn="r">
              <a:spcBef>
                <a:spcPts val="0"/>
              </a:spcBef>
              <a:spcAft>
                <a:spcPts val="0"/>
              </a:spcAft>
              <a:buNone/>
              <a:defRPr b="0" i="0" sz="900" u="none" cap="none" strike="noStrike">
                <a:solidFill>
                  <a:srgbClr val="888888"/>
                </a:solidFill>
                <a:latin typeface="Arial"/>
                <a:ea typeface="Arial"/>
                <a:cs typeface="Arial"/>
                <a:sym typeface="Arial"/>
              </a:defRPr>
            </a:lvl4pPr>
            <a:lvl5pPr indent="0" lvl="4" marL="0" marR="0" rtl="0" algn="r">
              <a:spcBef>
                <a:spcPts val="0"/>
              </a:spcBef>
              <a:spcAft>
                <a:spcPts val="0"/>
              </a:spcAft>
              <a:buNone/>
              <a:defRPr b="0" i="0" sz="900" u="none" cap="none" strike="noStrike">
                <a:solidFill>
                  <a:srgbClr val="888888"/>
                </a:solidFill>
                <a:latin typeface="Arial"/>
                <a:ea typeface="Arial"/>
                <a:cs typeface="Arial"/>
                <a:sym typeface="Arial"/>
              </a:defRPr>
            </a:lvl5pPr>
            <a:lvl6pPr indent="0" lvl="5" marL="0" marR="0" rtl="0" algn="r">
              <a:spcBef>
                <a:spcPts val="0"/>
              </a:spcBef>
              <a:spcAft>
                <a:spcPts val="0"/>
              </a:spcAft>
              <a:buNone/>
              <a:defRPr b="0" i="0" sz="900" u="none" cap="none" strike="noStrike">
                <a:solidFill>
                  <a:srgbClr val="888888"/>
                </a:solidFill>
                <a:latin typeface="Arial"/>
                <a:ea typeface="Arial"/>
                <a:cs typeface="Arial"/>
                <a:sym typeface="Arial"/>
              </a:defRPr>
            </a:lvl6pPr>
            <a:lvl7pPr indent="0" lvl="6" marL="0" marR="0" rtl="0" algn="r">
              <a:spcBef>
                <a:spcPts val="0"/>
              </a:spcBef>
              <a:spcAft>
                <a:spcPts val="0"/>
              </a:spcAft>
              <a:buNone/>
              <a:defRPr b="0" i="0" sz="900" u="none" cap="none" strike="noStrike">
                <a:solidFill>
                  <a:srgbClr val="888888"/>
                </a:solidFill>
                <a:latin typeface="Arial"/>
                <a:ea typeface="Arial"/>
                <a:cs typeface="Arial"/>
                <a:sym typeface="Arial"/>
              </a:defRPr>
            </a:lvl7pPr>
            <a:lvl8pPr indent="0" lvl="7" marL="0" marR="0" rtl="0" algn="r">
              <a:spcBef>
                <a:spcPts val="0"/>
              </a:spcBef>
              <a:spcAft>
                <a:spcPts val="0"/>
              </a:spcAft>
              <a:buNone/>
              <a:defRPr b="0" i="0" sz="900" u="none" cap="none" strike="noStrike">
                <a:solidFill>
                  <a:srgbClr val="888888"/>
                </a:solidFill>
                <a:latin typeface="Arial"/>
                <a:ea typeface="Arial"/>
                <a:cs typeface="Arial"/>
                <a:sym typeface="Arial"/>
              </a:defRPr>
            </a:lvl8pPr>
            <a:lvl9pPr indent="0" lvl="8" marL="0" marR="0" rtl="0" algn="r">
              <a:spcBef>
                <a:spcPts val="0"/>
              </a:spcBef>
              <a:spcAft>
                <a:spcPts val="0"/>
              </a:spcAft>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nl"/>
              <a:t>‹#›</a:t>
            </a:fld>
            <a:endParaRPr/>
          </a:p>
        </p:txBody>
      </p:sp>
      <p:cxnSp>
        <p:nvCxnSpPr>
          <p:cNvPr id="90" name="Google Shape;90;p18"/>
          <p:cNvCxnSpPr/>
          <p:nvPr/>
        </p:nvCxnSpPr>
        <p:spPr>
          <a:xfrm>
            <a:off x="468313" y="4385706"/>
            <a:ext cx="8207400" cy="0"/>
          </a:xfrm>
          <a:prstGeom prst="straightConnector1">
            <a:avLst/>
          </a:prstGeom>
          <a:noFill/>
          <a:ln cap="flat" cmpd="sng" w="12700">
            <a:solidFill>
              <a:srgbClr val="005EB8"/>
            </a:solidFill>
            <a:prstDash val="solid"/>
            <a:round/>
            <a:headEnd len="sm" w="sm" type="none"/>
            <a:tailEnd len="sm" w="sm" type="none"/>
          </a:ln>
        </p:spPr>
      </p:cxnSp>
      <p:pic>
        <p:nvPicPr>
          <p:cNvPr id="91" name="Google Shape;91;p18"/>
          <p:cNvPicPr preferRelativeResize="0"/>
          <p:nvPr/>
        </p:nvPicPr>
        <p:blipFill rotWithShape="1">
          <a:blip r:embed="rId2">
            <a:alphaModFix/>
          </a:blip>
          <a:srcRect b="0" l="0" r="0" t="0"/>
          <a:stretch/>
        </p:blipFill>
        <p:spPr>
          <a:xfrm>
            <a:off x="144000" y="4241160"/>
            <a:ext cx="1902411" cy="868138"/>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Väliotsikko">
  <p:cSld name="1_Väliotsikko">
    <p:bg>
      <p:bgPr>
        <a:solidFill>
          <a:schemeClr val="dk1"/>
        </a:solidFill>
      </p:bgPr>
    </p:bg>
    <p:spTree>
      <p:nvGrpSpPr>
        <p:cNvPr id="92" name="Shape 92"/>
        <p:cNvGrpSpPr/>
        <p:nvPr/>
      </p:nvGrpSpPr>
      <p:grpSpPr>
        <a:xfrm>
          <a:off x="0" y="0"/>
          <a:ext cx="0" cy="0"/>
          <a:chOff x="0" y="0"/>
          <a:chExt cx="0" cy="0"/>
        </a:xfrm>
      </p:grpSpPr>
      <p:cxnSp>
        <p:nvCxnSpPr>
          <p:cNvPr id="93" name="Google Shape;93;p19"/>
          <p:cNvCxnSpPr/>
          <p:nvPr/>
        </p:nvCxnSpPr>
        <p:spPr>
          <a:xfrm>
            <a:off x="539750" y="4324350"/>
            <a:ext cx="8085000" cy="0"/>
          </a:xfrm>
          <a:prstGeom prst="straightConnector1">
            <a:avLst/>
          </a:prstGeom>
          <a:noFill/>
          <a:ln cap="flat" cmpd="sng" w="12700">
            <a:solidFill>
              <a:schemeClr val="lt1"/>
            </a:solidFill>
            <a:prstDash val="solid"/>
            <a:round/>
            <a:headEnd len="sm" w="sm" type="none"/>
            <a:tailEnd len="sm" w="sm" type="none"/>
          </a:ln>
        </p:spPr>
      </p:cxnSp>
      <p:pic>
        <p:nvPicPr>
          <p:cNvPr id="94" name="Google Shape;94;p19"/>
          <p:cNvPicPr preferRelativeResize="0"/>
          <p:nvPr/>
        </p:nvPicPr>
        <p:blipFill rotWithShape="1">
          <a:blip r:embed="rId2">
            <a:alphaModFix/>
          </a:blip>
          <a:srcRect b="0" l="0" r="0" t="0"/>
          <a:stretch/>
        </p:blipFill>
        <p:spPr>
          <a:xfrm>
            <a:off x="212726" y="4238626"/>
            <a:ext cx="2301716" cy="816768"/>
          </a:xfrm>
          <a:prstGeom prst="rect">
            <a:avLst/>
          </a:prstGeom>
          <a:noFill/>
          <a:ln>
            <a:noFill/>
          </a:ln>
        </p:spPr>
      </p:pic>
      <p:sp>
        <p:nvSpPr>
          <p:cNvPr id="95" name="Google Shape;95;p19"/>
          <p:cNvSpPr txBox="1"/>
          <p:nvPr>
            <p:ph type="ctrTitle"/>
          </p:nvPr>
        </p:nvSpPr>
        <p:spPr>
          <a:xfrm>
            <a:off x="584309" y="1434199"/>
            <a:ext cx="7975500" cy="1977000"/>
          </a:xfrm>
          <a:prstGeom prst="rect">
            <a:avLst/>
          </a:prstGeom>
          <a:noFill/>
          <a:ln>
            <a:noFill/>
          </a:ln>
        </p:spPr>
        <p:txBody>
          <a:bodyPr anchorCtr="0" anchor="t" bIns="0" lIns="0" spcFirstLastPara="1" rIns="0" wrap="square" tIns="0">
            <a:noAutofit/>
          </a:bodyPr>
          <a:lstStyle>
            <a:lvl1pPr lvl="0" marR="0" rtl="0" algn="l">
              <a:lnSpc>
                <a:spcPct val="80000"/>
              </a:lnSpc>
              <a:spcBef>
                <a:spcPts val="0"/>
              </a:spcBef>
              <a:spcAft>
                <a:spcPts val="0"/>
              </a:spcAft>
              <a:buSzPts val="1400"/>
              <a:buNone/>
              <a:defRPr b="1" i="0" sz="6000" u="none" cap="none" strike="noStrike">
                <a:solidFill>
                  <a:schemeClr val="lt1"/>
                </a:solidFill>
                <a:latin typeface="Arial"/>
                <a:ea typeface="Arial"/>
                <a:cs typeface="Arial"/>
                <a:sym typeface="Arial"/>
              </a:defRPr>
            </a:lvl1pPr>
            <a:lvl2pPr lvl="1"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2pPr>
            <a:lvl3pPr lvl="2"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3pPr>
            <a:lvl4pPr lvl="3"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4pPr>
            <a:lvl5pPr lvl="4"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5pPr>
            <a:lvl6pPr lvl="5"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6pPr>
            <a:lvl7pPr lvl="6"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7pPr>
            <a:lvl8pPr lvl="7"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8pPr>
            <a:lvl9pPr lvl="8"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6" name="Shape 96"/>
        <p:cNvGrpSpPr/>
        <p:nvPr/>
      </p:nvGrpSpPr>
      <p:grpSpPr>
        <a:xfrm>
          <a:off x="0" y="0"/>
          <a:ext cx="0" cy="0"/>
          <a:chOff x="0" y="0"/>
          <a:chExt cx="0" cy="0"/>
        </a:xfrm>
      </p:grpSpPr>
      <p:sp>
        <p:nvSpPr>
          <p:cNvPr id="97" name="Google Shape;97;p20"/>
          <p:cNvSpPr txBox="1"/>
          <p:nvPr>
            <p:ph type="ctrTitle"/>
          </p:nvPr>
        </p:nvSpPr>
        <p:spPr>
          <a:xfrm>
            <a:off x="311708" y="744574"/>
            <a:ext cx="8520600" cy="2052600"/>
          </a:xfrm>
          <a:prstGeom prst="rect">
            <a:avLst/>
          </a:prstGeom>
          <a:noFill/>
          <a:ln>
            <a:noFill/>
          </a:ln>
        </p:spPr>
        <p:txBody>
          <a:bodyPr anchorCtr="0" anchor="b" bIns="91425" lIns="91425" spcFirstLastPara="1" rIns="91425" wrap="square" tIns="91425">
            <a:noAutofit/>
          </a:bodyPr>
          <a:lstStyle>
            <a:lvl1pPr lvl="0" marR="0" rtl="0" algn="ctr">
              <a:spcBef>
                <a:spcPts val="0"/>
              </a:spcBef>
              <a:spcAft>
                <a:spcPts val="0"/>
              </a:spcAft>
              <a:buClr>
                <a:schemeClr val="dk1"/>
              </a:buClr>
              <a:buSzPts val="5200"/>
              <a:buFont typeface="Arial"/>
              <a:buNone/>
              <a:defRPr b="0" i="0" sz="5200" u="none" cap="none" strike="noStrike">
                <a:solidFill>
                  <a:schemeClr val="dk1"/>
                </a:solidFill>
                <a:latin typeface="Arial"/>
                <a:ea typeface="Arial"/>
                <a:cs typeface="Arial"/>
                <a:sym typeface="Arial"/>
              </a:defRPr>
            </a:lvl1pPr>
            <a:lvl2pPr lvl="1" marR="0" rtl="0" algn="ctr">
              <a:spcBef>
                <a:spcPts val="0"/>
              </a:spcBef>
              <a:spcAft>
                <a:spcPts val="0"/>
              </a:spcAft>
              <a:buClr>
                <a:schemeClr val="dk1"/>
              </a:buClr>
              <a:buSzPts val="5200"/>
              <a:buFont typeface="Arial"/>
              <a:buNone/>
              <a:defRPr b="0" i="0" sz="5200" u="none" cap="none" strike="noStrike">
                <a:solidFill>
                  <a:schemeClr val="dk1"/>
                </a:solidFill>
                <a:latin typeface="Arial"/>
                <a:ea typeface="Arial"/>
                <a:cs typeface="Arial"/>
                <a:sym typeface="Arial"/>
              </a:defRPr>
            </a:lvl2pPr>
            <a:lvl3pPr lvl="2" marR="0" rtl="0" algn="ctr">
              <a:spcBef>
                <a:spcPts val="0"/>
              </a:spcBef>
              <a:spcAft>
                <a:spcPts val="0"/>
              </a:spcAft>
              <a:buClr>
                <a:schemeClr val="dk1"/>
              </a:buClr>
              <a:buSzPts val="5200"/>
              <a:buFont typeface="Arial"/>
              <a:buNone/>
              <a:defRPr b="0" i="0" sz="5200" u="none" cap="none" strike="noStrike">
                <a:solidFill>
                  <a:schemeClr val="dk1"/>
                </a:solidFill>
                <a:latin typeface="Arial"/>
                <a:ea typeface="Arial"/>
                <a:cs typeface="Arial"/>
                <a:sym typeface="Arial"/>
              </a:defRPr>
            </a:lvl3pPr>
            <a:lvl4pPr lvl="3" marR="0" rtl="0" algn="ctr">
              <a:spcBef>
                <a:spcPts val="0"/>
              </a:spcBef>
              <a:spcAft>
                <a:spcPts val="0"/>
              </a:spcAft>
              <a:buClr>
                <a:schemeClr val="dk1"/>
              </a:buClr>
              <a:buSzPts val="5200"/>
              <a:buFont typeface="Arial"/>
              <a:buNone/>
              <a:defRPr b="0" i="0" sz="5200" u="none" cap="none" strike="noStrike">
                <a:solidFill>
                  <a:schemeClr val="dk1"/>
                </a:solidFill>
                <a:latin typeface="Arial"/>
                <a:ea typeface="Arial"/>
                <a:cs typeface="Arial"/>
                <a:sym typeface="Arial"/>
              </a:defRPr>
            </a:lvl4pPr>
            <a:lvl5pPr lvl="4" marR="0" rtl="0" algn="ctr">
              <a:spcBef>
                <a:spcPts val="0"/>
              </a:spcBef>
              <a:spcAft>
                <a:spcPts val="0"/>
              </a:spcAft>
              <a:buClr>
                <a:schemeClr val="dk1"/>
              </a:buClr>
              <a:buSzPts val="5200"/>
              <a:buFont typeface="Arial"/>
              <a:buNone/>
              <a:defRPr b="0" i="0" sz="5200" u="none" cap="none" strike="noStrike">
                <a:solidFill>
                  <a:schemeClr val="dk1"/>
                </a:solidFill>
                <a:latin typeface="Arial"/>
                <a:ea typeface="Arial"/>
                <a:cs typeface="Arial"/>
                <a:sym typeface="Arial"/>
              </a:defRPr>
            </a:lvl5pPr>
            <a:lvl6pPr lvl="5" marR="0" rtl="0" algn="ctr">
              <a:spcBef>
                <a:spcPts val="0"/>
              </a:spcBef>
              <a:spcAft>
                <a:spcPts val="0"/>
              </a:spcAft>
              <a:buClr>
                <a:schemeClr val="dk1"/>
              </a:buClr>
              <a:buSzPts val="5200"/>
              <a:buFont typeface="Arial"/>
              <a:buNone/>
              <a:defRPr b="0" i="0" sz="5200" u="none" cap="none" strike="noStrike">
                <a:solidFill>
                  <a:schemeClr val="dk1"/>
                </a:solidFill>
                <a:latin typeface="Arial"/>
                <a:ea typeface="Arial"/>
                <a:cs typeface="Arial"/>
                <a:sym typeface="Arial"/>
              </a:defRPr>
            </a:lvl6pPr>
            <a:lvl7pPr lvl="6" marR="0" rtl="0" algn="ctr">
              <a:spcBef>
                <a:spcPts val="0"/>
              </a:spcBef>
              <a:spcAft>
                <a:spcPts val="0"/>
              </a:spcAft>
              <a:buClr>
                <a:schemeClr val="dk1"/>
              </a:buClr>
              <a:buSzPts val="5200"/>
              <a:buFont typeface="Arial"/>
              <a:buNone/>
              <a:defRPr b="0" i="0" sz="5200" u="none" cap="none" strike="noStrike">
                <a:solidFill>
                  <a:schemeClr val="dk1"/>
                </a:solidFill>
                <a:latin typeface="Arial"/>
                <a:ea typeface="Arial"/>
                <a:cs typeface="Arial"/>
                <a:sym typeface="Arial"/>
              </a:defRPr>
            </a:lvl7pPr>
            <a:lvl8pPr lvl="7" marR="0" rtl="0" algn="ctr">
              <a:spcBef>
                <a:spcPts val="0"/>
              </a:spcBef>
              <a:spcAft>
                <a:spcPts val="0"/>
              </a:spcAft>
              <a:buClr>
                <a:schemeClr val="dk1"/>
              </a:buClr>
              <a:buSzPts val="5200"/>
              <a:buFont typeface="Arial"/>
              <a:buNone/>
              <a:defRPr b="0" i="0" sz="5200" u="none" cap="none" strike="noStrike">
                <a:solidFill>
                  <a:schemeClr val="dk1"/>
                </a:solidFill>
                <a:latin typeface="Arial"/>
                <a:ea typeface="Arial"/>
                <a:cs typeface="Arial"/>
                <a:sym typeface="Arial"/>
              </a:defRPr>
            </a:lvl8pPr>
            <a:lvl9pPr lvl="8" marR="0" rtl="0" algn="ctr">
              <a:spcBef>
                <a:spcPts val="0"/>
              </a:spcBef>
              <a:spcAft>
                <a:spcPts val="0"/>
              </a:spcAft>
              <a:buClr>
                <a:schemeClr val="dk1"/>
              </a:buClr>
              <a:buSzPts val="5200"/>
              <a:buFont typeface="Arial"/>
              <a:buNone/>
              <a:defRPr b="0" i="0" sz="5200" u="none" cap="none" strike="noStrike">
                <a:solidFill>
                  <a:schemeClr val="dk1"/>
                </a:solidFill>
                <a:latin typeface="Arial"/>
                <a:ea typeface="Arial"/>
                <a:cs typeface="Arial"/>
                <a:sym typeface="Arial"/>
              </a:defRPr>
            </a:lvl9pPr>
          </a:lstStyle>
          <a:p/>
        </p:txBody>
      </p:sp>
      <p:sp>
        <p:nvSpPr>
          <p:cNvPr id="98" name="Google Shape;98;p20"/>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ctr">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ctr">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ctr">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ctr">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ctr">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ctr">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ctr">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ctr">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99" name="Google Shape;99;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spcBef>
                <a:spcPts val="0"/>
              </a:spcBef>
              <a:spcAft>
                <a:spcPts val="0"/>
              </a:spcAft>
              <a:buClr>
                <a:srgbClr val="888888"/>
              </a:buClr>
              <a:buSzPts val="900"/>
              <a:buFont typeface="Arial"/>
              <a:buNone/>
              <a:defRPr b="0" i="0" sz="900" u="none" cap="none" strike="noStrike">
                <a:solidFill>
                  <a:srgbClr val="888888"/>
                </a:solidFill>
                <a:latin typeface="Arial"/>
                <a:ea typeface="Arial"/>
                <a:cs typeface="Arial"/>
                <a:sym typeface="Arial"/>
              </a:defRPr>
            </a:lvl1pPr>
            <a:lvl2pPr indent="0" lvl="1" marL="0" marR="0" rtl="0" algn="r">
              <a:spcBef>
                <a:spcPts val="0"/>
              </a:spcBef>
              <a:spcAft>
                <a:spcPts val="0"/>
              </a:spcAft>
              <a:buClr>
                <a:srgbClr val="888888"/>
              </a:buClr>
              <a:buSzPts val="900"/>
              <a:buFont typeface="Arial"/>
              <a:buNone/>
              <a:defRPr b="0" i="0" sz="900" u="none" cap="none" strike="noStrike">
                <a:solidFill>
                  <a:srgbClr val="888888"/>
                </a:solidFill>
                <a:latin typeface="Arial"/>
                <a:ea typeface="Arial"/>
                <a:cs typeface="Arial"/>
                <a:sym typeface="Arial"/>
              </a:defRPr>
            </a:lvl2pPr>
            <a:lvl3pPr indent="0" lvl="2" marL="0" marR="0" rtl="0" algn="r">
              <a:spcBef>
                <a:spcPts val="0"/>
              </a:spcBef>
              <a:spcAft>
                <a:spcPts val="0"/>
              </a:spcAft>
              <a:buClr>
                <a:srgbClr val="888888"/>
              </a:buClr>
              <a:buSzPts val="900"/>
              <a:buFont typeface="Arial"/>
              <a:buNone/>
              <a:defRPr b="0" i="0" sz="900" u="none" cap="none" strike="noStrike">
                <a:solidFill>
                  <a:srgbClr val="888888"/>
                </a:solidFill>
                <a:latin typeface="Arial"/>
                <a:ea typeface="Arial"/>
                <a:cs typeface="Arial"/>
                <a:sym typeface="Arial"/>
              </a:defRPr>
            </a:lvl3pPr>
            <a:lvl4pPr indent="0" lvl="3" marL="0" marR="0" rtl="0" algn="r">
              <a:spcBef>
                <a:spcPts val="0"/>
              </a:spcBef>
              <a:spcAft>
                <a:spcPts val="0"/>
              </a:spcAft>
              <a:buClr>
                <a:srgbClr val="888888"/>
              </a:buClr>
              <a:buSzPts val="900"/>
              <a:buFont typeface="Arial"/>
              <a:buNone/>
              <a:defRPr b="0" i="0" sz="900" u="none" cap="none" strike="noStrike">
                <a:solidFill>
                  <a:srgbClr val="888888"/>
                </a:solidFill>
                <a:latin typeface="Arial"/>
                <a:ea typeface="Arial"/>
                <a:cs typeface="Arial"/>
                <a:sym typeface="Arial"/>
              </a:defRPr>
            </a:lvl4pPr>
            <a:lvl5pPr indent="0" lvl="4" marL="0" marR="0" rtl="0" algn="r">
              <a:spcBef>
                <a:spcPts val="0"/>
              </a:spcBef>
              <a:spcAft>
                <a:spcPts val="0"/>
              </a:spcAft>
              <a:buClr>
                <a:srgbClr val="888888"/>
              </a:buClr>
              <a:buSzPts val="900"/>
              <a:buFont typeface="Arial"/>
              <a:buNone/>
              <a:defRPr b="0" i="0" sz="900" u="none" cap="none" strike="noStrike">
                <a:solidFill>
                  <a:srgbClr val="888888"/>
                </a:solidFill>
                <a:latin typeface="Arial"/>
                <a:ea typeface="Arial"/>
                <a:cs typeface="Arial"/>
                <a:sym typeface="Arial"/>
              </a:defRPr>
            </a:lvl5pPr>
            <a:lvl6pPr indent="0" lvl="5" marL="0" marR="0" rtl="0" algn="r">
              <a:spcBef>
                <a:spcPts val="0"/>
              </a:spcBef>
              <a:spcAft>
                <a:spcPts val="0"/>
              </a:spcAft>
              <a:buClr>
                <a:srgbClr val="888888"/>
              </a:buClr>
              <a:buSzPts val="900"/>
              <a:buFont typeface="Arial"/>
              <a:buNone/>
              <a:defRPr b="0" i="0" sz="900" u="none" cap="none" strike="noStrike">
                <a:solidFill>
                  <a:srgbClr val="888888"/>
                </a:solidFill>
                <a:latin typeface="Arial"/>
                <a:ea typeface="Arial"/>
                <a:cs typeface="Arial"/>
                <a:sym typeface="Arial"/>
              </a:defRPr>
            </a:lvl6pPr>
            <a:lvl7pPr indent="0" lvl="6" marL="0" marR="0" rtl="0" algn="r">
              <a:spcBef>
                <a:spcPts val="0"/>
              </a:spcBef>
              <a:spcAft>
                <a:spcPts val="0"/>
              </a:spcAft>
              <a:buClr>
                <a:srgbClr val="888888"/>
              </a:buClr>
              <a:buSzPts val="900"/>
              <a:buFont typeface="Arial"/>
              <a:buNone/>
              <a:defRPr b="0" i="0" sz="900" u="none" cap="none" strike="noStrike">
                <a:solidFill>
                  <a:srgbClr val="888888"/>
                </a:solidFill>
                <a:latin typeface="Arial"/>
                <a:ea typeface="Arial"/>
                <a:cs typeface="Arial"/>
                <a:sym typeface="Arial"/>
              </a:defRPr>
            </a:lvl7pPr>
            <a:lvl8pPr indent="0" lvl="7" marL="0" marR="0" rtl="0" algn="r">
              <a:spcBef>
                <a:spcPts val="0"/>
              </a:spcBef>
              <a:spcAft>
                <a:spcPts val="0"/>
              </a:spcAft>
              <a:buClr>
                <a:srgbClr val="888888"/>
              </a:buClr>
              <a:buSzPts val="900"/>
              <a:buFont typeface="Arial"/>
              <a:buNone/>
              <a:defRPr b="0" i="0" sz="900" u="none" cap="none" strike="noStrike">
                <a:solidFill>
                  <a:srgbClr val="888888"/>
                </a:solidFill>
                <a:latin typeface="Arial"/>
                <a:ea typeface="Arial"/>
                <a:cs typeface="Arial"/>
                <a:sym typeface="Arial"/>
              </a:defRPr>
            </a:lvl8pPr>
            <a:lvl9pPr indent="0" lvl="8" marL="0" marR="0" rtl="0" algn="r">
              <a:spcBef>
                <a:spcPts val="0"/>
              </a:spcBef>
              <a:spcAft>
                <a:spcPts val="0"/>
              </a:spcAft>
              <a:buClr>
                <a:srgbClr val="888888"/>
              </a:buClr>
              <a:buSzPts val="900"/>
              <a:buFont typeface="Arial"/>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00" name="Shape 100"/>
        <p:cNvGrpSpPr/>
        <p:nvPr/>
      </p:nvGrpSpPr>
      <p:grpSpPr>
        <a:xfrm>
          <a:off x="0" y="0"/>
          <a:ext cx="0" cy="0"/>
          <a:chOff x="0" y="0"/>
          <a:chExt cx="0" cy="0"/>
        </a:xfrm>
      </p:grpSpPr>
      <p:sp>
        <p:nvSpPr>
          <p:cNvPr id="101" name="Google Shape;101;p2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ctr">
              <a:spcBef>
                <a:spcPts val="0"/>
              </a:spcBef>
              <a:spcAft>
                <a:spcPts val="0"/>
              </a:spcAft>
              <a:buClr>
                <a:schemeClr val="dk1"/>
              </a:buClr>
              <a:buSzPts val="2800"/>
              <a:buFont typeface="Arial"/>
              <a:buNone/>
              <a:defRPr b="0" i="0" sz="4400" u="none" cap="none" strike="noStrike">
                <a:solidFill>
                  <a:schemeClr val="dk1"/>
                </a:solidFill>
                <a:latin typeface="Arial"/>
                <a:ea typeface="Arial"/>
                <a:cs typeface="Arial"/>
                <a:sym typeface="Arial"/>
              </a:defRPr>
            </a:lvl1pPr>
            <a:lvl2pPr lvl="1" marR="0" rtl="0" algn="ctr">
              <a:spcBef>
                <a:spcPts val="0"/>
              </a:spcBef>
              <a:spcAft>
                <a:spcPts val="0"/>
              </a:spcAft>
              <a:buClr>
                <a:schemeClr val="dk1"/>
              </a:buClr>
              <a:buSzPts val="2800"/>
              <a:buFont typeface="Arial"/>
              <a:buNone/>
              <a:defRPr b="0" i="0" sz="4400" u="none" cap="none" strike="noStrike">
                <a:solidFill>
                  <a:schemeClr val="dk1"/>
                </a:solidFill>
                <a:latin typeface="Arial"/>
                <a:ea typeface="Arial"/>
                <a:cs typeface="Arial"/>
                <a:sym typeface="Arial"/>
              </a:defRPr>
            </a:lvl2pPr>
            <a:lvl3pPr lvl="2" marR="0" rtl="0" algn="ctr">
              <a:spcBef>
                <a:spcPts val="0"/>
              </a:spcBef>
              <a:spcAft>
                <a:spcPts val="0"/>
              </a:spcAft>
              <a:buClr>
                <a:schemeClr val="dk1"/>
              </a:buClr>
              <a:buSzPts val="2800"/>
              <a:buFont typeface="Arial"/>
              <a:buNone/>
              <a:defRPr b="0" i="0" sz="4400" u="none" cap="none" strike="noStrike">
                <a:solidFill>
                  <a:schemeClr val="dk1"/>
                </a:solidFill>
                <a:latin typeface="Arial"/>
                <a:ea typeface="Arial"/>
                <a:cs typeface="Arial"/>
                <a:sym typeface="Arial"/>
              </a:defRPr>
            </a:lvl3pPr>
            <a:lvl4pPr lvl="3" marR="0" rtl="0" algn="ctr">
              <a:spcBef>
                <a:spcPts val="0"/>
              </a:spcBef>
              <a:spcAft>
                <a:spcPts val="0"/>
              </a:spcAft>
              <a:buClr>
                <a:schemeClr val="dk1"/>
              </a:buClr>
              <a:buSzPts val="2800"/>
              <a:buFont typeface="Arial"/>
              <a:buNone/>
              <a:defRPr b="0" i="0" sz="4400" u="none" cap="none" strike="noStrike">
                <a:solidFill>
                  <a:schemeClr val="dk1"/>
                </a:solidFill>
                <a:latin typeface="Arial"/>
                <a:ea typeface="Arial"/>
                <a:cs typeface="Arial"/>
                <a:sym typeface="Arial"/>
              </a:defRPr>
            </a:lvl4pPr>
            <a:lvl5pPr lvl="4" marR="0" rtl="0" algn="ctr">
              <a:spcBef>
                <a:spcPts val="0"/>
              </a:spcBef>
              <a:spcAft>
                <a:spcPts val="0"/>
              </a:spcAft>
              <a:buClr>
                <a:schemeClr val="dk1"/>
              </a:buClr>
              <a:buSzPts val="2800"/>
              <a:buFont typeface="Arial"/>
              <a:buNone/>
              <a:defRPr b="0" i="0" sz="4400" u="none" cap="none" strike="noStrike">
                <a:solidFill>
                  <a:schemeClr val="dk1"/>
                </a:solidFill>
                <a:latin typeface="Arial"/>
                <a:ea typeface="Arial"/>
                <a:cs typeface="Arial"/>
                <a:sym typeface="Arial"/>
              </a:defRPr>
            </a:lvl5pPr>
            <a:lvl6pPr lvl="5" marR="0" rtl="0" algn="ctr">
              <a:spcBef>
                <a:spcPts val="0"/>
              </a:spcBef>
              <a:spcAft>
                <a:spcPts val="0"/>
              </a:spcAft>
              <a:buClr>
                <a:schemeClr val="dk1"/>
              </a:buClr>
              <a:buSzPts val="2800"/>
              <a:buFont typeface="Arial"/>
              <a:buNone/>
              <a:defRPr b="0" i="0" sz="4400" u="none" cap="none" strike="noStrike">
                <a:solidFill>
                  <a:schemeClr val="dk1"/>
                </a:solidFill>
                <a:latin typeface="Arial"/>
                <a:ea typeface="Arial"/>
                <a:cs typeface="Arial"/>
                <a:sym typeface="Arial"/>
              </a:defRPr>
            </a:lvl6pPr>
            <a:lvl7pPr lvl="6" marR="0" rtl="0" algn="ctr">
              <a:spcBef>
                <a:spcPts val="0"/>
              </a:spcBef>
              <a:spcAft>
                <a:spcPts val="0"/>
              </a:spcAft>
              <a:buClr>
                <a:schemeClr val="dk1"/>
              </a:buClr>
              <a:buSzPts val="2800"/>
              <a:buFont typeface="Arial"/>
              <a:buNone/>
              <a:defRPr b="0" i="0" sz="4400" u="none" cap="none" strike="noStrike">
                <a:solidFill>
                  <a:schemeClr val="dk1"/>
                </a:solidFill>
                <a:latin typeface="Arial"/>
                <a:ea typeface="Arial"/>
                <a:cs typeface="Arial"/>
                <a:sym typeface="Arial"/>
              </a:defRPr>
            </a:lvl7pPr>
            <a:lvl8pPr lvl="7" marR="0" rtl="0" algn="ctr">
              <a:spcBef>
                <a:spcPts val="0"/>
              </a:spcBef>
              <a:spcAft>
                <a:spcPts val="0"/>
              </a:spcAft>
              <a:buClr>
                <a:schemeClr val="dk1"/>
              </a:buClr>
              <a:buSzPts val="2800"/>
              <a:buFont typeface="Arial"/>
              <a:buNone/>
              <a:defRPr b="0" i="0" sz="4400" u="none" cap="none" strike="noStrike">
                <a:solidFill>
                  <a:schemeClr val="dk1"/>
                </a:solidFill>
                <a:latin typeface="Arial"/>
                <a:ea typeface="Arial"/>
                <a:cs typeface="Arial"/>
                <a:sym typeface="Arial"/>
              </a:defRPr>
            </a:lvl8pPr>
            <a:lvl9pPr lvl="8" marR="0" rtl="0" algn="ctr">
              <a:spcBef>
                <a:spcPts val="0"/>
              </a:spcBef>
              <a:spcAft>
                <a:spcPts val="0"/>
              </a:spcAft>
              <a:buClr>
                <a:schemeClr val="dk1"/>
              </a:buClr>
              <a:buSzPts val="2800"/>
              <a:buFont typeface="Arial"/>
              <a:buNone/>
              <a:defRPr b="0" i="0" sz="4400" u="none" cap="none" strike="noStrike">
                <a:solidFill>
                  <a:schemeClr val="dk1"/>
                </a:solidFill>
                <a:latin typeface="Arial"/>
                <a:ea typeface="Arial"/>
                <a:cs typeface="Arial"/>
                <a:sym typeface="Arial"/>
              </a:defRPr>
            </a:lvl9pPr>
          </a:lstStyle>
          <a:p/>
        </p:txBody>
      </p:sp>
      <p:sp>
        <p:nvSpPr>
          <p:cNvPr id="102" name="Google Shape;102;p21"/>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marR="0" rtl="0" algn="l">
              <a:spcBef>
                <a:spcPts val="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1pPr>
            <a:lvl2pPr indent="-304800" lvl="1" marL="914400" marR="0" rtl="0" algn="l">
              <a:spcBef>
                <a:spcPts val="16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indent="-304800" lvl="2" marL="1371600" marR="0" rtl="0" algn="l">
              <a:spcBef>
                <a:spcPts val="16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304800" lvl="3" marL="1828800" marR="0" rtl="0" algn="l">
              <a:spcBef>
                <a:spcPts val="16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4pPr>
            <a:lvl5pPr indent="-304800" lvl="4" marL="2286000" marR="0" rtl="0" algn="l">
              <a:spcBef>
                <a:spcPts val="16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5pPr>
            <a:lvl6pPr indent="-304800" lvl="5" marL="2743200" marR="0" rtl="0" algn="l">
              <a:spcBef>
                <a:spcPts val="16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6pPr>
            <a:lvl7pPr indent="-304800" lvl="6" marL="3200400" marR="0" rtl="0" algn="l">
              <a:spcBef>
                <a:spcPts val="16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7pPr>
            <a:lvl8pPr indent="-304800" lvl="7" marL="3657600" marR="0" rtl="0" algn="l">
              <a:spcBef>
                <a:spcPts val="16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8pPr>
            <a:lvl9pPr indent="-304800" lvl="8" marL="4114800" marR="0" rtl="0" algn="l">
              <a:spcBef>
                <a:spcPts val="1600"/>
              </a:spcBef>
              <a:spcAft>
                <a:spcPts val="1600"/>
              </a:spcAft>
              <a:buClr>
                <a:schemeClr val="dk1"/>
              </a:buClr>
              <a:buSzPts val="1200"/>
              <a:buFont typeface="Arial"/>
              <a:buChar char="■"/>
              <a:defRPr b="0" i="0" sz="1200" u="none" cap="none" strike="noStrike">
                <a:solidFill>
                  <a:schemeClr val="dk1"/>
                </a:solidFill>
                <a:latin typeface="Arial"/>
                <a:ea typeface="Arial"/>
                <a:cs typeface="Arial"/>
                <a:sym typeface="Arial"/>
              </a:defRPr>
            </a:lvl9pPr>
          </a:lstStyle>
          <a:p/>
        </p:txBody>
      </p:sp>
      <p:sp>
        <p:nvSpPr>
          <p:cNvPr id="103" name="Google Shape;103;p21"/>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marR="0" rtl="0" algn="l">
              <a:spcBef>
                <a:spcPts val="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1pPr>
            <a:lvl2pPr indent="-304800" lvl="1" marL="914400" marR="0" rtl="0" algn="l">
              <a:spcBef>
                <a:spcPts val="16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indent="-304800" lvl="2" marL="1371600" marR="0" rtl="0" algn="l">
              <a:spcBef>
                <a:spcPts val="16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3pPr>
            <a:lvl4pPr indent="-304800" lvl="3" marL="1828800" marR="0" rtl="0" algn="l">
              <a:spcBef>
                <a:spcPts val="16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4pPr>
            <a:lvl5pPr indent="-304800" lvl="4" marL="2286000" marR="0" rtl="0" algn="l">
              <a:spcBef>
                <a:spcPts val="16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5pPr>
            <a:lvl6pPr indent="-304800" lvl="5" marL="2743200" marR="0" rtl="0" algn="l">
              <a:spcBef>
                <a:spcPts val="16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6pPr>
            <a:lvl7pPr indent="-304800" lvl="6" marL="3200400" marR="0" rtl="0" algn="l">
              <a:spcBef>
                <a:spcPts val="16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7pPr>
            <a:lvl8pPr indent="-304800" lvl="7" marL="3657600" marR="0" rtl="0" algn="l">
              <a:spcBef>
                <a:spcPts val="16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8pPr>
            <a:lvl9pPr indent="-304800" lvl="8" marL="4114800" marR="0" rtl="0" algn="l">
              <a:spcBef>
                <a:spcPts val="1600"/>
              </a:spcBef>
              <a:spcAft>
                <a:spcPts val="1600"/>
              </a:spcAft>
              <a:buClr>
                <a:schemeClr val="dk1"/>
              </a:buClr>
              <a:buSzPts val="1200"/>
              <a:buFont typeface="Arial"/>
              <a:buChar char="■"/>
              <a:defRPr b="0" i="0" sz="1200" u="none" cap="none" strike="noStrike">
                <a:solidFill>
                  <a:schemeClr val="dk1"/>
                </a:solidFill>
                <a:latin typeface="Arial"/>
                <a:ea typeface="Arial"/>
                <a:cs typeface="Arial"/>
                <a:sym typeface="Arial"/>
              </a:defRPr>
            </a:lvl9pPr>
          </a:lstStyle>
          <a:p/>
        </p:txBody>
      </p:sp>
      <p:sp>
        <p:nvSpPr>
          <p:cNvPr id="104" name="Google Shape;104;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spcBef>
                <a:spcPts val="0"/>
              </a:spcBef>
              <a:spcAft>
                <a:spcPts val="0"/>
              </a:spcAft>
              <a:buClr>
                <a:srgbClr val="888888"/>
              </a:buClr>
              <a:buSzPts val="900"/>
              <a:buFont typeface="Arial"/>
              <a:buNone/>
              <a:defRPr b="0" i="0" sz="900" u="none" cap="none" strike="noStrike">
                <a:solidFill>
                  <a:srgbClr val="888888"/>
                </a:solidFill>
                <a:latin typeface="Arial"/>
                <a:ea typeface="Arial"/>
                <a:cs typeface="Arial"/>
                <a:sym typeface="Arial"/>
              </a:defRPr>
            </a:lvl1pPr>
            <a:lvl2pPr indent="0" lvl="1" marL="0" marR="0" rtl="0" algn="r">
              <a:spcBef>
                <a:spcPts val="0"/>
              </a:spcBef>
              <a:spcAft>
                <a:spcPts val="0"/>
              </a:spcAft>
              <a:buClr>
                <a:srgbClr val="888888"/>
              </a:buClr>
              <a:buSzPts val="900"/>
              <a:buFont typeface="Arial"/>
              <a:buNone/>
              <a:defRPr b="0" i="0" sz="900" u="none" cap="none" strike="noStrike">
                <a:solidFill>
                  <a:srgbClr val="888888"/>
                </a:solidFill>
                <a:latin typeface="Arial"/>
                <a:ea typeface="Arial"/>
                <a:cs typeface="Arial"/>
                <a:sym typeface="Arial"/>
              </a:defRPr>
            </a:lvl2pPr>
            <a:lvl3pPr indent="0" lvl="2" marL="0" marR="0" rtl="0" algn="r">
              <a:spcBef>
                <a:spcPts val="0"/>
              </a:spcBef>
              <a:spcAft>
                <a:spcPts val="0"/>
              </a:spcAft>
              <a:buClr>
                <a:srgbClr val="888888"/>
              </a:buClr>
              <a:buSzPts val="900"/>
              <a:buFont typeface="Arial"/>
              <a:buNone/>
              <a:defRPr b="0" i="0" sz="900" u="none" cap="none" strike="noStrike">
                <a:solidFill>
                  <a:srgbClr val="888888"/>
                </a:solidFill>
                <a:latin typeface="Arial"/>
                <a:ea typeface="Arial"/>
                <a:cs typeface="Arial"/>
                <a:sym typeface="Arial"/>
              </a:defRPr>
            </a:lvl3pPr>
            <a:lvl4pPr indent="0" lvl="3" marL="0" marR="0" rtl="0" algn="r">
              <a:spcBef>
                <a:spcPts val="0"/>
              </a:spcBef>
              <a:spcAft>
                <a:spcPts val="0"/>
              </a:spcAft>
              <a:buClr>
                <a:srgbClr val="888888"/>
              </a:buClr>
              <a:buSzPts val="900"/>
              <a:buFont typeface="Arial"/>
              <a:buNone/>
              <a:defRPr b="0" i="0" sz="900" u="none" cap="none" strike="noStrike">
                <a:solidFill>
                  <a:srgbClr val="888888"/>
                </a:solidFill>
                <a:latin typeface="Arial"/>
                <a:ea typeface="Arial"/>
                <a:cs typeface="Arial"/>
                <a:sym typeface="Arial"/>
              </a:defRPr>
            </a:lvl4pPr>
            <a:lvl5pPr indent="0" lvl="4" marL="0" marR="0" rtl="0" algn="r">
              <a:spcBef>
                <a:spcPts val="0"/>
              </a:spcBef>
              <a:spcAft>
                <a:spcPts val="0"/>
              </a:spcAft>
              <a:buClr>
                <a:srgbClr val="888888"/>
              </a:buClr>
              <a:buSzPts val="900"/>
              <a:buFont typeface="Arial"/>
              <a:buNone/>
              <a:defRPr b="0" i="0" sz="900" u="none" cap="none" strike="noStrike">
                <a:solidFill>
                  <a:srgbClr val="888888"/>
                </a:solidFill>
                <a:latin typeface="Arial"/>
                <a:ea typeface="Arial"/>
                <a:cs typeface="Arial"/>
                <a:sym typeface="Arial"/>
              </a:defRPr>
            </a:lvl5pPr>
            <a:lvl6pPr indent="0" lvl="5" marL="0" marR="0" rtl="0" algn="r">
              <a:spcBef>
                <a:spcPts val="0"/>
              </a:spcBef>
              <a:spcAft>
                <a:spcPts val="0"/>
              </a:spcAft>
              <a:buClr>
                <a:srgbClr val="888888"/>
              </a:buClr>
              <a:buSzPts val="900"/>
              <a:buFont typeface="Arial"/>
              <a:buNone/>
              <a:defRPr b="0" i="0" sz="900" u="none" cap="none" strike="noStrike">
                <a:solidFill>
                  <a:srgbClr val="888888"/>
                </a:solidFill>
                <a:latin typeface="Arial"/>
                <a:ea typeface="Arial"/>
                <a:cs typeface="Arial"/>
                <a:sym typeface="Arial"/>
              </a:defRPr>
            </a:lvl6pPr>
            <a:lvl7pPr indent="0" lvl="6" marL="0" marR="0" rtl="0" algn="r">
              <a:spcBef>
                <a:spcPts val="0"/>
              </a:spcBef>
              <a:spcAft>
                <a:spcPts val="0"/>
              </a:spcAft>
              <a:buClr>
                <a:srgbClr val="888888"/>
              </a:buClr>
              <a:buSzPts val="900"/>
              <a:buFont typeface="Arial"/>
              <a:buNone/>
              <a:defRPr b="0" i="0" sz="900" u="none" cap="none" strike="noStrike">
                <a:solidFill>
                  <a:srgbClr val="888888"/>
                </a:solidFill>
                <a:latin typeface="Arial"/>
                <a:ea typeface="Arial"/>
                <a:cs typeface="Arial"/>
                <a:sym typeface="Arial"/>
              </a:defRPr>
            </a:lvl7pPr>
            <a:lvl8pPr indent="0" lvl="7" marL="0" marR="0" rtl="0" algn="r">
              <a:spcBef>
                <a:spcPts val="0"/>
              </a:spcBef>
              <a:spcAft>
                <a:spcPts val="0"/>
              </a:spcAft>
              <a:buClr>
                <a:srgbClr val="888888"/>
              </a:buClr>
              <a:buSzPts val="900"/>
              <a:buFont typeface="Arial"/>
              <a:buNone/>
              <a:defRPr b="0" i="0" sz="900" u="none" cap="none" strike="noStrike">
                <a:solidFill>
                  <a:srgbClr val="888888"/>
                </a:solidFill>
                <a:latin typeface="Arial"/>
                <a:ea typeface="Arial"/>
                <a:cs typeface="Arial"/>
                <a:sym typeface="Arial"/>
              </a:defRPr>
            </a:lvl8pPr>
            <a:lvl9pPr indent="0" lvl="8" marL="0" marR="0" rtl="0" algn="r">
              <a:spcBef>
                <a:spcPts val="0"/>
              </a:spcBef>
              <a:spcAft>
                <a:spcPts val="0"/>
              </a:spcAft>
              <a:buClr>
                <a:srgbClr val="888888"/>
              </a:buClr>
              <a:buSzPts val="900"/>
              <a:buFont typeface="Arial"/>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5" name="Shape 15"/>
        <p:cNvGrpSpPr/>
        <p:nvPr/>
      </p:nvGrpSpPr>
      <p:grpSpPr>
        <a:xfrm>
          <a:off x="0" y="0"/>
          <a:ext cx="0" cy="0"/>
          <a:chOff x="0" y="0"/>
          <a:chExt cx="0" cy="0"/>
        </a:xfrm>
      </p:grpSpPr>
      <p:sp>
        <p:nvSpPr>
          <p:cNvPr id="16" name="Google Shape;16;p3"/>
          <p:cNvSpPr/>
          <p:nvPr/>
        </p:nvSpPr>
        <p:spPr>
          <a:xfrm>
            <a:off x="0" y="1567350"/>
            <a:ext cx="9144000" cy="20088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3"/>
          <p:cNvSpPr txBox="1"/>
          <p:nvPr>
            <p:ph type="title"/>
          </p:nvPr>
        </p:nvSpPr>
        <p:spPr>
          <a:xfrm>
            <a:off x="430800" y="1889700"/>
            <a:ext cx="8282400" cy="15165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lt1"/>
              </a:buClr>
              <a:buSzPts val="3600"/>
              <a:buNone/>
              <a:defRPr sz="3600">
                <a:solidFill>
                  <a:schemeClr val="lt1"/>
                </a:solidFill>
              </a:defRPr>
            </a:lvl1pPr>
            <a:lvl2pPr lvl="1" algn="ctr">
              <a:spcBef>
                <a:spcPts val="0"/>
              </a:spcBef>
              <a:spcAft>
                <a:spcPts val="0"/>
              </a:spcAft>
              <a:buClr>
                <a:schemeClr val="lt1"/>
              </a:buClr>
              <a:buSzPts val="3600"/>
              <a:buNone/>
              <a:defRPr sz="3600">
                <a:solidFill>
                  <a:schemeClr val="lt1"/>
                </a:solidFill>
              </a:defRPr>
            </a:lvl2pPr>
            <a:lvl3pPr lvl="2" algn="ctr">
              <a:spcBef>
                <a:spcPts val="0"/>
              </a:spcBef>
              <a:spcAft>
                <a:spcPts val="0"/>
              </a:spcAft>
              <a:buClr>
                <a:schemeClr val="lt1"/>
              </a:buClr>
              <a:buSzPts val="3600"/>
              <a:buNone/>
              <a:defRPr sz="3600">
                <a:solidFill>
                  <a:schemeClr val="lt1"/>
                </a:solidFill>
              </a:defRPr>
            </a:lvl3pPr>
            <a:lvl4pPr lvl="3" algn="ctr">
              <a:spcBef>
                <a:spcPts val="0"/>
              </a:spcBef>
              <a:spcAft>
                <a:spcPts val="0"/>
              </a:spcAft>
              <a:buClr>
                <a:schemeClr val="lt1"/>
              </a:buClr>
              <a:buSzPts val="3600"/>
              <a:buNone/>
              <a:defRPr sz="3600">
                <a:solidFill>
                  <a:schemeClr val="lt1"/>
                </a:solidFill>
              </a:defRPr>
            </a:lvl4pPr>
            <a:lvl5pPr lvl="4" algn="ctr">
              <a:spcBef>
                <a:spcPts val="0"/>
              </a:spcBef>
              <a:spcAft>
                <a:spcPts val="0"/>
              </a:spcAft>
              <a:buClr>
                <a:schemeClr val="lt1"/>
              </a:buClr>
              <a:buSzPts val="3600"/>
              <a:buNone/>
              <a:defRPr sz="3600">
                <a:solidFill>
                  <a:schemeClr val="lt1"/>
                </a:solidFill>
              </a:defRPr>
            </a:lvl5pPr>
            <a:lvl6pPr lvl="5" algn="ctr">
              <a:spcBef>
                <a:spcPts val="0"/>
              </a:spcBef>
              <a:spcAft>
                <a:spcPts val="0"/>
              </a:spcAft>
              <a:buClr>
                <a:schemeClr val="lt1"/>
              </a:buClr>
              <a:buSzPts val="3600"/>
              <a:buNone/>
              <a:defRPr sz="3600">
                <a:solidFill>
                  <a:schemeClr val="lt1"/>
                </a:solidFill>
              </a:defRPr>
            </a:lvl6pPr>
            <a:lvl7pPr lvl="6" algn="ctr">
              <a:spcBef>
                <a:spcPts val="0"/>
              </a:spcBef>
              <a:spcAft>
                <a:spcPts val="0"/>
              </a:spcAft>
              <a:buClr>
                <a:schemeClr val="lt1"/>
              </a:buClr>
              <a:buSzPts val="3600"/>
              <a:buNone/>
              <a:defRPr sz="3600">
                <a:solidFill>
                  <a:schemeClr val="lt1"/>
                </a:solidFill>
              </a:defRPr>
            </a:lvl7pPr>
            <a:lvl8pPr lvl="7" algn="ctr">
              <a:spcBef>
                <a:spcPts val="0"/>
              </a:spcBef>
              <a:spcAft>
                <a:spcPts val="0"/>
              </a:spcAft>
              <a:buClr>
                <a:schemeClr val="lt1"/>
              </a:buClr>
              <a:buSzPts val="3600"/>
              <a:buNone/>
              <a:defRPr sz="3600">
                <a:solidFill>
                  <a:schemeClr val="lt1"/>
                </a:solidFill>
              </a:defRPr>
            </a:lvl8pPr>
            <a:lvl9pPr lvl="8" algn="ctr">
              <a:spcBef>
                <a:spcPts val="0"/>
              </a:spcBef>
              <a:spcAft>
                <a:spcPts val="0"/>
              </a:spcAft>
              <a:buClr>
                <a:schemeClr val="lt1"/>
              </a:buClr>
              <a:buSzPts val="3600"/>
              <a:buNone/>
              <a:defRPr sz="3600">
                <a:solidFill>
                  <a:schemeClr val="lt1"/>
                </a:solidFill>
              </a:defRPr>
            </a:lvl9pPr>
          </a:lstStyle>
          <a:p/>
        </p:txBody>
      </p:sp>
      <p:sp>
        <p:nvSpPr>
          <p:cNvPr id="18" name="Google Shape;18;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Red">
  <p:cSld name="Cover Red">
    <p:bg>
      <p:bgPr>
        <a:solidFill>
          <a:srgbClr val="EF3340"/>
        </a:solidFill>
      </p:bgPr>
    </p:bg>
    <p:spTree>
      <p:nvGrpSpPr>
        <p:cNvPr id="105" name="Shape 105"/>
        <p:cNvGrpSpPr/>
        <p:nvPr/>
      </p:nvGrpSpPr>
      <p:grpSpPr>
        <a:xfrm>
          <a:off x="0" y="0"/>
          <a:ext cx="0" cy="0"/>
          <a:chOff x="0" y="0"/>
          <a:chExt cx="0" cy="0"/>
        </a:xfrm>
      </p:grpSpPr>
      <p:sp>
        <p:nvSpPr>
          <p:cNvPr id="106" name="Google Shape;106;p22"/>
          <p:cNvSpPr txBox="1"/>
          <p:nvPr>
            <p:ph type="ctrTitle"/>
          </p:nvPr>
        </p:nvSpPr>
        <p:spPr>
          <a:xfrm>
            <a:off x="468313" y="1275606"/>
            <a:ext cx="8207400" cy="2656800"/>
          </a:xfrm>
          <a:prstGeom prst="rect">
            <a:avLst/>
          </a:prstGeom>
          <a:noFill/>
          <a:ln>
            <a:noFill/>
          </a:ln>
        </p:spPr>
        <p:txBody>
          <a:bodyPr anchorCtr="0" anchor="b" bIns="0" lIns="0" spcFirstLastPara="1" rIns="0" wrap="square" tIns="0">
            <a:noAutofit/>
          </a:bodyPr>
          <a:lstStyle>
            <a:lvl1pPr lvl="0" marR="0" rtl="0" algn="l">
              <a:lnSpc>
                <a:spcPct val="80000"/>
              </a:lnSpc>
              <a:spcBef>
                <a:spcPts val="0"/>
              </a:spcBef>
              <a:spcAft>
                <a:spcPts val="0"/>
              </a:spcAft>
              <a:buSzPts val="1400"/>
              <a:buNone/>
              <a:defRPr b="1" i="0" sz="7200" u="none" cap="none" strike="noStrike">
                <a:solidFill>
                  <a:schemeClr val="lt1"/>
                </a:solidFill>
                <a:latin typeface="Arial"/>
                <a:ea typeface="Arial"/>
                <a:cs typeface="Arial"/>
                <a:sym typeface="Arial"/>
              </a:defRPr>
            </a:lvl1pPr>
            <a:lvl2pPr lvl="1"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2pPr>
            <a:lvl3pPr lvl="2"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3pPr>
            <a:lvl4pPr lvl="3"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4pPr>
            <a:lvl5pPr lvl="4"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5pPr>
            <a:lvl6pPr lvl="5"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6pPr>
            <a:lvl7pPr lvl="6"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7pPr>
            <a:lvl8pPr lvl="7"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8pPr>
            <a:lvl9pPr lvl="8"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9pPr>
          </a:lstStyle>
          <a:p/>
        </p:txBody>
      </p:sp>
      <p:sp>
        <p:nvSpPr>
          <p:cNvPr id="107" name="Google Shape;107;p22"/>
          <p:cNvSpPr txBox="1"/>
          <p:nvPr>
            <p:ph idx="1" type="subTitle"/>
          </p:nvPr>
        </p:nvSpPr>
        <p:spPr>
          <a:xfrm>
            <a:off x="468314" y="3986773"/>
            <a:ext cx="5495400" cy="594000"/>
          </a:xfrm>
          <a:prstGeom prst="rect">
            <a:avLst/>
          </a:prstGeom>
          <a:noFill/>
          <a:ln>
            <a:noFill/>
          </a:ln>
        </p:spPr>
        <p:txBody>
          <a:bodyPr anchorCtr="0" anchor="t" bIns="0" lIns="0" spcFirstLastPara="1" rIns="0" wrap="square" tIns="0">
            <a:noAutofit/>
          </a:bodyPr>
          <a:lstStyle>
            <a:lvl1pPr lvl="0" marR="0" rtl="0" algn="l">
              <a:spcBef>
                <a:spcPts val="0"/>
              </a:spcBef>
              <a:spcAft>
                <a:spcPts val="0"/>
              </a:spcAft>
              <a:buClr>
                <a:schemeClr val="lt1"/>
              </a:buClr>
              <a:buSzPts val="1600"/>
              <a:buFont typeface="Arial"/>
              <a:buNone/>
              <a:defRPr b="0" i="1" sz="1600" u="none" cap="none" strike="noStrike">
                <a:solidFill>
                  <a:schemeClr val="lt1"/>
                </a:solidFill>
                <a:latin typeface="Georgia"/>
                <a:ea typeface="Georgia"/>
                <a:cs typeface="Georgia"/>
                <a:sym typeface="Georgia"/>
              </a:defRPr>
            </a:lvl1pPr>
            <a:lvl2pPr lvl="1" marR="0" rtl="0" algn="ctr">
              <a:spcBef>
                <a:spcPts val="560"/>
              </a:spcBef>
              <a:spcAft>
                <a:spcPts val="0"/>
              </a:spcAft>
              <a:buClr>
                <a:srgbClr val="888888"/>
              </a:buClr>
              <a:buSzPts val="2800"/>
              <a:buFont typeface="Arial"/>
              <a:buNone/>
              <a:defRPr b="0" i="0" sz="2800" u="none" cap="none" strike="noStrike">
                <a:solidFill>
                  <a:srgbClr val="888888"/>
                </a:solidFill>
                <a:latin typeface="Arial"/>
                <a:ea typeface="Arial"/>
                <a:cs typeface="Arial"/>
                <a:sym typeface="Arial"/>
              </a:defRPr>
            </a:lvl2pPr>
            <a:lvl3pPr lvl="2" marR="0" rtl="0" algn="ctr">
              <a:spcBef>
                <a:spcPts val="480"/>
              </a:spcBef>
              <a:spcAft>
                <a:spcPts val="0"/>
              </a:spcAft>
              <a:buClr>
                <a:srgbClr val="888888"/>
              </a:buClr>
              <a:buSzPts val="2400"/>
              <a:buFont typeface="Arial"/>
              <a:buNone/>
              <a:defRPr b="0" i="0" sz="2400" u="none" cap="none" strike="noStrike">
                <a:solidFill>
                  <a:srgbClr val="888888"/>
                </a:solidFill>
                <a:latin typeface="Arial"/>
                <a:ea typeface="Arial"/>
                <a:cs typeface="Arial"/>
                <a:sym typeface="Arial"/>
              </a:defRPr>
            </a:lvl3pPr>
            <a:lvl4pPr lvl="3"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4pPr>
            <a:lvl5pPr lvl="4"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5pPr>
            <a:lvl6pPr lvl="5"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6pPr>
            <a:lvl7pPr lvl="6"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7pPr>
            <a:lvl8pPr lvl="7"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8pPr>
            <a:lvl9pPr lvl="8"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9pPr>
          </a:lstStyle>
          <a:p/>
        </p:txBody>
      </p:sp>
      <p:pic>
        <p:nvPicPr>
          <p:cNvPr id="108" name="Google Shape;108;p22"/>
          <p:cNvPicPr preferRelativeResize="0"/>
          <p:nvPr/>
        </p:nvPicPr>
        <p:blipFill rotWithShape="1">
          <a:blip r:embed="rId2">
            <a:alphaModFix/>
          </a:blip>
          <a:srcRect b="0" l="0" r="0" t="0"/>
          <a:stretch/>
        </p:blipFill>
        <p:spPr>
          <a:xfrm>
            <a:off x="18000" y="0"/>
            <a:ext cx="1488760" cy="1364457"/>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Yellow">
  <p:cSld name="Cover Yellow">
    <p:bg>
      <p:bgPr>
        <a:solidFill>
          <a:srgbClr val="FFCD00"/>
        </a:solidFill>
      </p:bgPr>
    </p:bg>
    <p:spTree>
      <p:nvGrpSpPr>
        <p:cNvPr id="109" name="Shape 109"/>
        <p:cNvGrpSpPr/>
        <p:nvPr/>
      </p:nvGrpSpPr>
      <p:grpSpPr>
        <a:xfrm>
          <a:off x="0" y="0"/>
          <a:ext cx="0" cy="0"/>
          <a:chOff x="0" y="0"/>
          <a:chExt cx="0" cy="0"/>
        </a:xfrm>
      </p:grpSpPr>
      <p:sp>
        <p:nvSpPr>
          <p:cNvPr id="110" name="Google Shape;110;p23"/>
          <p:cNvSpPr txBox="1"/>
          <p:nvPr>
            <p:ph type="ctrTitle"/>
          </p:nvPr>
        </p:nvSpPr>
        <p:spPr>
          <a:xfrm>
            <a:off x="468313" y="1275606"/>
            <a:ext cx="8207400" cy="2656800"/>
          </a:xfrm>
          <a:prstGeom prst="rect">
            <a:avLst/>
          </a:prstGeom>
          <a:noFill/>
          <a:ln>
            <a:noFill/>
          </a:ln>
        </p:spPr>
        <p:txBody>
          <a:bodyPr anchorCtr="0" anchor="b" bIns="0" lIns="0" spcFirstLastPara="1" rIns="0" wrap="square" tIns="0">
            <a:noAutofit/>
          </a:bodyPr>
          <a:lstStyle>
            <a:lvl1pPr lvl="0" marR="0" rtl="0" algn="l">
              <a:lnSpc>
                <a:spcPct val="80000"/>
              </a:lnSpc>
              <a:spcBef>
                <a:spcPts val="0"/>
              </a:spcBef>
              <a:spcAft>
                <a:spcPts val="0"/>
              </a:spcAft>
              <a:buSzPts val="1400"/>
              <a:buNone/>
              <a:defRPr b="1" i="0" sz="7200" u="none" cap="none" strike="noStrike">
                <a:solidFill>
                  <a:schemeClr val="lt1"/>
                </a:solidFill>
                <a:latin typeface="Arial"/>
                <a:ea typeface="Arial"/>
                <a:cs typeface="Arial"/>
                <a:sym typeface="Arial"/>
              </a:defRPr>
            </a:lvl1pPr>
            <a:lvl2pPr lvl="1"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2pPr>
            <a:lvl3pPr lvl="2"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3pPr>
            <a:lvl4pPr lvl="3"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4pPr>
            <a:lvl5pPr lvl="4"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5pPr>
            <a:lvl6pPr lvl="5"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6pPr>
            <a:lvl7pPr lvl="6"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7pPr>
            <a:lvl8pPr lvl="7"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8pPr>
            <a:lvl9pPr lvl="8"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9pPr>
          </a:lstStyle>
          <a:p/>
        </p:txBody>
      </p:sp>
      <p:sp>
        <p:nvSpPr>
          <p:cNvPr id="111" name="Google Shape;111;p23"/>
          <p:cNvSpPr txBox="1"/>
          <p:nvPr>
            <p:ph idx="1" type="subTitle"/>
          </p:nvPr>
        </p:nvSpPr>
        <p:spPr>
          <a:xfrm>
            <a:off x="468314" y="3986773"/>
            <a:ext cx="5495400" cy="594000"/>
          </a:xfrm>
          <a:prstGeom prst="rect">
            <a:avLst/>
          </a:prstGeom>
          <a:noFill/>
          <a:ln>
            <a:noFill/>
          </a:ln>
        </p:spPr>
        <p:txBody>
          <a:bodyPr anchorCtr="0" anchor="t" bIns="0" lIns="0" spcFirstLastPara="1" rIns="0" wrap="square" tIns="0">
            <a:noAutofit/>
          </a:bodyPr>
          <a:lstStyle>
            <a:lvl1pPr lvl="0" marR="0" rtl="0" algn="l">
              <a:spcBef>
                <a:spcPts val="0"/>
              </a:spcBef>
              <a:spcAft>
                <a:spcPts val="0"/>
              </a:spcAft>
              <a:buClr>
                <a:schemeClr val="lt1"/>
              </a:buClr>
              <a:buSzPts val="1600"/>
              <a:buFont typeface="Arial"/>
              <a:buNone/>
              <a:defRPr b="0" i="1" sz="1600" u="none" cap="none" strike="noStrike">
                <a:solidFill>
                  <a:schemeClr val="lt1"/>
                </a:solidFill>
                <a:latin typeface="Georgia"/>
                <a:ea typeface="Georgia"/>
                <a:cs typeface="Georgia"/>
                <a:sym typeface="Georgia"/>
              </a:defRPr>
            </a:lvl1pPr>
            <a:lvl2pPr lvl="1" marR="0" rtl="0" algn="ctr">
              <a:spcBef>
                <a:spcPts val="560"/>
              </a:spcBef>
              <a:spcAft>
                <a:spcPts val="0"/>
              </a:spcAft>
              <a:buClr>
                <a:srgbClr val="888888"/>
              </a:buClr>
              <a:buSzPts val="2800"/>
              <a:buFont typeface="Arial"/>
              <a:buNone/>
              <a:defRPr b="0" i="0" sz="2800" u="none" cap="none" strike="noStrike">
                <a:solidFill>
                  <a:srgbClr val="888888"/>
                </a:solidFill>
                <a:latin typeface="Arial"/>
                <a:ea typeface="Arial"/>
                <a:cs typeface="Arial"/>
                <a:sym typeface="Arial"/>
              </a:defRPr>
            </a:lvl2pPr>
            <a:lvl3pPr lvl="2" marR="0" rtl="0" algn="ctr">
              <a:spcBef>
                <a:spcPts val="480"/>
              </a:spcBef>
              <a:spcAft>
                <a:spcPts val="0"/>
              </a:spcAft>
              <a:buClr>
                <a:srgbClr val="888888"/>
              </a:buClr>
              <a:buSzPts val="2400"/>
              <a:buFont typeface="Arial"/>
              <a:buNone/>
              <a:defRPr b="0" i="0" sz="2400" u="none" cap="none" strike="noStrike">
                <a:solidFill>
                  <a:srgbClr val="888888"/>
                </a:solidFill>
                <a:latin typeface="Arial"/>
                <a:ea typeface="Arial"/>
                <a:cs typeface="Arial"/>
                <a:sym typeface="Arial"/>
              </a:defRPr>
            </a:lvl3pPr>
            <a:lvl4pPr lvl="3"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4pPr>
            <a:lvl5pPr lvl="4"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5pPr>
            <a:lvl6pPr lvl="5"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6pPr>
            <a:lvl7pPr lvl="6"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7pPr>
            <a:lvl8pPr lvl="7"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8pPr>
            <a:lvl9pPr lvl="8"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9pPr>
          </a:lstStyle>
          <a:p/>
        </p:txBody>
      </p:sp>
      <p:pic>
        <p:nvPicPr>
          <p:cNvPr id="112" name="Google Shape;112;p23"/>
          <p:cNvPicPr preferRelativeResize="0"/>
          <p:nvPr/>
        </p:nvPicPr>
        <p:blipFill rotWithShape="1">
          <a:blip r:embed="rId2">
            <a:alphaModFix/>
          </a:blip>
          <a:srcRect b="0" l="0" r="0" t="0"/>
          <a:stretch/>
        </p:blipFill>
        <p:spPr>
          <a:xfrm>
            <a:off x="18000" y="0"/>
            <a:ext cx="1488760" cy="1364457"/>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with BG image">
  <p:cSld name="Cover with BG image">
    <p:bg>
      <p:bgPr>
        <a:solidFill>
          <a:srgbClr val="7F7F7F"/>
        </a:solidFill>
      </p:bgPr>
    </p:bg>
    <p:spTree>
      <p:nvGrpSpPr>
        <p:cNvPr id="113" name="Shape 113"/>
        <p:cNvGrpSpPr/>
        <p:nvPr/>
      </p:nvGrpSpPr>
      <p:grpSpPr>
        <a:xfrm>
          <a:off x="0" y="0"/>
          <a:ext cx="0" cy="0"/>
          <a:chOff x="0" y="0"/>
          <a:chExt cx="0" cy="0"/>
        </a:xfrm>
      </p:grpSpPr>
      <p:sp>
        <p:nvSpPr>
          <p:cNvPr id="114" name="Google Shape;114;p24"/>
          <p:cNvSpPr txBox="1"/>
          <p:nvPr>
            <p:ph type="ctrTitle"/>
          </p:nvPr>
        </p:nvSpPr>
        <p:spPr>
          <a:xfrm>
            <a:off x="468313" y="1275872"/>
            <a:ext cx="8207400" cy="2656800"/>
          </a:xfrm>
          <a:prstGeom prst="rect">
            <a:avLst/>
          </a:prstGeom>
          <a:noFill/>
          <a:ln>
            <a:noFill/>
          </a:ln>
        </p:spPr>
        <p:txBody>
          <a:bodyPr anchorCtr="0" anchor="b" bIns="0" lIns="0" spcFirstLastPara="1" rIns="0" wrap="square" tIns="0">
            <a:noAutofit/>
          </a:bodyPr>
          <a:lstStyle>
            <a:lvl1pPr lvl="0" marR="0" rtl="0" algn="l">
              <a:lnSpc>
                <a:spcPct val="80000"/>
              </a:lnSpc>
              <a:spcBef>
                <a:spcPts val="0"/>
              </a:spcBef>
              <a:spcAft>
                <a:spcPts val="0"/>
              </a:spcAft>
              <a:buSzPts val="1400"/>
              <a:buNone/>
              <a:defRPr b="1" i="0" sz="7200" u="none" cap="none" strike="noStrike">
                <a:solidFill>
                  <a:schemeClr val="lt1"/>
                </a:solidFill>
                <a:latin typeface="Arial"/>
                <a:ea typeface="Arial"/>
                <a:cs typeface="Arial"/>
                <a:sym typeface="Arial"/>
              </a:defRPr>
            </a:lvl1pPr>
            <a:lvl2pPr lvl="1"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2pPr>
            <a:lvl3pPr lvl="2"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3pPr>
            <a:lvl4pPr lvl="3"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4pPr>
            <a:lvl5pPr lvl="4"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5pPr>
            <a:lvl6pPr lvl="5"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6pPr>
            <a:lvl7pPr lvl="6"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7pPr>
            <a:lvl8pPr lvl="7"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8pPr>
            <a:lvl9pPr lvl="8"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9pPr>
          </a:lstStyle>
          <a:p/>
        </p:txBody>
      </p:sp>
      <p:sp>
        <p:nvSpPr>
          <p:cNvPr id="115" name="Google Shape;115;p24"/>
          <p:cNvSpPr txBox="1"/>
          <p:nvPr>
            <p:ph idx="1" type="subTitle"/>
          </p:nvPr>
        </p:nvSpPr>
        <p:spPr>
          <a:xfrm>
            <a:off x="468314" y="3986773"/>
            <a:ext cx="5495400" cy="594000"/>
          </a:xfrm>
          <a:prstGeom prst="rect">
            <a:avLst/>
          </a:prstGeom>
          <a:noFill/>
          <a:ln>
            <a:noFill/>
          </a:ln>
        </p:spPr>
        <p:txBody>
          <a:bodyPr anchorCtr="0" anchor="t" bIns="0" lIns="0" spcFirstLastPara="1" rIns="0" wrap="square" tIns="0">
            <a:noAutofit/>
          </a:bodyPr>
          <a:lstStyle>
            <a:lvl1pPr lvl="0" marR="0" rtl="0" algn="l">
              <a:spcBef>
                <a:spcPts val="0"/>
              </a:spcBef>
              <a:spcAft>
                <a:spcPts val="0"/>
              </a:spcAft>
              <a:buClr>
                <a:schemeClr val="lt1"/>
              </a:buClr>
              <a:buSzPts val="1600"/>
              <a:buFont typeface="Arial"/>
              <a:buNone/>
              <a:defRPr b="0" i="1" sz="1600" u="none" cap="none" strike="noStrike">
                <a:solidFill>
                  <a:schemeClr val="lt1"/>
                </a:solidFill>
                <a:latin typeface="Georgia"/>
                <a:ea typeface="Georgia"/>
                <a:cs typeface="Georgia"/>
                <a:sym typeface="Georgia"/>
              </a:defRPr>
            </a:lvl1pPr>
            <a:lvl2pPr lvl="1" marR="0" rtl="0" algn="ctr">
              <a:spcBef>
                <a:spcPts val="560"/>
              </a:spcBef>
              <a:spcAft>
                <a:spcPts val="0"/>
              </a:spcAft>
              <a:buClr>
                <a:srgbClr val="888888"/>
              </a:buClr>
              <a:buSzPts val="2800"/>
              <a:buFont typeface="Arial"/>
              <a:buNone/>
              <a:defRPr b="0" i="0" sz="2800" u="none" cap="none" strike="noStrike">
                <a:solidFill>
                  <a:srgbClr val="888888"/>
                </a:solidFill>
                <a:latin typeface="Arial"/>
                <a:ea typeface="Arial"/>
                <a:cs typeface="Arial"/>
                <a:sym typeface="Arial"/>
              </a:defRPr>
            </a:lvl2pPr>
            <a:lvl3pPr lvl="2" marR="0" rtl="0" algn="ctr">
              <a:spcBef>
                <a:spcPts val="480"/>
              </a:spcBef>
              <a:spcAft>
                <a:spcPts val="0"/>
              </a:spcAft>
              <a:buClr>
                <a:srgbClr val="888888"/>
              </a:buClr>
              <a:buSzPts val="2400"/>
              <a:buFont typeface="Arial"/>
              <a:buNone/>
              <a:defRPr b="0" i="0" sz="2400" u="none" cap="none" strike="noStrike">
                <a:solidFill>
                  <a:srgbClr val="888888"/>
                </a:solidFill>
                <a:latin typeface="Arial"/>
                <a:ea typeface="Arial"/>
                <a:cs typeface="Arial"/>
                <a:sym typeface="Arial"/>
              </a:defRPr>
            </a:lvl3pPr>
            <a:lvl4pPr lvl="3"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4pPr>
            <a:lvl5pPr lvl="4"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5pPr>
            <a:lvl6pPr lvl="5"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6pPr>
            <a:lvl7pPr lvl="6"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7pPr>
            <a:lvl8pPr lvl="7"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8pPr>
            <a:lvl9pPr lvl="8"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9pPr>
          </a:lstStyle>
          <a:p/>
        </p:txBody>
      </p:sp>
      <p:pic>
        <p:nvPicPr>
          <p:cNvPr id="116" name="Google Shape;116;p24"/>
          <p:cNvPicPr preferRelativeResize="0"/>
          <p:nvPr/>
        </p:nvPicPr>
        <p:blipFill rotWithShape="1">
          <a:blip r:embed="rId2">
            <a:alphaModFix/>
          </a:blip>
          <a:srcRect b="0" l="0" r="0" t="0"/>
          <a:stretch/>
        </p:blipFill>
        <p:spPr>
          <a:xfrm>
            <a:off x="18000" y="0"/>
            <a:ext cx="1488760" cy="1364457"/>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with BG image 2">
  <p:cSld name="Cover with BG image 2">
    <p:bg>
      <p:bgPr>
        <a:solidFill>
          <a:srgbClr val="7F7F7F"/>
        </a:solidFill>
      </p:bgPr>
    </p:bg>
    <p:spTree>
      <p:nvGrpSpPr>
        <p:cNvPr id="117" name="Shape 117"/>
        <p:cNvGrpSpPr/>
        <p:nvPr/>
      </p:nvGrpSpPr>
      <p:grpSpPr>
        <a:xfrm>
          <a:off x="0" y="0"/>
          <a:ext cx="0" cy="0"/>
          <a:chOff x="0" y="0"/>
          <a:chExt cx="0" cy="0"/>
        </a:xfrm>
      </p:grpSpPr>
      <p:sp>
        <p:nvSpPr>
          <p:cNvPr id="118" name="Google Shape;118;p25"/>
          <p:cNvSpPr txBox="1"/>
          <p:nvPr>
            <p:ph type="ctrTitle"/>
          </p:nvPr>
        </p:nvSpPr>
        <p:spPr>
          <a:xfrm>
            <a:off x="468313" y="1275872"/>
            <a:ext cx="8207400" cy="2656800"/>
          </a:xfrm>
          <a:prstGeom prst="rect">
            <a:avLst/>
          </a:prstGeom>
          <a:noFill/>
          <a:ln>
            <a:noFill/>
          </a:ln>
        </p:spPr>
        <p:txBody>
          <a:bodyPr anchorCtr="0" anchor="b" bIns="0" lIns="0" spcFirstLastPara="1" rIns="0" wrap="square" tIns="0">
            <a:noAutofit/>
          </a:bodyPr>
          <a:lstStyle>
            <a:lvl1pPr lvl="0" marR="0" rtl="0" algn="l">
              <a:lnSpc>
                <a:spcPct val="80000"/>
              </a:lnSpc>
              <a:spcBef>
                <a:spcPts val="0"/>
              </a:spcBef>
              <a:spcAft>
                <a:spcPts val="0"/>
              </a:spcAft>
              <a:buSzPts val="1400"/>
              <a:buNone/>
              <a:defRPr b="1" i="0" sz="7200" u="none" cap="none" strike="noStrike">
                <a:solidFill>
                  <a:schemeClr val="lt1"/>
                </a:solidFill>
                <a:latin typeface="Arial"/>
                <a:ea typeface="Arial"/>
                <a:cs typeface="Arial"/>
                <a:sym typeface="Arial"/>
              </a:defRPr>
            </a:lvl1pPr>
            <a:lvl2pPr lvl="1"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2pPr>
            <a:lvl3pPr lvl="2"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3pPr>
            <a:lvl4pPr lvl="3"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4pPr>
            <a:lvl5pPr lvl="4"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5pPr>
            <a:lvl6pPr lvl="5"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6pPr>
            <a:lvl7pPr lvl="6"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7pPr>
            <a:lvl8pPr lvl="7"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8pPr>
            <a:lvl9pPr lvl="8"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9pPr>
          </a:lstStyle>
          <a:p/>
        </p:txBody>
      </p:sp>
      <p:sp>
        <p:nvSpPr>
          <p:cNvPr id="119" name="Google Shape;119;p25"/>
          <p:cNvSpPr txBox="1"/>
          <p:nvPr>
            <p:ph idx="1" type="subTitle"/>
          </p:nvPr>
        </p:nvSpPr>
        <p:spPr>
          <a:xfrm>
            <a:off x="468314" y="3986773"/>
            <a:ext cx="5495400" cy="594000"/>
          </a:xfrm>
          <a:prstGeom prst="rect">
            <a:avLst/>
          </a:prstGeom>
          <a:noFill/>
          <a:ln>
            <a:noFill/>
          </a:ln>
        </p:spPr>
        <p:txBody>
          <a:bodyPr anchorCtr="0" anchor="t" bIns="0" lIns="0" spcFirstLastPara="1" rIns="0" wrap="square" tIns="0">
            <a:noAutofit/>
          </a:bodyPr>
          <a:lstStyle>
            <a:lvl1pPr lvl="0" marR="0" rtl="0" algn="l">
              <a:spcBef>
                <a:spcPts val="0"/>
              </a:spcBef>
              <a:spcAft>
                <a:spcPts val="0"/>
              </a:spcAft>
              <a:buClr>
                <a:schemeClr val="lt1"/>
              </a:buClr>
              <a:buSzPts val="1600"/>
              <a:buFont typeface="Arial"/>
              <a:buNone/>
              <a:defRPr b="0" i="1" sz="1600" u="none" cap="none" strike="noStrike">
                <a:solidFill>
                  <a:schemeClr val="lt1"/>
                </a:solidFill>
                <a:latin typeface="Georgia"/>
                <a:ea typeface="Georgia"/>
                <a:cs typeface="Georgia"/>
                <a:sym typeface="Georgia"/>
              </a:defRPr>
            </a:lvl1pPr>
            <a:lvl2pPr lvl="1" marR="0" rtl="0" algn="ctr">
              <a:spcBef>
                <a:spcPts val="560"/>
              </a:spcBef>
              <a:spcAft>
                <a:spcPts val="0"/>
              </a:spcAft>
              <a:buClr>
                <a:srgbClr val="888888"/>
              </a:buClr>
              <a:buSzPts val="2800"/>
              <a:buFont typeface="Arial"/>
              <a:buNone/>
              <a:defRPr b="0" i="0" sz="2800" u="none" cap="none" strike="noStrike">
                <a:solidFill>
                  <a:srgbClr val="888888"/>
                </a:solidFill>
                <a:latin typeface="Arial"/>
                <a:ea typeface="Arial"/>
                <a:cs typeface="Arial"/>
                <a:sym typeface="Arial"/>
              </a:defRPr>
            </a:lvl2pPr>
            <a:lvl3pPr lvl="2" marR="0" rtl="0" algn="ctr">
              <a:spcBef>
                <a:spcPts val="480"/>
              </a:spcBef>
              <a:spcAft>
                <a:spcPts val="0"/>
              </a:spcAft>
              <a:buClr>
                <a:srgbClr val="888888"/>
              </a:buClr>
              <a:buSzPts val="2400"/>
              <a:buFont typeface="Arial"/>
              <a:buNone/>
              <a:defRPr b="0" i="0" sz="2400" u="none" cap="none" strike="noStrike">
                <a:solidFill>
                  <a:srgbClr val="888888"/>
                </a:solidFill>
                <a:latin typeface="Arial"/>
                <a:ea typeface="Arial"/>
                <a:cs typeface="Arial"/>
                <a:sym typeface="Arial"/>
              </a:defRPr>
            </a:lvl3pPr>
            <a:lvl4pPr lvl="3"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4pPr>
            <a:lvl5pPr lvl="4"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5pPr>
            <a:lvl6pPr lvl="5"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6pPr>
            <a:lvl7pPr lvl="6"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7pPr>
            <a:lvl8pPr lvl="7"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8pPr>
            <a:lvl9pPr lvl="8"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9pPr>
          </a:lstStyle>
          <a:p/>
        </p:txBody>
      </p:sp>
      <p:pic>
        <p:nvPicPr>
          <p:cNvPr id="120" name="Google Shape;120;p25"/>
          <p:cNvPicPr preferRelativeResize="0"/>
          <p:nvPr/>
        </p:nvPicPr>
        <p:blipFill rotWithShape="1">
          <a:blip r:embed="rId2">
            <a:alphaModFix/>
          </a:blip>
          <a:srcRect b="0" l="0" r="0" t="0"/>
          <a:stretch/>
        </p:blipFill>
        <p:spPr>
          <a:xfrm>
            <a:off x="18000" y="0"/>
            <a:ext cx="1488760" cy="1364457"/>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with BG image 3">
  <p:cSld name="Cover with BG image 3">
    <p:bg>
      <p:bgPr>
        <a:solidFill>
          <a:srgbClr val="7F7F7F"/>
        </a:solidFill>
      </p:bgPr>
    </p:bg>
    <p:spTree>
      <p:nvGrpSpPr>
        <p:cNvPr id="121" name="Shape 121"/>
        <p:cNvGrpSpPr/>
        <p:nvPr/>
      </p:nvGrpSpPr>
      <p:grpSpPr>
        <a:xfrm>
          <a:off x="0" y="0"/>
          <a:ext cx="0" cy="0"/>
          <a:chOff x="0" y="0"/>
          <a:chExt cx="0" cy="0"/>
        </a:xfrm>
      </p:grpSpPr>
      <p:sp>
        <p:nvSpPr>
          <p:cNvPr id="122" name="Google Shape;122;p26"/>
          <p:cNvSpPr txBox="1"/>
          <p:nvPr>
            <p:ph type="ctrTitle"/>
          </p:nvPr>
        </p:nvSpPr>
        <p:spPr>
          <a:xfrm>
            <a:off x="468313" y="1275872"/>
            <a:ext cx="8207400" cy="2656800"/>
          </a:xfrm>
          <a:prstGeom prst="rect">
            <a:avLst/>
          </a:prstGeom>
          <a:noFill/>
          <a:ln>
            <a:noFill/>
          </a:ln>
        </p:spPr>
        <p:txBody>
          <a:bodyPr anchorCtr="0" anchor="b" bIns="0" lIns="0" spcFirstLastPara="1" rIns="0" wrap="square" tIns="0">
            <a:noAutofit/>
          </a:bodyPr>
          <a:lstStyle>
            <a:lvl1pPr lvl="0" marR="0" rtl="0" algn="l">
              <a:lnSpc>
                <a:spcPct val="80000"/>
              </a:lnSpc>
              <a:spcBef>
                <a:spcPts val="0"/>
              </a:spcBef>
              <a:spcAft>
                <a:spcPts val="0"/>
              </a:spcAft>
              <a:buSzPts val="1400"/>
              <a:buNone/>
              <a:defRPr b="1" i="0" sz="7200" u="none" cap="none" strike="noStrike">
                <a:solidFill>
                  <a:schemeClr val="lt1"/>
                </a:solidFill>
                <a:latin typeface="Arial"/>
                <a:ea typeface="Arial"/>
                <a:cs typeface="Arial"/>
                <a:sym typeface="Arial"/>
              </a:defRPr>
            </a:lvl1pPr>
            <a:lvl2pPr lvl="1"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2pPr>
            <a:lvl3pPr lvl="2"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3pPr>
            <a:lvl4pPr lvl="3"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4pPr>
            <a:lvl5pPr lvl="4"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5pPr>
            <a:lvl6pPr lvl="5"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6pPr>
            <a:lvl7pPr lvl="6"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7pPr>
            <a:lvl8pPr lvl="7"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8pPr>
            <a:lvl9pPr lvl="8"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9pPr>
          </a:lstStyle>
          <a:p/>
        </p:txBody>
      </p:sp>
      <p:sp>
        <p:nvSpPr>
          <p:cNvPr id="123" name="Google Shape;123;p26"/>
          <p:cNvSpPr txBox="1"/>
          <p:nvPr>
            <p:ph idx="1" type="subTitle"/>
          </p:nvPr>
        </p:nvSpPr>
        <p:spPr>
          <a:xfrm>
            <a:off x="468314" y="3986773"/>
            <a:ext cx="5495400" cy="594000"/>
          </a:xfrm>
          <a:prstGeom prst="rect">
            <a:avLst/>
          </a:prstGeom>
          <a:noFill/>
          <a:ln>
            <a:noFill/>
          </a:ln>
        </p:spPr>
        <p:txBody>
          <a:bodyPr anchorCtr="0" anchor="t" bIns="0" lIns="0" spcFirstLastPara="1" rIns="0" wrap="square" tIns="0">
            <a:noAutofit/>
          </a:bodyPr>
          <a:lstStyle>
            <a:lvl1pPr lvl="0" marR="0" rtl="0" algn="l">
              <a:spcBef>
                <a:spcPts val="0"/>
              </a:spcBef>
              <a:spcAft>
                <a:spcPts val="0"/>
              </a:spcAft>
              <a:buClr>
                <a:schemeClr val="lt1"/>
              </a:buClr>
              <a:buSzPts val="1600"/>
              <a:buFont typeface="Arial"/>
              <a:buNone/>
              <a:defRPr b="0" i="1" sz="1600" u="none" cap="none" strike="noStrike">
                <a:solidFill>
                  <a:schemeClr val="lt1"/>
                </a:solidFill>
                <a:latin typeface="Georgia"/>
                <a:ea typeface="Georgia"/>
                <a:cs typeface="Georgia"/>
                <a:sym typeface="Georgia"/>
              </a:defRPr>
            </a:lvl1pPr>
            <a:lvl2pPr lvl="1" marR="0" rtl="0" algn="ctr">
              <a:spcBef>
                <a:spcPts val="560"/>
              </a:spcBef>
              <a:spcAft>
                <a:spcPts val="0"/>
              </a:spcAft>
              <a:buClr>
                <a:srgbClr val="888888"/>
              </a:buClr>
              <a:buSzPts val="2800"/>
              <a:buFont typeface="Arial"/>
              <a:buNone/>
              <a:defRPr b="0" i="0" sz="2800" u="none" cap="none" strike="noStrike">
                <a:solidFill>
                  <a:srgbClr val="888888"/>
                </a:solidFill>
                <a:latin typeface="Arial"/>
                <a:ea typeface="Arial"/>
                <a:cs typeface="Arial"/>
                <a:sym typeface="Arial"/>
              </a:defRPr>
            </a:lvl2pPr>
            <a:lvl3pPr lvl="2" marR="0" rtl="0" algn="ctr">
              <a:spcBef>
                <a:spcPts val="480"/>
              </a:spcBef>
              <a:spcAft>
                <a:spcPts val="0"/>
              </a:spcAft>
              <a:buClr>
                <a:srgbClr val="888888"/>
              </a:buClr>
              <a:buSzPts val="2400"/>
              <a:buFont typeface="Arial"/>
              <a:buNone/>
              <a:defRPr b="0" i="0" sz="2400" u="none" cap="none" strike="noStrike">
                <a:solidFill>
                  <a:srgbClr val="888888"/>
                </a:solidFill>
                <a:latin typeface="Arial"/>
                <a:ea typeface="Arial"/>
                <a:cs typeface="Arial"/>
                <a:sym typeface="Arial"/>
              </a:defRPr>
            </a:lvl3pPr>
            <a:lvl4pPr lvl="3"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4pPr>
            <a:lvl5pPr lvl="4"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5pPr>
            <a:lvl6pPr lvl="5"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6pPr>
            <a:lvl7pPr lvl="6"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7pPr>
            <a:lvl8pPr lvl="7"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8pPr>
            <a:lvl9pPr lvl="8"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9pPr>
          </a:lstStyle>
          <a:p/>
        </p:txBody>
      </p:sp>
      <p:pic>
        <p:nvPicPr>
          <p:cNvPr id="124" name="Google Shape;124;p26"/>
          <p:cNvPicPr preferRelativeResize="0"/>
          <p:nvPr/>
        </p:nvPicPr>
        <p:blipFill rotWithShape="1">
          <a:blip r:embed="rId2">
            <a:alphaModFix/>
          </a:blip>
          <a:srcRect b="0" l="0" r="0" t="0"/>
          <a:stretch/>
        </p:blipFill>
        <p:spPr>
          <a:xfrm>
            <a:off x="18000" y="0"/>
            <a:ext cx="1488760" cy="1364457"/>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Blue Text">
  <p:cSld name="Cover Blue Text">
    <p:spTree>
      <p:nvGrpSpPr>
        <p:cNvPr id="125" name="Shape 125"/>
        <p:cNvGrpSpPr/>
        <p:nvPr/>
      </p:nvGrpSpPr>
      <p:grpSpPr>
        <a:xfrm>
          <a:off x="0" y="0"/>
          <a:ext cx="0" cy="0"/>
          <a:chOff x="0" y="0"/>
          <a:chExt cx="0" cy="0"/>
        </a:xfrm>
      </p:grpSpPr>
      <p:sp>
        <p:nvSpPr>
          <p:cNvPr id="126" name="Google Shape;126;p27"/>
          <p:cNvSpPr txBox="1"/>
          <p:nvPr>
            <p:ph type="ctrTitle"/>
          </p:nvPr>
        </p:nvSpPr>
        <p:spPr>
          <a:xfrm>
            <a:off x="468312" y="1276560"/>
            <a:ext cx="8208000" cy="2656800"/>
          </a:xfrm>
          <a:prstGeom prst="rect">
            <a:avLst/>
          </a:prstGeom>
          <a:noFill/>
          <a:ln>
            <a:noFill/>
          </a:ln>
        </p:spPr>
        <p:txBody>
          <a:bodyPr anchorCtr="0" anchor="b" bIns="0" lIns="0" spcFirstLastPara="1" rIns="0" wrap="square" tIns="0">
            <a:noAutofit/>
          </a:bodyPr>
          <a:lstStyle>
            <a:lvl1pPr lvl="0" marR="0" rtl="0" algn="l">
              <a:lnSpc>
                <a:spcPct val="80000"/>
              </a:lnSpc>
              <a:spcBef>
                <a:spcPts val="0"/>
              </a:spcBef>
              <a:spcAft>
                <a:spcPts val="0"/>
              </a:spcAft>
              <a:buSzPts val="1400"/>
              <a:buNone/>
              <a:defRPr b="1" i="0" sz="7200" u="none" cap="none" strike="noStrike">
                <a:solidFill>
                  <a:srgbClr val="005EB8"/>
                </a:solidFill>
                <a:latin typeface="Arial"/>
                <a:ea typeface="Arial"/>
                <a:cs typeface="Arial"/>
                <a:sym typeface="Arial"/>
              </a:defRPr>
            </a:lvl1pPr>
            <a:lvl2pPr lvl="1"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2pPr>
            <a:lvl3pPr lvl="2"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3pPr>
            <a:lvl4pPr lvl="3"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4pPr>
            <a:lvl5pPr lvl="4"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5pPr>
            <a:lvl6pPr lvl="5"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6pPr>
            <a:lvl7pPr lvl="6"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7pPr>
            <a:lvl8pPr lvl="7"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8pPr>
            <a:lvl9pPr lvl="8"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9pPr>
          </a:lstStyle>
          <a:p/>
        </p:txBody>
      </p:sp>
      <p:sp>
        <p:nvSpPr>
          <p:cNvPr id="127" name="Google Shape;127;p27"/>
          <p:cNvSpPr txBox="1"/>
          <p:nvPr>
            <p:ph idx="1" type="subTitle"/>
          </p:nvPr>
        </p:nvSpPr>
        <p:spPr>
          <a:xfrm>
            <a:off x="468314" y="3986773"/>
            <a:ext cx="5388300" cy="594000"/>
          </a:xfrm>
          <a:prstGeom prst="rect">
            <a:avLst/>
          </a:prstGeom>
          <a:noFill/>
          <a:ln>
            <a:noFill/>
          </a:ln>
        </p:spPr>
        <p:txBody>
          <a:bodyPr anchorCtr="0" anchor="t" bIns="0" lIns="0" spcFirstLastPara="1" rIns="0" wrap="square" tIns="0">
            <a:noAutofit/>
          </a:bodyPr>
          <a:lstStyle>
            <a:lvl1pPr lvl="0" marR="0" rtl="0" algn="l">
              <a:spcBef>
                <a:spcPts val="0"/>
              </a:spcBef>
              <a:spcAft>
                <a:spcPts val="0"/>
              </a:spcAft>
              <a:buClr>
                <a:srgbClr val="928B81"/>
              </a:buClr>
              <a:buSzPts val="1600"/>
              <a:buFont typeface="Arial"/>
              <a:buNone/>
              <a:defRPr b="0" i="1" sz="1600" u="none" cap="none" strike="noStrike">
                <a:solidFill>
                  <a:srgbClr val="928B81"/>
                </a:solidFill>
                <a:latin typeface="Georgia"/>
                <a:ea typeface="Georgia"/>
                <a:cs typeface="Georgia"/>
                <a:sym typeface="Georgia"/>
              </a:defRPr>
            </a:lvl1pPr>
            <a:lvl2pPr lvl="1" marR="0" rtl="0" algn="ctr">
              <a:spcBef>
                <a:spcPts val="560"/>
              </a:spcBef>
              <a:spcAft>
                <a:spcPts val="0"/>
              </a:spcAft>
              <a:buClr>
                <a:srgbClr val="888888"/>
              </a:buClr>
              <a:buSzPts val="2800"/>
              <a:buFont typeface="Arial"/>
              <a:buNone/>
              <a:defRPr b="0" i="0" sz="2800" u="none" cap="none" strike="noStrike">
                <a:solidFill>
                  <a:srgbClr val="888888"/>
                </a:solidFill>
                <a:latin typeface="Arial"/>
                <a:ea typeface="Arial"/>
                <a:cs typeface="Arial"/>
                <a:sym typeface="Arial"/>
              </a:defRPr>
            </a:lvl2pPr>
            <a:lvl3pPr lvl="2" marR="0" rtl="0" algn="ctr">
              <a:spcBef>
                <a:spcPts val="480"/>
              </a:spcBef>
              <a:spcAft>
                <a:spcPts val="0"/>
              </a:spcAft>
              <a:buClr>
                <a:srgbClr val="888888"/>
              </a:buClr>
              <a:buSzPts val="2400"/>
              <a:buFont typeface="Arial"/>
              <a:buNone/>
              <a:defRPr b="0" i="0" sz="2400" u="none" cap="none" strike="noStrike">
                <a:solidFill>
                  <a:srgbClr val="888888"/>
                </a:solidFill>
                <a:latin typeface="Arial"/>
                <a:ea typeface="Arial"/>
                <a:cs typeface="Arial"/>
                <a:sym typeface="Arial"/>
              </a:defRPr>
            </a:lvl3pPr>
            <a:lvl4pPr lvl="3"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4pPr>
            <a:lvl5pPr lvl="4"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5pPr>
            <a:lvl6pPr lvl="5"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6pPr>
            <a:lvl7pPr lvl="6"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7pPr>
            <a:lvl8pPr lvl="7"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8pPr>
            <a:lvl9pPr lvl="8"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9pPr>
          </a:lstStyle>
          <a:p/>
        </p:txBody>
      </p:sp>
      <p:pic>
        <p:nvPicPr>
          <p:cNvPr id="128" name="Google Shape;128;p27"/>
          <p:cNvPicPr preferRelativeResize="0"/>
          <p:nvPr/>
        </p:nvPicPr>
        <p:blipFill rotWithShape="1">
          <a:blip r:embed="rId2">
            <a:alphaModFix/>
          </a:blip>
          <a:srcRect b="0" l="0" r="0" t="0"/>
          <a:stretch/>
        </p:blipFill>
        <p:spPr>
          <a:xfrm>
            <a:off x="18000" y="0"/>
            <a:ext cx="1488760" cy="1364457"/>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Red Text">
  <p:cSld name="Cover Red Text">
    <p:spTree>
      <p:nvGrpSpPr>
        <p:cNvPr id="129" name="Shape 129"/>
        <p:cNvGrpSpPr/>
        <p:nvPr/>
      </p:nvGrpSpPr>
      <p:grpSpPr>
        <a:xfrm>
          <a:off x="0" y="0"/>
          <a:ext cx="0" cy="0"/>
          <a:chOff x="0" y="0"/>
          <a:chExt cx="0" cy="0"/>
        </a:xfrm>
      </p:grpSpPr>
      <p:sp>
        <p:nvSpPr>
          <p:cNvPr id="130" name="Google Shape;130;p28"/>
          <p:cNvSpPr txBox="1"/>
          <p:nvPr>
            <p:ph type="ctrTitle"/>
          </p:nvPr>
        </p:nvSpPr>
        <p:spPr>
          <a:xfrm>
            <a:off x="468312" y="1276560"/>
            <a:ext cx="8208000" cy="2656800"/>
          </a:xfrm>
          <a:prstGeom prst="rect">
            <a:avLst/>
          </a:prstGeom>
          <a:noFill/>
          <a:ln>
            <a:noFill/>
          </a:ln>
        </p:spPr>
        <p:txBody>
          <a:bodyPr anchorCtr="0" anchor="b" bIns="0" lIns="0" spcFirstLastPara="1" rIns="0" wrap="square" tIns="0">
            <a:noAutofit/>
          </a:bodyPr>
          <a:lstStyle>
            <a:lvl1pPr lvl="0" marR="0" rtl="0" algn="l">
              <a:lnSpc>
                <a:spcPct val="80000"/>
              </a:lnSpc>
              <a:spcBef>
                <a:spcPts val="0"/>
              </a:spcBef>
              <a:spcAft>
                <a:spcPts val="0"/>
              </a:spcAft>
              <a:buSzPts val="1400"/>
              <a:buNone/>
              <a:defRPr b="1" i="0" sz="7200" u="none" cap="none" strike="noStrike">
                <a:solidFill>
                  <a:srgbClr val="EF3340"/>
                </a:solidFill>
                <a:latin typeface="Arial"/>
                <a:ea typeface="Arial"/>
                <a:cs typeface="Arial"/>
                <a:sym typeface="Arial"/>
              </a:defRPr>
            </a:lvl1pPr>
            <a:lvl2pPr lvl="1"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2pPr>
            <a:lvl3pPr lvl="2"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3pPr>
            <a:lvl4pPr lvl="3"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4pPr>
            <a:lvl5pPr lvl="4"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5pPr>
            <a:lvl6pPr lvl="5"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6pPr>
            <a:lvl7pPr lvl="6"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7pPr>
            <a:lvl8pPr lvl="7"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8pPr>
            <a:lvl9pPr lvl="8"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9pPr>
          </a:lstStyle>
          <a:p/>
        </p:txBody>
      </p:sp>
      <p:sp>
        <p:nvSpPr>
          <p:cNvPr id="131" name="Google Shape;131;p28"/>
          <p:cNvSpPr txBox="1"/>
          <p:nvPr>
            <p:ph idx="1" type="subTitle"/>
          </p:nvPr>
        </p:nvSpPr>
        <p:spPr>
          <a:xfrm>
            <a:off x="468314" y="3986773"/>
            <a:ext cx="5379300" cy="594000"/>
          </a:xfrm>
          <a:prstGeom prst="rect">
            <a:avLst/>
          </a:prstGeom>
          <a:noFill/>
          <a:ln>
            <a:noFill/>
          </a:ln>
        </p:spPr>
        <p:txBody>
          <a:bodyPr anchorCtr="0" anchor="t" bIns="0" lIns="0" spcFirstLastPara="1" rIns="0" wrap="square" tIns="0">
            <a:noAutofit/>
          </a:bodyPr>
          <a:lstStyle>
            <a:lvl1pPr lvl="0" marR="0" rtl="0" algn="l">
              <a:spcBef>
                <a:spcPts val="0"/>
              </a:spcBef>
              <a:spcAft>
                <a:spcPts val="0"/>
              </a:spcAft>
              <a:buClr>
                <a:srgbClr val="928B81"/>
              </a:buClr>
              <a:buSzPts val="1600"/>
              <a:buFont typeface="Arial"/>
              <a:buNone/>
              <a:defRPr b="0" i="1" sz="1600" u="none" cap="none" strike="noStrike">
                <a:solidFill>
                  <a:srgbClr val="928B81"/>
                </a:solidFill>
                <a:latin typeface="Georgia"/>
                <a:ea typeface="Georgia"/>
                <a:cs typeface="Georgia"/>
                <a:sym typeface="Georgia"/>
              </a:defRPr>
            </a:lvl1pPr>
            <a:lvl2pPr lvl="1" marR="0" rtl="0" algn="ctr">
              <a:spcBef>
                <a:spcPts val="560"/>
              </a:spcBef>
              <a:spcAft>
                <a:spcPts val="0"/>
              </a:spcAft>
              <a:buClr>
                <a:srgbClr val="888888"/>
              </a:buClr>
              <a:buSzPts val="2800"/>
              <a:buFont typeface="Arial"/>
              <a:buNone/>
              <a:defRPr b="0" i="0" sz="2800" u="none" cap="none" strike="noStrike">
                <a:solidFill>
                  <a:srgbClr val="888888"/>
                </a:solidFill>
                <a:latin typeface="Arial"/>
                <a:ea typeface="Arial"/>
                <a:cs typeface="Arial"/>
                <a:sym typeface="Arial"/>
              </a:defRPr>
            </a:lvl2pPr>
            <a:lvl3pPr lvl="2" marR="0" rtl="0" algn="ctr">
              <a:spcBef>
                <a:spcPts val="480"/>
              </a:spcBef>
              <a:spcAft>
                <a:spcPts val="0"/>
              </a:spcAft>
              <a:buClr>
                <a:srgbClr val="888888"/>
              </a:buClr>
              <a:buSzPts val="2400"/>
              <a:buFont typeface="Arial"/>
              <a:buNone/>
              <a:defRPr b="0" i="0" sz="2400" u="none" cap="none" strike="noStrike">
                <a:solidFill>
                  <a:srgbClr val="888888"/>
                </a:solidFill>
                <a:latin typeface="Arial"/>
                <a:ea typeface="Arial"/>
                <a:cs typeface="Arial"/>
                <a:sym typeface="Arial"/>
              </a:defRPr>
            </a:lvl3pPr>
            <a:lvl4pPr lvl="3"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4pPr>
            <a:lvl5pPr lvl="4"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5pPr>
            <a:lvl6pPr lvl="5"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6pPr>
            <a:lvl7pPr lvl="6"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7pPr>
            <a:lvl8pPr lvl="7"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8pPr>
            <a:lvl9pPr lvl="8"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9pPr>
          </a:lstStyle>
          <a:p/>
        </p:txBody>
      </p:sp>
      <p:pic>
        <p:nvPicPr>
          <p:cNvPr id="132" name="Google Shape;132;p28"/>
          <p:cNvPicPr preferRelativeResize="0"/>
          <p:nvPr/>
        </p:nvPicPr>
        <p:blipFill rotWithShape="1">
          <a:blip r:embed="rId2">
            <a:alphaModFix/>
          </a:blip>
          <a:srcRect b="0" l="0" r="0" t="0"/>
          <a:stretch/>
        </p:blipFill>
        <p:spPr>
          <a:xfrm>
            <a:off x="18000" y="0"/>
            <a:ext cx="1488760" cy="1364457"/>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Yellow Text">
  <p:cSld name="Cover Yellow Text">
    <p:bg>
      <p:bgPr>
        <a:solidFill>
          <a:schemeClr val="lt1"/>
        </a:solidFill>
      </p:bgPr>
    </p:bg>
    <p:spTree>
      <p:nvGrpSpPr>
        <p:cNvPr id="133" name="Shape 133"/>
        <p:cNvGrpSpPr/>
        <p:nvPr/>
      </p:nvGrpSpPr>
      <p:grpSpPr>
        <a:xfrm>
          <a:off x="0" y="0"/>
          <a:ext cx="0" cy="0"/>
          <a:chOff x="0" y="0"/>
          <a:chExt cx="0" cy="0"/>
        </a:xfrm>
      </p:grpSpPr>
      <p:sp>
        <p:nvSpPr>
          <p:cNvPr id="134" name="Google Shape;134;p29"/>
          <p:cNvSpPr txBox="1"/>
          <p:nvPr>
            <p:ph type="ctrTitle"/>
          </p:nvPr>
        </p:nvSpPr>
        <p:spPr>
          <a:xfrm>
            <a:off x="468312" y="1276560"/>
            <a:ext cx="8208000" cy="2656800"/>
          </a:xfrm>
          <a:prstGeom prst="rect">
            <a:avLst/>
          </a:prstGeom>
          <a:noFill/>
          <a:ln>
            <a:noFill/>
          </a:ln>
        </p:spPr>
        <p:txBody>
          <a:bodyPr anchorCtr="0" anchor="b" bIns="0" lIns="0" spcFirstLastPara="1" rIns="0" wrap="square" tIns="0">
            <a:noAutofit/>
          </a:bodyPr>
          <a:lstStyle>
            <a:lvl1pPr lvl="0" marR="0" rtl="0" algn="l">
              <a:lnSpc>
                <a:spcPct val="80000"/>
              </a:lnSpc>
              <a:spcBef>
                <a:spcPts val="0"/>
              </a:spcBef>
              <a:spcAft>
                <a:spcPts val="0"/>
              </a:spcAft>
              <a:buSzPts val="1400"/>
              <a:buNone/>
              <a:defRPr b="1" i="0" sz="7200" u="none" cap="none" strike="noStrike">
                <a:solidFill>
                  <a:srgbClr val="FFCD00"/>
                </a:solidFill>
                <a:latin typeface="Arial"/>
                <a:ea typeface="Arial"/>
                <a:cs typeface="Arial"/>
                <a:sym typeface="Arial"/>
              </a:defRPr>
            </a:lvl1pPr>
            <a:lvl2pPr lvl="1"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2pPr>
            <a:lvl3pPr lvl="2"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3pPr>
            <a:lvl4pPr lvl="3"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4pPr>
            <a:lvl5pPr lvl="4"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5pPr>
            <a:lvl6pPr lvl="5"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6pPr>
            <a:lvl7pPr lvl="6"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7pPr>
            <a:lvl8pPr lvl="7"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8pPr>
            <a:lvl9pPr lvl="8"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9pPr>
          </a:lstStyle>
          <a:p/>
        </p:txBody>
      </p:sp>
      <p:sp>
        <p:nvSpPr>
          <p:cNvPr id="135" name="Google Shape;135;p29"/>
          <p:cNvSpPr txBox="1"/>
          <p:nvPr>
            <p:ph idx="1" type="subTitle"/>
          </p:nvPr>
        </p:nvSpPr>
        <p:spPr>
          <a:xfrm>
            <a:off x="468314" y="3986773"/>
            <a:ext cx="5388300" cy="594000"/>
          </a:xfrm>
          <a:prstGeom prst="rect">
            <a:avLst/>
          </a:prstGeom>
          <a:noFill/>
          <a:ln>
            <a:noFill/>
          </a:ln>
        </p:spPr>
        <p:txBody>
          <a:bodyPr anchorCtr="0" anchor="t" bIns="0" lIns="0" spcFirstLastPara="1" rIns="0" wrap="square" tIns="0">
            <a:noAutofit/>
          </a:bodyPr>
          <a:lstStyle>
            <a:lvl1pPr lvl="0" marR="0" rtl="0" algn="l">
              <a:spcBef>
                <a:spcPts val="0"/>
              </a:spcBef>
              <a:spcAft>
                <a:spcPts val="0"/>
              </a:spcAft>
              <a:buClr>
                <a:srgbClr val="928B81"/>
              </a:buClr>
              <a:buSzPts val="1600"/>
              <a:buFont typeface="Arial"/>
              <a:buNone/>
              <a:defRPr b="0" i="1" sz="1600" u="none" cap="none" strike="noStrike">
                <a:solidFill>
                  <a:srgbClr val="928B81"/>
                </a:solidFill>
                <a:latin typeface="Georgia"/>
                <a:ea typeface="Georgia"/>
                <a:cs typeface="Georgia"/>
                <a:sym typeface="Georgia"/>
              </a:defRPr>
            </a:lvl1pPr>
            <a:lvl2pPr lvl="1" marR="0" rtl="0" algn="ctr">
              <a:spcBef>
                <a:spcPts val="560"/>
              </a:spcBef>
              <a:spcAft>
                <a:spcPts val="0"/>
              </a:spcAft>
              <a:buClr>
                <a:srgbClr val="888888"/>
              </a:buClr>
              <a:buSzPts val="2800"/>
              <a:buFont typeface="Arial"/>
              <a:buNone/>
              <a:defRPr b="0" i="0" sz="2800" u="none" cap="none" strike="noStrike">
                <a:solidFill>
                  <a:srgbClr val="888888"/>
                </a:solidFill>
                <a:latin typeface="Arial"/>
                <a:ea typeface="Arial"/>
                <a:cs typeface="Arial"/>
                <a:sym typeface="Arial"/>
              </a:defRPr>
            </a:lvl2pPr>
            <a:lvl3pPr lvl="2" marR="0" rtl="0" algn="ctr">
              <a:spcBef>
                <a:spcPts val="480"/>
              </a:spcBef>
              <a:spcAft>
                <a:spcPts val="0"/>
              </a:spcAft>
              <a:buClr>
                <a:srgbClr val="888888"/>
              </a:buClr>
              <a:buSzPts val="2400"/>
              <a:buFont typeface="Arial"/>
              <a:buNone/>
              <a:defRPr b="0" i="0" sz="2400" u="none" cap="none" strike="noStrike">
                <a:solidFill>
                  <a:srgbClr val="888888"/>
                </a:solidFill>
                <a:latin typeface="Arial"/>
                <a:ea typeface="Arial"/>
                <a:cs typeface="Arial"/>
                <a:sym typeface="Arial"/>
              </a:defRPr>
            </a:lvl3pPr>
            <a:lvl4pPr lvl="3"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4pPr>
            <a:lvl5pPr lvl="4"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5pPr>
            <a:lvl6pPr lvl="5"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6pPr>
            <a:lvl7pPr lvl="6"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7pPr>
            <a:lvl8pPr lvl="7"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8pPr>
            <a:lvl9pPr lvl="8"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9pPr>
          </a:lstStyle>
          <a:p/>
        </p:txBody>
      </p:sp>
      <p:pic>
        <p:nvPicPr>
          <p:cNvPr id="136" name="Google Shape;136;p29"/>
          <p:cNvPicPr preferRelativeResize="0"/>
          <p:nvPr/>
        </p:nvPicPr>
        <p:blipFill rotWithShape="1">
          <a:blip r:embed="rId2">
            <a:alphaModFix/>
          </a:blip>
          <a:srcRect b="0" l="0" r="0" t="0"/>
          <a:stretch/>
        </p:blipFill>
        <p:spPr>
          <a:xfrm>
            <a:off x="18000" y="0"/>
            <a:ext cx="1488760" cy="1364457"/>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Blue Image">
  <p:cSld name="Cover Blue Image">
    <p:spTree>
      <p:nvGrpSpPr>
        <p:cNvPr id="137" name="Shape 137"/>
        <p:cNvGrpSpPr/>
        <p:nvPr/>
      </p:nvGrpSpPr>
      <p:grpSpPr>
        <a:xfrm>
          <a:off x="0" y="0"/>
          <a:ext cx="0" cy="0"/>
          <a:chOff x="0" y="0"/>
          <a:chExt cx="0" cy="0"/>
        </a:xfrm>
      </p:grpSpPr>
      <p:sp>
        <p:nvSpPr>
          <p:cNvPr id="138" name="Google Shape;138;p30"/>
          <p:cNvSpPr txBox="1"/>
          <p:nvPr>
            <p:ph type="ctrTitle"/>
          </p:nvPr>
        </p:nvSpPr>
        <p:spPr>
          <a:xfrm>
            <a:off x="468313" y="1491966"/>
            <a:ext cx="3319500" cy="2424600"/>
          </a:xfrm>
          <a:prstGeom prst="rect">
            <a:avLst/>
          </a:prstGeom>
          <a:noFill/>
          <a:ln>
            <a:noFill/>
          </a:ln>
        </p:spPr>
        <p:txBody>
          <a:bodyPr anchorCtr="0" anchor="t" bIns="0" lIns="0" spcFirstLastPara="1" rIns="0" wrap="square" tIns="0">
            <a:noAutofit/>
          </a:bodyPr>
          <a:lstStyle>
            <a:lvl1pPr lvl="0" marR="0" rtl="0" algn="l">
              <a:lnSpc>
                <a:spcPct val="80000"/>
              </a:lnSpc>
              <a:spcBef>
                <a:spcPts val="0"/>
              </a:spcBef>
              <a:spcAft>
                <a:spcPts val="0"/>
              </a:spcAft>
              <a:buSzPts val="1400"/>
              <a:buNone/>
              <a:defRPr b="1" i="0" sz="6000" u="none" cap="none" strike="noStrike">
                <a:solidFill>
                  <a:srgbClr val="005EB8"/>
                </a:solidFill>
                <a:latin typeface="Arial"/>
                <a:ea typeface="Arial"/>
                <a:cs typeface="Arial"/>
                <a:sym typeface="Arial"/>
              </a:defRPr>
            </a:lvl1pPr>
            <a:lvl2pPr lvl="1"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2pPr>
            <a:lvl3pPr lvl="2"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3pPr>
            <a:lvl4pPr lvl="3"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4pPr>
            <a:lvl5pPr lvl="4"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5pPr>
            <a:lvl6pPr lvl="5"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6pPr>
            <a:lvl7pPr lvl="6"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7pPr>
            <a:lvl8pPr lvl="7"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8pPr>
            <a:lvl9pPr lvl="8"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9pPr>
          </a:lstStyle>
          <a:p/>
        </p:txBody>
      </p:sp>
      <p:sp>
        <p:nvSpPr>
          <p:cNvPr id="139" name="Google Shape;139;p30"/>
          <p:cNvSpPr txBox="1"/>
          <p:nvPr>
            <p:ph idx="1" type="subTitle"/>
          </p:nvPr>
        </p:nvSpPr>
        <p:spPr>
          <a:xfrm>
            <a:off x="468313" y="4078566"/>
            <a:ext cx="3319500" cy="437400"/>
          </a:xfrm>
          <a:prstGeom prst="rect">
            <a:avLst/>
          </a:prstGeom>
          <a:noFill/>
          <a:ln>
            <a:noFill/>
          </a:ln>
        </p:spPr>
        <p:txBody>
          <a:bodyPr anchorCtr="0" anchor="t" bIns="0" lIns="0" spcFirstLastPara="1" rIns="0" wrap="square" tIns="0">
            <a:noAutofit/>
          </a:bodyPr>
          <a:lstStyle>
            <a:lvl1pPr lvl="0" marR="0" rtl="0" algn="l">
              <a:spcBef>
                <a:spcPts val="0"/>
              </a:spcBef>
              <a:spcAft>
                <a:spcPts val="0"/>
              </a:spcAft>
              <a:buClr>
                <a:srgbClr val="928B81"/>
              </a:buClr>
              <a:buSzPts val="1600"/>
              <a:buFont typeface="Arial"/>
              <a:buNone/>
              <a:defRPr b="0" i="1" sz="1600" u="none" cap="none" strike="noStrike">
                <a:solidFill>
                  <a:srgbClr val="928B81"/>
                </a:solidFill>
                <a:latin typeface="Georgia"/>
                <a:ea typeface="Georgia"/>
                <a:cs typeface="Georgia"/>
                <a:sym typeface="Georgia"/>
              </a:defRPr>
            </a:lvl1pPr>
            <a:lvl2pPr lvl="1" marR="0" rtl="0" algn="ctr">
              <a:spcBef>
                <a:spcPts val="560"/>
              </a:spcBef>
              <a:spcAft>
                <a:spcPts val="0"/>
              </a:spcAft>
              <a:buClr>
                <a:srgbClr val="888888"/>
              </a:buClr>
              <a:buSzPts val="2800"/>
              <a:buFont typeface="Arial"/>
              <a:buNone/>
              <a:defRPr b="0" i="0" sz="2800" u="none" cap="none" strike="noStrike">
                <a:solidFill>
                  <a:srgbClr val="888888"/>
                </a:solidFill>
                <a:latin typeface="Arial"/>
                <a:ea typeface="Arial"/>
                <a:cs typeface="Arial"/>
                <a:sym typeface="Arial"/>
              </a:defRPr>
            </a:lvl2pPr>
            <a:lvl3pPr lvl="2" marR="0" rtl="0" algn="ctr">
              <a:spcBef>
                <a:spcPts val="480"/>
              </a:spcBef>
              <a:spcAft>
                <a:spcPts val="0"/>
              </a:spcAft>
              <a:buClr>
                <a:srgbClr val="888888"/>
              </a:buClr>
              <a:buSzPts val="2400"/>
              <a:buFont typeface="Arial"/>
              <a:buNone/>
              <a:defRPr b="0" i="0" sz="2400" u="none" cap="none" strike="noStrike">
                <a:solidFill>
                  <a:srgbClr val="888888"/>
                </a:solidFill>
                <a:latin typeface="Arial"/>
                <a:ea typeface="Arial"/>
                <a:cs typeface="Arial"/>
                <a:sym typeface="Arial"/>
              </a:defRPr>
            </a:lvl3pPr>
            <a:lvl4pPr lvl="3"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4pPr>
            <a:lvl5pPr lvl="4"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5pPr>
            <a:lvl6pPr lvl="5"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6pPr>
            <a:lvl7pPr lvl="6"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7pPr>
            <a:lvl8pPr lvl="7"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8pPr>
            <a:lvl9pPr lvl="8"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9pPr>
          </a:lstStyle>
          <a:p/>
        </p:txBody>
      </p:sp>
      <p:sp>
        <p:nvSpPr>
          <p:cNvPr id="140" name="Google Shape;140;p30"/>
          <p:cNvSpPr/>
          <p:nvPr>
            <p:ph idx="2" type="pic"/>
          </p:nvPr>
        </p:nvSpPr>
        <p:spPr>
          <a:xfrm>
            <a:off x="4349262" y="135000"/>
            <a:ext cx="4629600" cy="4873500"/>
          </a:xfrm>
          <a:prstGeom prst="rect">
            <a:avLst/>
          </a:prstGeom>
          <a:noFill/>
          <a:ln>
            <a:noFill/>
          </a:ln>
        </p:spPr>
        <p:txBody>
          <a:bodyPr anchorCtr="0" anchor="t" bIns="45700" lIns="91425" spcFirstLastPara="1" rIns="91425" wrap="square" tIns="45700">
            <a:noAutofit/>
          </a:bodyPr>
          <a:lstStyle>
            <a:lvl1pPr lvl="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lvl="1"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lvl="2"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lvl="3"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lvl="4"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lvl="5"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lvl="6"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pic>
        <p:nvPicPr>
          <p:cNvPr id="141" name="Google Shape;141;p30"/>
          <p:cNvPicPr preferRelativeResize="0"/>
          <p:nvPr/>
        </p:nvPicPr>
        <p:blipFill rotWithShape="1">
          <a:blip r:embed="rId2">
            <a:alphaModFix/>
          </a:blip>
          <a:srcRect b="0" l="0" r="0" t="0"/>
          <a:stretch/>
        </p:blipFill>
        <p:spPr>
          <a:xfrm>
            <a:off x="18000" y="0"/>
            <a:ext cx="1488760" cy="1364457"/>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Red Image">
  <p:cSld name="Cover Red Image">
    <p:spTree>
      <p:nvGrpSpPr>
        <p:cNvPr id="142" name="Shape 142"/>
        <p:cNvGrpSpPr/>
        <p:nvPr/>
      </p:nvGrpSpPr>
      <p:grpSpPr>
        <a:xfrm>
          <a:off x="0" y="0"/>
          <a:ext cx="0" cy="0"/>
          <a:chOff x="0" y="0"/>
          <a:chExt cx="0" cy="0"/>
        </a:xfrm>
      </p:grpSpPr>
      <p:sp>
        <p:nvSpPr>
          <p:cNvPr id="143" name="Google Shape;143;p31"/>
          <p:cNvSpPr/>
          <p:nvPr>
            <p:ph idx="2" type="pic"/>
          </p:nvPr>
        </p:nvSpPr>
        <p:spPr>
          <a:xfrm>
            <a:off x="4349262" y="135000"/>
            <a:ext cx="4629600" cy="4873500"/>
          </a:xfrm>
          <a:prstGeom prst="rect">
            <a:avLst/>
          </a:prstGeom>
          <a:noFill/>
          <a:ln>
            <a:noFill/>
          </a:ln>
        </p:spPr>
        <p:txBody>
          <a:bodyPr anchorCtr="0" anchor="t" bIns="45700" lIns="91425" spcFirstLastPara="1" rIns="91425" wrap="square" tIns="45700">
            <a:noAutofit/>
          </a:bodyPr>
          <a:lstStyle>
            <a:lvl1pPr lvl="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lvl="1"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lvl="2"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lvl="3"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lvl="4"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lvl="5"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lvl="6"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44" name="Google Shape;144;p31"/>
          <p:cNvSpPr txBox="1"/>
          <p:nvPr>
            <p:ph type="ctrTitle"/>
          </p:nvPr>
        </p:nvSpPr>
        <p:spPr>
          <a:xfrm>
            <a:off x="468313" y="1491966"/>
            <a:ext cx="3319500" cy="2424600"/>
          </a:xfrm>
          <a:prstGeom prst="rect">
            <a:avLst/>
          </a:prstGeom>
          <a:noFill/>
          <a:ln>
            <a:noFill/>
          </a:ln>
        </p:spPr>
        <p:txBody>
          <a:bodyPr anchorCtr="0" anchor="t" bIns="0" lIns="0" spcFirstLastPara="1" rIns="0" wrap="square" tIns="0">
            <a:noAutofit/>
          </a:bodyPr>
          <a:lstStyle>
            <a:lvl1pPr lvl="0" marR="0" rtl="0" algn="l">
              <a:lnSpc>
                <a:spcPct val="80000"/>
              </a:lnSpc>
              <a:spcBef>
                <a:spcPts val="0"/>
              </a:spcBef>
              <a:spcAft>
                <a:spcPts val="0"/>
              </a:spcAft>
              <a:buSzPts val="1400"/>
              <a:buNone/>
              <a:defRPr b="1" i="0" sz="6000" u="none" cap="none" strike="noStrike">
                <a:solidFill>
                  <a:srgbClr val="EF3340"/>
                </a:solidFill>
                <a:latin typeface="Arial"/>
                <a:ea typeface="Arial"/>
                <a:cs typeface="Arial"/>
                <a:sym typeface="Arial"/>
              </a:defRPr>
            </a:lvl1pPr>
            <a:lvl2pPr lvl="1"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2pPr>
            <a:lvl3pPr lvl="2"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3pPr>
            <a:lvl4pPr lvl="3"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4pPr>
            <a:lvl5pPr lvl="4"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5pPr>
            <a:lvl6pPr lvl="5"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6pPr>
            <a:lvl7pPr lvl="6"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7pPr>
            <a:lvl8pPr lvl="7"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8pPr>
            <a:lvl9pPr lvl="8"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9pPr>
          </a:lstStyle>
          <a:p/>
        </p:txBody>
      </p:sp>
      <p:sp>
        <p:nvSpPr>
          <p:cNvPr id="145" name="Google Shape;145;p31"/>
          <p:cNvSpPr txBox="1"/>
          <p:nvPr>
            <p:ph idx="1" type="subTitle"/>
          </p:nvPr>
        </p:nvSpPr>
        <p:spPr>
          <a:xfrm>
            <a:off x="468313" y="4078566"/>
            <a:ext cx="3319500" cy="437400"/>
          </a:xfrm>
          <a:prstGeom prst="rect">
            <a:avLst/>
          </a:prstGeom>
          <a:noFill/>
          <a:ln>
            <a:noFill/>
          </a:ln>
        </p:spPr>
        <p:txBody>
          <a:bodyPr anchorCtr="0" anchor="t" bIns="0" lIns="0" spcFirstLastPara="1" rIns="0" wrap="square" tIns="0">
            <a:noAutofit/>
          </a:bodyPr>
          <a:lstStyle>
            <a:lvl1pPr lvl="0" marR="0" rtl="0" algn="l">
              <a:spcBef>
                <a:spcPts val="0"/>
              </a:spcBef>
              <a:spcAft>
                <a:spcPts val="0"/>
              </a:spcAft>
              <a:buClr>
                <a:srgbClr val="928B81"/>
              </a:buClr>
              <a:buSzPts val="1600"/>
              <a:buFont typeface="Arial"/>
              <a:buNone/>
              <a:defRPr b="0" i="1" sz="1600" u="none" cap="none" strike="noStrike">
                <a:solidFill>
                  <a:srgbClr val="928B81"/>
                </a:solidFill>
                <a:latin typeface="Georgia"/>
                <a:ea typeface="Georgia"/>
                <a:cs typeface="Georgia"/>
                <a:sym typeface="Georgia"/>
              </a:defRPr>
            </a:lvl1pPr>
            <a:lvl2pPr lvl="1" marR="0" rtl="0" algn="ctr">
              <a:spcBef>
                <a:spcPts val="560"/>
              </a:spcBef>
              <a:spcAft>
                <a:spcPts val="0"/>
              </a:spcAft>
              <a:buClr>
                <a:srgbClr val="888888"/>
              </a:buClr>
              <a:buSzPts val="2800"/>
              <a:buFont typeface="Arial"/>
              <a:buNone/>
              <a:defRPr b="0" i="0" sz="2800" u="none" cap="none" strike="noStrike">
                <a:solidFill>
                  <a:srgbClr val="888888"/>
                </a:solidFill>
                <a:latin typeface="Arial"/>
                <a:ea typeface="Arial"/>
                <a:cs typeface="Arial"/>
                <a:sym typeface="Arial"/>
              </a:defRPr>
            </a:lvl2pPr>
            <a:lvl3pPr lvl="2" marR="0" rtl="0" algn="ctr">
              <a:spcBef>
                <a:spcPts val="480"/>
              </a:spcBef>
              <a:spcAft>
                <a:spcPts val="0"/>
              </a:spcAft>
              <a:buClr>
                <a:srgbClr val="888888"/>
              </a:buClr>
              <a:buSzPts val="2400"/>
              <a:buFont typeface="Arial"/>
              <a:buNone/>
              <a:defRPr b="0" i="0" sz="2400" u="none" cap="none" strike="noStrike">
                <a:solidFill>
                  <a:srgbClr val="888888"/>
                </a:solidFill>
                <a:latin typeface="Arial"/>
                <a:ea typeface="Arial"/>
                <a:cs typeface="Arial"/>
                <a:sym typeface="Arial"/>
              </a:defRPr>
            </a:lvl3pPr>
            <a:lvl4pPr lvl="3"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4pPr>
            <a:lvl5pPr lvl="4"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5pPr>
            <a:lvl6pPr lvl="5"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6pPr>
            <a:lvl7pPr lvl="6"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7pPr>
            <a:lvl8pPr lvl="7"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8pPr>
            <a:lvl9pPr lvl="8"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9pPr>
          </a:lstStyle>
          <a:p/>
        </p:txBody>
      </p:sp>
      <p:pic>
        <p:nvPicPr>
          <p:cNvPr id="146" name="Google Shape;146;p31"/>
          <p:cNvPicPr preferRelativeResize="0"/>
          <p:nvPr/>
        </p:nvPicPr>
        <p:blipFill rotWithShape="1">
          <a:blip r:embed="rId2">
            <a:alphaModFix/>
          </a:blip>
          <a:srcRect b="0" l="0" r="0" t="0"/>
          <a:stretch/>
        </p:blipFill>
        <p:spPr>
          <a:xfrm>
            <a:off x="18000" y="0"/>
            <a:ext cx="1488760" cy="136445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9" name="Shape 19"/>
        <p:cNvGrpSpPr/>
        <p:nvPr/>
      </p:nvGrpSpPr>
      <p:grpSpPr>
        <a:xfrm>
          <a:off x="0" y="0"/>
          <a:ext cx="0" cy="0"/>
          <a:chOff x="0" y="0"/>
          <a:chExt cx="0" cy="0"/>
        </a:xfrm>
      </p:grpSpPr>
      <p:cxnSp>
        <p:nvCxnSpPr>
          <p:cNvPr id="20" name="Google Shape;20;p4"/>
          <p:cNvCxnSpPr/>
          <p:nvPr/>
        </p:nvCxnSpPr>
        <p:spPr>
          <a:xfrm>
            <a:off x="429200" y="1275577"/>
            <a:ext cx="614100" cy="0"/>
          </a:xfrm>
          <a:prstGeom prst="straightConnector1">
            <a:avLst/>
          </a:prstGeom>
          <a:noFill/>
          <a:ln cap="flat" cmpd="sng" w="19050">
            <a:solidFill>
              <a:schemeClr val="dk2"/>
            </a:solidFill>
            <a:prstDash val="lgDash"/>
            <a:round/>
            <a:headEnd len="sm" w="sm" type="none"/>
            <a:tailEnd len="sm" w="sm" type="none"/>
          </a:ln>
        </p:spPr>
      </p:cxnSp>
      <p:sp>
        <p:nvSpPr>
          <p:cNvPr id="21" name="Google Shape;21;p4"/>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4"/>
          <p:cNvSpPr txBox="1"/>
          <p:nvPr>
            <p:ph idx="1" type="body"/>
          </p:nvPr>
        </p:nvSpPr>
        <p:spPr>
          <a:xfrm>
            <a:off x="311700" y="1468825"/>
            <a:ext cx="8520600" cy="30999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Font typeface="Arial"/>
              <a:buChar char="●"/>
              <a:defRPr>
                <a:latin typeface="Arial"/>
                <a:ea typeface="Arial"/>
                <a:cs typeface="Arial"/>
                <a:sym typeface="Arial"/>
              </a:defRPr>
            </a:lvl1pPr>
            <a:lvl2pPr indent="-317500" lvl="1" marL="914400">
              <a:spcBef>
                <a:spcPts val="0"/>
              </a:spcBef>
              <a:spcAft>
                <a:spcPts val="0"/>
              </a:spcAft>
              <a:buSzPts val="1400"/>
              <a:buFont typeface="Arial"/>
              <a:buChar char="○"/>
              <a:defRPr>
                <a:latin typeface="Arial"/>
                <a:ea typeface="Arial"/>
                <a:cs typeface="Arial"/>
                <a:sym typeface="Arial"/>
              </a:defRPr>
            </a:lvl2pPr>
            <a:lvl3pPr indent="-317500" lvl="2" marL="1371600">
              <a:spcBef>
                <a:spcPts val="0"/>
              </a:spcBef>
              <a:spcAft>
                <a:spcPts val="0"/>
              </a:spcAft>
              <a:buSzPts val="1400"/>
              <a:buFont typeface="Arial"/>
              <a:buChar char="■"/>
              <a:defRPr>
                <a:latin typeface="Arial"/>
                <a:ea typeface="Arial"/>
                <a:cs typeface="Arial"/>
                <a:sym typeface="Arial"/>
              </a:defRPr>
            </a:lvl3pPr>
            <a:lvl4pPr indent="-317500" lvl="3" marL="1828800">
              <a:spcBef>
                <a:spcPts val="0"/>
              </a:spcBef>
              <a:spcAft>
                <a:spcPts val="0"/>
              </a:spcAft>
              <a:buSzPts val="1400"/>
              <a:buFont typeface="Arial"/>
              <a:buChar char="●"/>
              <a:defRPr>
                <a:latin typeface="Arial"/>
                <a:ea typeface="Arial"/>
                <a:cs typeface="Arial"/>
                <a:sym typeface="Arial"/>
              </a:defRPr>
            </a:lvl4pPr>
            <a:lvl5pPr indent="-317500" lvl="4" marL="2286000">
              <a:spcBef>
                <a:spcPts val="0"/>
              </a:spcBef>
              <a:spcAft>
                <a:spcPts val="0"/>
              </a:spcAft>
              <a:buSzPts val="1400"/>
              <a:buFont typeface="Arial"/>
              <a:buChar char="○"/>
              <a:defRPr>
                <a:latin typeface="Arial"/>
                <a:ea typeface="Arial"/>
                <a:cs typeface="Arial"/>
                <a:sym typeface="Arial"/>
              </a:defRPr>
            </a:lvl5pPr>
            <a:lvl6pPr indent="-317500" lvl="5" marL="2743200">
              <a:spcBef>
                <a:spcPts val="0"/>
              </a:spcBef>
              <a:spcAft>
                <a:spcPts val="0"/>
              </a:spcAft>
              <a:buSzPts val="1400"/>
              <a:buFont typeface="Arial"/>
              <a:buChar char="■"/>
              <a:defRPr>
                <a:latin typeface="Arial"/>
                <a:ea typeface="Arial"/>
                <a:cs typeface="Arial"/>
                <a:sym typeface="Arial"/>
              </a:defRPr>
            </a:lvl6pPr>
            <a:lvl7pPr indent="-317500" lvl="6" marL="3200400">
              <a:spcBef>
                <a:spcPts val="0"/>
              </a:spcBef>
              <a:spcAft>
                <a:spcPts val="0"/>
              </a:spcAft>
              <a:buSzPts val="1400"/>
              <a:buFont typeface="Arial"/>
              <a:buChar char="●"/>
              <a:defRPr>
                <a:latin typeface="Arial"/>
                <a:ea typeface="Arial"/>
                <a:cs typeface="Arial"/>
                <a:sym typeface="Arial"/>
              </a:defRPr>
            </a:lvl7pPr>
            <a:lvl8pPr indent="-317500" lvl="7" marL="3657600">
              <a:spcBef>
                <a:spcPts val="0"/>
              </a:spcBef>
              <a:spcAft>
                <a:spcPts val="0"/>
              </a:spcAft>
              <a:buSzPts val="1400"/>
              <a:buFont typeface="Arial"/>
              <a:buChar char="○"/>
              <a:defRPr>
                <a:latin typeface="Arial"/>
                <a:ea typeface="Arial"/>
                <a:cs typeface="Arial"/>
                <a:sym typeface="Arial"/>
              </a:defRPr>
            </a:lvl8pPr>
            <a:lvl9pPr indent="-317500" lvl="8" marL="4114800">
              <a:spcBef>
                <a:spcPts val="0"/>
              </a:spcBef>
              <a:spcAft>
                <a:spcPts val="0"/>
              </a:spcAft>
              <a:buSzPts val="1400"/>
              <a:buFont typeface="Arial"/>
              <a:buChar char="■"/>
              <a:defRPr>
                <a:latin typeface="Arial"/>
                <a:ea typeface="Arial"/>
                <a:cs typeface="Arial"/>
                <a:sym typeface="Arial"/>
              </a:defRPr>
            </a:lvl9pPr>
          </a:lstStyle>
          <a:p/>
        </p:txBody>
      </p:sp>
      <p:sp>
        <p:nvSpPr>
          <p:cNvPr id="23" name="Google Shape;23;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Yellow Image">
  <p:cSld name="Cover Yellow Image">
    <p:spTree>
      <p:nvGrpSpPr>
        <p:cNvPr id="147" name="Shape 147"/>
        <p:cNvGrpSpPr/>
        <p:nvPr/>
      </p:nvGrpSpPr>
      <p:grpSpPr>
        <a:xfrm>
          <a:off x="0" y="0"/>
          <a:ext cx="0" cy="0"/>
          <a:chOff x="0" y="0"/>
          <a:chExt cx="0" cy="0"/>
        </a:xfrm>
      </p:grpSpPr>
      <p:sp>
        <p:nvSpPr>
          <p:cNvPr id="148" name="Google Shape;148;p32"/>
          <p:cNvSpPr/>
          <p:nvPr>
            <p:ph idx="2" type="pic"/>
          </p:nvPr>
        </p:nvSpPr>
        <p:spPr>
          <a:xfrm>
            <a:off x="4349262" y="135000"/>
            <a:ext cx="4629600" cy="4873500"/>
          </a:xfrm>
          <a:prstGeom prst="rect">
            <a:avLst/>
          </a:prstGeom>
          <a:noFill/>
          <a:ln>
            <a:noFill/>
          </a:ln>
        </p:spPr>
        <p:txBody>
          <a:bodyPr anchorCtr="0" anchor="t" bIns="45700" lIns="91425" spcFirstLastPara="1" rIns="91425" wrap="square" tIns="45700">
            <a:noAutofit/>
          </a:bodyPr>
          <a:lstStyle>
            <a:lvl1pPr lvl="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lvl="1"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lvl="2"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lvl="3"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lvl="4"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lvl="5"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lvl="6"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49" name="Google Shape;149;p32"/>
          <p:cNvSpPr txBox="1"/>
          <p:nvPr>
            <p:ph type="ctrTitle"/>
          </p:nvPr>
        </p:nvSpPr>
        <p:spPr>
          <a:xfrm>
            <a:off x="468313" y="1470028"/>
            <a:ext cx="3319500" cy="2424600"/>
          </a:xfrm>
          <a:prstGeom prst="rect">
            <a:avLst/>
          </a:prstGeom>
          <a:noFill/>
          <a:ln>
            <a:noFill/>
          </a:ln>
        </p:spPr>
        <p:txBody>
          <a:bodyPr anchorCtr="0" anchor="t" bIns="0" lIns="0" spcFirstLastPara="1" rIns="0" wrap="square" tIns="0">
            <a:noAutofit/>
          </a:bodyPr>
          <a:lstStyle>
            <a:lvl1pPr lvl="0" marR="0" rtl="0" algn="l">
              <a:lnSpc>
                <a:spcPct val="80000"/>
              </a:lnSpc>
              <a:spcBef>
                <a:spcPts val="0"/>
              </a:spcBef>
              <a:spcAft>
                <a:spcPts val="0"/>
              </a:spcAft>
              <a:buSzPts val="1400"/>
              <a:buNone/>
              <a:defRPr b="1" i="0" sz="6000" u="none" cap="none" strike="noStrike">
                <a:solidFill>
                  <a:srgbClr val="FFCD00"/>
                </a:solidFill>
                <a:latin typeface="Arial"/>
                <a:ea typeface="Arial"/>
                <a:cs typeface="Arial"/>
                <a:sym typeface="Arial"/>
              </a:defRPr>
            </a:lvl1pPr>
            <a:lvl2pPr lvl="1"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2pPr>
            <a:lvl3pPr lvl="2"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3pPr>
            <a:lvl4pPr lvl="3"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4pPr>
            <a:lvl5pPr lvl="4"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5pPr>
            <a:lvl6pPr lvl="5"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6pPr>
            <a:lvl7pPr lvl="6"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7pPr>
            <a:lvl8pPr lvl="7"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8pPr>
            <a:lvl9pPr lvl="8"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9pPr>
          </a:lstStyle>
          <a:p/>
        </p:txBody>
      </p:sp>
      <p:sp>
        <p:nvSpPr>
          <p:cNvPr id="150" name="Google Shape;150;p32"/>
          <p:cNvSpPr txBox="1"/>
          <p:nvPr>
            <p:ph idx="1" type="subTitle"/>
          </p:nvPr>
        </p:nvSpPr>
        <p:spPr>
          <a:xfrm>
            <a:off x="468313" y="4056628"/>
            <a:ext cx="3319500" cy="437400"/>
          </a:xfrm>
          <a:prstGeom prst="rect">
            <a:avLst/>
          </a:prstGeom>
          <a:noFill/>
          <a:ln>
            <a:noFill/>
          </a:ln>
        </p:spPr>
        <p:txBody>
          <a:bodyPr anchorCtr="0" anchor="t" bIns="0" lIns="0" spcFirstLastPara="1" rIns="0" wrap="square" tIns="0">
            <a:noAutofit/>
          </a:bodyPr>
          <a:lstStyle>
            <a:lvl1pPr lvl="0" marR="0" rtl="0" algn="l">
              <a:spcBef>
                <a:spcPts val="0"/>
              </a:spcBef>
              <a:spcAft>
                <a:spcPts val="0"/>
              </a:spcAft>
              <a:buClr>
                <a:srgbClr val="928B81"/>
              </a:buClr>
              <a:buSzPts val="1600"/>
              <a:buFont typeface="Arial"/>
              <a:buNone/>
              <a:defRPr b="0" i="1" sz="1600" u="none" cap="none" strike="noStrike">
                <a:solidFill>
                  <a:srgbClr val="928B81"/>
                </a:solidFill>
                <a:latin typeface="Georgia"/>
                <a:ea typeface="Georgia"/>
                <a:cs typeface="Georgia"/>
                <a:sym typeface="Georgia"/>
              </a:defRPr>
            </a:lvl1pPr>
            <a:lvl2pPr lvl="1" marR="0" rtl="0" algn="ctr">
              <a:spcBef>
                <a:spcPts val="560"/>
              </a:spcBef>
              <a:spcAft>
                <a:spcPts val="0"/>
              </a:spcAft>
              <a:buClr>
                <a:srgbClr val="888888"/>
              </a:buClr>
              <a:buSzPts val="2800"/>
              <a:buFont typeface="Arial"/>
              <a:buNone/>
              <a:defRPr b="0" i="0" sz="2800" u="none" cap="none" strike="noStrike">
                <a:solidFill>
                  <a:srgbClr val="888888"/>
                </a:solidFill>
                <a:latin typeface="Arial"/>
                <a:ea typeface="Arial"/>
                <a:cs typeface="Arial"/>
                <a:sym typeface="Arial"/>
              </a:defRPr>
            </a:lvl2pPr>
            <a:lvl3pPr lvl="2" marR="0" rtl="0" algn="ctr">
              <a:spcBef>
                <a:spcPts val="480"/>
              </a:spcBef>
              <a:spcAft>
                <a:spcPts val="0"/>
              </a:spcAft>
              <a:buClr>
                <a:srgbClr val="888888"/>
              </a:buClr>
              <a:buSzPts val="2400"/>
              <a:buFont typeface="Arial"/>
              <a:buNone/>
              <a:defRPr b="0" i="0" sz="2400" u="none" cap="none" strike="noStrike">
                <a:solidFill>
                  <a:srgbClr val="888888"/>
                </a:solidFill>
                <a:latin typeface="Arial"/>
                <a:ea typeface="Arial"/>
                <a:cs typeface="Arial"/>
                <a:sym typeface="Arial"/>
              </a:defRPr>
            </a:lvl3pPr>
            <a:lvl4pPr lvl="3"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4pPr>
            <a:lvl5pPr lvl="4"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5pPr>
            <a:lvl6pPr lvl="5"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6pPr>
            <a:lvl7pPr lvl="6"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7pPr>
            <a:lvl8pPr lvl="7"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8pPr>
            <a:lvl9pPr lvl="8"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9pPr>
          </a:lstStyle>
          <a:p/>
        </p:txBody>
      </p:sp>
      <p:pic>
        <p:nvPicPr>
          <p:cNvPr id="151" name="Google Shape;151;p32"/>
          <p:cNvPicPr preferRelativeResize="0"/>
          <p:nvPr/>
        </p:nvPicPr>
        <p:blipFill rotWithShape="1">
          <a:blip r:embed="rId2">
            <a:alphaModFix/>
          </a:blip>
          <a:srcRect b="0" l="0" r="0" t="0"/>
          <a:stretch/>
        </p:blipFill>
        <p:spPr>
          <a:xfrm>
            <a:off x="18000" y="0"/>
            <a:ext cx="1488760" cy="1364457"/>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Blue">
  <p:cSld name="Divider Blue">
    <p:bg>
      <p:bgPr>
        <a:solidFill>
          <a:srgbClr val="005EB8"/>
        </a:solidFill>
      </p:bgPr>
    </p:bg>
    <p:spTree>
      <p:nvGrpSpPr>
        <p:cNvPr id="152" name="Shape 152"/>
        <p:cNvGrpSpPr/>
        <p:nvPr/>
      </p:nvGrpSpPr>
      <p:grpSpPr>
        <a:xfrm>
          <a:off x="0" y="0"/>
          <a:ext cx="0" cy="0"/>
          <a:chOff x="0" y="0"/>
          <a:chExt cx="0" cy="0"/>
        </a:xfrm>
      </p:grpSpPr>
      <p:sp>
        <p:nvSpPr>
          <p:cNvPr id="153" name="Google Shape;153;p33"/>
          <p:cNvSpPr txBox="1"/>
          <p:nvPr>
            <p:ph type="ctrTitle"/>
          </p:nvPr>
        </p:nvSpPr>
        <p:spPr>
          <a:xfrm>
            <a:off x="468313" y="1434199"/>
            <a:ext cx="8207400" cy="1977000"/>
          </a:xfrm>
          <a:prstGeom prst="rect">
            <a:avLst/>
          </a:prstGeom>
          <a:noFill/>
          <a:ln>
            <a:noFill/>
          </a:ln>
        </p:spPr>
        <p:txBody>
          <a:bodyPr anchorCtr="0" anchor="t" bIns="0" lIns="0" spcFirstLastPara="1" rIns="0" wrap="square" tIns="0">
            <a:noAutofit/>
          </a:bodyPr>
          <a:lstStyle>
            <a:lvl1pPr lvl="0" marR="0" rtl="0" algn="l">
              <a:lnSpc>
                <a:spcPct val="80000"/>
              </a:lnSpc>
              <a:spcBef>
                <a:spcPts val="0"/>
              </a:spcBef>
              <a:spcAft>
                <a:spcPts val="0"/>
              </a:spcAft>
              <a:buSzPts val="1400"/>
              <a:buNone/>
              <a:defRPr b="1" i="0" sz="7200" u="none" cap="none" strike="noStrike">
                <a:solidFill>
                  <a:schemeClr val="lt1"/>
                </a:solidFill>
                <a:latin typeface="Arial"/>
                <a:ea typeface="Arial"/>
                <a:cs typeface="Arial"/>
                <a:sym typeface="Arial"/>
              </a:defRPr>
            </a:lvl1pPr>
            <a:lvl2pPr lvl="1"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2pPr>
            <a:lvl3pPr lvl="2"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3pPr>
            <a:lvl4pPr lvl="3"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4pPr>
            <a:lvl5pPr lvl="4"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5pPr>
            <a:lvl6pPr lvl="5"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6pPr>
            <a:lvl7pPr lvl="6"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7pPr>
            <a:lvl8pPr lvl="7"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8pPr>
            <a:lvl9pPr lvl="8"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9pPr>
          </a:lstStyle>
          <a:p/>
        </p:txBody>
      </p:sp>
      <p:cxnSp>
        <p:nvCxnSpPr>
          <p:cNvPr id="154" name="Google Shape;154;p33"/>
          <p:cNvCxnSpPr/>
          <p:nvPr/>
        </p:nvCxnSpPr>
        <p:spPr>
          <a:xfrm>
            <a:off x="468313" y="4386263"/>
            <a:ext cx="8207400" cy="0"/>
          </a:xfrm>
          <a:prstGeom prst="straightConnector1">
            <a:avLst/>
          </a:prstGeom>
          <a:noFill/>
          <a:ln cap="flat" cmpd="sng" w="12700">
            <a:solidFill>
              <a:schemeClr val="lt1"/>
            </a:solidFill>
            <a:prstDash val="solid"/>
            <a:round/>
            <a:headEnd len="sm" w="sm" type="none"/>
            <a:tailEnd len="sm" w="sm" type="none"/>
          </a:ln>
        </p:spPr>
      </p:cxnSp>
      <p:pic>
        <p:nvPicPr>
          <p:cNvPr id="155" name="Google Shape;155;p33"/>
          <p:cNvPicPr preferRelativeResize="0"/>
          <p:nvPr/>
        </p:nvPicPr>
        <p:blipFill rotWithShape="1">
          <a:blip r:embed="rId2">
            <a:alphaModFix/>
          </a:blip>
          <a:srcRect b="0" l="0" r="0" t="0"/>
          <a:stretch/>
        </p:blipFill>
        <p:spPr>
          <a:xfrm>
            <a:off x="144000" y="4241160"/>
            <a:ext cx="1902411" cy="868138"/>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Red">
  <p:cSld name="Divider Red">
    <p:bg>
      <p:bgPr>
        <a:solidFill>
          <a:srgbClr val="EF3340"/>
        </a:solidFill>
      </p:bgPr>
    </p:bg>
    <p:spTree>
      <p:nvGrpSpPr>
        <p:cNvPr id="156" name="Shape 156"/>
        <p:cNvGrpSpPr/>
        <p:nvPr/>
      </p:nvGrpSpPr>
      <p:grpSpPr>
        <a:xfrm>
          <a:off x="0" y="0"/>
          <a:ext cx="0" cy="0"/>
          <a:chOff x="0" y="0"/>
          <a:chExt cx="0" cy="0"/>
        </a:xfrm>
      </p:grpSpPr>
      <p:sp>
        <p:nvSpPr>
          <p:cNvPr id="157" name="Google Shape;157;p34"/>
          <p:cNvSpPr txBox="1"/>
          <p:nvPr>
            <p:ph type="ctrTitle"/>
          </p:nvPr>
        </p:nvSpPr>
        <p:spPr>
          <a:xfrm>
            <a:off x="468313" y="1434199"/>
            <a:ext cx="8207400" cy="1977000"/>
          </a:xfrm>
          <a:prstGeom prst="rect">
            <a:avLst/>
          </a:prstGeom>
          <a:noFill/>
          <a:ln>
            <a:noFill/>
          </a:ln>
        </p:spPr>
        <p:txBody>
          <a:bodyPr anchorCtr="0" anchor="t" bIns="0" lIns="0" spcFirstLastPara="1" rIns="0" wrap="square" tIns="0">
            <a:noAutofit/>
          </a:bodyPr>
          <a:lstStyle>
            <a:lvl1pPr lvl="0" marR="0" rtl="0" algn="l">
              <a:lnSpc>
                <a:spcPct val="80000"/>
              </a:lnSpc>
              <a:spcBef>
                <a:spcPts val="0"/>
              </a:spcBef>
              <a:spcAft>
                <a:spcPts val="0"/>
              </a:spcAft>
              <a:buSzPts val="1400"/>
              <a:buNone/>
              <a:defRPr b="1" i="0" sz="7200" u="none" cap="none" strike="noStrike">
                <a:solidFill>
                  <a:schemeClr val="lt1"/>
                </a:solidFill>
                <a:latin typeface="Arial"/>
                <a:ea typeface="Arial"/>
                <a:cs typeface="Arial"/>
                <a:sym typeface="Arial"/>
              </a:defRPr>
            </a:lvl1pPr>
            <a:lvl2pPr lvl="1"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2pPr>
            <a:lvl3pPr lvl="2"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3pPr>
            <a:lvl4pPr lvl="3"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4pPr>
            <a:lvl5pPr lvl="4"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5pPr>
            <a:lvl6pPr lvl="5"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6pPr>
            <a:lvl7pPr lvl="6"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7pPr>
            <a:lvl8pPr lvl="7"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8pPr>
            <a:lvl9pPr lvl="8"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9pPr>
          </a:lstStyle>
          <a:p/>
        </p:txBody>
      </p:sp>
      <p:cxnSp>
        <p:nvCxnSpPr>
          <p:cNvPr id="158" name="Google Shape;158;p34"/>
          <p:cNvCxnSpPr/>
          <p:nvPr/>
        </p:nvCxnSpPr>
        <p:spPr>
          <a:xfrm>
            <a:off x="468313" y="4386263"/>
            <a:ext cx="8207400" cy="0"/>
          </a:xfrm>
          <a:prstGeom prst="straightConnector1">
            <a:avLst/>
          </a:prstGeom>
          <a:noFill/>
          <a:ln cap="flat" cmpd="sng" w="12700">
            <a:solidFill>
              <a:schemeClr val="lt1"/>
            </a:solidFill>
            <a:prstDash val="solid"/>
            <a:round/>
            <a:headEnd len="sm" w="sm" type="none"/>
            <a:tailEnd len="sm" w="sm" type="none"/>
          </a:ln>
        </p:spPr>
      </p:cxnSp>
      <p:pic>
        <p:nvPicPr>
          <p:cNvPr id="159" name="Google Shape;159;p34"/>
          <p:cNvPicPr preferRelativeResize="0"/>
          <p:nvPr/>
        </p:nvPicPr>
        <p:blipFill rotWithShape="1">
          <a:blip r:embed="rId2">
            <a:alphaModFix/>
          </a:blip>
          <a:srcRect b="0" l="0" r="0" t="0"/>
          <a:stretch/>
        </p:blipFill>
        <p:spPr>
          <a:xfrm>
            <a:off x="144000" y="4241160"/>
            <a:ext cx="1850289" cy="868136"/>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Yellow">
  <p:cSld name="Divider Yellow">
    <p:bg>
      <p:bgPr>
        <a:solidFill>
          <a:srgbClr val="FFCD00"/>
        </a:solidFill>
      </p:bgPr>
    </p:bg>
    <p:spTree>
      <p:nvGrpSpPr>
        <p:cNvPr id="160" name="Shape 160"/>
        <p:cNvGrpSpPr/>
        <p:nvPr/>
      </p:nvGrpSpPr>
      <p:grpSpPr>
        <a:xfrm>
          <a:off x="0" y="0"/>
          <a:ext cx="0" cy="0"/>
          <a:chOff x="0" y="0"/>
          <a:chExt cx="0" cy="0"/>
        </a:xfrm>
      </p:grpSpPr>
      <p:sp>
        <p:nvSpPr>
          <p:cNvPr id="161" name="Google Shape;161;p35"/>
          <p:cNvSpPr txBox="1"/>
          <p:nvPr>
            <p:ph type="ctrTitle"/>
          </p:nvPr>
        </p:nvSpPr>
        <p:spPr>
          <a:xfrm>
            <a:off x="468313" y="1434199"/>
            <a:ext cx="8207400" cy="1977000"/>
          </a:xfrm>
          <a:prstGeom prst="rect">
            <a:avLst/>
          </a:prstGeom>
          <a:noFill/>
          <a:ln>
            <a:noFill/>
          </a:ln>
        </p:spPr>
        <p:txBody>
          <a:bodyPr anchorCtr="0" anchor="t" bIns="0" lIns="0" spcFirstLastPara="1" rIns="0" wrap="square" tIns="0">
            <a:noAutofit/>
          </a:bodyPr>
          <a:lstStyle>
            <a:lvl1pPr lvl="0" marR="0" rtl="0" algn="l">
              <a:lnSpc>
                <a:spcPct val="80000"/>
              </a:lnSpc>
              <a:spcBef>
                <a:spcPts val="0"/>
              </a:spcBef>
              <a:spcAft>
                <a:spcPts val="0"/>
              </a:spcAft>
              <a:buSzPts val="1400"/>
              <a:buNone/>
              <a:defRPr b="1" i="0" sz="7200" u="none" cap="none" strike="noStrike">
                <a:solidFill>
                  <a:schemeClr val="lt1"/>
                </a:solidFill>
                <a:latin typeface="Arial"/>
                <a:ea typeface="Arial"/>
                <a:cs typeface="Arial"/>
                <a:sym typeface="Arial"/>
              </a:defRPr>
            </a:lvl1pPr>
            <a:lvl2pPr lvl="1"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2pPr>
            <a:lvl3pPr lvl="2"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3pPr>
            <a:lvl4pPr lvl="3"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4pPr>
            <a:lvl5pPr lvl="4"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5pPr>
            <a:lvl6pPr lvl="5"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6pPr>
            <a:lvl7pPr lvl="6"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7pPr>
            <a:lvl8pPr lvl="7"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8pPr>
            <a:lvl9pPr lvl="8"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9pPr>
          </a:lstStyle>
          <a:p/>
        </p:txBody>
      </p:sp>
      <p:cxnSp>
        <p:nvCxnSpPr>
          <p:cNvPr id="162" name="Google Shape;162;p35"/>
          <p:cNvCxnSpPr/>
          <p:nvPr/>
        </p:nvCxnSpPr>
        <p:spPr>
          <a:xfrm>
            <a:off x="468313" y="4386263"/>
            <a:ext cx="8207400" cy="0"/>
          </a:xfrm>
          <a:prstGeom prst="straightConnector1">
            <a:avLst/>
          </a:prstGeom>
          <a:noFill/>
          <a:ln cap="flat" cmpd="sng" w="12700">
            <a:solidFill>
              <a:schemeClr val="lt1"/>
            </a:solidFill>
            <a:prstDash val="solid"/>
            <a:round/>
            <a:headEnd len="sm" w="sm" type="none"/>
            <a:tailEnd len="sm" w="sm" type="none"/>
          </a:ln>
        </p:spPr>
      </p:cxnSp>
      <p:pic>
        <p:nvPicPr>
          <p:cNvPr id="163" name="Google Shape;163;p35"/>
          <p:cNvPicPr preferRelativeResize="0"/>
          <p:nvPr/>
        </p:nvPicPr>
        <p:blipFill rotWithShape="1">
          <a:blip r:embed="rId2">
            <a:alphaModFix/>
          </a:blip>
          <a:srcRect b="0" l="0" r="0" t="0"/>
          <a:stretch/>
        </p:blipFill>
        <p:spPr>
          <a:xfrm>
            <a:off x="144000" y="4241160"/>
            <a:ext cx="1931728" cy="868137"/>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Red">
  <p:cSld name="Content Red">
    <p:spTree>
      <p:nvGrpSpPr>
        <p:cNvPr id="164" name="Shape 164"/>
        <p:cNvGrpSpPr/>
        <p:nvPr/>
      </p:nvGrpSpPr>
      <p:grpSpPr>
        <a:xfrm>
          <a:off x="0" y="0"/>
          <a:ext cx="0" cy="0"/>
          <a:chOff x="0" y="0"/>
          <a:chExt cx="0" cy="0"/>
        </a:xfrm>
      </p:grpSpPr>
      <p:sp>
        <p:nvSpPr>
          <p:cNvPr id="165" name="Google Shape;165;p36"/>
          <p:cNvSpPr txBox="1"/>
          <p:nvPr>
            <p:ph type="ctrTitle"/>
          </p:nvPr>
        </p:nvSpPr>
        <p:spPr>
          <a:xfrm>
            <a:off x="468313" y="238602"/>
            <a:ext cx="8207400" cy="897000"/>
          </a:xfrm>
          <a:prstGeom prst="rect">
            <a:avLst/>
          </a:prstGeom>
          <a:noFill/>
          <a:ln>
            <a:noFill/>
          </a:ln>
        </p:spPr>
        <p:txBody>
          <a:bodyPr anchorCtr="0" anchor="t" bIns="0" lIns="0" spcFirstLastPara="1" rIns="0" wrap="square" tIns="0">
            <a:noAutofit/>
          </a:bodyPr>
          <a:lstStyle>
            <a:lvl1pPr lvl="0" marR="0" rtl="0" algn="l">
              <a:lnSpc>
                <a:spcPct val="85000"/>
              </a:lnSpc>
              <a:spcBef>
                <a:spcPts val="0"/>
              </a:spcBef>
              <a:spcAft>
                <a:spcPts val="0"/>
              </a:spcAft>
              <a:buSzPts val="1400"/>
              <a:buNone/>
              <a:defRPr b="1" i="0" sz="3600" u="none" cap="none" strike="noStrike">
                <a:solidFill>
                  <a:srgbClr val="0065BD"/>
                </a:solidFill>
                <a:latin typeface="Arial"/>
                <a:ea typeface="Arial"/>
                <a:cs typeface="Arial"/>
                <a:sym typeface="Arial"/>
              </a:defRPr>
            </a:lvl1pPr>
            <a:lvl2pPr lvl="1"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2pPr>
            <a:lvl3pPr lvl="2"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3pPr>
            <a:lvl4pPr lvl="3"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4pPr>
            <a:lvl5pPr lvl="4"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5pPr>
            <a:lvl6pPr lvl="5"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6pPr>
            <a:lvl7pPr lvl="6"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7pPr>
            <a:lvl8pPr lvl="7"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8pPr>
            <a:lvl9pPr lvl="8"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9pPr>
          </a:lstStyle>
          <a:p/>
        </p:txBody>
      </p:sp>
      <p:sp>
        <p:nvSpPr>
          <p:cNvPr id="166" name="Google Shape;166;p36"/>
          <p:cNvSpPr txBox="1"/>
          <p:nvPr>
            <p:ph idx="1" type="body"/>
          </p:nvPr>
        </p:nvSpPr>
        <p:spPr>
          <a:xfrm>
            <a:off x="468314" y="1135450"/>
            <a:ext cx="8207400" cy="3002400"/>
          </a:xfrm>
          <a:prstGeom prst="rect">
            <a:avLst/>
          </a:prstGeom>
          <a:noFill/>
          <a:ln>
            <a:noFill/>
          </a:ln>
        </p:spPr>
        <p:txBody>
          <a:bodyPr anchorCtr="0" anchor="t" bIns="0" lIns="0" spcFirstLastPara="1" rIns="0" wrap="square" tIns="0">
            <a:noAutofit/>
          </a:bodyPr>
          <a:lstStyle>
            <a:lvl1pPr indent="-228600" lvl="0" marL="457200" marR="0" rtl="0" algn="l">
              <a:spcBef>
                <a:spcPts val="420"/>
              </a:spcBef>
              <a:spcAft>
                <a:spcPts val="0"/>
              </a:spcAft>
              <a:buClr>
                <a:schemeClr val="dk1"/>
              </a:buClr>
              <a:buSzPts val="2100"/>
              <a:buFont typeface="Arial"/>
              <a:buNone/>
              <a:defRPr b="1" i="0" sz="21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Georgia"/>
                <a:ea typeface="Georgia"/>
                <a:cs typeface="Georgia"/>
                <a:sym typeface="Georgia"/>
              </a:defRPr>
            </a:lvl2pPr>
            <a:lvl3pPr indent="-330200" lvl="2" marL="1371600" marR="0" rtl="0" algn="l">
              <a:spcBef>
                <a:spcPts val="320"/>
              </a:spcBef>
              <a:spcAft>
                <a:spcPts val="0"/>
              </a:spcAft>
              <a:buClr>
                <a:schemeClr val="dk1"/>
              </a:buClr>
              <a:buSzPts val="1600"/>
              <a:buFont typeface="Merriweather Sans"/>
              <a:buChar char="-"/>
              <a:defRPr b="0" i="1" sz="1600" u="none" cap="none" strike="noStrike">
                <a:solidFill>
                  <a:schemeClr val="dk1"/>
                </a:solidFill>
                <a:latin typeface="Georgia"/>
                <a:ea typeface="Georgia"/>
                <a:cs typeface="Georgia"/>
                <a:sym typeface="Georgia"/>
              </a:defRPr>
            </a:lvl3pPr>
            <a:lvl4pPr indent="-317500" lvl="3" marL="1828800" marR="0" rtl="0" algn="l">
              <a:spcBef>
                <a:spcPts val="280"/>
              </a:spcBef>
              <a:spcAft>
                <a:spcPts val="0"/>
              </a:spcAft>
              <a:buClr>
                <a:schemeClr val="dk1"/>
              </a:buClr>
              <a:buSzPts val="1400"/>
              <a:buFont typeface="Arial"/>
              <a:buChar char="•"/>
              <a:defRPr b="0" i="0" sz="1400" u="none" cap="none" strike="noStrike">
                <a:solidFill>
                  <a:schemeClr val="dk1"/>
                </a:solidFill>
                <a:latin typeface="Georgia"/>
                <a:ea typeface="Georgia"/>
                <a:cs typeface="Georgia"/>
                <a:sym typeface="Georgia"/>
              </a:defRPr>
            </a:lvl4pPr>
            <a:lvl5pPr indent="-311150" lvl="4" marL="2286000" marR="0" rtl="0" algn="l">
              <a:spcBef>
                <a:spcPts val="260"/>
              </a:spcBef>
              <a:spcAft>
                <a:spcPts val="0"/>
              </a:spcAft>
              <a:buClr>
                <a:schemeClr val="dk1"/>
              </a:buClr>
              <a:buSzPts val="1300"/>
              <a:buFont typeface="Courier New"/>
              <a:buChar char="o"/>
              <a:defRPr b="0" i="0" sz="13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67" name="Google Shape;167;p36"/>
          <p:cNvSpPr txBox="1"/>
          <p:nvPr>
            <p:ph idx="10" type="dt"/>
          </p:nvPr>
        </p:nvSpPr>
        <p:spPr>
          <a:xfrm>
            <a:off x="5056956" y="4635029"/>
            <a:ext cx="3619500" cy="139200"/>
          </a:xfrm>
          <a:prstGeom prst="rect">
            <a:avLst/>
          </a:prstGeom>
          <a:noFill/>
          <a:ln>
            <a:noFill/>
          </a:ln>
        </p:spPr>
        <p:txBody>
          <a:bodyPr anchorCtr="0" anchor="ctr" bIns="45700" lIns="91425" spcFirstLastPara="1" rIns="0"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68" name="Google Shape;168;p36"/>
          <p:cNvSpPr txBox="1"/>
          <p:nvPr>
            <p:ph idx="11" type="ftr"/>
          </p:nvPr>
        </p:nvSpPr>
        <p:spPr>
          <a:xfrm>
            <a:off x="5056956" y="4515966"/>
            <a:ext cx="3619500" cy="119100"/>
          </a:xfrm>
          <a:prstGeom prst="rect">
            <a:avLst/>
          </a:prstGeom>
          <a:noFill/>
          <a:ln>
            <a:noFill/>
          </a:ln>
        </p:spPr>
        <p:txBody>
          <a:bodyPr anchorCtr="0" anchor="ctr" bIns="45700" lIns="91425" spcFirstLastPara="1" rIns="0"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69" name="Google Shape;169;p36"/>
          <p:cNvSpPr txBox="1"/>
          <p:nvPr>
            <p:ph idx="12" type="sldNum"/>
          </p:nvPr>
        </p:nvSpPr>
        <p:spPr>
          <a:xfrm>
            <a:off x="5056956" y="4774333"/>
            <a:ext cx="3619500" cy="121500"/>
          </a:xfrm>
          <a:prstGeom prst="rect">
            <a:avLst/>
          </a:prstGeom>
          <a:noFill/>
          <a:ln>
            <a:noFill/>
          </a:ln>
        </p:spPr>
        <p:txBody>
          <a:bodyPr anchorCtr="0" anchor="ctr" bIns="45700" lIns="91425" spcFirstLastPara="1" rIns="0" wrap="square" tIns="45700">
            <a:noAutofit/>
          </a:bodyPr>
          <a:lstStyle>
            <a:lvl1pPr indent="0" lvl="0" marL="0" marR="0" rtl="0" algn="r">
              <a:spcBef>
                <a:spcPts val="0"/>
              </a:spcBef>
              <a:spcAft>
                <a:spcPts val="0"/>
              </a:spcAft>
              <a:buNone/>
              <a:defRPr sz="900">
                <a:solidFill>
                  <a:srgbClr val="888888"/>
                </a:solidFill>
                <a:latin typeface="Arial"/>
                <a:ea typeface="Arial"/>
                <a:cs typeface="Arial"/>
                <a:sym typeface="Arial"/>
              </a:defRPr>
            </a:lvl1pPr>
            <a:lvl2pPr indent="0" lvl="1" marL="0" marR="0" rtl="0" algn="r">
              <a:spcBef>
                <a:spcPts val="0"/>
              </a:spcBef>
              <a:spcAft>
                <a:spcPts val="0"/>
              </a:spcAft>
              <a:buNone/>
              <a:defRPr sz="900">
                <a:solidFill>
                  <a:srgbClr val="888888"/>
                </a:solidFill>
                <a:latin typeface="Arial"/>
                <a:ea typeface="Arial"/>
                <a:cs typeface="Arial"/>
                <a:sym typeface="Arial"/>
              </a:defRPr>
            </a:lvl2pPr>
            <a:lvl3pPr indent="0" lvl="2" marL="0" marR="0" rtl="0" algn="r">
              <a:spcBef>
                <a:spcPts val="0"/>
              </a:spcBef>
              <a:spcAft>
                <a:spcPts val="0"/>
              </a:spcAft>
              <a:buNone/>
              <a:defRPr sz="900">
                <a:solidFill>
                  <a:srgbClr val="888888"/>
                </a:solidFill>
                <a:latin typeface="Arial"/>
                <a:ea typeface="Arial"/>
                <a:cs typeface="Arial"/>
                <a:sym typeface="Arial"/>
              </a:defRPr>
            </a:lvl3pPr>
            <a:lvl4pPr indent="0" lvl="3" marL="0" marR="0" rtl="0" algn="r">
              <a:spcBef>
                <a:spcPts val="0"/>
              </a:spcBef>
              <a:spcAft>
                <a:spcPts val="0"/>
              </a:spcAft>
              <a:buNone/>
              <a:defRPr sz="900">
                <a:solidFill>
                  <a:srgbClr val="888888"/>
                </a:solidFill>
                <a:latin typeface="Arial"/>
                <a:ea typeface="Arial"/>
                <a:cs typeface="Arial"/>
                <a:sym typeface="Arial"/>
              </a:defRPr>
            </a:lvl4pPr>
            <a:lvl5pPr indent="0" lvl="4" marL="0" marR="0" rtl="0" algn="r">
              <a:spcBef>
                <a:spcPts val="0"/>
              </a:spcBef>
              <a:spcAft>
                <a:spcPts val="0"/>
              </a:spcAft>
              <a:buNone/>
              <a:defRPr sz="900">
                <a:solidFill>
                  <a:srgbClr val="888888"/>
                </a:solidFill>
                <a:latin typeface="Arial"/>
                <a:ea typeface="Arial"/>
                <a:cs typeface="Arial"/>
                <a:sym typeface="Arial"/>
              </a:defRPr>
            </a:lvl5pPr>
            <a:lvl6pPr indent="0" lvl="5" marL="0" marR="0" rtl="0" algn="r">
              <a:spcBef>
                <a:spcPts val="0"/>
              </a:spcBef>
              <a:spcAft>
                <a:spcPts val="0"/>
              </a:spcAft>
              <a:buNone/>
              <a:defRPr sz="900">
                <a:solidFill>
                  <a:srgbClr val="888888"/>
                </a:solidFill>
                <a:latin typeface="Arial"/>
                <a:ea typeface="Arial"/>
                <a:cs typeface="Arial"/>
                <a:sym typeface="Arial"/>
              </a:defRPr>
            </a:lvl6pPr>
            <a:lvl7pPr indent="0" lvl="6" marL="0" marR="0" rtl="0" algn="r">
              <a:spcBef>
                <a:spcPts val="0"/>
              </a:spcBef>
              <a:spcAft>
                <a:spcPts val="0"/>
              </a:spcAft>
              <a:buNone/>
              <a:defRPr sz="900">
                <a:solidFill>
                  <a:srgbClr val="888888"/>
                </a:solidFill>
                <a:latin typeface="Arial"/>
                <a:ea typeface="Arial"/>
                <a:cs typeface="Arial"/>
                <a:sym typeface="Arial"/>
              </a:defRPr>
            </a:lvl7pPr>
            <a:lvl8pPr indent="0" lvl="7" marL="0" marR="0" rtl="0" algn="r">
              <a:spcBef>
                <a:spcPts val="0"/>
              </a:spcBef>
              <a:spcAft>
                <a:spcPts val="0"/>
              </a:spcAft>
              <a:buNone/>
              <a:defRPr sz="900">
                <a:solidFill>
                  <a:srgbClr val="888888"/>
                </a:solidFill>
                <a:latin typeface="Arial"/>
                <a:ea typeface="Arial"/>
                <a:cs typeface="Arial"/>
                <a:sym typeface="Arial"/>
              </a:defRPr>
            </a:lvl8pPr>
            <a:lvl9pPr indent="0" lvl="8" marL="0" marR="0" rtl="0" algn="r">
              <a:spcBef>
                <a:spcPts val="0"/>
              </a:spcBef>
              <a:spcAft>
                <a:spcPts val="0"/>
              </a:spcAft>
              <a:buNone/>
              <a:defRPr sz="900">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nl"/>
              <a:t>‹#›</a:t>
            </a:fld>
            <a:endParaRPr/>
          </a:p>
        </p:txBody>
      </p:sp>
      <p:cxnSp>
        <p:nvCxnSpPr>
          <p:cNvPr id="170" name="Google Shape;170;p36"/>
          <p:cNvCxnSpPr/>
          <p:nvPr/>
        </p:nvCxnSpPr>
        <p:spPr>
          <a:xfrm>
            <a:off x="468313" y="4385706"/>
            <a:ext cx="8207400" cy="0"/>
          </a:xfrm>
          <a:prstGeom prst="straightConnector1">
            <a:avLst/>
          </a:prstGeom>
          <a:noFill/>
          <a:ln cap="flat" cmpd="sng" w="12700">
            <a:solidFill>
              <a:srgbClr val="EF3340"/>
            </a:solidFill>
            <a:prstDash val="solid"/>
            <a:round/>
            <a:headEnd len="sm" w="sm" type="none"/>
            <a:tailEnd len="sm" w="sm" type="none"/>
          </a:ln>
        </p:spPr>
      </p:cxnSp>
      <p:pic>
        <p:nvPicPr>
          <p:cNvPr id="171" name="Google Shape;171;p36"/>
          <p:cNvPicPr preferRelativeResize="0"/>
          <p:nvPr/>
        </p:nvPicPr>
        <p:blipFill rotWithShape="1">
          <a:blip r:embed="rId2">
            <a:alphaModFix/>
          </a:blip>
          <a:srcRect b="0" l="0" r="0" t="0"/>
          <a:stretch/>
        </p:blipFill>
        <p:spPr>
          <a:xfrm>
            <a:off x="144000" y="4241160"/>
            <a:ext cx="1850289" cy="868136"/>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Yellow">
  <p:cSld name="Content Yellow">
    <p:spTree>
      <p:nvGrpSpPr>
        <p:cNvPr id="172" name="Shape 172"/>
        <p:cNvGrpSpPr/>
        <p:nvPr/>
      </p:nvGrpSpPr>
      <p:grpSpPr>
        <a:xfrm>
          <a:off x="0" y="0"/>
          <a:ext cx="0" cy="0"/>
          <a:chOff x="0" y="0"/>
          <a:chExt cx="0" cy="0"/>
        </a:xfrm>
      </p:grpSpPr>
      <p:sp>
        <p:nvSpPr>
          <p:cNvPr id="173" name="Google Shape;173;p37"/>
          <p:cNvSpPr txBox="1"/>
          <p:nvPr>
            <p:ph type="ctrTitle"/>
          </p:nvPr>
        </p:nvSpPr>
        <p:spPr>
          <a:xfrm>
            <a:off x="468313" y="238602"/>
            <a:ext cx="8207400" cy="897000"/>
          </a:xfrm>
          <a:prstGeom prst="rect">
            <a:avLst/>
          </a:prstGeom>
          <a:noFill/>
          <a:ln>
            <a:noFill/>
          </a:ln>
        </p:spPr>
        <p:txBody>
          <a:bodyPr anchorCtr="0" anchor="t" bIns="0" lIns="0" spcFirstLastPara="1" rIns="0" wrap="square" tIns="0">
            <a:noAutofit/>
          </a:bodyPr>
          <a:lstStyle>
            <a:lvl1pPr lvl="0" marR="0" rtl="0" algn="l">
              <a:lnSpc>
                <a:spcPct val="85000"/>
              </a:lnSpc>
              <a:spcBef>
                <a:spcPts val="0"/>
              </a:spcBef>
              <a:spcAft>
                <a:spcPts val="0"/>
              </a:spcAft>
              <a:buSzPts val="1400"/>
              <a:buNone/>
              <a:defRPr b="1" i="0" sz="3600" u="none" cap="none" strike="noStrike">
                <a:solidFill>
                  <a:srgbClr val="0065BD"/>
                </a:solidFill>
                <a:latin typeface="Arial"/>
                <a:ea typeface="Arial"/>
                <a:cs typeface="Arial"/>
                <a:sym typeface="Arial"/>
              </a:defRPr>
            </a:lvl1pPr>
            <a:lvl2pPr lvl="1"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2pPr>
            <a:lvl3pPr lvl="2"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3pPr>
            <a:lvl4pPr lvl="3"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4pPr>
            <a:lvl5pPr lvl="4"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5pPr>
            <a:lvl6pPr lvl="5"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6pPr>
            <a:lvl7pPr lvl="6"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7pPr>
            <a:lvl8pPr lvl="7"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8pPr>
            <a:lvl9pPr lvl="8"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9pPr>
          </a:lstStyle>
          <a:p/>
        </p:txBody>
      </p:sp>
      <p:sp>
        <p:nvSpPr>
          <p:cNvPr id="174" name="Google Shape;174;p37"/>
          <p:cNvSpPr txBox="1"/>
          <p:nvPr>
            <p:ph idx="1" type="body"/>
          </p:nvPr>
        </p:nvSpPr>
        <p:spPr>
          <a:xfrm>
            <a:off x="468314" y="1135450"/>
            <a:ext cx="8207400" cy="3002400"/>
          </a:xfrm>
          <a:prstGeom prst="rect">
            <a:avLst/>
          </a:prstGeom>
          <a:noFill/>
          <a:ln>
            <a:noFill/>
          </a:ln>
        </p:spPr>
        <p:txBody>
          <a:bodyPr anchorCtr="0" anchor="t" bIns="0" lIns="0" spcFirstLastPara="1" rIns="0" wrap="square" tIns="0">
            <a:noAutofit/>
          </a:bodyPr>
          <a:lstStyle>
            <a:lvl1pPr indent="-228600" lvl="0" marL="457200" marR="0" rtl="0" algn="l">
              <a:spcBef>
                <a:spcPts val="420"/>
              </a:spcBef>
              <a:spcAft>
                <a:spcPts val="0"/>
              </a:spcAft>
              <a:buClr>
                <a:schemeClr val="dk1"/>
              </a:buClr>
              <a:buSzPts val="2100"/>
              <a:buFont typeface="Arial"/>
              <a:buNone/>
              <a:defRPr b="1" i="0" sz="21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Georgia"/>
                <a:ea typeface="Georgia"/>
                <a:cs typeface="Georgia"/>
                <a:sym typeface="Georgia"/>
              </a:defRPr>
            </a:lvl2pPr>
            <a:lvl3pPr indent="-330200" lvl="2" marL="1371600" marR="0" rtl="0" algn="l">
              <a:spcBef>
                <a:spcPts val="320"/>
              </a:spcBef>
              <a:spcAft>
                <a:spcPts val="0"/>
              </a:spcAft>
              <a:buClr>
                <a:schemeClr val="dk1"/>
              </a:buClr>
              <a:buSzPts val="1600"/>
              <a:buFont typeface="Merriweather Sans"/>
              <a:buChar char="-"/>
              <a:defRPr b="0" i="1" sz="1600" u="none" cap="none" strike="noStrike">
                <a:solidFill>
                  <a:schemeClr val="dk1"/>
                </a:solidFill>
                <a:latin typeface="Georgia"/>
                <a:ea typeface="Georgia"/>
                <a:cs typeface="Georgia"/>
                <a:sym typeface="Georgia"/>
              </a:defRPr>
            </a:lvl3pPr>
            <a:lvl4pPr indent="-317500" lvl="3" marL="1828800" marR="0" rtl="0" algn="l">
              <a:spcBef>
                <a:spcPts val="280"/>
              </a:spcBef>
              <a:spcAft>
                <a:spcPts val="0"/>
              </a:spcAft>
              <a:buClr>
                <a:schemeClr val="dk1"/>
              </a:buClr>
              <a:buSzPts val="1400"/>
              <a:buFont typeface="Arial"/>
              <a:buChar char="•"/>
              <a:defRPr b="0" i="0" sz="1400" u="none" cap="none" strike="noStrike">
                <a:solidFill>
                  <a:schemeClr val="dk1"/>
                </a:solidFill>
                <a:latin typeface="Georgia"/>
                <a:ea typeface="Georgia"/>
                <a:cs typeface="Georgia"/>
                <a:sym typeface="Georgia"/>
              </a:defRPr>
            </a:lvl4pPr>
            <a:lvl5pPr indent="-311150" lvl="4" marL="2286000" marR="0" rtl="0" algn="l">
              <a:spcBef>
                <a:spcPts val="260"/>
              </a:spcBef>
              <a:spcAft>
                <a:spcPts val="0"/>
              </a:spcAft>
              <a:buClr>
                <a:schemeClr val="dk1"/>
              </a:buClr>
              <a:buSzPts val="1300"/>
              <a:buFont typeface="Courier New"/>
              <a:buChar char="o"/>
              <a:defRPr b="0" i="0" sz="13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75" name="Google Shape;175;p37"/>
          <p:cNvSpPr txBox="1"/>
          <p:nvPr>
            <p:ph idx="10" type="dt"/>
          </p:nvPr>
        </p:nvSpPr>
        <p:spPr>
          <a:xfrm>
            <a:off x="5056956" y="4635029"/>
            <a:ext cx="3619500" cy="139200"/>
          </a:xfrm>
          <a:prstGeom prst="rect">
            <a:avLst/>
          </a:prstGeom>
          <a:noFill/>
          <a:ln>
            <a:noFill/>
          </a:ln>
        </p:spPr>
        <p:txBody>
          <a:bodyPr anchorCtr="0" anchor="ctr" bIns="45700" lIns="91425" spcFirstLastPara="1" rIns="0"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76" name="Google Shape;176;p37"/>
          <p:cNvSpPr txBox="1"/>
          <p:nvPr>
            <p:ph idx="11" type="ftr"/>
          </p:nvPr>
        </p:nvSpPr>
        <p:spPr>
          <a:xfrm>
            <a:off x="5056956" y="4515966"/>
            <a:ext cx="3619500" cy="119100"/>
          </a:xfrm>
          <a:prstGeom prst="rect">
            <a:avLst/>
          </a:prstGeom>
          <a:noFill/>
          <a:ln>
            <a:noFill/>
          </a:ln>
        </p:spPr>
        <p:txBody>
          <a:bodyPr anchorCtr="0" anchor="ctr" bIns="45700" lIns="91425" spcFirstLastPara="1" rIns="0"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77" name="Google Shape;177;p37"/>
          <p:cNvSpPr txBox="1"/>
          <p:nvPr>
            <p:ph idx="12" type="sldNum"/>
          </p:nvPr>
        </p:nvSpPr>
        <p:spPr>
          <a:xfrm>
            <a:off x="5056956" y="4774333"/>
            <a:ext cx="3619500" cy="121500"/>
          </a:xfrm>
          <a:prstGeom prst="rect">
            <a:avLst/>
          </a:prstGeom>
          <a:noFill/>
          <a:ln>
            <a:noFill/>
          </a:ln>
        </p:spPr>
        <p:txBody>
          <a:bodyPr anchorCtr="0" anchor="ctr" bIns="45700" lIns="91425" spcFirstLastPara="1" rIns="0" wrap="square" tIns="45700">
            <a:noAutofit/>
          </a:bodyPr>
          <a:lstStyle>
            <a:lvl1pPr indent="0" lvl="0" marL="0" marR="0" rtl="0" algn="r">
              <a:spcBef>
                <a:spcPts val="0"/>
              </a:spcBef>
              <a:spcAft>
                <a:spcPts val="0"/>
              </a:spcAft>
              <a:buNone/>
              <a:defRPr sz="900">
                <a:solidFill>
                  <a:srgbClr val="888888"/>
                </a:solidFill>
                <a:latin typeface="Arial"/>
                <a:ea typeface="Arial"/>
                <a:cs typeface="Arial"/>
                <a:sym typeface="Arial"/>
              </a:defRPr>
            </a:lvl1pPr>
            <a:lvl2pPr indent="0" lvl="1" marL="0" marR="0" rtl="0" algn="r">
              <a:spcBef>
                <a:spcPts val="0"/>
              </a:spcBef>
              <a:spcAft>
                <a:spcPts val="0"/>
              </a:spcAft>
              <a:buNone/>
              <a:defRPr sz="900">
                <a:solidFill>
                  <a:srgbClr val="888888"/>
                </a:solidFill>
                <a:latin typeface="Arial"/>
                <a:ea typeface="Arial"/>
                <a:cs typeface="Arial"/>
                <a:sym typeface="Arial"/>
              </a:defRPr>
            </a:lvl2pPr>
            <a:lvl3pPr indent="0" lvl="2" marL="0" marR="0" rtl="0" algn="r">
              <a:spcBef>
                <a:spcPts val="0"/>
              </a:spcBef>
              <a:spcAft>
                <a:spcPts val="0"/>
              </a:spcAft>
              <a:buNone/>
              <a:defRPr sz="900">
                <a:solidFill>
                  <a:srgbClr val="888888"/>
                </a:solidFill>
                <a:latin typeface="Arial"/>
                <a:ea typeface="Arial"/>
                <a:cs typeface="Arial"/>
                <a:sym typeface="Arial"/>
              </a:defRPr>
            </a:lvl3pPr>
            <a:lvl4pPr indent="0" lvl="3" marL="0" marR="0" rtl="0" algn="r">
              <a:spcBef>
                <a:spcPts val="0"/>
              </a:spcBef>
              <a:spcAft>
                <a:spcPts val="0"/>
              </a:spcAft>
              <a:buNone/>
              <a:defRPr sz="900">
                <a:solidFill>
                  <a:srgbClr val="888888"/>
                </a:solidFill>
                <a:latin typeface="Arial"/>
                <a:ea typeface="Arial"/>
                <a:cs typeface="Arial"/>
                <a:sym typeface="Arial"/>
              </a:defRPr>
            </a:lvl4pPr>
            <a:lvl5pPr indent="0" lvl="4" marL="0" marR="0" rtl="0" algn="r">
              <a:spcBef>
                <a:spcPts val="0"/>
              </a:spcBef>
              <a:spcAft>
                <a:spcPts val="0"/>
              </a:spcAft>
              <a:buNone/>
              <a:defRPr sz="900">
                <a:solidFill>
                  <a:srgbClr val="888888"/>
                </a:solidFill>
                <a:latin typeface="Arial"/>
                <a:ea typeface="Arial"/>
                <a:cs typeface="Arial"/>
                <a:sym typeface="Arial"/>
              </a:defRPr>
            </a:lvl5pPr>
            <a:lvl6pPr indent="0" lvl="5" marL="0" marR="0" rtl="0" algn="r">
              <a:spcBef>
                <a:spcPts val="0"/>
              </a:spcBef>
              <a:spcAft>
                <a:spcPts val="0"/>
              </a:spcAft>
              <a:buNone/>
              <a:defRPr sz="900">
                <a:solidFill>
                  <a:srgbClr val="888888"/>
                </a:solidFill>
                <a:latin typeface="Arial"/>
                <a:ea typeface="Arial"/>
                <a:cs typeface="Arial"/>
                <a:sym typeface="Arial"/>
              </a:defRPr>
            </a:lvl6pPr>
            <a:lvl7pPr indent="0" lvl="6" marL="0" marR="0" rtl="0" algn="r">
              <a:spcBef>
                <a:spcPts val="0"/>
              </a:spcBef>
              <a:spcAft>
                <a:spcPts val="0"/>
              </a:spcAft>
              <a:buNone/>
              <a:defRPr sz="900">
                <a:solidFill>
                  <a:srgbClr val="888888"/>
                </a:solidFill>
                <a:latin typeface="Arial"/>
                <a:ea typeface="Arial"/>
                <a:cs typeface="Arial"/>
                <a:sym typeface="Arial"/>
              </a:defRPr>
            </a:lvl7pPr>
            <a:lvl8pPr indent="0" lvl="7" marL="0" marR="0" rtl="0" algn="r">
              <a:spcBef>
                <a:spcPts val="0"/>
              </a:spcBef>
              <a:spcAft>
                <a:spcPts val="0"/>
              </a:spcAft>
              <a:buNone/>
              <a:defRPr sz="900">
                <a:solidFill>
                  <a:srgbClr val="888888"/>
                </a:solidFill>
                <a:latin typeface="Arial"/>
                <a:ea typeface="Arial"/>
                <a:cs typeface="Arial"/>
                <a:sym typeface="Arial"/>
              </a:defRPr>
            </a:lvl8pPr>
            <a:lvl9pPr indent="0" lvl="8" marL="0" marR="0" rtl="0" algn="r">
              <a:spcBef>
                <a:spcPts val="0"/>
              </a:spcBef>
              <a:spcAft>
                <a:spcPts val="0"/>
              </a:spcAft>
              <a:buNone/>
              <a:defRPr sz="900">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nl"/>
              <a:t>‹#›</a:t>
            </a:fld>
            <a:endParaRPr/>
          </a:p>
        </p:txBody>
      </p:sp>
      <p:cxnSp>
        <p:nvCxnSpPr>
          <p:cNvPr id="178" name="Google Shape;178;p37"/>
          <p:cNvCxnSpPr/>
          <p:nvPr/>
        </p:nvCxnSpPr>
        <p:spPr>
          <a:xfrm>
            <a:off x="468313" y="4385706"/>
            <a:ext cx="8207400" cy="0"/>
          </a:xfrm>
          <a:prstGeom prst="straightConnector1">
            <a:avLst/>
          </a:prstGeom>
          <a:noFill/>
          <a:ln cap="flat" cmpd="sng" w="12700">
            <a:solidFill>
              <a:srgbClr val="FFCD00"/>
            </a:solidFill>
            <a:prstDash val="solid"/>
            <a:round/>
            <a:headEnd len="sm" w="sm" type="none"/>
            <a:tailEnd len="sm" w="sm" type="none"/>
          </a:ln>
        </p:spPr>
      </p:cxnSp>
      <p:pic>
        <p:nvPicPr>
          <p:cNvPr id="179" name="Google Shape;179;p37"/>
          <p:cNvPicPr preferRelativeResize="0"/>
          <p:nvPr/>
        </p:nvPicPr>
        <p:blipFill rotWithShape="1">
          <a:blip r:embed="rId2">
            <a:alphaModFix/>
          </a:blip>
          <a:srcRect b="0" l="0" r="0" t="0"/>
          <a:stretch/>
        </p:blipFill>
        <p:spPr>
          <a:xfrm>
            <a:off x="144000" y="4241160"/>
            <a:ext cx="1931728" cy="868137"/>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 Blue">
  <p:cSld name="Two Col Blue">
    <p:spTree>
      <p:nvGrpSpPr>
        <p:cNvPr id="180" name="Shape 180"/>
        <p:cNvGrpSpPr/>
        <p:nvPr/>
      </p:nvGrpSpPr>
      <p:grpSpPr>
        <a:xfrm>
          <a:off x="0" y="0"/>
          <a:ext cx="0" cy="0"/>
          <a:chOff x="0" y="0"/>
          <a:chExt cx="0" cy="0"/>
        </a:xfrm>
      </p:grpSpPr>
      <p:sp>
        <p:nvSpPr>
          <p:cNvPr id="181" name="Google Shape;181;p38"/>
          <p:cNvSpPr txBox="1"/>
          <p:nvPr>
            <p:ph type="ctrTitle"/>
          </p:nvPr>
        </p:nvSpPr>
        <p:spPr>
          <a:xfrm>
            <a:off x="463308" y="238602"/>
            <a:ext cx="8212500" cy="897000"/>
          </a:xfrm>
          <a:prstGeom prst="rect">
            <a:avLst/>
          </a:prstGeom>
          <a:noFill/>
          <a:ln>
            <a:noFill/>
          </a:ln>
        </p:spPr>
        <p:txBody>
          <a:bodyPr anchorCtr="0" anchor="t" bIns="0" lIns="0" spcFirstLastPara="1" rIns="0" wrap="square" tIns="0">
            <a:noAutofit/>
          </a:bodyPr>
          <a:lstStyle>
            <a:lvl1pPr lvl="0" marR="0" rtl="0" algn="l">
              <a:lnSpc>
                <a:spcPct val="85000"/>
              </a:lnSpc>
              <a:spcBef>
                <a:spcPts val="0"/>
              </a:spcBef>
              <a:spcAft>
                <a:spcPts val="0"/>
              </a:spcAft>
              <a:buSzPts val="1400"/>
              <a:buNone/>
              <a:defRPr b="1" i="0" sz="3600" u="none" cap="none" strike="noStrike">
                <a:solidFill>
                  <a:srgbClr val="0065BD"/>
                </a:solidFill>
                <a:latin typeface="Arial"/>
                <a:ea typeface="Arial"/>
                <a:cs typeface="Arial"/>
                <a:sym typeface="Arial"/>
              </a:defRPr>
            </a:lvl1pPr>
            <a:lvl2pPr lvl="1"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2pPr>
            <a:lvl3pPr lvl="2"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3pPr>
            <a:lvl4pPr lvl="3"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4pPr>
            <a:lvl5pPr lvl="4"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5pPr>
            <a:lvl6pPr lvl="5"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6pPr>
            <a:lvl7pPr lvl="6"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7pPr>
            <a:lvl8pPr lvl="7"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8pPr>
            <a:lvl9pPr lvl="8"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9pPr>
          </a:lstStyle>
          <a:p/>
        </p:txBody>
      </p:sp>
      <p:sp>
        <p:nvSpPr>
          <p:cNvPr id="182" name="Google Shape;182;p38"/>
          <p:cNvSpPr txBox="1"/>
          <p:nvPr>
            <p:ph idx="1" type="body"/>
          </p:nvPr>
        </p:nvSpPr>
        <p:spPr>
          <a:xfrm>
            <a:off x="463308" y="1135450"/>
            <a:ext cx="3988200" cy="3002400"/>
          </a:xfrm>
          <a:prstGeom prst="rect">
            <a:avLst/>
          </a:prstGeom>
          <a:noFill/>
          <a:ln>
            <a:noFill/>
          </a:ln>
        </p:spPr>
        <p:txBody>
          <a:bodyPr anchorCtr="0" anchor="t" bIns="0" lIns="0" spcFirstLastPara="1" rIns="0" wrap="square" tIns="0">
            <a:noAutofit/>
          </a:bodyPr>
          <a:lstStyle>
            <a:lvl1pPr indent="-228600" lvl="0" marL="457200" marR="0" rtl="0" algn="l">
              <a:spcBef>
                <a:spcPts val="420"/>
              </a:spcBef>
              <a:spcAft>
                <a:spcPts val="0"/>
              </a:spcAft>
              <a:buClr>
                <a:schemeClr val="dk1"/>
              </a:buClr>
              <a:buSzPts val="2100"/>
              <a:buFont typeface="Arial"/>
              <a:buNone/>
              <a:defRPr b="1" i="0" sz="21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Georgia"/>
                <a:ea typeface="Georgia"/>
                <a:cs typeface="Georgia"/>
                <a:sym typeface="Georgia"/>
              </a:defRPr>
            </a:lvl2pPr>
            <a:lvl3pPr indent="-330200" lvl="2" marL="1371600" marR="0" rtl="0" algn="l">
              <a:spcBef>
                <a:spcPts val="320"/>
              </a:spcBef>
              <a:spcAft>
                <a:spcPts val="0"/>
              </a:spcAft>
              <a:buClr>
                <a:schemeClr val="dk1"/>
              </a:buClr>
              <a:buSzPts val="1600"/>
              <a:buFont typeface="Merriweather Sans"/>
              <a:buChar char="-"/>
              <a:defRPr b="0" i="1" sz="1600" u="none" cap="none" strike="noStrike">
                <a:solidFill>
                  <a:schemeClr val="dk1"/>
                </a:solidFill>
                <a:latin typeface="Georgia"/>
                <a:ea typeface="Georgia"/>
                <a:cs typeface="Georgia"/>
                <a:sym typeface="Georgia"/>
              </a:defRPr>
            </a:lvl3pPr>
            <a:lvl4pPr indent="-317500" lvl="3" marL="1828800" marR="0" rtl="0" algn="l">
              <a:spcBef>
                <a:spcPts val="280"/>
              </a:spcBef>
              <a:spcAft>
                <a:spcPts val="0"/>
              </a:spcAft>
              <a:buClr>
                <a:schemeClr val="dk1"/>
              </a:buClr>
              <a:buSzPts val="1400"/>
              <a:buFont typeface="Arial"/>
              <a:buChar char="•"/>
              <a:defRPr b="0" i="0" sz="1400" u="none" cap="none" strike="noStrike">
                <a:solidFill>
                  <a:schemeClr val="dk1"/>
                </a:solidFill>
                <a:latin typeface="Georgia"/>
                <a:ea typeface="Georgia"/>
                <a:cs typeface="Georgia"/>
                <a:sym typeface="Georgia"/>
              </a:defRPr>
            </a:lvl4pPr>
            <a:lvl5pPr indent="-311150" lvl="4" marL="2286000" marR="0" rtl="0" algn="l">
              <a:spcBef>
                <a:spcPts val="260"/>
              </a:spcBef>
              <a:spcAft>
                <a:spcPts val="0"/>
              </a:spcAft>
              <a:buClr>
                <a:schemeClr val="dk1"/>
              </a:buClr>
              <a:buSzPts val="1300"/>
              <a:buFont typeface="Courier New"/>
              <a:buChar char="o"/>
              <a:defRPr b="0" i="0" sz="13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83" name="Google Shape;183;p38"/>
          <p:cNvSpPr txBox="1"/>
          <p:nvPr>
            <p:ph idx="2" type="body"/>
          </p:nvPr>
        </p:nvSpPr>
        <p:spPr>
          <a:xfrm>
            <a:off x="4687609" y="1135450"/>
            <a:ext cx="3988200" cy="3002400"/>
          </a:xfrm>
          <a:prstGeom prst="rect">
            <a:avLst/>
          </a:prstGeom>
          <a:noFill/>
          <a:ln>
            <a:noFill/>
          </a:ln>
        </p:spPr>
        <p:txBody>
          <a:bodyPr anchorCtr="0" anchor="t" bIns="0" lIns="0" spcFirstLastPara="1" rIns="0" wrap="square" tIns="0">
            <a:noAutofit/>
          </a:bodyPr>
          <a:lstStyle>
            <a:lvl1pPr indent="-228600" lvl="0" marL="457200" marR="0" rtl="0" algn="l">
              <a:spcBef>
                <a:spcPts val="420"/>
              </a:spcBef>
              <a:spcAft>
                <a:spcPts val="0"/>
              </a:spcAft>
              <a:buClr>
                <a:schemeClr val="dk1"/>
              </a:buClr>
              <a:buSzPts val="2100"/>
              <a:buFont typeface="Arial"/>
              <a:buNone/>
              <a:defRPr b="1" i="0" sz="21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Georgia"/>
                <a:ea typeface="Georgia"/>
                <a:cs typeface="Georgia"/>
                <a:sym typeface="Georgia"/>
              </a:defRPr>
            </a:lvl2pPr>
            <a:lvl3pPr indent="-330200" lvl="2" marL="1371600" marR="0" rtl="0" algn="l">
              <a:spcBef>
                <a:spcPts val="320"/>
              </a:spcBef>
              <a:spcAft>
                <a:spcPts val="0"/>
              </a:spcAft>
              <a:buClr>
                <a:schemeClr val="dk1"/>
              </a:buClr>
              <a:buSzPts val="1600"/>
              <a:buFont typeface="Merriweather Sans"/>
              <a:buChar char="-"/>
              <a:defRPr b="0" i="1" sz="1600" u="none" cap="none" strike="noStrike">
                <a:solidFill>
                  <a:schemeClr val="dk1"/>
                </a:solidFill>
                <a:latin typeface="Georgia"/>
                <a:ea typeface="Georgia"/>
                <a:cs typeface="Georgia"/>
                <a:sym typeface="Georgia"/>
              </a:defRPr>
            </a:lvl3pPr>
            <a:lvl4pPr indent="-317500" lvl="3" marL="1828800" marR="0" rtl="0" algn="l">
              <a:spcBef>
                <a:spcPts val="280"/>
              </a:spcBef>
              <a:spcAft>
                <a:spcPts val="0"/>
              </a:spcAft>
              <a:buClr>
                <a:schemeClr val="dk1"/>
              </a:buClr>
              <a:buSzPts val="1400"/>
              <a:buFont typeface="Arial"/>
              <a:buChar char="•"/>
              <a:defRPr b="0" i="0" sz="1400" u="none" cap="none" strike="noStrike">
                <a:solidFill>
                  <a:schemeClr val="dk1"/>
                </a:solidFill>
                <a:latin typeface="Georgia"/>
                <a:ea typeface="Georgia"/>
                <a:cs typeface="Georgia"/>
                <a:sym typeface="Georgia"/>
              </a:defRPr>
            </a:lvl4pPr>
            <a:lvl5pPr indent="-311150" lvl="4" marL="2286000" marR="0" rtl="0" algn="l">
              <a:spcBef>
                <a:spcPts val="260"/>
              </a:spcBef>
              <a:spcAft>
                <a:spcPts val="0"/>
              </a:spcAft>
              <a:buClr>
                <a:schemeClr val="dk1"/>
              </a:buClr>
              <a:buSzPts val="1300"/>
              <a:buFont typeface="Courier New"/>
              <a:buChar char="o"/>
              <a:defRPr b="0" i="0" sz="13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84" name="Google Shape;184;p38"/>
          <p:cNvSpPr txBox="1"/>
          <p:nvPr>
            <p:ph idx="10" type="dt"/>
          </p:nvPr>
        </p:nvSpPr>
        <p:spPr>
          <a:xfrm>
            <a:off x="5056956" y="4635029"/>
            <a:ext cx="3619500" cy="139200"/>
          </a:xfrm>
          <a:prstGeom prst="rect">
            <a:avLst/>
          </a:prstGeom>
          <a:noFill/>
          <a:ln>
            <a:noFill/>
          </a:ln>
        </p:spPr>
        <p:txBody>
          <a:bodyPr anchorCtr="0" anchor="ctr" bIns="45700" lIns="91425" spcFirstLastPara="1" rIns="0"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85" name="Google Shape;185;p38"/>
          <p:cNvSpPr txBox="1"/>
          <p:nvPr>
            <p:ph idx="11" type="ftr"/>
          </p:nvPr>
        </p:nvSpPr>
        <p:spPr>
          <a:xfrm>
            <a:off x="5056956" y="4515966"/>
            <a:ext cx="3619500" cy="119100"/>
          </a:xfrm>
          <a:prstGeom prst="rect">
            <a:avLst/>
          </a:prstGeom>
          <a:noFill/>
          <a:ln>
            <a:noFill/>
          </a:ln>
        </p:spPr>
        <p:txBody>
          <a:bodyPr anchorCtr="0" anchor="ctr" bIns="45700" lIns="91425" spcFirstLastPara="1" rIns="0"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86" name="Google Shape;186;p38"/>
          <p:cNvSpPr txBox="1"/>
          <p:nvPr>
            <p:ph idx="12" type="sldNum"/>
          </p:nvPr>
        </p:nvSpPr>
        <p:spPr>
          <a:xfrm>
            <a:off x="5056956" y="4774333"/>
            <a:ext cx="3619500" cy="121500"/>
          </a:xfrm>
          <a:prstGeom prst="rect">
            <a:avLst/>
          </a:prstGeom>
          <a:noFill/>
          <a:ln>
            <a:noFill/>
          </a:ln>
        </p:spPr>
        <p:txBody>
          <a:bodyPr anchorCtr="0" anchor="ctr" bIns="45700" lIns="91425" spcFirstLastPara="1" rIns="0" wrap="square" tIns="45700">
            <a:noAutofit/>
          </a:bodyPr>
          <a:lstStyle>
            <a:lvl1pPr indent="0" lvl="0" marL="0" marR="0" rtl="0" algn="r">
              <a:spcBef>
                <a:spcPts val="0"/>
              </a:spcBef>
              <a:spcAft>
                <a:spcPts val="0"/>
              </a:spcAft>
              <a:buNone/>
              <a:defRPr sz="900">
                <a:solidFill>
                  <a:srgbClr val="888888"/>
                </a:solidFill>
                <a:latin typeface="Arial"/>
                <a:ea typeface="Arial"/>
                <a:cs typeface="Arial"/>
                <a:sym typeface="Arial"/>
              </a:defRPr>
            </a:lvl1pPr>
            <a:lvl2pPr indent="0" lvl="1" marL="0" marR="0" rtl="0" algn="r">
              <a:spcBef>
                <a:spcPts val="0"/>
              </a:spcBef>
              <a:spcAft>
                <a:spcPts val="0"/>
              </a:spcAft>
              <a:buNone/>
              <a:defRPr sz="900">
                <a:solidFill>
                  <a:srgbClr val="888888"/>
                </a:solidFill>
                <a:latin typeface="Arial"/>
                <a:ea typeface="Arial"/>
                <a:cs typeface="Arial"/>
                <a:sym typeface="Arial"/>
              </a:defRPr>
            </a:lvl2pPr>
            <a:lvl3pPr indent="0" lvl="2" marL="0" marR="0" rtl="0" algn="r">
              <a:spcBef>
                <a:spcPts val="0"/>
              </a:spcBef>
              <a:spcAft>
                <a:spcPts val="0"/>
              </a:spcAft>
              <a:buNone/>
              <a:defRPr sz="900">
                <a:solidFill>
                  <a:srgbClr val="888888"/>
                </a:solidFill>
                <a:latin typeface="Arial"/>
                <a:ea typeface="Arial"/>
                <a:cs typeface="Arial"/>
                <a:sym typeface="Arial"/>
              </a:defRPr>
            </a:lvl3pPr>
            <a:lvl4pPr indent="0" lvl="3" marL="0" marR="0" rtl="0" algn="r">
              <a:spcBef>
                <a:spcPts val="0"/>
              </a:spcBef>
              <a:spcAft>
                <a:spcPts val="0"/>
              </a:spcAft>
              <a:buNone/>
              <a:defRPr sz="900">
                <a:solidFill>
                  <a:srgbClr val="888888"/>
                </a:solidFill>
                <a:latin typeface="Arial"/>
                <a:ea typeface="Arial"/>
                <a:cs typeface="Arial"/>
                <a:sym typeface="Arial"/>
              </a:defRPr>
            </a:lvl4pPr>
            <a:lvl5pPr indent="0" lvl="4" marL="0" marR="0" rtl="0" algn="r">
              <a:spcBef>
                <a:spcPts val="0"/>
              </a:spcBef>
              <a:spcAft>
                <a:spcPts val="0"/>
              </a:spcAft>
              <a:buNone/>
              <a:defRPr sz="900">
                <a:solidFill>
                  <a:srgbClr val="888888"/>
                </a:solidFill>
                <a:latin typeface="Arial"/>
                <a:ea typeface="Arial"/>
                <a:cs typeface="Arial"/>
                <a:sym typeface="Arial"/>
              </a:defRPr>
            </a:lvl5pPr>
            <a:lvl6pPr indent="0" lvl="5" marL="0" marR="0" rtl="0" algn="r">
              <a:spcBef>
                <a:spcPts val="0"/>
              </a:spcBef>
              <a:spcAft>
                <a:spcPts val="0"/>
              </a:spcAft>
              <a:buNone/>
              <a:defRPr sz="900">
                <a:solidFill>
                  <a:srgbClr val="888888"/>
                </a:solidFill>
                <a:latin typeface="Arial"/>
                <a:ea typeface="Arial"/>
                <a:cs typeface="Arial"/>
                <a:sym typeface="Arial"/>
              </a:defRPr>
            </a:lvl6pPr>
            <a:lvl7pPr indent="0" lvl="6" marL="0" marR="0" rtl="0" algn="r">
              <a:spcBef>
                <a:spcPts val="0"/>
              </a:spcBef>
              <a:spcAft>
                <a:spcPts val="0"/>
              </a:spcAft>
              <a:buNone/>
              <a:defRPr sz="900">
                <a:solidFill>
                  <a:srgbClr val="888888"/>
                </a:solidFill>
                <a:latin typeface="Arial"/>
                <a:ea typeface="Arial"/>
                <a:cs typeface="Arial"/>
                <a:sym typeface="Arial"/>
              </a:defRPr>
            </a:lvl7pPr>
            <a:lvl8pPr indent="0" lvl="7" marL="0" marR="0" rtl="0" algn="r">
              <a:spcBef>
                <a:spcPts val="0"/>
              </a:spcBef>
              <a:spcAft>
                <a:spcPts val="0"/>
              </a:spcAft>
              <a:buNone/>
              <a:defRPr sz="900">
                <a:solidFill>
                  <a:srgbClr val="888888"/>
                </a:solidFill>
                <a:latin typeface="Arial"/>
                <a:ea typeface="Arial"/>
                <a:cs typeface="Arial"/>
                <a:sym typeface="Arial"/>
              </a:defRPr>
            </a:lvl8pPr>
            <a:lvl9pPr indent="0" lvl="8" marL="0" marR="0" rtl="0" algn="r">
              <a:spcBef>
                <a:spcPts val="0"/>
              </a:spcBef>
              <a:spcAft>
                <a:spcPts val="0"/>
              </a:spcAft>
              <a:buNone/>
              <a:defRPr sz="900">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nl"/>
              <a:t>‹#›</a:t>
            </a:fld>
            <a:endParaRPr/>
          </a:p>
        </p:txBody>
      </p:sp>
      <p:cxnSp>
        <p:nvCxnSpPr>
          <p:cNvPr id="187" name="Google Shape;187;p38"/>
          <p:cNvCxnSpPr/>
          <p:nvPr/>
        </p:nvCxnSpPr>
        <p:spPr>
          <a:xfrm>
            <a:off x="468313" y="4385706"/>
            <a:ext cx="8207400" cy="0"/>
          </a:xfrm>
          <a:prstGeom prst="straightConnector1">
            <a:avLst/>
          </a:prstGeom>
          <a:noFill/>
          <a:ln cap="flat" cmpd="sng" w="12700">
            <a:solidFill>
              <a:srgbClr val="005EB8"/>
            </a:solidFill>
            <a:prstDash val="solid"/>
            <a:round/>
            <a:headEnd len="sm" w="sm" type="none"/>
            <a:tailEnd len="sm" w="sm" type="none"/>
          </a:ln>
        </p:spPr>
      </p:cxnSp>
      <p:pic>
        <p:nvPicPr>
          <p:cNvPr id="188" name="Google Shape;188;p38"/>
          <p:cNvPicPr preferRelativeResize="0"/>
          <p:nvPr/>
        </p:nvPicPr>
        <p:blipFill rotWithShape="1">
          <a:blip r:embed="rId2">
            <a:alphaModFix/>
          </a:blip>
          <a:srcRect b="0" l="0" r="0" t="0"/>
          <a:stretch/>
        </p:blipFill>
        <p:spPr>
          <a:xfrm>
            <a:off x="144000" y="4241160"/>
            <a:ext cx="1902411" cy="868138"/>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 Red">
  <p:cSld name="Two Col Red">
    <p:spTree>
      <p:nvGrpSpPr>
        <p:cNvPr id="189" name="Shape 189"/>
        <p:cNvGrpSpPr/>
        <p:nvPr/>
      </p:nvGrpSpPr>
      <p:grpSpPr>
        <a:xfrm>
          <a:off x="0" y="0"/>
          <a:ext cx="0" cy="0"/>
          <a:chOff x="0" y="0"/>
          <a:chExt cx="0" cy="0"/>
        </a:xfrm>
      </p:grpSpPr>
      <p:sp>
        <p:nvSpPr>
          <p:cNvPr id="190" name="Google Shape;190;p39"/>
          <p:cNvSpPr txBox="1"/>
          <p:nvPr>
            <p:ph type="ctrTitle"/>
          </p:nvPr>
        </p:nvSpPr>
        <p:spPr>
          <a:xfrm>
            <a:off x="468313" y="238602"/>
            <a:ext cx="8207400" cy="897000"/>
          </a:xfrm>
          <a:prstGeom prst="rect">
            <a:avLst/>
          </a:prstGeom>
          <a:noFill/>
          <a:ln>
            <a:noFill/>
          </a:ln>
        </p:spPr>
        <p:txBody>
          <a:bodyPr anchorCtr="0" anchor="t" bIns="0" lIns="0" spcFirstLastPara="1" rIns="0" wrap="square" tIns="0">
            <a:noAutofit/>
          </a:bodyPr>
          <a:lstStyle>
            <a:lvl1pPr lvl="0" marR="0" rtl="0" algn="l">
              <a:lnSpc>
                <a:spcPct val="85000"/>
              </a:lnSpc>
              <a:spcBef>
                <a:spcPts val="0"/>
              </a:spcBef>
              <a:spcAft>
                <a:spcPts val="0"/>
              </a:spcAft>
              <a:buSzPts val="1400"/>
              <a:buNone/>
              <a:defRPr b="1" i="0" sz="3600" u="none" cap="none" strike="noStrike">
                <a:solidFill>
                  <a:srgbClr val="0065BD"/>
                </a:solidFill>
                <a:latin typeface="Arial"/>
                <a:ea typeface="Arial"/>
                <a:cs typeface="Arial"/>
                <a:sym typeface="Arial"/>
              </a:defRPr>
            </a:lvl1pPr>
            <a:lvl2pPr lvl="1"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2pPr>
            <a:lvl3pPr lvl="2"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3pPr>
            <a:lvl4pPr lvl="3"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4pPr>
            <a:lvl5pPr lvl="4"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5pPr>
            <a:lvl6pPr lvl="5"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6pPr>
            <a:lvl7pPr lvl="6"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7pPr>
            <a:lvl8pPr lvl="7"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8pPr>
            <a:lvl9pPr lvl="8"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9pPr>
          </a:lstStyle>
          <a:p/>
        </p:txBody>
      </p:sp>
      <p:sp>
        <p:nvSpPr>
          <p:cNvPr id="191" name="Google Shape;191;p39"/>
          <p:cNvSpPr txBox="1"/>
          <p:nvPr>
            <p:ph idx="1" type="body"/>
          </p:nvPr>
        </p:nvSpPr>
        <p:spPr>
          <a:xfrm>
            <a:off x="468313" y="1135450"/>
            <a:ext cx="3988200" cy="3003000"/>
          </a:xfrm>
          <a:prstGeom prst="rect">
            <a:avLst/>
          </a:prstGeom>
          <a:noFill/>
          <a:ln>
            <a:noFill/>
          </a:ln>
        </p:spPr>
        <p:txBody>
          <a:bodyPr anchorCtr="0" anchor="t" bIns="0" lIns="0" spcFirstLastPara="1" rIns="0" wrap="square" tIns="0">
            <a:noAutofit/>
          </a:bodyPr>
          <a:lstStyle>
            <a:lvl1pPr indent="-228600" lvl="0" marL="457200" marR="0" rtl="0" algn="l">
              <a:spcBef>
                <a:spcPts val="420"/>
              </a:spcBef>
              <a:spcAft>
                <a:spcPts val="0"/>
              </a:spcAft>
              <a:buClr>
                <a:schemeClr val="dk1"/>
              </a:buClr>
              <a:buSzPts val="2100"/>
              <a:buFont typeface="Arial"/>
              <a:buNone/>
              <a:defRPr b="1" i="0" sz="21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Georgia"/>
                <a:ea typeface="Georgia"/>
                <a:cs typeface="Georgia"/>
                <a:sym typeface="Georgia"/>
              </a:defRPr>
            </a:lvl2pPr>
            <a:lvl3pPr indent="-330200" lvl="2" marL="1371600" marR="0" rtl="0" algn="l">
              <a:spcBef>
                <a:spcPts val="320"/>
              </a:spcBef>
              <a:spcAft>
                <a:spcPts val="0"/>
              </a:spcAft>
              <a:buClr>
                <a:schemeClr val="dk1"/>
              </a:buClr>
              <a:buSzPts val="1600"/>
              <a:buFont typeface="Merriweather Sans"/>
              <a:buChar char="-"/>
              <a:defRPr b="0" i="1" sz="1600" u="none" cap="none" strike="noStrike">
                <a:solidFill>
                  <a:schemeClr val="dk1"/>
                </a:solidFill>
                <a:latin typeface="Georgia"/>
                <a:ea typeface="Georgia"/>
                <a:cs typeface="Georgia"/>
                <a:sym typeface="Georgia"/>
              </a:defRPr>
            </a:lvl3pPr>
            <a:lvl4pPr indent="-317500" lvl="3" marL="1828800" marR="0" rtl="0" algn="l">
              <a:spcBef>
                <a:spcPts val="280"/>
              </a:spcBef>
              <a:spcAft>
                <a:spcPts val="0"/>
              </a:spcAft>
              <a:buClr>
                <a:schemeClr val="dk1"/>
              </a:buClr>
              <a:buSzPts val="1400"/>
              <a:buFont typeface="Arial"/>
              <a:buChar char="•"/>
              <a:defRPr b="0" i="0" sz="1400" u="none" cap="none" strike="noStrike">
                <a:solidFill>
                  <a:schemeClr val="dk1"/>
                </a:solidFill>
                <a:latin typeface="Georgia"/>
                <a:ea typeface="Georgia"/>
                <a:cs typeface="Georgia"/>
                <a:sym typeface="Georgia"/>
              </a:defRPr>
            </a:lvl4pPr>
            <a:lvl5pPr indent="-311150" lvl="4" marL="2286000" marR="0" rtl="0" algn="l">
              <a:spcBef>
                <a:spcPts val="260"/>
              </a:spcBef>
              <a:spcAft>
                <a:spcPts val="0"/>
              </a:spcAft>
              <a:buClr>
                <a:schemeClr val="dk1"/>
              </a:buClr>
              <a:buSzPts val="1300"/>
              <a:buFont typeface="Courier New"/>
              <a:buChar char="o"/>
              <a:defRPr b="0" i="0" sz="13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92" name="Google Shape;192;p39"/>
          <p:cNvSpPr txBox="1"/>
          <p:nvPr>
            <p:ph idx="2" type="body"/>
          </p:nvPr>
        </p:nvSpPr>
        <p:spPr>
          <a:xfrm>
            <a:off x="4687609" y="1134944"/>
            <a:ext cx="3988200" cy="3003000"/>
          </a:xfrm>
          <a:prstGeom prst="rect">
            <a:avLst/>
          </a:prstGeom>
          <a:noFill/>
          <a:ln>
            <a:noFill/>
          </a:ln>
        </p:spPr>
        <p:txBody>
          <a:bodyPr anchorCtr="0" anchor="t" bIns="0" lIns="0" spcFirstLastPara="1" rIns="0" wrap="square" tIns="0">
            <a:noAutofit/>
          </a:bodyPr>
          <a:lstStyle>
            <a:lvl1pPr indent="-228600" lvl="0" marL="457200" marR="0" rtl="0" algn="l">
              <a:spcBef>
                <a:spcPts val="420"/>
              </a:spcBef>
              <a:spcAft>
                <a:spcPts val="0"/>
              </a:spcAft>
              <a:buClr>
                <a:schemeClr val="dk1"/>
              </a:buClr>
              <a:buSzPts val="2100"/>
              <a:buFont typeface="Arial"/>
              <a:buNone/>
              <a:defRPr b="1" i="0" sz="21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Georgia"/>
                <a:ea typeface="Georgia"/>
                <a:cs typeface="Georgia"/>
                <a:sym typeface="Georgia"/>
              </a:defRPr>
            </a:lvl2pPr>
            <a:lvl3pPr indent="-330200" lvl="2" marL="1371600" marR="0" rtl="0" algn="l">
              <a:spcBef>
                <a:spcPts val="320"/>
              </a:spcBef>
              <a:spcAft>
                <a:spcPts val="0"/>
              </a:spcAft>
              <a:buClr>
                <a:schemeClr val="dk1"/>
              </a:buClr>
              <a:buSzPts val="1600"/>
              <a:buFont typeface="Merriweather Sans"/>
              <a:buChar char="-"/>
              <a:defRPr b="0" i="1" sz="1600" u="none" cap="none" strike="noStrike">
                <a:solidFill>
                  <a:schemeClr val="dk1"/>
                </a:solidFill>
                <a:latin typeface="Georgia"/>
                <a:ea typeface="Georgia"/>
                <a:cs typeface="Georgia"/>
                <a:sym typeface="Georgia"/>
              </a:defRPr>
            </a:lvl3pPr>
            <a:lvl4pPr indent="-317500" lvl="3" marL="1828800" marR="0" rtl="0" algn="l">
              <a:spcBef>
                <a:spcPts val="280"/>
              </a:spcBef>
              <a:spcAft>
                <a:spcPts val="0"/>
              </a:spcAft>
              <a:buClr>
                <a:schemeClr val="dk1"/>
              </a:buClr>
              <a:buSzPts val="1400"/>
              <a:buFont typeface="Arial"/>
              <a:buChar char="•"/>
              <a:defRPr b="0" i="0" sz="1400" u="none" cap="none" strike="noStrike">
                <a:solidFill>
                  <a:schemeClr val="dk1"/>
                </a:solidFill>
                <a:latin typeface="Georgia"/>
                <a:ea typeface="Georgia"/>
                <a:cs typeface="Georgia"/>
                <a:sym typeface="Georgia"/>
              </a:defRPr>
            </a:lvl4pPr>
            <a:lvl5pPr indent="-311150" lvl="4" marL="2286000" marR="0" rtl="0" algn="l">
              <a:spcBef>
                <a:spcPts val="260"/>
              </a:spcBef>
              <a:spcAft>
                <a:spcPts val="0"/>
              </a:spcAft>
              <a:buClr>
                <a:schemeClr val="dk1"/>
              </a:buClr>
              <a:buSzPts val="1300"/>
              <a:buFont typeface="Courier New"/>
              <a:buChar char="o"/>
              <a:defRPr b="0" i="0" sz="13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93" name="Google Shape;193;p39"/>
          <p:cNvSpPr txBox="1"/>
          <p:nvPr>
            <p:ph idx="10" type="dt"/>
          </p:nvPr>
        </p:nvSpPr>
        <p:spPr>
          <a:xfrm>
            <a:off x="5056956" y="4635029"/>
            <a:ext cx="3619500" cy="139200"/>
          </a:xfrm>
          <a:prstGeom prst="rect">
            <a:avLst/>
          </a:prstGeom>
          <a:noFill/>
          <a:ln>
            <a:noFill/>
          </a:ln>
        </p:spPr>
        <p:txBody>
          <a:bodyPr anchorCtr="0" anchor="ctr" bIns="45700" lIns="91425" spcFirstLastPara="1" rIns="0"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94" name="Google Shape;194;p39"/>
          <p:cNvSpPr txBox="1"/>
          <p:nvPr>
            <p:ph idx="11" type="ftr"/>
          </p:nvPr>
        </p:nvSpPr>
        <p:spPr>
          <a:xfrm>
            <a:off x="5056956" y="4515966"/>
            <a:ext cx="3619500" cy="119100"/>
          </a:xfrm>
          <a:prstGeom prst="rect">
            <a:avLst/>
          </a:prstGeom>
          <a:noFill/>
          <a:ln>
            <a:noFill/>
          </a:ln>
        </p:spPr>
        <p:txBody>
          <a:bodyPr anchorCtr="0" anchor="ctr" bIns="45700" lIns="91425" spcFirstLastPara="1" rIns="0"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95" name="Google Shape;195;p39"/>
          <p:cNvSpPr txBox="1"/>
          <p:nvPr>
            <p:ph idx="12" type="sldNum"/>
          </p:nvPr>
        </p:nvSpPr>
        <p:spPr>
          <a:xfrm>
            <a:off x="5056956" y="4774333"/>
            <a:ext cx="3619500" cy="121500"/>
          </a:xfrm>
          <a:prstGeom prst="rect">
            <a:avLst/>
          </a:prstGeom>
          <a:noFill/>
          <a:ln>
            <a:noFill/>
          </a:ln>
        </p:spPr>
        <p:txBody>
          <a:bodyPr anchorCtr="0" anchor="ctr" bIns="45700" lIns="91425" spcFirstLastPara="1" rIns="0" wrap="square" tIns="45700">
            <a:noAutofit/>
          </a:bodyPr>
          <a:lstStyle>
            <a:lvl1pPr indent="0" lvl="0" marL="0" marR="0" rtl="0" algn="r">
              <a:spcBef>
                <a:spcPts val="0"/>
              </a:spcBef>
              <a:spcAft>
                <a:spcPts val="0"/>
              </a:spcAft>
              <a:buNone/>
              <a:defRPr sz="900">
                <a:solidFill>
                  <a:srgbClr val="888888"/>
                </a:solidFill>
                <a:latin typeface="Arial"/>
                <a:ea typeface="Arial"/>
                <a:cs typeface="Arial"/>
                <a:sym typeface="Arial"/>
              </a:defRPr>
            </a:lvl1pPr>
            <a:lvl2pPr indent="0" lvl="1" marL="0" marR="0" rtl="0" algn="r">
              <a:spcBef>
                <a:spcPts val="0"/>
              </a:spcBef>
              <a:spcAft>
                <a:spcPts val="0"/>
              </a:spcAft>
              <a:buNone/>
              <a:defRPr sz="900">
                <a:solidFill>
                  <a:srgbClr val="888888"/>
                </a:solidFill>
                <a:latin typeface="Arial"/>
                <a:ea typeface="Arial"/>
                <a:cs typeface="Arial"/>
                <a:sym typeface="Arial"/>
              </a:defRPr>
            </a:lvl2pPr>
            <a:lvl3pPr indent="0" lvl="2" marL="0" marR="0" rtl="0" algn="r">
              <a:spcBef>
                <a:spcPts val="0"/>
              </a:spcBef>
              <a:spcAft>
                <a:spcPts val="0"/>
              </a:spcAft>
              <a:buNone/>
              <a:defRPr sz="900">
                <a:solidFill>
                  <a:srgbClr val="888888"/>
                </a:solidFill>
                <a:latin typeface="Arial"/>
                <a:ea typeface="Arial"/>
                <a:cs typeface="Arial"/>
                <a:sym typeface="Arial"/>
              </a:defRPr>
            </a:lvl3pPr>
            <a:lvl4pPr indent="0" lvl="3" marL="0" marR="0" rtl="0" algn="r">
              <a:spcBef>
                <a:spcPts val="0"/>
              </a:spcBef>
              <a:spcAft>
                <a:spcPts val="0"/>
              </a:spcAft>
              <a:buNone/>
              <a:defRPr sz="900">
                <a:solidFill>
                  <a:srgbClr val="888888"/>
                </a:solidFill>
                <a:latin typeface="Arial"/>
                <a:ea typeface="Arial"/>
                <a:cs typeface="Arial"/>
                <a:sym typeface="Arial"/>
              </a:defRPr>
            </a:lvl4pPr>
            <a:lvl5pPr indent="0" lvl="4" marL="0" marR="0" rtl="0" algn="r">
              <a:spcBef>
                <a:spcPts val="0"/>
              </a:spcBef>
              <a:spcAft>
                <a:spcPts val="0"/>
              </a:spcAft>
              <a:buNone/>
              <a:defRPr sz="900">
                <a:solidFill>
                  <a:srgbClr val="888888"/>
                </a:solidFill>
                <a:latin typeface="Arial"/>
                <a:ea typeface="Arial"/>
                <a:cs typeface="Arial"/>
                <a:sym typeface="Arial"/>
              </a:defRPr>
            </a:lvl5pPr>
            <a:lvl6pPr indent="0" lvl="5" marL="0" marR="0" rtl="0" algn="r">
              <a:spcBef>
                <a:spcPts val="0"/>
              </a:spcBef>
              <a:spcAft>
                <a:spcPts val="0"/>
              </a:spcAft>
              <a:buNone/>
              <a:defRPr sz="900">
                <a:solidFill>
                  <a:srgbClr val="888888"/>
                </a:solidFill>
                <a:latin typeface="Arial"/>
                <a:ea typeface="Arial"/>
                <a:cs typeface="Arial"/>
                <a:sym typeface="Arial"/>
              </a:defRPr>
            </a:lvl6pPr>
            <a:lvl7pPr indent="0" lvl="6" marL="0" marR="0" rtl="0" algn="r">
              <a:spcBef>
                <a:spcPts val="0"/>
              </a:spcBef>
              <a:spcAft>
                <a:spcPts val="0"/>
              </a:spcAft>
              <a:buNone/>
              <a:defRPr sz="900">
                <a:solidFill>
                  <a:srgbClr val="888888"/>
                </a:solidFill>
                <a:latin typeface="Arial"/>
                <a:ea typeface="Arial"/>
                <a:cs typeface="Arial"/>
                <a:sym typeface="Arial"/>
              </a:defRPr>
            </a:lvl7pPr>
            <a:lvl8pPr indent="0" lvl="7" marL="0" marR="0" rtl="0" algn="r">
              <a:spcBef>
                <a:spcPts val="0"/>
              </a:spcBef>
              <a:spcAft>
                <a:spcPts val="0"/>
              </a:spcAft>
              <a:buNone/>
              <a:defRPr sz="900">
                <a:solidFill>
                  <a:srgbClr val="888888"/>
                </a:solidFill>
                <a:latin typeface="Arial"/>
                <a:ea typeface="Arial"/>
                <a:cs typeface="Arial"/>
                <a:sym typeface="Arial"/>
              </a:defRPr>
            </a:lvl8pPr>
            <a:lvl9pPr indent="0" lvl="8" marL="0" marR="0" rtl="0" algn="r">
              <a:spcBef>
                <a:spcPts val="0"/>
              </a:spcBef>
              <a:spcAft>
                <a:spcPts val="0"/>
              </a:spcAft>
              <a:buNone/>
              <a:defRPr sz="900">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nl"/>
              <a:t>‹#›</a:t>
            </a:fld>
            <a:endParaRPr/>
          </a:p>
        </p:txBody>
      </p:sp>
      <p:cxnSp>
        <p:nvCxnSpPr>
          <p:cNvPr id="196" name="Google Shape;196;p39"/>
          <p:cNvCxnSpPr/>
          <p:nvPr/>
        </p:nvCxnSpPr>
        <p:spPr>
          <a:xfrm>
            <a:off x="468313" y="4385706"/>
            <a:ext cx="8207400" cy="0"/>
          </a:xfrm>
          <a:prstGeom prst="straightConnector1">
            <a:avLst/>
          </a:prstGeom>
          <a:noFill/>
          <a:ln cap="flat" cmpd="sng" w="12700">
            <a:solidFill>
              <a:srgbClr val="EF3340"/>
            </a:solidFill>
            <a:prstDash val="solid"/>
            <a:round/>
            <a:headEnd len="sm" w="sm" type="none"/>
            <a:tailEnd len="sm" w="sm" type="none"/>
          </a:ln>
        </p:spPr>
      </p:cxnSp>
      <p:pic>
        <p:nvPicPr>
          <p:cNvPr id="197" name="Google Shape;197;p39"/>
          <p:cNvPicPr preferRelativeResize="0"/>
          <p:nvPr/>
        </p:nvPicPr>
        <p:blipFill rotWithShape="1">
          <a:blip r:embed="rId2">
            <a:alphaModFix/>
          </a:blip>
          <a:srcRect b="0" l="0" r="0" t="0"/>
          <a:stretch/>
        </p:blipFill>
        <p:spPr>
          <a:xfrm>
            <a:off x="144000" y="4241160"/>
            <a:ext cx="1850289" cy="868136"/>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 Yellow">
  <p:cSld name="Two Col Yellow">
    <p:spTree>
      <p:nvGrpSpPr>
        <p:cNvPr id="198" name="Shape 198"/>
        <p:cNvGrpSpPr/>
        <p:nvPr/>
      </p:nvGrpSpPr>
      <p:grpSpPr>
        <a:xfrm>
          <a:off x="0" y="0"/>
          <a:ext cx="0" cy="0"/>
          <a:chOff x="0" y="0"/>
          <a:chExt cx="0" cy="0"/>
        </a:xfrm>
      </p:grpSpPr>
      <p:sp>
        <p:nvSpPr>
          <p:cNvPr id="199" name="Google Shape;199;p40"/>
          <p:cNvSpPr txBox="1"/>
          <p:nvPr>
            <p:ph type="ctrTitle"/>
          </p:nvPr>
        </p:nvSpPr>
        <p:spPr>
          <a:xfrm>
            <a:off x="468313" y="238602"/>
            <a:ext cx="8207400" cy="897000"/>
          </a:xfrm>
          <a:prstGeom prst="rect">
            <a:avLst/>
          </a:prstGeom>
          <a:noFill/>
          <a:ln>
            <a:noFill/>
          </a:ln>
        </p:spPr>
        <p:txBody>
          <a:bodyPr anchorCtr="0" anchor="t" bIns="0" lIns="0" spcFirstLastPara="1" rIns="0" wrap="square" tIns="0">
            <a:noAutofit/>
          </a:bodyPr>
          <a:lstStyle>
            <a:lvl1pPr lvl="0" marR="0" rtl="0" algn="l">
              <a:lnSpc>
                <a:spcPct val="85000"/>
              </a:lnSpc>
              <a:spcBef>
                <a:spcPts val="0"/>
              </a:spcBef>
              <a:spcAft>
                <a:spcPts val="0"/>
              </a:spcAft>
              <a:buSzPts val="1400"/>
              <a:buNone/>
              <a:defRPr b="1" i="0" sz="3600" u="none" cap="none" strike="noStrike">
                <a:solidFill>
                  <a:srgbClr val="0065BD"/>
                </a:solidFill>
                <a:latin typeface="Arial"/>
                <a:ea typeface="Arial"/>
                <a:cs typeface="Arial"/>
                <a:sym typeface="Arial"/>
              </a:defRPr>
            </a:lvl1pPr>
            <a:lvl2pPr lvl="1"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2pPr>
            <a:lvl3pPr lvl="2"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3pPr>
            <a:lvl4pPr lvl="3"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4pPr>
            <a:lvl5pPr lvl="4"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5pPr>
            <a:lvl6pPr lvl="5"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6pPr>
            <a:lvl7pPr lvl="6"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7pPr>
            <a:lvl8pPr lvl="7"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8pPr>
            <a:lvl9pPr lvl="8" marR="0" rtl="0" algn="ctr">
              <a:spcBef>
                <a:spcPts val="0"/>
              </a:spcBef>
              <a:spcAft>
                <a:spcPts val="0"/>
              </a:spcAft>
              <a:buSzPts val="1400"/>
              <a:buNone/>
              <a:defRPr b="0" i="0" sz="4400" u="none" cap="none" strike="noStrike">
                <a:solidFill>
                  <a:schemeClr val="dk1"/>
                </a:solidFill>
                <a:latin typeface="Arial"/>
                <a:ea typeface="Arial"/>
                <a:cs typeface="Arial"/>
                <a:sym typeface="Arial"/>
              </a:defRPr>
            </a:lvl9pPr>
          </a:lstStyle>
          <a:p/>
        </p:txBody>
      </p:sp>
      <p:sp>
        <p:nvSpPr>
          <p:cNvPr id="200" name="Google Shape;200;p40"/>
          <p:cNvSpPr txBox="1"/>
          <p:nvPr>
            <p:ph idx="1" type="body"/>
          </p:nvPr>
        </p:nvSpPr>
        <p:spPr>
          <a:xfrm>
            <a:off x="468313" y="1135450"/>
            <a:ext cx="3988200" cy="3002400"/>
          </a:xfrm>
          <a:prstGeom prst="rect">
            <a:avLst/>
          </a:prstGeom>
          <a:noFill/>
          <a:ln>
            <a:noFill/>
          </a:ln>
        </p:spPr>
        <p:txBody>
          <a:bodyPr anchorCtr="0" anchor="t" bIns="0" lIns="0" spcFirstLastPara="1" rIns="0" wrap="square" tIns="0">
            <a:noAutofit/>
          </a:bodyPr>
          <a:lstStyle>
            <a:lvl1pPr indent="-228600" lvl="0" marL="457200" marR="0" rtl="0" algn="l">
              <a:spcBef>
                <a:spcPts val="420"/>
              </a:spcBef>
              <a:spcAft>
                <a:spcPts val="0"/>
              </a:spcAft>
              <a:buClr>
                <a:schemeClr val="dk1"/>
              </a:buClr>
              <a:buSzPts val="2100"/>
              <a:buFont typeface="Arial"/>
              <a:buNone/>
              <a:defRPr b="1" i="0" sz="21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Georgia"/>
                <a:ea typeface="Georgia"/>
                <a:cs typeface="Georgia"/>
                <a:sym typeface="Georgia"/>
              </a:defRPr>
            </a:lvl2pPr>
            <a:lvl3pPr indent="-330200" lvl="2" marL="1371600" marR="0" rtl="0" algn="l">
              <a:spcBef>
                <a:spcPts val="320"/>
              </a:spcBef>
              <a:spcAft>
                <a:spcPts val="0"/>
              </a:spcAft>
              <a:buClr>
                <a:schemeClr val="dk1"/>
              </a:buClr>
              <a:buSzPts val="1600"/>
              <a:buFont typeface="Merriweather Sans"/>
              <a:buChar char="-"/>
              <a:defRPr b="0" i="1" sz="1600" u="none" cap="none" strike="noStrike">
                <a:solidFill>
                  <a:schemeClr val="dk1"/>
                </a:solidFill>
                <a:latin typeface="Georgia"/>
                <a:ea typeface="Georgia"/>
                <a:cs typeface="Georgia"/>
                <a:sym typeface="Georgia"/>
              </a:defRPr>
            </a:lvl3pPr>
            <a:lvl4pPr indent="-317500" lvl="3" marL="1828800" marR="0" rtl="0" algn="l">
              <a:spcBef>
                <a:spcPts val="280"/>
              </a:spcBef>
              <a:spcAft>
                <a:spcPts val="0"/>
              </a:spcAft>
              <a:buClr>
                <a:schemeClr val="dk1"/>
              </a:buClr>
              <a:buSzPts val="1400"/>
              <a:buFont typeface="Arial"/>
              <a:buChar char="•"/>
              <a:defRPr b="0" i="0" sz="1400" u="none" cap="none" strike="noStrike">
                <a:solidFill>
                  <a:schemeClr val="dk1"/>
                </a:solidFill>
                <a:latin typeface="Georgia"/>
                <a:ea typeface="Georgia"/>
                <a:cs typeface="Georgia"/>
                <a:sym typeface="Georgia"/>
              </a:defRPr>
            </a:lvl4pPr>
            <a:lvl5pPr indent="-311150" lvl="4" marL="2286000" marR="0" rtl="0" algn="l">
              <a:spcBef>
                <a:spcPts val="260"/>
              </a:spcBef>
              <a:spcAft>
                <a:spcPts val="0"/>
              </a:spcAft>
              <a:buClr>
                <a:schemeClr val="dk1"/>
              </a:buClr>
              <a:buSzPts val="1300"/>
              <a:buFont typeface="Courier New"/>
              <a:buChar char="o"/>
              <a:defRPr b="0" i="0" sz="13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201" name="Google Shape;201;p40"/>
          <p:cNvSpPr txBox="1"/>
          <p:nvPr>
            <p:ph idx="10" type="dt"/>
          </p:nvPr>
        </p:nvSpPr>
        <p:spPr>
          <a:xfrm>
            <a:off x="5056956" y="4635029"/>
            <a:ext cx="3619500" cy="139200"/>
          </a:xfrm>
          <a:prstGeom prst="rect">
            <a:avLst/>
          </a:prstGeom>
          <a:noFill/>
          <a:ln>
            <a:noFill/>
          </a:ln>
        </p:spPr>
        <p:txBody>
          <a:bodyPr anchorCtr="0" anchor="ctr" bIns="45700" lIns="91425" spcFirstLastPara="1" rIns="0"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202" name="Google Shape;202;p40"/>
          <p:cNvSpPr txBox="1"/>
          <p:nvPr>
            <p:ph idx="11" type="ftr"/>
          </p:nvPr>
        </p:nvSpPr>
        <p:spPr>
          <a:xfrm>
            <a:off x="5056956" y="4515966"/>
            <a:ext cx="3619500" cy="119100"/>
          </a:xfrm>
          <a:prstGeom prst="rect">
            <a:avLst/>
          </a:prstGeom>
          <a:noFill/>
          <a:ln>
            <a:noFill/>
          </a:ln>
        </p:spPr>
        <p:txBody>
          <a:bodyPr anchorCtr="0" anchor="ctr" bIns="45700" lIns="91425" spcFirstLastPara="1" rIns="0"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203" name="Google Shape;203;p40"/>
          <p:cNvSpPr txBox="1"/>
          <p:nvPr>
            <p:ph idx="12" type="sldNum"/>
          </p:nvPr>
        </p:nvSpPr>
        <p:spPr>
          <a:xfrm>
            <a:off x="5056956" y="4774333"/>
            <a:ext cx="3619500" cy="121500"/>
          </a:xfrm>
          <a:prstGeom prst="rect">
            <a:avLst/>
          </a:prstGeom>
          <a:noFill/>
          <a:ln>
            <a:noFill/>
          </a:ln>
        </p:spPr>
        <p:txBody>
          <a:bodyPr anchorCtr="0" anchor="ctr" bIns="45700" lIns="91425" spcFirstLastPara="1" rIns="0" wrap="square" tIns="45700">
            <a:noAutofit/>
          </a:bodyPr>
          <a:lstStyle>
            <a:lvl1pPr indent="0" lvl="0" marL="0" marR="0" rtl="0" algn="r">
              <a:spcBef>
                <a:spcPts val="0"/>
              </a:spcBef>
              <a:spcAft>
                <a:spcPts val="0"/>
              </a:spcAft>
              <a:buNone/>
              <a:defRPr sz="900">
                <a:solidFill>
                  <a:srgbClr val="888888"/>
                </a:solidFill>
                <a:latin typeface="Arial"/>
                <a:ea typeface="Arial"/>
                <a:cs typeface="Arial"/>
                <a:sym typeface="Arial"/>
              </a:defRPr>
            </a:lvl1pPr>
            <a:lvl2pPr indent="0" lvl="1" marL="0" marR="0" rtl="0" algn="r">
              <a:spcBef>
                <a:spcPts val="0"/>
              </a:spcBef>
              <a:spcAft>
                <a:spcPts val="0"/>
              </a:spcAft>
              <a:buNone/>
              <a:defRPr sz="900">
                <a:solidFill>
                  <a:srgbClr val="888888"/>
                </a:solidFill>
                <a:latin typeface="Arial"/>
                <a:ea typeface="Arial"/>
                <a:cs typeface="Arial"/>
                <a:sym typeface="Arial"/>
              </a:defRPr>
            </a:lvl2pPr>
            <a:lvl3pPr indent="0" lvl="2" marL="0" marR="0" rtl="0" algn="r">
              <a:spcBef>
                <a:spcPts val="0"/>
              </a:spcBef>
              <a:spcAft>
                <a:spcPts val="0"/>
              </a:spcAft>
              <a:buNone/>
              <a:defRPr sz="900">
                <a:solidFill>
                  <a:srgbClr val="888888"/>
                </a:solidFill>
                <a:latin typeface="Arial"/>
                <a:ea typeface="Arial"/>
                <a:cs typeface="Arial"/>
                <a:sym typeface="Arial"/>
              </a:defRPr>
            </a:lvl3pPr>
            <a:lvl4pPr indent="0" lvl="3" marL="0" marR="0" rtl="0" algn="r">
              <a:spcBef>
                <a:spcPts val="0"/>
              </a:spcBef>
              <a:spcAft>
                <a:spcPts val="0"/>
              </a:spcAft>
              <a:buNone/>
              <a:defRPr sz="900">
                <a:solidFill>
                  <a:srgbClr val="888888"/>
                </a:solidFill>
                <a:latin typeface="Arial"/>
                <a:ea typeface="Arial"/>
                <a:cs typeface="Arial"/>
                <a:sym typeface="Arial"/>
              </a:defRPr>
            </a:lvl4pPr>
            <a:lvl5pPr indent="0" lvl="4" marL="0" marR="0" rtl="0" algn="r">
              <a:spcBef>
                <a:spcPts val="0"/>
              </a:spcBef>
              <a:spcAft>
                <a:spcPts val="0"/>
              </a:spcAft>
              <a:buNone/>
              <a:defRPr sz="900">
                <a:solidFill>
                  <a:srgbClr val="888888"/>
                </a:solidFill>
                <a:latin typeface="Arial"/>
                <a:ea typeface="Arial"/>
                <a:cs typeface="Arial"/>
                <a:sym typeface="Arial"/>
              </a:defRPr>
            </a:lvl5pPr>
            <a:lvl6pPr indent="0" lvl="5" marL="0" marR="0" rtl="0" algn="r">
              <a:spcBef>
                <a:spcPts val="0"/>
              </a:spcBef>
              <a:spcAft>
                <a:spcPts val="0"/>
              </a:spcAft>
              <a:buNone/>
              <a:defRPr sz="900">
                <a:solidFill>
                  <a:srgbClr val="888888"/>
                </a:solidFill>
                <a:latin typeface="Arial"/>
                <a:ea typeface="Arial"/>
                <a:cs typeface="Arial"/>
                <a:sym typeface="Arial"/>
              </a:defRPr>
            </a:lvl6pPr>
            <a:lvl7pPr indent="0" lvl="6" marL="0" marR="0" rtl="0" algn="r">
              <a:spcBef>
                <a:spcPts val="0"/>
              </a:spcBef>
              <a:spcAft>
                <a:spcPts val="0"/>
              </a:spcAft>
              <a:buNone/>
              <a:defRPr sz="900">
                <a:solidFill>
                  <a:srgbClr val="888888"/>
                </a:solidFill>
                <a:latin typeface="Arial"/>
                <a:ea typeface="Arial"/>
                <a:cs typeface="Arial"/>
                <a:sym typeface="Arial"/>
              </a:defRPr>
            </a:lvl7pPr>
            <a:lvl8pPr indent="0" lvl="7" marL="0" marR="0" rtl="0" algn="r">
              <a:spcBef>
                <a:spcPts val="0"/>
              </a:spcBef>
              <a:spcAft>
                <a:spcPts val="0"/>
              </a:spcAft>
              <a:buNone/>
              <a:defRPr sz="900">
                <a:solidFill>
                  <a:srgbClr val="888888"/>
                </a:solidFill>
                <a:latin typeface="Arial"/>
                <a:ea typeface="Arial"/>
                <a:cs typeface="Arial"/>
                <a:sym typeface="Arial"/>
              </a:defRPr>
            </a:lvl8pPr>
            <a:lvl9pPr indent="0" lvl="8" marL="0" marR="0" rtl="0" algn="r">
              <a:spcBef>
                <a:spcPts val="0"/>
              </a:spcBef>
              <a:spcAft>
                <a:spcPts val="0"/>
              </a:spcAft>
              <a:buNone/>
              <a:defRPr sz="900">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nl"/>
              <a:t>‹#›</a:t>
            </a:fld>
            <a:endParaRPr/>
          </a:p>
        </p:txBody>
      </p:sp>
      <p:cxnSp>
        <p:nvCxnSpPr>
          <p:cNvPr id="204" name="Google Shape;204;p40"/>
          <p:cNvCxnSpPr/>
          <p:nvPr/>
        </p:nvCxnSpPr>
        <p:spPr>
          <a:xfrm>
            <a:off x="468313" y="4385706"/>
            <a:ext cx="8207400" cy="0"/>
          </a:xfrm>
          <a:prstGeom prst="straightConnector1">
            <a:avLst/>
          </a:prstGeom>
          <a:noFill/>
          <a:ln cap="flat" cmpd="sng" w="12700">
            <a:solidFill>
              <a:srgbClr val="FFCD00"/>
            </a:solidFill>
            <a:prstDash val="solid"/>
            <a:round/>
            <a:headEnd len="sm" w="sm" type="none"/>
            <a:tailEnd len="sm" w="sm" type="none"/>
          </a:ln>
        </p:spPr>
      </p:cxnSp>
      <p:sp>
        <p:nvSpPr>
          <p:cNvPr id="205" name="Google Shape;205;p40"/>
          <p:cNvSpPr txBox="1"/>
          <p:nvPr>
            <p:ph idx="2" type="body"/>
          </p:nvPr>
        </p:nvSpPr>
        <p:spPr>
          <a:xfrm>
            <a:off x="4687609" y="1135450"/>
            <a:ext cx="3988200" cy="3002400"/>
          </a:xfrm>
          <a:prstGeom prst="rect">
            <a:avLst/>
          </a:prstGeom>
          <a:noFill/>
          <a:ln>
            <a:noFill/>
          </a:ln>
        </p:spPr>
        <p:txBody>
          <a:bodyPr anchorCtr="0" anchor="t" bIns="0" lIns="0" spcFirstLastPara="1" rIns="0" wrap="square" tIns="0">
            <a:noAutofit/>
          </a:bodyPr>
          <a:lstStyle>
            <a:lvl1pPr indent="-228600" lvl="0" marL="457200" marR="0" rtl="0" algn="l">
              <a:spcBef>
                <a:spcPts val="420"/>
              </a:spcBef>
              <a:spcAft>
                <a:spcPts val="0"/>
              </a:spcAft>
              <a:buClr>
                <a:schemeClr val="dk1"/>
              </a:buClr>
              <a:buSzPts val="2100"/>
              <a:buFont typeface="Arial"/>
              <a:buNone/>
              <a:defRPr b="1" i="0" sz="21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Georgia"/>
                <a:ea typeface="Georgia"/>
                <a:cs typeface="Georgia"/>
                <a:sym typeface="Georgia"/>
              </a:defRPr>
            </a:lvl2pPr>
            <a:lvl3pPr indent="-330200" lvl="2" marL="1371600" marR="0" rtl="0" algn="l">
              <a:spcBef>
                <a:spcPts val="320"/>
              </a:spcBef>
              <a:spcAft>
                <a:spcPts val="0"/>
              </a:spcAft>
              <a:buClr>
                <a:schemeClr val="dk1"/>
              </a:buClr>
              <a:buSzPts val="1600"/>
              <a:buFont typeface="Merriweather Sans"/>
              <a:buChar char="-"/>
              <a:defRPr b="0" i="1" sz="1600" u="none" cap="none" strike="noStrike">
                <a:solidFill>
                  <a:schemeClr val="dk1"/>
                </a:solidFill>
                <a:latin typeface="Georgia"/>
                <a:ea typeface="Georgia"/>
                <a:cs typeface="Georgia"/>
                <a:sym typeface="Georgia"/>
              </a:defRPr>
            </a:lvl3pPr>
            <a:lvl4pPr indent="-317500" lvl="3" marL="1828800" marR="0" rtl="0" algn="l">
              <a:spcBef>
                <a:spcPts val="280"/>
              </a:spcBef>
              <a:spcAft>
                <a:spcPts val="0"/>
              </a:spcAft>
              <a:buClr>
                <a:schemeClr val="dk1"/>
              </a:buClr>
              <a:buSzPts val="1400"/>
              <a:buFont typeface="Arial"/>
              <a:buChar char="•"/>
              <a:defRPr b="0" i="0" sz="1400" u="none" cap="none" strike="noStrike">
                <a:solidFill>
                  <a:schemeClr val="dk1"/>
                </a:solidFill>
                <a:latin typeface="Georgia"/>
                <a:ea typeface="Georgia"/>
                <a:cs typeface="Georgia"/>
                <a:sym typeface="Georgia"/>
              </a:defRPr>
            </a:lvl4pPr>
            <a:lvl5pPr indent="-311150" lvl="4" marL="2286000" marR="0" rtl="0" algn="l">
              <a:spcBef>
                <a:spcPts val="260"/>
              </a:spcBef>
              <a:spcAft>
                <a:spcPts val="0"/>
              </a:spcAft>
              <a:buClr>
                <a:schemeClr val="dk1"/>
              </a:buClr>
              <a:buSzPts val="1300"/>
              <a:buFont typeface="Courier New"/>
              <a:buChar char="o"/>
              <a:defRPr b="0" i="0" sz="13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pic>
        <p:nvPicPr>
          <p:cNvPr id="206" name="Google Shape;206;p40"/>
          <p:cNvPicPr preferRelativeResize="0"/>
          <p:nvPr/>
        </p:nvPicPr>
        <p:blipFill rotWithShape="1">
          <a:blip r:embed="rId2">
            <a:alphaModFix/>
          </a:blip>
          <a:srcRect b="0" l="0" r="0" t="0"/>
          <a:stretch/>
        </p:blipFill>
        <p:spPr>
          <a:xfrm>
            <a:off x="144000" y="4241160"/>
            <a:ext cx="1931728" cy="868137"/>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4" name="Shape 24"/>
        <p:cNvGrpSpPr/>
        <p:nvPr/>
      </p:nvGrpSpPr>
      <p:grpSpPr>
        <a:xfrm>
          <a:off x="0" y="0"/>
          <a:ext cx="0" cy="0"/>
          <a:chOff x="0" y="0"/>
          <a:chExt cx="0" cy="0"/>
        </a:xfrm>
      </p:grpSpPr>
      <p:cxnSp>
        <p:nvCxnSpPr>
          <p:cNvPr id="25" name="Google Shape;25;p5"/>
          <p:cNvCxnSpPr/>
          <p:nvPr/>
        </p:nvCxnSpPr>
        <p:spPr>
          <a:xfrm>
            <a:off x="429200" y="1275577"/>
            <a:ext cx="614100" cy="0"/>
          </a:xfrm>
          <a:prstGeom prst="straightConnector1">
            <a:avLst/>
          </a:prstGeom>
          <a:noFill/>
          <a:ln cap="flat" cmpd="sng" w="19050">
            <a:solidFill>
              <a:schemeClr val="dk2"/>
            </a:solidFill>
            <a:prstDash val="lgDash"/>
            <a:round/>
            <a:headEnd len="sm" w="sm" type="none"/>
            <a:tailEnd len="sm" w="sm" type="none"/>
          </a:ln>
        </p:spPr>
      </p:cxnSp>
      <p:sp>
        <p:nvSpPr>
          <p:cNvPr id="26" name="Google Shape;26;p5"/>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5"/>
          <p:cNvSpPr txBox="1"/>
          <p:nvPr>
            <p:ph idx="1" type="body"/>
          </p:nvPr>
        </p:nvSpPr>
        <p:spPr>
          <a:xfrm>
            <a:off x="311700" y="1468825"/>
            <a:ext cx="3999900" cy="30999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Font typeface="Arial"/>
              <a:buChar char="●"/>
              <a:defRPr sz="1400">
                <a:latin typeface="Arial"/>
                <a:ea typeface="Arial"/>
                <a:cs typeface="Arial"/>
                <a:sym typeface="Arial"/>
              </a:defRPr>
            </a:lvl1pPr>
            <a:lvl2pPr indent="-304800" lvl="1" marL="914400">
              <a:spcBef>
                <a:spcPts val="0"/>
              </a:spcBef>
              <a:spcAft>
                <a:spcPts val="0"/>
              </a:spcAft>
              <a:buSzPts val="1200"/>
              <a:buFont typeface="Arial"/>
              <a:buChar char="○"/>
              <a:defRPr sz="1200">
                <a:latin typeface="Arial"/>
                <a:ea typeface="Arial"/>
                <a:cs typeface="Arial"/>
                <a:sym typeface="Arial"/>
              </a:defRPr>
            </a:lvl2pPr>
            <a:lvl3pPr indent="-304800" lvl="2" marL="1371600">
              <a:spcBef>
                <a:spcPts val="0"/>
              </a:spcBef>
              <a:spcAft>
                <a:spcPts val="0"/>
              </a:spcAft>
              <a:buSzPts val="1200"/>
              <a:buFont typeface="Arial"/>
              <a:buChar char="■"/>
              <a:defRPr sz="1200">
                <a:latin typeface="Arial"/>
                <a:ea typeface="Arial"/>
                <a:cs typeface="Arial"/>
                <a:sym typeface="Arial"/>
              </a:defRPr>
            </a:lvl3pPr>
            <a:lvl4pPr indent="-304800" lvl="3" marL="1828800">
              <a:spcBef>
                <a:spcPts val="0"/>
              </a:spcBef>
              <a:spcAft>
                <a:spcPts val="0"/>
              </a:spcAft>
              <a:buSzPts val="1200"/>
              <a:buFont typeface="Arial"/>
              <a:buChar char="●"/>
              <a:defRPr sz="1200">
                <a:latin typeface="Arial"/>
                <a:ea typeface="Arial"/>
                <a:cs typeface="Arial"/>
                <a:sym typeface="Arial"/>
              </a:defRPr>
            </a:lvl4pPr>
            <a:lvl5pPr indent="-304800" lvl="4" marL="2286000">
              <a:spcBef>
                <a:spcPts val="0"/>
              </a:spcBef>
              <a:spcAft>
                <a:spcPts val="0"/>
              </a:spcAft>
              <a:buSzPts val="1200"/>
              <a:buFont typeface="Arial"/>
              <a:buChar char="○"/>
              <a:defRPr sz="1200">
                <a:latin typeface="Arial"/>
                <a:ea typeface="Arial"/>
                <a:cs typeface="Arial"/>
                <a:sym typeface="Arial"/>
              </a:defRPr>
            </a:lvl5pPr>
            <a:lvl6pPr indent="-304800" lvl="5" marL="2743200">
              <a:spcBef>
                <a:spcPts val="0"/>
              </a:spcBef>
              <a:spcAft>
                <a:spcPts val="0"/>
              </a:spcAft>
              <a:buSzPts val="1200"/>
              <a:buFont typeface="Arial"/>
              <a:buChar char="■"/>
              <a:defRPr sz="1200">
                <a:latin typeface="Arial"/>
                <a:ea typeface="Arial"/>
                <a:cs typeface="Arial"/>
                <a:sym typeface="Arial"/>
              </a:defRPr>
            </a:lvl6pPr>
            <a:lvl7pPr indent="-304800" lvl="6" marL="3200400">
              <a:spcBef>
                <a:spcPts val="0"/>
              </a:spcBef>
              <a:spcAft>
                <a:spcPts val="0"/>
              </a:spcAft>
              <a:buSzPts val="1200"/>
              <a:buFont typeface="Arial"/>
              <a:buChar char="●"/>
              <a:defRPr sz="1200">
                <a:latin typeface="Arial"/>
                <a:ea typeface="Arial"/>
                <a:cs typeface="Arial"/>
                <a:sym typeface="Arial"/>
              </a:defRPr>
            </a:lvl7pPr>
            <a:lvl8pPr indent="-304800" lvl="7" marL="3657600">
              <a:spcBef>
                <a:spcPts val="0"/>
              </a:spcBef>
              <a:spcAft>
                <a:spcPts val="0"/>
              </a:spcAft>
              <a:buSzPts val="1200"/>
              <a:buFont typeface="Arial"/>
              <a:buChar char="○"/>
              <a:defRPr sz="1200">
                <a:latin typeface="Arial"/>
                <a:ea typeface="Arial"/>
                <a:cs typeface="Arial"/>
                <a:sym typeface="Arial"/>
              </a:defRPr>
            </a:lvl8pPr>
            <a:lvl9pPr indent="-304800" lvl="8" marL="4114800">
              <a:spcBef>
                <a:spcPts val="0"/>
              </a:spcBef>
              <a:spcAft>
                <a:spcPts val="0"/>
              </a:spcAft>
              <a:buSzPts val="1200"/>
              <a:buFont typeface="Arial"/>
              <a:buChar char="■"/>
              <a:defRPr sz="1200">
                <a:latin typeface="Arial"/>
                <a:ea typeface="Arial"/>
                <a:cs typeface="Arial"/>
                <a:sym typeface="Arial"/>
              </a:defRPr>
            </a:lvl9pPr>
          </a:lstStyle>
          <a:p/>
        </p:txBody>
      </p:sp>
      <p:sp>
        <p:nvSpPr>
          <p:cNvPr id="28" name="Google Shape;28;p5"/>
          <p:cNvSpPr txBox="1"/>
          <p:nvPr>
            <p:ph idx="2" type="body"/>
          </p:nvPr>
        </p:nvSpPr>
        <p:spPr>
          <a:xfrm>
            <a:off x="4832400" y="1468825"/>
            <a:ext cx="3999900" cy="30999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Font typeface="Arial"/>
              <a:buChar char="●"/>
              <a:defRPr sz="1400">
                <a:latin typeface="Arial"/>
                <a:ea typeface="Arial"/>
                <a:cs typeface="Arial"/>
                <a:sym typeface="Arial"/>
              </a:defRPr>
            </a:lvl1pPr>
            <a:lvl2pPr indent="-304800" lvl="1" marL="914400">
              <a:spcBef>
                <a:spcPts val="0"/>
              </a:spcBef>
              <a:spcAft>
                <a:spcPts val="0"/>
              </a:spcAft>
              <a:buSzPts val="1200"/>
              <a:buFont typeface="Arial"/>
              <a:buChar char="○"/>
              <a:defRPr sz="1200">
                <a:latin typeface="Arial"/>
                <a:ea typeface="Arial"/>
                <a:cs typeface="Arial"/>
                <a:sym typeface="Arial"/>
              </a:defRPr>
            </a:lvl2pPr>
            <a:lvl3pPr indent="-304800" lvl="2" marL="1371600">
              <a:spcBef>
                <a:spcPts val="0"/>
              </a:spcBef>
              <a:spcAft>
                <a:spcPts val="0"/>
              </a:spcAft>
              <a:buSzPts val="1200"/>
              <a:buFont typeface="Arial"/>
              <a:buChar char="■"/>
              <a:defRPr sz="1200">
                <a:latin typeface="Arial"/>
                <a:ea typeface="Arial"/>
                <a:cs typeface="Arial"/>
                <a:sym typeface="Arial"/>
              </a:defRPr>
            </a:lvl3pPr>
            <a:lvl4pPr indent="-304800" lvl="3" marL="1828800">
              <a:spcBef>
                <a:spcPts val="0"/>
              </a:spcBef>
              <a:spcAft>
                <a:spcPts val="0"/>
              </a:spcAft>
              <a:buSzPts val="1200"/>
              <a:buFont typeface="Arial"/>
              <a:buChar char="●"/>
              <a:defRPr sz="1200">
                <a:latin typeface="Arial"/>
                <a:ea typeface="Arial"/>
                <a:cs typeface="Arial"/>
                <a:sym typeface="Arial"/>
              </a:defRPr>
            </a:lvl4pPr>
            <a:lvl5pPr indent="-304800" lvl="4" marL="2286000">
              <a:spcBef>
                <a:spcPts val="0"/>
              </a:spcBef>
              <a:spcAft>
                <a:spcPts val="0"/>
              </a:spcAft>
              <a:buSzPts val="1200"/>
              <a:buFont typeface="Arial"/>
              <a:buChar char="○"/>
              <a:defRPr sz="1200">
                <a:latin typeface="Arial"/>
                <a:ea typeface="Arial"/>
                <a:cs typeface="Arial"/>
                <a:sym typeface="Arial"/>
              </a:defRPr>
            </a:lvl5pPr>
            <a:lvl6pPr indent="-304800" lvl="5" marL="2743200">
              <a:spcBef>
                <a:spcPts val="0"/>
              </a:spcBef>
              <a:spcAft>
                <a:spcPts val="0"/>
              </a:spcAft>
              <a:buSzPts val="1200"/>
              <a:buFont typeface="Arial"/>
              <a:buChar char="■"/>
              <a:defRPr sz="1200">
                <a:latin typeface="Arial"/>
                <a:ea typeface="Arial"/>
                <a:cs typeface="Arial"/>
                <a:sym typeface="Arial"/>
              </a:defRPr>
            </a:lvl6pPr>
            <a:lvl7pPr indent="-304800" lvl="6" marL="3200400">
              <a:spcBef>
                <a:spcPts val="0"/>
              </a:spcBef>
              <a:spcAft>
                <a:spcPts val="0"/>
              </a:spcAft>
              <a:buSzPts val="1200"/>
              <a:buFont typeface="Arial"/>
              <a:buChar char="●"/>
              <a:defRPr sz="1200">
                <a:latin typeface="Arial"/>
                <a:ea typeface="Arial"/>
                <a:cs typeface="Arial"/>
                <a:sym typeface="Arial"/>
              </a:defRPr>
            </a:lvl7pPr>
            <a:lvl8pPr indent="-304800" lvl="7" marL="3657600">
              <a:spcBef>
                <a:spcPts val="0"/>
              </a:spcBef>
              <a:spcAft>
                <a:spcPts val="0"/>
              </a:spcAft>
              <a:buSzPts val="1200"/>
              <a:buFont typeface="Arial"/>
              <a:buChar char="○"/>
              <a:defRPr sz="1200">
                <a:latin typeface="Arial"/>
                <a:ea typeface="Arial"/>
                <a:cs typeface="Arial"/>
                <a:sym typeface="Arial"/>
              </a:defRPr>
            </a:lvl8pPr>
            <a:lvl9pPr indent="-304800" lvl="8" marL="4114800">
              <a:spcBef>
                <a:spcPts val="0"/>
              </a:spcBef>
              <a:spcAft>
                <a:spcPts val="0"/>
              </a:spcAft>
              <a:buSzPts val="1200"/>
              <a:buFont typeface="Arial"/>
              <a:buChar char="■"/>
              <a:defRPr sz="1200">
                <a:latin typeface="Arial"/>
                <a:ea typeface="Arial"/>
                <a:cs typeface="Arial"/>
                <a:sym typeface="Arial"/>
              </a:defRPr>
            </a:lvl9pPr>
          </a:lstStyle>
          <a:p/>
        </p:txBody>
      </p:sp>
      <p:sp>
        <p:nvSpPr>
          <p:cNvPr id="29" name="Google Shape;29;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0" name="Shape 30"/>
        <p:cNvGrpSpPr/>
        <p:nvPr/>
      </p:nvGrpSpPr>
      <p:grpSpPr>
        <a:xfrm>
          <a:off x="0" y="0"/>
          <a:ext cx="0" cy="0"/>
          <a:chOff x="0" y="0"/>
          <a:chExt cx="0" cy="0"/>
        </a:xfrm>
      </p:grpSpPr>
      <p:sp>
        <p:nvSpPr>
          <p:cNvPr id="31" name="Google Shape;31;p6"/>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2" name="Google Shape;32;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3" name="Shape 33"/>
        <p:cNvGrpSpPr/>
        <p:nvPr/>
      </p:nvGrpSpPr>
      <p:grpSpPr>
        <a:xfrm>
          <a:off x="0" y="0"/>
          <a:ext cx="0" cy="0"/>
          <a:chOff x="0" y="0"/>
          <a:chExt cx="0" cy="0"/>
        </a:xfrm>
      </p:grpSpPr>
      <p:cxnSp>
        <p:nvCxnSpPr>
          <p:cNvPr id="34" name="Google Shape;34;p7"/>
          <p:cNvCxnSpPr/>
          <p:nvPr/>
        </p:nvCxnSpPr>
        <p:spPr>
          <a:xfrm>
            <a:off x="418675" y="1457787"/>
            <a:ext cx="614100" cy="0"/>
          </a:xfrm>
          <a:prstGeom prst="straightConnector1">
            <a:avLst/>
          </a:prstGeom>
          <a:noFill/>
          <a:ln cap="flat" cmpd="sng" w="19050">
            <a:solidFill>
              <a:schemeClr val="dk2"/>
            </a:solidFill>
            <a:prstDash val="lgDash"/>
            <a:round/>
            <a:headEnd len="sm" w="sm" type="none"/>
            <a:tailEnd len="sm" w="sm" type="none"/>
          </a:ln>
        </p:spPr>
      </p:cxnSp>
      <p:sp>
        <p:nvSpPr>
          <p:cNvPr id="35" name="Google Shape;35;p7"/>
          <p:cNvSpPr txBox="1"/>
          <p:nvPr>
            <p:ph type="title"/>
          </p:nvPr>
        </p:nvSpPr>
        <p:spPr>
          <a:xfrm>
            <a:off x="311700" y="6318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6" name="Google Shape;36;p7"/>
          <p:cNvSpPr txBox="1"/>
          <p:nvPr>
            <p:ph idx="1" type="body"/>
          </p:nvPr>
        </p:nvSpPr>
        <p:spPr>
          <a:xfrm>
            <a:off x="311700" y="1618204"/>
            <a:ext cx="2808000" cy="29508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Font typeface="Arial"/>
              <a:buChar char="●"/>
              <a:defRPr sz="1200">
                <a:latin typeface="Arial"/>
                <a:ea typeface="Arial"/>
                <a:cs typeface="Arial"/>
                <a:sym typeface="Arial"/>
              </a:defRPr>
            </a:lvl1pPr>
            <a:lvl2pPr indent="-304800" lvl="1" marL="914400">
              <a:spcBef>
                <a:spcPts val="0"/>
              </a:spcBef>
              <a:spcAft>
                <a:spcPts val="0"/>
              </a:spcAft>
              <a:buSzPts val="1200"/>
              <a:buFont typeface="Arial"/>
              <a:buChar char="○"/>
              <a:defRPr sz="1200">
                <a:latin typeface="Arial"/>
                <a:ea typeface="Arial"/>
                <a:cs typeface="Arial"/>
                <a:sym typeface="Arial"/>
              </a:defRPr>
            </a:lvl2pPr>
            <a:lvl3pPr indent="-304800" lvl="2" marL="1371600">
              <a:spcBef>
                <a:spcPts val="0"/>
              </a:spcBef>
              <a:spcAft>
                <a:spcPts val="0"/>
              </a:spcAft>
              <a:buSzPts val="1200"/>
              <a:buFont typeface="Arial"/>
              <a:buChar char="■"/>
              <a:defRPr sz="1200">
                <a:latin typeface="Arial"/>
                <a:ea typeface="Arial"/>
                <a:cs typeface="Arial"/>
                <a:sym typeface="Arial"/>
              </a:defRPr>
            </a:lvl3pPr>
            <a:lvl4pPr indent="-304800" lvl="3" marL="1828800">
              <a:spcBef>
                <a:spcPts val="0"/>
              </a:spcBef>
              <a:spcAft>
                <a:spcPts val="0"/>
              </a:spcAft>
              <a:buSzPts val="1200"/>
              <a:buFont typeface="Arial"/>
              <a:buChar char="●"/>
              <a:defRPr sz="1200">
                <a:latin typeface="Arial"/>
                <a:ea typeface="Arial"/>
                <a:cs typeface="Arial"/>
                <a:sym typeface="Arial"/>
              </a:defRPr>
            </a:lvl4pPr>
            <a:lvl5pPr indent="-304800" lvl="4" marL="2286000">
              <a:spcBef>
                <a:spcPts val="0"/>
              </a:spcBef>
              <a:spcAft>
                <a:spcPts val="0"/>
              </a:spcAft>
              <a:buSzPts val="1200"/>
              <a:buFont typeface="Arial"/>
              <a:buChar char="○"/>
              <a:defRPr sz="1200">
                <a:latin typeface="Arial"/>
                <a:ea typeface="Arial"/>
                <a:cs typeface="Arial"/>
                <a:sym typeface="Arial"/>
              </a:defRPr>
            </a:lvl5pPr>
            <a:lvl6pPr indent="-304800" lvl="5" marL="2743200">
              <a:spcBef>
                <a:spcPts val="0"/>
              </a:spcBef>
              <a:spcAft>
                <a:spcPts val="0"/>
              </a:spcAft>
              <a:buSzPts val="1200"/>
              <a:buFont typeface="Arial"/>
              <a:buChar char="■"/>
              <a:defRPr sz="1200">
                <a:latin typeface="Arial"/>
                <a:ea typeface="Arial"/>
                <a:cs typeface="Arial"/>
                <a:sym typeface="Arial"/>
              </a:defRPr>
            </a:lvl6pPr>
            <a:lvl7pPr indent="-304800" lvl="6" marL="3200400">
              <a:spcBef>
                <a:spcPts val="0"/>
              </a:spcBef>
              <a:spcAft>
                <a:spcPts val="0"/>
              </a:spcAft>
              <a:buSzPts val="1200"/>
              <a:buFont typeface="Arial"/>
              <a:buChar char="●"/>
              <a:defRPr sz="1200">
                <a:latin typeface="Arial"/>
                <a:ea typeface="Arial"/>
                <a:cs typeface="Arial"/>
                <a:sym typeface="Arial"/>
              </a:defRPr>
            </a:lvl7pPr>
            <a:lvl8pPr indent="-304800" lvl="7" marL="3657600">
              <a:spcBef>
                <a:spcPts val="0"/>
              </a:spcBef>
              <a:spcAft>
                <a:spcPts val="0"/>
              </a:spcAft>
              <a:buSzPts val="1200"/>
              <a:buFont typeface="Arial"/>
              <a:buChar char="○"/>
              <a:defRPr sz="1200">
                <a:latin typeface="Arial"/>
                <a:ea typeface="Arial"/>
                <a:cs typeface="Arial"/>
                <a:sym typeface="Arial"/>
              </a:defRPr>
            </a:lvl8pPr>
            <a:lvl9pPr indent="-304800" lvl="8" marL="4114800">
              <a:spcBef>
                <a:spcPts val="0"/>
              </a:spcBef>
              <a:spcAft>
                <a:spcPts val="0"/>
              </a:spcAft>
              <a:buSzPts val="1200"/>
              <a:buFont typeface="Arial"/>
              <a:buChar char="■"/>
              <a:defRPr sz="1200">
                <a:latin typeface="Arial"/>
                <a:ea typeface="Arial"/>
                <a:cs typeface="Arial"/>
                <a:sym typeface="Arial"/>
              </a:defRPr>
            </a:lvl9pPr>
          </a:lstStyle>
          <a:p/>
        </p:txBody>
      </p:sp>
      <p:sp>
        <p:nvSpPr>
          <p:cNvPr id="37" name="Google Shape;37;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5"/>
        </a:solidFill>
      </p:bgPr>
    </p:bg>
    <p:spTree>
      <p:nvGrpSpPr>
        <p:cNvPr id="38" name="Shape 38"/>
        <p:cNvGrpSpPr/>
        <p:nvPr/>
      </p:nvGrpSpPr>
      <p:grpSpPr>
        <a:xfrm>
          <a:off x="0" y="0"/>
          <a:ext cx="0" cy="0"/>
          <a:chOff x="0" y="0"/>
          <a:chExt cx="0" cy="0"/>
        </a:xfrm>
      </p:grpSpPr>
      <p:sp>
        <p:nvSpPr>
          <p:cNvPr id="39" name="Google Shape;39;p8"/>
          <p:cNvSpPr txBox="1"/>
          <p:nvPr>
            <p:ph type="title"/>
          </p:nvPr>
        </p:nvSpPr>
        <p:spPr>
          <a:xfrm>
            <a:off x="490250" y="528900"/>
            <a:ext cx="5678100" cy="40857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5400"/>
              <a:buNone/>
              <a:defRPr sz="5400">
                <a:solidFill>
                  <a:schemeClr val="lt1"/>
                </a:solidFill>
              </a:defRPr>
            </a:lvl1pPr>
            <a:lvl2pPr lvl="1">
              <a:spcBef>
                <a:spcPts val="0"/>
              </a:spcBef>
              <a:spcAft>
                <a:spcPts val="0"/>
              </a:spcAft>
              <a:buClr>
                <a:schemeClr val="lt1"/>
              </a:buClr>
              <a:buSzPts val="5400"/>
              <a:buNone/>
              <a:defRPr sz="5400">
                <a:solidFill>
                  <a:schemeClr val="lt1"/>
                </a:solidFill>
              </a:defRPr>
            </a:lvl2pPr>
            <a:lvl3pPr lvl="2">
              <a:spcBef>
                <a:spcPts val="0"/>
              </a:spcBef>
              <a:spcAft>
                <a:spcPts val="0"/>
              </a:spcAft>
              <a:buClr>
                <a:schemeClr val="lt1"/>
              </a:buClr>
              <a:buSzPts val="5400"/>
              <a:buNone/>
              <a:defRPr sz="5400">
                <a:solidFill>
                  <a:schemeClr val="lt1"/>
                </a:solidFill>
              </a:defRPr>
            </a:lvl3pPr>
            <a:lvl4pPr lvl="3">
              <a:spcBef>
                <a:spcPts val="0"/>
              </a:spcBef>
              <a:spcAft>
                <a:spcPts val="0"/>
              </a:spcAft>
              <a:buClr>
                <a:schemeClr val="lt1"/>
              </a:buClr>
              <a:buSzPts val="5400"/>
              <a:buNone/>
              <a:defRPr sz="5400">
                <a:solidFill>
                  <a:schemeClr val="lt1"/>
                </a:solidFill>
              </a:defRPr>
            </a:lvl4pPr>
            <a:lvl5pPr lvl="4">
              <a:spcBef>
                <a:spcPts val="0"/>
              </a:spcBef>
              <a:spcAft>
                <a:spcPts val="0"/>
              </a:spcAft>
              <a:buClr>
                <a:schemeClr val="lt1"/>
              </a:buClr>
              <a:buSzPts val="5400"/>
              <a:buNone/>
              <a:defRPr sz="5400">
                <a:solidFill>
                  <a:schemeClr val="lt1"/>
                </a:solidFill>
              </a:defRPr>
            </a:lvl5pPr>
            <a:lvl6pPr lvl="5">
              <a:spcBef>
                <a:spcPts val="0"/>
              </a:spcBef>
              <a:spcAft>
                <a:spcPts val="0"/>
              </a:spcAft>
              <a:buClr>
                <a:schemeClr val="lt1"/>
              </a:buClr>
              <a:buSzPts val="5400"/>
              <a:buNone/>
              <a:defRPr sz="5400">
                <a:solidFill>
                  <a:schemeClr val="lt1"/>
                </a:solidFill>
              </a:defRPr>
            </a:lvl6pPr>
            <a:lvl7pPr lvl="6">
              <a:spcBef>
                <a:spcPts val="0"/>
              </a:spcBef>
              <a:spcAft>
                <a:spcPts val="0"/>
              </a:spcAft>
              <a:buClr>
                <a:schemeClr val="lt1"/>
              </a:buClr>
              <a:buSzPts val="5400"/>
              <a:buNone/>
              <a:defRPr sz="5400">
                <a:solidFill>
                  <a:schemeClr val="lt1"/>
                </a:solidFill>
              </a:defRPr>
            </a:lvl7pPr>
            <a:lvl8pPr lvl="7">
              <a:spcBef>
                <a:spcPts val="0"/>
              </a:spcBef>
              <a:spcAft>
                <a:spcPts val="0"/>
              </a:spcAft>
              <a:buClr>
                <a:schemeClr val="lt1"/>
              </a:buClr>
              <a:buSzPts val="5400"/>
              <a:buNone/>
              <a:defRPr sz="5400">
                <a:solidFill>
                  <a:schemeClr val="lt1"/>
                </a:solidFill>
              </a:defRPr>
            </a:lvl8pPr>
            <a:lvl9pPr lvl="8">
              <a:spcBef>
                <a:spcPts val="0"/>
              </a:spcBef>
              <a:spcAft>
                <a:spcPts val="0"/>
              </a:spcAft>
              <a:buClr>
                <a:schemeClr val="lt1"/>
              </a:buClr>
              <a:buSzPts val="5400"/>
              <a:buNone/>
              <a:defRPr sz="5400">
                <a:solidFill>
                  <a:schemeClr val="lt1"/>
                </a:solidFill>
              </a:defRPr>
            </a:lvl9pPr>
          </a:lstStyle>
          <a:p/>
        </p:txBody>
      </p:sp>
      <p:sp>
        <p:nvSpPr>
          <p:cNvPr id="40" name="Google Shape;40;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bg>
      <p:bgPr>
        <a:solidFill>
          <a:schemeClr val="accent4"/>
        </a:solidFill>
      </p:bgPr>
    </p:bg>
    <p:spTree>
      <p:nvGrpSpPr>
        <p:cNvPr id="41" name="Shape 41"/>
        <p:cNvGrpSpPr/>
        <p:nvPr/>
      </p:nvGrpSpPr>
      <p:grpSpPr>
        <a:xfrm>
          <a:off x="0" y="0"/>
          <a:ext cx="0" cy="0"/>
          <a:chOff x="0" y="0"/>
          <a:chExt cx="0" cy="0"/>
        </a:xfrm>
      </p:grpSpPr>
      <p:sp>
        <p:nvSpPr>
          <p:cNvPr id="42" name="Google Shape;42;p9"/>
          <p:cNvSpPr/>
          <p:nvPr/>
        </p:nvSpPr>
        <p:spPr>
          <a:xfrm>
            <a:off x="4572000" y="175"/>
            <a:ext cx="4572000" cy="5143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3" name="Google Shape;43;p9"/>
          <p:cNvCxnSpPr/>
          <p:nvPr/>
        </p:nvCxnSpPr>
        <p:spPr>
          <a:xfrm>
            <a:off x="5029675" y="4495500"/>
            <a:ext cx="577200" cy="0"/>
          </a:xfrm>
          <a:prstGeom prst="straightConnector1">
            <a:avLst/>
          </a:prstGeom>
          <a:noFill/>
          <a:ln cap="flat" cmpd="sng" w="19050">
            <a:solidFill>
              <a:schemeClr val="dk1"/>
            </a:solidFill>
            <a:prstDash val="lgDash"/>
            <a:round/>
            <a:headEnd len="sm" w="sm" type="none"/>
            <a:tailEnd len="sm" w="sm" type="none"/>
          </a:ln>
        </p:spPr>
      </p:cxnSp>
      <p:sp>
        <p:nvSpPr>
          <p:cNvPr id="44" name="Google Shape;44;p9"/>
          <p:cNvSpPr txBox="1"/>
          <p:nvPr>
            <p:ph type="title"/>
          </p:nvPr>
        </p:nvSpPr>
        <p:spPr>
          <a:xfrm>
            <a:off x="265500" y="1078750"/>
            <a:ext cx="4045200" cy="1789200"/>
          </a:xfrm>
          <a:prstGeom prst="rect">
            <a:avLst/>
          </a:prstGeom>
        </p:spPr>
        <p:txBody>
          <a:bodyPr anchorCtr="0" anchor="b" bIns="91425" lIns="91425" spcFirstLastPara="1" rIns="91425" wrap="square" tIns="91425">
            <a:normAutofit/>
          </a:bodyPr>
          <a:lstStyle>
            <a:lvl1pPr lvl="0" algn="ctr">
              <a:spcBef>
                <a:spcPts val="0"/>
              </a:spcBef>
              <a:spcAft>
                <a:spcPts val="0"/>
              </a:spcAft>
              <a:buClr>
                <a:schemeClr val="lt1"/>
              </a:buClr>
              <a:buSzPts val="4600"/>
              <a:buNone/>
              <a:defRPr sz="4600">
                <a:solidFill>
                  <a:schemeClr val="lt1"/>
                </a:solidFill>
              </a:defRPr>
            </a:lvl1pPr>
            <a:lvl2pPr lvl="1" algn="ctr">
              <a:spcBef>
                <a:spcPts val="0"/>
              </a:spcBef>
              <a:spcAft>
                <a:spcPts val="0"/>
              </a:spcAft>
              <a:buClr>
                <a:schemeClr val="lt1"/>
              </a:buClr>
              <a:buSzPts val="4600"/>
              <a:buNone/>
              <a:defRPr sz="4600">
                <a:solidFill>
                  <a:schemeClr val="lt1"/>
                </a:solidFill>
              </a:defRPr>
            </a:lvl2pPr>
            <a:lvl3pPr lvl="2" algn="ctr">
              <a:spcBef>
                <a:spcPts val="0"/>
              </a:spcBef>
              <a:spcAft>
                <a:spcPts val="0"/>
              </a:spcAft>
              <a:buClr>
                <a:schemeClr val="lt1"/>
              </a:buClr>
              <a:buSzPts val="4600"/>
              <a:buNone/>
              <a:defRPr sz="4600">
                <a:solidFill>
                  <a:schemeClr val="lt1"/>
                </a:solidFill>
              </a:defRPr>
            </a:lvl3pPr>
            <a:lvl4pPr lvl="3" algn="ctr">
              <a:spcBef>
                <a:spcPts val="0"/>
              </a:spcBef>
              <a:spcAft>
                <a:spcPts val="0"/>
              </a:spcAft>
              <a:buClr>
                <a:schemeClr val="lt1"/>
              </a:buClr>
              <a:buSzPts val="4600"/>
              <a:buNone/>
              <a:defRPr sz="4600">
                <a:solidFill>
                  <a:schemeClr val="lt1"/>
                </a:solidFill>
              </a:defRPr>
            </a:lvl4pPr>
            <a:lvl5pPr lvl="4" algn="ctr">
              <a:spcBef>
                <a:spcPts val="0"/>
              </a:spcBef>
              <a:spcAft>
                <a:spcPts val="0"/>
              </a:spcAft>
              <a:buClr>
                <a:schemeClr val="lt1"/>
              </a:buClr>
              <a:buSzPts val="4600"/>
              <a:buNone/>
              <a:defRPr sz="4600">
                <a:solidFill>
                  <a:schemeClr val="lt1"/>
                </a:solidFill>
              </a:defRPr>
            </a:lvl5pPr>
            <a:lvl6pPr lvl="5" algn="ctr">
              <a:spcBef>
                <a:spcPts val="0"/>
              </a:spcBef>
              <a:spcAft>
                <a:spcPts val="0"/>
              </a:spcAft>
              <a:buClr>
                <a:schemeClr val="lt1"/>
              </a:buClr>
              <a:buSzPts val="4600"/>
              <a:buNone/>
              <a:defRPr sz="4600">
                <a:solidFill>
                  <a:schemeClr val="lt1"/>
                </a:solidFill>
              </a:defRPr>
            </a:lvl6pPr>
            <a:lvl7pPr lvl="6" algn="ctr">
              <a:spcBef>
                <a:spcPts val="0"/>
              </a:spcBef>
              <a:spcAft>
                <a:spcPts val="0"/>
              </a:spcAft>
              <a:buClr>
                <a:schemeClr val="lt1"/>
              </a:buClr>
              <a:buSzPts val="4600"/>
              <a:buNone/>
              <a:defRPr sz="4600">
                <a:solidFill>
                  <a:schemeClr val="lt1"/>
                </a:solidFill>
              </a:defRPr>
            </a:lvl7pPr>
            <a:lvl8pPr lvl="7" algn="ctr">
              <a:spcBef>
                <a:spcPts val="0"/>
              </a:spcBef>
              <a:spcAft>
                <a:spcPts val="0"/>
              </a:spcAft>
              <a:buClr>
                <a:schemeClr val="lt1"/>
              </a:buClr>
              <a:buSzPts val="4600"/>
              <a:buNone/>
              <a:defRPr sz="4600">
                <a:solidFill>
                  <a:schemeClr val="lt1"/>
                </a:solidFill>
              </a:defRPr>
            </a:lvl8pPr>
            <a:lvl9pPr lvl="8" algn="ctr">
              <a:spcBef>
                <a:spcPts val="0"/>
              </a:spcBef>
              <a:spcAft>
                <a:spcPts val="0"/>
              </a:spcAft>
              <a:buClr>
                <a:schemeClr val="lt1"/>
              </a:buClr>
              <a:buSzPts val="4600"/>
              <a:buNone/>
              <a:defRPr sz="4600">
                <a:solidFill>
                  <a:schemeClr val="lt1"/>
                </a:solidFill>
              </a:defRPr>
            </a:lvl9pPr>
          </a:lstStyle>
          <a:p/>
        </p:txBody>
      </p:sp>
      <p:sp>
        <p:nvSpPr>
          <p:cNvPr id="45" name="Google Shape;45;p9"/>
          <p:cNvSpPr txBox="1"/>
          <p:nvPr>
            <p:ph idx="1" type="subTitle"/>
          </p:nvPr>
        </p:nvSpPr>
        <p:spPr>
          <a:xfrm>
            <a:off x="265500" y="2921401"/>
            <a:ext cx="4045200" cy="1345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lt1"/>
              </a:buClr>
              <a:buSzPts val="1900"/>
              <a:buNone/>
              <a:defRPr sz="1900">
                <a:solidFill>
                  <a:schemeClr val="lt1"/>
                </a:solidFill>
              </a:defRPr>
            </a:lvl1pPr>
            <a:lvl2pPr lvl="1" algn="ctr">
              <a:lnSpc>
                <a:spcPct val="100000"/>
              </a:lnSpc>
              <a:spcBef>
                <a:spcPts val="0"/>
              </a:spcBef>
              <a:spcAft>
                <a:spcPts val="0"/>
              </a:spcAft>
              <a:buClr>
                <a:schemeClr val="lt1"/>
              </a:buClr>
              <a:buSzPts val="1900"/>
              <a:buNone/>
              <a:defRPr sz="1900">
                <a:solidFill>
                  <a:schemeClr val="lt1"/>
                </a:solidFill>
              </a:defRPr>
            </a:lvl2pPr>
            <a:lvl3pPr lvl="2" algn="ctr">
              <a:lnSpc>
                <a:spcPct val="100000"/>
              </a:lnSpc>
              <a:spcBef>
                <a:spcPts val="0"/>
              </a:spcBef>
              <a:spcAft>
                <a:spcPts val="0"/>
              </a:spcAft>
              <a:buClr>
                <a:schemeClr val="lt1"/>
              </a:buClr>
              <a:buSzPts val="1900"/>
              <a:buNone/>
              <a:defRPr sz="1900">
                <a:solidFill>
                  <a:schemeClr val="lt1"/>
                </a:solidFill>
              </a:defRPr>
            </a:lvl3pPr>
            <a:lvl4pPr lvl="3" algn="ctr">
              <a:lnSpc>
                <a:spcPct val="100000"/>
              </a:lnSpc>
              <a:spcBef>
                <a:spcPts val="0"/>
              </a:spcBef>
              <a:spcAft>
                <a:spcPts val="0"/>
              </a:spcAft>
              <a:buClr>
                <a:schemeClr val="lt1"/>
              </a:buClr>
              <a:buSzPts val="1900"/>
              <a:buNone/>
              <a:defRPr sz="1900">
                <a:solidFill>
                  <a:schemeClr val="lt1"/>
                </a:solidFill>
              </a:defRPr>
            </a:lvl4pPr>
            <a:lvl5pPr lvl="4" algn="ctr">
              <a:lnSpc>
                <a:spcPct val="100000"/>
              </a:lnSpc>
              <a:spcBef>
                <a:spcPts val="0"/>
              </a:spcBef>
              <a:spcAft>
                <a:spcPts val="0"/>
              </a:spcAft>
              <a:buClr>
                <a:schemeClr val="lt1"/>
              </a:buClr>
              <a:buSzPts val="1900"/>
              <a:buNone/>
              <a:defRPr sz="1900">
                <a:solidFill>
                  <a:schemeClr val="lt1"/>
                </a:solidFill>
              </a:defRPr>
            </a:lvl5pPr>
            <a:lvl6pPr lvl="5" algn="ctr">
              <a:lnSpc>
                <a:spcPct val="100000"/>
              </a:lnSpc>
              <a:spcBef>
                <a:spcPts val="0"/>
              </a:spcBef>
              <a:spcAft>
                <a:spcPts val="0"/>
              </a:spcAft>
              <a:buClr>
                <a:schemeClr val="lt1"/>
              </a:buClr>
              <a:buSzPts val="1900"/>
              <a:buNone/>
              <a:defRPr sz="1900">
                <a:solidFill>
                  <a:schemeClr val="lt1"/>
                </a:solidFill>
              </a:defRPr>
            </a:lvl6pPr>
            <a:lvl7pPr lvl="6" algn="ctr">
              <a:lnSpc>
                <a:spcPct val="100000"/>
              </a:lnSpc>
              <a:spcBef>
                <a:spcPts val="0"/>
              </a:spcBef>
              <a:spcAft>
                <a:spcPts val="0"/>
              </a:spcAft>
              <a:buClr>
                <a:schemeClr val="lt1"/>
              </a:buClr>
              <a:buSzPts val="1900"/>
              <a:buNone/>
              <a:defRPr sz="1900">
                <a:solidFill>
                  <a:schemeClr val="lt1"/>
                </a:solidFill>
              </a:defRPr>
            </a:lvl7pPr>
            <a:lvl8pPr lvl="7" algn="ctr">
              <a:lnSpc>
                <a:spcPct val="100000"/>
              </a:lnSpc>
              <a:spcBef>
                <a:spcPts val="0"/>
              </a:spcBef>
              <a:spcAft>
                <a:spcPts val="0"/>
              </a:spcAft>
              <a:buClr>
                <a:schemeClr val="lt1"/>
              </a:buClr>
              <a:buSzPts val="1900"/>
              <a:buNone/>
              <a:defRPr sz="1900">
                <a:solidFill>
                  <a:schemeClr val="lt1"/>
                </a:solidFill>
              </a:defRPr>
            </a:lvl8pPr>
            <a:lvl9pPr lvl="8" algn="ctr">
              <a:lnSpc>
                <a:spcPct val="100000"/>
              </a:lnSpc>
              <a:spcBef>
                <a:spcPts val="0"/>
              </a:spcBef>
              <a:spcAft>
                <a:spcPts val="0"/>
              </a:spcAft>
              <a:buClr>
                <a:schemeClr val="lt1"/>
              </a:buClr>
              <a:buSzPts val="1900"/>
              <a:buNone/>
              <a:defRPr sz="1900">
                <a:solidFill>
                  <a:schemeClr val="lt1"/>
                </a:solidFill>
              </a:defRPr>
            </a:lvl9pPr>
          </a:lstStyle>
          <a:p/>
        </p:txBody>
      </p:sp>
      <p:sp>
        <p:nvSpPr>
          <p:cNvPr id="46" name="Google Shape;46;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Font typeface="Arial"/>
              <a:buChar char="●"/>
              <a:defRPr>
                <a:latin typeface="Arial"/>
                <a:ea typeface="Arial"/>
                <a:cs typeface="Arial"/>
                <a:sym typeface="Arial"/>
              </a:defRPr>
            </a:lvl1pPr>
            <a:lvl2pPr indent="-317500" lvl="1" marL="914400">
              <a:spcBef>
                <a:spcPts val="0"/>
              </a:spcBef>
              <a:spcAft>
                <a:spcPts val="0"/>
              </a:spcAft>
              <a:buSzPts val="1400"/>
              <a:buFont typeface="Arial"/>
              <a:buChar char="○"/>
              <a:defRPr>
                <a:latin typeface="Arial"/>
                <a:ea typeface="Arial"/>
                <a:cs typeface="Arial"/>
                <a:sym typeface="Arial"/>
              </a:defRPr>
            </a:lvl2pPr>
            <a:lvl3pPr indent="-317500" lvl="2" marL="1371600">
              <a:spcBef>
                <a:spcPts val="0"/>
              </a:spcBef>
              <a:spcAft>
                <a:spcPts val="0"/>
              </a:spcAft>
              <a:buSzPts val="1400"/>
              <a:buFont typeface="Arial"/>
              <a:buChar char="■"/>
              <a:defRPr>
                <a:latin typeface="Arial"/>
                <a:ea typeface="Arial"/>
                <a:cs typeface="Arial"/>
                <a:sym typeface="Arial"/>
              </a:defRPr>
            </a:lvl3pPr>
            <a:lvl4pPr indent="-317500" lvl="3" marL="1828800">
              <a:spcBef>
                <a:spcPts val="0"/>
              </a:spcBef>
              <a:spcAft>
                <a:spcPts val="0"/>
              </a:spcAft>
              <a:buSzPts val="1400"/>
              <a:buFont typeface="Arial"/>
              <a:buChar char="●"/>
              <a:defRPr>
                <a:latin typeface="Arial"/>
                <a:ea typeface="Arial"/>
                <a:cs typeface="Arial"/>
                <a:sym typeface="Arial"/>
              </a:defRPr>
            </a:lvl4pPr>
            <a:lvl5pPr indent="-317500" lvl="4" marL="2286000">
              <a:spcBef>
                <a:spcPts val="0"/>
              </a:spcBef>
              <a:spcAft>
                <a:spcPts val="0"/>
              </a:spcAft>
              <a:buSzPts val="1400"/>
              <a:buFont typeface="Arial"/>
              <a:buChar char="○"/>
              <a:defRPr>
                <a:latin typeface="Arial"/>
                <a:ea typeface="Arial"/>
                <a:cs typeface="Arial"/>
                <a:sym typeface="Arial"/>
              </a:defRPr>
            </a:lvl5pPr>
            <a:lvl6pPr indent="-317500" lvl="5" marL="2743200">
              <a:spcBef>
                <a:spcPts val="0"/>
              </a:spcBef>
              <a:spcAft>
                <a:spcPts val="0"/>
              </a:spcAft>
              <a:buSzPts val="1400"/>
              <a:buFont typeface="Arial"/>
              <a:buChar char="■"/>
              <a:defRPr>
                <a:latin typeface="Arial"/>
                <a:ea typeface="Arial"/>
                <a:cs typeface="Arial"/>
                <a:sym typeface="Arial"/>
              </a:defRPr>
            </a:lvl6pPr>
            <a:lvl7pPr indent="-317500" lvl="6" marL="3200400">
              <a:spcBef>
                <a:spcPts val="0"/>
              </a:spcBef>
              <a:spcAft>
                <a:spcPts val="0"/>
              </a:spcAft>
              <a:buSzPts val="1400"/>
              <a:buFont typeface="Arial"/>
              <a:buChar char="●"/>
              <a:defRPr>
                <a:latin typeface="Arial"/>
                <a:ea typeface="Arial"/>
                <a:cs typeface="Arial"/>
                <a:sym typeface="Arial"/>
              </a:defRPr>
            </a:lvl7pPr>
            <a:lvl8pPr indent="-317500" lvl="7" marL="3657600">
              <a:spcBef>
                <a:spcPts val="0"/>
              </a:spcBef>
              <a:spcAft>
                <a:spcPts val="0"/>
              </a:spcAft>
              <a:buSzPts val="1400"/>
              <a:buFont typeface="Arial"/>
              <a:buChar char="○"/>
              <a:defRPr>
                <a:latin typeface="Arial"/>
                <a:ea typeface="Arial"/>
                <a:cs typeface="Arial"/>
                <a:sym typeface="Arial"/>
              </a:defRPr>
            </a:lvl8pPr>
            <a:lvl9pPr indent="-317500" lvl="8" marL="4114800">
              <a:spcBef>
                <a:spcPts val="0"/>
              </a:spcBef>
              <a:spcAft>
                <a:spcPts val="0"/>
              </a:spcAft>
              <a:buSzPts val="1400"/>
              <a:buFont typeface="Arial"/>
              <a:buChar char="■"/>
              <a:defRPr>
                <a:latin typeface="Arial"/>
                <a:ea typeface="Arial"/>
                <a:cs typeface="Arial"/>
                <a:sym typeface="Arial"/>
              </a:defRPr>
            </a:lvl9pPr>
          </a:lstStyle>
          <a:p/>
        </p:txBody>
      </p:sp>
      <p:sp>
        <p:nvSpPr>
          <p:cNvPr id="47" name="Google Shape;47;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8" name="Shape 48"/>
        <p:cNvGrpSpPr/>
        <p:nvPr/>
      </p:nvGrpSpPr>
      <p:grpSpPr>
        <a:xfrm>
          <a:off x="0" y="0"/>
          <a:ext cx="0" cy="0"/>
          <a:chOff x="0" y="0"/>
          <a:chExt cx="0" cy="0"/>
        </a:xfrm>
      </p:grpSpPr>
      <p:sp>
        <p:nvSpPr>
          <p:cNvPr id="49" name="Google Shape;49;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2100"/>
              <a:buFont typeface="Oswald"/>
              <a:buNone/>
              <a:defRPr sz="2100">
                <a:latin typeface="Oswald"/>
                <a:ea typeface="Oswald"/>
                <a:cs typeface="Oswald"/>
                <a:sym typeface="Oswald"/>
              </a:defRPr>
            </a:lvl1pPr>
          </a:lstStyle>
          <a:p/>
        </p:txBody>
      </p:sp>
      <p:sp>
        <p:nvSpPr>
          <p:cNvPr id="50" name="Google Shape;50;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2.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4.xml"/><Relationship Id="rId22" Type="http://schemas.openxmlformats.org/officeDocument/2006/relationships/slideLayout" Target="../slideLayouts/slideLayout36.xml"/><Relationship Id="rId21" Type="http://schemas.openxmlformats.org/officeDocument/2006/relationships/slideLayout" Target="../slideLayouts/slideLayout35.xml"/><Relationship Id="rId24" Type="http://schemas.openxmlformats.org/officeDocument/2006/relationships/slideLayout" Target="../slideLayouts/slideLayout38.xml"/><Relationship Id="rId23" Type="http://schemas.openxmlformats.org/officeDocument/2006/relationships/slideLayout" Target="../slideLayouts/slideLayout37.xml"/><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9" Type="http://schemas.openxmlformats.org/officeDocument/2006/relationships/slideLayout" Target="../slideLayouts/slideLayout23.xml"/><Relationship Id="rId25" Type="http://schemas.openxmlformats.org/officeDocument/2006/relationships/theme" Target="../theme/theme1.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5" Type="http://schemas.openxmlformats.org/officeDocument/2006/relationships/slideLayout" Target="../slideLayouts/slideLayout29.xml"/><Relationship Id="rId14" Type="http://schemas.openxmlformats.org/officeDocument/2006/relationships/slideLayout" Target="../slideLayouts/slideLayout28.xml"/><Relationship Id="rId17" Type="http://schemas.openxmlformats.org/officeDocument/2006/relationships/slideLayout" Target="../slideLayouts/slideLayout31.xml"/><Relationship Id="rId16" Type="http://schemas.openxmlformats.org/officeDocument/2006/relationships/slideLayout" Target="../slideLayouts/slideLayout30.xml"/><Relationship Id="rId19" Type="http://schemas.openxmlformats.org/officeDocument/2006/relationships/slideLayout" Target="../slideLayouts/slideLayout33.xml"/><Relationship Id="rId18"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modern-writer">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372500"/>
            <a:ext cx="8520600" cy="733500"/>
          </a:xfrm>
          <a:prstGeom prst="rect">
            <a:avLst/>
          </a:prstGeom>
          <a:noFill/>
          <a:ln>
            <a:noFill/>
          </a:ln>
        </p:spPr>
        <p:txBody>
          <a:bodyPr anchorCtr="0" anchor="b" bIns="91425" lIns="91425" spcFirstLastPara="1" rIns="91425" wrap="square" tIns="91425">
            <a:normAutofit/>
          </a:bodyPr>
          <a:lstStyle>
            <a:lvl1pPr lvl="0">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1pPr>
            <a:lvl2pPr lvl="1">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2pPr>
            <a:lvl3pPr lvl="2">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3pPr>
            <a:lvl4pPr lvl="3">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4pPr>
            <a:lvl5pPr lvl="4">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5pPr>
            <a:lvl6pPr lvl="5">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6pPr>
            <a:lvl7pPr lvl="6">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7pPr>
            <a:lvl8pPr lvl="7">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8pPr>
            <a:lvl9pPr lvl="8">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9pPr>
          </a:lstStyle>
          <a:p/>
        </p:txBody>
      </p:sp>
      <p:sp>
        <p:nvSpPr>
          <p:cNvPr id="7" name="Google Shape;7;p1"/>
          <p:cNvSpPr txBox="1"/>
          <p:nvPr>
            <p:ph idx="1" type="body"/>
          </p:nvPr>
        </p:nvSpPr>
        <p:spPr>
          <a:xfrm>
            <a:off x="311700" y="1468825"/>
            <a:ext cx="8520600" cy="30999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Source Code Pro"/>
              <a:buChar char="●"/>
              <a:defRPr sz="1800">
                <a:solidFill>
                  <a:schemeClr val="dk2"/>
                </a:solidFill>
                <a:latin typeface="Source Code Pro"/>
                <a:ea typeface="Source Code Pro"/>
                <a:cs typeface="Source Code Pro"/>
                <a:sym typeface="Source Code Pro"/>
              </a:defRPr>
            </a:lvl1pPr>
            <a:lvl2pPr indent="-317500" lvl="1" marL="9144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2pPr>
            <a:lvl3pPr indent="-317500" lvl="2" marL="13716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3pPr>
            <a:lvl4pPr indent="-317500" lvl="3" marL="18288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4pPr>
            <a:lvl5pPr indent="-317500" lvl="4" marL="22860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5pPr>
            <a:lvl6pPr indent="-317500" lvl="5" marL="27432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6pPr>
            <a:lvl7pPr indent="-317500" lvl="6" marL="32004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7pPr>
            <a:lvl8pPr indent="-317500" lvl="7" marL="36576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8pPr>
            <a:lvl9pPr indent="-317500" lvl="8" marL="41148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latin typeface="Source Code Pro"/>
                <a:ea typeface="Source Code Pro"/>
                <a:cs typeface="Source Code Pro"/>
                <a:sym typeface="Source Code Pro"/>
              </a:defRPr>
            </a:lvl1pPr>
            <a:lvl2pPr lvl="1" algn="r">
              <a:buNone/>
              <a:defRPr sz="1000">
                <a:solidFill>
                  <a:schemeClr val="dk2"/>
                </a:solidFill>
                <a:latin typeface="Source Code Pro"/>
                <a:ea typeface="Source Code Pro"/>
                <a:cs typeface="Source Code Pro"/>
                <a:sym typeface="Source Code Pro"/>
              </a:defRPr>
            </a:lvl2pPr>
            <a:lvl3pPr lvl="2" algn="r">
              <a:buNone/>
              <a:defRPr sz="1000">
                <a:solidFill>
                  <a:schemeClr val="dk2"/>
                </a:solidFill>
                <a:latin typeface="Source Code Pro"/>
                <a:ea typeface="Source Code Pro"/>
                <a:cs typeface="Source Code Pro"/>
                <a:sym typeface="Source Code Pro"/>
              </a:defRPr>
            </a:lvl3pPr>
            <a:lvl4pPr lvl="3" algn="r">
              <a:buNone/>
              <a:defRPr sz="1000">
                <a:solidFill>
                  <a:schemeClr val="dk2"/>
                </a:solidFill>
                <a:latin typeface="Source Code Pro"/>
                <a:ea typeface="Source Code Pro"/>
                <a:cs typeface="Source Code Pro"/>
                <a:sym typeface="Source Code Pro"/>
              </a:defRPr>
            </a:lvl4pPr>
            <a:lvl5pPr lvl="4" algn="r">
              <a:buNone/>
              <a:defRPr sz="1000">
                <a:solidFill>
                  <a:schemeClr val="dk2"/>
                </a:solidFill>
                <a:latin typeface="Source Code Pro"/>
                <a:ea typeface="Source Code Pro"/>
                <a:cs typeface="Source Code Pro"/>
                <a:sym typeface="Source Code Pro"/>
              </a:defRPr>
            </a:lvl5pPr>
            <a:lvl6pPr lvl="5" algn="r">
              <a:buNone/>
              <a:defRPr sz="1000">
                <a:solidFill>
                  <a:schemeClr val="dk2"/>
                </a:solidFill>
                <a:latin typeface="Source Code Pro"/>
                <a:ea typeface="Source Code Pro"/>
                <a:cs typeface="Source Code Pro"/>
                <a:sym typeface="Source Code Pro"/>
              </a:defRPr>
            </a:lvl6pPr>
            <a:lvl7pPr lvl="6" algn="r">
              <a:buNone/>
              <a:defRPr sz="1000">
                <a:solidFill>
                  <a:schemeClr val="dk2"/>
                </a:solidFill>
                <a:latin typeface="Source Code Pro"/>
                <a:ea typeface="Source Code Pro"/>
                <a:cs typeface="Source Code Pro"/>
                <a:sym typeface="Source Code Pro"/>
              </a:defRPr>
            </a:lvl7pPr>
            <a:lvl8pPr lvl="7" algn="r">
              <a:buNone/>
              <a:defRPr sz="1000">
                <a:solidFill>
                  <a:schemeClr val="dk2"/>
                </a:solidFill>
                <a:latin typeface="Source Code Pro"/>
                <a:ea typeface="Source Code Pro"/>
                <a:cs typeface="Source Code Pro"/>
                <a:sym typeface="Source Code Pro"/>
              </a:defRPr>
            </a:lvl8pPr>
            <a:lvl9pPr lvl="8" algn="r">
              <a:buNone/>
              <a:defRPr sz="1000">
                <a:solidFill>
                  <a:schemeClr val="dk2"/>
                </a:solidFill>
                <a:latin typeface="Source Code Pro"/>
                <a:ea typeface="Source Code Pro"/>
                <a:cs typeface="Source Code Pro"/>
                <a:sym typeface="Source Code Pro"/>
              </a:defRPr>
            </a:lvl9pPr>
          </a:lstStyle>
          <a:p>
            <a:pPr indent="0" lvl="0" marL="0" rtl="0" algn="r">
              <a:spcBef>
                <a:spcPts val="0"/>
              </a:spcBef>
              <a:spcAft>
                <a:spcPts val="0"/>
              </a:spcAft>
              <a:buNone/>
            </a:pPr>
            <a:fld id="{00000000-1234-1234-1234-123412341234}" type="slidenum">
              <a:rPr lang="nl"/>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6" name="Shape 76"/>
        <p:cNvGrpSpPr/>
        <p:nvPr/>
      </p:nvGrpSpPr>
      <p:grpSpPr>
        <a:xfrm>
          <a:off x="0" y="0"/>
          <a:ext cx="0" cy="0"/>
          <a:chOff x="0" y="0"/>
          <a:chExt cx="0" cy="0"/>
        </a:xfrm>
      </p:grpSpPr>
      <p:sp>
        <p:nvSpPr>
          <p:cNvPr id="77" name="Google Shape;77;p16"/>
          <p:cNvSpPr txBox="1"/>
          <p:nvPr>
            <p:ph idx="11" type="ftr"/>
          </p:nvPr>
        </p:nvSpPr>
        <p:spPr>
          <a:xfrm>
            <a:off x="5056956" y="4515966"/>
            <a:ext cx="3619500" cy="119100"/>
          </a:xfrm>
          <a:prstGeom prst="rect">
            <a:avLst/>
          </a:prstGeom>
          <a:noFill/>
          <a:ln>
            <a:noFill/>
          </a:ln>
        </p:spPr>
        <p:txBody>
          <a:bodyPr anchorCtr="0" anchor="ctr" bIns="45700" lIns="91425" spcFirstLastPara="1" rIns="0" wrap="square" tIns="45700">
            <a:noAutofit/>
          </a:bodyPr>
          <a:lstStyle>
            <a:lvl1pPr lvl="0" marR="0" rtl="0" algn="r">
              <a:spcBef>
                <a:spcPts val="0"/>
              </a:spcBef>
              <a:spcAft>
                <a:spcPts val="0"/>
              </a:spcAft>
              <a:buSzPts val="1400"/>
              <a:buNone/>
              <a:defRPr b="0" i="0" sz="9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8" name="Google Shape;78;p16"/>
          <p:cNvSpPr txBox="1"/>
          <p:nvPr>
            <p:ph idx="10" type="dt"/>
          </p:nvPr>
        </p:nvSpPr>
        <p:spPr>
          <a:xfrm>
            <a:off x="5056956" y="4635029"/>
            <a:ext cx="3619500" cy="139200"/>
          </a:xfrm>
          <a:prstGeom prst="rect">
            <a:avLst/>
          </a:prstGeom>
          <a:noFill/>
          <a:ln>
            <a:noFill/>
          </a:ln>
        </p:spPr>
        <p:txBody>
          <a:bodyPr anchorCtr="0" anchor="ctr" bIns="45700" lIns="91425" spcFirstLastPara="1" rIns="0" wrap="square" tIns="45700">
            <a:noAutofit/>
          </a:bodyPr>
          <a:lstStyle>
            <a:lvl1pPr lvl="0" marR="0" rtl="0" algn="r">
              <a:spcBef>
                <a:spcPts val="0"/>
              </a:spcBef>
              <a:spcAft>
                <a:spcPts val="0"/>
              </a:spcAft>
              <a:buSzPts val="1400"/>
              <a:buNone/>
              <a:defRPr b="0" i="0" sz="9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9" name="Google Shape;79;p16"/>
          <p:cNvSpPr txBox="1"/>
          <p:nvPr>
            <p:ph idx="12" type="sldNum"/>
          </p:nvPr>
        </p:nvSpPr>
        <p:spPr>
          <a:xfrm>
            <a:off x="5056956" y="4774333"/>
            <a:ext cx="3619500" cy="121500"/>
          </a:xfrm>
          <a:prstGeom prst="rect">
            <a:avLst/>
          </a:prstGeom>
          <a:noFill/>
          <a:ln>
            <a:noFill/>
          </a:ln>
        </p:spPr>
        <p:txBody>
          <a:bodyPr anchorCtr="0" anchor="ctr" bIns="45700" lIns="91425" spcFirstLastPara="1" rIns="0" wrap="square" tIns="45700">
            <a:noAutofit/>
          </a:bodyPr>
          <a:lstStyle>
            <a:lvl1pPr indent="0" lvl="0" marL="0" marR="0" rtl="0" algn="r">
              <a:spcBef>
                <a:spcPts val="0"/>
              </a:spcBef>
              <a:spcAft>
                <a:spcPts val="0"/>
              </a:spcAft>
              <a:buNone/>
              <a:defRPr b="0" i="0" sz="900" u="none" cap="none" strike="noStrike">
                <a:solidFill>
                  <a:srgbClr val="888888"/>
                </a:solidFill>
                <a:latin typeface="Arial"/>
                <a:ea typeface="Arial"/>
                <a:cs typeface="Arial"/>
                <a:sym typeface="Arial"/>
              </a:defRPr>
            </a:lvl1pPr>
            <a:lvl2pPr indent="0" lvl="1" marL="0" marR="0" rtl="0" algn="r">
              <a:spcBef>
                <a:spcPts val="0"/>
              </a:spcBef>
              <a:spcAft>
                <a:spcPts val="0"/>
              </a:spcAft>
              <a:buNone/>
              <a:defRPr b="0" i="0" sz="900" u="none" cap="none" strike="noStrike">
                <a:solidFill>
                  <a:srgbClr val="888888"/>
                </a:solidFill>
                <a:latin typeface="Arial"/>
                <a:ea typeface="Arial"/>
                <a:cs typeface="Arial"/>
                <a:sym typeface="Arial"/>
              </a:defRPr>
            </a:lvl2pPr>
            <a:lvl3pPr indent="0" lvl="2" marL="0" marR="0" rtl="0" algn="r">
              <a:spcBef>
                <a:spcPts val="0"/>
              </a:spcBef>
              <a:spcAft>
                <a:spcPts val="0"/>
              </a:spcAft>
              <a:buNone/>
              <a:defRPr b="0" i="0" sz="900" u="none" cap="none" strike="noStrike">
                <a:solidFill>
                  <a:srgbClr val="888888"/>
                </a:solidFill>
                <a:latin typeface="Arial"/>
                <a:ea typeface="Arial"/>
                <a:cs typeface="Arial"/>
                <a:sym typeface="Arial"/>
              </a:defRPr>
            </a:lvl3pPr>
            <a:lvl4pPr indent="0" lvl="3" marL="0" marR="0" rtl="0" algn="r">
              <a:spcBef>
                <a:spcPts val="0"/>
              </a:spcBef>
              <a:spcAft>
                <a:spcPts val="0"/>
              </a:spcAft>
              <a:buNone/>
              <a:defRPr b="0" i="0" sz="900" u="none" cap="none" strike="noStrike">
                <a:solidFill>
                  <a:srgbClr val="888888"/>
                </a:solidFill>
                <a:latin typeface="Arial"/>
                <a:ea typeface="Arial"/>
                <a:cs typeface="Arial"/>
                <a:sym typeface="Arial"/>
              </a:defRPr>
            </a:lvl4pPr>
            <a:lvl5pPr indent="0" lvl="4" marL="0" marR="0" rtl="0" algn="r">
              <a:spcBef>
                <a:spcPts val="0"/>
              </a:spcBef>
              <a:spcAft>
                <a:spcPts val="0"/>
              </a:spcAft>
              <a:buNone/>
              <a:defRPr b="0" i="0" sz="900" u="none" cap="none" strike="noStrike">
                <a:solidFill>
                  <a:srgbClr val="888888"/>
                </a:solidFill>
                <a:latin typeface="Arial"/>
                <a:ea typeface="Arial"/>
                <a:cs typeface="Arial"/>
                <a:sym typeface="Arial"/>
              </a:defRPr>
            </a:lvl5pPr>
            <a:lvl6pPr indent="0" lvl="5" marL="0" marR="0" rtl="0" algn="r">
              <a:spcBef>
                <a:spcPts val="0"/>
              </a:spcBef>
              <a:spcAft>
                <a:spcPts val="0"/>
              </a:spcAft>
              <a:buNone/>
              <a:defRPr b="0" i="0" sz="900" u="none" cap="none" strike="noStrike">
                <a:solidFill>
                  <a:srgbClr val="888888"/>
                </a:solidFill>
                <a:latin typeface="Arial"/>
                <a:ea typeface="Arial"/>
                <a:cs typeface="Arial"/>
                <a:sym typeface="Arial"/>
              </a:defRPr>
            </a:lvl6pPr>
            <a:lvl7pPr indent="0" lvl="6" marL="0" marR="0" rtl="0" algn="r">
              <a:spcBef>
                <a:spcPts val="0"/>
              </a:spcBef>
              <a:spcAft>
                <a:spcPts val="0"/>
              </a:spcAft>
              <a:buNone/>
              <a:defRPr b="0" i="0" sz="900" u="none" cap="none" strike="noStrike">
                <a:solidFill>
                  <a:srgbClr val="888888"/>
                </a:solidFill>
                <a:latin typeface="Arial"/>
                <a:ea typeface="Arial"/>
                <a:cs typeface="Arial"/>
                <a:sym typeface="Arial"/>
              </a:defRPr>
            </a:lvl7pPr>
            <a:lvl8pPr indent="0" lvl="7" marL="0" marR="0" rtl="0" algn="r">
              <a:spcBef>
                <a:spcPts val="0"/>
              </a:spcBef>
              <a:spcAft>
                <a:spcPts val="0"/>
              </a:spcAft>
              <a:buNone/>
              <a:defRPr b="0" i="0" sz="900" u="none" cap="none" strike="noStrike">
                <a:solidFill>
                  <a:srgbClr val="888888"/>
                </a:solidFill>
                <a:latin typeface="Arial"/>
                <a:ea typeface="Arial"/>
                <a:cs typeface="Arial"/>
                <a:sym typeface="Arial"/>
              </a:defRPr>
            </a:lvl8pPr>
            <a:lvl9pPr indent="0" lvl="8" marL="0" marR="0" rtl="0" algn="r">
              <a:spcBef>
                <a:spcPts val="0"/>
              </a:spcBef>
              <a:spcAft>
                <a:spcPts val="0"/>
              </a:spcAft>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nl"/>
              <a:t>‹#›</a:t>
            </a:fld>
            <a:endParaRPr/>
          </a:p>
        </p:txBody>
      </p:sp>
    </p:spTree>
  </p:cSld>
  <p:clrMap accent1="accent1" accent2="accent2" accent3="accent3" accent4="accent4" accent5="accent5" accent6="accent6" bg1="lt1" bg2="dk2" tx1="dk1" tx2="lt2" folHlink="folHlink" hlink="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hyperlink" Target="https://bids.neuroimaging.io/" TargetMode="External"/><Relationship Id="rId4" Type="http://schemas.openxmlformats.org/officeDocument/2006/relationships/hyperlink" Target="https://www.cs.ru.nl/~jhh/publications/pds-booklet.pdf"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hyperlink" Target="https://amnesia.openaire.eu/" TargetMode="External"/><Relationship Id="rId4" Type="http://schemas.openxmlformats.org/officeDocument/2006/relationships/hyperlink" Target="https://arx.deidentifier.org/" TargetMode="External"/><Relationship Id="rId9" Type="http://schemas.openxmlformats.org/officeDocument/2006/relationships/hyperlink" Target="https://nlp.stanford.edu/software/CRF-NER.html" TargetMode="External"/><Relationship Id="rId5" Type="http://schemas.openxmlformats.org/officeDocument/2006/relationships/hyperlink" Target="https://github.com/aces/DICAT/blob/main/dicat/data/fields_to_zap_for_open_science.xml" TargetMode="External"/><Relationship Id="rId6" Type="http://schemas.openxmlformats.org/officeDocument/2006/relationships/hyperlink" Target="https://github.com/aces/DICAT/blob/main/dicat/data/fields_to_zap_for_open_science.xml" TargetMode="External"/><Relationship Id="rId7" Type="http://schemas.openxmlformats.org/officeDocument/2006/relationships/hyperlink" Target="https://www.researchgate.net/post/Best_free_tool_for_DICOM_data_anonymization" TargetMode="External"/><Relationship Id="rId8" Type="http://schemas.openxmlformats.org/officeDocument/2006/relationships/hyperlink" Target="https://github.com/PeerHerholz/BIDSonym"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hyperlink" Target="https://www.go-fair.org/fair-principles/" TargetMode="External"/><Relationship Id="rId4" Type="http://schemas.openxmlformats.org/officeDocument/2006/relationships/hyperlink" Target="https://howtofair.dk/" TargetMode="External"/><Relationship Id="rId5" Type="http://schemas.openxmlformats.org/officeDocument/2006/relationships/hyperlink" Target="https://www.openaire.eu/images/Guides/FAIRdataprinciples_foster.png" TargetMode="External"/><Relationship Id="rId6" Type="http://schemas.openxmlformats.org/officeDocument/2006/relationships/image" Target="../media/image27.png"/><Relationship Id="rId7" Type="http://schemas.openxmlformats.org/officeDocument/2006/relationships/hyperlink" Target="https://bids-specification.readthedocs.io/en/stable/" TargetMode="External"/><Relationship Id="rId8" Type="http://schemas.openxmlformats.org/officeDocument/2006/relationships/hyperlink" Target="https://dans.knaw.nl/en/about/services/easy/information-about-depositing-data/before-depositing/file-formats"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6.png"/><Relationship Id="rId4" Type="http://schemas.openxmlformats.org/officeDocument/2006/relationships/image" Target="../media/image28.png"/><Relationship Id="rId5" Type="http://schemas.openxmlformats.org/officeDocument/2006/relationships/image" Target="../media/image2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39.png"/><Relationship Id="rId4" Type="http://schemas.openxmlformats.org/officeDocument/2006/relationships/image" Target="../media/image32.png"/><Relationship Id="rId9" Type="http://schemas.openxmlformats.org/officeDocument/2006/relationships/image" Target="../media/image42.png"/><Relationship Id="rId5" Type="http://schemas.openxmlformats.org/officeDocument/2006/relationships/image" Target="../media/image31.png"/><Relationship Id="rId6" Type="http://schemas.openxmlformats.org/officeDocument/2006/relationships/image" Target="../media/image35.png"/><Relationship Id="rId7" Type="http://schemas.openxmlformats.org/officeDocument/2006/relationships/image" Target="../media/image40.png"/><Relationship Id="rId8" Type="http://schemas.openxmlformats.org/officeDocument/2006/relationships/image" Target="../media/image33.png"/><Relationship Id="rId11" Type="http://schemas.openxmlformats.org/officeDocument/2006/relationships/image" Target="../media/image37.png"/><Relationship Id="rId10" Type="http://schemas.openxmlformats.org/officeDocument/2006/relationships/image" Target="../media/image30.png"/><Relationship Id="rId13" Type="http://schemas.openxmlformats.org/officeDocument/2006/relationships/image" Target="../media/image34.png"/><Relationship Id="rId12" Type="http://schemas.openxmlformats.org/officeDocument/2006/relationships/image" Target="../media/image36.png"/><Relationship Id="rId14" Type="http://schemas.openxmlformats.org/officeDocument/2006/relationships/image" Target="../media/image4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hyperlink" Target="https://open-brain-consent.readthedocs.io/en/latest/gdpr/data_user_agreement.html"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47.png"/><Relationship Id="rId4" Type="http://schemas.openxmlformats.org/officeDocument/2006/relationships/image" Target="../media/image38.png"/><Relationship Id="rId5" Type="http://schemas.openxmlformats.org/officeDocument/2006/relationships/image" Target="../media/image32.png"/><Relationship Id="rId6" Type="http://schemas.openxmlformats.org/officeDocument/2006/relationships/image" Target="../media/image3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43.png"/><Relationship Id="rId4" Type="http://schemas.openxmlformats.org/officeDocument/2006/relationships/hyperlink" Target="https://www.datashield.org/" TargetMode="External"/><Relationship Id="rId5" Type="http://schemas.openxmlformats.org/officeDocument/2006/relationships/hyperlink" Target="http://enigma.ini.usc.edu" TargetMode="External"/><Relationship Id="rId6" Type="http://schemas.openxmlformats.org/officeDocument/2006/relationships/hyperlink" Target="https://github.com/trendscenter/coinstac" TargetMode="External"/><Relationship Id="rId7" Type="http://schemas.openxmlformats.org/officeDocument/2006/relationships/hyperlink" Target="https://github.com/OpenMined/PySyft"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45.png"/><Relationship Id="rId4" Type="http://schemas.openxmlformats.org/officeDocument/2006/relationships/hyperlink" Target="https://brainpower.readthedocs.io/en/latest/simulations.html" TargetMode="External"/><Relationship Id="rId5" Type="http://schemas.openxmlformats.org/officeDocument/2006/relationships/image" Target="../media/image4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2.xml"/><Relationship Id="rId3" Type="http://schemas.openxmlformats.org/officeDocument/2006/relationships/hyperlink" Target="https://www.aalto.fi/en/services/training-in-research-data-management-and-open-science"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 Id="rId3" Type="http://schemas.openxmlformats.org/officeDocument/2006/relationships/hyperlink" Target="https://allea.org/code-of-conduct/"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46.png"/><Relationship Id="rId4" Type="http://schemas.openxmlformats.org/officeDocument/2006/relationships/hyperlink" Target="https://link.springer.com/article/10.1007/s40747-019-0099-y"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9.xml"/><Relationship Id="rId3" Type="http://schemas.openxmlformats.org/officeDocument/2006/relationships/hyperlink" Target="https://arxiv.org/abs/1807.10609" TargetMode="External"/><Relationship Id="rId4" Type="http://schemas.openxmlformats.org/officeDocument/2006/relationships/hyperlink" Target="https://www.nature.com/articles/s41431-020-0596-x"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1.xml"/><Relationship Id="rId3" Type="http://schemas.openxmlformats.org/officeDocument/2006/relationships/hyperlink" Target="https://edpb.europa.eu/our-work-tools/our-documents/other-guidance/edpb-document-response-request-european-commission_en"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7.xml"/><Relationship Id="rId3" Type="http://schemas.openxmlformats.org/officeDocument/2006/relationships/hyperlink" Target="https://data.donders.ru.nl/doc/help/user-manual/access-shared-data/request-access.html?0"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hyperlink" Target="https://doi.org/10.5281/zenodo.6702892"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4.png"/><Relationship Id="rId4" Type="http://schemas.openxmlformats.org/officeDocument/2006/relationships/image" Target="../media/image10.png"/><Relationship Id="rId5"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8.png"/><Relationship Id="rId4" Type="http://schemas.openxmlformats.org/officeDocument/2006/relationships/image" Target="../media/image12.png"/><Relationship Id="rId5" Type="http://schemas.openxmlformats.org/officeDocument/2006/relationships/image" Target="../media/image22.png"/><Relationship Id="rId6" Type="http://schemas.openxmlformats.org/officeDocument/2006/relationships/image" Target="../media/image19.png"/><Relationship Id="rId7" Type="http://schemas.openxmlformats.org/officeDocument/2006/relationships/image" Target="../media/image2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hyperlink" Target="http://dx.doi.org/10.1101/447102" TargetMode="External"/><Relationship Id="rId4" Type="http://schemas.openxmlformats.org/officeDocument/2006/relationships/hyperlink" Target="https://arxiv.org/abs/1908.03260v1" TargetMode="External"/><Relationship Id="rId9" Type="http://schemas.openxmlformats.org/officeDocument/2006/relationships/image" Target="../media/image25.png"/><Relationship Id="rId5" Type="http://schemas.openxmlformats.org/officeDocument/2006/relationships/hyperlink" Target="https://doi.org/10.1101/2019.12.17.879346" TargetMode="External"/><Relationship Id="rId6" Type="http://schemas.openxmlformats.org/officeDocument/2006/relationships/hyperlink" Target="https://doi.org/10.1038/nn.4135" TargetMode="External"/><Relationship Id="rId7" Type="http://schemas.openxmlformats.org/officeDocument/2006/relationships/image" Target="../media/image23.png"/><Relationship Id="rId8" Type="http://schemas.openxmlformats.org/officeDocument/2006/relationships/image" Target="../media/image9.png"/><Relationship Id="rId10"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hyperlink" Target="https://open-brain-consent.readthedocs.io/en/latest/gdpr/ultimate_gdpr.html" TargetMode="External"/><Relationship Id="rId4" Type="http://schemas.openxmlformats.org/officeDocument/2006/relationships/hyperlink" Target="https://doi.org/10.1002/hbm.25351"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10" name="Shape 210"/>
        <p:cNvGrpSpPr/>
        <p:nvPr/>
      </p:nvGrpSpPr>
      <p:grpSpPr>
        <a:xfrm>
          <a:off x="0" y="0"/>
          <a:ext cx="0" cy="0"/>
          <a:chOff x="0" y="0"/>
          <a:chExt cx="0" cy="0"/>
        </a:xfrm>
      </p:grpSpPr>
      <p:sp>
        <p:nvSpPr>
          <p:cNvPr id="211" name="Google Shape;211;p41"/>
          <p:cNvSpPr txBox="1"/>
          <p:nvPr>
            <p:ph type="ctrTitle"/>
          </p:nvPr>
        </p:nvSpPr>
        <p:spPr>
          <a:xfrm>
            <a:off x="411175" y="644300"/>
            <a:ext cx="8282400" cy="21090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nl"/>
              <a:t>Data Sharing 2032</a:t>
            </a:r>
            <a:endParaRPr/>
          </a:p>
        </p:txBody>
      </p:sp>
      <p:sp>
        <p:nvSpPr>
          <p:cNvPr id="212" name="Google Shape;212;p41"/>
          <p:cNvSpPr txBox="1"/>
          <p:nvPr>
            <p:ph idx="1" type="subTitle"/>
          </p:nvPr>
        </p:nvSpPr>
        <p:spPr>
          <a:xfrm>
            <a:off x="411175" y="3398250"/>
            <a:ext cx="8282400" cy="1260600"/>
          </a:xfrm>
          <a:prstGeom prst="rect">
            <a:avLst/>
          </a:prstGeom>
        </p:spPr>
        <p:txBody>
          <a:bodyPr anchorCtr="0" anchor="ctr" bIns="91425" lIns="91425" spcFirstLastPara="1" rIns="91425" wrap="square" tIns="91425">
            <a:normAutofit fontScale="85000" lnSpcReduction="20000"/>
          </a:bodyPr>
          <a:lstStyle/>
          <a:p>
            <a:pPr indent="0" lvl="0" marL="0" rtl="0" algn="ctr">
              <a:spcBef>
                <a:spcPts val="0"/>
              </a:spcBef>
              <a:spcAft>
                <a:spcPts val="0"/>
              </a:spcAft>
              <a:buNone/>
            </a:pPr>
            <a:r>
              <a:rPr lang="nl"/>
              <a:t>Giorgia Bincoletto, Dorien Huijser, Enrico Glerean</a:t>
            </a:r>
            <a:endParaRPr/>
          </a:p>
          <a:p>
            <a:pPr indent="0" lvl="0" marL="0" rtl="0" algn="ctr">
              <a:spcBef>
                <a:spcPts val="0"/>
              </a:spcBef>
              <a:spcAft>
                <a:spcPts val="0"/>
              </a:spcAft>
              <a:buNone/>
            </a:pPr>
            <a:r>
              <a:rPr lang="nl" sz="3106"/>
              <a:t>CIMeC Virtual Event</a:t>
            </a:r>
            <a:endParaRPr sz="3106"/>
          </a:p>
          <a:p>
            <a:pPr indent="0" lvl="0" marL="0" rtl="0" algn="ctr">
              <a:spcBef>
                <a:spcPts val="0"/>
              </a:spcBef>
              <a:spcAft>
                <a:spcPts val="0"/>
              </a:spcAft>
              <a:buNone/>
            </a:pPr>
            <a:r>
              <a:rPr lang="nl" sz="3106"/>
              <a:t>2022-06-23</a:t>
            </a:r>
            <a:endParaRPr sz="3106"/>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50"/>
          <p:cNvSpPr txBox="1"/>
          <p:nvPr>
            <p:ph idx="1" type="body"/>
          </p:nvPr>
        </p:nvSpPr>
        <p:spPr>
          <a:xfrm>
            <a:off x="311700" y="1468825"/>
            <a:ext cx="8520600" cy="30999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b="1" lang="nl"/>
              <a:t>Secure tooling</a:t>
            </a:r>
            <a:br>
              <a:rPr lang="nl"/>
            </a:br>
            <a:r>
              <a:rPr lang="nl"/>
              <a:t>For storage, collection, analysis, sharing, etc.</a:t>
            </a:r>
            <a:endParaRPr/>
          </a:p>
          <a:p>
            <a:pPr indent="0" lvl="0" marL="0" rtl="0" algn="l">
              <a:spcBef>
                <a:spcPts val="1200"/>
              </a:spcBef>
              <a:spcAft>
                <a:spcPts val="0"/>
              </a:spcAft>
              <a:buNone/>
            </a:pPr>
            <a:r>
              <a:rPr b="1" lang="nl"/>
              <a:t>Best practices</a:t>
            </a:r>
            <a:br>
              <a:rPr b="1" lang="nl"/>
            </a:br>
            <a:r>
              <a:rPr lang="nl"/>
              <a:t>Brain Imaging Data Standard: </a:t>
            </a:r>
            <a:r>
              <a:rPr lang="nl" u="sng">
                <a:solidFill>
                  <a:schemeClr val="hlink"/>
                </a:solidFill>
                <a:hlinkClick r:id="rId3"/>
              </a:rPr>
              <a:t>https://bids.neuroimaging.io/</a:t>
            </a:r>
            <a:r>
              <a:rPr lang="nl"/>
              <a:t> </a:t>
            </a:r>
            <a:br>
              <a:rPr lang="nl"/>
            </a:br>
            <a:r>
              <a:rPr lang="nl"/>
              <a:t>Documentation (version control, README, etc.)</a:t>
            </a:r>
            <a:br>
              <a:rPr lang="nl"/>
            </a:br>
            <a:r>
              <a:rPr lang="nl"/>
              <a:t>Minimise, separate, abstract, hide, inform, control, enforce, demonstrate</a:t>
            </a:r>
            <a:endParaRPr/>
          </a:p>
          <a:p>
            <a:pPr indent="0" lvl="0" marL="0" rtl="0" algn="l">
              <a:spcBef>
                <a:spcPts val="1200"/>
              </a:spcBef>
              <a:spcAft>
                <a:spcPts val="1200"/>
              </a:spcAft>
              <a:buNone/>
            </a:pPr>
            <a:r>
              <a:rPr b="1" lang="nl"/>
              <a:t>Agreements</a:t>
            </a:r>
            <a:br>
              <a:rPr b="1" lang="nl"/>
            </a:br>
            <a:r>
              <a:rPr i="1" lang="nl"/>
              <a:t>Ask your institute’s </a:t>
            </a:r>
            <a:r>
              <a:rPr i="1" lang="nl"/>
              <a:t>legal team! </a:t>
            </a:r>
            <a:br>
              <a:rPr lang="nl"/>
            </a:br>
            <a:r>
              <a:rPr lang="nl"/>
              <a:t>E.g., Consortium, data processing (e.g., external tools), data transfer (sharing)</a:t>
            </a:r>
            <a:endParaRPr/>
          </a:p>
        </p:txBody>
      </p:sp>
      <p:sp>
        <p:nvSpPr>
          <p:cNvPr id="296" name="Google Shape;296;p50"/>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nl"/>
              <a:t>EXECUTE</a:t>
            </a:r>
            <a:endParaRPr/>
          </a:p>
        </p:txBody>
      </p:sp>
      <p:sp>
        <p:nvSpPr>
          <p:cNvPr id="297" name="Google Shape;297;p50"/>
          <p:cNvSpPr txBox="1"/>
          <p:nvPr/>
        </p:nvSpPr>
        <p:spPr>
          <a:xfrm>
            <a:off x="3102750" y="4456325"/>
            <a:ext cx="5400300" cy="461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nl" sz="900"/>
              <a:t>Hoepman, J.H. (2022). Privacy Design Strategies (The Little Blue Book). </a:t>
            </a:r>
            <a:r>
              <a:rPr lang="nl" sz="900" u="sng">
                <a:solidFill>
                  <a:schemeClr val="hlink"/>
                </a:solidFill>
                <a:hlinkClick r:id="rId4"/>
              </a:rPr>
              <a:t>https://www.cs.ru.nl/~jhh/publications/pds-booklet.pdf</a:t>
            </a:r>
            <a:r>
              <a:rPr lang="nl" sz="900"/>
              <a:t> </a:t>
            </a:r>
            <a:endParaRPr sz="9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5">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5">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5">
                                            <p:txEl>
                                              <p:pRg end="2" st="2"/>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51"/>
          <p:cNvSpPr txBox="1"/>
          <p:nvPr>
            <p:ph idx="1" type="body"/>
          </p:nvPr>
        </p:nvSpPr>
        <p:spPr>
          <a:xfrm>
            <a:off x="311700" y="1468825"/>
            <a:ext cx="8520600" cy="3099900"/>
          </a:xfrm>
          <a:prstGeom prst="rect">
            <a:avLst/>
          </a:prstGeom>
        </p:spPr>
        <p:txBody>
          <a:bodyPr anchorCtr="0" anchor="t" bIns="91425" lIns="91425" spcFirstLastPara="1" rIns="91425" wrap="square" tIns="91425">
            <a:normAutofit/>
          </a:bodyPr>
          <a:lstStyle/>
          <a:p>
            <a:pPr indent="-342900" lvl="0" marL="457200" rtl="0" algn="l">
              <a:lnSpc>
                <a:spcPct val="100000"/>
              </a:lnSpc>
              <a:spcBef>
                <a:spcPts val="0"/>
              </a:spcBef>
              <a:spcAft>
                <a:spcPts val="0"/>
              </a:spcAft>
              <a:buSzPts val="1800"/>
              <a:buAutoNum type="arabicPeriod"/>
            </a:pPr>
            <a:r>
              <a:rPr lang="nl"/>
              <a:t>Pseudonymise (possibly anonymise) the data as early as you can</a:t>
            </a:r>
            <a:endParaRPr/>
          </a:p>
          <a:p>
            <a:pPr indent="-342900" lvl="0" marL="457200" rtl="0" algn="l">
              <a:lnSpc>
                <a:spcPct val="100000"/>
              </a:lnSpc>
              <a:spcBef>
                <a:spcPts val="1000"/>
              </a:spcBef>
              <a:spcAft>
                <a:spcPts val="0"/>
              </a:spcAft>
              <a:buSzPts val="1800"/>
              <a:buAutoNum type="arabicPeriod"/>
            </a:pPr>
            <a:r>
              <a:rPr lang="nl"/>
              <a:t>Publish at least the metadata &amp; documentation in a data repository (FAIR)</a:t>
            </a:r>
            <a:endParaRPr/>
          </a:p>
          <a:p>
            <a:pPr indent="-342900" lvl="0" marL="457200" rtl="0" algn="l">
              <a:lnSpc>
                <a:spcPct val="100000"/>
              </a:lnSpc>
              <a:spcBef>
                <a:spcPts val="1000"/>
              </a:spcBef>
              <a:spcAft>
                <a:spcPts val="0"/>
              </a:spcAft>
              <a:buSzPts val="1800"/>
              <a:buAutoNum type="arabicPeriod"/>
            </a:pPr>
            <a:r>
              <a:rPr lang="nl"/>
              <a:t>Depending on your scenario, share data (characteristics):</a:t>
            </a:r>
            <a:endParaRPr/>
          </a:p>
          <a:p>
            <a:pPr indent="-317500" lvl="1" marL="914400" rtl="0" algn="l">
              <a:lnSpc>
                <a:spcPct val="100000"/>
              </a:lnSpc>
              <a:spcBef>
                <a:spcPts val="1000"/>
              </a:spcBef>
              <a:spcAft>
                <a:spcPts val="0"/>
              </a:spcAft>
              <a:buSzPts val="1400"/>
              <a:buAutoNum type="alphaLcPeriod"/>
            </a:pPr>
            <a:r>
              <a:rPr lang="nl"/>
              <a:t>D</a:t>
            </a:r>
            <a:r>
              <a:rPr lang="nl"/>
              <a:t>ata are anonymous → Share!</a:t>
            </a:r>
            <a:endParaRPr/>
          </a:p>
          <a:p>
            <a:pPr indent="-317500" lvl="1" marL="914400" rtl="0" algn="l">
              <a:lnSpc>
                <a:spcPct val="100000"/>
              </a:lnSpc>
              <a:spcBef>
                <a:spcPts val="0"/>
              </a:spcBef>
              <a:spcAft>
                <a:spcPts val="0"/>
              </a:spcAft>
              <a:buSzPts val="1400"/>
              <a:buAutoNum type="alphaLcPeriod"/>
            </a:pPr>
            <a:r>
              <a:rPr lang="nl"/>
              <a:t>Legal basis to share personal data → Share with restrictions</a:t>
            </a:r>
            <a:endParaRPr/>
          </a:p>
          <a:p>
            <a:pPr indent="-317500" lvl="1" marL="914400" rtl="0" algn="l">
              <a:lnSpc>
                <a:spcPct val="100000"/>
              </a:lnSpc>
              <a:spcBef>
                <a:spcPts val="0"/>
              </a:spcBef>
              <a:spcAft>
                <a:spcPts val="0"/>
              </a:spcAft>
              <a:buSzPts val="1400"/>
              <a:buAutoNum type="alphaLcPeriod"/>
            </a:pPr>
            <a:r>
              <a:rPr lang="nl"/>
              <a:t>No legal basis to share personal data → Use alternatives</a:t>
            </a:r>
            <a:endParaRPr sz="1300"/>
          </a:p>
        </p:txBody>
      </p:sp>
      <p:sp>
        <p:nvSpPr>
          <p:cNvPr id="303" name="Google Shape;303;p51"/>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nl"/>
              <a:t>ARCHIVE &amp; SHARE: Basic steps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2">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2">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2">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2">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2">
                                            <p:txEl>
                                              <p:pRg end="5" st="5"/>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p52"/>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nl"/>
              <a:t>ARCHIVE &amp; SHARE: 1. Pseudonymise data</a:t>
            </a:r>
            <a:endParaRPr/>
          </a:p>
        </p:txBody>
      </p:sp>
      <p:graphicFrame>
        <p:nvGraphicFramePr>
          <p:cNvPr id="309" name="Google Shape;309;p52"/>
          <p:cNvGraphicFramePr/>
          <p:nvPr/>
        </p:nvGraphicFramePr>
        <p:xfrm>
          <a:off x="311700" y="1380900"/>
          <a:ext cx="3000000" cy="3000000"/>
        </p:xfrm>
        <a:graphic>
          <a:graphicData uri="http://schemas.openxmlformats.org/drawingml/2006/table">
            <a:tbl>
              <a:tblPr>
                <a:noFill/>
                <a:tableStyleId>{F3AAE6A5-58D1-4ADC-8FE3-37C20846EDE6}</a:tableStyleId>
              </a:tblPr>
              <a:tblGrid>
                <a:gridCol w="2293825"/>
                <a:gridCol w="3036575"/>
                <a:gridCol w="3279525"/>
              </a:tblGrid>
              <a:tr h="354275">
                <a:tc>
                  <a:txBody>
                    <a:bodyPr/>
                    <a:lstStyle/>
                    <a:p>
                      <a:pPr indent="0" lvl="0" marL="0" rtl="0" algn="l">
                        <a:spcBef>
                          <a:spcPts val="0"/>
                        </a:spcBef>
                        <a:spcAft>
                          <a:spcPts val="0"/>
                        </a:spcAft>
                        <a:buNone/>
                      </a:pPr>
                      <a:r>
                        <a:rPr b="1" lang="nl" sz="1200"/>
                        <a:t>Data type</a:t>
                      </a:r>
                      <a:endParaRPr b="1" sz="1200"/>
                    </a:p>
                  </a:txBody>
                  <a:tcPr marT="91425" marB="91425" marR="91425" marL="91425">
                    <a:solidFill>
                      <a:srgbClr val="77AEB9"/>
                    </a:solidFill>
                  </a:tcPr>
                </a:tc>
                <a:tc>
                  <a:txBody>
                    <a:bodyPr/>
                    <a:lstStyle/>
                    <a:p>
                      <a:pPr indent="0" lvl="0" marL="0" rtl="0" algn="l">
                        <a:spcBef>
                          <a:spcPts val="0"/>
                        </a:spcBef>
                        <a:spcAft>
                          <a:spcPts val="0"/>
                        </a:spcAft>
                        <a:buNone/>
                      </a:pPr>
                      <a:r>
                        <a:rPr b="1" lang="nl" sz="1200"/>
                        <a:t>Pseudonymisation</a:t>
                      </a:r>
                      <a:endParaRPr b="1" sz="1200"/>
                    </a:p>
                  </a:txBody>
                  <a:tcPr marT="91425" marB="91425" marR="91425" marL="91425">
                    <a:solidFill>
                      <a:srgbClr val="77AEB9"/>
                    </a:solidFill>
                  </a:tcPr>
                </a:tc>
                <a:tc>
                  <a:txBody>
                    <a:bodyPr/>
                    <a:lstStyle/>
                    <a:p>
                      <a:pPr indent="0" lvl="0" marL="0" rtl="0" algn="l">
                        <a:spcBef>
                          <a:spcPts val="0"/>
                        </a:spcBef>
                        <a:spcAft>
                          <a:spcPts val="0"/>
                        </a:spcAft>
                        <a:buNone/>
                      </a:pPr>
                      <a:r>
                        <a:rPr b="1" lang="nl" sz="1200"/>
                        <a:t>Tools</a:t>
                      </a:r>
                      <a:endParaRPr b="1" sz="1200"/>
                    </a:p>
                  </a:txBody>
                  <a:tcPr marT="91425" marB="91425" marR="91425" marL="91425">
                    <a:solidFill>
                      <a:srgbClr val="77AEB9"/>
                    </a:solidFill>
                  </a:tcPr>
                </a:tc>
              </a:tr>
              <a:tr h="513900">
                <a:tc>
                  <a:txBody>
                    <a:bodyPr/>
                    <a:lstStyle/>
                    <a:p>
                      <a:pPr indent="0" lvl="0" marL="0" rtl="0" algn="l">
                        <a:spcBef>
                          <a:spcPts val="0"/>
                        </a:spcBef>
                        <a:spcAft>
                          <a:spcPts val="0"/>
                        </a:spcAft>
                        <a:buNone/>
                      </a:pPr>
                      <a:r>
                        <a:rPr lang="nl" sz="1200"/>
                        <a:t>Contact info (name, address, phone, email, etc.)</a:t>
                      </a:r>
                      <a:endParaRPr sz="1200"/>
                    </a:p>
                  </a:txBody>
                  <a:tcPr marT="91425" marB="91425" marR="91425" marL="91425"/>
                </a:tc>
                <a:tc>
                  <a:txBody>
                    <a:bodyPr/>
                    <a:lstStyle/>
                    <a:p>
                      <a:pPr indent="0" lvl="0" marL="0" rtl="0" algn="l">
                        <a:spcBef>
                          <a:spcPts val="0"/>
                        </a:spcBef>
                        <a:spcAft>
                          <a:spcPts val="0"/>
                        </a:spcAft>
                        <a:buNone/>
                      </a:pPr>
                      <a:r>
                        <a:rPr lang="nl" sz="1200"/>
                        <a:t>Remove</a:t>
                      </a:r>
                      <a:endParaRPr sz="1200"/>
                    </a:p>
                    <a:p>
                      <a:pPr indent="0" lvl="0" marL="0" rtl="0" algn="l">
                        <a:spcBef>
                          <a:spcPts val="0"/>
                        </a:spcBef>
                        <a:spcAft>
                          <a:spcPts val="0"/>
                        </a:spcAft>
                        <a:buNone/>
                      </a:pPr>
                      <a:r>
                        <a:rPr lang="nl" sz="1200"/>
                        <a:t>If still needed: separate + control access</a:t>
                      </a:r>
                      <a:endParaRPr sz="1200"/>
                    </a:p>
                  </a:txBody>
                  <a:tcPr marT="91425" marB="91425" marR="91425" marL="91425"/>
                </a:tc>
                <a:tc>
                  <a:txBody>
                    <a:bodyPr/>
                    <a:lstStyle/>
                    <a:p>
                      <a:pPr indent="0" lvl="0" marL="0" rtl="0" algn="l">
                        <a:spcBef>
                          <a:spcPts val="0"/>
                        </a:spcBef>
                        <a:spcAft>
                          <a:spcPts val="0"/>
                        </a:spcAft>
                        <a:buNone/>
                      </a:pPr>
                      <a:r>
                        <a:rPr lang="nl" sz="1200"/>
                        <a:t>-</a:t>
                      </a:r>
                      <a:endParaRPr sz="1200"/>
                    </a:p>
                  </a:txBody>
                  <a:tcPr marT="91425" marB="91425" marR="91425" marL="91425"/>
                </a:tc>
              </a:tr>
              <a:tr h="479175">
                <a:tc>
                  <a:txBody>
                    <a:bodyPr/>
                    <a:lstStyle/>
                    <a:p>
                      <a:pPr indent="0" lvl="0" marL="0" rtl="0" algn="l">
                        <a:spcBef>
                          <a:spcPts val="0"/>
                        </a:spcBef>
                        <a:spcAft>
                          <a:spcPts val="0"/>
                        </a:spcAft>
                        <a:buNone/>
                      </a:pPr>
                      <a:r>
                        <a:rPr lang="nl" sz="1200"/>
                        <a:t>Other directly identifying info (e.g., photos, id numbers)</a:t>
                      </a:r>
                      <a:endParaRPr sz="1200"/>
                    </a:p>
                  </a:txBody>
                  <a:tcPr marT="91425" marB="91425" marR="91425" marL="91425"/>
                </a:tc>
                <a:tc>
                  <a:txBody>
                    <a:bodyPr/>
                    <a:lstStyle/>
                    <a:p>
                      <a:pPr indent="0" lvl="0" marL="0" rtl="0" algn="l">
                        <a:spcBef>
                          <a:spcPts val="0"/>
                        </a:spcBef>
                        <a:spcAft>
                          <a:spcPts val="0"/>
                        </a:spcAft>
                        <a:buNone/>
                      </a:pPr>
                      <a:r>
                        <a:rPr lang="nl" sz="1200"/>
                        <a:t>Remove, deidentify, or control access</a:t>
                      </a:r>
                      <a:endParaRPr sz="1200"/>
                    </a:p>
                  </a:txBody>
                  <a:tcPr marT="91425" marB="91425" marR="91425" marL="91425"/>
                </a:tc>
                <a:tc>
                  <a:txBody>
                    <a:bodyPr/>
                    <a:lstStyle/>
                    <a:p>
                      <a:pPr indent="0" lvl="0" marL="0" rtl="0" algn="l">
                        <a:spcBef>
                          <a:spcPts val="0"/>
                        </a:spcBef>
                        <a:spcAft>
                          <a:spcPts val="0"/>
                        </a:spcAft>
                        <a:buNone/>
                      </a:pPr>
                      <a:r>
                        <a:t/>
                      </a:r>
                      <a:endParaRPr sz="1200"/>
                    </a:p>
                  </a:txBody>
                  <a:tcPr marT="91425" marB="91425" marR="91425" marL="91425"/>
                </a:tc>
              </a:tr>
              <a:tr h="531425">
                <a:tc>
                  <a:txBody>
                    <a:bodyPr/>
                    <a:lstStyle/>
                    <a:p>
                      <a:pPr indent="0" lvl="0" marL="0" rtl="0" algn="l">
                        <a:spcBef>
                          <a:spcPts val="0"/>
                        </a:spcBef>
                        <a:spcAft>
                          <a:spcPts val="0"/>
                        </a:spcAft>
                        <a:buNone/>
                      </a:pPr>
                      <a:r>
                        <a:rPr lang="nl" sz="1200"/>
                        <a:t>Demographic info (age, gender, education, etc.)</a:t>
                      </a:r>
                      <a:endParaRPr sz="1200"/>
                    </a:p>
                  </a:txBody>
                  <a:tcPr marT="91425" marB="91425" marR="91425" marL="91425"/>
                </a:tc>
                <a:tc>
                  <a:txBody>
                    <a:bodyPr/>
                    <a:lstStyle/>
                    <a:p>
                      <a:pPr indent="0" lvl="0" marL="0" rtl="0" algn="l">
                        <a:spcBef>
                          <a:spcPts val="0"/>
                        </a:spcBef>
                        <a:spcAft>
                          <a:spcPts val="0"/>
                        </a:spcAft>
                        <a:buNone/>
                      </a:pPr>
                      <a:r>
                        <a:rPr lang="nl" sz="1200"/>
                        <a:t>Generalise (e.g., birth date → age → age group), remove, separate</a:t>
                      </a:r>
                      <a:endParaRPr sz="1200"/>
                    </a:p>
                  </a:txBody>
                  <a:tcPr marT="91425" marB="91425" marR="91425" marL="91425"/>
                </a:tc>
                <a:tc>
                  <a:txBody>
                    <a:bodyPr/>
                    <a:lstStyle/>
                    <a:p>
                      <a:pPr indent="0" lvl="0" marL="0" rtl="0" algn="l">
                        <a:spcBef>
                          <a:spcPts val="0"/>
                        </a:spcBef>
                        <a:spcAft>
                          <a:spcPts val="0"/>
                        </a:spcAft>
                        <a:buNone/>
                      </a:pPr>
                      <a:r>
                        <a:rPr lang="nl" sz="1200"/>
                        <a:t>Amnesia: </a:t>
                      </a:r>
                      <a:r>
                        <a:rPr lang="nl" sz="1200" u="sng">
                          <a:solidFill>
                            <a:schemeClr val="hlink"/>
                          </a:solidFill>
                          <a:hlinkClick r:id="rId3"/>
                        </a:rPr>
                        <a:t>https://amnesia.openaire.eu/</a:t>
                      </a:r>
                      <a:r>
                        <a:rPr lang="nl" sz="1200"/>
                        <a:t> </a:t>
                      </a:r>
                      <a:endParaRPr sz="1200"/>
                    </a:p>
                    <a:p>
                      <a:pPr indent="0" lvl="0" marL="0" rtl="0" algn="l">
                        <a:spcBef>
                          <a:spcPts val="0"/>
                        </a:spcBef>
                        <a:spcAft>
                          <a:spcPts val="0"/>
                        </a:spcAft>
                        <a:buNone/>
                      </a:pPr>
                      <a:r>
                        <a:rPr lang="nl" sz="1200"/>
                        <a:t>ARX: </a:t>
                      </a:r>
                      <a:r>
                        <a:rPr lang="nl" sz="1200" u="sng">
                          <a:solidFill>
                            <a:schemeClr val="hlink"/>
                          </a:solidFill>
                          <a:hlinkClick r:id="rId4"/>
                        </a:rPr>
                        <a:t>https://arx.deidentifier.org/</a:t>
                      </a:r>
                      <a:r>
                        <a:rPr lang="nl" sz="1200"/>
                        <a:t> </a:t>
                      </a:r>
                      <a:endParaRPr sz="1200"/>
                    </a:p>
                  </a:txBody>
                  <a:tcPr marT="91425" marB="91425" marR="91425" marL="91425"/>
                </a:tc>
              </a:tr>
              <a:tr h="678375">
                <a:tc>
                  <a:txBody>
                    <a:bodyPr/>
                    <a:lstStyle/>
                    <a:p>
                      <a:pPr indent="0" lvl="0" marL="0" rtl="0" algn="l">
                        <a:spcBef>
                          <a:spcPts val="0"/>
                        </a:spcBef>
                        <a:spcAft>
                          <a:spcPts val="0"/>
                        </a:spcAft>
                        <a:buNone/>
                      </a:pPr>
                      <a:r>
                        <a:rPr lang="nl" sz="1200"/>
                        <a:t>DICOM images</a:t>
                      </a:r>
                      <a:endParaRPr sz="1200"/>
                    </a:p>
                  </a:txBody>
                  <a:tcPr marT="91425" marB="91425" marR="91425" marL="91425"/>
                </a:tc>
                <a:tc>
                  <a:txBody>
                    <a:bodyPr/>
                    <a:lstStyle/>
                    <a:p>
                      <a:pPr indent="0" lvl="0" marL="0" rtl="0" algn="l">
                        <a:spcBef>
                          <a:spcPts val="0"/>
                        </a:spcBef>
                        <a:spcAft>
                          <a:spcPts val="0"/>
                        </a:spcAft>
                        <a:buNone/>
                      </a:pPr>
                      <a:r>
                        <a:rPr lang="nl" sz="1200" u="sng">
                          <a:solidFill>
                            <a:schemeClr val="hlink"/>
                          </a:solidFill>
                          <a:hlinkClick r:id="rId5"/>
                        </a:rPr>
                        <a:t>R</a:t>
                      </a:r>
                      <a:r>
                        <a:rPr lang="nl" sz="1200" u="sng">
                          <a:solidFill>
                            <a:schemeClr val="hlink"/>
                          </a:solidFill>
                          <a:hlinkClick r:id="rId6"/>
                        </a:rPr>
                        <a:t>emove header info</a:t>
                      </a:r>
                      <a:endParaRPr sz="1200"/>
                    </a:p>
                    <a:p>
                      <a:pPr indent="0" lvl="0" marL="0" rtl="0" algn="l">
                        <a:spcBef>
                          <a:spcPts val="0"/>
                        </a:spcBef>
                        <a:spcAft>
                          <a:spcPts val="0"/>
                        </a:spcAft>
                        <a:buNone/>
                      </a:pPr>
                      <a:r>
                        <a:rPr lang="nl" sz="1200"/>
                        <a:t>Deface images</a:t>
                      </a:r>
                      <a:endParaRPr sz="1200"/>
                    </a:p>
                    <a:p>
                      <a:pPr indent="0" lvl="0" marL="0" rtl="0" algn="l">
                        <a:spcBef>
                          <a:spcPts val="0"/>
                        </a:spcBef>
                        <a:spcAft>
                          <a:spcPts val="0"/>
                        </a:spcAft>
                        <a:buNone/>
                      </a:pPr>
                      <a:r>
                        <a:rPr lang="nl" sz="1200"/>
                        <a:t>Separate raw images</a:t>
                      </a:r>
                      <a:endParaRPr sz="1200"/>
                    </a:p>
                  </a:txBody>
                  <a:tcPr marT="91425" marB="91425" marR="91425" marL="91425"/>
                </a:tc>
                <a:tc>
                  <a:txBody>
                    <a:bodyPr/>
                    <a:lstStyle/>
                    <a:p>
                      <a:pPr indent="0" lvl="0" marL="0" rtl="0" algn="l">
                        <a:spcBef>
                          <a:spcPts val="0"/>
                        </a:spcBef>
                        <a:spcAft>
                          <a:spcPts val="0"/>
                        </a:spcAft>
                        <a:buNone/>
                      </a:pPr>
                      <a:r>
                        <a:rPr lang="nl" sz="1200" u="sng">
                          <a:solidFill>
                            <a:schemeClr val="hlink"/>
                          </a:solidFill>
                          <a:hlinkClick r:id="rId7"/>
                        </a:rPr>
                        <a:t>https://www.researchgate.net/post/Best_free_tool_for_DICOM_data_anonymization</a:t>
                      </a:r>
                      <a:r>
                        <a:rPr lang="nl" sz="1200"/>
                        <a:t> </a:t>
                      </a:r>
                      <a:endParaRPr sz="1200"/>
                    </a:p>
                    <a:p>
                      <a:pPr indent="0" lvl="0" marL="0" rtl="0" algn="l">
                        <a:spcBef>
                          <a:spcPts val="0"/>
                        </a:spcBef>
                        <a:spcAft>
                          <a:spcPts val="0"/>
                        </a:spcAft>
                        <a:buNone/>
                      </a:pPr>
                      <a:r>
                        <a:rPr lang="nl" sz="1200" u="sng">
                          <a:solidFill>
                            <a:schemeClr val="hlink"/>
                          </a:solidFill>
                          <a:hlinkClick r:id="rId8"/>
                        </a:rPr>
                        <a:t>https://github.com/PeerHerholz/BIDSonym</a:t>
                      </a:r>
                      <a:r>
                        <a:rPr lang="nl" sz="1200"/>
                        <a:t> </a:t>
                      </a:r>
                      <a:endParaRPr sz="1200"/>
                    </a:p>
                  </a:txBody>
                  <a:tcPr marT="91425" marB="91425" marR="91425" marL="91425"/>
                </a:tc>
              </a:tr>
              <a:tr h="354275">
                <a:tc>
                  <a:txBody>
                    <a:bodyPr/>
                    <a:lstStyle/>
                    <a:p>
                      <a:pPr indent="0" lvl="0" marL="0" rtl="0" algn="l">
                        <a:spcBef>
                          <a:spcPts val="0"/>
                        </a:spcBef>
                        <a:spcAft>
                          <a:spcPts val="0"/>
                        </a:spcAft>
                        <a:buNone/>
                      </a:pPr>
                      <a:r>
                        <a:rPr lang="nl" sz="1200"/>
                        <a:t>Subject IDs</a:t>
                      </a:r>
                      <a:endParaRPr sz="1200"/>
                    </a:p>
                  </a:txBody>
                  <a:tcPr marT="91425" marB="91425" marR="91425" marL="91425"/>
                </a:tc>
                <a:tc>
                  <a:txBody>
                    <a:bodyPr/>
                    <a:lstStyle/>
                    <a:p>
                      <a:pPr indent="0" lvl="0" marL="0" rtl="0" algn="l">
                        <a:spcBef>
                          <a:spcPts val="0"/>
                        </a:spcBef>
                        <a:spcAft>
                          <a:spcPts val="0"/>
                        </a:spcAft>
                        <a:buNone/>
                      </a:pPr>
                      <a:r>
                        <a:rPr lang="nl" sz="1200"/>
                        <a:t>Replace, randomize or remove</a:t>
                      </a:r>
                      <a:endParaRPr sz="1200"/>
                    </a:p>
                  </a:txBody>
                  <a:tcPr marT="91425" marB="91425" marR="91425" marL="91425"/>
                </a:tc>
                <a:tc>
                  <a:txBody>
                    <a:bodyPr/>
                    <a:lstStyle/>
                    <a:p>
                      <a:pPr indent="0" lvl="0" marL="0" rtl="0" algn="l">
                        <a:spcBef>
                          <a:spcPts val="0"/>
                        </a:spcBef>
                        <a:spcAft>
                          <a:spcPts val="0"/>
                        </a:spcAft>
                        <a:buNone/>
                      </a:pPr>
                      <a:r>
                        <a:t/>
                      </a:r>
                      <a:endParaRPr sz="1200"/>
                    </a:p>
                  </a:txBody>
                  <a:tcPr marT="91425" marB="91425" marR="91425" marL="91425"/>
                </a:tc>
              </a:tr>
              <a:tr h="531425">
                <a:tc>
                  <a:txBody>
                    <a:bodyPr/>
                    <a:lstStyle/>
                    <a:p>
                      <a:pPr indent="0" lvl="0" marL="0" rtl="0" algn="l">
                        <a:spcBef>
                          <a:spcPts val="0"/>
                        </a:spcBef>
                        <a:spcAft>
                          <a:spcPts val="0"/>
                        </a:spcAft>
                        <a:buNone/>
                      </a:pPr>
                      <a:r>
                        <a:rPr lang="nl" sz="1200"/>
                        <a:t>Free text (e.g., interviews, open survey questions)</a:t>
                      </a:r>
                      <a:endParaRPr sz="1200"/>
                    </a:p>
                  </a:txBody>
                  <a:tcPr marT="91425" marB="91425" marR="91425" marL="91425"/>
                </a:tc>
                <a:tc>
                  <a:txBody>
                    <a:bodyPr/>
                    <a:lstStyle/>
                    <a:p>
                      <a:pPr indent="0" lvl="0" marL="0" rtl="0" algn="l">
                        <a:spcBef>
                          <a:spcPts val="0"/>
                        </a:spcBef>
                        <a:spcAft>
                          <a:spcPts val="0"/>
                        </a:spcAft>
                        <a:buNone/>
                      </a:pPr>
                      <a:r>
                        <a:rPr lang="nl" sz="1200"/>
                        <a:t>Check, replace identifying info or remove</a:t>
                      </a:r>
                      <a:endParaRPr sz="1200"/>
                    </a:p>
                  </a:txBody>
                  <a:tcPr marT="91425" marB="91425" marR="91425" marL="91425"/>
                </a:tc>
                <a:tc>
                  <a:txBody>
                    <a:bodyPr/>
                    <a:lstStyle/>
                    <a:p>
                      <a:pPr indent="0" lvl="0" marL="0" rtl="0" algn="l">
                        <a:spcBef>
                          <a:spcPts val="0"/>
                        </a:spcBef>
                        <a:spcAft>
                          <a:spcPts val="0"/>
                        </a:spcAft>
                        <a:buNone/>
                      </a:pPr>
                      <a:r>
                        <a:rPr lang="nl" sz="1200" u="sng">
                          <a:solidFill>
                            <a:schemeClr val="hlink"/>
                          </a:solidFill>
                          <a:hlinkClick r:id="rId9"/>
                        </a:rPr>
                        <a:t>https://nlp.stanford.edu/software/CRF-NER.html</a:t>
                      </a:r>
                      <a:r>
                        <a:rPr lang="nl" sz="1200"/>
                        <a:t> </a:t>
                      </a:r>
                      <a:endParaRPr sz="1200"/>
                    </a:p>
                  </a:txBody>
                  <a:tcPr marT="91425" marB="91425" marR="91425" marL="91425"/>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sp>
        <p:nvSpPr>
          <p:cNvPr id="314" name="Google Shape;314;p53"/>
          <p:cNvSpPr txBox="1"/>
          <p:nvPr/>
        </p:nvSpPr>
        <p:spPr>
          <a:xfrm>
            <a:off x="256825" y="3292875"/>
            <a:ext cx="2019900" cy="1305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nl" sz="1300">
                <a:solidFill>
                  <a:schemeClr val="dk2"/>
                </a:solidFill>
              </a:rPr>
              <a:t>Choose repository (gives DOI + basic metadata)</a:t>
            </a:r>
            <a:endParaRPr sz="1300">
              <a:solidFill>
                <a:schemeClr val="dk2"/>
              </a:solidFill>
            </a:endParaRPr>
          </a:p>
          <a:p>
            <a:pPr indent="0" lvl="0" marL="0" rtl="0" algn="l">
              <a:lnSpc>
                <a:spcPct val="115000"/>
              </a:lnSpc>
              <a:spcBef>
                <a:spcPts val="0"/>
              </a:spcBef>
              <a:spcAft>
                <a:spcPts val="0"/>
              </a:spcAft>
              <a:buNone/>
            </a:pPr>
            <a:r>
              <a:t/>
            </a:r>
            <a:endParaRPr sz="1300">
              <a:solidFill>
                <a:schemeClr val="dk2"/>
              </a:solidFill>
            </a:endParaRPr>
          </a:p>
          <a:p>
            <a:pPr indent="0" lvl="0" marL="0" rtl="0" algn="l">
              <a:lnSpc>
                <a:spcPct val="115000"/>
              </a:lnSpc>
              <a:spcBef>
                <a:spcPts val="0"/>
              </a:spcBef>
              <a:spcAft>
                <a:spcPts val="0"/>
              </a:spcAft>
              <a:buNone/>
            </a:pPr>
            <a:r>
              <a:rPr lang="nl" sz="1300">
                <a:solidFill>
                  <a:schemeClr val="dk2"/>
                </a:solidFill>
              </a:rPr>
              <a:t>Interlink “data” + publication + code</a:t>
            </a:r>
            <a:endParaRPr sz="1300">
              <a:solidFill>
                <a:schemeClr val="dk2"/>
              </a:solidFill>
            </a:endParaRPr>
          </a:p>
        </p:txBody>
      </p:sp>
      <p:sp>
        <p:nvSpPr>
          <p:cNvPr id="315" name="Google Shape;315;p53"/>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nl"/>
              <a:t>ARCHIVE &amp; SHARE: 2. FAIR dataset: Publish metadata</a:t>
            </a:r>
            <a:endParaRPr/>
          </a:p>
        </p:txBody>
      </p:sp>
      <p:sp>
        <p:nvSpPr>
          <p:cNvPr id="316" name="Google Shape;316;p53"/>
          <p:cNvSpPr txBox="1"/>
          <p:nvPr/>
        </p:nvSpPr>
        <p:spPr>
          <a:xfrm>
            <a:off x="3914175" y="4495500"/>
            <a:ext cx="4963800" cy="6480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Clr>
                <a:schemeClr val="dk1"/>
              </a:buClr>
              <a:buSzPts val="1100"/>
              <a:buFont typeface="Arial"/>
              <a:buNone/>
            </a:pPr>
            <a:r>
              <a:rPr lang="nl" sz="900">
                <a:solidFill>
                  <a:schemeClr val="dk2"/>
                </a:solidFill>
              </a:rPr>
              <a:t>FAIR principles: </a:t>
            </a:r>
            <a:r>
              <a:rPr lang="nl" sz="900" u="sng">
                <a:solidFill>
                  <a:schemeClr val="hlink"/>
                </a:solidFill>
                <a:hlinkClick r:id="rId3"/>
              </a:rPr>
              <a:t>https://www.go-fair.org/fair-principles/</a:t>
            </a:r>
            <a:endParaRPr sz="900">
              <a:solidFill>
                <a:schemeClr val="dk1"/>
              </a:solidFill>
            </a:endParaRPr>
          </a:p>
          <a:p>
            <a:pPr indent="0" lvl="0" marL="0" rtl="0" algn="r">
              <a:spcBef>
                <a:spcPts val="0"/>
              </a:spcBef>
              <a:spcAft>
                <a:spcPts val="0"/>
              </a:spcAft>
              <a:buClr>
                <a:schemeClr val="dk1"/>
              </a:buClr>
              <a:buSzPts val="1100"/>
              <a:buFont typeface="Arial"/>
              <a:buNone/>
            </a:pPr>
            <a:r>
              <a:rPr lang="nl" sz="900">
                <a:solidFill>
                  <a:schemeClr val="dk2"/>
                </a:solidFill>
              </a:rPr>
              <a:t>How to FAIR: </a:t>
            </a:r>
            <a:r>
              <a:rPr lang="nl" sz="900" u="sng">
                <a:solidFill>
                  <a:schemeClr val="hlink"/>
                </a:solidFill>
                <a:hlinkClick r:id="rId4"/>
              </a:rPr>
              <a:t>https://howtofair.dk/</a:t>
            </a:r>
            <a:endParaRPr sz="900"/>
          </a:p>
          <a:p>
            <a:pPr indent="0" lvl="0" marL="0" rtl="0" algn="r">
              <a:spcBef>
                <a:spcPts val="0"/>
              </a:spcBef>
              <a:spcAft>
                <a:spcPts val="0"/>
              </a:spcAft>
              <a:buClr>
                <a:schemeClr val="dk1"/>
              </a:buClr>
              <a:buSzPts val="1100"/>
              <a:buFont typeface="Arial"/>
              <a:buNone/>
            </a:pPr>
            <a:r>
              <a:rPr lang="nl" sz="900"/>
              <a:t>Image: Foster (</a:t>
            </a:r>
            <a:r>
              <a:rPr lang="nl" sz="900" u="sng">
                <a:solidFill>
                  <a:schemeClr val="hlink"/>
                </a:solidFill>
                <a:hlinkClick r:id="rId5"/>
              </a:rPr>
              <a:t>https://www.openaire.eu/images/Guides/FAIRdataprinciples_foster.png</a:t>
            </a:r>
            <a:r>
              <a:rPr lang="nl" sz="900"/>
              <a:t>)</a:t>
            </a:r>
            <a:endParaRPr sz="900"/>
          </a:p>
        </p:txBody>
      </p:sp>
      <p:pic>
        <p:nvPicPr>
          <p:cNvPr id="317" name="Google Shape;317;p53"/>
          <p:cNvPicPr preferRelativeResize="0"/>
          <p:nvPr/>
        </p:nvPicPr>
        <p:blipFill rotWithShape="1">
          <a:blip r:embed="rId6">
            <a:alphaModFix/>
          </a:blip>
          <a:srcRect b="0" l="0" r="0" t="18440"/>
          <a:stretch/>
        </p:blipFill>
        <p:spPr>
          <a:xfrm>
            <a:off x="311700" y="1309302"/>
            <a:ext cx="6100225" cy="1946225"/>
          </a:xfrm>
          <a:prstGeom prst="rect">
            <a:avLst/>
          </a:prstGeom>
          <a:noFill/>
          <a:ln>
            <a:noFill/>
          </a:ln>
        </p:spPr>
      </p:pic>
      <p:sp>
        <p:nvSpPr>
          <p:cNvPr id="318" name="Google Shape;318;p53"/>
          <p:cNvSpPr txBox="1"/>
          <p:nvPr/>
        </p:nvSpPr>
        <p:spPr>
          <a:xfrm>
            <a:off x="6615075" y="1356750"/>
            <a:ext cx="1999800" cy="1743300"/>
          </a:xfrm>
          <a:prstGeom prst="rect">
            <a:avLst/>
          </a:prstGeom>
          <a:solidFill>
            <a:srgbClr val="77AEB9"/>
          </a:solid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nl" sz="1500">
                <a:solidFill>
                  <a:schemeClr val="dk2"/>
                </a:solidFill>
              </a:rPr>
              <a:t>Always publish </a:t>
            </a:r>
            <a:r>
              <a:rPr b="1" lang="nl" sz="1500">
                <a:solidFill>
                  <a:schemeClr val="dk2"/>
                </a:solidFill>
              </a:rPr>
              <a:t>metadata + documentation </a:t>
            </a:r>
            <a:r>
              <a:rPr lang="nl" sz="1500">
                <a:solidFill>
                  <a:schemeClr val="dk2"/>
                </a:solidFill>
              </a:rPr>
              <a:t>in a data repository, even if you cannot share the data itself.</a:t>
            </a:r>
            <a:endParaRPr sz="1500"/>
          </a:p>
        </p:txBody>
      </p:sp>
      <p:sp>
        <p:nvSpPr>
          <p:cNvPr id="319" name="Google Shape;319;p53"/>
          <p:cNvSpPr txBox="1"/>
          <p:nvPr/>
        </p:nvSpPr>
        <p:spPr>
          <a:xfrm>
            <a:off x="2276725" y="3292875"/>
            <a:ext cx="1464600" cy="615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nl" sz="1300">
                <a:solidFill>
                  <a:schemeClr val="dk2"/>
                </a:solidFill>
              </a:rPr>
              <a:t>Specify access conditions</a:t>
            </a:r>
            <a:endParaRPr sz="1300">
              <a:solidFill>
                <a:schemeClr val="dk2"/>
              </a:solidFill>
            </a:endParaRPr>
          </a:p>
        </p:txBody>
      </p:sp>
      <p:sp>
        <p:nvSpPr>
          <p:cNvPr id="320" name="Google Shape;320;p53"/>
          <p:cNvSpPr txBox="1"/>
          <p:nvPr/>
        </p:nvSpPr>
        <p:spPr>
          <a:xfrm>
            <a:off x="3651100" y="3292875"/>
            <a:ext cx="1346700" cy="648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nl">
                <a:solidFill>
                  <a:schemeClr val="dk2"/>
                </a:solidFill>
              </a:rPr>
              <a:t>Use </a:t>
            </a:r>
            <a:r>
              <a:rPr lang="nl" u="sng">
                <a:solidFill>
                  <a:schemeClr val="accent5"/>
                </a:solidFill>
                <a:hlinkClick r:id="rId7">
                  <a:extLst>
                    <a:ext uri="{A12FA001-AC4F-418D-AE19-62706E023703}">
                      <ahyp:hlinkClr val="tx"/>
                    </a:ext>
                  </a:extLst>
                </a:hlinkClick>
              </a:rPr>
              <a:t>BIDS</a:t>
            </a:r>
            <a:r>
              <a:rPr lang="nl">
                <a:solidFill>
                  <a:schemeClr val="dk2"/>
                </a:solidFill>
              </a:rPr>
              <a:t> + open </a:t>
            </a:r>
            <a:r>
              <a:rPr lang="nl" u="sng">
                <a:solidFill>
                  <a:schemeClr val="accent5"/>
                </a:solidFill>
                <a:hlinkClick r:id="rId8">
                  <a:extLst>
                    <a:ext uri="{A12FA001-AC4F-418D-AE19-62706E023703}">
                      <ahyp:hlinkClr val="tx"/>
                    </a:ext>
                  </a:extLst>
                </a:hlinkClick>
              </a:rPr>
              <a:t>formats</a:t>
            </a:r>
            <a:endParaRPr>
              <a:solidFill>
                <a:schemeClr val="dk2"/>
              </a:solidFill>
            </a:endParaRPr>
          </a:p>
        </p:txBody>
      </p:sp>
      <p:sp>
        <p:nvSpPr>
          <p:cNvPr id="321" name="Google Shape;321;p53"/>
          <p:cNvSpPr txBox="1"/>
          <p:nvPr/>
        </p:nvSpPr>
        <p:spPr>
          <a:xfrm>
            <a:off x="4907575" y="3277875"/>
            <a:ext cx="3707400" cy="1143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b="1" lang="nl">
                <a:solidFill>
                  <a:schemeClr val="dk2"/>
                </a:solidFill>
              </a:rPr>
              <a:t>D</a:t>
            </a:r>
            <a:r>
              <a:rPr b="1" lang="nl">
                <a:solidFill>
                  <a:schemeClr val="dk2"/>
                </a:solidFill>
              </a:rPr>
              <a:t>ocumentation</a:t>
            </a:r>
            <a:r>
              <a:rPr lang="nl">
                <a:solidFill>
                  <a:schemeClr val="dk2"/>
                </a:solidFill>
              </a:rPr>
              <a:t> </a:t>
            </a:r>
            <a:br>
              <a:rPr lang="nl">
                <a:solidFill>
                  <a:schemeClr val="dk2"/>
                </a:solidFill>
              </a:rPr>
            </a:br>
            <a:r>
              <a:rPr lang="nl">
                <a:solidFill>
                  <a:schemeClr val="dk2"/>
                </a:solidFill>
              </a:rPr>
              <a:t>E.g., SOPs, analysis pipelines / code, codebooks, README, preregistrations, information letters, etc.</a:t>
            </a:r>
            <a:endParaRPr>
              <a:solidFill>
                <a:schemeClr val="dk2"/>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1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1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1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1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2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2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sp>
        <p:nvSpPr>
          <p:cNvPr id="326" name="Google Shape;326;p54"/>
          <p:cNvSpPr txBox="1"/>
          <p:nvPr/>
        </p:nvSpPr>
        <p:spPr>
          <a:xfrm>
            <a:off x="6045363" y="3710650"/>
            <a:ext cx="2445600" cy="1031400"/>
          </a:xfrm>
          <a:prstGeom prst="rect">
            <a:avLst/>
          </a:prstGeom>
          <a:noFill/>
          <a:ln>
            <a:noFill/>
          </a:ln>
        </p:spPr>
        <p:txBody>
          <a:bodyPr anchorCtr="0" anchor="t" bIns="91425" lIns="91425" spcFirstLastPara="1" rIns="91425" wrap="square" tIns="91425">
            <a:spAutoFit/>
          </a:bodyPr>
          <a:lstStyle/>
          <a:p>
            <a:pPr indent="-298450" lvl="0" marL="457200" rtl="0" algn="l">
              <a:spcBef>
                <a:spcPts val="0"/>
              </a:spcBef>
              <a:spcAft>
                <a:spcPts val="0"/>
              </a:spcAft>
              <a:buSzPts val="1100"/>
              <a:buChar char="●"/>
            </a:pPr>
            <a:r>
              <a:rPr lang="nl" sz="1100"/>
              <a:t>Share derived data in a data repository</a:t>
            </a:r>
            <a:endParaRPr sz="1100"/>
          </a:p>
          <a:p>
            <a:pPr indent="-298450" lvl="0" marL="457200" rtl="0" algn="l">
              <a:spcBef>
                <a:spcPts val="0"/>
              </a:spcBef>
              <a:spcAft>
                <a:spcPts val="0"/>
              </a:spcAft>
              <a:buSzPts val="1100"/>
              <a:buChar char="●"/>
            </a:pPr>
            <a:r>
              <a:rPr lang="nl" sz="1100"/>
              <a:t>(Federated) code-to-data</a:t>
            </a:r>
            <a:endParaRPr sz="1100"/>
          </a:p>
          <a:p>
            <a:pPr indent="-298450" lvl="0" marL="457200" rtl="0" algn="l">
              <a:spcBef>
                <a:spcPts val="0"/>
              </a:spcBef>
              <a:spcAft>
                <a:spcPts val="0"/>
              </a:spcAft>
              <a:buSzPts val="1100"/>
              <a:buChar char="●"/>
            </a:pPr>
            <a:r>
              <a:rPr lang="nl" sz="1100"/>
              <a:t>Synthetic data</a:t>
            </a:r>
            <a:endParaRPr sz="1100"/>
          </a:p>
          <a:p>
            <a:pPr indent="-298450" lvl="0" marL="457200" rtl="0" algn="l">
              <a:spcBef>
                <a:spcPts val="0"/>
              </a:spcBef>
              <a:spcAft>
                <a:spcPts val="0"/>
              </a:spcAft>
              <a:buSzPts val="1100"/>
              <a:buChar char="●"/>
            </a:pPr>
            <a:r>
              <a:rPr lang="nl" sz="1100"/>
              <a:t>Confidential computing</a:t>
            </a:r>
            <a:endParaRPr sz="1100"/>
          </a:p>
        </p:txBody>
      </p:sp>
      <p:sp>
        <p:nvSpPr>
          <p:cNvPr id="327" name="Google Shape;327;p54"/>
          <p:cNvSpPr txBox="1"/>
          <p:nvPr/>
        </p:nvSpPr>
        <p:spPr>
          <a:xfrm>
            <a:off x="621963" y="3634000"/>
            <a:ext cx="2445600" cy="861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nl" sz="1100"/>
              <a:t>Publish data alongside metadata in a data repository</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rPr b="1" lang="nl" sz="1100"/>
              <a:t>+ all other options → </a:t>
            </a:r>
            <a:endParaRPr b="1" sz="1100"/>
          </a:p>
        </p:txBody>
      </p:sp>
      <p:sp>
        <p:nvSpPr>
          <p:cNvPr id="328" name="Google Shape;328;p54"/>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nl"/>
              <a:t>ARCHIVE &amp; SHARE: 3. Determine your scenario </a:t>
            </a:r>
            <a:endParaRPr/>
          </a:p>
        </p:txBody>
      </p:sp>
      <p:sp>
        <p:nvSpPr>
          <p:cNvPr id="329" name="Google Shape;329;p54"/>
          <p:cNvSpPr txBox="1"/>
          <p:nvPr/>
        </p:nvSpPr>
        <p:spPr>
          <a:xfrm>
            <a:off x="6076450" y="1432650"/>
            <a:ext cx="2445600" cy="400200"/>
          </a:xfrm>
          <a:prstGeom prst="rect">
            <a:avLst/>
          </a:prstGeom>
          <a:solidFill>
            <a:schemeClr val="dk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nl"/>
              <a:t>No legal basis to share data</a:t>
            </a:r>
            <a:endParaRPr/>
          </a:p>
        </p:txBody>
      </p:sp>
      <p:sp>
        <p:nvSpPr>
          <p:cNvPr id="330" name="Google Shape;330;p54"/>
          <p:cNvSpPr txBox="1"/>
          <p:nvPr/>
        </p:nvSpPr>
        <p:spPr>
          <a:xfrm>
            <a:off x="3349200" y="1432650"/>
            <a:ext cx="2445600" cy="400200"/>
          </a:xfrm>
          <a:prstGeom prst="rect">
            <a:avLst/>
          </a:prstGeom>
          <a:solidFill>
            <a:schemeClr val="accent6"/>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nl"/>
              <a:t>Legal basis to share data</a:t>
            </a:r>
            <a:endParaRPr/>
          </a:p>
        </p:txBody>
      </p:sp>
      <p:sp>
        <p:nvSpPr>
          <p:cNvPr id="331" name="Google Shape;331;p54"/>
          <p:cNvSpPr txBox="1"/>
          <p:nvPr/>
        </p:nvSpPr>
        <p:spPr>
          <a:xfrm>
            <a:off x="621950" y="1449625"/>
            <a:ext cx="2445600" cy="400200"/>
          </a:xfrm>
          <a:prstGeom prst="rect">
            <a:avLst/>
          </a:prstGeom>
          <a:solidFill>
            <a:schemeClr val="accent4"/>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nl"/>
              <a:t>D</a:t>
            </a:r>
            <a:r>
              <a:rPr lang="nl"/>
              <a:t>ata are </a:t>
            </a:r>
            <a:r>
              <a:rPr lang="nl" u="sng"/>
              <a:t>fully</a:t>
            </a:r>
            <a:r>
              <a:rPr lang="nl"/>
              <a:t> anonymous</a:t>
            </a:r>
            <a:endParaRPr/>
          </a:p>
        </p:txBody>
      </p:sp>
      <p:sp>
        <p:nvSpPr>
          <p:cNvPr id="332" name="Google Shape;332;p54"/>
          <p:cNvSpPr txBox="1"/>
          <p:nvPr/>
        </p:nvSpPr>
        <p:spPr>
          <a:xfrm>
            <a:off x="3349200" y="3634000"/>
            <a:ext cx="2445600" cy="153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nl" sz="1100"/>
              <a:t>Share with restrictions, e.g.:</a:t>
            </a:r>
            <a:endParaRPr sz="1100"/>
          </a:p>
          <a:p>
            <a:pPr indent="-298450" lvl="0" marL="457200" rtl="0" algn="l">
              <a:spcBef>
                <a:spcPts val="0"/>
              </a:spcBef>
              <a:spcAft>
                <a:spcPts val="0"/>
              </a:spcAft>
              <a:buSzPts val="1100"/>
              <a:buChar char="●"/>
            </a:pPr>
            <a:r>
              <a:rPr lang="nl" sz="1100"/>
              <a:t>Data repository with restricted access option</a:t>
            </a:r>
            <a:endParaRPr sz="1100"/>
          </a:p>
          <a:p>
            <a:pPr indent="-298450" lvl="0" marL="457200" rtl="0" algn="l">
              <a:spcBef>
                <a:spcPts val="0"/>
              </a:spcBef>
              <a:spcAft>
                <a:spcPts val="0"/>
              </a:spcAft>
              <a:buSzPts val="1100"/>
              <a:buChar char="●"/>
            </a:pPr>
            <a:r>
              <a:rPr lang="nl" sz="1100"/>
              <a:t>Add requestor to infrastructure (no data transfer)</a:t>
            </a:r>
            <a:br>
              <a:rPr lang="nl" sz="1100"/>
            </a:br>
            <a:endParaRPr sz="1100"/>
          </a:p>
          <a:p>
            <a:pPr indent="0" lvl="0" marL="0" rtl="0" algn="l">
              <a:spcBef>
                <a:spcPts val="0"/>
              </a:spcBef>
              <a:spcAft>
                <a:spcPts val="0"/>
              </a:spcAft>
              <a:buNone/>
            </a:pPr>
            <a:r>
              <a:rPr b="1" lang="nl" sz="1100"/>
              <a:t>+ all other options → </a:t>
            </a:r>
            <a:endParaRPr b="1" sz="1100"/>
          </a:p>
        </p:txBody>
      </p:sp>
      <p:pic>
        <p:nvPicPr>
          <p:cNvPr id="333" name="Google Shape;333;p54"/>
          <p:cNvPicPr preferRelativeResize="0"/>
          <p:nvPr/>
        </p:nvPicPr>
        <p:blipFill>
          <a:blip r:embed="rId3">
            <a:alphaModFix/>
          </a:blip>
          <a:stretch>
            <a:fillRect/>
          </a:stretch>
        </p:blipFill>
        <p:spPr>
          <a:xfrm>
            <a:off x="942913" y="1902450"/>
            <a:ext cx="1803679" cy="1808200"/>
          </a:xfrm>
          <a:prstGeom prst="rect">
            <a:avLst/>
          </a:prstGeom>
          <a:noFill/>
          <a:ln>
            <a:noFill/>
          </a:ln>
        </p:spPr>
      </p:pic>
      <p:pic>
        <p:nvPicPr>
          <p:cNvPr id="334" name="Google Shape;334;p54"/>
          <p:cNvPicPr preferRelativeResize="0"/>
          <p:nvPr/>
        </p:nvPicPr>
        <p:blipFill>
          <a:blip r:embed="rId4">
            <a:alphaModFix/>
          </a:blip>
          <a:stretch>
            <a:fillRect/>
          </a:stretch>
        </p:blipFill>
        <p:spPr>
          <a:xfrm>
            <a:off x="3670175" y="1902450"/>
            <a:ext cx="1803679" cy="1808200"/>
          </a:xfrm>
          <a:prstGeom prst="rect">
            <a:avLst/>
          </a:prstGeom>
          <a:noFill/>
          <a:ln>
            <a:noFill/>
          </a:ln>
        </p:spPr>
      </p:pic>
      <p:pic>
        <p:nvPicPr>
          <p:cNvPr id="335" name="Google Shape;335;p54"/>
          <p:cNvPicPr preferRelativeResize="0"/>
          <p:nvPr/>
        </p:nvPicPr>
        <p:blipFill>
          <a:blip r:embed="rId5">
            <a:alphaModFix/>
          </a:blip>
          <a:stretch>
            <a:fillRect/>
          </a:stretch>
        </p:blipFill>
        <p:spPr>
          <a:xfrm>
            <a:off x="6359525" y="1902450"/>
            <a:ext cx="1817286" cy="18082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3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2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2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3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2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p55"/>
          <p:cNvSpPr txBox="1"/>
          <p:nvPr>
            <p:ph type="title"/>
          </p:nvPr>
        </p:nvSpPr>
        <p:spPr>
          <a:xfrm>
            <a:off x="311700" y="372500"/>
            <a:ext cx="8520600" cy="733500"/>
          </a:xfrm>
          <a:prstGeom prst="rect">
            <a:avLst/>
          </a:prstGeom>
          <a:solidFill>
            <a:schemeClr val="accent4"/>
          </a:solidFill>
        </p:spPr>
        <p:txBody>
          <a:bodyPr anchorCtr="0" anchor="b" bIns="91425" lIns="91425" spcFirstLastPara="1" rIns="91425" wrap="square" tIns="91425">
            <a:normAutofit/>
          </a:bodyPr>
          <a:lstStyle/>
          <a:p>
            <a:pPr indent="0" lvl="0" marL="0" rtl="0" algn="l">
              <a:spcBef>
                <a:spcPts val="0"/>
              </a:spcBef>
              <a:spcAft>
                <a:spcPts val="0"/>
              </a:spcAft>
              <a:buNone/>
            </a:pPr>
            <a:r>
              <a:rPr lang="nl"/>
              <a:t>Repositories to deposit (neuro)data</a:t>
            </a:r>
            <a:endParaRPr/>
          </a:p>
        </p:txBody>
      </p:sp>
      <p:pic>
        <p:nvPicPr>
          <p:cNvPr id="341" name="Google Shape;341;p55"/>
          <p:cNvPicPr preferRelativeResize="0"/>
          <p:nvPr/>
        </p:nvPicPr>
        <p:blipFill>
          <a:blip r:embed="rId3">
            <a:alphaModFix/>
          </a:blip>
          <a:stretch>
            <a:fillRect/>
          </a:stretch>
        </p:blipFill>
        <p:spPr>
          <a:xfrm>
            <a:off x="427300" y="1403050"/>
            <a:ext cx="2762250" cy="723900"/>
          </a:xfrm>
          <a:prstGeom prst="rect">
            <a:avLst/>
          </a:prstGeom>
          <a:noFill/>
          <a:ln>
            <a:noFill/>
          </a:ln>
        </p:spPr>
      </p:pic>
      <p:pic>
        <p:nvPicPr>
          <p:cNvPr id="342" name="Google Shape;342;p55"/>
          <p:cNvPicPr preferRelativeResize="0"/>
          <p:nvPr/>
        </p:nvPicPr>
        <p:blipFill>
          <a:blip r:embed="rId4">
            <a:alphaModFix/>
          </a:blip>
          <a:stretch>
            <a:fillRect/>
          </a:stretch>
        </p:blipFill>
        <p:spPr>
          <a:xfrm>
            <a:off x="427288" y="2305050"/>
            <a:ext cx="2257425" cy="533400"/>
          </a:xfrm>
          <a:prstGeom prst="rect">
            <a:avLst/>
          </a:prstGeom>
          <a:noFill/>
          <a:ln>
            <a:noFill/>
          </a:ln>
        </p:spPr>
      </p:pic>
      <p:pic>
        <p:nvPicPr>
          <p:cNvPr id="343" name="Google Shape;343;p55"/>
          <p:cNvPicPr preferRelativeResize="0"/>
          <p:nvPr/>
        </p:nvPicPr>
        <p:blipFill>
          <a:blip r:embed="rId5">
            <a:alphaModFix/>
          </a:blip>
          <a:stretch>
            <a:fillRect/>
          </a:stretch>
        </p:blipFill>
        <p:spPr>
          <a:xfrm>
            <a:off x="2860125" y="2632123"/>
            <a:ext cx="708969" cy="1131787"/>
          </a:xfrm>
          <a:prstGeom prst="rect">
            <a:avLst/>
          </a:prstGeom>
          <a:noFill/>
          <a:ln>
            <a:noFill/>
          </a:ln>
        </p:spPr>
      </p:pic>
      <p:pic>
        <p:nvPicPr>
          <p:cNvPr id="344" name="Google Shape;344;p55"/>
          <p:cNvPicPr preferRelativeResize="0"/>
          <p:nvPr/>
        </p:nvPicPr>
        <p:blipFill>
          <a:blip r:embed="rId6">
            <a:alphaModFix/>
          </a:blip>
          <a:stretch>
            <a:fillRect/>
          </a:stretch>
        </p:blipFill>
        <p:spPr>
          <a:xfrm>
            <a:off x="427300" y="3316225"/>
            <a:ext cx="781050" cy="447675"/>
          </a:xfrm>
          <a:prstGeom prst="rect">
            <a:avLst/>
          </a:prstGeom>
          <a:noFill/>
          <a:ln>
            <a:noFill/>
          </a:ln>
        </p:spPr>
      </p:pic>
      <p:pic>
        <p:nvPicPr>
          <p:cNvPr id="345" name="Google Shape;345;p55"/>
          <p:cNvPicPr preferRelativeResize="0"/>
          <p:nvPr/>
        </p:nvPicPr>
        <p:blipFill>
          <a:blip r:embed="rId7">
            <a:alphaModFix/>
          </a:blip>
          <a:stretch>
            <a:fillRect/>
          </a:stretch>
        </p:blipFill>
        <p:spPr>
          <a:xfrm>
            <a:off x="1270263" y="3316225"/>
            <a:ext cx="1076325" cy="409575"/>
          </a:xfrm>
          <a:prstGeom prst="rect">
            <a:avLst/>
          </a:prstGeom>
          <a:noFill/>
          <a:ln>
            <a:noFill/>
          </a:ln>
        </p:spPr>
      </p:pic>
      <p:pic>
        <p:nvPicPr>
          <p:cNvPr id="346" name="Google Shape;346;p55"/>
          <p:cNvPicPr preferRelativeResize="0"/>
          <p:nvPr/>
        </p:nvPicPr>
        <p:blipFill>
          <a:blip r:embed="rId8">
            <a:alphaModFix/>
          </a:blip>
          <a:stretch>
            <a:fillRect/>
          </a:stretch>
        </p:blipFill>
        <p:spPr>
          <a:xfrm>
            <a:off x="427300" y="3819850"/>
            <a:ext cx="3696325" cy="679918"/>
          </a:xfrm>
          <a:prstGeom prst="rect">
            <a:avLst/>
          </a:prstGeom>
          <a:noFill/>
          <a:ln>
            <a:noFill/>
          </a:ln>
        </p:spPr>
      </p:pic>
      <p:pic>
        <p:nvPicPr>
          <p:cNvPr id="347" name="Google Shape;347;p55"/>
          <p:cNvPicPr preferRelativeResize="0"/>
          <p:nvPr/>
        </p:nvPicPr>
        <p:blipFill>
          <a:blip r:embed="rId9">
            <a:alphaModFix/>
          </a:blip>
          <a:stretch>
            <a:fillRect/>
          </a:stretch>
        </p:blipFill>
        <p:spPr>
          <a:xfrm>
            <a:off x="311700" y="4555725"/>
            <a:ext cx="3696325" cy="404573"/>
          </a:xfrm>
          <a:prstGeom prst="rect">
            <a:avLst/>
          </a:prstGeom>
          <a:noFill/>
          <a:ln>
            <a:noFill/>
          </a:ln>
        </p:spPr>
      </p:pic>
      <p:pic>
        <p:nvPicPr>
          <p:cNvPr id="348" name="Google Shape;348;p55"/>
          <p:cNvPicPr preferRelativeResize="0"/>
          <p:nvPr/>
        </p:nvPicPr>
        <p:blipFill>
          <a:blip r:embed="rId10">
            <a:alphaModFix/>
          </a:blip>
          <a:stretch>
            <a:fillRect/>
          </a:stretch>
        </p:blipFill>
        <p:spPr>
          <a:xfrm>
            <a:off x="3252075" y="1425050"/>
            <a:ext cx="2106904" cy="679925"/>
          </a:xfrm>
          <a:prstGeom prst="rect">
            <a:avLst/>
          </a:prstGeom>
          <a:noFill/>
          <a:ln>
            <a:noFill/>
          </a:ln>
        </p:spPr>
      </p:pic>
      <p:pic>
        <p:nvPicPr>
          <p:cNvPr id="349" name="Google Shape;349;p55"/>
          <p:cNvPicPr preferRelativeResize="0"/>
          <p:nvPr/>
        </p:nvPicPr>
        <p:blipFill>
          <a:blip r:embed="rId11">
            <a:alphaModFix/>
          </a:blip>
          <a:stretch>
            <a:fillRect/>
          </a:stretch>
        </p:blipFill>
        <p:spPr>
          <a:xfrm>
            <a:off x="6066550" y="1445913"/>
            <a:ext cx="1724025" cy="638175"/>
          </a:xfrm>
          <a:prstGeom prst="rect">
            <a:avLst/>
          </a:prstGeom>
          <a:noFill/>
          <a:ln>
            <a:noFill/>
          </a:ln>
        </p:spPr>
      </p:pic>
      <p:pic>
        <p:nvPicPr>
          <p:cNvPr id="350" name="Google Shape;350;p55"/>
          <p:cNvPicPr preferRelativeResize="0"/>
          <p:nvPr/>
        </p:nvPicPr>
        <p:blipFill rotWithShape="1">
          <a:blip r:embed="rId12">
            <a:alphaModFix/>
          </a:blip>
          <a:srcRect b="0" l="576" r="0" t="0"/>
          <a:stretch/>
        </p:blipFill>
        <p:spPr>
          <a:xfrm>
            <a:off x="5885537" y="2281550"/>
            <a:ext cx="2086056" cy="679925"/>
          </a:xfrm>
          <a:prstGeom prst="rect">
            <a:avLst/>
          </a:prstGeom>
          <a:noFill/>
          <a:ln>
            <a:noFill/>
          </a:ln>
        </p:spPr>
      </p:pic>
      <p:pic>
        <p:nvPicPr>
          <p:cNvPr id="351" name="Google Shape;351;p55"/>
          <p:cNvPicPr preferRelativeResize="0"/>
          <p:nvPr/>
        </p:nvPicPr>
        <p:blipFill>
          <a:blip r:embed="rId13">
            <a:alphaModFix/>
          </a:blip>
          <a:stretch>
            <a:fillRect/>
          </a:stretch>
        </p:blipFill>
        <p:spPr>
          <a:xfrm>
            <a:off x="6061788" y="3130538"/>
            <a:ext cx="1733550" cy="590550"/>
          </a:xfrm>
          <a:prstGeom prst="rect">
            <a:avLst/>
          </a:prstGeom>
          <a:noFill/>
          <a:ln>
            <a:noFill/>
          </a:ln>
        </p:spPr>
      </p:pic>
      <p:pic>
        <p:nvPicPr>
          <p:cNvPr id="352" name="Google Shape;352;p55"/>
          <p:cNvPicPr preferRelativeResize="0"/>
          <p:nvPr/>
        </p:nvPicPr>
        <p:blipFill>
          <a:blip r:embed="rId14">
            <a:alphaModFix/>
          </a:blip>
          <a:stretch>
            <a:fillRect/>
          </a:stretch>
        </p:blipFill>
        <p:spPr>
          <a:xfrm>
            <a:off x="5425425" y="3950350"/>
            <a:ext cx="3291325" cy="100994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p56"/>
          <p:cNvSpPr txBox="1"/>
          <p:nvPr>
            <p:ph type="title"/>
          </p:nvPr>
        </p:nvSpPr>
        <p:spPr>
          <a:xfrm>
            <a:off x="311700" y="372500"/>
            <a:ext cx="8520600" cy="733500"/>
          </a:xfrm>
          <a:prstGeom prst="rect">
            <a:avLst/>
          </a:prstGeom>
          <a:solidFill>
            <a:schemeClr val="accent6"/>
          </a:solidFill>
        </p:spPr>
        <p:txBody>
          <a:bodyPr anchorCtr="0" anchor="b" bIns="91425" lIns="91425" spcFirstLastPara="1" rIns="91425" wrap="square" tIns="91425">
            <a:normAutofit/>
          </a:bodyPr>
          <a:lstStyle/>
          <a:p>
            <a:pPr indent="0" lvl="0" marL="0" rtl="0" algn="l">
              <a:spcBef>
                <a:spcPts val="0"/>
              </a:spcBef>
              <a:spcAft>
                <a:spcPts val="0"/>
              </a:spcAft>
              <a:buNone/>
            </a:pPr>
            <a:r>
              <a:rPr lang="nl"/>
              <a:t>Sharing with access restrictions</a:t>
            </a:r>
            <a:endParaRPr/>
          </a:p>
        </p:txBody>
      </p:sp>
      <p:sp>
        <p:nvSpPr>
          <p:cNvPr id="358" name="Google Shape;358;p56"/>
          <p:cNvSpPr txBox="1"/>
          <p:nvPr/>
        </p:nvSpPr>
        <p:spPr>
          <a:xfrm>
            <a:off x="3247800" y="4647600"/>
            <a:ext cx="5896200" cy="4959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Clr>
                <a:schemeClr val="dk1"/>
              </a:buClr>
              <a:buSzPts val="1100"/>
              <a:buFont typeface="Arial"/>
              <a:buNone/>
            </a:pPr>
            <a:r>
              <a:rPr lang="nl" sz="1000" u="sng">
                <a:solidFill>
                  <a:schemeClr val="hlink"/>
                </a:solidFill>
                <a:hlinkClick r:id="rId3"/>
              </a:rPr>
              <a:t>https://open-brain-consent.readthedocs.io/en/latest/gdpr/data_user_agreement.html</a:t>
            </a:r>
            <a:r>
              <a:rPr lang="nl" sz="1000"/>
              <a:t> </a:t>
            </a:r>
            <a:endParaRPr sz="1000"/>
          </a:p>
        </p:txBody>
      </p:sp>
      <p:sp>
        <p:nvSpPr>
          <p:cNvPr id="359" name="Google Shape;359;p56"/>
          <p:cNvSpPr txBox="1"/>
          <p:nvPr>
            <p:ph idx="1" type="body"/>
          </p:nvPr>
        </p:nvSpPr>
        <p:spPr>
          <a:xfrm>
            <a:off x="311700" y="1468825"/>
            <a:ext cx="8520600" cy="3099900"/>
          </a:xfrm>
          <a:prstGeom prst="rect">
            <a:avLst/>
          </a:prstGeom>
        </p:spPr>
        <p:txBody>
          <a:bodyPr anchorCtr="0" anchor="t" bIns="91425" lIns="91425" spcFirstLastPara="1" rIns="91425" wrap="square" tIns="91425">
            <a:normAutofit fontScale="92500" lnSpcReduction="20000"/>
          </a:bodyPr>
          <a:lstStyle/>
          <a:p>
            <a:pPr indent="0" lvl="0" marL="0" rtl="0" algn="l">
              <a:spcBef>
                <a:spcPts val="0"/>
              </a:spcBef>
              <a:spcAft>
                <a:spcPts val="0"/>
              </a:spcAft>
              <a:buNone/>
            </a:pPr>
            <a:r>
              <a:rPr lang="nl"/>
              <a:t>Personal data = Protect!</a:t>
            </a:r>
            <a:endParaRPr/>
          </a:p>
          <a:p>
            <a:pPr indent="0" lvl="0" marL="0" rtl="0" algn="l">
              <a:spcBef>
                <a:spcPts val="0"/>
              </a:spcBef>
              <a:spcAft>
                <a:spcPts val="0"/>
              </a:spcAft>
              <a:buNone/>
            </a:pPr>
            <a:r>
              <a:t/>
            </a:r>
            <a:endParaRPr/>
          </a:p>
          <a:p>
            <a:pPr indent="0" lvl="0" marL="0" rtl="0" algn="l">
              <a:spcBef>
                <a:spcPts val="0"/>
              </a:spcBef>
              <a:spcAft>
                <a:spcPts val="0"/>
              </a:spcAft>
              <a:buNone/>
            </a:pPr>
            <a:r>
              <a:rPr lang="nl"/>
              <a:t>Access restrictions:</a:t>
            </a:r>
            <a:endParaRPr/>
          </a:p>
          <a:p>
            <a:pPr indent="-334327" lvl="0" marL="457200" rtl="0" algn="l">
              <a:spcBef>
                <a:spcPts val="0"/>
              </a:spcBef>
              <a:spcAft>
                <a:spcPts val="0"/>
              </a:spcAft>
              <a:buSzPct val="100000"/>
              <a:buChar char="●"/>
            </a:pPr>
            <a:r>
              <a:rPr lang="nl"/>
              <a:t>Data sharing/transfer agreement</a:t>
            </a:r>
            <a:endParaRPr/>
          </a:p>
          <a:p>
            <a:pPr indent="-310832" lvl="1" marL="914400" rtl="0" algn="l">
              <a:spcBef>
                <a:spcPts val="0"/>
              </a:spcBef>
              <a:spcAft>
                <a:spcPts val="0"/>
              </a:spcAft>
              <a:buSzPct val="100000"/>
              <a:buChar char="○"/>
            </a:pPr>
            <a:r>
              <a:rPr lang="nl"/>
              <a:t>Restrict use of the data (e.g., don’t reidentify, no third-party sharing, etc.)</a:t>
            </a:r>
            <a:endParaRPr/>
          </a:p>
          <a:p>
            <a:pPr indent="-310832" lvl="1" marL="914400" rtl="0" algn="l">
              <a:spcBef>
                <a:spcPts val="0"/>
              </a:spcBef>
              <a:spcAft>
                <a:spcPts val="0"/>
              </a:spcAft>
              <a:buSzPct val="100000"/>
              <a:buChar char="○"/>
            </a:pPr>
            <a:r>
              <a:rPr lang="nl"/>
              <a:t>Mandatory when sharing outside EEA, possibly also within EEA</a:t>
            </a:r>
            <a:endParaRPr/>
          </a:p>
          <a:p>
            <a:pPr indent="-310832" lvl="1" marL="914400" rtl="0" algn="l">
              <a:spcBef>
                <a:spcPts val="0"/>
              </a:spcBef>
              <a:spcAft>
                <a:spcPts val="0"/>
              </a:spcAft>
              <a:buSzPct val="100000"/>
              <a:buChar char="○"/>
            </a:pPr>
            <a:r>
              <a:rPr lang="nl"/>
              <a:t>Always discuss with legal department + authorized person has to sign!</a:t>
            </a:r>
            <a:endParaRPr/>
          </a:p>
          <a:p>
            <a:pPr indent="-334327" lvl="0" marL="457200" rtl="0" algn="l">
              <a:spcBef>
                <a:spcPts val="0"/>
              </a:spcBef>
              <a:spcAft>
                <a:spcPts val="0"/>
              </a:spcAft>
              <a:buSzPct val="100000"/>
              <a:buChar char="●"/>
            </a:pPr>
            <a:r>
              <a:rPr lang="nl"/>
              <a:t>Possible other restrictions:</a:t>
            </a:r>
            <a:endParaRPr/>
          </a:p>
          <a:p>
            <a:pPr indent="-310832" lvl="1" marL="914400" rtl="0" algn="l">
              <a:spcBef>
                <a:spcPts val="0"/>
              </a:spcBef>
              <a:spcAft>
                <a:spcPts val="0"/>
              </a:spcAft>
              <a:buSzPct val="100000"/>
              <a:buChar char="○"/>
            </a:pPr>
            <a:r>
              <a:rPr lang="nl"/>
              <a:t>Research proposal</a:t>
            </a:r>
            <a:endParaRPr/>
          </a:p>
          <a:p>
            <a:pPr indent="-310832" lvl="1" marL="914400" rtl="0" algn="l">
              <a:spcBef>
                <a:spcPts val="0"/>
              </a:spcBef>
              <a:spcAft>
                <a:spcPts val="0"/>
              </a:spcAft>
              <a:buSzPct val="100000"/>
              <a:buChar char="○"/>
            </a:pPr>
            <a:r>
              <a:rPr lang="nl"/>
              <a:t>Affiliation with research institute</a:t>
            </a:r>
            <a:endParaRPr/>
          </a:p>
          <a:p>
            <a:pPr indent="-310832" lvl="1" marL="914400" rtl="0" algn="l">
              <a:spcBef>
                <a:spcPts val="0"/>
              </a:spcBef>
              <a:spcAft>
                <a:spcPts val="0"/>
              </a:spcAft>
              <a:buSzPct val="100000"/>
              <a:buChar char="○"/>
            </a:pPr>
            <a:r>
              <a:rPr lang="nl"/>
              <a:t>Agree to data use agreement (custom license)</a:t>
            </a:r>
            <a:endParaRPr/>
          </a:p>
          <a:p>
            <a:pPr indent="-310832" lvl="1" marL="914400" rtl="0" algn="l">
              <a:spcBef>
                <a:spcPts val="0"/>
              </a:spcBef>
              <a:spcAft>
                <a:spcPts val="0"/>
              </a:spcAft>
              <a:buSzPct val="100000"/>
              <a:buChar char="○"/>
            </a:pPr>
            <a:r>
              <a:rPr lang="nl"/>
              <a:t>Embargo</a:t>
            </a:r>
            <a:endParaRPr/>
          </a:p>
          <a:p>
            <a:pPr indent="-310832" lvl="1" marL="914400" rtl="0" algn="l">
              <a:spcBef>
                <a:spcPts val="0"/>
              </a:spcBef>
              <a:spcAft>
                <a:spcPts val="0"/>
              </a:spcAft>
              <a:buSzPct val="100000"/>
              <a:buChar char="○"/>
            </a:pPr>
            <a:r>
              <a:rPr lang="nl"/>
              <a:t>Etc.</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59">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59">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59">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59">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59">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59">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59">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59">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59">
                                            <p:txEl>
                                              <p:pRg end="8" st="8"/>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59">
                                            <p:txEl>
                                              <p:pRg end="9" st="9"/>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59">
                                            <p:txEl>
                                              <p:pRg end="10" st="1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59">
                                            <p:txEl>
                                              <p:pRg end="11" st="1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59">
                                            <p:txEl>
                                              <p:pRg end="12" st="12"/>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57"/>
          <p:cNvSpPr txBox="1"/>
          <p:nvPr>
            <p:ph type="title"/>
          </p:nvPr>
        </p:nvSpPr>
        <p:spPr>
          <a:xfrm>
            <a:off x="311700" y="372500"/>
            <a:ext cx="8520600" cy="733500"/>
          </a:xfrm>
          <a:prstGeom prst="rect">
            <a:avLst/>
          </a:prstGeom>
          <a:solidFill>
            <a:schemeClr val="dk1"/>
          </a:solidFill>
        </p:spPr>
        <p:txBody>
          <a:bodyPr anchorCtr="0" anchor="b" bIns="91425" lIns="91425" spcFirstLastPara="1" rIns="91425" wrap="square" tIns="91425">
            <a:normAutofit/>
          </a:bodyPr>
          <a:lstStyle/>
          <a:p>
            <a:pPr indent="0" lvl="0" marL="0" rtl="0" algn="l">
              <a:spcBef>
                <a:spcPts val="0"/>
              </a:spcBef>
              <a:spcAft>
                <a:spcPts val="0"/>
              </a:spcAft>
              <a:buNone/>
            </a:pPr>
            <a:r>
              <a:rPr lang="nl"/>
              <a:t>Derived data sharing</a:t>
            </a:r>
            <a:endParaRPr/>
          </a:p>
        </p:txBody>
      </p:sp>
      <p:pic>
        <p:nvPicPr>
          <p:cNvPr id="365" name="Google Shape;365;p57"/>
          <p:cNvPicPr preferRelativeResize="0"/>
          <p:nvPr/>
        </p:nvPicPr>
        <p:blipFill>
          <a:blip r:embed="rId3">
            <a:alphaModFix/>
          </a:blip>
          <a:stretch>
            <a:fillRect/>
          </a:stretch>
        </p:blipFill>
        <p:spPr>
          <a:xfrm>
            <a:off x="380188" y="1412613"/>
            <a:ext cx="4924425" cy="1838325"/>
          </a:xfrm>
          <a:prstGeom prst="rect">
            <a:avLst/>
          </a:prstGeom>
          <a:noFill/>
          <a:ln>
            <a:noFill/>
          </a:ln>
        </p:spPr>
      </p:pic>
      <p:pic>
        <p:nvPicPr>
          <p:cNvPr id="366" name="Google Shape;366;p57"/>
          <p:cNvPicPr preferRelativeResize="0"/>
          <p:nvPr/>
        </p:nvPicPr>
        <p:blipFill>
          <a:blip r:embed="rId4">
            <a:alphaModFix/>
          </a:blip>
          <a:stretch>
            <a:fillRect/>
          </a:stretch>
        </p:blipFill>
        <p:spPr>
          <a:xfrm>
            <a:off x="1952225" y="3557575"/>
            <a:ext cx="1227159" cy="269975"/>
          </a:xfrm>
          <a:prstGeom prst="rect">
            <a:avLst/>
          </a:prstGeom>
          <a:noFill/>
          <a:ln>
            <a:noFill/>
          </a:ln>
        </p:spPr>
      </p:pic>
      <p:pic>
        <p:nvPicPr>
          <p:cNvPr id="367" name="Google Shape;367;p57"/>
          <p:cNvPicPr preferRelativeResize="0"/>
          <p:nvPr/>
        </p:nvPicPr>
        <p:blipFill>
          <a:blip r:embed="rId5">
            <a:alphaModFix/>
          </a:blip>
          <a:stretch>
            <a:fillRect/>
          </a:stretch>
        </p:blipFill>
        <p:spPr>
          <a:xfrm>
            <a:off x="4106938" y="3664925"/>
            <a:ext cx="2257425" cy="533400"/>
          </a:xfrm>
          <a:prstGeom prst="rect">
            <a:avLst/>
          </a:prstGeom>
          <a:noFill/>
          <a:ln>
            <a:noFill/>
          </a:ln>
        </p:spPr>
      </p:pic>
      <p:pic>
        <p:nvPicPr>
          <p:cNvPr id="368" name="Google Shape;368;p57"/>
          <p:cNvPicPr preferRelativeResize="0"/>
          <p:nvPr/>
        </p:nvPicPr>
        <p:blipFill>
          <a:blip r:embed="rId6">
            <a:alphaModFix/>
          </a:blip>
          <a:stretch>
            <a:fillRect/>
          </a:stretch>
        </p:blipFill>
        <p:spPr>
          <a:xfrm>
            <a:off x="5747125" y="2448975"/>
            <a:ext cx="2106904" cy="6799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p58"/>
          <p:cNvSpPr txBox="1"/>
          <p:nvPr>
            <p:ph idx="1" type="body"/>
          </p:nvPr>
        </p:nvSpPr>
        <p:spPr>
          <a:xfrm>
            <a:off x="311700" y="1380300"/>
            <a:ext cx="8520600" cy="4035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nl" sz="1400">
                <a:solidFill>
                  <a:srgbClr val="3F3F3F"/>
                </a:solidFill>
              </a:rPr>
              <a:t>Send code to data → run code locally → return results only</a:t>
            </a:r>
            <a:endParaRPr sz="1400">
              <a:solidFill>
                <a:srgbClr val="3F3F3F"/>
              </a:solidFill>
            </a:endParaRPr>
          </a:p>
        </p:txBody>
      </p:sp>
      <p:sp>
        <p:nvSpPr>
          <p:cNvPr id="374" name="Google Shape;374;p58"/>
          <p:cNvSpPr txBox="1"/>
          <p:nvPr>
            <p:ph type="title"/>
          </p:nvPr>
        </p:nvSpPr>
        <p:spPr>
          <a:xfrm>
            <a:off x="311700" y="372500"/>
            <a:ext cx="8520600" cy="733500"/>
          </a:xfrm>
          <a:prstGeom prst="rect">
            <a:avLst/>
          </a:prstGeom>
          <a:solidFill>
            <a:schemeClr val="dk1"/>
          </a:solidFill>
        </p:spPr>
        <p:txBody>
          <a:bodyPr anchorCtr="0" anchor="b" bIns="91425" lIns="91425" spcFirstLastPara="1" rIns="91425" wrap="square" tIns="91425">
            <a:normAutofit/>
          </a:bodyPr>
          <a:lstStyle/>
          <a:p>
            <a:pPr indent="0" lvl="0" marL="0" rtl="0" algn="l">
              <a:spcBef>
                <a:spcPts val="0"/>
              </a:spcBef>
              <a:spcAft>
                <a:spcPts val="0"/>
              </a:spcAft>
              <a:buNone/>
            </a:pPr>
            <a:r>
              <a:rPr lang="nl"/>
              <a:t>(Federated) Code to data</a:t>
            </a:r>
            <a:endParaRPr/>
          </a:p>
        </p:txBody>
      </p:sp>
      <p:pic>
        <p:nvPicPr>
          <p:cNvPr id="375" name="Google Shape;375;p58"/>
          <p:cNvPicPr preferRelativeResize="0"/>
          <p:nvPr/>
        </p:nvPicPr>
        <p:blipFill rotWithShape="1">
          <a:blip r:embed="rId3">
            <a:alphaModFix/>
          </a:blip>
          <a:srcRect b="8908" l="0" r="0" t="0"/>
          <a:stretch/>
        </p:blipFill>
        <p:spPr>
          <a:xfrm>
            <a:off x="311700" y="2121500"/>
            <a:ext cx="3623926" cy="2429525"/>
          </a:xfrm>
          <a:prstGeom prst="rect">
            <a:avLst/>
          </a:prstGeom>
          <a:noFill/>
          <a:ln>
            <a:noFill/>
          </a:ln>
        </p:spPr>
      </p:pic>
      <p:sp>
        <p:nvSpPr>
          <p:cNvPr id="376" name="Google Shape;376;p58"/>
          <p:cNvSpPr txBox="1"/>
          <p:nvPr>
            <p:ph idx="1" type="body"/>
          </p:nvPr>
        </p:nvSpPr>
        <p:spPr>
          <a:xfrm>
            <a:off x="3887625" y="2121500"/>
            <a:ext cx="4944600" cy="26100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l" sz="1400">
                <a:solidFill>
                  <a:srgbClr val="3F3F3F"/>
                </a:solidFill>
              </a:rPr>
              <a:t>Federated/distributed analysis:</a:t>
            </a:r>
            <a:br>
              <a:rPr lang="nl" sz="1400">
                <a:solidFill>
                  <a:srgbClr val="3F3F3F"/>
                </a:solidFill>
              </a:rPr>
            </a:br>
            <a:r>
              <a:rPr lang="nl" sz="1400">
                <a:solidFill>
                  <a:srgbClr val="3F3F3F"/>
                </a:solidFill>
              </a:rPr>
              <a:t>Model trained partly locally, each run updating the aggregated model. </a:t>
            </a:r>
            <a:endParaRPr sz="1400">
              <a:solidFill>
                <a:srgbClr val="3F3F3F"/>
              </a:solidFill>
            </a:endParaRPr>
          </a:p>
          <a:p>
            <a:pPr indent="0" lvl="0" marL="0" rtl="0" algn="l">
              <a:spcBef>
                <a:spcPts val="1200"/>
              </a:spcBef>
              <a:spcAft>
                <a:spcPts val="0"/>
              </a:spcAft>
              <a:buNone/>
            </a:pPr>
            <a:r>
              <a:rPr lang="nl" sz="1400">
                <a:solidFill>
                  <a:srgbClr val="3F3F3F"/>
                </a:solidFill>
              </a:rPr>
              <a:t>Examples:</a:t>
            </a:r>
            <a:endParaRPr sz="1400">
              <a:solidFill>
                <a:srgbClr val="3F3F3F"/>
              </a:solidFill>
            </a:endParaRPr>
          </a:p>
          <a:p>
            <a:pPr indent="-317500" lvl="0" marL="457200" rtl="0" algn="l">
              <a:lnSpc>
                <a:spcPct val="100000"/>
              </a:lnSpc>
              <a:spcBef>
                <a:spcPts val="1200"/>
              </a:spcBef>
              <a:spcAft>
                <a:spcPts val="0"/>
              </a:spcAft>
              <a:buClr>
                <a:schemeClr val="accent1"/>
              </a:buClr>
              <a:buSzPts val="1400"/>
              <a:buFont typeface="Arial"/>
              <a:buChar char="●"/>
            </a:pPr>
            <a:r>
              <a:rPr lang="nl" sz="1400" u="sng">
                <a:solidFill>
                  <a:schemeClr val="hlink"/>
                </a:solidFill>
                <a:hlinkClick r:id="rId4"/>
              </a:rPr>
              <a:t>DataShield</a:t>
            </a:r>
            <a:endParaRPr sz="1400">
              <a:solidFill>
                <a:srgbClr val="3F3F3F"/>
              </a:solidFill>
            </a:endParaRPr>
          </a:p>
          <a:p>
            <a:pPr indent="-317500" lvl="0" marL="457200" rtl="0" algn="l">
              <a:lnSpc>
                <a:spcPct val="100000"/>
              </a:lnSpc>
              <a:spcBef>
                <a:spcPts val="0"/>
              </a:spcBef>
              <a:spcAft>
                <a:spcPts val="0"/>
              </a:spcAft>
              <a:buClr>
                <a:schemeClr val="accent1"/>
              </a:buClr>
              <a:buSzPts val="1400"/>
              <a:buFont typeface="Arial"/>
              <a:buChar char="●"/>
            </a:pPr>
            <a:r>
              <a:rPr lang="nl" sz="1400" u="sng">
                <a:solidFill>
                  <a:schemeClr val="accent5"/>
                </a:solidFill>
                <a:hlinkClick r:id="rId5">
                  <a:extLst>
                    <a:ext uri="{A12FA001-AC4F-418D-AE19-62706E023703}">
                      <ahyp:hlinkClr val="tx"/>
                    </a:ext>
                  </a:extLst>
                </a:hlinkClick>
              </a:rPr>
              <a:t>ENIGMA </a:t>
            </a:r>
            <a:r>
              <a:rPr lang="nl" sz="1400">
                <a:solidFill>
                  <a:srgbClr val="3F3F3F"/>
                </a:solidFill>
              </a:rPr>
              <a:t>consortium </a:t>
            </a:r>
            <a:endParaRPr sz="1400">
              <a:solidFill>
                <a:srgbClr val="3F3F3F"/>
              </a:solidFill>
            </a:endParaRPr>
          </a:p>
          <a:p>
            <a:pPr indent="-317500" lvl="0" marL="457200" rtl="0" algn="l">
              <a:lnSpc>
                <a:spcPct val="100000"/>
              </a:lnSpc>
              <a:spcBef>
                <a:spcPts val="0"/>
              </a:spcBef>
              <a:spcAft>
                <a:spcPts val="0"/>
              </a:spcAft>
              <a:buClr>
                <a:schemeClr val="accent1"/>
              </a:buClr>
              <a:buSzPts val="1400"/>
              <a:buFont typeface="Arial"/>
              <a:buChar char="●"/>
            </a:pPr>
            <a:r>
              <a:rPr lang="nl" sz="1400" u="sng">
                <a:solidFill>
                  <a:schemeClr val="accent5"/>
                </a:solidFill>
                <a:hlinkClick r:id="rId6">
                  <a:extLst>
                    <a:ext uri="{A12FA001-AC4F-418D-AE19-62706E023703}">
                      <ahyp:hlinkClr val="tx"/>
                    </a:ext>
                  </a:extLst>
                </a:hlinkClick>
              </a:rPr>
              <a:t>COINSTAC </a:t>
            </a:r>
            <a:endParaRPr sz="1400">
              <a:solidFill>
                <a:srgbClr val="3F3F3F"/>
              </a:solidFill>
            </a:endParaRPr>
          </a:p>
          <a:p>
            <a:pPr indent="-317500" lvl="0" marL="457200" rtl="0" algn="l">
              <a:lnSpc>
                <a:spcPct val="100000"/>
              </a:lnSpc>
              <a:spcBef>
                <a:spcPts val="0"/>
              </a:spcBef>
              <a:spcAft>
                <a:spcPts val="0"/>
              </a:spcAft>
              <a:buClr>
                <a:schemeClr val="accent1"/>
              </a:buClr>
              <a:buSzPts val="1400"/>
              <a:buFont typeface="Arial"/>
              <a:buChar char="●"/>
            </a:pPr>
            <a:r>
              <a:rPr lang="nl" sz="1400" u="sng">
                <a:solidFill>
                  <a:schemeClr val="accent5"/>
                </a:solidFill>
                <a:hlinkClick r:id="rId7">
                  <a:extLst>
                    <a:ext uri="{A12FA001-AC4F-418D-AE19-62706E023703}">
                      <ahyp:hlinkClr val="tx"/>
                    </a:ext>
                  </a:extLst>
                </a:hlinkClick>
              </a:rPr>
              <a:t>PySyft</a:t>
            </a:r>
            <a:endParaRPr sz="1400">
              <a:solidFill>
                <a:srgbClr val="3F3F3F"/>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75"/>
                                        </p:tgtEl>
                                        <p:attrNameLst>
                                          <p:attrName>style.visibility</p:attrName>
                                        </p:attrNameLst>
                                      </p:cBhvr>
                                      <p:to>
                                        <p:strVal val="visible"/>
                                      </p:to>
                                    </p:set>
                                  </p:childTnLst>
                                </p:cTn>
                              </p:par>
                            </p:childTnLst>
                          </p:cTn>
                        </p:par>
                        <p:par>
                          <p:cTn fill="hold">
                            <p:stCondLst>
                              <p:cond delay="0"/>
                            </p:stCondLst>
                            <p:childTnLst>
                              <p:par>
                                <p:cTn fill="hold" nodeType="afterEffect" presetClass="entr" presetID="1" presetSubtype="0">
                                  <p:stCondLst>
                                    <p:cond delay="0"/>
                                  </p:stCondLst>
                                  <p:childTnLst>
                                    <p:set>
                                      <p:cBhvr>
                                        <p:cTn dur="1" fill="hold">
                                          <p:stCondLst>
                                            <p:cond delay="0"/>
                                          </p:stCondLst>
                                        </p:cTn>
                                        <p:tgtEl>
                                          <p:spTgt spid="376">
                                            <p:txEl>
                                              <p:pRg end="0" st="0"/>
                                            </p:txEl>
                                          </p:spTgt>
                                        </p:tgtEl>
                                        <p:attrNameLst>
                                          <p:attrName>style.visibility</p:attrName>
                                        </p:attrNameLst>
                                      </p:cBhvr>
                                      <p:to>
                                        <p:strVal val="visible"/>
                                      </p:to>
                                    </p:set>
                                  </p:childTnLst>
                                </p:cTn>
                              </p:par>
                            </p:childTnLst>
                          </p:cTn>
                        </p:par>
                        <p:par>
                          <p:cTn fill="hold">
                            <p:stCondLst>
                              <p:cond delay="0"/>
                            </p:stCondLst>
                            <p:childTnLst>
                              <p:par>
                                <p:cTn fill="hold" nodeType="afterEffect" presetClass="entr" presetID="1" presetSubtype="0">
                                  <p:stCondLst>
                                    <p:cond delay="0"/>
                                  </p:stCondLst>
                                  <p:childTnLst>
                                    <p:set>
                                      <p:cBhvr>
                                        <p:cTn dur="1" fill="hold">
                                          <p:stCondLst>
                                            <p:cond delay="0"/>
                                          </p:stCondLst>
                                        </p:cTn>
                                        <p:tgtEl>
                                          <p:spTgt spid="376">
                                            <p:txEl>
                                              <p:pRg end="1" st="1"/>
                                            </p:txEl>
                                          </p:spTgt>
                                        </p:tgtEl>
                                        <p:attrNameLst>
                                          <p:attrName>style.visibility</p:attrName>
                                        </p:attrNameLst>
                                      </p:cBhvr>
                                      <p:to>
                                        <p:strVal val="visible"/>
                                      </p:to>
                                    </p:set>
                                  </p:childTnLst>
                                </p:cTn>
                              </p:par>
                            </p:childTnLst>
                          </p:cTn>
                        </p:par>
                        <p:par>
                          <p:cTn fill="hold">
                            <p:stCondLst>
                              <p:cond delay="0"/>
                            </p:stCondLst>
                            <p:childTnLst>
                              <p:par>
                                <p:cTn fill="hold" nodeType="afterEffect" presetClass="entr" presetID="1" presetSubtype="0">
                                  <p:stCondLst>
                                    <p:cond delay="0"/>
                                  </p:stCondLst>
                                  <p:childTnLst>
                                    <p:set>
                                      <p:cBhvr>
                                        <p:cTn dur="1" fill="hold">
                                          <p:stCondLst>
                                            <p:cond delay="0"/>
                                          </p:stCondLst>
                                        </p:cTn>
                                        <p:tgtEl>
                                          <p:spTgt spid="376">
                                            <p:txEl>
                                              <p:pRg end="2" st="2"/>
                                            </p:txEl>
                                          </p:spTgt>
                                        </p:tgtEl>
                                        <p:attrNameLst>
                                          <p:attrName>style.visibility</p:attrName>
                                        </p:attrNameLst>
                                      </p:cBhvr>
                                      <p:to>
                                        <p:strVal val="visible"/>
                                      </p:to>
                                    </p:set>
                                  </p:childTnLst>
                                </p:cTn>
                              </p:par>
                            </p:childTnLst>
                          </p:cTn>
                        </p:par>
                        <p:par>
                          <p:cTn fill="hold">
                            <p:stCondLst>
                              <p:cond delay="0"/>
                            </p:stCondLst>
                            <p:childTnLst>
                              <p:par>
                                <p:cTn fill="hold" nodeType="afterEffect" presetClass="entr" presetID="1" presetSubtype="0">
                                  <p:stCondLst>
                                    <p:cond delay="0"/>
                                  </p:stCondLst>
                                  <p:childTnLst>
                                    <p:set>
                                      <p:cBhvr>
                                        <p:cTn dur="1" fill="hold">
                                          <p:stCondLst>
                                            <p:cond delay="0"/>
                                          </p:stCondLst>
                                        </p:cTn>
                                        <p:tgtEl>
                                          <p:spTgt spid="376">
                                            <p:txEl>
                                              <p:pRg end="3" st="3"/>
                                            </p:txEl>
                                          </p:spTgt>
                                        </p:tgtEl>
                                        <p:attrNameLst>
                                          <p:attrName>style.visibility</p:attrName>
                                        </p:attrNameLst>
                                      </p:cBhvr>
                                      <p:to>
                                        <p:strVal val="visible"/>
                                      </p:to>
                                    </p:set>
                                  </p:childTnLst>
                                </p:cTn>
                              </p:par>
                            </p:childTnLst>
                          </p:cTn>
                        </p:par>
                        <p:par>
                          <p:cTn fill="hold">
                            <p:stCondLst>
                              <p:cond delay="0"/>
                            </p:stCondLst>
                            <p:childTnLst>
                              <p:par>
                                <p:cTn fill="hold" nodeType="afterEffect" presetClass="entr" presetID="1" presetSubtype="0">
                                  <p:stCondLst>
                                    <p:cond delay="0"/>
                                  </p:stCondLst>
                                  <p:childTnLst>
                                    <p:set>
                                      <p:cBhvr>
                                        <p:cTn dur="1" fill="hold">
                                          <p:stCondLst>
                                            <p:cond delay="0"/>
                                          </p:stCondLst>
                                        </p:cTn>
                                        <p:tgtEl>
                                          <p:spTgt spid="376">
                                            <p:txEl>
                                              <p:pRg end="4" st="4"/>
                                            </p:txEl>
                                          </p:spTgt>
                                        </p:tgtEl>
                                        <p:attrNameLst>
                                          <p:attrName>style.visibility</p:attrName>
                                        </p:attrNameLst>
                                      </p:cBhvr>
                                      <p:to>
                                        <p:strVal val="visible"/>
                                      </p:to>
                                    </p:set>
                                  </p:childTnLst>
                                </p:cTn>
                              </p:par>
                            </p:childTnLst>
                          </p:cTn>
                        </p:par>
                        <p:par>
                          <p:cTn fill="hold">
                            <p:stCondLst>
                              <p:cond delay="0"/>
                            </p:stCondLst>
                            <p:childTnLst>
                              <p:par>
                                <p:cTn fill="hold" nodeType="afterEffect" presetClass="entr" presetID="1" presetSubtype="0">
                                  <p:stCondLst>
                                    <p:cond delay="0"/>
                                  </p:stCondLst>
                                  <p:childTnLst>
                                    <p:set>
                                      <p:cBhvr>
                                        <p:cTn dur="1" fill="hold">
                                          <p:stCondLst>
                                            <p:cond delay="0"/>
                                          </p:stCondLst>
                                        </p:cTn>
                                        <p:tgtEl>
                                          <p:spTgt spid="376">
                                            <p:txEl>
                                              <p:pRg end="5" st="5"/>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pic>
        <p:nvPicPr>
          <p:cNvPr id="381" name="Google Shape;381;p59"/>
          <p:cNvPicPr preferRelativeResize="0"/>
          <p:nvPr/>
        </p:nvPicPr>
        <p:blipFill>
          <a:blip r:embed="rId3">
            <a:alphaModFix/>
          </a:blip>
          <a:stretch>
            <a:fillRect/>
          </a:stretch>
        </p:blipFill>
        <p:spPr>
          <a:xfrm>
            <a:off x="1984800" y="1269400"/>
            <a:ext cx="914400" cy="914400"/>
          </a:xfrm>
          <a:prstGeom prst="rect">
            <a:avLst/>
          </a:prstGeom>
          <a:noFill/>
          <a:ln>
            <a:noFill/>
          </a:ln>
        </p:spPr>
      </p:pic>
      <p:sp>
        <p:nvSpPr>
          <p:cNvPr id="382" name="Google Shape;382;p59"/>
          <p:cNvSpPr txBox="1"/>
          <p:nvPr>
            <p:ph idx="1" type="body"/>
          </p:nvPr>
        </p:nvSpPr>
        <p:spPr>
          <a:xfrm>
            <a:off x="311850" y="2183800"/>
            <a:ext cx="4260300" cy="2385000"/>
          </a:xfrm>
          <a:prstGeom prst="rect">
            <a:avLst/>
          </a:prstGeom>
        </p:spPr>
        <p:txBody>
          <a:bodyPr anchorCtr="0" anchor="t" bIns="91425" lIns="91425" spcFirstLastPara="1" rIns="91425" wrap="square" tIns="91425">
            <a:normAutofit/>
          </a:bodyPr>
          <a:lstStyle/>
          <a:p>
            <a:pPr indent="0" lvl="0" marL="0" rtl="0" algn="ctr">
              <a:lnSpc>
                <a:spcPct val="95000"/>
              </a:lnSpc>
              <a:spcBef>
                <a:spcPts val="0"/>
              </a:spcBef>
              <a:spcAft>
                <a:spcPts val="0"/>
              </a:spcAft>
              <a:buNone/>
            </a:pPr>
            <a:r>
              <a:rPr b="1" lang="nl" sz="1700"/>
              <a:t>Synthetic data</a:t>
            </a:r>
            <a:endParaRPr b="1" sz="1700"/>
          </a:p>
          <a:p>
            <a:pPr indent="0" lvl="0" marL="0" rtl="0" algn="l">
              <a:lnSpc>
                <a:spcPct val="95000"/>
              </a:lnSpc>
              <a:spcBef>
                <a:spcPts val="1200"/>
              </a:spcBef>
              <a:spcAft>
                <a:spcPts val="0"/>
              </a:spcAft>
              <a:buNone/>
            </a:pPr>
            <a:r>
              <a:rPr lang="nl" sz="1700"/>
              <a:t>Same data structure, possibly same statistical properties</a:t>
            </a:r>
            <a:endParaRPr sz="1700"/>
          </a:p>
          <a:p>
            <a:pPr indent="-336550" lvl="0" marL="457200" rtl="0" algn="l">
              <a:lnSpc>
                <a:spcPct val="95000"/>
              </a:lnSpc>
              <a:spcBef>
                <a:spcPts val="1200"/>
              </a:spcBef>
              <a:spcAft>
                <a:spcPts val="0"/>
              </a:spcAft>
              <a:buSzPts val="1700"/>
              <a:buChar char="●"/>
            </a:pPr>
            <a:r>
              <a:rPr lang="nl" sz="1700"/>
              <a:t>Many R &amp; Python packages</a:t>
            </a:r>
            <a:endParaRPr sz="1700"/>
          </a:p>
          <a:p>
            <a:pPr indent="-336550" lvl="0" marL="457200" rtl="0" algn="l">
              <a:lnSpc>
                <a:spcPct val="95000"/>
              </a:lnSpc>
              <a:spcBef>
                <a:spcPts val="0"/>
              </a:spcBef>
              <a:spcAft>
                <a:spcPts val="0"/>
              </a:spcAft>
              <a:buSzPts val="1700"/>
              <a:buChar char="●"/>
            </a:pPr>
            <a:r>
              <a:rPr lang="nl" sz="1700"/>
              <a:t>MRI data: see </a:t>
            </a:r>
            <a:r>
              <a:rPr lang="nl" sz="1700" u="sng">
                <a:solidFill>
                  <a:schemeClr val="hlink"/>
                </a:solidFill>
                <a:hlinkClick r:id="rId4"/>
              </a:rPr>
              <a:t>https://brainpower.readthedocs.io/en/latest/simulations.html</a:t>
            </a:r>
            <a:endParaRPr sz="1700"/>
          </a:p>
        </p:txBody>
      </p:sp>
      <p:sp>
        <p:nvSpPr>
          <p:cNvPr id="383" name="Google Shape;383;p59"/>
          <p:cNvSpPr txBox="1"/>
          <p:nvPr>
            <p:ph type="title"/>
          </p:nvPr>
        </p:nvSpPr>
        <p:spPr>
          <a:xfrm>
            <a:off x="311700" y="372500"/>
            <a:ext cx="8520600" cy="733500"/>
          </a:xfrm>
          <a:prstGeom prst="rect">
            <a:avLst/>
          </a:prstGeom>
          <a:solidFill>
            <a:schemeClr val="dk1"/>
          </a:solidFill>
        </p:spPr>
        <p:txBody>
          <a:bodyPr anchorCtr="0" anchor="b" bIns="91425" lIns="91425" spcFirstLastPara="1" rIns="91425" wrap="square" tIns="91425">
            <a:normAutofit/>
          </a:bodyPr>
          <a:lstStyle/>
          <a:p>
            <a:pPr indent="0" lvl="0" marL="0" rtl="0" algn="l">
              <a:spcBef>
                <a:spcPts val="0"/>
              </a:spcBef>
              <a:spcAft>
                <a:spcPts val="0"/>
              </a:spcAft>
              <a:buNone/>
            </a:pPr>
            <a:r>
              <a:rPr lang="nl"/>
              <a:t>Confidential computing, synthetic data</a:t>
            </a:r>
            <a:endParaRPr/>
          </a:p>
        </p:txBody>
      </p:sp>
      <p:sp>
        <p:nvSpPr>
          <p:cNvPr id="384" name="Google Shape;384;p59"/>
          <p:cNvSpPr txBox="1"/>
          <p:nvPr/>
        </p:nvSpPr>
        <p:spPr>
          <a:xfrm>
            <a:off x="4572150" y="2183800"/>
            <a:ext cx="4260300" cy="13560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b="1" lang="nl" sz="1700">
                <a:solidFill>
                  <a:schemeClr val="dk2"/>
                </a:solidFill>
              </a:rPr>
              <a:t>Confidential computing</a:t>
            </a:r>
            <a:endParaRPr b="1" sz="1700">
              <a:solidFill>
                <a:schemeClr val="dk2"/>
              </a:solidFill>
            </a:endParaRPr>
          </a:p>
          <a:p>
            <a:pPr indent="0" lvl="0" marL="0" rtl="0" algn="l">
              <a:lnSpc>
                <a:spcPct val="115000"/>
              </a:lnSpc>
              <a:spcBef>
                <a:spcPts val="1200"/>
              </a:spcBef>
              <a:spcAft>
                <a:spcPts val="0"/>
              </a:spcAft>
              <a:buNone/>
            </a:pPr>
            <a:r>
              <a:rPr lang="nl" sz="1700">
                <a:solidFill>
                  <a:schemeClr val="dk2"/>
                </a:solidFill>
              </a:rPr>
              <a:t>Secure </a:t>
            </a:r>
            <a:r>
              <a:rPr i="1" lang="nl" sz="1700">
                <a:solidFill>
                  <a:schemeClr val="dk2"/>
                </a:solidFill>
              </a:rPr>
              <a:t>analysis</a:t>
            </a:r>
            <a:endParaRPr sz="1700">
              <a:solidFill>
                <a:schemeClr val="dk2"/>
              </a:solidFill>
            </a:endParaRPr>
          </a:p>
          <a:p>
            <a:pPr indent="0" lvl="0" marL="0" rtl="0" algn="l">
              <a:lnSpc>
                <a:spcPct val="115000"/>
              </a:lnSpc>
              <a:spcBef>
                <a:spcPts val="1200"/>
              </a:spcBef>
              <a:spcAft>
                <a:spcPts val="1200"/>
              </a:spcAft>
              <a:buNone/>
            </a:pPr>
            <a:r>
              <a:rPr lang="nl" sz="1700">
                <a:solidFill>
                  <a:schemeClr val="dk2"/>
                </a:solidFill>
              </a:rPr>
              <a:t>Encrypted containers on secure clusters</a:t>
            </a:r>
            <a:endParaRPr sz="1700">
              <a:solidFill>
                <a:schemeClr val="dk2"/>
              </a:solidFill>
            </a:endParaRPr>
          </a:p>
        </p:txBody>
      </p:sp>
      <p:pic>
        <p:nvPicPr>
          <p:cNvPr id="385" name="Google Shape;385;p59"/>
          <p:cNvPicPr preferRelativeResize="0"/>
          <p:nvPr/>
        </p:nvPicPr>
        <p:blipFill>
          <a:blip r:embed="rId5">
            <a:alphaModFix/>
          </a:blip>
          <a:stretch>
            <a:fillRect/>
          </a:stretch>
        </p:blipFill>
        <p:spPr>
          <a:xfrm>
            <a:off x="6090244" y="1269394"/>
            <a:ext cx="1224100" cy="12241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8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8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42"/>
          <p:cNvSpPr txBox="1"/>
          <p:nvPr>
            <p:ph idx="1" type="body"/>
          </p:nvPr>
        </p:nvSpPr>
        <p:spPr>
          <a:xfrm>
            <a:off x="311700" y="1468825"/>
            <a:ext cx="8520600" cy="30999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Font typeface="Arial"/>
              <a:buChar char="●"/>
            </a:pPr>
            <a:r>
              <a:rPr lang="nl">
                <a:latin typeface="Arial"/>
                <a:ea typeface="Arial"/>
                <a:cs typeface="Arial"/>
                <a:sym typeface="Arial"/>
              </a:rPr>
              <a:t>10:00-10:35:  </a:t>
            </a:r>
            <a:r>
              <a:rPr lang="nl"/>
              <a:t>Scientific research using health data: Data Protection regime vs. Open Data -</a:t>
            </a:r>
            <a:r>
              <a:rPr lang="nl">
                <a:latin typeface="Arial"/>
                <a:ea typeface="Arial"/>
                <a:cs typeface="Arial"/>
                <a:sym typeface="Arial"/>
              </a:rPr>
              <a:t>  Giorgia Bincoletto</a:t>
            </a:r>
            <a:endParaRPr>
              <a:latin typeface="Arial"/>
              <a:ea typeface="Arial"/>
              <a:cs typeface="Arial"/>
              <a:sym typeface="Arial"/>
            </a:endParaRPr>
          </a:p>
          <a:p>
            <a:pPr indent="-342900" lvl="0" marL="457200" rtl="0" algn="l">
              <a:spcBef>
                <a:spcPts val="0"/>
              </a:spcBef>
              <a:spcAft>
                <a:spcPts val="0"/>
              </a:spcAft>
              <a:buSzPts val="1800"/>
              <a:buFont typeface="Arial"/>
              <a:buChar char="●"/>
            </a:pPr>
            <a:r>
              <a:rPr lang="nl">
                <a:latin typeface="Arial"/>
                <a:ea typeface="Arial"/>
                <a:cs typeface="Arial"/>
                <a:sym typeface="Arial"/>
              </a:rPr>
              <a:t>10:35-10:40: Break</a:t>
            </a:r>
            <a:endParaRPr>
              <a:latin typeface="Arial"/>
              <a:ea typeface="Arial"/>
              <a:cs typeface="Arial"/>
              <a:sym typeface="Arial"/>
            </a:endParaRPr>
          </a:p>
          <a:p>
            <a:pPr indent="-342900" lvl="0" marL="457200" rtl="0" algn="l">
              <a:spcBef>
                <a:spcPts val="0"/>
              </a:spcBef>
              <a:spcAft>
                <a:spcPts val="0"/>
              </a:spcAft>
              <a:buSzPts val="1800"/>
              <a:buFont typeface="Arial"/>
              <a:buChar char="●"/>
            </a:pPr>
            <a:r>
              <a:rPr lang="nl">
                <a:latin typeface="Arial"/>
                <a:ea typeface="Arial"/>
                <a:cs typeface="Arial"/>
                <a:sym typeface="Arial"/>
              </a:rPr>
              <a:t>10:40-11:15: </a:t>
            </a:r>
            <a:r>
              <a:rPr lang="nl"/>
              <a:t>Data sharing in practice: getting started</a:t>
            </a:r>
            <a:r>
              <a:rPr lang="nl">
                <a:latin typeface="Arial"/>
                <a:ea typeface="Arial"/>
                <a:cs typeface="Arial"/>
                <a:sym typeface="Arial"/>
              </a:rPr>
              <a:t> - Dorien Huijser</a:t>
            </a:r>
            <a:endParaRPr>
              <a:latin typeface="Arial"/>
              <a:ea typeface="Arial"/>
              <a:cs typeface="Arial"/>
              <a:sym typeface="Arial"/>
            </a:endParaRPr>
          </a:p>
          <a:p>
            <a:pPr indent="-342900" lvl="0" marL="457200" rtl="0" algn="l">
              <a:spcBef>
                <a:spcPts val="0"/>
              </a:spcBef>
              <a:spcAft>
                <a:spcPts val="0"/>
              </a:spcAft>
              <a:buSzPts val="1800"/>
              <a:buFont typeface="Arial"/>
              <a:buChar char="●"/>
            </a:pPr>
            <a:r>
              <a:rPr lang="nl">
                <a:latin typeface="Arial"/>
                <a:ea typeface="Arial"/>
                <a:cs typeface="Arial"/>
                <a:sym typeface="Arial"/>
              </a:rPr>
              <a:t>11:15-11:20: Break</a:t>
            </a:r>
            <a:endParaRPr>
              <a:latin typeface="Arial"/>
              <a:ea typeface="Arial"/>
              <a:cs typeface="Arial"/>
              <a:sym typeface="Arial"/>
            </a:endParaRPr>
          </a:p>
          <a:p>
            <a:pPr indent="-342900" lvl="0" marL="457200" rtl="0" algn="l">
              <a:spcBef>
                <a:spcPts val="0"/>
              </a:spcBef>
              <a:spcAft>
                <a:spcPts val="0"/>
              </a:spcAft>
              <a:buSzPts val="1800"/>
              <a:buFont typeface="Arial"/>
              <a:buChar char="●"/>
            </a:pPr>
            <a:r>
              <a:rPr lang="nl">
                <a:latin typeface="Arial"/>
                <a:ea typeface="Arial"/>
                <a:cs typeface="Arial"/>
                <a:sym typeface="Arial"/>
              </a:rPr>
              <a:t>11:20-11:55: Open issues in data sharing - Enrico Glerean</a:t>
            </a:r>
            <a:endParaRPr>
              <a:latin typeface="Arial"/>
              <a:ea typeface="Arial"/>
              <a:cs typeface="Arial"/>
              <a:sym typeface="Arial"/>
            </a:endParaRPr>
          </a:p>
          <a:p>
            <a:pPr indent="-342900" lvl="0" marL="457200" rtl="0" algn="l">
              <a:spcBef>
                <a:spcPts val="0"/>
              </a:spcBef>
              <a:spcAft>
                <a:spcPts val="0"/>
              </a:spcAft>
              <a:buSzPts val="1800"/>
              <a:buFont typeface="Arial"/>
              <a:buChar char="●"/>
            </a:pPr>
            <a:r>
              <a:rPr lang="nl">
                <a:latin typeface="Arial"/>
                <a:ea typeface="Arial"/>
                <a:cs typeface="Arial"/>
                <a:sym typeface="Arial"/>
              </a:rPr>
              <a:t>11:55-12:00: Break</a:t>
            </a:r>
            <a:endParaRPr>
              <a:latin typeface="Arial"/>
              <a:ea typeface="Arial"/>
              <a:cs typeface="Arial"/>
              <a:sym typeface="Arial"/>
            </a:endParaRPr>
          </a:p>
          <a:p>
            <a:pPr indent="-342900" lvl="0" marL="457200" rtl="0" algn="l">
              <a:spcBef>
                <a:spcPts val="0"/>
              </a:spcBef>
              <a:spcAft>
                <a:spcPts val="0"/>
              </a:spcAft>
              <a:buSzPts val="1800"/>
              <a:buFont typeface="Arial"/>
              <a:buChar char="●"/>
            </a:pPr>
            <a:r>
              <a:rPr lang="nl">
                <a:latin typeface="Arial"/>
                <a:ea typeface="Arial"/>
                <a:cs typeface="Arial"/>
                <a:sym typeface="Arial"/>
              </a:rPr>
              <a:t>12:00-12:30: Final discussion</a:t>
            </a:r>
            <a:endParaRPr>
              <a:latin typeface="Arial"/>
              <a:ea typeface="Arial"/>
              <a:cs typeface="Arial"/>
              <a:sym typeface="Arial"/>
            </a:endParaRPr>
          </a:p>
        </p:txBody>
      </p:sp>
      <p:sp>
        <p:nvSpPr>
          <p:cNvPr id="218" name="Google Shape;218;p42"/>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nl"/>
              <a:t>Program</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9" name="Shape 389"/>
        <p:cNvGrpSpPr/>
        <p:nvPr/>
      </p:nvGrpSpPr>
      <p:grpSpPr>
        <a:xfrm>
          <a:off x="0" y="0"/>
          <a:ext cx="0" cy="0"/>
          <a:chOff x="0" y="0"/>
          <a:chExt cx="0" cy="0"/>
        </a:xfrm>
      </p:grpSpPr>
      <p:sp>
        <p:nvSpPr>
          <p:cNvPr id="390" name="Google Shape;390;p60"/>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nl"/>
              <a:t>TAKE-HOME MESSAGE</a:t>
            </a:r>
            <a:endParaRPr/>
          </a:p>
        </p:txBody>
      </p:sp>
      <p:sp>
        <p:nvSpPr>
          <p:cNvPr id="391" name="Google Shape;391;p60"/>
          <p:cNvSpPr txBox="1"/>
          <p:nvPr>
            <p:ph idx="1" type="body"/>
          </p:nvPr>
        </p:nvSpPr>
        <p:spPr>
          <a:xfrm>
            <a:off x="311700" y="1468825"/>
            <a:ext cx="8520600" cy="3099900"/>
          </a:xfrm>
          <a:prstGeom prst="rect">
            <a:avLst/>
          </a:prstGeom>
        </p:spPr>
        <p:txBody>
          <a:bodyPr anchorCtr="0" anchor="t" bIns="91425" lIns="91425" spcFirstLastPara="1" rIns="91425" wrap="square" tIns="91425">
            <a:normAutofit/>
          </a:bodyPr>
          <a:lstStyle/>
          <a:p>
            <a:pPr indent="-342900" lvl="0" marL="457200" rtl="0" algn="l">
              <a:lnSpc>
                <a:spcPct val="100000"/>
              </a:lnSpc>
              <a:spcBef>
                <a:spcPts val="0"/>
              </a:spcBef>
              <a:spcAft>
                <a:spcPts val="0"/>
              </a:spcAft>
              <a:buSzPts val="1800"/>
              <a:buAutoNum type="arabicPeriod"/>
            </a:pPr>
            <a:r>
              <a:rPr lang="nl"/>
              <a:t>Plan data sharing well in advance</a:t>
            </a:r>
            <a:endParaRPr/>
          </a:p>
          <a:p>
            <a:pPr indent="-342900" lvl="0" marL="457200" rtl="0" algn="l">
              <a:lnSpc>
                <a:spcPct val="100000"/>
              </a:lnSpc>
              <a:spcBef>
                <a:spcPts val="1000"/>
              </a:spcBef>
              <a:spcAft>
                <a:spcPts val="0"/>
              </a:spcAft>
              <a:buSzPts val="1800"/>
              <a:buAutoNum type="arabicPeriod"/>
            </a:pPr>
            <a:r>
              <a:rPr lang="nl"/>
              <a:t>Communicate data sharing intentions to participants and in your planning documents</a:t>
            </a:r>
            <a:endParaRPr/>
          </a:p>
          <a:p>
            <a:pPr indent="-342900" lvl="0" marL="457200" rtl="0" algn="l">
              <a:lnSpc>
                <a:spcPct val="100000"/>
              </a:lnSpc>
              <a:spcBef>
                <a:spcPts val="1000"/>
              </a:spcBef>
              <a:spcAft>
                <a:spcPts val="0"/>
              </a:spcAft>
              <a:buSzPts val="1800"/>
              <a:buAutoNum type="arabicPeriod"/>
            </a:pPr>
            <a:r>
              <a:rPr lang="nl"/>
              <a:t>Always publish metadata and documentation</a:t>
            </a:r>
            <a:endParaRPr/>
          </a:p>
          <a:p>
            <a:pPr indent="-342900" lvl="0" marL="457200" rtl="0" algn="l">
              <a:lnSpc>
                <a:spcPct val="100000"/>
              </a:lnSpc>
              <a:spcBef>
                <a:spcPts val="1000"/>
              </a:spcBef>
              <a:spcAft>
                <a:spcPts val="0"/>
              </a:spcAft>
              <a:buSzPts val="1800"/>
              <a:buAutoNum type="arabicPeriod"/>
            </a:pPr>
            <a:r>
              <a:rPr lang="nl"/>
              <a:t>If you have personal data: pseudonymise and protect the data</a:t>
            </a:r>
            <a:endParaRPr/>
          </a:p>
          <a:p>
            <a:pPr indent="-342900" lvl="0" marL="457200" rtl="0" algn="l">
              <a:lnSpc>
                <a:spcPct val="100000"/>
              </a:lnSpc>
              <a:spcBef>
                <a:spcPts val="1000"/>
              </a:spcBef>
              <a:spcAft>
                <a:spcPts val="0"/>
              </a:spcAft>
              <a:buSzPts val="1800"/>
              <a:buAutoNum type="arabicPeriod"/>
            </a:pPr>
            <a:r>
              <a:rPr lang="nl"/>
              <a:t>You can always share derived and anonymous data</a:t>
            </a:r>
            <a:endParaRPr/>
          </a:p>
          <a:p>
            <a:pPr indent="-342900" lvl="0" marL="457200" rtl="0" algn="l">
              <a:lnSpc>
                <a:spcPct val="100000"/>
              </a:lnSpc>
              <a:spcBef>
                <a:spcPts val="1000"/>
              </a:spcBef>
              <a:spcAft>
                <a:spcPts val="1000"/>
              </a:spcAft>
              <a:buSzPts val="1800"/>
              <a:buAutoNum type="arabicPeriod"/>
            </a:pPr>
            <a:r>
              <a:rPr lang="nl"/>
              <a:t>Use alternatives such as synthetic data &amp; code-to-data solutions if needed</a:t>
            </a:r>
            <a:endParaRPr sz="13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1">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1">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1">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1">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1">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1">
                                            <p:txEl>
                                              <p:pRg end="5" st="5"/>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sp>
        <p:nvSpPr>
          <p:cNvPr id="396" name="Google Shape;396;p61"/>
          <p:cNvSpPr txBox="1"/>
          <p:nvPr>
            <p:ph type="title"/>
          </p:nvPr>
        </p:nvSpPr>
        <p:spPr>
          <a:xfrm>
            <a:off x="430800" y="1889700"/>
            <a:ext cx="8282400" cy="15165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nl"/>
              <a:t>Open issues in data sharing</a:t>
            </a:r>
            <a:endParaRPr/>
          </a:p>
        </p:txBody>
      </p:sp>
      <p:sp>
        <p:nvSpPr>
          <p:cNvPr id="397" name="Google Shape;397;p61"/>
          <p:cNvSpPr txBox="1"/>
          <p:nvPr/>
        </p:nvSpPr>
        <p:spPr>
          <a:xfrm>
            <a:off x="2572950" y="3692775"/>
            <a:ext cx="39981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nl">
                <a:latin typeface="Source Code Pro"/>
                <a:ea typeface="Source Code Pro"/>
                <a:cs typeface="Source Code Pro"/>
                <a:sym typeface="Source Code Pro"/>
              </a:rPr>
              <a:t>Enrico Glerean</a:t>
            </a:r>
            <a:endParaRPr b="1">
              <a:latin typeface="Source Code Pro"/>
              <a:ea typeface="Source Code Pro"/>
              <a:cs typeface="Source Code Pro"/>
              <a:sym typeface="Source Code Pro"/>
            </a:endParaRPr>
          </a:p>
          <a:p>
            <a:pPr indent="0" lvl="0" marL="0" rtl="0" algn="ctr">
              <a:spcBef>
                <a:spcPts val="0"/>
              </a:spcBef>
              <a:spcAft>
                <a:spcPts val="0"/>
              </a:spcAft>
              <a:buNone/>
            </a:pPr>
            <a:r>
              <a:rPr lang="nl">
                <a:latin typeface="Source Code Pro"/>
                <a:ea typeface="Source Code Pro"/>
                <a:cs typeface="Source Code Pro"/>
                <a:sym typeface="Source Code Pro"/>
              </a:rPr>
              <a:t>Staff scientist and data agent</a:t>
            </a:r>
            <a:endParaRPr>
              <a:latin typeface="Source Code Pro"/>
              <a:ea typeface="Source Code Pro"/>
              <a:cs typeface="Source Code Pro"/>
              <a:sym typeface="Source Code Pro"/>
            </a:endParaRPr>
          </a:p>
          <a:p>
            <a:pPr indent="0" lvl="0" marL="0" rtl="0" algn="ctr">
              <a:spcBef>
                <a:spcPts val="0"/>
              </a:spcBef>
              <a:spcAft>
                <a:spcPts val="0"/>
              </a:spcAft>
              <a:buNone/>
            </a:pPr>
            <a:r>
              <a:rPr lang="nl">
                <a:latin typeface="Source Code Pro"/>
                <a:ea typeface="Source Code Pro"/>
                <a:cs typeface="Source Code Pro"/>
                <a:sym typeface="Source Code Pro"/>
              </a:rPr>
              <a:t>Aalto University, School of Science</a:t>
            </a:r>
            <a:endParaRPr>
              <a:latin typeface="Source Code Pro"/>
              <a:ea typeface="Source Code Pro"/>
              <a:cs typeface="Source Code Pro"/>
              <a:sym typeface="Source Code Pro"/>
            </a:endParaRPr>
          </a:p>
          <a:p>
            <a:pPr indent="0" lvl="0" marL="0" rtl="0" algn="ctr">
              <a:spcBef>
                <a:spcPts val="0"/>
              </a:spcBef>
              <a:spcAft>
                <a:spcPts val="0"/>
              </a:spcAft>
              <a:buNone/>
            </a:pPr>
            <a:r>
              <a:rPr lang="nl">
                <a:latin typeface="Source Code Pro"/>
                <a:ea typeface="Source Code Pro"/>
                <a:cs typeface="Source Code Pro"/>
                <a:sym typeface="Source Code Pro"/>
              </a:rPr>
              <a:t>Finland</a:t>
            </a:r>
            <a:endParaRPr b="1">
              <a:latin typeface="Source Code Pro"/>
              <a:ea typeface="Source Code Pro"/>
              <a:cs typeface="Source Code Pro"/>
              <a:sym typeface="Source Code Pro"/>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62"/>
          <p:cNvSpPr txBox="1"/>
          <p:nvPr>
            <p:ph type="ctrTitle"/>
          </p:nvPr>
        </p:nvSpPr>
        <p:spPr>
          <a:xfrm>
            <a:off x="468313" y="214742"/>
            <a:ext cx="8207400" cy="807300"/>
          </a:xfrm>
          <a:prstGeom prst="rect">
            <a:avLst/>
          </a:prstGeom>
          <a:noFill/>
          <a:ln>
            <a:noFill/>
          </a:ln>
        </p:spPr>
        <p:txBody>
          <a:bodyPr anchorCtr="0" anchor="t" bIns="0" lIns="0" spcFirstLastPara="1" rIns="0" wrap="square" tIns="0">
            <a:normAutofit/>
          </a:bodyPr>
          <a:lstStyle/>
          <a:p>
            <a:pPr indent="0" lvl="0" marL="0" rtl="0" algn="l">
              <a:lnSpc>
                <a:spcPct val="85000"/>
              </a:lnSpc>
              <a:spcBef>
                <a:spcPts val="0"/>
              </a:spcBef>
              <a:spcAft>
                <a:spcPts val="0"/>
              </a:spcAft>
              <a:buClr>
                <a:srgbClr val="000000"/>
              </a:buClr>
              <a:buFont typeface="Arial"/>
              <a:buNone/>
            </a:pPr>
            <a:r>
              <a:rPr lang="nl"/>
              <a:t>15 seconds about me</a:t>
            </a:r>
            <a:endParaRPr/>
          </a:p>
        </p:txBody>
      </p:sp>
      <p:sp>
        <p:nvSpPr>
          <p:cNvPr id="403" name="Google Shape;403;p62"/>
          <p:cNvSpPr txBox="1"/>
          <p:nvPr>
            <p:ph idx="1" type="body"/>
          </p:nvPr>
        </p:nvSpPr>
        <p:spPr>
          <a:xfrm>
            <a:off x="468325" y="1135553"/>
            <a:ext cx="8207400" cy="3073800"/>
          </a:xfrm>
          <a:prstGeom prst="rect">
            <a:avLst/>
          </a:prstGeom>
          <a:noFill/>
          <a:ln>
            <a:noFill/>
          </a:ln>
        </p:spPr>
        <p:txBody>
          <a:bodyPr anchorCtr="0" anchor="t" bIns="0" lIns="0" spcFirstLastPara="1" rIns="0" wrap="square" tIns="0">
            <a:normAutofit/>
          </a:bodyPr>
          <a:lstStyle/>
          <a:p>
            <a:pPr indent="0" lvl="0" marL="0" rtl="0" algn="l">
              <a:spcBef>
                <a:spcPts val="280"/>
              </a:spcBef>
              <a:spcAft>
                <a:spcPts val="0"/>
              </a:spcAft>
              <a:buNone/>
            </a:pPr>
            <a:r>
              <a:rPr lang="nl" sz="2400">
                <a:solidFill>
                  <a:srgbClr val="000000"/>
                </a:solidFill>
              </a:rPr>
              <a:t>Staff scientist + data agents at Aalto University</a:t>
            </a:r>
            <a:endParaRPr sz="2400">
              <a:solidFill>
                <a:srgbClr val="000000"/>
              </a:solidFill>
            </a:endParaRPr>
          </a:p>
          <a:p>
            <a:pPr indent="-381000" lvl="0" marL="457200" rtl="0" algn="l">
              <a:spcBef>
                <a:spcPts val="280"/>
              </a:spcBef>
              <a:spcAft>
                <a:spcPts val="0"/>
              </a:spcAft>
              <a:buClr>
                <a:srgbClr val="000000"/>
              </a:buClr>
              <a:buSzPts val="2400"/>
              <a:buChar char="-"/>
            </a:pPr>
            <a:r>
              <a:rPr b="0" lang="nl" sz="2400">
                <a:solidFill>
                  <a:srgbClr val="000000"/>
                </a:solidFill>
              </a:rPr>
              <a:t>daily helping researchers with issues related to </a:t>
            </a:r>
            <a:r>
              <a:rPr lang="nl" sz="2400">
                <a:solidFill>
                  <a:srgbClr val="000000"/>
                </a:solidFill>
              </a:rPr>
              <a:t>computational</a:t>
            </a:r>
            <a:r>
              <a:rPr lang="nl" sz="2400">
                <a:solidFill>
                  <a:srgbClr val="000000"/>
                </a:solidFill>
              </a:rPr>
              <a:t> workflows</a:t>
            </a:r>
            <a:r>
              <a:rPr b="0" lang="nl" sz="2400">
                <a:solidFill>
                  <a:srgbClr val="000000"/>
                </a:solidFill>
              </a:rPr>
              <a:t> with sensitive data, data </a:t>
            </a:r>
            <a:r>
              <a:rPr lang="nl" sz="2400">
                <a:solidFill>
                  <a:srgbClr val="000000"/>
                </a:solidFill>
              </a:rPr>
              <a:t>minimisation</a:t>
            </a:r>
            <a:r>
              <a:rPr b="0" lang="nl" sz="2400">
                <a:solidFill>
                  <a:srgbClr val="000000"/>
                </a:solidFill>
              </a:rPr>
              <a:t>, preparing legal+ethical forms</a:t>
            </a:r>
            <a:endParaRPr b="0" sz="2400">
              <a:solidFill>
                <a:srgbClr val="000000"/>
              </a:solidFill>
            </a:endParaRPr>
          </a:p>
          <a:p>
            <a:pPr indent="-381000" lvl="0" marL="457200" rtl="0" algn="l">
              <a:spcBef>
                <a:spcPts val="0"/>
              </a:spcBef>
              <a:spcAft>
                <a:spcPts val="0"/>
              </a:spcAft>
              <a:buClr>
                <a:srgbClr val="000000"/>
              </a:buClr>
              <a:buSzPts val="2400"/>
              <a:buChar char="-"/>
            </a:pPr>
            <a:r>
              <a:rPr b="0" lang="nl" sz="2400" u="sng">
                <a:solidFill>
                  <a:schemeClr val="hlink"/>
                </a:solidFill>
                <a:hlinkClick r:id="rId3"/>
              </a:rPr>
              <a:t>trainings for the whole Aalto</a:t>
            </a:r>
            <a:r>
              <a:rPr b="0" lang="nl" sz="2400">
                <a:solidFill>
                  <a:srgbClr val="000000"/>
                </a:solidFill>
              </a:rPr>
              <a:t> on handling personal data in research and hands-on data </a:t>
            </a:r>
            <a:r>
              <a:rPr lang="nl" sz="2400">
                <a:solidFill>
                  <a:srgbClr val="000000"/>
                </a:solidFill>
              </a:rPr>
              <a:t>pseudo|anonymization</a:t>
            </a:r>
            <a:r>
              <a:rPr b="0" lang="nl" sz="2400">
                <a:solidFill>
                  <a:srgbClr val="000000"/>
                </a:solidFill>
              </a:rPr>
              <a:t> </a:t>
            </a:r>
            <a:endParaRPr b="0" sz="2400">
              <a:solidFill>
                <a:srgbClr val="000000"/>
              </a:solidFill>
            </a:endParaRPr>
          </a:p>
          <a:p>
            <a:pPr indent="-381000" lvl="0" marL="457200" rtl="0" algn="l">
              <a:spcBef>
                <a:spcPts val="0"/>
              </a:spcBef>
              <a:spcAft>
                <a:spcPts val="0"/>
              </a:spcAft>
              <a:buClr>
                <a:srgbClr val="000000"/>
              </a:buClr>
              <a:buSzPts val="2400"/>
              <a:buChar char="-"/>
            </a:pPr>
            <a:r>
              <a:rPr b="0" lang="nl" sz="2400">
                <a:solidFill>
                  <a:srgbClr val="000000"/>
                </a:solidFill>
              </a:rPr>
              <a:t>also research (</a:t>
            </a:r>
            <a:r>
              <a:rPr lang="nl" sz="2400">
                <a:solidFill>
                  <a:srgbClr val="000000"/>
                </a:solidFill>
              </a:rPr>
              <a:t>neuroimaging</a:t>
            </a:r>
            <a:r>
              <a:rPr b="0" lang="nl" sz="2400">
                <a:solidFill>
                  <a:srgbClr val="000000"/>
                </a:solidFill>
              </a:rPr>
              <a:t>, </a:t>
            </a:r>
            <a:r>
              <a:rPr lang="nl" sz="2400">
                <a:solidFill>
                  <a:srgbClr val="000000"/>
                </a:solidFill>
              </a:rPr>
              <a:t>medical imaging</a:t>
            </a:r>
            <a:r>
              <a:rPr b="0" lang="nl" sz="2400">
                <a:solidFill>
                  <a:srgbClr val="000000"/>
                </a:solidFill>
              </a:rPr>
              <a:t>)</a:t>
            </a:r>
            <a:endParaRPr b="0" sz="2400">
              <a:solidFill>
                <a:srgbClr val="000000"/>
              </a:solidFill>
            </a:endParaRPr>
          </a:p>
        </p:txBody>
      </p:sp>
      <p:sp>
        <p:nvSpPr>
          <p:cNvPr id="404" name="Google Shape;404;p62"/>
          <p:cNvSpPr txBox="1"/>
          <p:nvPr>
            <p:ph idx="12" type="sldNum"/>
          </p:nvPr>
        </p:nvSpPr>
        <p:spPr>
          <a:xfrm>
            <a:off x="5056956" y="4296899"/>
            <a:ext cx="3619500" cy="109500"/>
          </a:xfrm>
          <a:prstGeom prst="rect">
            <a:avLst/>
          </a:prstGeom>
          <a:noFill/>
          <a:ln>
            <a:noFill/>
          </a:ln>
        </p:spPr>
        <p:txBody>
          <a:bodyPr anchorCtr="0" anchor="ctr" bIns="45700" lIns="91425" spcFirstLastPara="1" rIns="0" wrap="square" tIns="45700">
            <a:normAutofit fontScale="25000" lnSpcReduction="20000"/>
          </a:bodyPr>
          <a:lstStyle/>
          <a:p>
            <a:pPr indent="0" lvl="0" marL="0" rtl="0" algn="r">
              <a:spcBef>
                <a:spcPts val="0"/>
              </a:spcBef>
              <a:spcAft>
                <a:spcPts val="0"/>
              </a:spcAft>
              <a:buClr>
                <a:srgbClr val="000000"/>
              </a:buClr>
              <a:buFont typeface="Arial"/>
              <a:buNone/>
            </a:pPr>
            <a:fld id="{00000000-1234-1234-1234-123412341234}" type="slidenum">
              <a:rPr lang="nl"/>
              <a:t>‹#›</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409" name="Shape 409"/>
        <p:cNvGrpSpPr/>
        <p:nvPr/>
      </p:nvGrpSpPr>
      <p:grpSpPr>
        <a:xfrm>
          <a:off x="0" y="0"/>
          <a:ext cx="0" cy="0"/>
          <a:chOff x="0" y="0"/>
          <a:chExt cx="0" cy="0"/>
        </a:xfrm>
      </p:grpSpPr>
      <p:sp>
        <p:nvSpPr>
          <p:cNvPr id="410" name="Google Shape;410;p63"/>
          <p:cNvSpPr txBox="1"/>
          <p:nvPr>
            <p:ph type="ctrTitle"/>
          </p:nvPr>
        </p:nvSpPr>
        <p:spPr>
          <a:xfrm>
            <a:off x="584309" y="1290780"/>
            <a:ext cx="7975500" cy="17793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nl"/>
              <a:t>Why do we need to share our data?</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420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5" name="Shape 415"/>
        <p:cNvGrpSpPr/>
        <p:nvPr/>
      </p:nvGrpSpPr>
      <p:grpSpPr>
        <a:xfrm>
          <a:off x="0" y="0"/>
          <a:ext cx="0" cy="0"/>
          <a:chOff x="0" y="0"/>
          <a:chExt cx="0" cy="0"/>
        </a:xfrm>
      </p:grpSpPr>
      <p:sp>
        <p:nvSpPr>
          <p:cNvPr id="416" name="Google Shape;416;p64"/>
          <p:cNvSpPr txBox="1"/>
          <p:nvPr>
            <p:ph type="ctrTitle"/>
          </p:nvPr>
        </p:nvSpPr>
        <p:spPr>
          <a:xfrm>
            <a:off x="584309" y="1434199"/>
            <a:ext cx="7975500" cy="19770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nl"/>
              <a:t>Transparency is at the core of Research integrity</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sp>
        <p:nvSpPr>
          <p:cNvPr id="421" name="Google Shape;421;p65"/>
          <p:cNvSpPr txBox="1"/>
          <p:nvPr>
            <p:ph type="ctrTitle"/>
          </p:nvPr>
        </p:nvSpPr>
        <p:spPr>
          <a:xfrm>
            <a:off x="468313" y="214742"/>
            <a:ext cx="8207400" cy="807300"/>
          </a:xfrm>
          <a:prstGeom prst="rect">
            <a:avLst/>
          </a:prstGeom>
          <a:noFill/>
          <a:ln>
            <a:noFill/>
          </a:ln>
        </p:spPr>
        <p:txBody>
          <a:bodyPr anchorCtr="0" anchor="t" bIns="0" lIns="0" spcFirstLastPara="1" rIns="0" wrap="square" tIns="0">
            <a:normAutofit fontScale="90000"/>
          </a:bodyPr>
          <a:lstStyle/>
          <a:p>
            <a:pPr indent="0" lvl="0" marL="0" rtl="0" algn="l">
              <a:lnSpc>
                <a:spcPct val="85000"/>
              </a:lnSpc>
              <a:spcBef>
                <a:spcPts val="0"/>
              </a:spcBef>
              <a:spcAft>
                <a:spcPts val="0"/>
              </a:spcAft>
              <a:buClr>
                <a:srgbClr val="000000"/>
              </a:buClr>
              <a:buFont typeface="Arial"/>
              <a:buNone/>
            </a:pPr>
            <a:r>
              <a:rPr lang="nl"/>
              <a:t>Transparency is at the core of Research integrity</a:t>
            </a:r>
            <a:endParaRPr/>
          </a:p>
        </p:txBody>
      </p:sp>
      <p:sp>
        <p:nvSpPr>
          <p:cNvPr id="422" name="Google Shape;422;p65"/>
          <p:cNvSpPr txBox="1"/>
          <p:nvPr>
            <p:ph idx="1" type="body"/>
          </p:nvPr>
        </p:nvSpPr>
        <p:spPr>
          <a:xfrm>
            <a:off x="468325" y="1135553"/>
            <a:ext cx="8207400" cy="3073800"/>
          </a:xfrm>
          <a:prstGeom prst="rect">
            <a:avLst/>
          </a:prstGeom>
          <a:noFill/>
          <a:ln>
            <a:noFill/>
          </a:ln>
        </p:spPr>
        <p:txBody>
          <a:bodyPr anchorCtr="0" anchor="t" bIns="0" lIns="0" spcFirstLastPara="1" rIns="0" wrap="square" tIns="0">
            <a:normAutofit lnSpcReduction="20000"/>
          </a:bodyPr>
          <a:lstStyle/>
          <a:p>
            <a:pPr indent="0" lvl="0" marL="0" rtl="0" algn="l">
              <a:spcBef>
                <a:spcPts val="280"/>
              </a:spcBef>
              <a:spcAft>
                <a:spcPts val="0"/>
              </a:spcAft>
              <a:buNone/>
            </a:pPr>
            <a:r>
              <a:rPr b="0" lang="nl" sz="2400">
                <a:solidFill>
                  <a:srgbClr val="000000"/>
                </a:solidFill>
              </a:rPr>
              <a:t>The four main lines for Research Integrity according to </a:t>
            </a:r>
            <a:br>
              <a:rPr b="0" lang="nl" sz="2400">
                <a:solidFill>
                  <a:srgbClr val="000000"/>
                </a:solidFill>
              </a:rPr>
            </a:br>
            <a:r>
              <a:rPr lang="nl" sz="2400">
                <a:solidFill>
                  <a:srgbClr val="000000"/>
                </a:solidFill>
              </a:rPr>
              <a:t>The European Code of Conduct for Research Integrity</a:t>
            </a:r>
            <a:endParaRPr sz="2400">
              <a:solidFill>
                <a:srgbClr val="000000"/>
              </a:solidFill>
            </a:endParaRPr>
          </a:p>
          <a:p>
            <a:pPr indent="0" lvl="0" marL="0" rtl="0" algn="l">
              <a:spcBef>
                <a:spcPts val="280"/>
              </a:spcBef>
              <a:spcAft>
                <a:spcPts val="0"/>
              </a:spcAft>
              <a:buNone/>
            </a:pPr>
            <a:r>
              <a:t/>
            </a:r>
            <a:endParaRPr sz="2400">
              <a:solidFill>
                <a:srgbClr val="000000"/>
              </a:solidFill>
            </a:endParaRPr>
          </a:p>
          <a:p>
            <a:pPr indent="-361950" lvl="0" marL="457200" rtl="0" algn="l">
              <a:spcBef>
                <a:spcPts val="280"/>
              </a:spcBef>
              <a:spcAft>
                <a:spcPts val="0"/>
              </a:spcAft>
              <a:buClr>
                <a:srgbClr val="000000"/>
              </a:buClr>
              <a:buSzPts val="2100"/>
              <a:buAutoNum type="arabicPeriod"/>
            </a:pPr>
            <a:r>
              <a:rPr lang="nl">
                <a:solidFill>
                  <a:srgbClr val="000000"/>
                </a:solidFill>
              </a:rPr>
              <a:t>Reliability -</a:t>
            </a:r>
            <a:r>
              <a:rPr b="0" lang="nl">
                <a:solidFill>
                  <a:srgbClr val="000000"/>
                </a:solidFill>
              </a:rPr>
              <a:t> concerns the quality and </a:t>
            </a:r>
            <a:r>
              <a:rPr lang="nl"/>
              <a:t>reproducibility </a:t>
            </a:r>
            <a:r>
              <a:rPr b="0" lang="nl">
                <a:solidFill>
                  <a:srgbClr val="000000"/>
                </a:solidFill>
              </a:rPr>
              <a:t>of research</a:t>
            </a:r>
            <a:endParaRPr>
              <a:solidFill>
                <a:srgbClr val="000000"/>
              </a:solidFill>
            </a:endParaRPr>
          </a:p>
          <a:p>
            <a:pPr indent="-361950" lvl="0" marL="457200" rtl="0" algn="l">
              <a:spcBef>
                <a:spcPts val="0"/>
              </a:spcBef>
              <a:spcAft>
                <a:spcPts val="0"/>
              </a:spcAft>
              <a:buClr>
                <a:srgbClr val="000000"/>
              </a:buClr>
              <a:buSzPts val="2100"/>
              <a:buAutoNum type="arabicPeriod"/>
            </a:pPr>
            <a:r>
              <a:rPr lang="nl">
                <a:solidFill>
                  <a:srgbClr val="000000"/>
                </a:solidFill>
              </a:rPr>
              <a:t>Honesty -</a:t>
            </a:r>
            <a:r>
              <a:rPr b="0" lang="nl">
                <a:solidFill>
                  <a:srgbClr val="000000"/>
                </a:solidFill>
              </a:rPr>
              <a:t> concerns the </a:t>
            </a:r>
            <a:r>
              <a:rPr lang="nl"/>
              <a:t>transparency </a:t>
            </a:r>
            <a:r>
              <a:rPr b="0" lang="nl">
                <a:solidFill>
                  <a:srgbClr val="000000"/>
                </a:solidFill>
              </a:rPr>
              <a:t>and objectivity of research</a:t>
            </a:r>
            <a:endParaRPr b="0">
              <a:solidFill>
                <a:srgbClr val="000000"/>
              </a:solidFill>
            </a:endParaRPr>
          </a:p>
          <a:p>
            <a:pPr indent="-361950" lvl="0" marL="457200" rtl="0" algn="l">
              <a:spcBef>
                <a:spcPts val="0"/>
              </a:spcBef>
              <a:spcAft>
                <a:spcPts val="0"/>
              </a:spcAft>
              <a:buClr>
                <a:srgbClr val="000000"/>
              </a:buClr>
              <a:buSzPts val="2100"/>
              <a:buAutoNum type="arabicPeriod"/>
            </a:pPr>
            <a:r>
              <a:rPr lang="nl">
                <a:solidFill>
                  <a:srgbClr val="000000"/>
                </a:solidFill>
              </a:rPr>
              <a:t>Respect -</a:t>
            </a:r>
            <a:r>
              <a:rPr b="0" lang="nl">
                <a:solidFill>
                  <a:srgbClr val="000000"/>
                </a:solidFill>
              </a:rPr>
              <a:t> for the human, cultural and ecological environment of research</a:t>
            </a:r>
            <a:endParaRPr>
              <a:solidFill>
                <a:srgbClr val="000000"/>
              </a:solidFill>
            </a:endParaRPr>
          </a:p>
          <a:p>
            <a:pPr indent="-361950" lvl="0" marL="457200" rtl="0" algn="l">
              <a:spcBef>
                <a:spcPts val="0"/>
              </a:spcBef>
              <a:spcAft>
                <a:spcPts val="0"/>
              </a:spcAft>
              <a:buClr>
                <a:srgbClr val="000000"/>
              </a:buClr>
              <a:buSzPts val="2100"/>
              <a:buAutoNum type="arabicPeriod"/>
            </a:pPr>
            <a:r>
              <a:rPr lang="nl">
                <a:solidFill>
                  <a:srgbClr val="000000"/>
                </a:solidFill>
              </a:rPr>
              <a:t>Accountability - </a:t>
            </a:r>
            <a:r>
              <a:rPr b="0" lang="nl">
                <a:solidFill>
                  <a:srgbClr val="000000"/>
                </a:solidFill>
              </a:rPr>
              <a:t>concerns the implications of publishing the research</a:t>
            </a:r>
            <a:endParaRPr>
              <a:latin typeface="Arial"/>
              <a:ea typeface="Arial"/>
              <a:cs typeface="Arial"/>
              <a:sym typeface="Arial"/>
            </a:endParaRPr>
          </a:p>
        </p:txBody>
      </p:sp>
      <p:sp>
        <p:nvSpPr>
          <p:cNvPr id="423" name="Google Shape;423;p65"/>
          <p:cNvSpPr txBox="1"/>
          <p:nvPr>
            <p:ph idx="12" type="sldNum"/>
          </p:nvPr>
        </p:nvSpPr>
        <p:spPr>
          <a:xfrm>
            <a:off x="5056956" y="4296899"/>
            <a:ext cx="3619500" cy="109500"/>
          </a:xfrm>
          <a:prstGeom prst="rect">
            <a:avLst/>
          </a:prstGeom>
          <a:noFill/>
          <a:ln>
            <a:noFill/>
          </a:ln>
        </p:spPr>
        <p:txBody>
          <a:bodyPr anchorCtr="0" anchor="ctr" bIns="45700" lIns="91425" spcFirstLastPara="1" rIns="0" wrap="square" tIns="45700">
            <a:normAutofit fontScale="25000" lnSpcReduction="20000"/>
          </a:bodyPr>
          <a:lstStyle/>
          <a:p>
            <a:pPr indent="0" lvl="0" marL="0" rtl="0" algn="r">
              <a:spcBef>
                <a:spcPts val="0"/>
              </a:spcBef>
              <a:spcAft>
                <a:spcPts val="0"/>
              </a:spcAft>
              <a:buClr>
                <a:srgbClr val="000000"/>
              </a:buClr>
              <a:buFont typeface="Arial"/>
              <a:buNone/>
            </a:pPr>
            <a:fld id="{00000000-1234-1234-1234-123412341234}" type="slidenum">
              <a:rPr lang="nl"/>
              <a:t>‹#›</a:t>
            </a:fld>
            <a:endParaRPr/>
          </a:p>
        </p:txBody>
      </p:sp>
      <p:sp>
        <p:nvSpPr>
          <p:cNvPr id="424" name="Google Shape;424;p65"/>
          <p:cNvSpPr txBox="1"/>
          <p:nvPr/>
        </p:nvSpPr>
        <p:spPr>
          <a:xfrm>
            <a:off x="4015950" y="4535663"/>
            <a:ext cx="46605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nl"/>
              <a:t>Reference: </a:t>
            </a:r>
            <a:r>
              <a:rPr b="1" lang="nl" u="sng">
                <a:solidFill>
                  <a:schemeClr val="hlink"/>
                </a:solidFill>
                <a:hlinkClick r:id="rId3"/>
              </a:rPr>
              <a:t>https://allea.org/code-of-conduct/</a:t>
            </a:r>
            <a:r>
              <a:rPr b="1" lang="nl"/>
              <a:t> </a:t>
            </a:r>
            <a:endParaRPr b="1"/>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 name="Shape 428"/>
        <p:cNvGrpSpPr/>
        <p:nvPr/>
      </p:nvGrpSpPr>
      <p:grpSpPr>
        <a:xfrm>
          <a:off x="0" y="0"/>
          <a:ext cx="0" cy="0"/>
          <a:chOff x="0" y="0"/>
          <a:chExt cx="0" cy="0"/>
        </a:xfrm>
      </p:grpSpPr>
      <p:sp>
        <p:nvSpPr>
          <p:cNvPr id="429" name="Google Shape;429;p66"/>
          <p:cNvSpPr txBox="1"/>
          <p:nvPr>
            <p:ph type="title"/>
          </p:nvPr>
        </p:nvSpPr>
        <p:spPr>
          <a:xfrm>
            <a:off x="387900" y="170705"/>
            <a:ext cx="8520600" cy="572700"/>
          </a:xfrm>
          <a:prstGeom prst="rect">
            <a:avLst/>
          </a:prstGeom>
        </p:spPr>
        <p:txBody>
          <a:bodyPr anchorCtr="0" anchor="b" bIns="91425" lIns="91425" spcFirstLastPara="1" rIns="91425" wrap="square" tIns="91425">
            <a:normAutofit fontScale="90000"/>
          </a:bodyPr>
          <a:lstStyle/>
          <a:p>
            <a:pPr indent="0" lvl="0" marL="0" rtl="0" algn="l">
              <a:lnSpc>
                <a:spcPct val="85000"/>
              </a:lnSpc>
              <a:spcBef>
                <a:spcPts val="0"/>
              </a:spcBef>
              <a:spcAft>
                <a:spcPts val="0"/>
              </a:spcAft>
              <a:buClr>
                <a:schemeClr val="dk1"/>
              </a:buClr>
              <a:buFont typeface="Arial"/>
              <a:buNone/>
            </a:pPr>
            <a:r>
              <a:rPr lang="nl" sz="3600">
                <a:solidFill>
                  <a:srgbClr val="0065BD"/>
                </a:solidFill>
              </a:rPr>
              <a:t>Transparency in the research process</a:t>
            </a:r>
            <a:endParaRPr/>
          </a:p>
        </p:txBody>
      </p:sp>
      <p:sp>
        <p:nvSpPr>
          <p:cNvPr id="430" name="Google Shape;430;p66"/>
          <p:cNvSpPr txBox="1"/>
          <p:nvPr>
            <p:ph idx="1" type="body"/>
          </p:nvPr>
        </p:nvSpPr>
        <p:spPr>
          <a:xfrm>
            <a:off x="311700" y="809572"/>
            <a:ext cx="3892200" cy="3416400"/>
          </a:xfrm>
          <a:prstGeom prst="rect">
            <a:avLst/>
          </a:prstGeom>
          <a:solidFill>
            <a:schemeClr val="lt1"/>
          </a:solidFill>
        </p:spPr>
        <p:txBody>
          <a:bodyPr anchorCtr="0" anchor="t" bIns="91425" lIns="91425" spcFirstLastPara="1" rIns="91425" wrap="square" tIns="91425">
            <a:normAutofit lnSpcReduction="10000"/>
          </a:bodyPr>
          <a:lstStyle/>
          <a:p>
            <a:pPr indent="-355600" lvl="0" marL="457200" rtl="0" algn="l">
              <a:spcBef>
                <a:spcPts val="0"/>
              </a:spcBef>
              <a:spcAft>
                <a:spcPts val="0"/>
              </a:spcAft>
              <a:buSzPts val="2000"/>
              <a:buChar char="●"/>
            </a:pPr>
            <a:r>
              <a:rPr lang="nl" sz="2000"/>
              <a:t>Simple pipeline of research work </a:t>
            </a:r>
            <a:r>
              <a:rPr b="1" lang="nl" sz="2000"/>
              <a:t>with personal data that cannot be fully anonymised</a:t>
            </a:r>
            <a:endParaRPr b="1" sz="2000"/>
          </a:p>
          <a:p>
            <a:pPr indent="-355600" lvl="0" marL="457200" rtl="0" algn="l">
              <a:spcBef>
                <a:spcPts val="0"/>
              </a:spcBef>
              <a:spcAft>
                <a:spcPts val="0"/>
              </a:spcAft>
              <a:buSzPts val="2000"/>
              <a:buChar char="●"/>
            </a:pPr>
            <a:r>
              <a:rPr lang="nl" sz="2000"/>
              <a:t>From very rich data formats to documents containing 2D colourful pictures, tables and text</a:t>
            </a:r>
            <a:endParaRPr sz="2000"/>
          </a:p>
          <a:p>
            <a:pPr indent="-355600" lvl="0" marL="457200" rtl="0" algn="l">
              <a:spcBef>
                <a:spcPts val="0"/>
              </a:spcBef>
              <a:spcAft>
                <a:spcPts val="0"/>
              </a:spcAft>
              <a:buSzPts val="2000"/>
              <a:buChar char="●"/>
            </a:pPr>
            <a:r>
              <a:rPr lang="nl" sz="2000"/>
              <a:t>E.g. a dataset of fingerprints to train AI to decode gender</a:t>
            </a:r>
            <a:endParaRPr sz="2000"/>
          </a:p>
        </p:txBody>
      </p:sp>
      <p:grpSp>
        <p:nvGrpSpPr>
          <p:cNvPr id="431" name="Google Shape;431;p66"/>
          <p:cNvGrpSpPr/>
          <p:nvPr/>
        </p:nvGrpSpPr>
        <p:grpSpPr>
          <a:xfrm>
            <a:off x="4203950" y="835861"/>
            <a:ext cx="4839481" cy="3722195"/>
            <a:chOff x="4203950" y="1233534"/>
            <a:chExt cx="4839481" cy="4135772"/>
          </a:xfrm>
        </p:grpSpPr>
        <p:grpSp>
          <p:nvGrpSpPr>
            <p:cNvPr id="432" name="Google Shape;432;p66"/>
            <p:cNvGrpSpPr/>
            <p:nvPr/>
          </p:nvGrpSpPr>
          <p:grpSpPr>
            <a:xfrm>
              <a:off x="4203950" y="1233534"/>
              <a:ext cx="2828360" cy="4135772"/>
              <a:chOff x="2298950" y="1110192"/>
              <a:chExt cx="2828360" cy="3722232"/>
            </a:xfrm>
          </p:grpSpPr>
          <p:sp>
            <p:nvSpPr>
              <p:cNvPr id="433" name="Google Shape;433;p66"/>
              <p:cNvSpPr txBox="1"/>
              <p:nvPr/>
            </p:nvSpPr>
            <p:spPr>
              <a:xfrm>
                <a:off x="2298950" y="1110192"/>
                <a:ext cx="1854900" cy="4857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1100"/>
                  <a:t>EXPERIMENT</a:t>
                </a:r>
                <a:endParaRPr sz="1100"/>
              </a:p>
            </p:txBody>
          </p:sp>
          <p:sp>
            <p:nvSpPr>
              <p:cNvPr id="434" name="Google Shape;434;p66"/>
              <p:cNvSpPr txBox="1"/>
              <p:nvPr/>
            </p:nvSpPr>
            <p:spPr>
              <a:xfrm>
                <a:off x="2298950" y="2701425"/>
                <a:ext cx="1854900" cy="6183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1100"/>
                  <a:t>PROCESS</a:t>
                </a:r>
                <a:endParaRPr sz="800"/>
              </a:p>
            </p:txBody>
          </p:sp>
          <p:sp>
            <p:nvSpPr>
              <p:cNvPr id="435" name="Google Shape;435;p66"/>
              <p:cNvSpPr/>
              <p:nvPr/>
            </p:nvSpPr>
            <p:spPr>
              <a:xfrm>
                <a:off x="2299100" y="1816154"/>
                <a:ext cx="1854975" cy="618225"/>
              </a:xfrm>
              <a:prstGeom prst="flowChartInputOutput">
                <a:avLst/>
              </a:prstGeom>
              <a:solidFill>
                <a:srgbClr val="FFFFFF"/>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1100"/>
                  <a:t>NEW DATA</a:t>
                </a:r>
                <a:endParaRPr sz="1100"/>
              </a:p>
            </p:txBody>
          </p:sp>
          <p:cxnSp>
            <p:nvCxnSpPr>
              <p:cNvPr id="436" name="Google Shape;436;p66"/>
              <p:cNvCxnSpPr>
                <a:stCxn id="433" idx="2"/>
                <a:endCxn id="435" idx="1"/>
              </p:cNvCxnSpPr>
              <p:nvPr/>
            </p:nvCxnSpPr>
            <p:spPr>
              <a:xfrm>
                <a:off x="3226400" y="1595892"/>
                <a:ext cx="300" cy="220200"/>
              </a:xfrm>
              <a:prstGeom prst="straightConnector1">
                <a:avLst/>
              </a:prstGeom>
              <a:noFill/>
              <a:ln cap="flat" cmpd="sng" w="9525">
                <a:solidFill>
                  <a:srgbClr val="000000"/>
                </a:solidFill>
                <a:prstDash val="solid"/>
                <a:round/>
                <a:headEnd len="med" w="med" type="none"/>
                <a:tailEnd len="med" w="med" type="triangle"/>
              </a:ln>
            </p:spPr>
          </p:cxnSp>
          <p:cxnSp>
            <p:nvCxnSpPr>
              <p:cNvPr id="437" name="Google Shape;437;p66"/>
              <p:cNvCxnSpPr>
                <a:stCxn id="435" idx="4"/>
                <a:endCxn id="434" idx="0"/>
              </p:cNvCxnSpPr>
              <p:nvPr/>
            </p:nvCxnSpPr>
            <p:spPr>
              <a:xfrm flipH="1">
                <a:off x="3226288" y="2434379"/>
                <a:ext cx="300" cy="267000"/>
              </a:xfrm>
              <a:prstGeom prst="straightConnector1">
                <a:avLst/>
              </a:prstGeom>
              <a:noFill/>
              <a:ln cap="flat" cmpd="sng" w="9525">
                <a:solidFill>
                  <a:srgbClr val="000000"/>
                </a:solidFill>
                <a:prstDash val="solid"/>
                <a:round/>
                <a:headEnd len="med" w="med" type="none"/>
                <a:tailEnd len="med" w="med" type="triangle"/>
              </a:ln>
            </p:spPr>
          </p:cxnSp>
          <p:sp>
            <p:nvSpPr>
              <p:cNvPr id="438" name="Google Shape;438;p66"/>
              <p:cNvSpPr/>
              <p:nvPr/>
            </p:nvSpPr>
            <p:spPr>
              <a:xfrm>
                <a:off x="2299088" y="3502200"/>
                <a:ext cx="1854975" cy="618225"/>
              </a:xfrm>
              <a:prstGeom prst="flowChartInputOutput">
                <a:avLst/>
              </a:prstGeom>
              <a:solidFill>
                <a:srgbClr val="FFFFFF"/>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1100"/>
                  <a:t>DERIVATIVES</a:t>
                </a:r>
                <a:endParaRPr sz="1100"/>
              </a:p>
            </p:txBody>
          </p:sp>
          <p:cxnSp>
            <p:nvCxnSpPr>
              <p:cNvPr id="439" name="Google Shape;439;p66"/>
              <p:cNvCxnSpPr>
                <a:stCxn id="434" idx="2"/>
                <a:endCxn id="438" idx="1"/>
              </p:cNvCxnSpPr>
              <p:nvPr/>
            </p:nvCxnSpPr>
            <p:spPr>
              <a:xfrm>
                <a:off x="3226400" y="3319725"/>
                <a:ext cx="300" cy="182400"/>
              </a:xfrm>
              <a:prstGeom prst="straightConnector1">
                <a:avLst/>
              </a:prstGeom>
              <a:noFill/>
              <a:ln cap="flat" cmpd="sng" w="9525">
                <a:solidFill>
                  <a:srgbClr val="000000"/>
                </a:solidFill>
                <a:prstDash val="solid"/>
                <a:round/>
                <a:headEnd len="med" w="med" type="none"/>
                <a:tailEnd len="med" w="med" type="triangle"/>
              </a:ln>
            </p:spPr>
          </p:cxnSp>
          <p:sp>
            <p:nvSpPr>
              <p:cNvPr id="440" name="Google Shape;440;p66"/>
              <p:cNvSpPr/>
              <p:nvPr/>
            </p:nvSpPr>
            <p:spPr>
              <a:xfrm>
                <a:off x="2299100" y="4302900"/>
                <a:ext cx="881712" cy="529524"/>
              </a:xfrm>
              <a:prstGeom prst="flowChartMultidocument">
                <a:avLst/>
              </a:prstGeom>
              <a:solidFill>
                <a:srgbClr val="FFFFFF"/>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nl" sz="900"/>
                  <a:t>ARTICLE</a:t>
                </a:r>
                <a:endParaRPr sz="900"/>
              </a:p>
            </p:txBody>
          </p:sp>
          <p:sp>
            <p:nvSpPr>
              <p:cNvPr id="441" name="Google Shape;441;p66"/>
              <p:cNvSpPr/>
              <p:nvPr/>
            </p:nvSpPr>
            <p:spPr>
              <a:xfrm>
                <a:off x="3272348" y="4302900"/>
                <a:ext cx="881712" cy="529524"/>
              </a:xfrm>
              <a:prstGeom prst="flowChartMultidocument">
                <a:avLst/>
              </a:prstGeom>
              <a:solidFill>
                <a:srgbClr val="FFFFFF"/>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nl" sz="900"/>
                  <a:t>POSTER</a:t>
                </a:r>
                <a:endParaRPr sz="900"/>
              </a:p>
            </p:txBody>
          </p:sp>
          <p:cxnSp>
            <p:nvCxnSpPr>
              <p:cNvPr id="442" name="Google Shape;442;p66"/>
              <p:cNvCxnSpPr>
                <a:endCxn id="440" idx="0"/>
              </p:cNvCxnSpPr>
              <p:nvPr/>
            </p:nvCxnSpPr>
            <p:spPr>
              <a:xfrm flipH="1">
                <a:off x="2800615" y="4115700"/>
                <a:ext cx="255000" cy="187200"/>
              </a:xfrm>
              <a:prstGeom prst="straightConnector1">
                <a:avLst/>
              </a:prstGeom>
              <a:noFill/>
              <a:ln cap="flat" cmpd="sng" w="9525">
                <a:solidFill>
                  <a:srgbClr val="000000"/>
                </a:solidFill>
                <a:prstDash val="solid"/>
                <a:round/>
                <a:headEnd len="med" w="med" type="none"/>
                <a:tailEnd len="med" w="med" type="triangle"/>
              </a:ln>
            </p:spPr>
          </p:cxnSp>
          <p:cxnSp>
            <p:nvCxnSpPr>
              <p:cNvPr id="443" name="Google Shape;443;p66"/>
              <p:cNvCxnSpPr>
                <a:stCxn id="438" idx="4"/>
                <a:endCxn id="441" idx="0"/>
              </p:cNvCxnSpPr>
              <p:nvPr/>
            </p:nvCxnSpPr>
            <p:spPr>
              <a:xfrm>
                <a:off x="3226575" y="4120425"/>
                <a:ext cx="547200" cy="182400"/>
              </a:xfrm>
              <a:prstGeom prst="straightConnector1">
                <a:avLst/>
              </a:prstGeom>
              <a:noFill/>
              <a:ln cap="flat" cmpd="sng" w="9525">
                <a:solidFill>
                  <a:srgbClr val="000000"/>
                </a:solidFill>
                <a:prstDash val="solid"/>
                <a:round/>
                <a:headEnd len="med" w="med" type="none"/>
                <a:tailEnd len="med" w="med" type="triangle"/>
              </a:ln>
            </p:spPr>
          </p:cxnSp>
          <p:sp>
            <p:nvSpPr>
              <p:cNvPr id="444" name="Google Shape;444;p66"/>
              <p:cNvSpPr/>
              <p:nvPr/>
            </p:nvSpPr>
            <p:spPr>
              <a:xfrm>
                <a:off x="4245598" y="4302900"/>
                <a:ext cx="881712" cy="529524"/>
              </a:xfrm>
              <a:prstGeom prst="flowChartMultidocument">
                <a:avLst/>
              </a:prstGeom>
              <a:solidFill>
                <a:srgbClr val="FFFFFF"/>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nl" sz="900"/>
                  <a:t>FIGURES</a:t>
                </a:r>
                <a:endParaRPr sz="900"/>
              </a:p>
            </p:txBody>
          </p:sp>
          <p:cxnSp>
            <p:nvCxnSpPr>
              <p:cNvPr id="445" name="Google Shape;445;p66"/>
              <p:cNvCxnSpPr>
                <a:stCxn id="438" idx="4"/>
                <a:endCxn id="444" idx="0"/>
              </p:cNvCxnSpPr>
              <p:nvPr/>
            </p:nvCxnSpPr>
            <p:spPr>
              <a:xfrm>
                <a:off x="3226575" y="4120425"/>
                <a:ext cx="1520400" cy="182400"/>
              </a:xfrm>
              <a:prstGeom prst="straightConnector1">
                <a:avLst/>
              </a:prstGeom>
              <a:noFill/>
              <a:ln cap="flat" cmpd="sng" w="9525">
                <a:solidFill>
                  <a:srgbClr val="000000"/>
                </a:solidFill>
                <a:prstDash val="solid"/>
                <a:round/>
                <a:headEnd len="med" w="med" type="none"/>
                <a:tailEnd len="med" w="med" type="triangle"/>
              </a:ln>
            </p:spPr>
          </p:cxnSp>
        </p:grpSp>
        <p:sp>
          <p:nvSpPr>
            <p:cNvPr id="446" name="Google Shape;446;p66"/>
            <p:cNvSpPr/>
            <p:nvPr/>
          </p:nvSpPr>
          <p:spPr>
            <a:xfrm>
              <a:off x="6190100" y="2019336"/>
              <a:ext cx="1854975" cy="686910"/>
            </a:xfrm>
            <a:prstGeom prst="flowChartInputOutput">
              <a:avLst/>
            </a:prstGeom>
            <a:solidFill>
              <a:srgbClr val="FFFFFF"/>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1100"/>
                <a:t>EXISTING DATA</a:t>
              </a:r>
              <a:endParaRPr sz="1100"/>
            </a:p>
          </p:txBody>
        </p:sp>
        <p:cxnSp>
          <p:nvCxnSpPr>
            <p:cNvPr id="447" name="Google Shape;447;p66"/>
            <p:cNvCxnSpPr>
              <a:stCxn id="446" idx="3"/>
              <a:endCxn id="434" idx="3"/>
            </p:cNvCxnSpPr>
            <p:nvPr/>
          </p:nvCxnSpPr>
          <p:spPr>
            <a:xfrm rot="5400000">
              <a:off x="6176090" y="2588946"/>
              <a:ext cx="638700" cy="873300"/>
            </a:xfrm>
            <a:prstGeom prst="bentConnector2">
              <a:avLst/>
            </a:prstGeom>
            <a:noFill/>
            <a:ln cap="flat" cmpd="sng" w="9525">
              <a:solidFill>
                <a:srgbClr val="000000"/>
              </a:solidFill>
              <a:prstDash val="solid"/>
              <a:round/>
              <a:headEnd len="med" w="med" type="none"/>
              <a:tailEnd len="med" w="med" type="triangle"/>
            </a:ln>
          </p:spPr>
        </p:cxnSp>
        <p:grpSp>
          <p:nvGrpSpPr>
            <p:cNvPr id="448" name="Google Shape;448;p66"/>
            <p:cNvGrpSpPr/>
            <p:nvPr/>
          </p:nvGrpSpPr>
          <p:grpSpPr>
            <a:xfrm>
              <a:off x="7188469" y="4780952"/>
              <a:ext cx="1854962" cy="588354"/>
              <a:chOff x="3272348" y="4302900"/>
              <a:chExt cx="1854962" cy="529524"/>
            </a:xfrm>
          </p:grpSpPr>
          <p:sp>
            <p:nvSpPr>
              <p:cNvPr id="449" name="Google Shape;449;p66"/>
              <p:cNvSpPr/>
              <p:nvPr/>
            </p:nvSpPr>
            <p:spPr>
              <a:xfrm>
                <a:off x="3272348" y="4302900"/>
                <a:ext cx="881712" cy="529524"/>
              </a:xfrm>
              <a:prstGeom prst="flowChartMultidocument">
                <a:avLst/>
              </a:prstGeom>
              <a:solidFill>
                <a:srgbClr val="FFFFFF"/>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nl" sz="900"/>
                  <a:t>DATA</a:t>
                </a:r>
                <a:endParaRPr sz="900"/>
              </a:p>
            </p:txBody>
          </p:sp>
          <p:sp>
            <p:nvSpPr>
              <p:cNvPr id="450" name="Google Shape;450;p66"/>
              <p:cNvSpPr/>
              <p:nvPr/>
            </p:nvSpPr>
            <p:spPr>
              <a:xfrm>
                <a:off x="4245598" y="4302900"/>
                <a:ext cx="881712" cy="529524"/>
              </a:xfrm>
              <a:prstGeom prst="flowChartMultidocument">
                <a:avLst/>
              </a:prstGeom>
              <a:solidFill>
                <a:srgbClr val="FFFFFF"/>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nl" sz="900"/>
                  <a:t>METHODS</a:t>
                </a:r>
                <a:endParaRPr sz="900"/>
              </a:p>
            </p:txBody>
          </p:sp>
        </p:grpSp>
        <p:cxnSp>
          <p:nvCxnSpPr>
            <p:cNvPr id="451" name="Google Shape;451;p66"/>
            <p:cNvCxnSpPr>
              <a:stCxn id="438" idx="4"/>
              <a:endCxn id="449" idx="0"/>
            </p:cNvCxnSpPr>
            <p:nvPr/>
          </p:nvCxnSpPr>
          <p:spPr>
            <a:xfrm>
              <a:off x="5131575" y="4578204"/>
              <a:ext cx="2558400" cy="202800"/>
            </a:xfrm>
            <a:prstGeom prst="straightConnector1">
              <a:avLst/>
            </a:prstGeom>
            <a:noFill/>
            <a:ln cap="flat" cmpd="sng" w="9525">
              <a:solidFill>
                <a:schemeClr val="dk2"/>
              </a:solidFill>
              <a:prstDash val="solid"/>
              <a:round/>
              <a:headEnd len="med" w="med" type="none"/>
              <a:tailEnd len="med" w="med" type="triangle"/>
            </a:ln>
          </p:spPr>
        </p:cxnSp>
        <p:cxnSp>
          <p:nvCxnSpPr>
            <p:cNvPr id="452" name="Google Shape;452;p66"/>
            <p:cNvCxnSpPr>
              <a:stCxn id="438" idx="4"/>
              <a:endCxn id="450" idx="0"/>
            </p:cNvCxnSpPr>
            <p:nvPr/>
          </p:nvCxnSpPr>
          <p:spPr>
            <a:xfrm>
              <a:off x="5131575" y="4578204"/>
              <a:ext cx="3531600" cy="202800"/>
            </a:xfrm>
            <a:prstGeom prst="straightConnector1">
              <a:avLst/>
            </a:prstGeom>
            <a:noFill/>
            <a:ln cap="flat" cmpd="sng" w="9525">
              <a:solidFill>
                <a:schemeClr val="dk2"/>
              </a:solidFill>
              <a:prstDash val="solid"/>
              <a:round/>
              <a:headEnd len="med" w="med" type="none"/>
              <a:tailEnd len="med" w="med" type="triangle"/>
            </a:ln>
          </p:spPr>
        </p:cxnSp>
      </p:grpSp>
      <p:pic>
        <p:nvPicPr>
          <p:cNvPr id="453" name="Google Shape;453;p66"/>
          <p:cNvPicPr preferRelativeResize="0"/>
          <p:nvPr/>
        </p:nvPicPr>
        <p:blipFill>
          <a:blip r:embed="rId3">
            <a:alphaModFix/>
          </a:blip>
          <a:stretch>
            <a:fillRect/>
          </a:stretch>
        </p:blipFill>
        <p:spPr>
          <a:xfrm>
            <a:off x="871900" y="4136654"/>
            <a:ext cx="2194740" cy="718065"/>
          </a:xfrm>
          <a:prstGeom prst="rect">
            <a:avLst/>
          </a:prstGeom>
          <a:noFill/>
          <a:ln>
            <a:noFill/>
          </a:ln>
        </p:spPr>
      </p:pic>
      <p:sp>
        <p:nvSpPr>
          <p:cNvPr id="454" name="Google Shape;454;p66"/>
          <p:cNvSpPr txBox="1"/>
          <p:nvPr/>
        </p:nvSpPr>
        <p:spPr>
          <a:xfrm>
            <a:off x="786125" y="4751775"/>
            <a:ext cx="5894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nl" sz="1100"/>
              <a:t>Image from </a:t>
            </a:r>
            <a:r>
              <a:rPr lang="nl" sz="1100" u="sng">
                <a:solidFill>
                  <a:schemeClr val="hlink"/>
                </a:solidFill>
                <a:hlinkClick r:id="rId4"/>
              </a:rPr>
              <a:t>https://link.springer.com/article/10.1007/s40747-019-0099-y</a:t>
            </a:r>
            <a:r>
              <a:rPr lang="nl" sz="1100"/>
              <a:t> </a:t>
            </a:r>
            <a:endParaRPr sz="11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8" name="Shape 458"/>
        <p:cNvGrpSpPr/>
        <p:nvPr/>
      </p:nvGrpSpPr>
      <p:grpSpPr>
        <a:xfrm>
          <a:off x="0" y="0"/>
          <a:ext cx="0" cy="0"/>
          <a:chOff x="0" y="0"/>
          <a:chExt cx="0" cy="0"/>
        </a:xfrm>
      </p:grpSpPr>
      <p:sp>
        <p:nvSpPr>
          <p:cNvPr id="459" name="Google Shape;459;p67"/>
          <p:cNvSpPr txBox="1"/>
          <p:nvPr>
            <p:ph type="title"/>
          </p:nvPr>
        </p:nvSpPr>
        <p:spPr>
          <a:xfrm>
            <a:off x="387900" y="170705"/>
            <a:ext cx="8520600" cy="572700"/>
          </a:xfrm>
          <a:prstGeom prst="rect">
            <a:avLst/>
          </a:prstGeom>
        </p:spPr>
        <p:txBody>
          <a:bodyPr anchorCtr="0" anchor="b" bIns="91425" lIns="91425" spcFirstLastPara="1" rIns="91425" wrap="square" tIns="91425">
            <a:normAutofit fontScale="90000"/>
          </a:bodyPr>
          <a:lstStyle/>
          <a:p>
            <a:pPr indent="0" lvl="0" marL="0" rtl="0" algn="l">
              <a:lnSpc>
                <a:spcPct val="85000"/>
              </a:lnSpc>
              <a:spcBef>
                <a:spcPts val="0"/>
              </a:spcBef>
              <a:spcAft>
                <a:spcPts val="0"/>
              </a:spcAft>
              <a:buNone/>
            </a:pPr>
            <a:r>
              <a:rPr lang="nl" sz="3600">
                <a:solidFill>
                  <a:srgbClr val="0065BD"/>
                </a:solidFill>
              </a:rPr>
              <a:t>Transparency in the research process</a:t>
            </a:r>
            <a:endParaRPr/>
          </a:p>
        </p:txBody>
      </p:sp>
      <p:sp>
        <p:nvSpPr>
          <p:cNvPr id="460" name="Google Shape;460;p67"/>
          <p:cNvSpPr txBox="1"/>
          <p:nvPr>
            <p:ph idx="1" type="body"/>
          </p:nvPr>
        </p:nvSpPr>
        <p:spPr>
          <a:xfrm>
            <a:off x="311700" y="809572"/>
            <a:ext cx="3892200" cy="3416400"/>
          </a:xfrm>
          <a:prstGeom prst="rect">
            <a:avLst/>
          </a:prstGeom>
          <a:solidFill>
            <a:schemeClr val="lt1"/>
          </a:solidFill>
        </p:spPr>
        <p:txBody>
          <a:bodyPr anchorCtr="0" anchor="t" bIns="91425" lIns="91425" spcFirstLastPara="1" rIns="91425" wrap="square" tIns="91425">
            <a:normAutofit lnSpcReduction="10000"/>
          </a:bodyPr>
          <a:lstStyle/>
          <a:p>
            <a:pPr indent="-355600" lvl="0" marL="457200" rtl="0" algn="l">
              <a:spcBef>
                <a:spcPts val="0"/>
              </a:spcBef>
              <a:spcAft>
                <a:spcPts val="0"/>
              </a:spcAft>
              <a:buSzPts val="2000"/>
              <a:buChar char="●"/>
            </a:pPr>
            <a:r>
              <a:rPr lang="nl" sz="2000"/>
              <a:t>Reviewers should be able to </a:t>
            </a:r>
            <a:r>
              <a:rPr b="1" lang="nl" sz="2000"/>
              <a:t>scrutinize each “box”</a:t>
            </a:r>
            <a:endParaRPr b="1" sz="2000"/>
          </a:p>
          <a:p>
            <a:pPr indent="-355600" lvl="0" marL="457200" rtl="0" algn="l">
              <a:spcBef>
                <a:spcPts val="0"/>
              </a:spcBef>
              <a:spcAft>
                <a:spcPts val="0"/>
              </a:spcAft>
              <a:buSzPts val="2000"/>
              <a:buChar char="●"/>
            </a:pPr>
            <a:r>
              <a:rPr lang="nl" sz="2000"/>
              <a:t>Data should be able to be </a:t>
            </a:r>
            <a:r>
              <a:rPr b="1" lang="nl" sz="2000"/>
              <a:t>re-used </a:t>
            </a:r>
            <a:r>
              <a:rPr lang="nl" sz="2000"/>
              <a:t>(secondary use)</a:t>
            </a:r>
            <a:endParaRPr sz="2000"/>
          </a:p>
          <a:p>
            <a:pPr indent="-355600" lvl="0" marL="457200" rtl="0" algn="l">
              <a:spcBef>
                <a:spcPts val="0"/>
              </a:spcBef>
              <a:spcAft>
                <a:spcPts val="0"/>
              </a:spcAft>
              <a:buSzPts val="2000"/>
              <a:buChar char="●"/>
            </a:pPr>
            <a:r>
              <a:rPr b="1" lang="nl" sz="2000"/>
              <a:t>The missing colours depend on </a:t>
            </a:r>
            <a:br>
              <a:rPr b="1" lang="nl" sz="2000"/>
            </a:br>
            <a:r>
              <a:rPr b="1" lang="nl" sz="2000"/>
              <a:t>A) the country where this research is happening</a:t>
            </a:r>
            <a:br>
              <a:rPr b="1" lang="nl" sz="2000"/>
            </a:br>
            <a:r>
              <a:rPr b="1" lang="nl" sz="2000"/>
              <a:t>B) the country where the data is going </a:t>
            </a:r>
            <a:endParaRPr b="1" sz="2000"/>
          </a:p>
        </p:txBody>
      </p:sp>
      <p:grpSp>
        <p:nvGrpSpPr>
          <p:cNvPr id="461" name="Google Shape;461;p67"/>
          <p:cNvGrpSpPr/>
          <p:nvPr/>
        </p:nvGrpSpPr>
        <p:grpSpPr>
          <a:xfrm>
            <a:off x="4203950" y="835861"/>
            <a:ext cx="4839481" cy="3722195"/>
            <a:chOff x="4203950" y="1233534"/>
            <a:chExt cx="4839481" cy="4135772"/>
          </a:xfrm>
        </p:grpSpPr>
        <p:grpSp>
          <p:nvGrpSpPr>
            <p:cNvPr id="462" name="Google Shape;462;p67"/>
            <p:cNvGrpSpPr/>
            <p:nvPr/>
          </p:nvGrpSpPr>
          <p:grpSpPr>
            <a:xfrm>
              <a:off x="4203950" y="1233534"/>
              <a:ext cx="2828360" cy="4135772"/>
              <a:chOff x="2298950" y="1110192"/>
              <a:chExt cx="2828360" cy="3722232"/>
            </a:xfrm>
          </p:grpSpPr>
          <p:sp>
            <p:nvSpPr>
              <p:cNvPr id="463" name="Google Shape;463;p67"/>
              <p:cNvSpPr txBox="1"/>
              <p:nvPr/>
            </p:nvSpPr>
            <p:spPr>
              <a:xfrm>
                <a:off x="2298950" y="1110192"/>
                <a:ext cx="1854900" cy="485700"/>
              </a:xfrm>
              <a:prstGeom prst="rect">
                <a:avLst/>
              </a:prstGeom>
              <a:solidFill>
                <a:srgbClr val="FFD966"/>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1100"/>
                  <a:t>EXPERIMENT</a:t>
                </a:r>
                <a:endParaRPr sz="1100"/>
              </a:p>
            </p:txBody>
          </p:sp>
          <p:sp>
            <p:nvSpPr>
              <p:cNvPr id="464" name="Google Shape;464;p67"/>
              <p:cNvSpPr txBox="1"/>
              <p:nvPr/>
            </p:nvSpPr>
            <p:spPr>
              <a:xfrm>
                <a:off x="2298950" y="2701425"/>
                <a:ext cx="1854900" cy="618300"/>
              </a:xfrm>
              <a:prstGeom prst="rect">
                <a:avLst/>
              </a:prstGeom>
              <a:solidFill>
                <a:srgbClr val="FFD966"/>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1100"/>
                  <a:t>PROCESS</a:t>
                </a:r>
                <a:endParaRPr sz="800"/>
              </a:p>
            </p:txBody>
          </p:sp>
          <p:sp>
            <p:nvSpPr>
              <p:cNvPr id="465" name="Google Shape;465;p67"/>
              <p:cNvSpPr/>
              <p:nvPr/>
            </p:nvSpPr>
            <p:spPr>
              <a:xfrm>
                <a:off x="2299100" y="1816154"/>
                <a:ext cx="1854975" cy="618225"/>
              </a:xfrm>
              <a:prstGeom prst="flowChartInputOutput">
                <a:avLst/>
              </a:prstGeom>
              <a:solidFill>
                <a:srgbClr val="FFFFFF"/>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1100"/>
                  <a:t>NEW DATA</a:t>
                </a:r>
                <a:endParaRPr sz="1100"/>
              </a:p>
            </p:txBody>
          </p:sp>
          <p:cxnSp>
            <p:nvCxnSpPr>
              <p:cNvPr id="466" name="Google Shape;466;p67"/>
              <p:cNvCxnSpPr>
                <a:stCxn id="463" idx="2"/>
                <a:endCxn id="465" idx="1"/>
              </p:cNvCxnSpPr>
              <p:nvPr/>
            </p:nvCxnSpPr>
            <p:spPr>
              <a:xfrm>
                <a:off x="3226400" y="1595892"/>
                <a:ext cx="300" cy="220200"/>
              </a:xfrm>
              <a:prstGeom prst="straightConnector1">
                <a:avLst/>
              </a:prstGeom>
              <a:noFill/>
              <a:ln cap="flat" cmpd="sng" w="9525">
                <a:solidFill>
                  <a:srgbClr val="000000"/>
                </a:solidFill>
                <a:prstDash val="solid"/>
                <a:round/>
                <a:headEnd len="med" w="med" type="none"/>
                <a:tailEnd len="med" w="med" type="triangle"/>
              </a:ln>
            </p:spPr>
          </p:cxnSp>
          <p:cxnSp>
            <p:nvCxnSpPr>
              <p:cNvPr id="467" name="Google Shape;467;p67"/>
              <p:cNvCxnSpPr>
                <a:stCxn id="465" idx="4"/>
                <a:endCxn id="464" idx="0"/>
              </p:cNvCxnSpPr>
              <p:nvPr/>
            </p:nvCxnSpPr>
            <p:spPr>
              <a:xfrm flipH="1">
                <a:off x="3226288" y="2434379"/>
                <a:ext cx="300" cy="267000"/>
              </a:xfrm>
              <a:prstGeom prst="straightConnector1">
                <a:avLst/>
              </a:prstGeom>
              <a:noFill/>
              <a:ln cap="flat" cmpd="sng" w="9525">
                <a:solidFill>
                  <a:srgbClr val="000000"/>
                </a:solidFill>
                <a:prstDash val="solid"/>
                <a:round/>
                <a:headEnd len="med" w="med" type="none"/>
                <a:tailEnd len="med" w="med" type="triangle"/>
              </a:ln>
            </p:spPr>
          </p:cxnSp>
          <p:sp>
            <p:nvSpPr>
              <p:cNvPr id="468" name="Google Shape;468;p67"/>
              <p:cNvSpPr/>
              <p:nvPr/>
            </p:nvSpPr>
            <p:spPr>
              <a:xfrm>
                <a:off x="2299088" y="3502200"/>
                <a:ext cx="1854975" cy="618225"/>
              </a:xfrm>
              <a:prstGeom prst="flowChartInputOutput">
                <a:avLst/>
              </a:prstGeom>
              <a:solidFill>
                <a:srgbClr val="EA9999"/>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1100"/>
                  <a:t>DERIVATIVES</a:t>
                </a:r>
                <a:endParaRPr sz="1100"/>
              </a:p>
            </p:txBody>
          </p:sp>
          <p:cxnSp>
            <p:nvCxnSpPr>
              <p:cNvPr id="469" name="Google Shape;469;p67"/>
              <p:cNvCxnSpPr>
                <a:stCxn id="464" idx="2"/>
                <a:endCxn id="468" idx="1"/>
              </p:cNvCxnSpPr>
              <p:nvPr/>
            </p:nvCxnSpPr>
            <p:spPr>
              <a:xfrm>
                <a:off x="3226400" y="3319725"/>
                <a:ext cx="300" cy="182400"/>
              </a:xfrm>
              <a:prstGeom prst="straightConnector1">
                <a:avLst/>
              </a:prstGeom>
              <a:noFill/>
              <a:ln cap="flat" cmpd="sng" w="9525">
                <a:solidFill>
                  <a:srgbClr val="000000"/>
                </a:solidFill>
                <a:prstDash val="solid"/>
                <a:round/>
                <a:headEnd len="med" w="med" type="none"/>
                <a:tailEnd len="med" w="med" type="triangle"/>
              </a:ln>
            </p:spPr>
          </p:cxnSp>
          <p:sp>
            <p:nvSpPr>
              <p:cNvPr id="470" name="Google Shape;470;p67"/>
              <p:cNvSpPr/>
              <p:nvPr/>
            </p:nvSpPr>
            <p:spPr>
              <a:xfrm>
                <a:off x="2299100" y="4302900"/>
                <a:ext cx="881712" cy="529524"/>
              </a:xfrm>
              <a:prstGeom prst="flowChartMultidocument">
                <a:avLst/>
              </a:prstGeom>
              <a:solidFill>
                <a:srgbClr val="6AA84F"/>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nl" sz="900"/>
                  <a:t>ARTICLE</a:t>
                </a:r>
                <a:endParaRPr sz="900"/>
              </a:p>
            </p:txBody>
          </p:sp>
          <p:sp>
            <p:nvSpPr>
              <p:cNvPr id="471" name="Google Shape;471;p67"/>
              <p:cNvSpPr/>
              <p:nvPr/>
            </p:nvSpPr>
            <p:spPr>
              <a:xfrm>
                <a:off x="3272348" y="4302900"/>
                <a:ext cx="881712" cy="529524"/>
              </a:xfrm>
              <a:prstGeom prst="flowChartMultidocument">
                <a:avLst/>
              </a:prstGeom>
              <a:solidFill>
                <a:srgbClr val="B6D7A8"/>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nl" sz="900"/>
                  <a:t>POSTER</a:t>
                </a:r>
                <a:endParaRPr sz="900"/>
              </a:p>
            </p:txBody>
          </p:sp>
          <p:cxnSp>
            <p:nvCxnSpPr>
              <p:cNvPr id="472" name="Google Shape;472;p67"/>
              <p:cNvCxnSpPr>
                <a:endCxn id="470" idx="0"/>
              </p:cNvCxnSpPr>
              <p:nvPr/>
            </p:nvCxnSpPr>
            <p:spPr>
              <a:xfrm flipH="1">
                <a:off x="2800615" y="4115700"/>
                <a:ext cx="255000" cy="187200"/>
              </a:xfrm>
              <a:prstGeom prst="straightConnector1">
                <a:avLst/>
              </a:prstGeom>
              <a:noFill/>
              <a:ln cap="flat" cmpd="sng" w="9525">
                <a:solidFill>
                  <a:srgbClr val="000000"/>
                </a:solidFill>
                <a:prstDash val="solid"/>
                <a:round/>
                <a:headEnd len="med" w="med" type="none"/>
                <a:tailEnd len="med" w="med" type="triangle"/>
              </a:ln>
            </p:spPr>
          </p:cxnSp>
          <p:cxnSp>
            <p:nvCxnSpPr>
              <p:cNvPr id="473" name="Google Shape;473;p67"/>
              <p:cNvCxnSpPr>
                <a:stCxn id="468" idx="4"/>
                <a:endCxn id="471" idx="0"/>
              </p:cNvCxnSpPr>
              <p:nvPr/>
            </p:nvCxnSpPr>
            <p:spPr>
              <a:xfrm>
                <a:off x="3226575" y="4120425"/>
                <a:ext cx="547200" cy="182400"/>
              </a:xfrm>
              <a:prstGeom prst="straightConnector1">
                <a:avLst/>
              </a:prstGeom>
              <a:noFill/>
              <a:ln cap="flat" cmpd="sng" w="9525">
                <a:solidFill>
                  <a:srgbClr val="000000"/>
                </a:solidFill>
                <a:prstDash val="solid"/>
                <a:round/>
                <a:headEnd len="med" w="med" type="none"/>
                <a:tailEnd len="med" w="med" type="triangle"/>
              </a:ln>
            </p:spPr>
          </p:cxnSp>
          <p:sp>
            <p:nvSpPr>
              <p:cNvPr id="474" name="Google Shape;474;p67"/>
              <p:cNvSpPr/>
              <p:nvPr/>
            </p:nvSpPr>
            <p:spPr>
              <a:xfrm>
                <a:off x="4245598" y="4302900"/>
                <a:ext cx="881712" cy="529524"/>
              </a:xfrm>
              <a:prstGeom prst="flowChartMultidocument">
                <a:avLst/>
              </a:prstGeom>
              <a:solidFill>
                <a:srgbClr val="B6D7A8"/>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nl" sz="900"/>
                  <a:t>FIGURES</a:t>
                </a:r>
                <a:endParaRPr sz="900"/>
              </a:p>
            </p:txBody>
          </p:sp>
          <p:cxnSp>
            <p:nvCxnSpPr>
              <p:cNvPr id="475" name="Google Shape;475;p67"/>
              <p:cNvCxnSpPr>
                <a:stCxn id="468" idx="4"/>
                <a:endCxn id="474" idx="0"/>
              </p:cNvCxnSpPr>
              <p:nvPr/>
            </p:nvCxnSpPr>
            <p:spPr>
              <a:xfrm>
                <a:off x="3226575" y="4120425"/>
                <a:ext cx="1520400" cy="182400"/>
              </a:xfrm>
              <a:prstGeom prst="straightConnector1">
                <a:avLst/>
              </a:prstGeom>
              <a:noFill/>
              <a:ln cap="flat" cmpd="sng" w="9525">
                <a:solidFill>
                  <a:srgbClr val="000000"/>
                </a:solidFill>
                <a:prstDash val="solid"/>
                <a:round/>
                <a:headEnd len="med" w="med" type="none"/>
                <a:tailEnd len="med" w="med" type="triangle"/>
              </a:ln>
            </p:spPr>
          </p:cxnSp>
        </p:grpSp>
        <p:sp>
          <p:nvSpPr>
            <p:cNvPr id="476" name="Google Shape;476;p67"/>
            <p:cNvSpPr/>
            <p:nvPr/>
          </p:nvSpPr>
          <p:spPr>
            <a:xfrm>
              <a:off x="6190100" y="2019336"/>
              <a:ext cx="1854975" cy="686910"/>
            </a:xfrm>
            <a:prstGeom prst="flowChartInputOutput">
              <a:avLst/>
            </a:prstGeom>
            <a:solidFill>
              <a:srgbClr val="FFFFFF"/>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1100"/>
                <a:t>EXISTING DATA</a:t>
              </a:r>
              <a:endParaRPr sz="1100"/>
            </a:p>
          </p:txBody>
        </p:sp>
        <p:cxnSp>
          <p:nvCxnSpPr>
            <p:cNvPr id="477" name="Google Shape;477;p67"/>
            <p:cNvCxnSpPr>
              <a:stCxn id="476" idx="3"/>
              <a:endCxn id="464" idx="3"/>
            </p:cNvCxnSpPr>
            <p:nvPr/>
          </p:nvCxnSpPr>
          <p:spPr>
            <a:xfrm rot="5400000">
              <a:off x="6176090" y="2588946"/>
              <a:ext cx="638700" cy="873300"/>
            </a:xfrm>
            <a:prstGeom prst="bentConnector2">
              <a:avLst/>
            </a:prstGeom>
            <a:noFill/>
            <a:ln cap="flat" cmpd="sng" w="9525">
              <a:solidFill>
                <a:srgbClr val="000000"/>
              </a:solidFill>
              <a:prstDash val="solid"/>
              <a:round/>
              <a:headEnd len="med" w="med" type="none"/>
              <a:tailEnd len="med" w="med" type="triangle"/>
            </a:ln>
          </p:spPr>
        </p:cxnSp>
        <p:grpSp>
          <p:nvGrpSpPr>
            <p:cNvPr id="478" name="Google Shape;478;p67"/>
            <p:cNvGrpSpPr/>
            <p:nvPr/>
          </p:nvGrpSpPr>
          <p:grpSpPr>
            <a:xfrm>
              <a:off x="7188469" y="4780952"/>
              <a:ext cx="1854962" cy="588354"/>
              <a:chOff x="3272348" y="4302900"/>
              <a:chExt cx="1854962" cy="529524"/>
            </a:xfrm>
          </p:grpSpPr>
          <p:sp>
            <p:nvSpPr>
              <p:cNvPr id="479" name="Google Shape;479;p67"/>
              <p:cNvSpPr/>
              <p:nvPr/>
            </p:nvSpPr>
            <p:spPr>
              <a:xfrm>
                <a:off x="3272348" y="4302900"/>
                <a:ext cx="881712" cy="529524"/>
              </a:xfrm>
              <a:prstGeom prst="flowChartMultidocument">
                <a:avLst/>
              </a:prstGeom>
              <a:solidFill>
                <a:srgbClr val="FFFFFF"/>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nl" sz="900"/>
                  <a:t>DATA</a:t>
                </a:r>
                <a:endParaRPr sz="900"/>
              </a:p>
            </p:txBody>
          </p:sp>
          <p:sp>
            <p:nvSpPr>
              <p:cNvPr id="480" name="Google Shape;480;p67"/>
              <p:cNvSpPr/>
              <p:nvPr/>
            </p:nvSpPr>
            <p:spPr>
              <a:xfrm>
                <a:off x="4245598" y="4302900"/>
                <a:ext cx="881712" cy="529524"/>
              </a:xfrm>
              <a:prstGeom prst="flowChartMultidocument">
                <a:avLst/>
              </a:prstGeom>
              <a:solidFill>
                <a:srgbClr val="FFD966"/>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nl" sz="900"/>
                  <a:t>METHODS</a:t>
                </a:r>
                <a:endParaRPr sz="900"/>
              </a:p>
            </p:txBody>
          </p:sp>
        </p:grpSp>
        <p:cxnSp>
          <p:nvCxnSpPr>
            <p:cNvPr id="481" name="Google Shape;481;p67"/>
            <p:cNvCxnSpPr>
              <a:stCxn id="468" idx="4"/>
              <a:endCxn id="479" idx="0"/>
            </p:cNvCxnSpPr>
            <p:nvPr/>
          </p:nvCxnSpPr>
          <p:spPr>
            <a:xfrm>
              <a:off x="5131575" y="4578204"/>
              <a:ext cx="2558400" cy="202800"/>
            </a:xfrm>
            <a:prstGeom prst="straightConnector1">
              <a:avLst/>
            </a:prstGeom>
            <a:noFill/>
            <a:ln cap="flat" cmpd="sng" w="9525">
              <a:solidFill>
                <a:schemeClr val="dk2"/>
              </a:solidFill>
              <a:prstDash val="solid"/>
              <a:round/>
              <a:headEnd len="med" w="med" type="none"/>
              <a:tailEnd len="med" w="med" type="triangle"/>
            </a:ln>
          </p:spPr>
        </p:cxnSp>
        <p:cxnSp>
          <p:nvCxnSpPr>
            <p:cNvPr id="482" name="Google Shape;482;p67"/>
            <p:cNvCxnSpPr>
              <a:stCxn id="468" idx="4"/>
              <a:endCxn id="480" idx="0"/>
            </p:cNvCxnSpPr>
            <p:nvPr/>
          </p:nvCxnSpPr>
          <p:spPr>
            <a:xfrm>
              <a:off x="5131575" y="4578204"/>
              <a:ext cx="3531600" cy="202800"/>
            </a:xfrm>
            <a:prstGeom prst="straightConnector1">
              <a:avLst/>
            </a:prstGeom>
            <a:noFill/>
            <a:ln cap="flat" cmpd="sng" w="9525">
              <a:solidFill>
                <a:schemeClr val="dk2"/>
              </a:solidFill>
              <a:prstDash val="solid"/>
              <a:round/>
              <a:headEnd len="med" w="med" type="none"/>
              <a:tailEnd len="med" w="med" type="triangle"/>
            </a:ln>
          </p:spPr>
        </p:cxnSp>
      </p:grpSp>
      <p:grpSp>
        <p:nvGrpSpPr>
          <p:cNvPr id="483" name="Google Shape;483;p67"/>
          <p:cNvGrpSpPr/>
          <p:nvPr/>
        </p:nvGrpSpPr>
        <p:grpSpPr>
          <a:xfrm>
            <a:off x="7261500" y="3369355"/>
            <a:ext cx="1570800" cy="224400"/>
            <a:chOff x="2389675" y="3311025"/>
            <a:chExt cx="1570800" cy="224400"/>
          </a:xfrm>
        </p:grpSpPr>
        <p:sp>
          <p:nvSpPr>
            <p:cNvPr id="484" name="Google Shape;484;p67"/>
            <p:cNvSpPr/>
            <p:nvPr/>
          </p:nvSpPr>
          <p:spPr>
            <a:xfrm>
              <a:off x="2389675" y="3311025"/>
              <a:ext cx="224400" cy="224400"/>
            </a:xfrm>
            <a:prstGeom prst="rect">
              <a:avLst/>
            </a:prstGeom>
            <a:solidFill>
              <a:srgbClr val="38761D"/>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5" name="Google Shape;485;p67"/>
            <p:cNvSpPr/>
            <p:nvPr/>
          </p:nvSpPr>
          <p:spPr>
            <a:xfrm>
              <a:off x="2614075" y="3311025"/>
              <a:ext cx="224400" cy="224400"/>
            </a:xfrm>
            <a:prstGeom prst="rect">
              <a:avLst/>
            </a:prstGeom>
            <a:solidFill>
              <a:srgbClr val="93C47D"/>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6" name="Google Shape;486;p67"/>
            <p:cNvSpPr/>
            <p:nvPr/>
          </p:nvSpPr>
          <p:spPr>
            <a:xfrm>
              <a:off x="2838475" y="3311025"/>
              <a:ext cx="224400" cy="224400"/>
            </a:xfrm>
            <a:prstGeom prst="rect">
              <a:avLst/>
            </a:prstGeom>
            <a:solidFill>
              <a:srgbClr val="FFE599"/>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7" name="Google Shape;487;p67"/>
            <p:cNvSpPr/>
            <p:nvPr/>
          </p:nvSpPr>
          <p:spPr>
            <a:xfrm>
              <a:off x="3062875" y="3311025"/>
              <a:ext cx="224400" cy="224400"/>
            </a:xfrm>
            <a:prstGeom prst="rect">
              <a:avLst/>
            </a:prstGeom>
            <a:solidFill>
              <a:srgbClr val="FFD966"/>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8" name="Google Shape;488;p67"/>
            <p:cNvSpPr/>
            <p:nvPr/>
          </p:nvSpPr>
          <p:spPr>
            <a:xfrm>
              <a:off x="3287275" y="3311025"/>
              <a:ext cx="224400" cy="224400"/>
            </a:xfrm>
            <a:prstGeom prst="rect">
              <a:avLst/>
            </a:prstGeom>
            <a:solidFill>
              <a:srgbClr val="F6B26B"/>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9" name="Google Shape;489;p67"/>
            <p:cNvSpPr/>
            <p:nvPr/>
          </p:nvSpPr>
          <p:spPr>
            <a:xfrm>
              <a:off x="3511675" y="3311025"/>
              <a:ext cx="224400" cy="224400"/>
            </a:xfrm>
            <a:prstGeom prst="rect">
              <a:avLst/>
            </a:prstGeom>
            <a:solidFill>
              <a:srgbClr val="E06666"/>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0" name="Google Shape;490;p67"/>
            <p:cNvSpPr/>
            <p:nvPr/>
          </p:nvSpPr>
          <p:spPr>
            <a:xfrm>
              <a:off x="3736075" y="3311025"/>
              <a:ext cx="224400" cy="224400"/>
            </a:xfrm>
            <a:prstGeom prst="rect">
              <a:avLst/>
            </a:prstGeom>
            <a:solidFill>
              <a:srgbClr val="CC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91" name="Google Shape;491;p67"/>
          <p:cNvSpPr txBox="1"/>
          <p:nvPr/>
        </p:nvSpPr>
        <p:spPr>
          <a:xfrm>
            <a:off x="7757700" y="3510530"/>
            <a:ext cx="642000" cy="34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nl" sz="900"/>
              <a:t>Sharing</a:t>
            </a:r>
            <a:endParaRPr b="1" sz="900"/>
          </a:p>
        </p:txBody>
      </p:sp>
      <p:sp>
        <p:nvSpPr>
          <p:cNvPr id="492" name="Google Shape;492;p67"/>
          <p:cNvSpPr txBox="1"/>
          <p:nvPr/>
        </p:nvSpPr>
        <p:spPr>
          <a:xfrm>
            <a:off x="8367300" y="3129530"/>
            <a:ext cx="642000" cy="34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nl" sz="900"/>
              <a:t>Never</a:t>
            </a:r>
            <a:endParaRPr sz="900"/>
          </a:p>
        </p:txBody>
      </p:sp>
      <p:sp>
        <p:nvSpPr>
          <p:cNvPr id="493" name="Google Shape;493;p67"/>
          <p:cNvSpPr txBox="1"/>
          <p:nvPr/>
        </p:nvSpPr>
        <p:spPr>
          <a:xfrm>
            <a:off x="7224300" y="3130787"/>
            <a:ext cx="642000" cy="34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nl" sz="900"/>
              <a:t>Always</a:t>
            </a:r>
            <a:endParaRPr sz="900"/>
          </a:p>
        </p:txBody>
      </p:sp>
      <p:sp>
        <p:nvSpPr>
          <p:cNvPr id="494" name="Google Shape;494;p67"/>
          <p:cNvSpPr txBox="1"/>
          <p:nvPr/>
        </p:nvSpPr>
        <p:spPr>
          <a:xfrm>
            <a:off x="357800" y="4744275"/>
            <a:ext cx="8651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nl" sz="1200"/>
              <a:t>Disclaimer: colors based on personal experience as a reviewer of neuroimaging and experimental psychology articles</a:t>
            </a:r>
            <a:endParaRPr i="1" sz="1200"/>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8" name="Shape 498"/>
        <p:cNvGrpSpPr/>
        <p:nvPr/>
      </p:nvGrpSpPr>
      <p:grpSpPr>
        <a:xfrm>
          <a:off x="0" y="0"/>
          <a:ext cx="0" cy="0"/>
          <a:chOff x="0" y="0"/>
          <a:chExt cx="0" cy="0"/>
        </a:xfrm>
      </p:grpSpPr>
      <p:sp>
        <p:nvSpPr>
          <p:cNvPr id="499" name="Google Shape;499;p68"/>
          <p:cNvSpPr txBox="1"/>
          <p:nvPr>
            <p:ph type="title"/>
          </p:nvPr>
        </p:nvSpPr>
        <p:spPr>
          <a:xfrm>
            <a:off x="387900" y="170705"/>
            <a:ext cx="8520600" cy="572700"/>
          </a:xfrm>
          <a:prstGeom prst="rect">
            <a:avLst/>
          </a:prstGeom>
        </p:spPr>
        <p:txBody>
          <a:bodyPr anchorCtr="0" anchor="b" bIns="91425" lIns="91425" spcFirstLastPara="1" rIns="91425" wrap="square" tIns="91425">
            <a:normAutofit fontScale="90000"/>
          </a:bodyPr>
          <a:lstStyle/>
          <a:p>
            <a:pPr indent="0" lvl="0" marL="0" rtl="0" algn="l">
              <a:lnSpc>
                <a:spcPct val="85000"/>
              </a:lnSpc>
              <a:spcBef>
                <a:spcPts val="0"/>
              </a:spcBef>
              <a:spcAft>
                <a:spcPts val="0"/>
              </a:spcAft>
              <a:buNone/>
            </a:pPr>
            <a:r>
              <a:rPr lang="nl" sz="3600">
                <a:solidFill>
                  <a:srgbClr val="0065BD"/>
                </a:solidFill>
              </a:rPr>
              <a:t>Transparency in the research process</a:t>
            </a:r>
            <a:endParaRPr/>
          </a:p>
        </p:txBody>
      </p:sp>
      <p:sp>
        <p:nvSpPr>
          <p:cNvPr id="500" name="Google Shape;500;p68"/>
          <p:cNvSpPr txBox="1"/>
          <p:nvPr>
            <p:ph idx="1" type="body"/>
          </p:nvPr>
        </p:nvSpPr>
        <p:spPr>
          <a:xfrm>
            <a:off x="311700" y="809572"/>
            <a:ext cx="3892200" cy="3416400"/>
          </a:xfrm>
          <a:prstGeom prst="rect">
            <a:avLst/>
          </a:prstGeom>
          <a:solidFill>
            <a:schemeClr val="lt1"/>
          </a:solidFill>
        </p:spPr>
        <p:txBody>
          <a:bodyPr anchorCtr="0" anchor="t" bIns="91425" lIns="91425" spcFirstLastPara="1" rIns="91425" wrap="square" tIns="91425">
            <a:normAutofit fontScale="92500" lnSpcReduction="20000"/>
          </a:bodyPr>
          <a:lstStyle/>
          <a:p>
            <a:pPr indent="0" lvl="0" marL="0" rtl="0" algn="l">
              <a:spcBef>
                <a:spcPts val="0"/>
              </a:spcBef>
              <a:spcAft>
                <a:spcPts val="0"/>
              </a:spcAft>
              <a:buNone/>
            </a:pPr>
            <a:r>
              <a:rPr b="1" lang="nl" sz="2000"/>
              <a:t>The missing colours: </a:t>
            </a:r>
            <a:endParaRPr b="1" sz="2000"/>
          </a:p>
          <a:p>
            <a:pPr indent="-346075" lvl="0" marL="457200" rtl="0" algn="l">
              <a:spcBef>
                <a:spcPts val="1200"/>
              </a:spcBef>
              <a:spcAft>
                <a:spcPts val="0"/>
              </a:spcAft>
              <a:buSzPct val="100000"/>
              <a:buChar char="●"/>
            </a:pPr>
            <a:r>
              <a:rPr lang="nl" sz="2000"/>
              <a:t>Under GDPR we are able to share the fingerprints </a:t>
            </a:r>
            <a:r>
              <a:rPr b="1" lang="nl" sz="2000"/>
              <a:t>with certain countries after a contract between parties</a:t>
            </a:r>
            <a:endParaRPr b="1" sz="2000"/>
          </a:p>
          <a:p>
            <a:pPr indent="-346075" lvl="0" marL="457200" rtl="0" algn="l">
              <a:spcBef>
                <a:spcPts val="0"/>
              </a:spcBef>
              <a:spcAft>
                <a:spcPts val="0"/>
              </a:spcAft>
              <a:buSzPct val="100000"/>
              <a:buChar char="●"/>
            </a:pPr>
            <a:r>
              <a:rPr lang="nl" sz="2000"/>
              <a:t>Under GDPR we are </a:t>
            </a:r>
            <a:r>
              <a:rPr b="1" lang="nl" sz="2000"/>
              <a:t>not able to give</a:t>
            </a:r>
            <a:r>
              <a:rPr lang="nl" sz="2000"/>
              <a:t> data access to an anonymous peer reviewer </a:t>
            </a:r>
            <a:endParaRPr sz="2000"/>
          </a:p>
          <a:p>
            <a:pPr indent="-346075" lvl="0" marL="457200" rtl="0" algn="l">
              <a:spcBef>
                <a:spcPts val="0"/>
              </a:spcBef>
              <a:spcAft>
                <a:spcPts val="0"/>
              </a:spcAft>
              <a:buSzPct val="100000"/>
              <a:buChar char="●"/>
            </a:pPr>
            <a:r>
              <a:rPr lang="nl" sz="2000"/>
              <a:t>Under GDPR we are </a:t>
            </a:r>
            <a:r>
              <a:rPr b="1" lang="nl" sz="2000"/>
              <a:t>not able to re-use the data for a new purpose</a:t>
            </a:r>
            <a:r>
              <a:rPr lang="nl" sz="2000"/>
              <a:t> </a:t>
            </a:r>
            <a:endParaRPr sz="2000"/>
          </a:p>
        </p:txBody>
      </p:sp>
      <p:grpSp>
        <p:nvGrpSpPr>
          <p:cNvPr id="501" name="Google Shape;501;p68"/>
          <p:cNvGrpSpPr/>
          <p:nvPr/>
        </p:nvGrpSpPr>
        <p:grpSpPr>
          <a:xfrm>
            <a:off x="4203950" y="835861"/>
            <a:ext cx="4839481" cy="3722195"/>
            <a:chOff x="4203950" y="1233534"/>
            <a:chExt cx="4839481" cy="4135772"/>
          </a:xfrm>
        </p:grpSpPr>
        <p:grpSp>
          <p:nvGrpSpPr>
            <p:cNvPr id="502" name="Google Shape;502;p68"/>
            <p:cNvGrpSpPr/>
            <p:nvPr/>
          </p:nvGrpSpPr>
          <p:grpSpPr>
            <a:xfrm>
              <a:off x="4203950" y="1233534"/>
              <a:ext cx="2828360" cy="4135772"/>
              <a:chOff x="2298950" y="1110192"/>
              <a:chExt cx="2828360" cy="3722232"/>
            </a:xfrm>
          </p:grpSpPr>
          <p:sp>
            <p:nvSpPr>
              <p:cNvPr id="503" name="Google Shape;503;p68"/>
              <p:cNvSpPr txBox="1"/>
              <p:nvPr/>
            </p:nvSpPr>
            <p:spPr>
              <a:xfrm>
                <a:off x="2298950" y="1110192"/>
                <a:ext cx="1854900" cy="485700"/>
              </a:xfrm>
              <a:prstGeom prst="rect">
                <a:avLst/>
              </a:prstGeom>
              <a:solidFill>
                <a:srgbClr val="FFD966"/>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1100"/>
                  <a:t>EXPERIMENT</a:t>
                </a:r>
                <a:endParaRPr sz="1100"/>
              </a:p>
            </p:txBody>
          </p:sp>
          <p:sp>
            <p:nvSpPr>
              <p:cNvPr id="504" name="Google Shape;504;p68"/>
              <p:cNvSpPr txBox="1"/>
              <p:nvPr/>
            </p:nvSpPr>
            <p:spPr>
              <a:xfrm>
                <a:off x="2298950" y="2701425"/>
                <a:ext cx="1854900" cy="618300"/>
              </a:xfrm>
              <a:prstGeom prst="rect">
                <a:avLst/>
              </a:prstGeom>
              <a:solidFill>
                <a:srgbClr val="FFD966"/>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1100"/>
                  <a:t>PROCESS</a:t>
                </a:r>
                <a:endParaRPr sz="800"/>
              </a:p>
            </p:txBody>
          </p:sp>
          <p:sp>
            <p:nvSpPr>
              <p:cNvPr id="505" name="Google Shape;505;p68"/>
              <p:cNvSpPr/>
              <p:nvPr/>
            </p:nvSpPr>
            <p:spPr>
              <a:xfrm>
                <a:off x="2299100" y="1816154"/>
                <a:ext cx="1854975" cy="618225"/>
              </a:xfrm>
              <a:prstGeom prst="flowChartInputOutput">
                <a:avLst/>
              </a:prstGeom>
              <a:solidFill>
                <a:srgbClr val="FFFFFF"/>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1100"/>
                  <a:t>NEW DATA</a:t>
                </a:r>
                <a:endParaRPr sz="1100"/>
              </a:p>
            </p:txBody>
          </p:sp>
          <p:cxnSp>
            <p:nvCxnSpPr>
              <p:cNvPr id="506" name="Google Shape;506;p68"/>
              <p:cNvCxnSpPr>
                <a:stCxn id="503" idx="2"/>
                <a:endCxn id="505" idx="1"/>
              </p:cNvCxnSpPr>
              <p:nvPr/>
            </p:nvCxnSpPr>
            <p:spPr>
              <a:xfrm>
                <a:off x="3226400" y="1595892"/>
                <a:ext cx="300" cy="220200"/>
              </a:xfrm>
              <a:prstGeom prst="straightConnector1">
                <a:avLst/>
              </a:prstGeom>
              <a:noFill/>
              <a:ln cap="flat" cmpd="sng" w="9525">
                <a:solidFill>
                  <a:srgbClr val="000000"/>
                </a:solidFill>
                <a:prstDash val="solid"/>
                <a:round/>
                <a:headEnd len="med" w="med" type="none"/>
                <a:tailEnd len="med" w="med" type="triangle"/>
              </a:ln>
            </p:spPr>
          </p:cxnSp>
          <p:cxnSp>
            <p:nvCxnSpPr>
              <p:cNvPr id="507" name="Google Shape;507;p68"/>
              <p:cNvCxnSpPr>
                <a:stCxn id="505" idx="4"/>
                <a:endCxn id="504" idx="0"/>
              </p:cNvCxnSpPr>
              <p:nvPr/>
            </p:nvCxnSpPr>
            <p:spPr>
              <a:xfrm flipH="1">
                <a:off x="3226288" y="2434379"/>
                <a:ext cx="300" cy="267000"/>
              </a:xfrm>
              <a:prstGeom prst="straightConnector1">
                <a:avLst/>
              </a:prstGeom>
              <a:noFill/>
              <a:ln cap="flat" cmpd="sng" w="9525">
                <a:solidFill>
                  <a:srgbClr val="000000"/>
                </a:solidFill>
                <a:prstDash val="solid"/>
                <a:round/>
                <a:headEnd len="med" w="med" type="none"/>
                <a:tailEnd len="med" w="med" type="triangle"/>
              </a:ln>
            </p:spPr>
          </p:cxnSp>
          <p:sp>
            <p:nvSpPr>
              <p:cNvPr id="508" name="Google Shape;508;p68"/>
              <p:cNvSpPr/>
              <p:nvPr/>
            </p:nvSpPr>
            <p:spPr>
              <a:xfrm>
                <a:off x="2299088" y="3502200"/>
                <a:ext cx="1854975" cy="618225"/>
              </a:xfrm>
              <a:prstGeom prst="flowChartInputOutput">
                <a:avLst/>
              </a:prstGeom>
              <a:solidFill>
                <a:srgbClr val="EA9999"/>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1100"/>
                  <a:t>DERIVATIVES</a:t>
                </a:r>
                <a:endParaRPr sz="1100"/>
              </a:p>
            </p:txBody>
          </p:sp>
          <p:cxnSp>
            <p:nvCxnSpPr>
              <p:cNvPr id="509" name="Google Shape;509;p68"/>
              <p:cNvCxnSpPr>
                <a:stCxn id="504" idx="2"/>
                <a:endCxn id="508" idx="1"/>
              </p:cNvCxnSpPr>
              <p:nvPr/>
            </p:nvCxnSpPr>
            <p:spPr>
              <a:xfrm>
                <a:off x="3226400" y="3319725"/>
                <a:ext cx="300" cy="182400"/>
              </a:xfrm>
              <a:prstGeom prst="straightConnector1">
                <a:avLst/>
              </a:prstGeom>
              <a:noFill/>
              <a:ln cap="flat" cmpd="sng" w="9525">
                <a:solidFill>
                  <a:srgbClr val="000000"/>
                </a:solidFill>
                <a:prstDash val="solid"/>
                <a:round/>
                <a:headEnd len="med" w="med" type="none"/>
                <a:tailEnd len="med" w="med" type="triangle"/>
              </a:ln>
            </p:spPr>
          </p:cxnSp>
          <p:sp>
            <p:nvSpPr>
              <p:cNvPr id="510" name="Google Shape;510;p68"/>
              <p:cNvSpPr/>
              <p:nvPr/>
            </p:nvSpPr>
            <p:spPr>
              <a:xfrm>
                <a:off x="2299100" y="4302900"/>
                <a:ext cx="881712" cy="529524"/>
              </a:xfrm>
              <a:prstGeom prst="flowChartMultidocument">
                <a:avLst/>
              </a:prstGeom>
              <a:solidFill>
                <a:srgbClr val="6AA84F"/>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nl" sz="900"/>
                  <a:t>ARTICLE</a:t>
                </a:r>
                <a:endParaRPr sz="900"/>
              </a:p>
            </p:txBody>
          </p:sp>
          <p:sp>
            <p:nvSpPr>
              <p:cNvPr id="511" name="Google Shape;511;p68"/>
              <p:cNvSpPr/>
              <p:nvPr/>
            </p:nvSpPr>
            <p:spPr>
              <a:xfrm>
                <a:off x="3272348" y="4302900"/>
                <a:ext cx="881712" cy="529524"/>
              </a:xfrm>
              <a:prstGeom prst="flowChartMultidocument">
                <a:avLst/>
              </a:prstGeom>
              <a:solidFill>
                <a:srgbClr val="B6D7A8"/>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nl" sz="900"/>
                  <a:t>POSTER</a:t>
                </a:r>
                <a:endParaRPr sz="900"/>
              </a:p>
            </p:txBody>
          </p:sp>
          <p:cxnSp>
            <p:nvCxnSpPr>
              <p:cNvPr id="512" name="Google Shape;512;p68"/>
              <p:cNvCxnSpPr>
                <a:endCxn id="510" idx="0"/>
              </p:cNvCxnSpPr>
              <p:nvPr/>
            </p:nvCxnSpPr>
            <p:spPr>
              <a:xfrm flipH="1">
                <a:off x="2800615" y="4115700"/>
                <a:ext cx="255000" cy="187200"/>
              </a:xfrm>
              <a:prstGeom prst="straightConnector1">
                <a:avLst/>
              </a:prstGeom>
              <a:noFill/>
              <a:ln cap="flat" cmpd="sng" w="9525">
                <a:solidFill>
                  <a:srgbClr val="000000"/>
                </a:solidFill>
                <a:prstDash val="solid"/>
                <a:round/>
                <a:headEnd len="med" w="med" type="none"/>
                <a:tailEnd len="med" w="med" type="triangle"/>
              </a:ln>
            </p:spPr>
          </p:cxnSp>
          <p:cxnSp>
            <p:nvCxnSpPr>
              <p:cNvPr id="513" name="Google Shape;513;p68"/>
              <p:cNvCxnSpPr>
                <a:stCxn id="508" idx="4"/>
                <a:endCxn id="511" idx="0"/>
              </p:cNvCxnSpPr>
              <p:nvPr/>
            </p:nvCxnSpPr>
            <p:spPr>
              <a:xfrm>
                <a:off x="3226575" y="4120425"/>
                <a:ext cx="547200" cy="182400"/>
              </a:xfrm>
              <a:prstGeom prst="straightConnector1">
                <a:avLst/>
              </a:prstGeom>
              <a:noFill/>
              <a:ln cap="flat" cmpd="sng" w="9525">
                <a:solidFill>
                  <a:srgbClr val="000000"/>
                </a:solidFill>
                <a:prstDash val="solid"/>
                <a:round/>
                <a:headEnd len="med" w="med" type="none"/>
                <a:tailEnd len="med" w="med" type="triangle"/>
              </a:ln>
            </p:spPr>
          </p:cxnSp>
          <p:sp>
            <p:nvSpPr>
              <p:cNvPr id="514" name="Google Shape;514;p68"/>
              <p:cNvSpPr/>
              <p:nvPr/>
            </p:nvSpPr>
            <p:spPr>
              <a:xfrm>
                <a:off x="4245598" y="4302900"/>
                <a:ext cx="881712" cy="529524"/>
              </a:xfrm>
              <a:prstGeom prst="flowChartMultidocument">
                <a:avLst/>
              </a:prstGeom>
              <a:solidFill>
                <a:srgbClr val="B6D7A8"/>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nl" sz="900"/>
                  <a:t>FIGURES</a:t>
                </a:r>
                <a:endParaRPr sz="900"/>
              </a:p>
            </p:txBody>
          </p:sp>
          <p:cxnSp>
            <p:nvCxnSpPr>
              <p:cNvPr id="515" name="Google Shape;515;p68"/>
              <p:cNvCxnSpPr>
                <a:stCxn id="508" idx="4"/>
                <a:endCxn id="514" idx="0"/>
              </p:cNvCxnSpPr>
              <p:nvPr/>
            </p:nvCxnSpPr>
            <p:spPr>
              <a:xfrm>
                <a:off x="3226575" y="4120425"/>
                <a:ext cx="1520400" cy="182400"/>
              </a:xfrm>
              <a:prstGeom prst="straightConnector1">
                <a:avLst/>
              </a:prstGeom>
              <a:noFill/>
              <a:ln cap="flat" cmpd="sng" w="9525">
                <a:solidFill>
                  <a:srgbClr val="000000"/>
                </a:solidFill>
                <a:prstDash val="solid"/>
                <a:round/>
                <a:headEnd len="med" w="med" type="none"/>
                <a:tailEnd len="med" w="med" type="triangle"/>
              </a:ln>
            </p:spPr>
          </p:cxnSp>
        </p:grpSp>
        <p:sp>
          <p:nvSpPr>
            <p:cNvPr id="516" name="Google Shape;516;p68"/>
            <p:cNvSpPr/>
            <p:nvPr/>
          </p:nvSpPr>
          <p:spPr>
            <a:xfrm>
              <a:off x="6190100" y="2019336"/>
              <a:ext cx="1854975" cy="686910"/>
            </a:xfrm>
            <a:prstGeom prst="flowChartInputOutput">
              <a:avLst/>
            </a:prstGeom>
            <a:solidFill>
              <a:srgbClr val="FFFFFF"/>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1100"/>
                <a:t>EXISTING DATA</a:t>
              </a:r>
              <a:endParaRPr sz="1100"/>
            </a:p>
          </p:txBody>
        </p:sp>
        <p:cxnSp>
          <p:nvCxnSpPr>
            <p:cNvPr id="517" name="Google Shape;517;p68"/>
            <p:cNvCxnSpPr>
              <a:stCxn id="516" idx="3"/>
              <a:endCxn id="504" idx="3"/>
            </p:cNvCxnSpPr>
            <p:nvPr/>
          </p:nvCxnSpPr>
          <p:spPr>
            <a:xfrm rot="5400000">
              <a:off x="6176090" y="2588946"/>
              <a:ext cx="638700" cy="873300"/>
            </a:xfrm>
            <a:prstGeom prst="bentConnector2">
              <a:avLst/>
            </a:prstGeom>
            <a:noFill/>
            <a:ln cap="flat" cmpd="sng" w="9525">
              <a:solidFill>
                <a:srgbClr val="000000"/>
              </a:solidFill>
              <a:prstDash val="solid"/>
              <a:round/>
              <a:headEnd len="med" w="med" type="none"/>
              <a:tailEnd len="med" w="med" type="triangle"/>
            </a:ln>
          </p:spPr>
        </p:cxnSp>
        <p:grpSp>
          <p:nvGrpSpPr>
            <p:cNvPr id="518" name="Google Shape;518;p68"/>
            <p:cNvGrpSpPr/>
            <p:nvPr/>
          </p:nvGrpSpPr>
          <p:grpSpPr>
            <a:xfrm>
              <a:off x="7188469" y="4780952"/>
              <a:ext cx="1854962" cy="588354"/>
              <a:chOff x="3272348" y="4302900"/>
              <a:chExt cx="1854962" cy="529524"/>
            </a:xfrm>
          </p:grpSpPr>
          <p:sp>
            <p:nvSpPr>
              <p:cNvPr id="519" name="Google Shape;519;p68"/>
              <p:cNvSpPr/>
              <p:nvPr/>
            </p:nvSpPr>
            <p:spPr>
              <a:xfrm>
                <a:off x="3272348" y="4302900"/>
                <a:ext cx="881712" cy="529524"/>
              </a:xfrm>
              <a:prstGeom prst="flowChartMultidocument">
                <a:avLst/>
              </a:prstGeom>
              <a:solidFill>
                <a:srgbClr val="FFFFFF"/>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nl" sz="900"/>
                  <a:t>DATA</a:t>
                </a:r>
                <a:endParaRPr sz="900"/>
              </a:p>
            </p:txBody>
          </p:sp>
          <p:sp>
            <p:nvSpPr>
              <p:cNvPr id="520" name="Google Shape;520;p68"/>
              <p:cNvSpPr/>
              <p:nvPr/>
            </p:nvSpPr>
            <p:spPr>
              <a:xfrm>
                <a:off x="4245598" y="4302900"/>
                <a:ext cx="881712" cy="529524"/>
              </a:xfrm>
              <a:prstGeom prst="flowChartMultidocument">
                <a:avLst/>
              </a:prstGeom>
              <a:solidFill>
                <a:srgbClr val="FFD966"/>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nl" sz="900"/>
                  <a:t>METHODS</a:t>
                </a:r>
                <a:endParaRPr sz="900"/>
              </a:p>
            </p:txBody>
          </p:sp>
        </p:grpSp>
        <p:cxnSp>
          <p:nvCxnSpPr>
            <p:cNvPr id="521" name="Google Shape;521;p68"/>
            <p:cNvCxnSpPr>
              <a:stCxn id="508" idx="4"/>
              <a:endCxn id="519" idx="0"/>
            </p:cNvCxnSpPr>
            <p:nvPr/>
          </p:nvCxnSpPr>
          <p:spPr>
            <a:xfrm>
              <a:off x="5131575" y="4578204"/>
              <a:ext cx="2558400" cy="202800"/>
            </a:xfrm>
            <a:prstGeom prst="straightConnector1">
              <a:avLst/>
            </a:prstGeom>
            <a:noFill/>
            <a:ln cap="flat" cmpd="sng" w="9525">
              <a:solidFill>
                <a:schemeClr val="dk2"/>
              </a:solidFill>
              <a:prstDash val="solid"/>
              <a:round/>
              <a:headEnd len="med" w="med" type="none"/>
              <a:tailEnd len="med" w="med" type="triangle"/>
            </a:ln>
          </p:spPr>
        </p:cxnSp>
        <p:cxnSp>
          <p:nvCxnSpPr>
            <p:cNvPr id="522" name="Google Shape;522;p68"/>
            <p:cNvCxnSpPr>
              <a:stCxn id="508" idx="4"/>
              <a:endCxn id="520" idx="0"/>
            </p:cNvCxnSpPr>
            <p:nvPr/>
          </p:nvCxnSpPr>
          <p:spPr>
            <a:xfrm>
              <a:off x="5131575" y="4578204"/>
              <a:ext cx="3531600" cy="202800"/>
            </a:xfrm>
            <a:prstGeom prst="straightConnector1">
              <a:avLst/>
            </a:prstGeom>
            <a:noFill/>
            <a:ln cap="flat" cmpd="sng" w="9525">
              <a:solidFill>
                <a:schemeClr val="dk2"/>
              </a:solidFill>
              <a:prstDash val="solid"/>
              <a:round/>
              <a:headEnd len="med" w="med" type="none"/>
              <a:tailEnd len="med" w="med" type="triangle"/>
            </a:ln>
          </p:spPr>
        </p:cxnSp>
      </p:grpSp>
      <p:grpSp>
        <p:nvGrpSpPr>
          <p:cNvPr id="523" name="Google Shape;523;p68"/>
          <p:cNvGrpSpPr/>
          <p:nvPr/>
        </p:nvGrpSpPr>
        <p:grpSpPr>
          <a:xfrm>
            <a:off x="7261500" y="3369355"/>
            <a:ext cx="1570800" cy="224400"/>
            <a:chOff x="2389675" y="3311025"/>
            <a:chExt cx="1570800" cy="224400"/>
          </a:xfrm>
        </p:grpSpPr>
        <p:sp>
          <p:nvSpPr>
            <p:cNvPr id="524" name="Google Shape;524;p68"/>
            <p:cNvSpPr/>
            <p:nvPr/>
          </p:nvSpPr>
          <p:spPr>
            <a:xfrm>
              <a:off x="2389675" y="3311025"/>
              <a:ext cx="224400" cy="224400"/>
            </a:xfrm>
            <a:prstGeom prst="rect">
              <a:avLst/>
            </a:prstGeom>
            <a:solidFill>
              <a:srgbClr val="38761D"/>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5" name="Google Shape;525;p68"/>
            <p:cNvSpPr/>
            <p:nvPr/>
          </p:nvSpPr>
          <p:spPr>
            <a:xfrm>
              <a:off x="2614075" y="3311025"/>
              <a:ext cx="224400" cy="224400"/>
            </a:xfrm>
            <a:prstGeom prst="rect">
              <a:avLst/>
            </a:prstGeom>
            <a:solidFill>
              <a:srgbClr val="93C47D"/>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6" name="Google Shape;526;p68"/>
            <p:cNvSpPr/>
            <p:nvPr/>
          </p:nvSpPr>
          <p:spPr>
            <a:xfrm>
              <a:off x="2838475" y="3311025"/>
              <a:ext cx="224400" cy="224400"/>
            </a:xfrm>
            <a:prstGeom prst="rect">
              <a:avLst/>
            </a:prstGeom>
            <a:solidFill>
              <a:srgbClr val="FFE599"/>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7" name="Google Shape;527;p68"/>
            <p:cNvSpPr/>
            <p:nvPr/>
          </p:nvSpPr>
          <p:spPr>
            <a:xfrm>
              <a:off x="3062875" y="3311025"/>
              <a:ext cx="224400" cy="224400"/>
            </a:xfrm>
            <a:prstGeom prst="rect">
              <a:avLst/>
            </a:prstGeom>
            <a:solidFill>
              <a:srgbClr val="FFD966"/>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8" name="Google Shape;528;p68"/>
            <p:cNvSpPr/>
            <p:nvPr/>
          </p:nvSpPr>
          <p:spPr>
            <a:xfrm>
              <a:off x="3287275" y="3311025"/>
              <a:ext cx="224400" cy="224400"/>
            </a:xfrm>
            <a:prstGeom prst="rect">
              <a:avLst/>
            </a:prstGeom>
            <a:solidFill>
              <a:srgbClr val="F6B26B"/>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9" name="Google Shape;529;p68"/>
            <p:cNvSpPr/>
            <p:nvPr/>
          </p:nvSpPr>
          <p:spPr>
            <a:xfrm>
              <a:off x="3511675" y="3311025"/>
              <a:ext cx="224400" cy="224400"/>
            </a:xfrm>
            <a:prstGeom prst="rect">
              <a:avLst/>
            </a:prstGeom>
            <a:solidFill>
              <a:srgbClr val="E06666"/>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0" name="Google Shape;530;p68"/>
            <p:cNvSpPr/>
            <p:nvPr/>
          </p:nvSpPr>
          <p:spPr>
            <a:xfrm>
              <a:off x="3736075" y="3311025"/>
              <a:ext cx="224400" cy="224400"/>
            </a:xfrm>
            <a:prstGeom prst="rect">
              <a:avLst/>
            </a:prstGeom>
            <a:solidFill>
              <a:srgbClr val="CC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31" name="Google Shape;531;p68"/>
          <p:cNvSpPr txBox="1"/>
          <p:nvPr/>
        </p:nvSpPr>
        <p:spPr>
          <a:xfrm>
            <a:off x="7757700" y="3510530"/>
            <a:ext cx="642000" cy="34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nl" sz="900"/>
              <a:t>Sharing</a:t>
            </a:r>
            <a:endParaRPr b="1" sz="900"/>
          </a:p>
        </p:txBody>
      </p:sp>
      <p:sp>
        <p:nvSpPr>
          <p:cNvPr id="532" name="Google Shape;532;p68"/>
          <p:cNvSpPr txBox="1"/>
          <p:nvPr/>
        </p:nvSpPr>
        <p:spPr>
          <a:xfrm>
            <a:off x="8367300" y="3129530"/>
            <a:ext cx="642000" cy="34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nl" sz="900"/>
              <a:t>Never</a:t>
            </a:r>
            <a:endParaRPr sz="900"/>
          </a:p>
        </p:txBody>
      </p:sp>
      <p:sp>
        <p:nvSpPr>
          <p:cNvPr id="533" name="Google Shape;533;p68"/>
          <p:cNvSpPr txBox="1"/>
          <p:nvPr/>
        </p:nvSpPr>
        <p:spPr>
          <a:xfrm>
            <a:off x="7224300" y="3130787"/>
            <a:ext cx="642000" cy="34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nl" sz="900"/>
              <a:t>Always</a:t>
            </a:r>
            <a:endParaRPr sz="900"/>
          </a:p>
        </p:txBody>
      </p:sp>
      <p:sp>
        <p:nvSpPr>
          <p:cNvPr id="534" name="Google Shape;534;p68"/>
          <p:cNvSpPr txBox="1"/>
          <p:nvPr/>
        </p:nvSpPr>
        <p:spPr>
          <a:xfrm>
            <a:off x="357800" y="4744275"/>
            <a:ext cx="8651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nl" sz="1200"/>
              <a:t>Disclaimer: colors based on personal experience as a reviewer of neuroimaging and experimental psychology articles</a:t>
            </a:r>
            <a:endParaRPr i="1" sz="1200"/>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8" name="Shape 538"/>
        <p:cNvGrpSpPr/>
        <p:nvPr/>
      </p:nvGrpSpPr>
      <p:grpSpPr>
        <a:xfrm>
          <a:off x="0" y="0"/>
          <a:ext cx="0" cy="0"/>
          <a:chOff x="0" y="0"/>
          <a:chExt cx="0" cy="0"/>
        </a:xfrm>
      </p:grpSpPr>
      <p:sp>
        <p:nvSpPr>
          <p:cNvPr id="539" name="Google Shape;539;p69"/>
          <p:cNvSpPr txBox="1"/>
          <p:nvPr>
            <p:ph type="ctrTitle"/>
          </p:nvPr>
        </p:nvSpPr>
        <p:spPr>
          <a:xfrm>
            <a:off x="468313" y="214742"/>
            <a:ext cx="8207400" cy="807300"/>
          </a:xfrm>
          <a:prstGeom prst="rect">
            <a:avLst/>
          </a:prstGeom>
          <a:noFill/>
          <a:ln>
            <a:noFill/>
          </a:ln>
        </p:spPr>
        <p:txBody>
          <a:bodyPr anchorCtr="0" anchor="t" bIns="0" lIns="0" spcFirstLastPara="1" rIns="0" wrap="square" tIns="0">
            <a:normAutofit fontScale="90000"/>
          </a:bodyPr>
          <a:lstStyle/>
          <a:p>
            <a:pPr indent="0" lvl="0" marL="0" rtl="0" algn="l">
              <a:lnSpc>
                <a:spcPct val="85000"/>
              </a:lnSpc>
              <a:spcBef>
                <a:spcPts val="0"/>
              </a:spcBef>
              <a:spcAft>
                <a:spcPts val="0"/>
              </a:spcAft>
              <a:buNone/>
            </a:pPr>
            <a:r>
              <a:rPr lang="nl"/>
              <a:t>Possible consequences of a strict control of research personal data</a:t>
            </a:r>
            <a:endParaRPr/>
          </a:p>
        </p:txBody>
      </p:sp>
      <p:sp>
        <p:nvSpPr>
          <p:cNvPr id="540" name="Google Shape;540;p69"/>
          <p:cNvSpPr txBox="1"/>
          <p:nvPr>
            <p:ph idx="1" type="body"/>
          </p:nvPr>
        </p:nvSpPr>
        <p:spPr>
          <a:xfrm>
            <a:off x="468325" y="1135553"/>
            <a:ext cx="8207400" cy="3073800"/>
          </a:xfrm>
          <a:prstGeom prst="rect">
            <a:avLst/>
          </a:prstGeom>
          <a:noFill/>
          <a:ln>
            <a:noFill/>
          </a:ln>
        </p:spPr>
        <p:txBody>
          <a:bodyPr anchorCtr="0" anchor="t" bIns="0" lIns="0" spcFirstLastPara="1" rIns="0" wrap="square" tIns="0">
            <a:normAutofit fontScale="92500" lnSpcReduction="10000"/>
          </a:bodyPr>
          <a:lstStyle/>
          <a:p>
            <a:pPr indent="-351948" lvl="0" marL="457200" rtl="0" algn="l">
              <a:spcBef>
                <a:spcPts val="280"/>
              </a:spcBef>
              <a:spcAft>
                <a:spcPts val="0"/>
              </a:spcAft>
              <a:buClr>
                <a:srgbClr val="000000"/>
              </a:buClr>
              <a:buSzPct val="87500"/>
              <a:buChar char="●"/>
            </a:pPr>
            <a:r>
              <a:rPr b="0" lang="nl" sz="2400">
                <a:solidFill>
                  <a:srgbClr val="000000"/>
                </a:solidFill>
              </a:rPr>
              <a:t>Researchers from GDPR countries can be </a:t>
            </a:r>
            <a:r>
              <a:rPr lang="nl" sz="2400">
                <a:solidFill>
                  <a:srgbClr val="000000"/>
                </a:solidFill>
              </a:rPr>
              <a:t>transparent only with certain selected audiences</a:t>
            </a:r>
            <a:endParaRPr sz="2400">
              <a:solidFill>
                <a:srgbClr val="000000"/>
              </a:solidFill>
            </a:endParaRPr>
          </a:p>
          <a:p>
            <a:pPr indent="-351948" lvl="0" marL="457200" rtl="0" algn="l">
              <a:spcBef>
                <a:spcPts val="0"/>
              </a:spcBef>
              <a:spcAft>
                <a:spcPts val="0"/>
              </a:spcAft>
              <a:buClr>
                <a:srgbClr val="000000"/>
              </a:buClr>
              <a:buSzPct val="87500"/>
              <a:buChar char="●"/>
            </a:pPr>
            <a:r>
              <a:rPr b="0" lang="nl" sz="2400">
                <a:solidFill>
                  <a:srgbClr val="000000"/>
                </a:solidFill>
              </a:rPr>
              <a:t>Researchers from GDPR countries might be in </a:t>
            </a:r>
            <a:r>
              <a:rPr lang="nl" sz="2400">
                <a:solidFill>
                  <a:srgbClr val="000000"/>
                </a:solidFill>
              </a:rPr>
              <a:t>disadvantage </a:t>
            </a:r>
            <a:r>
              <a:rPr b="0" lang="nl" sz="2400">
                <a:solidFill>
                  <a:srgbClr val="000000"/>
                </a:solidFill>
              </a:rPr>
              <a:t>(e.g. less citations if data cannot be shared)</a:t>
            </a:r>
            <a:endParaRPr b="0" sz="2400">
              <a:solidFill>
                <a:srgbClr val="000000"/>
              </a:solidFill>
            </a:endParaRPr>
          </a:p>
          <a:p>
            <a:pPr indent="-369570" lvl="0" marL="457200" rtl="0" algn="l">
              <a:spcBef>
                <a:spcPts val="0"/>
              </a:spcBef>
              <a:spcAft>
                <a:spcPts val="0"/>
              </a:spcAft>
              <a:buClr>
                <a:srgbClr val="000000"/>
              </a:buClr>
              <a:buSzPct val="100000"/>
              <a:buChar char="●"/>
            </a:pPr>
            <a:r>
              <a:rPr lang="nl" sz="2400">
                <a:solidFill>
                  <a:srgbClr val="000000"/>
                </a:solidFill>
              </a:rPr>
              <a:t>Sensitive datasets are collected in countries where these laws do not apply</a:t>
            </a:r>
            <a:r>
              <a:rPr b="0" lang="nl" sz="2400">
                <a:solidFill>
                  <a:srgbClr val="000000"/>
                </a:solidFill>
              </a:rPr>
              <a:t> </a:t>
            </a:r>
            <a:r>
              <a:rPr b="0" lang="nl" sz="1800">
                <a:solidFill>
                  <a:srgbClr val="000000"/>
                </a:solidFill>
              </a:rPr>
              <a:t>(e.g. </a:t>
            </a:r>
            <a:r>
              <a:rPr b="0" lang="nl" sz="1800" u="sng">
                <a:solidFill>
                  <a:srgbClr val="000000"/>
                </a:solidFill>
                <a:hlinkClick r:id="rId3">
                  <a:extLst>
                    <a:ext uri="{A12FA001-AC4F-418D-AE19-62706E023703}">
                      <ahyp:hlinkClr val="tx"/>
                    </a:ext>
                  </a:extLst>
                </a:hlinkClick>
              </a:rPr>
              <a:t>https://arxiv.org/abs/1807.10609</a:t>
            </a:r>
            <a:r>
              <a:rPr b="0" lang="nl" sz="1800">
                <a:solidFill>
                  <a:srgbClr val="000000"/>
                </a:solidFill>
              </a:rPr>
              <a:t>)</a:t>
            </a:r>
            <a:endParaRPr b="0" sz="1800">
              <a:solidFill>
                <a:srgbClr val="000000"/>
              </a:solidFill>
            </a:endParaRPr>
          </a:p>
          <a:p>
            <a:pPr indent="-369570" lvl="0" marL="457200" rtl="0" algn="l">
              <a:spcBef>
                <a:spcPts val="0"/>
              </a:spcBef>
              <a:spcAft>
                <a:spcPts val="0"/>
              </a:spcAft>
              <a:buClr>
                <a:srgbClr val="000000"/>
              </a:buClr>
              <a:buSzPct val="100000"/>
              <a:buChar char="●"/>
            </a:pPr>
            <a:r>
              <a:rPr lang="nl" sz="2400">
                <a:solidFill>
                  <a:srgbClr val="000000"/>
                </a:solidFill>
              </a:rPr>
              <a:t>Sustainability of research is affected</a:t>
            </a:r>
            <a:r>
              <a:rPr b="0" lang="nl" sz="2400">
                <a:solidFill>
                  <a:srgbClr val="000000"/>
                </a:solidFill>
              </a:rPr>
              <a:t> by difficulty in reuse </a:t>
            </a:r>
            <a:r>
              <a:rPr b="0" lang="nl" sz="1800">
                <a:solidFill>
                  <a:srgbClr val="000000"/>
                </a:solidFill>
              </a:rPr>
              <a:t>(</a:t>
            </a:r>
            <a:r>
              <a:rPr b="0" lang="nl" sz="1800" u="sng">
                <a:solidFill>
                  <a:srgbClr val="000000"/>
                </a:solidFill>
                <a:hlinkClick r:id="rId4">
                  <a:extLst>
                    <a:ext uri="{A12FA001-AC4F-418D-AE19-62706E023703}">
                      <ahyp:hlinkClr val="tx"/>
                    </a:ext>
                  </a:extLst>
                </a:hlinkClick>
              </a:rPr>
              <a:t>https://www.nature.com/articles/s41431-020-0596-x</a:t>
            </a:r>
            <a:r>
              <a:rPr b="0" lang="nl" sz="1800">
                <a:solidFill>
                  <a:srgbClr val="000000"/>
                </a:solidFill>
              </a:rPr>
              <a:t>) </a:t>
            </a:r>
            <a:endParaRPr b="0" sz="1800">
              <a:solidFill>
                <a:srgbClr val="000000"/>
              </a:solidFill>
            </a:endParaRPr>
          </a:p>
          <a:p>
            <a:pPr indent="0" lvl="0" marL="457200" rtl="0" algn="l">
              <a:spcBef>
                <a:spcPts val="280"/>
              </a:spcBef>
              <a:spcAft>
                <a:spcPts val="0"/>
              </a:spcAft>
              <a:buNone/>
            </a:pPr>
            <a:r>
              <a:t/>
            </a:r>
            <a:endParaRPr b="0" sz="1800">
              <a:solidFill>
                <a:srgbClr val="000000"/>
              </a:solidFill>
            </a:endParaRPr>
          </a:p>
        </p:txBody>
      </p:sp>
      <p:sp>
        <p:nvSpPr>
          <p:cNvPr id="541" name="Google Shape;541;p69"/>
          <p:cNvSpPr txBox="1"/>
          <p:nvPr>
            <p:ph idx="12" type="sldNum"/>
          </p:nvPr>
        </p:nvSpPr>
        <p:spPr>
          <a:xfrm>
            <a:off x="5056956" y="4296899"/>
            <a:ext cx="3619500" cy="109500"/>
          </a:xfrm>
          <a:prstGeom prst="rect">
            <a:avLst/>
          </a:prstGeom>
          <a:noFill/>
          <a:ln>
            <a:noFill/>
          </a:ln>
        </p:spPr>
        <p:txBody>
          <a:bodyPr anchorCtr="0" anchor="ctr" bIns="45700" lIns="91425" spcFirstLastPara="1" rIns="0" wrap="square" tIns="45700">
            <a:normAutofit fontScale="25000" lnSpcReduction="20000"/>
          </a:bodyPr>
          <a:lstStyle/>
          <a:p>
            <a:pPr indent="0" lvl="0" marL="0" rtl="0" algn="r">
              <a:spcBef>
                <a:spcPts val="0"/>
              </a:spcBef>
              <a:spcAft>
                <a:spcPts val="0"/>
              </a:spcAft>
              <a:buClr>
                <a:srgbClr val="000000"/>
              </a:buClr>
              <a:buFont typeface="Arial"/>
              <a:buNone/>
            </a:pPr>
            <a:fld id="{00000000-1234-1234-1234-123412341234}" type="slidenum">
              <a:rPr lang="nl"/>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43"/>
          <p:cNvSpPr txBox="1"/>
          <p:nvPr>
            <p:ph type="title"/>
          </p:nvPr>
        </p:nvSpPr>
        <p:spPr>
          <a:xfrm>
            <a:off x="430800" y="1889700"/>
            <a:ext cx="8282400" cy="15165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nl"/>
              <a:t>Scientific research using health data: Data Protection regime vs. Open Data</a:t>
            </a:r>
            <a:endParaRPr/>
          </a:p>
        </p:txBody>
      </p:sp>
      <p:sp>
        <p:nvSpPr>
          <p:cNvPr id="224" name="Google Shape;224;p43"/>
          <p:cNvSpPr txBox="1"/>
          <p:nvPr/>
        </p:nvSpPr>
        <p:spPr>
          <a:xfrm>
            <a:off x="2572950" y="3692775"/>
            <a:ext cx="39981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nl">
                <a:latin typeface="Source Code Pro"/>
                <a:ea typeface="Source Code Pro"/>
                <a:cs typeface="Source Code Pro"/>
                <a:sym typeface="Source Code Pro"/>
              </a:rPr>
              <a:t>Giorgia Bincoletto</a:t>
            </a:r>
            <a:endParaRPr b="1">
              <a:latin typeface="Source Code Pro"/>
              <a:ea typeface="Source Code Pro"/>
              <a:cs typeface="Source Code Pro"/>
              <a:sym typeface="Source Code Pro"/>
            </a:endParaRPr>
          </a:p>
          <a:p>
            <a:pPr indent="0" lvl="0" marL="0" rtl="0" algn="ctr">
              <a:spcBef>
                <a:spcPts val="0"/>
              </a:spcBef>
              <a:spcAft>
                <a:spcPts val="0"/>
              </a:spcAft>
              <a:buNone/>
            </a:pPr>
            <a:r>
              <a:rPr lang="nl">
                <a:latin typeface="Source Code Pro"/>
                <a:ea typeface="Source Code Pro"/>
                <a:cs typeface="Source Code Pro"/>
                <a:sym typeface="Source Code Pro"/>
              </a:rPr>
              <a:t>Post-doc </a:t>
            </a:r>
            <a:r>
              <a:rPr lang="nl">
                <a:latin typeface="Source Code Pro"/>
                <a:ea typeface="Source Code Pro"/>
                <a:cs typeface="Source Code Pro"/>
                <a:sym typeface="Source Code Pro"/>
              </a:rPr>
              <a:t>researcher</a:t>
            </a:r>
            <a:endParaRPr>
              <a:latin typeface="Source Code Pro"/>
              <a:ea typeface="Source Code Pro"/>
              <a:cs typeface="Source Code Pro"/>
              <a:sym typeface="Source Code Pro"/>
            </a:endParaRPr>
          </a:p>
          <a:p>
            <a:pPr indent="0" lvl="0" marL="0" rtl="0" algn="ctr">
              <a:spcBef>
                <a:spcPts val="0"/>
              </a:spcBef>
              <a:spcAft>
                <a:spcPts val="0"/>
              </a:spcAft>
              <a:buNone/>
            </a:pPr>
            <a:r>
              <a:rPr lang="nl">
                <a:latin typeface="Source Code Pro"/>
                <a:ea typeface="Source Code Pro"/>
                <a:cs typeface="Source Code Pro"/>
                <a:sym typeface="Source Code Pro"/>
              </a:rPr>
              <a:t>Faculty of Law, LawTech Group </a:t>
            </a:r>
            <a:endParaRPr>
              <a:latin typeface="Source Code Pro"/>
              <a:ea typeface="Source Code Pro"/>
              <a:cs typeface="Source Code Pro"/>
              <a:sym typeface="Source Code Pro"/>
            </a:endParaRPr>
          </a:p>
          <a:p>
            <a:pPr indent="0" lvl="0" marL="0" rtl="0" algn="ctr">
              <a:spcBef>
                <a:spcPts val="0"/>
              </a:spcBef>
              <a:spcAft>
                <a:spcPts val="0"/>
              </a:spcAft>
              <a:buNone/>
            </a:pPr>
            <a:r>
              <a:rPr lang="nl">
                <a:latin typeface="Source Code Pro"/>
                <a:ea typeface="Source Code Pro"/>
                <a:cs typeface="Source Code Pro"/>
                <a:sym typeface="Source Code Pro"/>
              </a:rPr>
              <a:t>University of Trento - Italy</a:t>
            </a:r>
            <a:r>
              <a:rPr lang="nl">
                <a:latin typeface="Source Code Pro"/>
                <a:ea typeface="Source Code Pro"/>
                <a:cs typeface="Source Code Pro"/>
                <a:sym typeface="Source Code Pro"/>
              </a:rPr>
              <a:t> </a:t>
            </a:r>
            <a:endParaRPr>
              <a:latin typeface="Source Code Pro"/>
              <a:ea typeface="Source Code Pro"/>
              <a:cs typeface="Source Code Pro"/>
              <a:sym typeface="Source Code Pro"/>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5" name="Shape 545"/>
        <p:cNvGrpSpPr/>
        <p:nvPr/>
      </p:nvGrpSpPr>
      <p:grpSpPr>
        <a:xfrm>
          <a:off x="0" y="0"/>
          <a:ext cx="0" cy="0"/>
          <a:chOff x="0" y="0"/>
          <a:chExt cx="0" cy="0"/>
        </a:xfrm>
      </p:grpSpPr>
      <p:sp>
        <p:nvSpPr>
          <p:cNvPr id="546" name="Google Shape;546;p70"/>
          <p:cNvSpPr txBox="1"/>
          <p:nvPr>
            <p:ph type="ctrTitle"/>
          </p:nvPr>
        </p:nvSpPr>
        <p:spPr>
          <a:xfrm>
            <a:off x="468313" y="214742"/>
            <a:ext cx="8207400" cy="807300"/>
          </a:xfrm>
          <a:prstGeom prst="rect">
            <a:avLst/>
          </a:prstGeom>
          <a:noFill/>
          <a:ln>
            <a:noFill/>
          </a:ln>
        </p:spPr>
        <p:txBody>
          <a:bodyPr anchorCtr="0" anchor="t" bIns="0" lIns="0" spcFirstLastPara="1" rIns="0" wrap="square" tIns="0">
            <a:normAutofit/>
          </a:bodyPr>
          <a:lstStyle/>
          <a:p>
            <a:pPr indent="0" lvl="0" marL="0" rtl="0" algn="l">
              <a:lnSpc>
                <a:spcPct val="85000"/>
              </a:lnSpc>
              <a:spcBef>
                <a:spcPts val="0"/>
              </a:spcBef>
              <a:spcAft>
                <a:spcPts val="0"/>
              </a:spcAft>
              <a:buNone/>
            </a:pPr>
            <a:r>
              <a:rPr lang="nl"/>
              <a:t>We need “broad consent”</a:t>
            </a:r>
            <a:endParaRPr/>
          </a:p>
        </p:txBody>
      </p:sp>
      <p:sp>
        <p:nvSpPr>
          <p:cNvPr id="547" name="Google Shape;547;p70"/>
          <p:cNvSpPr txBox="1"/>
          <p:nvPr>
            <p:ph idx="1" type="body"/>
          </p:nvPr>
        </p:nvSpPr>
        <p:spPr>
          <a:xfrm>
            <a:off x="468325" y="1135553"/>
            <a:ext cx="8207400" cy="3073800"/>
          </a:xfrm>
          <a:prstGeom prst="rect">
            <a:avLst/>
          </a:prstGeom>
          <a:noFill/>
          <a:ln>
            <a:noFill/>
          </a:ln>
        </p:spPr>
        <p:txBody>
          <a:bodyPr anchorCtr="0" anchor="t" bIns="0" lIns="0" spcFirstLastPara="1" rIns="0" wrap="square" tIns="0">
            <a:normAutofit fontScale="92500" lnSpcReduction="10000"/>
          </a:bodyPr>
          <a:lstStyle/>
          <a:p>
            <a:pPr indent="0" lvl="0" marL="0" rtl="0" algn="l">
              <a:spcBef>
                <a:spcPts val="280"/>
              </a:spcBef>
              <a:spcAft>
                <a:spcPts val="0"/>
              </a:spcAft>
              <a:buNone/>
            </a:pPr>
            <a:r>
              <a:rPr b="0" lang="nl" sz="2400">
                <a:solidFill>
                  <a:srgbClr val="000000"/>
                </a:solidFill>
              </a:rPr>
              <a:t>The core ethical and legal issue is</a:t>
            </a:r>
            <a:endParaRPr b="0" sz="1800">
              <a:solidFill>
                <a:srgbClr val="000000"/>
              </a:solidFill>
            </a:endParaRPr>
          </a:p>
          <a:p>
            <a:pPr indent="0" lvl="0" marL="0" rtl="0" algn="l">
              <a:spcBef>
                <a:spcPts val="280"/>
              </a:spcBef>
              <a:spcAft>
                <a:spcPts val="0"/>
              </a:spcAft>
              <a:buNone/>
            </a:pPr>
            <a:r>
              <a:t/>
            </a:r>
            <a:endParaRPr sz="2400">
              <a:solidFill>
                <a:srgbClr val="000000"/>
              </a:solidFill>
            </a:endParaRPr>
          </a:p>
          <a:p>
            <a:pPr indent="0" lvl="0" marL="0" rtl="0" algn="l">
              <a:spcBef>
                <a:spcPts val="280"/>
              </a:spcBef>
              <a:spcAft>
                <a:spcPts val="0"/>
              </a:spcAft>
              <a:buNone/>
            </a:pPr>
            <a:r>
              <a:rPr lang="nl" sz="2600">
                <a:solidFill>
                  <a:srgbClr val="000000"/>
                </a:solidFill>
              </a:rPr>
              <a:t>How can we ask for consent to an individual taking part to a study, so that other researchers - who we do not yet know - can reuse the subject’s personal data for answering research questions that are not yet known?</a:t>
            </a:r>
            <a:endParaRPr sz="2600">
              <a:solidFill>
                <a:srgbClr val="000000"/>
              </a:solidFill>
            </a:endParaRPr>
          </a:p>
          <a:p>
            <a:pPr indent="0" lvl="0" marL="0" rtl="0" algn="l">
              <a:spcBef>
                <a:spcPts val="280"/>
              </a:spcBef>
              <a:spcAft>
                <a:spcPts val="0"/>
              </a:spcAft>
              <a:buNone/>
            </a:pPr>
            <a:r>
              <a:t/>
            </a:r>
            <a:endParaRPr sz="2400">
              <a:solidFill>
                <a:srgbClr val="000000"/>
              </a:solidFill>
            </a:endParaRPr>
          </a:p>
          <a:p>
            <a:pPr indent="0" lvl="0" marL="457200" rtl="0" algn="l">
              <a:spcBef>
                <a:spcPts val="280"/>
              </a:spcBef>
              <a:spcAft>
                <a:spcPts val="0"/>
              </a:spcAft>
              <a:buNone/>
            </a:pPr>
            <a:r>
              <a:t/>
            </a:r>
            <a:endParaRPr>
              <a:solidFill>
                <a:srgbClr val="000000"/>
              </a:solidFill>
              <a:latin typeface="Arial"/>
              <a:ea typeface="Arial"/>
              <a:cs typeface="Arial"/>
              <a:sym typeface="Arial"/>
            </a:endParaRPr>
          </a:p>
        </p:txBody>
      </p:sp>
      <p:sp>
        <p:nvSpPr>
          <p:cNvPr id="548" name="Google Shape;548;p70"/>
          <p:cNvSpPr txBox="1"/>
          <p:nvPr>
            <p:ph idx="12" type="sldNum"/>
          </p:nvPr>
        </p:nvSpPr>
        <p:spPr>
          <a:xfrm>
            <a:off x="5056956" y="4296899"/>
            <a:ext cx="3619500" cy="109500"/>
          </a:xfrm>
          <a:prstGeom prst="rect">
            <a:avLst/>
          </a:prstGeom>
          <a:noFill/>
          <a:ln>
            <a:noFill/>
          </a:ln>
        </p:spPr>
        <p:txBody>
          <a:bodyPr anchorCtr="0" anchor="ctr" bIns="45700" lIns="91425" spcFirstLastPara="1" rIns="0" wrap="square" tIns="45700">
            <a:normAutofit fontScale="25000" lnSpcReduction="20000"/>
          </a:bodyPr>
          <a:lstStyle/>
          <a:p>
            <a:pPr indent="0" lvl="0" marL="0" rtl="0" algn="r">
              <a:spcBef>
                <a:spcPts val="0"/>
              </a:spcBef>
              <a:spcAft>
                <a:spcPts val="0"/>
              </a:spcAft>
              <a:buClr>
                <a:srgbClr val="000000"/>
              </a:buClr>
              <a:buFont typeface="Arial"/>
              <a:buNone/>
            </a:pPr>
            <a:fld id="{00000000-1234-1234-1234-123412341234}" type="slidenum">
              <a:rPr lang="nl"/>
              <a:t>‹#›</a:t>
            </a:fld>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2" name="Shape 552"/>
        <p:cNvGrpSpPr/>
        <p:nvPr/>
      </p:nvGrpSpPr>
      <p:grpSpPr>
        <a:xfrm>
          <a:off x="0" y="0"/>
          <a:ext cx="0" cy="0"/>
          <a:chOff x="0" y="0"/>
          <a:chExt cx="0" cy="0"/>
        </a:xfrm>
      </p:grpSpPr>
      <p:sp>
        <p:nvSpPr>
          <p:cNvPr id="553" name="Google Shape;553;p71"/>
          <p:cNvSpPr txBox="1"/>
          <p:nvPr>
            <p:ph type="ctrTitle"/>
          </p:nvPr>
        </p:nvSpPr>
        <p:spPr>
          <a:xfrm>
            <a:off x="468313" y="214742"/>
            <a:ext cx="8207400" cy="807300"/>
          </a:xfrm>
          <a:prstGeom prst="rect">
            <a:avLst/>
          </a:prstGeom>
          <a:noFill/>
          <a:ln>
            <a:noFill/>
          </a:ln>
        </p:spPr>
        <p:txBody>
          <a:bodyPr anchorCtr="0" anchor="t" bIns="0" lIns="0" spcFirstLastPara="1" rIns="0" wrap="square" tIns="0">
            <a:normAutofit/>
          </a:bodyPr>
          <a:lstStyle/>
          <a:p>
            <a:pPr indent="0" lvl="0" marL="0" rtl="0" algn="l">
              <a:lnSpc>
                <a:spcPct val="85000"/>
              </a:lnSpc>
              <a:spcBef>
                <a:spcPts val="0"/>
              </a:spcBef>
              <a:spcAft>
                <a:spcPts val="0"/>
              </a:spcAft>
              <a:buNone/>
            </a:pPr>
            <a:r>
              <a:rPr lang="nl"/>
              <a:t>Ongoing work on “broad consent”</a:t>
            </a:r>
            <a:endParaRPr/>
          </a:p>
        </p:txBody>
      </p:sp>
      <p:sp>
        <p:nvSpPr>
          <p:cNvPr id="554" name="Google Shape;554;p71"/>
          <p:cNvSpPr txBox="1"/>
          <p:nvPr>
            <p:ph idx="1" type="body"/>
          </p:nvPr>
        </p:nvSpPr>
        <p:spPr>
          <a:xfrm>
            <a:off x="468325" y="1135553"/>
            <a:ext cx="8207400" cy="3073800"/>
          </a:xfrm>
          <a:prstGeom prst="rect">
            <a:avLst/>
          </a:prstGeom>
          <a:noFill/>
          <a:ln>
            <a:noFill/>
          </a:ln>
        </p:spPr>
        <p:txBody>
          <a:bodyPr anchorCtr="0" anchor="t" bIns="0" lIns="0" spcFirstLastPara="1" rIns="0" wrap="square" tIns="0">
            <a:normAutofit fontScale="92500" lnSpcReduction="20000"/>
          </a:bodyPr>
          <a:lstStyle/>
          <a:p>
            <a:pPr indent="-369570" lvl="0" marL="457200" rtl="0" algn="l">
              <a:spcBef>
                <a:spcPts val="280"/>
              </a:spcBef>
              <a:spcAft>
                <a:spcPts val="0"/>
              </a:spcAft>
              <a:buClr>
                <a:srgbClr val="000000"/>
              </a:buClr>
              <a:buSzPct val="100000"/>
              <a:buChar char="●"/>
            </a:pPr>
            <a:r>
              <a:rPr b="0" lang="nl" sz="2400">
                <a:solidFill>
                  <a:srgbClr val="000000"/>
                </a:solidFill>
              </a:rPr>
              <a:t>“Broad consent” concept emerging from genetics and biobank literature, where individuals are asked for a wide consent e.g. “we reuse your data for future research”</a:t>
            </a:r>
            <a:endParaRPr b="0" sz="2400">
              <a:solidFill>
                <a:srgbClr val="000000"/>
              </a:solidFill>
            </a:endParaRPr>
          </a:p>
          <a:p>
            <a:pPr indent="-404812" lvl="0" marL="457200" rtl="0" algn="l">
              <a:spcBef>
                <a:spcPts val="0"/>
              </a:spcBef>
              <a:spcAft>
                <a:spcPts val="0"/>
              </a:spcAft>
              <a:buClr>
                <a:srgbClr val="000000"/>
              </a:buClr>
              <a:buSzPct val="125000"/>
              <a:buChar char="●"/>
            </a:pPr>
            <a:r>
              <a:rPr b="0" lang="nl" sz="2400">
                <a:solidFill>
                  <a:srgbClr val="000000"/>
                </a:solidFill>
              </a:rPr>
              <a:t>European Data Protection Board issued a clarification </a:t>
            </a:r>
            <a:r>
              <a:rPr b="0" lang="nl" sz="1400" u="sng">
                <a:solidFill>
                  <a:srgbClr val="000000"/>
                </a:solidFill>
                <a:hlinkClick r:id="rId3">
                  <a:extLst>
                    <a:ext uri="{A12FA001-AC4F-418D-AE19-62706E023703}">
                      <ahyp:hlinkClr val="tx"/>
                    </a:ext>
                  </a:extLst>
                </a:hlinkClick>
              </a:rPr>
              <a:t>https://edpb.europa.eu/our-work-tools/our-documents/other-guidance/edpb-document-response-request-european-commission_en</a:t>
            </a:r>
            <a:r>
              <a:rPr b="0" lang="nl" sz="1400">
                <a:solidFill>
                  <a:srgbClr val="000000"/>
                </a:solidFill>
              </a:rPr>
              <a:t> </a:t>
            </a:r>
            <a:endParaRPr b="0" sz="1400">
              <a:solidFill>
                <a:srgbClr val="000000"/>
              </a:solidFill>
            </a:endParaRPr>
          </a:p>
          <a:p>
            <a:pPr indent="0" lvl="0" marL="457200" rtl="0" algn="l">
              <a:spcBef>
                <a:spcPts val="280"/>
              </a:spcBef>
              <a:spcAft>
                <a:spcPts val="0"/>
              </a:spcAft>
              <a:buNone/>
            </a:pPr>
            <a:br>
              <a:rPr b="0" lang="nl" sz="1400">
                <a:solidFill>
                  <a:srgbClr val="000000"/>
                </a:solidFill>
              </a:rPr>
            </a:br>
            <a:r>
              <a:rPr b="0" i="1" lang="nl" sz="2000">
                <a:solidFill>
                  <a:srgbClr val="000000"/>
                </a:solidFill>
              </a:rPr>
              <a:t>The GDPR cannot be interpreted to allow for a controller to navigate around the key principle of specifying purposes for which consent of the data subject is asked</a:t>
            </a:r>
            <a:endParaRPr b="0" i="1" sz="2000">
              <a:solidFill>
                <a:srgbClr val="000000"/>
              </a:solidFill>
            </a:endParaRPr>
          </a:p>
          <a:p>
            <a:pPr indent="0" lvl="0" marL="457200" rtl="0" algn="l">
              <a:spcBef>
                <a:spcPts val="280"/>
              </a:spcBef>
              <a:spcAft>
                <a:spcPts val="0"/>
              </a:spcAft>
              <a:buNone/>
            </a:pPr>
            <a:r>
              <a:t/>
            </a:r>
            <a:endParaRPr b="0" i="1" sz="2000">
              <a:solidFill>
                <a:srgbClr val="000000"/>
              </a:solidFill>
            </a:endParaRPr>
          </a:p>
        </p:txBody>
      </p:sp>
      <p:sp>
        <p:nvSpPr>
          <p:cNvPr id="555" name="Google Shape;555;p71"/>
          <p:cNvSpPr txBox="1"/>
          <p:nvPr>
            <p:ph idx="12" type="sldNum"/>
          </p:nvPr>
        </p:nvSpPr>
        <p:spPr>
          <a:xfrm>
            <a:off x="5056956" y="4296899"/>
            <a:ext cx="3619500" cy="109500"/>
          </a:xfrm>
          <a:prstGeom prst="rect">
            <a:avLst/>
          </a:prstGeom>
          <a:noFill/>
          <a:ln>
            <a:noFill/>
          </a:ln>
        </p:spPr>
        <p:txBody>
          <a:bodyPr anchorCtr="0" anchor="ctr" bIns="45700" lIns="91425" spcFirstLastPara="1" rIns="0" wrap="square" tIns="45700">
            <a:normAutofit fontScale="25000" lnSpcReduction="20000"/>
          </a:bodyPr>
          <a:lstStyle/>
          <a:p>
            <a:pPr indent="0" lvl="0" marL="0" rtl="0" algn="r">
              <a:spcBef>
                <a:spcPts val="0"/>
              </a:spcBef>
              <a:spcAft>
                <a:spcPts val="0"/>
              </a:spcAft>
              <a:buClr>
                <a:srgbClr val="000000"/>
              </a:buClr>
              <a:buFont typeface="Arial"/>
              <a:buNone/>
            </a:pPr>
            <a:fld id="{00000000-1234-1234-1234-123412341234}" type="slidenum">
              <a:rPr lang="nl"/>
              <a:t>‹#›</a:t>
            </a:fld>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0" name="Shape 560"/>
        <p:cNvGrpSpPr/>
        <p:nvPr/>
      </p:nvGrpSpPr>
      <p:grpSpPr>
        <a:xfrm>
          <a:off x="0" y="0"/>
          <a:ext cx="0" cy="0"/>
          <a:chOff x="0" y="0"/>
          <a:chExt cx="0" cy="0"/>
        </a:xfrm>
      </p:grpSpPr>
      <p:sp>
        <p:nvSpPr>
          <p:cNvPr id="561" name="Google Shape;561;p72"/>
          <p:cNvSpPr txBox="1"/>
          <p:nvPr>
            <p:ph type="ctrTitle"/>
          </p:nvPr>
        </p:nvSpPr>
        <p:spPr>
          <a:xfrm>
            <a:off x="584309" y="1290780"/>
            <a:ext cx="7975500" cy="17793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nl" sz="4100"/>
              <a:t>What can we do in the meantime while we wait that EDPB issues new guidelines on processing personal data for scientific research purposes?</a:t>
            </a:r>
            <a:endParaRPr sz="410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5" name="Shape 565"/>
        <p:cNvGrpSpPr/>
        <p:nvPr/>
      </p:nvGrpSpPr>
      <p:grpSpPr>
        <a:xfrm>
          <a:off x="0" y="0"/>
          <a:ext cx="0" cy="0"/>
          <a:chOff x="0" y="0"/>
          <a:chExt cx="0" cy="0"/>
        </a:xfrm>
      </p:grpSpPr>
      <p:sp>
        <p:nvSpPr>
          <p:cNvPr id="566" name="Google Shape;566;p73"/>
          <p:cNvSpPr txBox="1"/>
          <p:nvPr>
            <p:ph type="ctrTitle"/>
          </p:nvPr>
        </p:nvSpPr>
        <p:spPr>
          <a:xfrm>
            <a:off x="468313" y="214742"/>
            <a:ext cx="8207400" cy="807300"/>
          </a:xfrm>
          <a:prstGeom prst="rect">
            <a:avLst/>
          </a:prstGeom>
          <a:noFill/>
          <a:ln>
            <a:noFill/>
          </a:ln>
        </p:spPr>
        <p:txBody>
          <a:bodyPr anchorCtr="0" anchor="t" bIns="0" lIns="0" spcFirstLastPara="1" rIns="0" wrap="square" tIns="0">
            <a:normAutofit fontScale="90000"/>
          </a:bodyPr>
          <a:lstStyle/>
          <a:p>
            <a:pPr indent="0" lvl="0" marL="0" rtl="0" algn="l">
              <a:lnSpc>
                <a:spcPct val="85000"/>
              </a:lnSpc>
              <a:spcBef>
                <a:spcPts val="0"/>
              </a:spcBef>
              <a:spcAft>
                <a:spcPts val="0"/>
              </a:spcAft>
              <a:buNone/>
            </a:pPr>
            <a:r>
              <a:rPr lang="nl"/>
              <a:t>What can we do to start sharing personal data for research purposes?</a:t>
            </a:r>
            <a:endParaRPr/>
          </a:p>
        </p:txBody>
      </p:sp>
      <p:sp>
        <p:nvSpPr>
          <p:cNvPr id="567" name="Google Shape;567;p73"/>
          <p:cNvSpPr txBox="1"/>
          <p:nvPr>
            <p:ph idx="1" type="body"/>
          </p:nvPr>
        </p:nvSpPr>
        <p:spPr>
          <a:xfrm>
            <a:off x="468325" y="1135553"/>
            <a:ext cx="8207400" cy="3073800"/>
          </a:xfrm>
          <a:prstGeom prst="rect">
            <a:avLst/>
          </a:prstGeom>
          <a:noFill/>
          <a:ln>
            <a:noFill/>
          </a:ln>
        </p:spPr>
        <p:txBody>
          <a:bodyPr anchorCtr="0" anchor="t" bIns="0" lIns="0" spcFirstLastPara="1" rIns="0" wrap="square" tIns="0">
            <a:normAutofit fontScale="85000" lnSpcReduction="20000"/>
          </a:bodyPr>
          <a:lstStyle/>
          <a:p>
            <a:pPr indent="-358140" lvl="0" marL="457200" rtl="0" algn="l">
              <a:spcBef>
                <a:spcPts val="280"/>
              </a:spcBef>
              <a:spcAft>
                <a:spcPts val="0"/>
              </a:spcAft>
              <a:buClr>
                <a:srgbClr val="000000"/>
              </a:buClr>
              <a:buSzPct val="100000"/>
              <a:buAutoNum type="arabicPeriod"/>
            </a:pPr>
            <a:r>
              <a:rPr b="0" lang="nl" sz="2400">
                <a:solidFill>
                  <a:srgbClr val="000000"/>
                </a:solidFill>
              </a:rPr>
              <a:t>We make sure that the data is </a:t>
            </a:r>
            <a:r>
              <a:rPr lang="nl" sz="2400">
                <a:solidFill>
                  <a:srgbClr val="000000"/>
                </a:solidFill>
              </a:rPr>
              <a:t>findable </a:t>
            </a:r>
            <a:r>
              <a:rPr b="0" lang="nl" sz="2400">
                <a:solidFill>
                  <a:srgbClr val="000000"/>
                </a:solidFill>
              </a:rPr>
              <a:t>(as in FAIR) and </a:t>
            </a:r>
            <a:r>
              <a:rPr lang="nl" sz="2400">
                <a:solidFill>
                  <a:srgbClr val="000000"/>
                </a:solidFill>
              </a:rPr>
              <a:t>available on request</a:t>
            </a:r>
            <a:endParaRPr sz="2400">
              <a:solidFill>
                <a:srgbClr val="000000"/>
              </a:solidFill>
            </a:endParaRPr>
          </a:p>
          <a:p>
            <a:pPr indent="-358140" lvl="0" marL="457200" rtl="0" algn="l">
              <a:spcBef>
                <a:spcPts val="0"/>
              </a:spcBef>
              <a:spcAft>
                <a:spcPts val="0"/>
              </a:spcAft>
              <a:buClr>
                <a:srgbClr val="000000"/>
              </a:buClr>
              <a:buSzPct val="100000"/>
              <a:buAutoNum type="arabicPeriod"/>
            </a:pPr>
            <a:r>
              <a:rPr b="0" lang="nl" sz="2400">
                <a:solidFill>
                  <a:srgbClr val="000000"/>
                </a:solidFill>
              </a:rPr>
              <a:t>We make sure that </a:t>
            </a:r>
            <a:r>
              <a:rPr lang="nl" sz="2400">
                <a:solidFill>
                  <a:srgbClr val="000000"/>
                </a:solidFill>
              </a:rPr>
              <a:t>we have a process</a:t>
            </a:r>
            <a:r>
              <a:rPr b="0" lang="nl" sz="2400">
                <a:solidFill>
                  <a:srgbClr val="000000"/>
                </a:solidFill>
              </a:rPr>
              <a:t> so that other researchers can request access to the data</a:t>
            </a:r>
            <a:endParaRPr b="0" sz="2400">
              <a:solidFill>
                <a:srgbClr val="000000"/>
              </a:solidFill>
            </a:endParaRPr>
          </a:p>
          <a:p>
            <a:pPr indent="-358140" lvl="0" marL="457200" rtl="0" algn="l">
              <a:spcBef>
                <a:spcPts val="0"/>
              </a:spcBef>
              <a:spcAft>
                <a:spcPts val="0"/>
              </a:spcAft>
              <a:buClr>
                <a:srgbClr val="000000"/>
              </a:buClr>
              <a:buSzPct val="100000"/>
              <a:buAutoNum type="arabicPeriod"/>
            </a:pPr>
            <a:r>
              <a:rPr b="0" lang="nl" sz="2400">
                <a:solidFill>
                  <a:srgbClr val="000000"/>
                </a:solidFill>
              </a:rPr>
              <a:t>We make sure that data are </a:t>
            </a:r>
            <a:r>
              <a:rPr lang="nl" sz="2400">
                <a:solidFill>
                  <a:srgbClr val="000000"/>
                </a:solidFill>
              </a:rPr>
              <a:t>prepared using best practices</a:t>
            </a:r>
            <a:endParaRPr sz="2400">
              <a:solidFill>
                <a:srgbClr val="000000"/>
              </a:solidFill>
            </a:endParaRPr>
          </a:p>
          <a:p>
            <a:pPr indent="-358140" lvl="0" marL="457200" rtl="0" algn="l">
              <a:spcBef>
                <a:spcPts val="0"/>
              </a:spcBef>
              <a:spcAft>
                <a:spcPts val="0"/>
              </a:spcAft>
              <a:buClr>
                <a:srgbClr val="000000"/>
              </a:buClr>
              <a:buSzPct val="100000"/>
              <a:buAutoNum type="arabicPeriod"/>
            </a:pPr>
            <a:r>
              <a:rPr b="0" lang="nl" sz="2400">
                <a:solidFill>
                  <a:srgbClr val="000000"/>
                </a:solidFill>
              </a:rPr>
              <a:t>We stipulate a </a:t>
            </a:r>
            <a:r>
              <a:rPr lang="nl" sz="2400">
                <a:solidFill>
                  <a:srgbClr val="000000"/>
                </a:solidFill>
              </a:rPr>
              <a:t>contract </a:t>
            </a:r>
            <a:r>
              <a:rPr b="0" lang="nl" sz="2400">
                <a:solidFill>
                  <a:srgbClr val="000000"/>
                </a:solidFill>
              </a:rPr>
              <a:t>(DTA/DMA/DUA/DPA) with the requestor</a:t>
            </a:r>
            <a:endParaRPr b="0" sz="2400">
              <a:solidFill>
                <a:srgbClr val="000000"/>
              </a:solidFill>
            </a:endParaRPr>
          </a:p>
          <a:p>
            <a:pPr indent="-358140" lvl="0" marL="457200" rtl="0" algn="l">
              <a:spcBef>
                <a:spcPts val="0"/>
              </a:spcBef>
              <a:spcAft>
                <a:spcPts val="0"/>
              </a:spcAft>
              <a:buClr>
                <a:srgbClr val="000000"/>
              </a:buClr>
              <a:buSzPct val="100000"/>
              <a:buAutoNum type="arabicPeriod"/>
            </a:pPr>
            <a:r>
              <a:rPr b="0" lang="nl" sz="2400">
                <a:solidFill>
                  <a:srgbClr val="000000"/>
                </a:solidFill>
              </a:rPr>
              <a:t>We make sure that we have an </a:t>
            </a:r>
            <a:r>
              <a:rPr lang="nl" sz="2400">
                <a:solidFill>
                  <a:srgbClr val="000000"/>
                </a:solidFill>
              </a:rPr>
              <a:t>IT system for secure sharing</a:t>
            </a:r>
            <a:r>
              <a:rPr b="0" lang="nl" sz="2400">
                <a:solidFill>
                  <a:srgbClr val="000000"/>
                </a:solidFill>
              </a:rPr>
              <a:t> of such data</a:t>
            </a:r>
            <a:endParaRPr b="0" sz="2400">
              <a:solidFill>
                <a:srgbClr val="000000"/>
              </a:solidFill>
            </a:endParaRPr>
          </a:p>
          <a:p>
            <a:pPr indent="0" lvl="0" marL="457200" rtl="0" algn="l">
              <a:spcBef>
                <a:spcPts val="280"/>
              </a:spcBef>
              <a:spcAft>
                <a:spcPts val="0"/>
              </a:spcAft>
              <a:buNone/>
            </a:pPr>
            <a:r>
              <a:t/>
            </a:r>
            <a:endParaRPr b="0" sz="2400">
              <a:solidFill>
                <a:srgbClr val="000000"/>
              </a:solidFill>
            </a:endParaRPr>
          </a:p>
          <a:p>
            <a:pPr indent="0" lvl="0" marL="457200" rtl="0" algn="l">
              <a:spcBef>
                <a:spcPts val="280"/>
              </a:spcBef>
              <a:spcAft>
                <a:spcPts val="0"/>
              </a:spcAft>
              <a:buNone/>
            </a:pPr>
            <a:r>
              <a:rPr b="0" lang="nl" sz="2400">
                <a:solidFill>
                  <a:srgbClr val="000000"/>
                </a:solidFill>
              </a:rPr>
              <a:t>…where's ethics?</a:t>
            </a:r>
            <a:endParaRPr b="0" sz="2400">
              <a:solidFill>
                <a:srgbClr val="000000"/>
              </a:solidFill>
            </a:endParaRPr>
          </a:p>
        </p:txBody>
      </p:sp>
      <p:sp>
        <p:nvSpPr>
          <p:cNvPr id="568" name="Google Shape;568;p73"/>
          <p:cNvSpPr txBox="1"/>
          <p:nvPr>
            <p:ph idx="12" type="sldNum"/>
          </p:nvPr>
        </p:nvSpPr>
        <p:spPr>
          <a:xfrm>
            <a:off x="5056956" y="4296899"/>
            <a:ext cx="3619500" cy="109500"/>
          </a:xfrm>
          <a:prstGeom prst="rect">
            <a:avLst/>
          </a:prstGeom>
          <a:noFill/>
          <a:ln>
            <a:noFill/>
          </a:ln>
        </p:spPr>
        <p:txBody>
          <a:bodyPr anchorCtr="0" anchor="ctr" bIns="45700" lIns="91425" spcFirstLastPara="1" rIns="0" wrap="square" tIns="45700">
            <a:normAutofit fontScale="25000" lnSpcReduction="20000"/>
          </a:bodyPr>
          <a:lstStyle/>
          <a:p>
            <a:pPr indent="0" lvl="0" marL="0" rtl="0" algn="r">
              <a:spcBef>
                <a:spcPts val="0"/>
              </a:spcBef>
              <a:spcAft>
                <a:spcPts val="0"/>
              </a:spcAft>
              <a:buClr>
                <a:srgbClr val="000000"/>
              </a:buClr>
              <a:buFont typeface="Arial"/>
              <a:buNone/>
            </a:pPr>
            <a:fld id="{00000000-1234-1234-1234-123412341234}" type="slidenum">
              <a:rPr lang="nl"/>
              <a:t>‹#›</a:t>
            </a:fld>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2" name="Shape 572"/>
        <p:cNvGrpSpPr/>
        <p:nvPr/>
      </p:nvGrpSpPr>
      <p:grpSpPr>
        <a:xfrm>
          <a:off x="0" y="0"/>
          <a:ext cx="0" cy="0"/>
          <a:chOff x="0" y="0"/>
          <a:chExt cx="0" cy="0"/>
        </a:xfrm>
      </p:grpSpPr>
      <p:sp>
        <p:nvSpPr>
          <p:cNvPr id="573" name="Google Shape;573;p74"/>
          <p:cNvSpPr txBox="1"/>
          <p:nvPr>
            <p:ph type="ctrTitle"/>
          </p:nvPr>
        </p:nvSpPr>
        <p:spPr>
          <a:xfrm>
            <a:off x="468313" y="238602"/>
            <a:ext cx="8207400" cy="897000"/>
          </a:xfrm>
          <a:prstGeom prst="rect">
            <a:avLst/>
          </a:prstGeom>
          <a:noFill/>
          <a:ln>
            <a:noFill/>
          </a:ln>
        </p:spPr>
        <p:txBody>
          <a:bodyPr anchorCtr="0" anchor="t" bIns="0" lIns="0" spcFirstLastPara="1" rIns="0" wrap="square" tIns="0">
            <a:noAutofit/>
          </a:bodyPr>
          <a:lstStyle/>
          <a:p>
            <a:pPr indent="0" lvl="0" marL="0" rtl="0" algn="l">
              <a:lnSpc>
                <a:spcPct val="85000"/>
              </a:lnSpc>
              <a:spcBef>
                <a:spcPts val="0"/>
              </a:spcBef>
              <a:spcAft>
                <a:spcPts val="0"/>
              </a:spcAft>
              <a:buNone/>
            </a:pPr>
            <a:r>
              <a:rPr lang="nl"/>
              <a:t>The pyramid of ethically and legally sharing research data with personal data</a:t>
            </a:r>
            <a:endParaRPr/>
          </a:p>
        </p:txBody>
      </p:sp>
      <p:sp>
        <p:nvSpPr>
          <p:cNvPr id="574" name="Google Shape;574;p74"/>
          <p:cNvSpPr txBox="1"/>
          <p:nvPr>
            <p:ph idx="12" type="sldNum"/>
          </p:nvPr>
        </p:nvSpPr>
        <p:spPr>
          <a:xfrm>
            <a:off x="5056956" y="4774333"/>
            <a:ext cx="3619500" cy="121500"/>
          </a:xfrm>
          <a:prstGeom prst="rect">
            <a:avLst/>
          </a:prstGeom>
          <a:noFill/>
          <a:ln>
            <a:noFill/>
          </a:ln>
        </p:spPr>
        <p:txBody>
          <a:bodyPr anchorCtr="0" anchor="ctr" bIns="45700" lIns="91425" spcFirstLastPara="1" rIns="0" wrap="square" tIns="45700">
            <a:noAutofit/>
          </a:bodyPr>
          <a:lstStyle/>
          <a:p>
            <a:pPr indent="0" lvl="0" marL="0" rtl="0" algn="r">
              <a:spcBef>
                <a:spcPts val="0"/>
              </a:spcBef>
              <a:spcAft>
                <a:spcPts val="0"/>
              </a:spcAft>
              <a:buNone/>
            </a:pPr>
            <a:fld id="{00000000-1234-1234-1234-123412341234}" type="slidenum">
              <a:rPr lang="nl"/>
              <a:t>‹#›</a:t>
            </a:fld>
            <a:endParaRPr/>
          </a:p>
        </p:txBody>
      </p:sp>
      <p:grpSp>
        <p:nvGrpSpPr>
          <p:cNvPr id="575" name="Google Shape;575;p74"/>
          <p:cNvGrpSpPr/>
          <p:nvPr/>
        </p:nvGrpSpPr>
        <p:grpSpPr>
          <a:xfrm>
            <a:off x="540300" y="1464975"/>
            <a:ext cx="5293200" cy="2694060"/>
            <a:chOff x="1925400" y="1291100"/>
            <a:chExt cx="5293200" cy="2993400"/>
          </a:xfrm>
        </p:grpSpPr>
        <p:sp>
          <p:nvSpPr>
            <p:cNvPr id="576" name="Google Shape;576;p74"/>
            <p:cNvSpPr txBox="1"/>
            <p:nvPr/>
          </p:nvSpPr>
          <p:spPr>
            <a:xfrm>
              <a:off x="1925400" y="3785600"/>
              <a:ext cx="5293200" cy="4989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2400"/>
                <a:t>Ethical/legal approval</a:t>
              </a:r>
              <a:endParaRPr sz="2400"/>
            </a:p>
          </p:txBody>
        </p:sp>
        <p:sp>
          <p:nvSpPr>
            <p:cNvPr id="577" name="Google Shape;577;p74"/>
            <p:cNvSpPr txBox="1"/>
            <p:nvPr/>
          </p:nvSpPr>
          <p:spPr>
            <a:xfrm>
              <a:off x="2258850" y="3286700"/>
              <a:ext cx="4626300" cy="4989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2400"/>
                <a:t>Consent for reuse</a:t>
              </a:r>
              <a:endParaRPr sz="2400"/>
            </a:p>
          </p:txBody>
        </p:sp>
        <p:sp>
          <p:nvSpPr>
            <p:cNvPr id="578" name="Google Shape;578;p74"/>
            <p:cNvSpPr txBox="1"/>
            <p:nvPr/>
          </p:nvSpPr>
          <p:spPr>
            <a:xfrm>
              <a:off x="2568000" y="2787800"/>
              <a:ext cx="4008000" cy="4989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2400"/>
                <a:t>Data preparation</a:t>
              </a:r>
              <a:endParaRPr sz="2400"/>
            </a:p>
          </p:txBody>
        </p:sp>
        <p:sp>
          <p:nvSpPr>
            <p:cNvPr id="579" name="Google Shape;579;p74"/>
            <p:cNvSpPr txBox="1"/>
            <p:nvPr/>
          </p:nvSpPr>
          <p:spPr>
            <a:xfrm>
              <a:off x="2871750" y="2288888"/>
              <a:ext cx="3400500" cy="4989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nl" sz="2300"/>
                <a:t>   Request for access       </a:t>
              </a:r>
              <a:endParaRPr sz="2300"/>
            </a:p>
          </p:txBody>
        </p:sp>
        <p:sp>
          <p:nvSpPr>
            <p:cNvPr id="580" name="Google Shape;580;p74"/>
            <p:cNvSpPr txBox="1"/>
            <p:nvPr/>
          </p:nvSpPr>
          <p:spPr>
            <a:xfrm>
              <a:off x="3145650" y="1790000"/>
              <a:ext cx="2852700" cy="4989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2400"/>
                <a:t>Agreement</a:t>
              </a:r>
              <a:endParaRPr sz="2400"/>
            </a:p>
          </p:txBody>
        </p:sp>
        <p:sp>
          <p:nvSpPr>
            <p:cNvPr id="581" name="Google Shape;581;p74"/>
            <p:cNvSpPr txBox="1"/>
            <p:nvPr/>
          </p:nvSpPr>
          <p:spPr>
            <a:xfrm>
              <a:off x="3419550" y="1291100"/>
              <a:ext cx="2307600" cy="4989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2400"/>
                <a:t>Access</a:t>
              </a:r>
              <a:endParaRPr sz="2400"/>
            </a:p>
          </p:txBody>
        </p:sp>
      </p:grpSp>
      <p:sp>
        <p:nvSpPr>
          <p:cNvPr id="582" name="Google Shape;582;p74"/>
          <p:cNvSpPr txBox="1"/>
          <p:nvPr/>
        </p:nvSpPr>
        <p:spPr>
          <a:xfrm>
            <a:off x="6074275" y="1464975"/>
            <a:ext cx="252000" cy="226800"/>
          </a:xfrm>
          <a:prstGeom prst="rect">
            <a:avLst/>
          </a:prstGeom>
          <a:solidFill>
            <a:schemeClr val="accent6"/>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583" name="Google Shape;583;p74"/>
          <p:cNvSpPr txBox="1"/>
          <p:nvPr/>
        </p:nvSpPr>
        <p:spPr>
          <a:xfrm>
            <a:off x="6074275" y="1739295"/>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584" name="Google Shape;584;p74"/>
          <p:cNvSpPr txBox="1"/>
          <p:nvPr/>
        </p:nvSpPr>
        <p:spPr>
          <a:xfrm>
            <a:off x="6074275" y="2013615"/>
            <a:ext cx="252000" cy="226800"/>
          </a:xfrm>
          <a:prstGeom prst="rect">
            <a:avLst/>
          </a:prstGeom>
          <a:solidFill>
            <a:schemeClr val="accent1"/>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585" name="Google Shape;585;p74"/>
          <p:cNvSpPr txBox="1"/>
          <p:nvPr/>
        </p:nvSpPr>
        <p:spPr>
          <a:xfrm>
            <a:off x="6074275" y="2287935"/>
            <a:ext cx="252000" cy="2268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586" name="Google Shape;586;p74"/>
          <p:cNvSpPr txBox="1"/>
          <p:nvPr/>
        </p:nvSpPr>
        <p:spPr>
          <a:xfrm>
            <a:off x="6074275" y="2562255"/>
            <a:ext cx="252000" cy="226800"/>
          </a:xfrm>
          <a:prstGeom prst="rect">
            <a:avLst/>
          </a:prstGeom>
          <a:solidFill>
            <a:schemeClr val="accen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587" name="Google Shape;587;p74"/>
          <p:cNvSpPr txBox="1"/>
          <p:nvPr/>
        </p:nvSpPr>
        <p:spPr>
          <a:xfrm>
            <a:off x="6326275" y="1398285"/>
            <a:ext cx="2739900" cy="164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nl" sz="1900">
                <a:solidFill>
                  <a:schemeClr val="accent6"/>
                </a:solidFill>
              </a:rPr>
              <a:t>I</a:t>
            </a:r>
            <a:r>
              <a:rPr lang="nl" sz="1900"/>
              <a:t>T</a:t>
            </a:r>
            <a:endParaRPr sz="1900"/>
          </a:p>
          <a:p>
            <a:pPr indent="0" lvl="0" marL="0" rtl="0" algn="l">
              <a:spcBef>
                <a:spcPts val="0"/>
              </a:spcBef>
              <a:spcAft>
                <a:spcPts val="0"/>
              </a:spcAft>
              <a:buNone/>
            </a:pPr>
            <a:r>
              <a:rPr b="1" lang="nl" sz="1900">
                <a:solidFill>
                  <a:schemeClr val="accent5"/>
                </a:solidFill>
              </a:rPr>
              <a:t>R</a:t>
            </a:r>
            <a:r>
              <a:rPr lang="nl" sz="1900"/>
              <a:t>esearch Services</a:t>
            </a:r>
            <a:endParaRPr sz="1900"/>
          </a:p>
          <a:p>
            <a:pPr indent="0" lvl="0" marL="0" rtl="0" algn="l">
              <a:spcBef>
                <a:spcPts val="0"/>
              </a:spcBef>
              <a:spcAft>
                <a:spcPts val="0"/>
              </a:spcAft>
              <a:buNone/>
            </a:pPr>
            <a:r>
              <a:rPr b="1" lang="nl" sz="1900">
                <a:solidFill>
                  <a:schemeClr val="accent1"/>
                </a:solidFill>
              </a:rPr>
              <a:t>D</a:t>
            </a:r>
            <a:r>
              <a:rPr lang="nl" sz="1900"/>
              <a:t>PO/Legal</a:t>
            </a:r>
            <a:endParaRPr sz="1900"/>
          </a:p>
          <a:p>
            <a:pPr indent="0" lvl="0" marL="0" rtl="0" algn="l">
              <a:spcBef>
                <a:spcPts val="0"/>
              </a:spcBef>
              <a:spcAft>
                <a:spcPts val="0"/>
              </a:spcAft>
              <a:buNone/>
            </a:pPr>
            <a:r>
              <a:rPr b="1" lang="nl" sz="1900">
                <a:solidFill>
                  <a:schemeClr val="dk2"/>
                </a:solidFill>
              </a:rPr>
              <a:t>E</a:t>
            </a:r>
            <a:r>
              <a:rPr lang="nl" sz="1900"/>
              <a:t>thics</a:t>
            </a:r>
            <a:endParaRPr sz="1900"/>
          </a:p>
          <a:p>
            <a:pPr indent="0" lvl="0" marL="0" rtl="0" algn="l">
              <a:spcBef>
                <a:spcPts val="0"/>
              </a:spcBef>
              <a:spcAft>
                <a:spcPts val="0"/>
              </a:spcAft>
              <a:buNone/>
            </a:pPr>
            <a:r>
              <a:rPr b="1" lang="nl" sz="1900">
                <a:solidFill>
                  <a:schemeClr val="accent2"/>
                </a:solidFill>
              </a:rPr>
              <a:t>R</a:t>
            </a:r>
            <a:r>
              <a:rPr lang="nl" sz="1900"/>
              <a:t>esearchers</a:t>
            </a:r>
            <a:endParaRPr sz="1900"/>
          </a:p>
        </p:txBody>
      </p:sp>
      <p:sp>
        <p:nvSpPr>
          <p:cNvPr id="588" name="Google Shape;588;p74"/>
          <p:cNvSpPr txBox="1"/>
          <p:nvPr/>
        </p:nvSpPr>
        <p:spPr>
          <a:xfrm>
            <a:off x="4108036" y="1464975"/>
            <a:ext cx="252000" cy="226800"/>
          </a:xfrm>
          <a:prstGeom prst="rect">
            <a:avLst/>
          </a:prstGeom>
          <a:solidFill>
            <a:schemeClr val="accent6"/>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589" name="Google Shape;589;p74"/>
          <p:cNvSpPr txBox="1"/>
          <p:nvPr/>
        </p:nvSpPr>
        <p:spPr>
          <a:xfrm>
            <a:off x="4108036" y="1684180"/>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590" name="Google Shape;590;p74"/>
          <p:cNvSpPr txBox="1"/>
          <p:nvPr/>
        </p:nvSpPr>
        <p:spPr>
          <a:xfrm>
            <a:off x="4961196" y="2809646"/>
            <a:ext cx="252000" cy="226800"/>
          </a:xfrm>
          <a:prstGeom prst="rect">
            <a:avLst/>
          </a:prstGeom>
          <a:solidFill>
            <a:schemeClr val="accen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591" name="Google Shape;591;p74"/>
          <p:cNvSpPr txBox="1"/>
          <p:nvPr/>
        </p:nvSpPr>
        <p:spPr>
          <a:xfrm>
            <a:off x="4961196" y="3028850"/>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592" name="Google Shape;592;p74"/>
          <p:cNvSpPr txBox="1"/>
          <p:nvPr/>
        </p:nvSpPr>
        <p:spPr>
          <a:xfrm>
            <a:off x="5251036" y="3481981"/>
            <a:ext cx="252000" cy="226800"/>
          </a:xfrm>
          <a:prstGeom prst="rect">
            <a:avLst/>
          </a:prstGeom>
          <a:solidFill>
            <a:schemeClr val="accen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593" name="Google Shape;593;p74"/>
          <p:cNvSpPr txBox="1"/>
          <p:nvPr/>
        </p:nvSpPr>
        <p:spPr>
          <a:xfrm>
            <a:off x="5581967" y="3713394"/>
            <a:ext cx="252000" cy="226800"/>
          </a:xfrm>
          <a:prstGeom prst="rect">
            <a:avLst/>
          </a:prstGeom>
          <a:solidFill>
            <a:schemeClr val="accent1"/>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594" name="Google Shape;594;p74"/>
          <p:cNvSpPr txBox="1"/>
          <p:nvPr/>
        </p:nvSpPr>
        <p:spPr>
          <a:xfrm>
            <a:off x="5581967" y="3933855"/>
            <a:ext cx="252000" cy="2268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595" name="Google Shape;595;p74"/>
          <p:cNvSpPr txBox="1"/>
          <p:nvPr/>
        </p:nvSpPr>
        <p:spPr>
          <a:xfrm>
            <a:off x="4108036" y="1916849"/>
            <a:ext cx="252000" cy="226800"/>
          </a:xfrm>
          <a:prstGeom prst="rect">
            <a:avLst/>
          </a:prstGeom>
          <a:solidFill>
            <a:schemeClr val="accent6"/>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596" name="Google Shape;596;p74"/>
          <p:cNvSpPr txBox="1"/>
          <p:nvPr/>
        </p:nvSpPr>
        <p:spPr>
          <a:xfrm>
            <a:off x="4108036" y="2136054"/>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597" name="Google Shape;597;p74"/>
          <p:cNvSpPr txBox="1"/>
          <p:nvPr/>
        </p:nvSpPr>
        <p:spPr>
          <a:xfrm>
            <a:off x="4365161" y="2138567"/>
            <a:ext cx="252000" cy="226800"/>
          </a:xfrm>
          <a:prstGeom prst="rect">
            <a:avLst/>
          </a:prstGeom>
          <a:solidFill>
            <a:schemeClr val="accent1"/>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598" name="Google Shape;598;p74"/>
          <p:cNvSpPr txBox="1"/>
          <p:nvPr/>
        </p:nvSpPr>
        <p:spPr>
          <a:xfrm>
            <a:off x="4367954" y="2355258"/>
            <a:ext cx="252000" cy="226800"/>
          </a:xfrm>
          <a:prstGeom prst="rect">
            <a:avLst/>
          </a:prstGeom>
          <a:solidFill>
            <a:schemeClr val="accent6"/>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599" name="Google Shape;599;p74"/>
          <p:cNvSpPr txBox="1"/>
          <p:nvPr/>
        </p:nvSpPr>
        <p:spPr>
          <a:xfrm>
            <a:off x="4367954" y="2574463"/>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00" name="Google Shape;600;p74"/>
          <p:cNvSpPr txBox="1"/>
          <p:nvPr/>
        </p:nvSpPr>
        <p:spPr>
          <a:xfrm>
            <a:off x="4625079" y="2357772"/>
            <a:ext cx="252000" cy="226800"/>
          </a:xfrm>
          <a:prstGeom prst="rect">
            <a:avLst/>
          </a:prstGeom>
          <a:solidFill>
            <a:schemeClr val="accent1"/>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01" name="Google Shape;601;p74"/>
          <p:cNvSpPr txBox="1"/>
          <p:nvPr/>
        </p:nvSpPr>
        <p:spPr>
          <a:xfrm>
            <a:off x="4625079" y="2576976"/>
            <a:ext cx="252000" cy="2268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5" name="Shape 605"/>
        <p:cNvGrpSpPr/>
        <p:nvPr/>
      </p:nvGrpSpPr>
      <p:grpSpPr>
        <a:xfrm>
          <a:off x="0" y="0"/>
          <a:ext cx="0" cy="0"/>
          <a:chOff x="0" y="0"/>
          <a:chExt cx="0" cy="0"/>
        </a:xfrm>
      </p:grpSpPr>
      <p:sp>
        <p:nvSpPr>
          <p:cNvPr id="606" name="Google Shape;606;p75"/>
          <p:cNvSpPr txBox="1"/>
          <p:nvPr>
            <p:ph type="ctrTitle"/>
          </p:nvPr>
        </p:nvSpPr>
        <p:spPr>
          <a:xfrm>
            <a:off x="468313" y="238602"/>
            <a:ext cx="8207400" cy="897000"/>
          </a:xfrm>
          <a:prstGeom prst="rect">
            <a:avLst/>
          </a:prstGeom>
          <a:noFill/>
          <a:ln>
            <a:noFill/>
          </a:ln>
        </p:spPr>
        <p:txBody>
          <a:bodyPr anchorCtr="0" anchor="t" bIns="0" lIns="0" spcFirstLastPara="1" rIns="0" wrap="square" tIns="0">
            <a:noAutofit/>
          </a:bodyPr>
          <a:lstStyle/>
          <a:p>
            <a:pPr indent="0" lvl="0" marL="0" rtl="0" algn="l">
              <a:lnSpc>
                <a:spcPct val="85000"/>
              </a:lnSpc>
              <a:spcBef>
                <a:spcPts val="0"/>
              </a:spcBef>
              <a:spcAft>
                <a:spcPts val="0"/>
              </a:spcAft>
              <a:buNone/>
            </a:pPr>
            <a:r>
              <a:rPr lang="nl"/>
              <a:t>The pyramid of ethically and legally sharing research data with personal data</a:t>
            </a:r>
            <a:endParaRPr/>
          </a:p>
        </p:txBody>
      </p:sp>
      <p:sp>
        <p:nvSpPr>
          <p:cNvPr id="607" name="Google Shape;607;p75"/>
          <p:cNvSpPr txBox="1"/>
          <p:nvPr>
            <p:ph idx="12" type="sldNum"/>
          </p:nvPr>
        </p:nvSpPr>
        <p:spPr>
          <a:xfrm>
            <a:off x="5056956" y="4774333"/>
            <a:ext cx="3619500" cy="121500"/>
          </a:xfrm>
          <a:prstGeom prst="rect">
            <a:avLst/>
          </a:prstGeom>
          <a:noFill/>
          <a:ln>
            <a:noFill/>
          </a:ln>
        </p:spPr>
        <p:txBody>
          <a:bodyPr anchorCtr="0" anchor="ctr" bIns="45700" lIns="91425" spcFirstLastPara="1" rIns="0" wrap="square" tIns="45700">
            <a:noAutofit/>
          </a:bodyPr>
          <a:lstStyle/>
          <a:p>
            <a:pPr indent="0" lvl="0" marL="0" rtl="0" algn="r">
              <a:spcBef>
                <a:spcPts val="0"/>
              </a:spcBef>
              <a:spcAft>
                <a:spcPts val="0"/>
              </a:spcAft>
              <a:buNone/>
            </a:pPr>
            <a:fld id="{00000000-1234-1234-1234-123412341234}" type="slidenum">
              <a:rPr lang="nl"/>
              <a:t>‹#›</a:t>
            </a:fld>
            <a:endParaRPr/>
          </a:p>
        </p:txBody>
      </p:sp>
      <p:grpSp>
        <p:nvGrpSpPr>
          <p:cNvPr id="608" name="Google Shape;608;p75"/>
          <p:cNvGrpSpPr/>
          <p:nvPr/>
        </p:nvGrpSpPr>
        <p:grpSpPr>
          <a:xfrm>
            <a:off x="540300" y="1464975"/>
            <a:ext cx="5293200" cy="2694060"/>
            <a:chOff x="1925400" y="1291100"/>
            <a:chExt cx="5293200" cy="2993400"/>
          </a:xfrm>
        </p:grpSpPr>
        <p:sp>
          <p:nvSpPr>
            <p:cNvPr id="609" name="Google Shape;609;p75"/>
            <p:cNvSpPr txBox="1"/>
            <p:nvPr/>
          </p:nvSpPr>
          <p:spPr>
            <a:xfrm>
              <a:off x="1925400" y="3785600"/>
              <a:ext cx="5293200" cy="4989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2400"/>
                <a:t>Ethical/legal approval</a:t>
              </a:r>
              <a:endParaRPr sz="2400"/>
            </a:p>
          </p:txBody>
        </p:sp>
        <p:sp>
          <p:nvSpPr>
            <p:cNvPr id="610" name="Google Shape;610;p75"/>
            <p:cNvSpPr txBox="1"/>
            <p:nvPr/>
          </p:nvSpPr>
          <p:spPr>
            <a:xfrm>
              <a:off x="2258850" y="3286700"/>
              <a:ext cx="4626300" cy="4989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2400"/>
                <a:t>Consent for reuse</a:t>
              </a:r>
              <a:endParaRPr sz="2400"/>
            </a:p>
          </p:txBody>
        </p:sp>
        <p:sp>
          <p:nvSpPr>
            <p:cNvPr id="611" name="Google Shape;611;p75"/>
            <p:cNvSpPr txBox="1"/>
            <p:nvPr/>
          </p:nvSpPr>
          <p:spPr>
            <a:xfrm>
              <a:off x="2568000" y="2787800"/>
              <a:ext cx="4008000" cy="4989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2400"/>
                <a:t>Data preparation</a:t>
              </a:r>
              <a:endParaRPr sz="2400"/>
            </a:p>
          </p:txBody>
        </p:sp>
        <p:sp>
          <p:nvSpPr>
            <p:cNvPr id="612" name="Google Shape;612;p75"/>
            <p:cNvSpPr txBox="1"/>
            <p:nvPr/>
          </p:nvSpPr>
          <p:spPr>
            <a:xfrm>
              <a:off x="2871750" y="2288888"/>
              <a:ext cx="3400500" cy="4989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nl" sz="2300"/>
                <a:t>   Request for access       </a:t>
              </a:r>
              <a:endParaRPr sz="2300"/>
            </a:p>
          </p:txBody>
        </p:sp>
        <p:sp>
          <p:nvSpPr>
            <p:cNvPr id="613" name="Google Shape;613;p75"/>
            <p:cNvSpPr txBox="1"/>
            <p:nvPr/>
          </p:nvSpPr>
          <p:spPr>
            <a:xfrm>
              <a:off x="3145650" y="1790000"/>
              <a:ext cx="2852700" cy="4989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2400"/>
                <a:t>Agreement</a:t>
              </a:r>
              <a:endParaRPr sz="2400"/>
            </a:p>
          </p:txBody>
        </p:sp>
        <p:sp>
          <p:nvSpPr>
            <p:cNvPr id="614" name="Google Shape;614;p75"/>
            <p:cNvSpPr txBox="1"/>
            <p:nvPr/>
          </p:nvSpPr>
          <p:spPr>
            <a:xfrm>
              <a:off x="3419550" y="1291100"/>
              <a:ext cx="2307600" cy="498900"/>
            </a:xfrm>
            <a:prstGeom prst="rect">
              <a:avLst/>
            </a:prstGeom>
            <a:solidFill>
              <a:schemeClr val="dk1"/>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nl" sz="2400">
                  <a:solidFill>
                    <a:schemeClr val="lt1"/>
                  </a:solidFill>
                </a:rPr>
                <a:t>Access</a:t>
              </a:r>
              <a:endParaRPr b="1" sz="2400">
                <a:solidFill>
                  <a:schemeClr val="lt1"/>
                </a:solidFill>
              </a:endParaRPr>
            </a:p>
          </p:txBody>
        </p:sp>
      </p:grpSp>
      <p:sp>
        <p:nvSpPr>
          <p:cNvPr id="615" name="Google Shape;615;p75"/>
          <p:cNvSpPr txBox="1"/>
          <p:nvPr/>
        </p:nvSpPr>
        <p:spPr>
          <a:xfrm>
            <a:off x="2334100" y="4555148"/>
            <a:ext cx="252000" cy="226800"/>
          </a:xfrm>
          <a:prstGeom prst="rect">
            <a:avLst/>
          </a:prstGeom>
          <a:solidFill>
            <a:schemeClr val="accent6"/>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16" name="Google Shape;616;p75"/>
          <p:cNvSpPr txBox="1"/>
          <p:nvPr/>
        </p:nvSpPr>
        <p:spPr>
          <a:xfrm>
            <a:off x="2334100" y="4829468"/>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17" name="Google Shape;617;p75"/>
          <p:cNvSpPr txBox="1"/>
          <p:nvPr/>
        </p:nvSpPr>
        <p:spPr>
          <a:xfrm>
            <a:off x="5197584" y="4555148"/>
            <a:ext cx="252000" cy="226800"/>
          </a:xfrm>
          <a:prstGeom prst="rect">
            <a:avLst/>
          </a:prstGeom>
          <a:solidFill>
            <a:schemeClr val="accent1"/>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18" name="Google Shape;618;p75"/>
          <p:cNvSpPr txBox="1"/>
          <p:nvPr/>
        </p:nvSpPr>
        <p:spPr>
          <a:xfrm>
            <a:off x="5197584" y="4829468"/>
            <a:ext cx="252000" cy="2268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19" name="Google Shape;619;p75"/>
          <p:cNvSpPr txBox="1"/>
          <p:nvPr/>
        </p:nvSpPr>
        <p:spPr>
          <a:xfrm>
            <a:off x="7134700" y="4555148"/>
            <a:ext cx="252000" cy="226800"/>
          </a:xfrm>
          <a:prstGeom prst="rect">
            <a:avLst/>
          </a:prstGeom>
          <a:solidFill>
            <a:schemeClr val="accen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20" name="Google Shape;620;p75"/>
          <p:cNvSpPr txBox="1"/>
          <p:nvPr/>
        </p:nvSpPr>
        <p:spPr>
          <a:xfrm>
            <a:off x="2541218" y="4488458"/>
            <a:ext cx="2739900" cy="769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nl" sz="1900">
                <a:solidFill>
                  <a:schemeClr val="accent6"/>
                </a:solidFill>
              </a:rPr>
              <a:t>I</a:t>
            </a:r>
            <a:r>
              <a:rPr lang="nl" sz="1900"/>
              <a:t>T</a:t>
            </a:r>
            <a:endParaRPr sz="1900"/>
          </a:p>
          <a:p>
            <a:pPr indent="0" lvl="0" marL="0" rtl="0" algn="l">
              <a:spcBef>
                <a:spcPts val="0"/>
              </a:spcBef>
              <a:spcAft>
                <a:spcPts val="0"/>
              </a:spcAft>
              <a:buNone/>
            </a:pPr>
            <a:r>
              <a:rPr b="1" lang="nl" sz="1900">
                <a:solidFill>
                  <a:schemeClr val="accent5"/>
                </a:solidFill>
              </a:rPr>
              <a:t>R</a:t>
            </a:r>
            <a:r>
              <a:rPr lang="nl" sz="1900"/>
              <a:t>esearch Services</a:t>
            </a:r>
            <a:endParaRPr sz="1900"/>
          </a:p>
        </p:txBody>
      </p:sp>
      <p:sp>
        <p:nvSpPr>
          <p:cNvPr id="621" name="Google Shape;621;p75"/>
          <p:cNvSpPr txBox="1"/>
          <p:nvPr/>
        </p:nvSpPr>
        <p:spPr>
          <a:xfrm>
            <a:off x="4108036" y="1464975"/>
            <a:ext cx="252000" cy="226800"/>
          </a:xfrm>
          <a:prstGeom prst="rect">
            <a:avLst/>
          </a:prstGeom>
          <a:solidFill>
            <a:schemeClr val="accent6"/>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22" name="Google Shape;622;p75"/>
          <p:cNvSpPr txBox="1"/>
          <p:nvPr/>
        </p:nvSpPr>
        <p:spPr>
          <a:xfrm>
            <a:off x="4108036" y="1684180"/>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23" name="Google Shape;623;p75"/>
          <p:cNvSpPr txBox="1"/>
          <p:nvPr/>
        </p:nvSpPr>
        <p:spPr>
          <a:xfrm>
            <a:off x="4961196" y="2809646"/>
            <a:ext cx="252000" cy="226800"/>
          </a:xfrm>
          <a:prstGeom prst="rect">
            <a:avLst/>
          </a:prstGeom>
          <a:solidFill>
            <a:schemeClr val="accen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24" name="Google Shape;624;p75"/>
          <p:cNvSpPr txBox="1"/>
          <p:nvPr/>
        </p:nvSpPr>
        <p:spPr>
          <a:xfrm>
            <a:off x="4961196" y="3028850"/>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25" name="Google Shape;625;p75"/>
          <p:cNvSpPr txBox="1"/>
          <p:nvPr/>
        </p:nvSpPr>
        <p:spPr>
          <a:xfrm>
            <a:off x="5251036" y="3481981"/>
            <a:ext cx="252000" cy="226800"/>
          </a:xfrm>
          <a:prstGeom prst="rect">
            <a:avLst/>
          </a:prstGeom>
          <a:solidFill>
            <a:schemeClr val="accen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26" name="Google Shape;626;p75"/>
          <p:cNvSpPr txBox="1"/>
          <p:nvPr/>
        </p:nvSpPr>
        <p:spPr>
          <a:xfrm>
            <a:off x="5581967" y="3713394"/>
            <a:ext cx="252000" cy="226800"/>
          </a:xfrm>
          <a:prstGeom prst="rect">
            <a:avLst/>
          </a:prstGeom>
          <a:solidFill>
            <a:schemeClr val="accent1"/>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27" name="Google Shape;627;p75"/>
          <p:cNvSpPr txBox="1"/>
          <p:nvPr/>
        </p:nvSpPr>
        <p:spPr>
          <a:xfrm>
            <a:off x="5581967" y="3933855"/>
            <a:ext cx="252000" cy="2268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28" name="Google Shape;628;p75"/>
          <p:cNvSpPr txBox="1"/>
          <p:nvPr/>
        </p:nvSpPr>
        <p:spPr>
          <a:xfrm>
            <a:off x="4108036" y="1916849"/>
            <a:ext cx="252000" cy="226800"/>
          </a:xfrm>
          <a:prstGeom prst="rect">
            <a:avLst/>
          </a:prstGeom>
          <a:solidFill>
            <a:schemeClr val="accent6"/>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29" name="Google Shape;629;p75"/>
          <p:cNvSpPr txBox="1"/>
          <p:nvPr/>
        </p:nvSpPr>
        <p:spPr>
          <a:xfrm>
            <a:off x="4108036" y="2136054"/>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30" name="Google Shape;630;p75"/>
          <p:cNvSpPr txBox="1"/>
          <p:nvPr/>
        </p:nvSpPr>
        <p:spPr>
          <a:xfrm>
            <a:off x="4365161" y="2138567"/>
            <a:ext cx="252000" cy="226800"/>
          </a:xfrm>
          <a:prstGeom prst="rect">
            <a:avLst/>
          </a:prstGeom>
          <a:solidFill>
            <a:schemeClr val="accent1"/>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31" name="Google Shape;631;p75"/>
          <p:cNvSpPr txBox="1"/>
          <p:nvPr/>
        </p:nvSpPr>
        <p:spPr>
          <a:xfrm>
            <a:off x="4367954" y="2355258"/>
            <a:ext cx="252000" cy="226800"/>
          </a:xfrm>
          <a:prstGeom prst="rect">
            <a:avLst/>
          </a:prstGeom>
          <a:solidFill>
            <a:schemeClr val="accent6"/>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32" name="Google Shape;632;p75"/>
          <p:cNvSpPr txBox="1"/>
          <p:nvPr/>
        </p:nvSpPr>
        <p:spPr>
          <a:xfrm>
            <a:off x="4367954" y="2574463"/>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33" name="Google Shape;633;p75"/>
          <p:cNvSpPr txBox="1"/>
          <p:nvPr/>
        </p:nvSpPr>
        <p:spPr>
          <a:xfrm>
            <a:off x="4625079" y="2357772"/>
            <a:ext cx="252000" cy="226800"/>
          </a:xfrm>
          <a:prstGeom prst="rect">
            <a:avLst/>
          </a:prstGeom>
          <a:solidFill>
            <a:schemeClr val="accent1"/>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34" name="Google Shape;634;p75"/>
          <p:cNvSpPr txBox="1"/>
          <p:nvPr/>
        </p:nvSpPr>
        <p:spPr>
          <a:xfrm>
            <a:off x="4625079" y="2576976"/>
            <a:ext cx="252000" cy="2268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35" name="Google Shape;635;p75"/>
          <p:cNvSpPr txBox="1"/>
          <p:nvPr/>
        </p:nvSpPr>
        <p:spPr>
          <a:xfrm>
            <a:off x="5405500" y="4488458"/>
            <a:ext cx="2739900" cy="769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nl" sz="1900">
                <a:solidFill>
                  <a:schemeClr val="accent1"/>
                </a:solidFill>
              </a:rPr>
              <a:t>D</a:t>
            </a:r>
            <a:r>
              <a:rPr lang="nl" sz="1900"/>
              <a:t>PO/Legal</a:t>
            </a:r>
            <a:endParaRPr sz="1900"/>
          </a:p>
          <a:p>
            <a:pPr indent="0" lvl="0" marL="0" rtl="0" algn="l">
              <a:spcBef>
                <a:spcPts val="0"/>
              </a:spcBef>
              <a:spcAft>
                <a:spcPts val="0"/>
              </a:spcAft>
              <a:buNone/>
            </a:pPr>
            <a:r>
              <a:rPr b="1" lang="nl" sz="1900">
                <a:solidFill>
                  <a:schemeClr val="dk2"/>
                </a:solidFill>
              </a:rPr>
              <a:t>E</a:t>
            </a:r>
            <a:r>
              <a:rPr lang="nl" sz="1900"/>
              <a:t>thics</a:t>
            </a:r>
            <a:endParaRPr sz="1900"/>
          </a:p>
        </p:txBody>
      </p:sp>
      <p:sp>
        <p:nvSpPr>
          <p:cNvPr id="636" name="Google Shape;636;p75"/>
          <p:cNvSpPr txBox="1"/>
          <p:nvPr/>
        </p:nvSpPr>
        <p:spPr>
          <a:xfrm>
            <a:off x="7310500" y="4488458"/>
            <a:ext cx="2739900" cy="47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nl" sz="1900">
                <a:solidFill>
                  <a:schemeClr val="accent2"/>
                </a:solidFill>
              </a:rPr>
              <a:t>R</a:t>
            </a:r>
            <a:r>
              <a:rPr lang="nl" sz="1900"/>
              <a:t>esearchers</a:t>
            </a:r>
            <a:endParaRPr sz="1900"/>
          </a:p>
        </p:txBody>
      </p:sp>
      <p:sp>
        <p:nvSpPr>
          <p:cNvPr id="637" name="Google Shape;637;p75"/>
          <p:cNvSpPr txBox="1"/>
          <p:nvPr/>
        </p:nvSpPr>
        <p:spPr>
          <a:xfrm>
            <a:off x="5833975" y="1193347"/>
            <a:ext cx="3187200" cy="3263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b="1" lang="nl" sz="1600">
                <a:solidFill>
                  <a:schemeClr val="dk1"/>
                </a:solidFill>
              </a:rPr>
              <a:t>Solutions: </a:t>
            </a:r>
            <a:r>
              <a:rPr lang="nl" sz="1600">
                <a:solidFill>
                  <a:schemeClr val="dk1"/>
                </a:solidFill>
              </a:rPr>
              <a:t>Access can be given so that requestor can copy data (e.g. UK biobank) or requestor uses data on local system (e.g. SD by CSC in Finland, Findata environment, TSD in Norway). Local storage can also be having a mirror of an existing dataset. Local computing can allow other models to be tested on restricted data (e.g. federated analysis).</a:t>
            </a:r>
            <a:endParaRPr sz="1600">
              <a:solidFill>
                <a:schemeClr val="dk1"/>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1" name="Shape 641"/>
        <p:cNvGrpSpPr/>
        <p:nvPr/>
      </p:nvGrpSpPr>
      <p:grpSpPr>
        <a:xfrm>
          <a:off x="0" y="0"/>
          <a:ext cx="0" cy="0"/>
          <a:chOff x="0" y="0"/>
          <a:chExt cx="0" cy="0"/>
        </a:xfrm>
      </p:grpSpPr>
      <p:sp>
        <p:nvSpPr>
          <p:cNvPr id="642" name="Google Shape;642;p76"/>
          <p:cNvSpPr txBox="1"/>
          <p:nvPr>
            <p:ph type="ctrTitle"/>
          </p:nvPr>
        </p:nvSpPr>
        <p:spPr>
          <a:xfrm>
            <a:off x="468313" y="238602"/>
            <a:ext cx="8207400" cy="897000"/>
          </a:xfrm>
          <a:prstGeom prst="rect">
            <a:avLst/>
          </a:prstGeom>
          <a:noFill/>
          <a:ln>
            <a:noFill/>
          </a:ln>
        </p:spPr>
        <p:txBody>
          <a:bodyPr anchorCtr="0" anchor="t" bIns="0" lIns="0" spcFirstLastPara="1" rIns="0" wrap="square" tIns="0">
            <a:noAutofit/>
          </a:bodyPr>
          <a:lstStyle/>
          <a:p>
            <a:pPr indent="0" lvl="0" marL="0" rtl="0" algn="l">
              <a:lnSpc>
                <a:spcPct val="85000"/>
              </a:lnSpc>
              <a:spcBef>
                <a:spcPts val="0"/>
              </a:spcBef>
              <a:spcAft>
                <a:spcPts val="0"/>
              </a:spcAft>
              <a:buNone/>
            </a:pPr>
            <a:r>
              <a:rPr lang="nl"/>
              <a:t>The pyramid of ethically and legally sharing research data with personal data</a:t>
            </a:r>
            <a:endParaRPr/>
          </a:p>
        </p:txBody>
      </p:sp>
      <p:sp>
        <p:nvSpPr>
          <p:cNvPr id="643" name="Google Shape;643;p76"/>
          <p:cNvSpPr txBox="1"/>
          <p:nvPr>
            <p:ph idx="12" type="sldNum"/>
          </p:nvPr>
        </p:nvSpPr>
        <p:spPr>
          <a:xfrm>
            <a:off x="5056956" y="4774333"/>
            <a:ext cx="3619500" cy="121500"/>
          </a:xfrm>
          <a:prstGeom prst="rect">
            <a:avLst/>
          </a:prstGeom>
          <a:noFill/>
          <a:ln>
            <a:noFill/>
          </a:ln>
        </p:spPr>
        <p:txBody>
          <a:bodyPr anchorCtr="0" anchor="ctr" bIns="45700" lIns="91425" spcFirstLastPara="1" rIns="0" wrap="square" tIns="45700">
            <a:noAutofit/>
          </a:bodyPr>
          <a:lstStyle/>
          <a:p>
            <a:pPr indent="0" lvl="0" marL="0" rtl="0" algn="r">
              <a:spcBef>
                <a:spcPts val="0"/>
              </a:spcBef>
              <a:spcAft>
                <a:spcPts val="0"/>
              </a:spcAft>
              <a:buNone/>
            </a:pPr>
            <a:fld id="{00000000-1234-1234-1234-123412341234}" type="slidenum">
              <a:rPr lang="nl"/>
              <a:t>‹#›</a:t>
            </a:fld>
            <a:endParaRPr/>
          </a:p>
        </p:txBody>
      </p:sp>
      <p:grpSp>
        <p:nvGrpSpPr>
          <p:cNvPr id="644" name="Google Shape;644;p76"/>
          <p:cNvGrpSpPr/>
          <p:nvPr/>
        </p:nvGrpSpPr>
        <p:grpSpPr>
          <a:xfrm>
            <a:off x="540300" y="1464975"/>
            <a:ext cx="5293200" cy="2694060"/>
            <a:chOff x="1925400" y="1291100"/>
            <a:chExt cx="5293200" cy="2993400"/>
          </a:xfrm>
        </p:grpSpPr>
        <p:sp>
          <p:nvSpPr>
            <p:cNvPr id="645" name="Google Shape;645;p76"/>
            <p:cNvSpPr txBox="1"/>
            <p:nvPr/>
          </p:nvSpPr>
          <p:spPr>
            <a:xfrm>
              <a:off x="1925400" y="3785600"/>
              <a:ext cx="5293200" cy="4989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2400"/>
                <a:t>Ethical/legal approval</a:t>
              </a:r>
              <a:endParaRPr sz="2400"/>
            </a:p>
          </p:txBody>
        </p:sp>
        <p:sp>
          <p:nvSpPr>
            <p:cNvPr id="646" name="Google Shape;646;p76"/>
            <p:cNvSpPr txBox="1"/>
            <p:nvPr/>
          </p:nvSpPr>
          <p:spPr>
            <a:xfrm>
              <a:off x="2258850" y="3286700"/>
              <a:ext cx="4626300" cy="4989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2400"/>
                <a:t>Consent for reuse</a:t>
              </a:r>
              <a:endParaRPr sz="2400"/>
            </a:p>
          </p:txBody>
        </p:sp>
        <p:sp>
          <p:nvSpPr>
            <p:cNvPr id="647" name="Google Shape;647;p76"/>
            <p:cNvSpPr txBox="1"/>
            <p:nvPr/>
          </p:nvSpPr>
          <p:spPr>
            <a:xfrm>
              <a:off x="2568000" y="2787800"/>
              <a:ext cx="4008000" cy="4989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2400"/>
                <a:t>Data preparation</a:t>
              </a:r>
              <a:endParaRPr sz="2400"/>
            </a:p>
          </p:txBody>
        </p:sp>
        <p:sp>
          <p:nvSpPr>
            <p:cNvPr id="648" name="Google Shape;648;p76"/>
            <p:cNvSpPr txBox="1"/>
            <p:nvPr/>
          </p:nvSpPr>
          <p:spPr>
            <a:xfrm>
              <a:off x="2871750" y="2288888"/>
              <a:ext cx="3400500" cy="4989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nl" sz="2300"/>
                <a:t>   Request for access       </a:t>
              </a:r>
              <a:endParaRPr sz="2300"/>
            </a:p>
          </p:txBody>
        </p:sp>
        <p:sp>
          <p:nvSpPr>
            <p:cNvPr id="649" name="Google Shape;649;p76"/>
            <p:cNvSpPr txBox="1"/>
            <p:nvPr/>
          </p:nvSpPr>
          <p:spPr>
            <a:xfrm>
              <a:off x="3145650" y="1790000"/>
              <a:ext cx="2852700" cy="498900"/>
            </a:xfrm>
            <a:prstGeom prst="rect">
              <a:avLst/>
            </a:prstGeom>
            <a:solidFill>
              <a:schemeClr val="dk1"/>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nl" sz="2400">
                  <a:solidFill>
                    <a:schemeClr val="lt1"/>
                  </a:solidFill>
                </a:rPr>
                <a:t>Agreement</a:t>
              </a:r>
              <a:endParaRPr b="1" sz="2400">
                <a:solidFill>
                  <a:schemeClr val="lt1"/>
                </a:solidFill>
              </a:endParaRPr>
            </a:p>
          </p:txBody>
        </p:sp>
        <p:sp>
          <p:nvSpPr>
            <p:cNvPr id="650" name="Google Shape;650;p76"/>
            <p:cNvSpPr txBox="1"/>
            <p:nvPr/>
          </p:nvSpPr>
          <p:spPr>
            <a:xfrm>
              <a:off x="3419550" y="1291100"/>
              <a:ext cx="2307600" cy="498900"/>
            </a:xfrm>
            <a:prstGeom prst="rect">
              <a:avLst/>
            </a:prstGeom>
            <a:solidFill>
              <a:schemeClr val="lt1"/>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2400">
                  <a:solidFill>
                    <a:schemeClr val="dk1"/>
                  </a:solidFill>
                </a:rPr>
                <a:t>Access</a:t>
              </a:r>
              <a:endParaRPr sz="2400">
                <a:solidFill>
                  <a:schemeClr val="dk1"/>
                </a:solidFill>
              </a:endParaRPr>
            </a:p>
          </p:txBody>
        </p:sp>
      </p:grpSp>
      <p:sp>
        <p:nvSpPr>
          <p:cNvPr id="651" name="Google Shape;651;p76"/>
          <p:cNvSpPr txBox="1"/>
          <p:nvPr/>
        </p:nvSpPr>
        <p:spPr>
          <a:xfrm>
            <a:off x="2334100" y="4555148"/>
            <a:ext cx="252000" cy="226800"/>
          </a:xfrm>
          <a:prstGeom prst="rect">
            <a:avLst/>
          </a:prstGeom>
          <a:solidFill>
            <a:schemeClr val="accent6"/>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52" name="Google Shape;652;p76"/>
          <p:cNvSpPr txBox="1"/>
          <p:nvPr/>
        </p:nvSpPr>
        <p:spPr>
          <a:xfrm>
            <a:off x="2334100" y="4829468"/>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53" name="Google Shape;653;p76"/>
          <p:cNvSpPr txBox="1"/>
          <p:nvPr/>
        </p:nvSpPr>
        <p:spPr>
          <a:xfrm>
            <a:off x="5197584" y="4555148"/>
            <a:ext cx="252000" cy="226800"/>
          </a:xfrm>
          <a:prstGeom prst="rect">
            <a:avLst/>
          </a:prstGeom>
          <a:solidFill>
            <a:schemeClr val="accent1"/>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54" name="Google Shape;654;p76"/>
          <p:cNvSpPr txBox="1"/>
          <p:nvPr/>
        </p:nvSpPr>
        <p:spPr>
          <a:xfrm>
            <a:off x="5197584" y="4829468"/>
            <a:ext cx="252000" cy="2268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55" name="Google Shape;655;p76"/>
          <p:cNvSpPr txBox="1"/>
          <p:nvPr/>
        </p:nvSpPr>
        <p:spPr>
          <a:xfrm>
            <a:off x="7134700" y="4555148"/>
            <a:ext cx="252000" cy="226800"/>
          </a:xfrm>
          <a:prstGeom prst="rect">
            <a:avLst/>
          </a:prstGeom>
          <a:solidFill>
            <a:schemeClr val="accen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56" name="Google Shape;656;p76"/>
          <p:cNvSpPr txBox="1"/>
          <p:nvPr/>
        </p:nvSpPr>
        <p:spPr>
          <a:xfrm>
            <a:off x="2541218" y="4488458"/>
            <a:ext cx="2739900" cy="769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nl" sz="1900">
                <a:solidFill>
                  <a:schemeClr val="accent6"/>
                </a:solidFill>
              </a:rPr>
              <a:t>I</a:t>
            </a:r>
            <a:r>
              <a:rPr lang="nl" sz="1900"/>
              <a:t>T</a:t>
            </a:r>
            <a:endParaRPr sz="1900"/>
          </a:p>
          <a:p>
            <a:pPr indent="0" lvl="0" marL="0" rtl="0" algn="l">
              <a:spcBef>
                <a:spcPts val="0"/>
              </a:spcBef>
              <a:spcAft>
                <a:spcPts val="0"/>
              </a:spcAft>
              <a:buNone/>
            </a:pPr>
            <a:r>
              <a:rPr b="1" lang="nl" sz="1900">
                <a:solidFill>
                  <a:schemeClr val="accent5"/>
                </a:solidFill>
              </a:rPr>
              <a:t>R</a:t>
            </a:r>
            <a:r>
              <a:rPr lang="nl" sz="1900"/>
              <a:t>esearch Services</a:t>
            </a:r>
            <a:endParaRPr sz="1900"/>
          </a:p>
        </p:txBody>
      </p:sp>
      <p:sp>
        <p:nvSpPr>
          <p:cNvPr id="657" name="Google Shape;657;p76"/>
          <p:cNvSpPr txBox="1"/>
          <p:nvPr/>
        </p:nvSpPr>
        <p:spPr>
          <a:xfrm>
            <a:off x="4108036" y="1464975"/>
            <a:ext cx="252000" cy="226800"/>
          </a:xfrm>
          <a:prstGeom prst="rect">
            <a:avLst/>
          </a:prstGeom>
          <a:solidFill>
            <a:schemeClr val="accent6"/>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58" name="Google Shape;658;p76"/>
          <p:cNvSpPr txBox="1"/>
          <p:nvPr/>
        </p:nvSpPr>
        <p:spPr>
          <a:xfrm>
            <a:off x="4108036" y="1684180"/>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59" name="Google Shape;659;p76"/>
          <p:cNvSpPr txBox="1"/>
          <p:nvPr/>
        </p:nvSpPr>
        <p:spPr>
          <a:xfrm>
            <a:off x="4961196" y="2809646"/>
            <a:ext cx="252000" cy="226800"/>
          </a:xfrm>
          <a:prstGeom prst="rect">
            <a:avLst/>
          </a:prstGeom>
          <a:solidFill>
            <a:schemeClr val="accen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60" name="Google Shape;660;p76"/>
          <p:cNvSpPr txBox="1"/>
          <p:nvPr/>
        </p:nvSpPr>
        <p:spPr>
          <a:xfrm>
            <a:off x="4961196" y="3028850"/>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61" name="Google Shape;661;p76"/>
          <p:cNvSpPr txBox="1"/>
          <p:nvPr/>
        </p:nvSpPr>
        <p:spPr>
          <a:xfrm>
            <a:off x="5251036" y="3481981"/>
            <a:ext cx="252000" cy="226800"/>
          </a:xfrm>
          <a:prstGeom prst="rect">
            <a:avLst/>
          </a:prstGeom>
          <a:solidFill>
            <a:schemeClr val="accen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62" name="Google Shape;662;p76"/>
          <p:cNvSpPr txBox="1"/>
          <p:nvPr/>
        </p:nvSpPr>
        <p:spPr>
          <a:xfrm>
            <a:off x="5581967" y="3713394"/>
            <a:ext cx="252000" cy="226800"/>
          </a:xfrm>
          <a:prstGeom prst="rect">
            <a:avLst/>
          </a:prstGeom>
          <a:solidFill>
            <a:schemeClr val="accent1"/>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63" name="Google Shape;663;p76"/>
          <p:cNvSpPr txBox="1"/>
          <p:nvPr/>
        </p:nvSpPr>
        <p:spPr>
          <a:xfrm>
            <a:off x="5581967" y="3933855"/>
            <a:ext cx="252000" cy="2268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64" name="Google Shape;664;p76"/>
          <p:cNvSpPr txBox="1"/>
          <p:nvPr/>
        </p:nvSpPr>
        <p:spPr>
          <a:xfrm>
            <a:off x="4108036" y="1916849"/>
            <a:ext cx="252000" cy="226800"/>
          </a:xfrm>
          <a:prstGeom prst="rect">
            <a:avLst/>
          </a:prstGeom>
          <a:solidFill>
            <a:schemeClr val="accent6"/>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65" name="Google Shape;665;p76"/>
          <p:cNvSpPr txBox="1"/>
          <p:nvPr/>
        </p:nvSpPr>
        <p:spPr>
          <a:xfrm>
            <a:off x="4108036" y="2136054"/>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66" name="Google Shape;666;p76"/>
          <p:cNvSpPr txBox="1"/>
          <p:nvPr/>
        </p:nvSpPr>
        <p:spPr>
          <a:xfrm>
            <a:off x="4365161" y="2138567"/>
            <a:ext cx="252000" cy="226800"/>
          </a:xfrm>
          <a:prstGeom prst="rect">
            <a:avLst/>
          </a:prstGeom>
          <a:solidFill>
            <a:schemeClr val="accent1"/>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67" name="Google Shape;667;p76"/>
          <p:cNvSpPr txBox="1"/>
          <p:nvPr/>
        </p:nvSpPr>
        <p:spPr>
          <a:xfrm>
            <a:off x="4367954" y="2355258"/>
            <a:ext cx="252000" cy="226800"/>
          </a:xfrm>
          <a:prstGeom prst="rect">
            <a:avLst/>
          </a:prstGeom>
          <a:solidFill>
            <a:schemeClr val="accent6"/>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68" name="Google Shape;668;p76"/>
          <p:cNvSpPr txBox="1"/>
          <p:nvPr/>
        </p:nvSpPr>
        <p:spPr>
          <a:xfrm>
            <a:off x="4367954" y="2574463"/>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69" name="Google Shape;669;p76"/>
          <p:cNvSpPr txBox="1"/>
          <p:nvPr/>
        </p:nvSpPr>
        <p:spPr>
          <a:xfrm>
            <a:off x="4625079" y="2357772"/>
            <a:ext cx="252000" cy="226800"/>
          </a:xfrm>
          <a:prstGeom prst="rect">
            <a:avLst/>
          </a:prstGeom>
          <a:solidFill>
            <a:schemeClr val="accent1"/>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70" name="Google Shape;670;p76"/>
          <p:cNvSpPr txBox="1"/>
          <p:nvPr/>
        </p:nvSpPr>
        <p:spPr>
          <a:xfrm>
            <a:off x="4625079" y="2576976"/>
            <a:ext cx="252000" cy="2268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71" name="Google Shape;671;p76"/>
          <p:cNvSpPr txBox="1"/>
          <p:nvPr/>
        </p:nvSpPr>
        <p:spPr>
          <a:xfrm>
            <a:off x="5405500" y="4488458"/>
            <a:ext cx="2739900" cy="769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nl" sz="1900">
                <a:solidFill>
                  <a:schemeClr val="accent1"/>
                </a:solidFill>
              </a:rPr>
              <a:t>D</a:t>
            </a:r>
            <a:r>
              <a:rPr lang="nl" sz="1900"/>
              <a:t>PO/Legal</a:t>
            </a:r>
            <a:endParaRPr sz="1900"/>
          </a:p>
          <a:p>
            <a:pPr indent="0" lvl="0" marL="0" rtl="0" algn="l">
              <a:spcBef>
                <a:spcPts val="0"/>
              </a:spcBef>
              <a:spcAft>
                <a:spcPts val="0"/>
              </a:spcAft>
              <a:buNone/>
            </a:pPr>
            <a:r>
              <a:rPr b="1" lang="nl" sz="1900">
                <a:solidFill>
                  <a:schemeClr val="dk2"/>
                </a:solidFill>
              </a:rPr>
              <a:t>E</a:t>
            </a:r>
            <a:r>
              <a:rPr lang="nl" sz="1900"/>
              <a:t>thics</a:t>
            </a:r>
            <a:endParaRPr sz="1900"/>
          </a:p>
        </p:txBody>
      </p:sp>
      <p:sp>
        <p:nvSpPr>
          <p:cNvPr id="672" name="Google Shape;672;p76"/>
          <p:cNvSpPr txBox="1"/>
          <p:nvPr/>
        </p:nvSpPr>
        <p:spPr>
          <a:xfrm>
            <a:off x="7310500" y="4488458"/>
            <a:ext cx="2739900" cy="47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nl" sz="1900">
                <a:solidFill>
                  <a:schemeClr val="accent2"/>
                </a:solidFill>
              </a:rPr>
              <a:t>R</a:t>
            </a:r>
            <a:r>
              <a:rPr lang="nl" sz="1900"/>
              <a:t>esearchers</a:t>
            </a:r>
            <a:endParaRPr sz="1900"/>
          </a:p>
        </p:txBody>
      </p:sp>
      <p:sp>
        <p:nvSpPr>
          <p:cNvPr id="673" name="Google Shape;673;p76"/>
          <p:cNvSpPr txBox="1"/>
          <p:nvPr/>
        </p:nvSpPr>
        <p:spPr>
          <a:xfrm>
            <a:off x="5833975" y="1345747"/>
            <a:ext cx="3187200" cy="2696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b="1" lang="nl" sz="1600">
                <a:solidFill>
                  <a:schemeClr val="dk1"/>
                </a:solidFill>
              </a:rPr>
              <a:t>Solutions: </a:t>
            </a:r>
            <a:r>
              <a:rPr lang="nl" sz="1600">
                <a:solidFill>
                  <a:schemeClr val="dk1"/>
                </a:solidFill>
              </a:rPr>
              <a:t>Data Transfer Agreement / Data Processing Agreement / Data Use Agreement are stipulated between parties.</a:t>
            </a:r>
            <a:br>
              <a:rPr lang="nl" sz="1600">
                <a:solidFill>
                  <a:schemeClr val="dk1"/>
                </a:solidFill>
              </a:rPr>
            </a:br>
            <a:r>
              <a:rPr b="1" lang="nl" sz="1600">
                <a:solidFill>
                  <a:schemeClr val="dk1"/>
                </a:solidFill>
              </a:rPr>
              <a:t>Open issues</a:t>
            </a:r>
            <a:r>
              <a:rPr lang="nl" sz="1600">
                <a:solidFill>
                  <a:schemeClr val="dk1"/>
                </a:solidFill>
              </a:rPr>
              <a:t>: who checks that agreements are respected? What happens when something goes wrong? </a:t>
            </a:r>
            <a:endParaRPr sz="1600">
              <a:solidFill>
                <a:schemeClr val="dk1"/>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7" name="Shape 677"/>
        <p:cNvGrpSpPr/>
        <p:nvPr/>
      </p:nvGrpSpPr>
      <p:grpSpPr>
        <a:xfrm>
          <a:off x="0" y="0"/>
          <a:ext cx="0" cy="0"/>
          <a:chOff x="0" y="0"/>
          <a:chExt cx="0" cy="0"/>
        </a:xfrm>
      </p:grpSpPr>
      <p:sp>
        <p:nvSpPr>
          <p:cNvPr id="678" name="Google Shape;678;p77"/>
          <p:cNvSpPr txBox="1"/>
          <p:nvPr>
            <p:ph type="ctrTitle"/>
          </p:nvPr>
        </p:nvSpPr>
        <p:spPr>
          <a:xfrm>
            <a:off x="468313" y="238602"/>
            <a:ext cx="8207400" cy="897000"/>
          </a:xfrm>
          <a:prstGeom prst="rect">
            <a:avLst/>
          </a:prstGeom>
          <a:noFill/>
          <a:ln>
            <a:noFill/>
          </a:ln>
        </p:spPr>
        <p:txBody>
          <a:bodyPr anchorCtr="0" anchor="t" bIns="0" lIns="0" spcFirstLastPara="1" rIns="0" wrap="square" tIns="0">
            <a:noAutofit/>
          </a:bodyPr>
          <a:lstStyle/>
          <a:p>
            <a:pPr indent="0" lvl="0" marL="0" rtl="0" algn="l">
              <a:lnSpc>
                <a:spcPct val="85000"/>
              </a:lnSpc>
              <a:spcBef>
                <a:spcPts val="0"/>
              </a:spcBef>
              <a:spcAft>
                <a:spcPts val="0"/>
              </a:spcAft>
              <a:buNone/>
            </a:pPr>
            <a:r>
              <a:rPr lang="nl"/>
              <a:t>The pyramid of ethically and legally sharing research data with personal data</a:t>
            </a:r>
            <a:endParaRPr/>
          </a:p>
        </p:txBody>
      </p:sp>
      <p:sp>
        <p:nvSpPr>
          <p:cNvPr id="679" name="Google Shape;679;p77"/>
          <p:cNvSpPr txBox="1"/>
          <p:nvPr>
            <p:ph idx="12" type="sldNum"/>
          </p:nvPr>
        </p:nvSpPr>
        <p:spPr>
          <a:xfrm>
            <a:off x="5056956" y="4774333"/>
            <a:ext cx="3619500" cy="121500"/>
          </a:xfrm>
          <a:prstGeom prst="rect">
            <a:avLst/>
          </a:prstGeom>
          <a:noFill/>
          <a:ln>
            <a:noFill/>
          </a:ln>
        </p:spPr>
        <p:txBody>
          <a:bodyPr anchorCtr="0" anchor="ctr" bIns="45700" lIns="91425" spcFirstLastPara="1" rIns="0" wrap="square" tIns="45700">
            <a:noAutofit/>
          </a:bodyPr>
          <a:lstStyle/>
          <a:p>
            <a:pPr indent="0" lvl="0" marL="0" rtl="0" algn="r">
              <a:spcBef>
                <a:spcPts val="0"/>
              </a:spcBef>
              <a:spcAft>
                <a:spcPts val="0"/>
              </a:spcAft>
              <a:buNone/>
            </a:pPr>
            <a:fld id="{00000000-1234-1234-1234-123412341234}" type="slidenum">
              <a:rPr lang="nl"/>
              <a:t>‹#›</a:t>
            </a:fld>
            <a:endParaRPr/>
          </a:p>
        </p:txBody>
      </p:sp>
      <p:grpSp>
        <p:nvGrpSpPr>
          <p:cNvPr id="680" name="Google Shape;680;p77"/>
          <p:cNvGrpSpPr/>
          <p:nvPr/>
        </p:nvGrpSpPr>
        <p:grpSpPr>
          <a:xfrm>
            <a:off x="540300" y="1464975"/>
            <a:ext cx="5293200" cy="2694060"/>
            <a:chOff x="1925400" y="1291100"/>
            <a:chExt cx="5293200" cy="2993400"/>
          </a:xfrm>
        </p:grpSpPr>
        <p:sp>
          <p:nvSpPr>
            <p:cNvPr id="681" name="Google Shape;681;p77"/>
            <p:cNvSpPr txBox="1"/>
            <p:nvPr/>
          </p:nvSpPr>
          <p:spPr>
            <a:xfrm>
              <a:off x="1925400" y="3785600"/>
              <a:ext cx="5293200" cy="4989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2400"/>
                <a:t>Ethical/legal approval</a:t>
              </a:r>
              <a:endParaRPr sz="2400"/>
            </a:p>
          </p:txBody>
        </p:sp>
        <p:sp>
          <p:nvSpPr>
            <p:cNvPr id="682" name="Google Shape;682;p77"/>
            <p:cNvSpPr txBox="1"/>
            <p:nvPr/>
          </p:nvSpPr>
          <p:spPr>
            <a:xfrm>
              <a:off x="2258850" y="3286700"/>
              <a:ext cx="4626300" cy="4989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2400"/>
                <a:t>Consent for reuse</a:t>
              </a:r>
              <a:endParaRPr sz="2400"/>
            </a:p>
          </p:txBody>
        </p:sp>
        <p:sp>
          <p:nvSpPr>
            <p:cNvPr id="683" name="Google Shape;683;p77"/>
            <p:cNvSpPr txBox="1"/>
            <p:nvPr/>
          </p:nvSpPr>
          <p:spPr>
            <a:xfrm>
              <a:off x="2568000" y="2787800"/>
              <a:ext cx="4008000" cy="4989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2400"/>
                <a:t>Data preparation</a:t>
              </a:r>
              <a:endParaRPr sz="2400"/>
            </a:p>
          </p:txBody>
        </p:sp>
        <p:sp>
          <p:nvSpPr>
            <p:cNvPr id="684" name="Google Shape;684;p77"/>
            <p:cNvSpPr txBox="1"/>
            <p:nvPr/>
          </p:nvSpPr>
          <p:spPr>
            <a:xfrm>
              <a:off x="2871750" y="2288888"/>
              <a:ext cx="3400500" cy="498900"/>
            </a:xfrm>
            <a:prstGeom prst="rect">
              <a:avLst/>
            </a:prstGeom>
            <a:solidFill>
              <a:schemeClr val="dk1"/>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nl" sz="2100">
                  <a:solidFill>
                    <a:schemeClr val="lt1"/>
                  </a:solidFill>
                </a:rPr>
                <a:t>   Request for access       </a:t>
              </a:r>
              <a:endParaRPr b="1" sz="2100">
                <a:solidFill>
                  <a:schemeClr val="lt1"/>
                </a:solidFill>
              </a:endParaRPr>
            </a:p>
          </p:txBody>
        </p:sp>
        <p:sp>
          <p:nvSpPr>
            <p:cNvPr id="685" name="Google Shape;685;p77"/>
            <p:cNvSpPr txBox="1"/>
            <p:nvPr/>
          </p:nvSpPr>
          <p:spPr>
            <a:xfrm>
              <a:off x="3145650" y="1790000"/>
              <a:ext cx="2852700" cy="4989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2400"/>
                <a:t>Agreement</a:t>
              </a:r>
              <a:endParaRPr sz="2400"/>
            </a:p>
          </p:txBody>
        </p:sp>
        <p:sp>
          <p:nvSpPr>
            <p:cNvPr id="686" name="Google Shape;686;p77"/>
            <p:cNvSpPr txBox="1"/>
            <p:nvPr/>
          </p:nvSpPr>
          <p:spPr>
            <a:xfrm>
              <a:off x="3419550" y="1291100"/>
              <a:ext cx="2307600" cy="498900"/>
            </a:xfrm>
            <a:prstGeom prst="rect">
              <a:avLst/>
            </a:prstGeom>
            <a:solidFill>
              <a:schemeClr val="lt1"/>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2400">
                  <a:solidFill>
                    <a:schemeClr val="dk1"/>
                  </a:solidFill>
                </a:rPr>
                <a:t>Access</a:t>
              </a:r>
              <a:endParaRPr sz="2400">
                <a:solidFill>
                  <a:schemeClr val="dk1"/>
                </a:solidFill>
              </a:endParaRPr>
            </a:p>
          </p:txBody>
        </p:sp>
      </p:grpSp>
      <p:sp>
        <p:nvSpPr>
          <p:cNvPr id="687" name="Google Shape;687;p77"/>
          <p:cNvSpPr txBox="1"/>
          <p:nvPr/>
        </p:nvSpPr>
        <p:spPr>
          <a:xfrm>
            <a:off x="2334100" y="4555148"/>
            <a:ext cx="252000" cy="226800"/>
          </a:xfrm>
          <a:prstGeom prst="rect">
            <a:avLst/>
          </a:prstGeom>
          <a:solidFill>
            <a:schemeClr val="accent6"/>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88" name="Google Shape;688;p77"/>
          <p:cNvSpPr txBox="1"/>
          <p:nvPr/>
        </p:nvSpPr>
        <p:spPr>
          <a:xfrm>
            <a:off x="2334100" y="4829468"/>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89" name="Google Shape;689;p77"/>
          <p:cNvSpPr txBox="1"/>
          <p:nvPr/>
        </p:nvSpPr>
        <p:spPr>
          <a:xfrm>
            <a:off x="5197584" y="4555148"/>
            <a:ext cx="252000" cy="226800"/>
          </a:xfrm>
          <a:prstGeom prst="rect">
            <a:avLst/>
          </a:prstGeom>
          <a:solidFill>
            <a:schemeClr val="accent1"/>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90" name="Google Shape;690;p77"/>
          <p:cNvSpPr txBox="1"/>
          <p:nvPr/>
        </p:nvSpPr>
        <p:spPr>
          <a:xfrm>
            <a:off x="5197584" y="4829468"/>
            <a:ext cx="252000" cy="2268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91" name="Google Shape;691;p77"/>
          <p:cNvSpPr txBox="1"/>
          <p:nvPr/>
        </p:nvSpPr>
        <p:spPr>
          <a:xfrm>
            <a:off x="7134700" y="4555148"/>
            <a:ext cx="252000" cy="226800"/>
          </a:xfrm>
          <a:prstGeom prst="rect">
            <a:avLst/>
          </a:prstGeom>
          <a:solidFill>
            <a:schemeClr val="accen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92" name="Google Shape;692;p77"/>
          <p:cNvSpPr txBox="1"/>
          <p:nvPr/>
        </p:nvSpPr>
        <p:spPr>
          <a:xfrm>
            <a:off x="2541218" y="4488458"/>
            <a:ext cx="2739900" cy="769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nl" sz="1900">
                <a:solidFill>
                  <a:schemeClr val="accent6"/>
                </a:solidFill>
              </a:rPr>
              <a:t>I</a:t>
            </a:r>
            <a:r>
              <a:rPr lang="nl" sz="1900"/>
              <a:t>T</a:t>
            </a:r>
            <a:endParaRPr sz="1900"/>
          </a:p>
          <a:p>
            <a:pPr indent="0" lvl="0" marL="0" rtl="0" algn="l">
              <a:spcBef>
                <a:spcPts val="0"/>
              </a:spcBef>
              <a:spcAft>
                <a:spcPts val="0"/>
              </a:spcAft>
              <a:buNone/>
            </a:pPr>
            <a:r>
              <a:rPr b="1" lang="nl" sz="1900">
                <a:solidFill>
                  <a:schemeClr val="accent5"/>
                </a:solidFill>
              </a:rPr>
              <a:t>R</a:t>
            </a:r>
            <a:r>
              <a:rPr lang="nl" sz="1900"/>
              <a:t>esearch Services</a:t>
            </a:r>
            <a:endParaRPr sz="1900"/>
          </a:p>
        </p:txBody>
      </p:sp>
      <p:sp>
        <p:nvSpPr>
          <p:cNvPr id="693" name="Google Shape;693;p77"/>
          <p:cNvSpPr txBox="1"/>
          <p:nvPr/>
        </p:nvSpPr>
        <p:spPr>
          <a:xfrm>
            <a:off x="4108036" y="1464975"/>
            <a:ext cx="252000" cy="226800"/>
          </a:xfrm>
          <a:prstGeom prst="rect">
            <a:avLst/>
          </a:prstGeom>
          <a:solidFill>
            <a:schemeClr val="accent6"/>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94" name="Google Shape;694;p77"/>
          <p:cNvSpPr txBox="1"/>
          <p:nvPr/>
        </p:nvSpPr>
        <p:spPr>
          <a:xfrm>
            <a:off x="4108036" y="1684180"/>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95" name="Google Shape;695;p77"/>
          <p:cNvSpPr txBox="1"/>
          <p:nvPr/>
        </p:nvSpPr>
        <p:spPr>
          <a:xfrm>
            <a:off x="4961196" y="2809646"/>
            <a:ext cx="252000" cy="226800"/>
          </a:xfrm>
          <a:prstGeom prst="rect">
            <a:avLst/>
          </a:prstGeom>
          <a:solidFill>
            <a:schemeClr val="accen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96" name="Google Shape;696;p77"/>
          <p:cNvSpPr txBox="1"/>
          <p:nvPr/>
        </p:nvSpPr>
        <p:spPr>
          <a:xfrm>
            <a:off x="4961196" y="3028850"/>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97" name="Google Shape;697;p77"/>
          <p:cNvSpPr txBox="1"/>
          <p:nvPr/>
        </p:nvSpPr>
        <p:spPr>
          <a:xfrm>
            <a:off x="5251036" y="3481981"/>
            <a:ext cx="252000" cy="226800"/>
          </a:xfrm>
          <a:prstGeom prst="rect">
            <a:avLst/>
          </a:prstGeom>
          <a:solidFill>
            <a:schemeClr val="accen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98" name="Google Shape;698;p77"/>
          <p:cNvSpPr txBox="1"/>
          <p:nvPr/>
        </p:nvSpPr>
        <p:spPr>
          <a:xfrm>
            <a:off x="5581967" y="3713394"/>
            <a:ext cx="252000" cy="226800"/>
          </a:xfrm>
          <a:prstGeom prst="rect">
            <a:avLst/>
          </a:prstGeom>
          <a:solidFill>
            <a:schemeClr val="accent1"/>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699" name="Google Shape;699;p77"/>
          <p:cNvSpPr txBox="1"/>
          <p:nvPr/>
        </p:nvSpPr>
        <p:spPr>
          <a:xfrm>
            <a:off x="5581967" y="3933855"/>
            <a:ext cx="252000" cy="2268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00" name="Google Shape;700;p77"/>
          <p:cNvSpPr txBox="1"/>
          <p:nvPr/>
        </p:nvSpPr>
        <p:spPr>
          <a:xfrm>
            <a:off x="4108036" y="1916849"/>
            <a:ext cx="252000" cy="226800"/>
          </a:xfrm>
          <a:prstGeom prst="rect">
            <a:avLst/>
          </a:prstGeom>
          <a:solidFill>
            <a:schemeClr val="accent6"/>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01" name="Google Shape;701;p77"/>
          <p:cNvSpPr txBox="1"/>
          <p:nvPr/>
        </p:nvSpPr>
        <p:spPr>
          <a:xfrm>
            <a:off x="4108036" y="2136054"/>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02" name="Google Shape;702;p77"/>
          <p:cNvSpPr txBox="1"/>
          <p:nvPr/>
        </p:nvSpPr>
        <p:spPr>
          <a:xfrm>
            <a:off x="4365161" y="2138567"/>
            <a:ext cx="252000" cy="226800"/>
          </a:xfrm>
          <a:prstGeom prst="rect">
            <a:avLst/>
          </a:prstGeom>
          <a:solidFill>
            <a:schemeClr val="accent1"/>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03" name="Google Shape;703;p77"/>
          <p:cNvSpPr txBox="1"/>
          <p:nvPr/>
        </p:nvSpPr>
        <p:spPr>
          <a:xfrm>
            <a:off x="4367954" y="2355258"/>
            <a:ext cx="252000" cy="226800"/>
          </a:xfrm>
          <a:prstGeom prst="rect">
            <a:avLst/>
          </a:prstGeom>
          <a:solidFill>
            <a:schemeClr val="accent6"/>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04" name="Google Shape;704;p77"/>
          <p:cNvSpPr txBox="1"/>
          <p:nvPr/>
        </p:nvSpPr>
        <p:spPr>
          <a:xfrm>
            <a:off x="4367954" y="2574463"/>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05" name="Google Shape;705;p77"/>
          <p:cNvSpPr txBox="1"/>
          <p:nvPr/>
        </p:nvSpPr>
        <p:spPr>
          <a:xfrm>
            <a:off x="4625079" y="2357772"/>
            <a:ext cx="252000" cy="226800"/>
          </a:xfrm>
          <a:prstGeom prst="rect">
            <a:avLst/>
          </a:prstGeom>
          <a:solidFill>
            <a:schemeClr val="accent1"/>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06" name="Google Shape;706;p77"/>
          <p:cNvSpPr txBox="1"/>
          <p:nvPr/>
        </p:nvSpPr>
        <p:spPr>
          <a:xfrm>
            <a:off x="4625079" y="2576976"/>
            <a:ext cx="252000" cy="2268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07" name="Google Shape;707;p77"/>
          <p:cNvSpPr txBox="1"/>
          <p:nvPr/>
        </p:nvSpPr>
        <p:spPr>
          <a:xfrm>
            <a:off x="5405500" y="4488458"/>
            <a:ext cx="2739900" cy="769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nl" sz="1900">
                <a:solidFill>
                  <a:schemeClr val="accent1"/>
                </a:solidFill>
              </a:rPr>
              <a:t>D</a:t>
            </a:r>
            <a:r>
              <a:rPr lang="nl" sz="1900"/>
              <a:t>PO/Legal</a:t>
            </a:r>
            <a:endParaRPr sz="1900"/>
          </a:p>
          <a:p>
            <a:pPr indent="0" lvl="0" marL="0" rtl="0" algn="l">
              <a:spcBef>
                <a:spcPts val="0"/>
              </a:spcBef>
              <a:spcAft>
                <a:spcPts val="0"/>
              </a:spcAft>
              <a:buNone/>
            </a:pPr>
            <a:r>
              <a:rPr b="1" lang="nl" sz="1900">
                <a:solidFill>
                  <a:schemeClr val="dk2"/>
                </a:solidFill>
              </a:rPr>
              <a:t>E</a:t>
            </a:r>
            <a:r>
              <a:rPr lang="nl" sz="1900"/>
              <a:t>thics</a:t>
            </a:r>
            <a:endParaRPr sz="1900"/>
          </a:p>
        </p:txBody>
      </p:sp>
      <p:sp>
        <p:nvSpPr>
          <p:cNvPr id="708" name="Google Shape;708;p77"/>
          <p:cNvSpPr txBox="1"/>
          <p:nvPr/>
        </p:nvSpPr>
        <p:spPr>
          <a:xfrm>
            <a:off x="7310500" y="4488458"/>
            <a:ext cx="2739900" cy="47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nl" sz="1900">
                <a:solidFill>
                  <a:schemeClr val="accent2"/>
                </a:solidFill>
              </a:rPr>
              <a:t>R</a:t>
            </a:r>
            <a:r>
              <a:rPr lang="nl" sz="1900"/>
              <a:t>esearchers</a:t>
            </a:r>
            <a:endParaRPr sz="1900"/>
          </a:p>
        </p:txBody>
      </p:sp>
      <p:sp>
        <p:nvSpPr>
          <p:cNvPr id="709" name="Google Shape;709;p77"/>
          <p:cNvSpPr txBox="1"/>
          <p:nvPr/>
        </p:nvSpPr>
        <p:spPr>
          <a:xfrm>
            <a:off x="5833975" y="1345747"/>
            <a:ext cx="3309900" cy="3133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nl" sz="1600">
                <a:solidFill>
                  <a:schemeClr val="dk1"/>
                </a:solidFill>
              </a:rPr>
              <a:t>Solutions: </a:t>
            </a:r>
            <a:r>
              <a:rPr lang="nl" sz="1600" u="sng">
                <a:solidFill>
                  <a:schemeClr val="hlink"/>
                </a:solidFill>
                <a:hlinkClick r:id="rId3"/>
              </a:rPr>
              <a:t>Example at Donders</a:t>
            </a:r>
            <a:endParaRPr sz="1600">
              <a:solidFill>
                <a:schemeClr val="dk1"/>
              </a:solidFill>
            </a:endParaRPr>
          </a:p>
          <a:p>
            <a:pPr indent="0" lvl="0" marL="0" rtl="0" algn="l">
              <a:lnSpc>
                <a:spcPct val="115000"/>
              </a:lnSpc>
              <a:spcBef>
                <a:spcPts val="1200"/>
              </a:spcBef>
              <a:spcAft>
                <a:spcPts val="1200"/>
              </a:spcAft>
              <a:buNone/>
            </a:pPr>
            <a:r>
              <a:rPr b="1" lang="nl" sz="1600">
                <a:solidFill>
                  <a:schemeClr val="dk1"/>
                </a:solidFill>
              </a:rPr>
              <a:t>Open issues</a:t>
            </a:r>
            <a:r>
              <a:rPr lang="nl" sz="1600">
                <a:solidFill>
                  <a:schemeClr val="dk1"/>
                </a:solidFill>
              </a:rPr>
              <a:t>: when a request for access comes, who checks it? Who approves it? Should ethics team have a saying? Who checks the requestor? Should some countries be automatically excluded? We should aim at </a:t>
            </a:r>
            <a:r>
              <a:rPr b="1" lang="nl" sz="1600">
                <a:solidFill>
                  <a:schemeClr val="dk1"/>
                </a:solidFill>
              </a:rPr>
              <a:t>similar standardized processes across all organizations in EU</a:t>
            </a:r>
            <a:endParaRPr b="1" sz="1600">
              <a:solidFill>
                <a:schemeClr val="dk1"/>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3" name="Shape 713"/>
        <p:cNvGrpSpPr/>
        <p:nvPr/>
      </p:nvGrpSpPr>
      <p:grpSpPr>
        <a:xfrm>
          <a:off x="0" y="0"/>
          <a:ext cx="0" cy="0"/>
          <a:chOff x="0" y="0"/>
          <a:chExt cx="0" cy="0"/>
        </a:xfrm>
      </p:grpSpPr>
      <p:sp>
        <p:nvSpPr>
          <p:cNvPr id="714" name="Google Shape;714;p78"/>
          <p:cNvSpPr txBox="1"/>
          <p:nvPr>
            <p:ph type="ctrTitle"/>
          </p:nvPr>
        </p:nvSpPr>
        <p:spPr>
          <a:xfrm>
            <a:off x="468313" y="238602"/>
            <a:ext cx="8207400" cy="897000"/>
          </a:xfrm>
          <a:prstGeom prst="rect">
            <a:avLst/>
          </a:prstGeom>
          <a:noFill/>
          <a:ln>
            <a:noFill/>
          </a:ln>
        </p:spPr>
        <p:txBody>
          <a:bodyPr anchorCtr="0" anchor="t" bIns="0" lIns="0" spcFirstLastPara="1" rIns="0" wrap="square" tIns="0">
            <a:noAutofit/>
          </a:bodyPr>
          <a:lstStyle/>
          <a:p>
            <a:pPr indent="0" lvl="0" marL="0" rtl="0" algn="l">
              <a:lnSpc>
                <a:spcPct val="85000"/>
              </a:lnSpc>
              <a:spcBef>
                <a:spcPts val="0"/>
              </a:spcBef>
              <a:spcAft>
                <a:spcPts val="0"/>
              </a:spcAft>
              <a:buNone/>
            </a:pPr>
            <a:r>
              <a:rPr lang="nl"/>
              <a:t>The pyramid of ethically and legally sharing research data with personal data</a:t>
            </a:r>
            <a:endParaRPr/>
          </a:p>
        </p:txBody>
      </p:sp>
      <p:sp>
        <p:nvSpPr>
          <p:cNvPr id="715" name="Google Shape;715;p78"/>
          <p:cNvSpPr txBox="1"/>
          <p:nvPr>
            <p:ph idx="12" type="sldNum"/>
          </p:nvPr>
        </p:nvSpPr>
        <p:spPr>
          <a:xfrm>
            <a:off x="5056956" y="4774333"/>
            <a:ext cx="3619500" cy="121500"/>
          </a:xfrm>
          <a:prstGeom prst="rect">
            <a:avLst/>
          </a:prstGeom>
          <a:noFill/>
          <a:ln>
            <a:noFill/>
          </a:ln>
        </p:spPr>
        <p:txBody>
          <a:bodyPr anchorCtr="0" anchor="ctr" bIns="45700" lIns="91425" spcFirstLastPara="1" rIns="0" wrap="square" tIns="45700">
            <a:noAutofit/>
          </a:bodyPr>
          <a:lstStyle/>
          <a:p>
            <a:pPr indent="0" lvl="0" marL="0" rtl="0" algn="r">
              <a:spcBef>
                <a:spcPts val="0"/>
              </a:spcBef>
              <a:spcAft>
                <a:spcPts val="0"/>
              </a:spcAft>
              <a:buNone/>
            </a:pPr>
            <a:fld id="{00000000-1234-1234-1234-123412341234}" type="slidenum">
              <a:rPr lang="nl"/>
              <a:t>‹#›</a:t>
            </a:fld>
            <a:endParaRPr/>
          </a:p>
        </p:txBody>
      </p:sp>
      <p:grpSp>
        <p:nvGrpSpPr>
          <p:cNvPr id="716" name="Google Shape;716;p78"/>
          <p:cNvGrpSpPr/>
          <p:nvPr/>
        </p:nvGrpSpPr>
        <p:grpSpPr>
          <a:xfrm>
            <a:off x="540300" y="1464975"/>
            <a:ext cx="5293200" cy="2694060"/>
            <a:chOff x="1925400" y="1291100"/>
            <a:chExt cx="5293200" cy="2993400"/>
          </a:xfrm>
        </p:grpSpPr>
        <p:sp>
          <p:nvSpPr>
            <p:cNvPr id="717" name="Google Shape;717;p78"/>
            <p:cNvSpPr txBox="1"/>
            <p:nvPr/>
          </p:nvSpPr>
          <p:spPr>
            <a:xfrm>
              <a:off x="1925400" y="3785600"/>
              <a:ext cx="5293200" cy="4989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2400"/>
                <a:t>Ethical/legal approval</a:t>
              </a:r>
              <a:endParaRPr sz="2400"/>
            </a:p>
          </p:txBody>
        </p:sp>
        <p:sp>
          <p:nvSpPr>
            <p:cNvPr id="718" name="Google Shape;718;p78"/>
            <p:cNvSpPr txBox="1"/>
            <p:nvPr/>
          </p:nvSpPr>
          <p:spPr>
            <a:xfrm>
              <a:off x="2258850" y="3286700"/>
              <a:ext cx="4626300" cy="4989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2400"/>
                <a:t>Consent for reuse</a:t>
              </a:r>
              <a:endParaRPr sz="2400"/>
            </a:p>
          </p:txBody>
        </p:sp>
        <p:sp>
          <p:nvSpPr>
            <p:cNvPr id="719" name="Google Shape;719;p78"/>
            <p:cNvSpPr txBox="1"/>
            <p:nvPr/>
          </p:nvSpPr>
          <p:spPr>
            <a:xfrm>
              <a:off x="2568000" y="2787800"/>
              <a:ext cx="4008000" cy="498900"/>
            </a:xfrm>
            <a:prstGeom prst="rect">
              <a:avLst/>
            </a:prstGeom>
            <a:solidFill>
              <a:schemeClr val="dk1"/>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nl" sz="2400">
                  <a:solidFill>
                    <a:schemeClr val="lt1"/>
                  </a:solidFill>
                </a:rPr>
                <a:t>Data preparation</a:t>
              </a:r>
              <a:endParaRPr b="1" sz="2400">
                <a:solidFill>
                  <a:schemeClr val="lt1"/>
                </a:solidFill>
              </a:endParaRPr>
            </a:p>
          </p:txBody>
        </p:sp>
        <p:sp>
          <p:nvSpPr>
            <p:cNvPr id="720" name="Google Shape;720;p78"/>
            <p:cNvSpPr txBox="1"/>
            <p:nvPr/>
          </p:nvSpPr>
          <p:spPr>
            <a:xfrm>
              <a:off x="2871750" y="2288888"/>
              <a:ext cx="3400500" cy="4989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nl" sz="2300"/>
                <a:t>   Request for access       </a:t>
              </a:r>
              <a:endParaRPr sz="2300"/>
            </a:p>
          </p:txBody>
        </p:sp>
        <p:sp>
          <p:nvSpPr>
            <p:cNvPr id="721" name="Google Shape;721;p78"/>
            <p:cNvSpPr txBox="1"/>
            <p:nvPr/>
          </p:nvSpPr>
          <p:spPr>
            <a:xfrm>
              <a:off x="3145650" y="1790000"/>
              <a:ext cx="2852700" cy="4989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2400"/>
                <a:t>Agreement</a:t>
              </a:r>
              <a:endParaRPr sz="2400"/>
            </a:p>
          </p:txBody>
        </p:sp>
        <p:sp>
          <p:nvSpPr>
            <p:cNvPr id="722" name="Google Shape;722;p78"/>
            <p:cNvSpPr txBox="1"/>
            <p:nvPr/>
          </p:nvSpPr>
          <p:spPr>
            <a:xfrm>
              <a:off x="3419550" y="1291100"/>
              <a:ext cx="2307600" cy="498900"/>
            </a:xfrm>
            <a:prstGeom prst="rect">
              <a:avLst/>
            </a:prstGeom>
            <a:solidFill>
              <a:schemeClr val="lt1"/>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2400">
                  <a:solidFill>
                    <a:schemeClr val="dk1"/>
                  </a:solidFill>
                </a:rPr>
                <a:t>Access</a:t>
              </a:r>
              <a:endParaRPr sz="2400">
                <a:solidFill>
                  <a:schemeClr val="dk1"/>
                </a:solidFill>
              </a:endParaRPr>
            </a:p>
          </p:txBody>
        </p:sp>
      </p:grpSp>
      <p:sp>
        <p:nvSpPr>
          <p:cNvPr id="723" name="Google Shape;723;p78"/>
          <p:cNvSpPr txBox="1"/>
          <p:nvPr/>
        </p:nvSpPr>
        <p:spPr>
          <a:xfrm>
            <a:off x="2334100" y="4555148"/>
            <a:ext cx="252000" cy="226800"/>
          </a:xfrm>
          <a:prstGeom prst="rect">
            <a:avLst/>
          </a:prstGeom>
          <a:solidFill>
            <a:schemeClr val="accent6"/>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24" name="Google Shape;724;p78"/>
          <p:cNvSpPr txBox="1"/>
          <p:nvPr/>
        </p:nvSpPr>
        <p:spPr>
          <a:xfrm>
            <a:off x="2334100" y="4829468"/>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25" name="Google Shape;725;p78"/>
          <p:cNvSpPr txBox="1"/>
          <p:nvPr/>
        </p:nvSpPr>
        <p:spPr>
          <a:xfrm>
            <a:off x="5197584" y="4555148"/>
            <a:ext cx="252000" cy="226800"/>
          </a:xfrm>
          <a:prstGeom prst="rect">
            <a:avLst/>
          </a:prstGeom>
          <a:solidFill>
            <a:schemeClr val="accent1"/>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26" name="Google Shape;726;p78"/>
          <p:cNvSpPr txBox="1"/>
          <p:nvPr/>
        </p:nvSpPr>
        <p:spPr>
          <a:xfrm>
            <a:off x="5197584" y="4829468"/>
            <a:ext cx="252000" cy="2268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27" name="Google Shape;727;p78"/>
          <p:cNvSpPr txBox="1"/>
          <p:nvPr/>
        </p:nvSpPr>
        <p:spPr>
          <a:xfrm>
            <a:off x="7134700" y="4555148"/>
            <a:ext cx="252000" cy="226800"/>
          </a:xfrm>
          <a:prstGeom prst="rect">
            <a:avLst/>
          </a:prstGeom>
          <a:solidFill>
            <a:schemeClr val="accen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28" name="Google Shape;728;p78"/>
          <p:cNvSpPr txBox="1"/>
          <p:nvPr/>
        </p:nvSpPr>
        <p:spPr>
          <a:xfrm>
            <a:off x="2541218" y="4488458"/>
            <a:ext cx="2739900" cy="769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nl" sz="1900">
                <a:solidFill>
                  <a:schemeClr val="accent6"/>
                </a:solidFill>
              </a:rPr>
              <a:t>I</a:t>
            </a:r>
            <a:r>
              <a:rPr lang="nl" sz="1900"/>
              <a:t>T</a:t>
            </a:r>
            <a:endParaRPr sz="1900"/>
          </a:p>
          <a:p>
            <a:pPr indent="0" lvl="0" marL="0" rtl="0" algn="l">
              <a:spcBef>
                <a:spcPts val="0"/>
              </a:spcBef>
              <a:spcAft>
                <a:spcPts val="0"/>
              </a:spcAft>
              <a:buNone/>
            </a:pPr>
            <a:r>
              <a:rPr b="1" lang="nl" sz="1900">
                <a:solidFill>
                  <a:schemeClr val="accent5"/>
                </a:solidFill>
              </a:rPr>
              <a:t>R</a:t>
            </a:r>
            <a:r>
              <a:rPr lang="nl" sz="1900"/>
              <a:t>esearch Services</a:t>
            </a:r>
            <a:endParaRPr sz="1900"/>
          </a:p>
        </p:txBody>
      </p:sp>
      <p:sp>
        <p:nvSpPr>
          <p:cNvPr id="729" name="Google Shape;729;p78"/>
          <p:cNvSpPr txBox="1"/>
          <p:nvPr/>
        </p:nvSpPr>
        <p:spPr>
          <a:xfrm>
            <a:off x="4108036" y="1464975"/>
            <a:ext cx="252000" cy="226800"/>
          </a:xfrm>
          <a:prstGeom prst="rect">
            <a:avLst/>
          </a:prstGeom>
          <a:solidFill>
            <a:schemeClr val="accent6"/>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30" name="Google Shape;730;p78"/>
          <p:cNvSpPr txBox="1"/>
          <p:nvPr/>
        </p:nvSpPr>
        <p:spPr>
          <a:xfrm>
            <a:off x="4108036" y="1684180"/>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31" name="Google Shape;731;p78"/>
          <p:cNvSpPr txBox="1"/>
          <p:nvPr/>
        </p:nvSpPr>
        <p:spPr>
          <a:xfrm>
            <a:off x="4961196" y="2809646"/>
            <a:ext cx="252000" cy="226800"/>
          </a:xfrm>
          <a:prstGeom prst="rect">
            <a:avLst/>
          </a:prstGeom>
          <a:solidFill>
            <a:schemeClr val="accen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32" name="Google Shape;732;p78"/>
          <p:cNvSpPr txBox="1"/>
          <p:nvPr/>
        </p:nvSpPr>
        <p:spPr>
          <a:xfrm>
            <a:off x="4961196" y="3028850"/>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33" name="Google Shape;733;p78"/>
          <p:cNvSpPr txBox="1"/>
          <p:nvPr/>
        </p:nvSpPr>
        <p:spPr>
          <a:xfrm>
            <a:off x="5251036" y="3481981"/>
            <a:ext cx="252000" cy="226800"/>
          </a:xfrm>
          <a:prstGeom prst="rect">
            <a:avLst/>
          </a:prstGeom>
          <a:solidFill>
            <a:schemeClr val="accen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34" name="Google Shape;734;p78"/>
          <p:cNvSpPr txBox="1"/>
          <p:nvPr/>
        </p:nvSpPr>
        <p:spPr>
          <a:xfrm>
            <a:off x="5581967" y="3713394"/>
            <a:ext cx="252000" cy="226800"/>
          </a:xfrm>
          <a:prstGeom prst="rect">
            <a:avLst/>
          </a:prstGeom>
          <a:solidFill>
            <a:schemeClr val="accent1"/>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35" name="Google Shape;735;p78"/>
          <p:cNvSpPr txBox="1"/>
          <p:nvPr/>
        </p:nvSpPr>
        <p:spPr>
          <a:xfrm>
            <a:off x="5581967" y="3933855"/>
            <a:ext cx="252000" cy="2268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36" name="Google Shape;736;p78"/>
          <p:cNvSpPr txBox="1"/>
          <p:nvPr/>
        </p:nvSpPr>
        <p:spPr>
          <a:xfrm>
            <a:off x="4108036" y="1916849"/>
            <a:ext cx="252000" cy="226800"/>
          </a:xfrm>
          <a:prstGeom prst="rect">
            <a:avLst/>
          </a:prstGeom>
          <a:solidFill>
            <a:schemeClr val="accent6"/>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37" name="Google Shape;737;p78"/>
          <p:cNvSpPr txBox="1"/>
          <p:nvPr/>
        </p:nvSpPr>
        <p:spPr>
          <a:xfrm>
            <a:off x="4108036" y="2136054"/>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38" name="Google Shape;738;p78"/>
          <p:cNvSpPr txBox="1"/>
          <p:nvPr/>
        </p:nvSpPr>
        <p:spPr>
          <a:xfrm>
            <a:off x="4365161" y="2138567"/>
            <a:ext cx="252000" cy="226800"/>
          </a:xfrm>
          <a:prstGeom prst="rect">
            <a:avLst/>
          </a:prstGeom>
          <a:solidFill>
            <a:schemeClr val="accent1"/>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39" name="Google Shape;739;p78"/>
          <p:cNvSpPr txBox="1"/>
          <p:nvPr/>
        </p:nvSpPr>
        <p:spPr>
          <a:xfrm>
            <a:off x="4367954" y="2355258"/>
            <a:ext cx="252000" cy="226800"/>
          </a:xfrm>
          <a:prstGeom prst="rect">
            <a:avLst/>
          </a:prstGeom>
          <a:solidFill>
            <a:schemeClr val="accent6"/>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40" name="Google Shape;740;p78"/>
          <p:cNvSpPr txBox="1"/>
          <p:nvPr/>
        </p:nvSpPr>
        <p:spPr>
          <a:xfrm>
            <a:off x="4367954" y="2574463"/>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41" name="Google Shape;741;p78"/>
          <p:cNvSpPr txBox="1"/>
          <p:nvPr/>
        </p:nvSpPr>
        <p:spPr>
          <a:xfrm>
            <a:off x="4625079" y="2357772"/>
            <a:ext cx="252000" cy="226800"/>
          </a:xfrm>
          <a:prstGeom prst="rect">
            <a:avLst/>
          </a:prstGeom>
          <a:solidFill>
            <a:schemeClr val="accent1"/>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42" name="Google Shape;742;p78"/>
          <p:cNvSpPr txBox="1"/>
          <p:nvPr/>
        </p:nvSpPr>
        <p:spPr>
          <a:xfrm>
            <a:off x="4625079" y="2576976"/>
            <a:ext cx="252000" cy="2268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43" name="Google Shape;743;p78"/>
          <p:cNvSpPr txBox="1"/>
          <p:nvPr/>
        </p:nvSpPr>
        <p:spPr>
          <a:xfrm>
            <a:off x="5405500" y="4488458"/>
            <a:ext cx="2739900" cy="769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nl" sz="1900">
                <a:solidFill>
                  <a:schemeClr val="accent1"/>
                </a:solidFill>
              </a:rPr>
              <a:t>D</a:t>
            </a:r>
            <a:r>
              <a:rPr lang="nl" sz="1900"/>
              <a:t>PO/Legal</a:t>
            </a:r>
            <a:endParaRPr sz="1900"/>
          </a:p>
          <a:p>
            <a:pPr indent="0" lvl="0" marL="0" rtl="0" algn="l">
              <a:spcBef>
                <a:spcPts val="0"/>
              </a:spcBef>
              <a:spcAft>
                <a:spcPts val="0"/>
              </a:spcAft>
              <a:buNone/>
            </a:pPr>
            <a:r>
              <a:rPr b="1" lang="nl" sz="1900">
                <a:solidFill>
                  <a:schemeClr val="dk2"/>
                </a:solidFill>
              </a:rPr>
              <a:t>E</a:t>
            </a:r>
            <a:r>
              <a:rPr lang="nl" sz="1900"/>
              <a:t>thics</a:t>
            </a:r>
            <a:endParaRPr sz="1900"/>
          </a:p>
        </p:txBody>
      </p:sp>
      <p:sp>
        <p:nvSpPr>
          <p:cNvPr id="744" name="Google Shape;744;p78"/>
          <p:cNvSpPr txBox="1"/>
          <p:nvPr/>
        </p:nvSpPr>
        <p:spPr>
          <a:xfrm>
            <a:off x="7310500" y="4488458"/>
            <a:ext cx="2739900" cy="47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nl" sz="1900">
                <a:solidFill>
                  <a:schemeClr val="accent2"/>
                </a:solidFill>
              </a:rPr>
              <a:t>R</a:t>
            </a:r>
            <a:r>
              <a:rPr lang="nl" sz="1900"/>
              <a:t>esearchers</a:t>
            </a:r>
            <a:endParaRPr sz="1900"/>
          </a:p>
        </p:txBody>
      </p:sp>
      <p:sp>
        <p:nvSpPr>
          <p:cNvPr id="745" name="Google Shape;745;p78"/>
          <p:cNvSpPr txBox="1"/>
          <p:nvPr/>
        </p:nvSpPr>
        <p:spPr>
          <a:xfrm>
            <a:off x="5833975" y="1345747"/>
            <a:ext cx="3187200" cy="3133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nl" sz="1600">
                <a:solidFill>
                  <a:schemeClr val="dk1"/>
                </a:solidFill>
              </a:rPr>
              <a:t>Solutions: </a:t>
            </a:r>
            <a:r>
              <a:rPr lang="nl" sz="1600">
                <a:solidFill>
                  <a:schemeClr val="dk1"/>
                </a:solidFill>
              </a:rPr>
              <a:t>Researchers and research services (e.g. research software engineers) prepare the data so that it is pseudo-anonymised without direct identifiers.</a:t>
            </a:r>
            <a:endParaRPr sz="1600">
              <a:solidFill>
                <a:schemeClr val="dk1"/>
              </a:solidFill>
            </a:endParaRPr>
          </a:p>
          <a:p>
            <a:pPr indent="0" lvl="0" marL="0" rtl="0" algn="l">
              <a:lnSpc>
                <a:spcPct val="115000"/>
              </a:lnSpc>
              <a:spcBef>
                <a:spcPts val="1200"/>
              </a:spcBef>
              <a:spcAft>
                <a:spcPts val="1200"/>
              </a:spcAft>
              <a:buNone/>
            </a:pPr>
            <a:r>
              <a:rPr b="1" lang="nl" sz="1600">
                <a:solidFill>
                  <a:schemeClr val="dk1"/>
                </a:solidFill>
              </a:rPr>
              <a:t>Open issues:</a:t>
            </a:r>
            <a:r>
              <a:rPr lang="nl" sz="1600">
                <a:solidFill>
                  <a:schemeClr val="dk1"/>
                </a:solidFill>
              </a:rPr>
              <a:t> who checks that it is de-identified? Should ethics/legal team have a saying on the anonymization strategy?</a:t>
            </a:r>
            <a:endParaRPr sz="1600">
              <a:solidFill>
                <a:schemeClr val="dk1"/>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9" name="Shape 749"/>
        <p:cNvGrpSpPr/>
        <p:nvPr/>
      </p:nvGrpSpPr>
      <p:grpSpPr>
        <a:xfrm>
          <a:off x="0" y="0"/>
          <a:ext cx="0" cy="0"/>
          <a:chOff x="0" y="0"/>
          <a:chExt cx="0" cy="0"/>
        </a:xfrm>
      </p:grpSpPr>
      <p:sp>
        <p:nvSpPr>
          <p:cNvPr id="750" name="Google Shape;750;p79"/>
          <p:cNvSpPr txBox="1"/>
          <p:nvPr>
            <p:ph type="ctrTitle"/>
          </p:nvPr>
        </p:nvSpPr>
        <p:spPr>
          <a:xfrm>
            <a:off x="468313" y="238602"/>
            <a:ext cx="8207400" cy="897000"/>
          </a:xfrm>
          <a:prstGeom prst="rect">
            <a:avLst/>
          </a:prstGeom>
          <a:noFill/>
          <a:ln>
            <a:noFill/>
          </a:ln>
        </p:spPr>
        <p:txBody>
          <a:bodyPr anchorCtr="0" anchor="t" bIns="0" lIns="0" spcFirstLastPara="1" rIns="0" wrap="square" tIns="0">
            <a:noAutofit/>
          </a:bodyPr>
          <a:lstStyle/>
          <a:p>
            <a:pPr indent="0" lvl="0" marL="0" rtl="0" algn="l">
              <a:lnSpc>
                <a:spcPct val="85000"/>
              </a:lnSpc>
              <a:spcBef>
                <a:spcPts val="0"/>
              </a:spcBef>
              <a:spcAft>
                <a:spcPts val="0"/>
              </a:spcAft>
              <a:buNone/>
            </a:pPr>
            <a:r>
              <a:rPr lang="nl"/>
              <a:t>The pyramid of ethically and legally sharing research data with personal data</a:t>
            </a:r>
            <a:endParaRPr/>
          </a:p>
        </p:txBody>
      </p:sp>
      <p:sp>
        <p:nvSpPr>
          <p:cNvPr id="751" name="Google Shape;751;p79"/>
          <p:cNvSpPr txBox="1"/>
          <p:nvPr>
            <p:ph idx="12" type="sldNum"/>
          </p:nvPr>
        </p:nvSpPr>
        <p:spPr>
          <a:xfrm>
            <a:off x="5056956" y="4774333"/>
            <a:ext cx="3619500" cy="121500"/>
          </a:xfrm>
          <a:prstGeom prst="rect">
            <a:avLst/>
          </a:prstGeom>
          <a:noFill/>
          <a:ln>
            <a:noFill/>
          </a:ln>
        </p:spPr>
        <p:txBody>
          <a:bodyPr anchorCtr="0" anchor="ctr" bIns="45700" lIns="91425" spcFirstLastPara="1" rIns="0" wrap="square" tIns="45700">
            <a:noAutofit/>
          </a:bodyPr>
          <a:lstStyle/>
          <a:p>
            <a:pPr indent="0" lvl="0" marL="0" rtl="0" algn="r">
              <a:spcBef>
                <a:spcPts val="0"/>
              </a:spcBef>
              <a:spcAft>
                <a:spcPts val="0"/>
              </a:spcAft>
              <a:buNone/>
            </a:pPr>
            <a:fld id="{00000000-1234-1234-1234-123412341234}" type="slidenum">
              <a:rPr lang="nl"/>
              <a:t>‹#›</a:t>
            </a:fld>
            <a:endParaRPr/>
          </a:p>
        </p:txBody>
      </p:sp>
      <p:grpSp>
        <p:nvGrpSpPr>
          <p:cNvPr id="752" name="Google Shape;752;p79"/>
          <p:cNvGrpSpPr/>
          <p:nvPr/>
        </p:nvGrpSpPr>
        <p:grpSpPr>
          <a:xfrm>
            <a:off x="540300" y="1464975"/>
            <a:ext cx="5293200" cy="2694060"/>
            <a:chOff x="1925400" y="1291100"/>
            <a:chExt cx="5293200" cy="2993400"/>
          </a:xfrm>
        </p:grpSpPr>
        <p:sp>
          <p:nvSpPr>
            <p:cNvPr id="753" name="Google Shape;753;p79"/>
            <p:cNvSpPr txBox="1"/>
            <p:nvPr/>
          </p:nvSpPr>
          <p:spPr>
            <a:xfrm>
              <a:off x="1925400" y="3785600"/>
              <a:ext cx="5293200" cy="4989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2400"/>
                <a:t>Ethical/legal approval</a:t>
              </a:r>
              <a:endParaRPr sz="2400"/>
            </a:p>
          </p:txBody>
        </p:sp>
        <p:sp>
          <p:nvSpPr>
            <p:cNvPr id="754" name="Google Shape;754;p79"/>
            <p:cNvSpPr txBox="1"/>
            <p:nvPr/>
          </p:nvSpPr>
          <p:spPr>
            <a:xfrm>
              <a:off x="2258850" y="3286700"/>
              <a:ext cx="4626300" cy="498900"/>
            </a:xfrm>
            <a:prstGeom prst="rect">
              <a:avLst/>
            </a:prstGeom>
            <a:solidFill>
              <a:schemeClr val="dk1"/>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nl" sz="2400">
                  <a:solidFill>
                    <a:schemeClr val="lt1"/>
                  </a:solidFill>
                </a:rPr>
                <a:t>Consent for reuse</a:t>
              </a:r>
              <a:endParaRPr b="1" sz="2400">
                <a:solidFill>
                  <a:schemeClr val="lt1"/>
                </a:solidFill>
              </a:endParaRPr>
            </a:p>
          </p:txBody>
        </p:sp>
        <p:sp>
          <p:nvSpPr>
            <p:cNvPr id="755" name="Google Shape;755;p79"/>
            <p:cNvSpPr txBox="1"/>
            <p:nvPr/>
          </p:nvSpPr>
          <p:spPr>
            <a:xfrm>
              <a:off x="2568000" y="2787800"/>
              <a:ext cx="4008000" cy="4989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2400"/>
                <a:t>Data preparation</a:t>
              </a:r>
              <a:endParaRPr sz="2400"/>
            </a:p>
          </p:txBody>
        </p:sp>
        <p:sp>
          <p:nvSpPr>
            <p:cNvPr id="756" name="Google Shape;756;p79"/>
            <p:cNvSpPr txBox="1"/>
            <p:nvPr/>
          </p:nvSpPr>
          <p:spPr>
            <a:xfrm>
              <a:off x="2871750" y="2288888"/>
              <a:ext cx="3400500" cy="4989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nl" sz="2300"/>
                <a:t>   Request for access       </a:t>
              </a:r>
              <a:endParaRPr sz="2300"/>
            </a:p>
          </p:txBody>
        </p:sp>
        <p:sp>
          <p:nvSpPr>
            <p:cNvPr id="757" name="Google Shape;757;p79"/>
            <p:cNvSpPr txBox="1"/>
            <p:nvPr/>
          </p:nvSpPr>
          <p:spPr>
            <a:xfrm>
              <a:off x="3145650" y="1790000"/>
              <a:ext cx="2852700" cy="4989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2400"/>
                <a:t>Agreement</a:t>
              </a:r>
              <a:endParaRPr sz="2400"/>
            </a:p>
          </p:txBody>
        </p:sp>
        <p:sp>
          <p:nvSpPr>
            <p:cNvPr id="758" name="Google Shape;758;p79"/>
            <p:cNvSpPr txBox="1"/>
            <p:nvPr/>
          </p:nvSpPr>
          <p:spPr>
            <a:xfrm>
              <a:off x="3419550" y="1291100"/>
              <a:ext cx="2307600" cy="498900"/>
            </a:xfrm>
            <a:prstGeom prst="rect">
              <a:avLst/>
            </a:prstGeom>
            <a:solidFill>
              <a:schemeClr val="lt1"/>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2400">
                  <a:solidFill>
                    <a:schemeClr val="dk1"/>
                  </a:solidFill>
                </a:rPr>
                <a:t>Access</a:t>
              </a:r>
              <a:endParaRPr sz="2400">
                <a:solidFill>
                  <a:schemeClr val="dk1"/>
                </a:solidFill>
              </a:endParaRPr>
            </a:p>
          </p:txBody>
        </p:sp>
      </p:grpSp>
      <p:sp>
        <p:nvSpPr>
          <p:cNvPr id="759" name="Google Shape;759;p79"/>
          <p:cNvSpPr txBox="1"/>
          <p:nvPr/>
        </p:nvSpPr>
        <p:spPr>
          <a:xfrm>
            <a:off x="2334100" y="4555148"/>
            <a:ext cx="252000" cy="226800"/>
          </a:xfrm>
          <a:prstGeom prst="rect">
            <a:avLst/>
          </a:prstGeom>
          <a:solidFill>
            <a:schemeClr val="accent6"/>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60" name="Google Shape;760;p79"/>
          <p:cNvSpPr txBox="1"/>
          <p:nvPr/>
        </p:nvSpPr>
        <p:spPr>
          <a:xfrm>
            <a:off x="2334100" y="4829468"/>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61" name="Google Shape;761;p79"/>
          <p:cNvSpPr txBox="1"/>
          <p:nvPr/>
        </p:nvSpPr>
        <p:spPr>
          <a:xfrm>
            <a:off x="5197584" y="4555148"/>
            <a:ext cx="252000" cy="226800"/>
          </a:xfrm>
          <a:prstGeom prst="rect">
            <a:avLst/>
          </a:prstGeom>
          <a:solidFill>
            <a:schemeClr val="accent1"/>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62" name="Google Shape;762;p79"/>
          <p:cNvSpPr txBox="1"/>
          <p:nvPr/>
        </p:nvSpPr>
        <p:spPr>
          <a:xfrm>
            <a:off x="5197584" y="4829468"/>
            <a:ext cx="252000" cy="2268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63" name="Google Shape;763;p79"/>
          <p:cNvSpPr txBox="1"/>
          <p:nvPr/>
        </p:nvSpPr>
        <p:spPr>
          <a:xfrm>
            <a:off x="7134700" y="4555148"/>
            <a:ext cx="252000" cy="226800"/>
          </a:xfrm>
          <a:prstGeom prst="rect">
            <a:avLst/>
          </a:prstGeom>
          <a:solidFill>
            <a:schemeClr val="accen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64" name="Google Shape;764;p79"/>
          <p:cNvSpPr txBox="1"/>
          <p:nvPr/>
        </p:nvSpPr>
        <p:spPr>
          <a:xfrm>
            <a:off x="2541218" y="4488458"/>
            <a:ext cx="2739900" cy="769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nl" sz="1900">
                <a:solidFill>
                  <a:schemeClr val="accent6"/>
                </a:solidFill>
              </a:rPr>
              <a:t>I</a:t>
            </a:r>
            <a:r>
              <a:rPr lang="nl" sz="1900"/>
              <a:t>T</a:t>
            </a:r>
            <a:endParaRPr sz="1900"/>
          </a:p>
          <a:p>
            <a:pPr indent="0" lvl="0" marL="0" rtl="0" algn="l">
              <a:spcBef>
                <a:spcPts val="0"/>
              </a:spcBef>
              <a:spcAft>
                <a:spcPts val="0"/>
              </a:spcAft>
              <a:buNone/>
            </a:pPr>
            <a:r>
              <a:rPr b="1" lang="nl" sz="1900">
                <a:solidFill>
                  <a:schemeClr val="accent5"/>
                </a:solidFill>
              </a:rPr>
              <a:t>R</a:t>
            </a:r>
            <a:r>
              <a:rPr lang="nl" sz="1900"/>
              <a:t>esearch Services</a:t>
            </a:r>
            <a:endParaRPr sz="1900"/>
          </a:p>
        </p:txBody>
      </p:sp>
      <p:sp>
        <p:nvSpPr>
          <p:cNvPr id="765" name="Google Shape;765;p79"/>
          <p:cNvSpPr txBox="1"/>
          <p:nvPr/>
        </p:nvSpPr>
        <p:spPr>
          <a:xfrm>
            <a:off x="4108036" y="1464975"/>
            <a:ext cx="252000" cy="226800"/>
          </a:xfrm>
          <a:prstGeom prst="rect">
            <a:avLst/>
          </a:prstGeom>
          <a:solidFill>
            <a:schemeClr val="accent6"/>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66" name="Google Shape;766;p79"/>
          <p:cNvSpPr txBox="1"/>
          <p:nvPr/>
        </p:nvSpPr>
        <p:spPr>
          <a:xfrm>
            <a:off x="4108036" y="1684180"/>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67" name="Google Shape;767;p79"/>
          <p:cNvSpPr txBox="1"/>
          <p:nvPr/>
        </p:nvSpPr>
        <p:spPr>
          <a:xfrm>
            <a:off x="4961196" y="2809646"/>
            <a:ext cx="252000" cy="226800"/>
          </a:xfrm>
          <a:prstGeom prst="rect">
            <a:avLst/>
          </a:prstGeom>
          <a:solidFill>
            <a:schemeClr val="accen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68" name="Google Shape;768;p79"/>
          <p:cNvSpPr txBox="1"/>
          <p:nvPr/>
        </p:nvSpPr>
        <p:spPr>
          <a:xfrm>
            <a:off x="4961196" y="3028850"/>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69" name="Google Shape;769;p79"/>
          <p:cNvSpPr txBox="1"/>
          <p:nvPr/>
        </p:nvSpPr>
        <p:spPr>
          <a:xfrm>
            <a:off x="5251036" y="3481981"/>
            <a:ext cx="252000" cy="226800"/>
          </a:xfrm>
          <a:prstGeom prst="rect">
            <a:avLst/>
          </a:prstGeom>
          <a:solidFill>
            <a:schemeClr val="accen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70" name="Google Shape;770;p79"/>
          <p:cNvSpPr txBox="1"/>
          <p:nvPr/>
        </p:nvSpPr>
        <p:spPr>
          <a:xfrm>
            <a:off x="5581967" y="3713394"/>
            <a:ext cx="252000" cy="226800"/>
          </a:xfrm>
          <a:prstGeom prst="rect">
            <a:avLst/>
          </a:prstGeom>
          <a:solidFill>
            <a:schemeClr val="accent1"/>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71" name="Google Shape;771;p79"/>
          <p:cNvSpPr txBox="1"/>
          <p:nvPr/>
        </p:nvSpPr>
        <p:spPr>
          <a:xfrm>
            <a:off x="5581967" y="3933855"/>
            <a:ext cx="252000" cy="2268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72" name="Google Shape;772;p79"/>
          <p:cNvSpPr txBox="1"/>
          <p:nvPr/>
        </p:nvSpPr>
        <p:spPr>
          <a:xfrm>
            <a:off x="4108036" y="1916849"/>
            <a:ext cx="252000" cy="226800"/>
          </a:xfrm>
          <a:prstGeom prst="rect">
            <a:avLst/>
          </a:prstGeom>
          <a:solidFill>
            <a:schemeClr val="accent6"/>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73" name="Google Shape;773;p79"/>
          <p:cNvSpPr txBox="1"/>
          <p:nvPr/>
        </p:nvSpPr>
        <p:spPr>
          <a:xfrm>
            <a:off x="4108036" y="2136054"/>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74" name="Google Shape;774;p79"/>
          <p:cNvSpPr txBox="1"/>
          <p:nvPr/>
        </p:nvSpPr>
        <p:spPr>
          <a:xfrm>
            <a:off x="4365161" y="2138567"/>
            <a:ext cx="252000" cy="226800"/>
          </a:xfrm>
          <a:prstGeom prst="rect">
            <a:avLst/>
          </a:prstGeom>
          <a:solidFill>
            <a:schemeClr val="accent1"/>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75" name="Google Shape;775;p79"/>
          <p:cNvSpPr txBox="1"/>
          <p:nvPr/>
        </p:nvSpPr>
        <p:spPr>
          <a:xfrm>
            <a:off x="4367954" y="2355258"/>
            <a:ext cx="252000" cy="226800"/>
          </a:xfrm>
          <a:prstGeom prst="rect">
            <a:avLst/>
          </a:prstGeom>
          <a:solidFill>
            <a:schemeClr val="accent6"/>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76" name="Google Shape;776;p79"/>
          <p:cNvSpPr txBox="1"/>
          <p:nvPr/>
        </p:nvSpPr>
        <p:spPr>
          <a:xfrm>
            <a:off x="4367954" y="2574463"/>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77" name="Google Shape;777;p79"/>
          <p:cNvSpPr txBox="1"/>
          <p:nvPr/>
        </p:nvSpPr>
        <p:spPr>
          <a:xfrm>
            <a:off x="4625079" y="2357772"/>
            <a:ext cx="252000" cy="226800"/>
          </a:xfrm>
          <a:prstGeom prst="rect">
            <a:avLst/>
          </a:prstGeom>
          <a:solidFill>
            <a:schemeClr val="accent1"/>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78" name="Google Shape;778;p79"/>
          <p:cNvSpPr txBox="1"/>
          <p:nvPr/>
        </p:nvSpPr>
        <p:spPr>
          <a:xfrm>
            <a:off x="4625079" y="2576976"/>
            <a:ext cx="252000" cy="2268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79" name="Google Shape;779;p79"/>
          <p:cNvSpPr txBox="1"/>
          <p:nvPr/>
        </p:nvSpPr>
        <p:spPr>
          <a:xfrm>
            <a:off x="5405500" y="4488458"/>
            <a:ext cx="2739900" cy="769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nl" sz="1900">
                <a:solidFill>
                  <a:schemeClr val="accent1"/>
                </a:solidFill>
              </a:rPr>
              <a:t>D</a:t>
            </a:r>
            <a:r>
              <a:rPr lang="nl" sz="1900"/>
              <a:t>PO/Legal</a:t>
            </a:r>
            <a:endParaRPr sz="1900"/>
          </a:p>
          <a:p>
            <a:pPr indent="0" lvl="0" marL="0" rtl="0" algn="l">
              <a:spcBef>
                <a:spcPts val="0"/>
              </a:spcBef>
              <a:spcAft>
                <a:spcPts val="0"/>
              </a:spcAft>
              <a:buNone/>
            </a:pPr>
            <a:r>
              <a:rPr b="1" lang="nl" sz="1900">
                <a:solidFill>
                  <a:schemeClr val="dk2"/>
                </a:solidFill>
              </a:rPr>
              <a:t>E</a:t>
            </a:r>
            <a:r>
              <a:rPr lang="nl" sz="1900"/>
              <a:t>thics</a:t>
            </a:r>
            <a:endParaRPr sz="1900"/>
          </a:p>
        </p:txBody>
      </p:sp>
      <p:sp>
        <p:nvSpPr>
          <p:cNvPr id="780" name="Google Shape;780;p79"/>
          <p:cNvSpPr txBox="1"/>
          <p:nvPr/>
        </p:nvSpPr>
        <p:spPr>
          <a:xfrm>
            <a:off x="7310500" y="4488458"/>
            <a:ext cx="2739900" cy="47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nl" sz="1900">
                <a:solidFill>
                  <a:schemeClr val="accent2"/>
                </a:solidFill>
              </a:rPr>
              <a:t>R</a:t>
            </a:r>
            <a:r>
              <a:rPr lang="nl" sz="1900"/>
              <a:t>esearchers</a:t>
            </a:r>
            <a:endParaRPr sz="1900"/>
          </a:p>
        </p:txBody>
      </p:sp>
      <p:sp>
        <p:nvSpPr>
          <p:cNvPr id="781" name="Google Shape;781;p79"/>
          <p:cNvSpPr txBox="1"/>
          <p:nvPr/>
        </p:nvSpPr>
        <p:spPr>
          <a:xfrm>
            <a:off x="5833975" y="1345747"/>
            <a:ext cx="3187200" cy="3133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nl" sz="1600">
                <a:solidFill>
                  <a:schemeClr val="dk1"/>
                </a:solidFill>
              </a:rPr>
              <a:t>Solutions: </a:t>
            </a:r>
            <a:r>
              <a:rPr lang="nl" sz="1600">
                <a:solidFill>
                  <a:schemeClr val="dk1"/>
                </a:solidFill>
              </a:rPr>
              <a:t>Potential solutions like the “open brain consent”</a:t>
            </a:r>
            <a:endParaRPr sz="1600">
              <a:solidFill>
                <a:schemeClr val="dk1"/>
              </a:solidFill>
            </a:endParaRPr>
          </a:p>
          <a:p>
            <a:pPr indent="0" lvl="0" marL="0" rtl="0" algn="l">
              <a:lnSpc>
                <a:spcPct val="115000"/>
              </a:lnSpc>
              <a:spcBef>
                <a:spcPts val="1200"/>
              </a:spcBef>
              <a:spcAft>
                <a:spcPts val="1200"/>
              </a:spcAft>
              <a:buNone/>
            </a:pPr>
            <a:r>
              <a:rPr b="1" lang="nl" sz="1600">
                <a:solidFill>
                  <a:schemeClr val="dk1"/>
                </a:solidFill>
              </a:rPr>
              <a:t>Open issues</a:t>
            </a:r>
            <a:r>
              <a:rPr lang="nl" sz="1600">
                <a:solidFill>
                  <a:schemeClr val="dk1"/>
                </a:solidFill>
              </a:rPr>
              <a:t>: EDPB still unclear on broad consent, how can we ethically and lawfully ask for consent for reuse/sharing to study participants? Limit the scope? Making sure that the participants understand the (small) risks and accepts them?</a:t>
            </a:r>
            <a:endParaRPr sz="160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44"/>
          <p:cNvSpPr txBox="1"/>
          <p:nvPr>
            <p:ph idx="1" type="body"/>
          </p:nvPr>
        </p:nvSpPr>
        <p:spPr>
          <a:xfrm>
            <a:off x="311700" y="1468825"/>
            <a:ext cx="8520600" cy="3099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l"/>
              <a:t>Slides of the talk “Scientific research using health data: Data Protection regime vs. Open Data” can be found at:</a:t>
            </a:r>
            <a:endParaRPr/>
          </a:p>
          <a:p>
            <a:pPr indent="0" lvl="0" marL="0" rtl="0" algn="l">
              <a:spcBef>
                <a:spcPts val="1200"/>
              </a:spcBef>
              <a:spcAft>
                <a:spcPts val="1200"/>
              </a:spcAft>
              <a:buNone/>
            </a:pPr>
            <a:r>
              <a:rPr lang="nl" u="sng">
                <a:solidFill>
                  <a:schemeClr val="hlink"/>
                </a:solidFill>
                <a:hlinkClick r:id="rId3"/>
              </a:rPr>
              <a:t>https://doi.org/10.5281/zenodo.6702892</a:t>
            </a:r>
            <a:r>
              <a:rPr lang="nl"/>
              <a:t> </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0"/>
          <p:cNvSpPr txBox="1"/>
          <p:nvPr>
            <p:ph type="ctrTitle"/>
          </p:nvPr>
        </p:nvSpPr>
        <p:spPr>
          <a:xfrm>
            <a:off x="468313" y="238602"/>
            <a:ext cx="8207400" cy="897000"/>
          </a:xfrm>
          <a:prstGeom prst="rect">
            <a:avLst/>
          </a:prstGeom>
          <a:noFill/>
          <a:ln>
            <a:noFill/>
          </a:ln>
        </p:spPr>
        <p:txBody>
          <a:bodyPr anchorCtr="0" anchor="t" bIns="0" lIns="0" spcFirstLastPara="1" rIns="0" wrap="square" tIns="0">
            <a:noAutofit/>
          </a:bodyPr>
          <a:lstStyle/>
          <a:p>
            <a:pPr indent="0" lvl="0" marL="0" rtl="0" algn="l">
              <a:lnSpc>
                <a:spcPct val="85000"/>
              </a:lnSpc>
              <a:spcBef>
                <a:spcPts val="0"/>
              </a:spcBef>
              <a:spcAft>
                <a:spcPts val="0"/>
              </a:spcAft>
              <a:buNone/>
            </a:pPr>
            <a:r>
              <a:rPr lang="nl"/>
              <a:t>The pyramid of ethically and legally sharing research data with personal data</a:t>
            </a:r>
            <a:endParaRPr/>
          </a:p>
        </p:txBody>
      </p:sp>
      <p:sp>
        <p:nvSpPr>
          <p:cNvPr id="787" name="Google Shape;787;p80"/>
          <p:cNvSpPr txBox="1"/>
          <p:nvPr>
            <p:ph idx="12" type="sldNum"/>
          </p:nvPr>
        </p:nvSpPr>
        <p:spPr>
          <a:xfrm>
            <a:off x="5056956" y="4774333"/>
            <a:ext cx="3619500" cy="121500"/>
          </a:xfrm>
          <a:prstGeom prst="rect">
            <a:avLst/>
          </a:prstGeom>
          <a:noFill/>
          <a:ln>
            <a:noFill/>
          </a:ln>
        </p:spPr>
        <p:txBody>
          <a:bodyPr anchorCtr="0" anchor="ctr" bIns="45700" lIns="91425" spcFirstLastPara="1" rIns="0" wrap="square" tIns="45700">
            <a:noAutofit/>
          </a:bodyPr>
          <a:lstStyle/>
          <a:p>
            <a:pPr indent="0" lvl="0" marL="0" rtl="0" algn="r">
              <a:spcBef>
                <a:spcPts val="0"/>
              </a:spcBef>
              <a:spcAft>
                <a:spcPts val="0"/>
              </a:spcAft>
              <a:buNone/>
            </a:pPr>
            <a:fld id="{00000000-1234-1234-1234-123412341234}" type="slidenum">
              <a:rPr lang="nl"/>
              <a:t>‹#›</a:t>
            </a:fld>
            <a:endParaRPr/>
          </a:p>
        </p:txBody>
      </p:sp>
      <p:grpSp>
        <p:nvGrpSpPr>
          <p:cNvPr id="788" name="Google Shape;788;p80"/>
          <p:cNvGrpSpPr/>
          <p:nvPr/>
        </p:nvGrpSpPr>
        <p:grpSpPr>
          <a:xfrm>
            <a:off x="540300" y="1464975"/>
            <a:ext cx="5293200" cy="2694060"/>
            <a:chOff x="1925400" y="1291100"/>
            <a:chExt cx="5293200" cy="2993400"/>
          </a:xfrm>
        </p:grpSpPr>
        <p:sp>
          <p:nvSpPr>
            <p:cNvPr id="789" name="Google Shape;789;p80"/>
            <p:cNvSpPr txBox="1"/>
            <p:nvPr/>
          </p:nvSpPr>
          <p:spPr>
            <a:xfrm>
              <a:off x="1925400" y="3785600"/>
              <a:ext cx="5293200" cy="498900"/>
            </a:xfrm>
            <a:prstGeom prst="rect">
              <a:avLst/>
            </a:prstGeom>
            <a:solidFill>
              <a:schemeClr val="dk1"/>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nl" sz="2400">
                  <a:solidFill>
                    <a:schemeClr val="lt1"/>
                  </a:solidFill>
                </a:rPr>
                <a:t>Ethical/legal approval</a:t>
              </a:r>
              <a:endParaRPr b="1" sz="2400">
                <a:solidFill>
                  <a:schemeClr val="lt1"/>
                </a:solidFill>
              </a:endParaRPr>
            </a:p>
          </p:txBody>
        </p:sp>
        <p:sp>
          <p:nvSpPr>
            <p:cNvPr id="790" name="Google Shape;790;p80"/>
            <p:cNvSpPr txBox="1"/>
            <p:nvPr/>
          </p:nvSpPr>
          <p:spPr>
            <a:xfrm>
              <a:off x="2258850" y="3286700"/>
              <a:ext cx="4626300" cy="4989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2400"/>
                <a:t>Consent for reuse</a:t>
              </a:r>
              <a:endParaRPr sz="2400"/>
            </a:p>
          </p:txBody>
        </p:sp>
        <p:sp>
          <p:nvSpPr>
            <p:cNvPr id="791" name="Google Shape;791;p80"/>
            <p:cNvSpPr txBox="1"/>
            <p:nvPr/>
          </p:nvSpPr>
          <p:spPr>
            <a:xfrm>
              <a:off x="2568000" y="2787800"/>
              <a:ext cx="4008000" cy="4989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2400"/>
                <a:t>Data preparation</a:t>
              </a:r>
              <a:endParaRPr sz="2400"/>
            </a:p>
          </p:txBody>
        </p:sp>
        <p:sp>
          <p:nvSpPr>
            <p:cNvPr id="792" name="Google Shape;792;p80"/>
            <p:cNvSpPr txBox="1"/>
            <p:nvPr/>
          </p:nvSpPr>
          <p:spPr>
            <a:xfrm>
              <a:off x="2871750" y="2288888"/>
              <a:ext cx="3400500" cy="4989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nl" sz="2300"/>
                <a:t>   Request for access       </a:t>
              </a:r>
              <a:endParaRPr sz="2300"/>
            </a:p>
          </p:txBody>
        </p:sp>
        <p:sp>
          <p:nvSpPr>
            <p:cNvPr id="793" name="Google Shape;793;p80"/>
            <p:cNvSpPr txBox="1"/>
            <p:nvPr/>
          </p:nvSpPr>
          <p:spPr>
            <a:xfrm>
              <a:off x="3145650" y="1790000"/>
              <a:ext cx="2852700" cy="4989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2400"/>
                <a:t>Agreement</a:t>
              </a:r>
              <a:endParaRPr sz="2400"/>
            </a:p>
          </p:txBody>
        </p:sp>
        <p:sp>
          <p:nvSpPr>
            <p:cNvPr id="794" name="Google Shape;794;p80"/>
            <p:cNvSpPr txBox="1"/>
            <p:nvPr/>
          </p:nvSpPr>
          <p:spPr>
            <a:xfrm>
              <a:off x="3419550" y="1291100"/>
              <a:ext cx="2307600" cy="498900"/>
            </a:xfrm>
            <a:prstGeom prst="rect">
              <a:avLst/>
            </a:prstGeom>
            <a:solidFill>
              <a:schemeClr val="lt1"/>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l" sz="2400">
                  <a:solidFill>
                    <a:schemeClr val="dk1"/>
                  </a:solidFill>
                </a:rPr>
                <a:t>Access</a:t>
              </a:r>
              <a:endParaRPr sz="2400">
                <a:solidFill>
                  <a:schemeClr val="dk1"/>
                </a:solidFill>
              </a:endParaRPr>
            </a:p>
          </p:txBody>
        </p:sp>
      </p:grpSp>
      <p:sp>
        <p:nvSpPr>
          <p:cNvPr id="795" name="Google Shape;795;p80"/>
          <p:cNvSpPr txBox="1"/>
          <p:nvPr/>
        </p:nvSpPr>
        <p:spPr>
          <a:xfrm>
            <a:off x="2334100" y="4555148"/>
            <a:ext cx="252000" cy="226800"/>
          </a:xfrm>
          <a:prstGeom prst="rect">
            <a:avLst/>
          </a:prstGeom>
          <a:solidFill>
            <a:schemeClr val="accent6"/>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96" name="Google Shape;796;p80"/>
          <p:cNvSpPr txBox="1"/>
          <p:nvPr/>
        </p:nvSpPr>
        <p:spPr>
          <a:xfrm>
            <a:off x="2334100" y="4829468"/>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97" name="Google Shape;797;p80"/>
          <p:cNvSpPr txBox="1"/>
          <p:nvPr/>
        </p:nvSpPr>
        <p:spPr>
          <a:xfrm>
            <a:off x="5197584" y="4555148"/>
            <a:ext cx="252000" cy="226800"/>
          </a:xfrm>
          <a:prstGeom prst="rect">
            <a:avLst/>
          </a:prstGeom>
          <a:solidFill>
            <a:schemeClr val="accent1"/>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98" name="Google Shape;798;p80"/>
          <p:cNvSpPr txBox="1"/>
          <p:nvPr/>
        </p:nvSpPr>
        <p:spPr>
          <a:xfrm>
            <a:off x="5197584" y="4829468"/>
            <a:ext cx="252000" cy="2268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799" name="Google Shape;799;p80"/>
          <p:cNvSpPr txBox="1"/>
          <p:nvPr/>
        </p:nvSpPr>
        <p:spPr>
          <a:xfrm>
            <a:off x="7134700" y="4555148"/>
            <a:ext cx="252000" cy="226800"/>
          </a:xfrm>
          <a:prstGeom prst="rect">
            <a:avLst/>
          </a:prstGeom>
          <a:solidFill>
            <a:schemeClr val="accen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800" name="Google Shape;800;p80"/>
          <p:cNvSpPr txBox="1"/>
          <p:nvPr/>
        </p:nvSpPr>
        <p:spPr>
          <a:xfrm>
            <a:off x="2541218" y="4488458"/>
            <a:ext cx="2739900" cy="769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nl" sz="1900">
                <a:solidFill>
                  <a:schemeClr val="accent6"/>
                </a:solidFill>
              </a:rPr>
              <a:t>I</a:t>
            </a:r>
            <a:r>
              <a:rPr lang="nl" sz="1900"/>
              <a:t>T</a:t>
            </a:r>
            <a:endParaRPr sz="1900"/>
          </a:p>
          <a:p>
            <a:pPr indent="0" lvl="0" marL="0" rtl="0" algn="l">
              <a:spcBef>
                <a:spcPts val="0"/>
              </a:spcBef>
              <a:spcAft>
                <a:spcPts val="0"/>
              </a:spcAft>
              <a:buNone/>
            </a:pPr>
            <a:r>
              <a:rPr b="1" lang="nl" sz="1900">
                <a:solidFill>
                  <a:schemeClr val="accent5"/>
                </a:solidFill>
              </a:rPr>
              <a:t>R</a:t>
            </a:r>
            <a:r>
              <a:rPr lang="nl" sz="1900"/>
              <a:t>esearch Services</a:t>
            </a:r>
            <a:endParaRPr sz="1900"/>
          </a:p>
        </p:txBody>
      </p:sp>
      <p:sp>
        <p:nvSpPr>
          <p:cNvPr id="801" name="Google Shape;801;p80"/>
          <p:cNvSpPr txBox="1"/>
          <p:nvPr/>
        </p:nvSpPr>
        <p:spPr>
          <a:xfrm>
            <a:off x="4108036" y="1464975"/>
            <a:ext cx="252000" cy="226800"/>
          </a:xfrm>
          <a:prstGeom prst="rect">
            <a:avLst/>
          </a:prstGeom>
          <a:solidFill>
            <a:schemeClr val="accent6"/>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802" name="Google Shape;802;p80"/>
          <p:cNvSpPr txBox="1"/>
          <p:nvPr/>
        </p:nvSpPr>
        <p:spPr>
          <a:xfrm>
            <a:off x="4108036" y="1684180"/>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803" name="Google Shape;803;p80"/>
          <p:cNvSpPr txBox="1"/>
          <p:nvPr/>
        </p:nvSpPr>
        <p:spPr>
          <a:xfrm>
            <a:off x="4961196" y="2809646"/>
            <a:ext cx="252000" cy="226800"/>
          </a:xfrm>
          <a:prstGeom prst="rect">
            <a:avLst/>
          </a:prstGeom>
          <a:solidFill>
            <a:schemeClr val="accen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804" name="Google Shape;804;p80"/>
          <p:cNvSpPr txBox="1"/>
          <p:nvPr/>
        </p:nvSpPr>
        <p:spPr>
          <a:xfrm>
            <a:off x="4961196" y="3028850"/>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805" name="Google Shape;805;p80"/>
          <p:cNvSpPr txBox="1"/>
          <p:nvPr/>
        </p:nvSpPr>
        <p:spPr>
          <a:xfrm>
            <a:off x="5251036" y="3481981"/>
            <a:ext cx="252000" cy="226800"/>
          </a:xfrm>
          <a:prstGeom prst="rect">
            <a:avLst/>
          </a:prstGeom>
          <a:solidFill>
            <a:schemeClr val="accen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806" name="Google Shape;806;p80"/>
          <p:cNvSpPr txBox="1"/>
          <p:nvPr/>
        </p:nvSpPr>
        <p:spPr>
          <a:xfrm>
            <a:off x="5581967" y="3713394"/>
            <a:ext cx="252000" cy="226800"/>
          </a:xfrm>
          <a:prstGeom prst="rect">
            <a:avLst/>
          </a:prstGeom>
          <a:solidFill>
            <a:schemeClr val="accent1"/>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807" name="Google Shape;807;p80"/>
          <p:cNvSpPr txBox="1"/>
          <p:nvPr/>
        </p:nvSpPr>
        <p:spPr>
          <a:xfrm>
            <a:off x="5581967" y="3933855"/>
            <a:ext cx="252000" cy="2268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808" name="Google Shape;808;p80"/>
          <p:cNvSpPr txBox="1"/>
          <p:nvPr/>
        </p:nvSpPr>
        <p:spPr>
          <a:xfrm>
            <a:off x="4108036" y="1916849"/>
            <a:ext cx="252000" cy="226800"/>
          </a:xfrm>
          <a:prstGeom prst="rect">
            <a:avLst/>
          </a:prstGeom>
          <a:solidFill>
            <a:schemeClr val="accent6"/>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809" name="Google Shape;809;p80"/>
          <p:cNvSpPr txBox="1"/>
          <p:nvPr/>
        </p:nvSpPr>
        <p:spPr>
          <a:xfrm>
            <a:off x="4108036" y="2136054"/>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810" name="Google Shape;810;p80"/>
          <p:cNvSpPr txBox="1"/>
          <p:nvPr/>
        </p:nvSpPr>
        <p:spPr>
          <a:xfrm>
            <a:off x="4365161" y="2138567"/>
            <a:ext cx="252000" cy="226800"/>
          </a:xfrm>
          <a:prstGeom prst="rect">
            <a:avLst/>
          </a:prstGeom>
          <a:solidFill>
            <a:schemeClr val="accent1"/>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811" name="Google Shape;811;p80"/>
          <p:cNvSpPr txBox="1"/>
          <p:nvPr/>
        </p:nvSpPr>
        <p:spPr>
          <a:xfrm>
            <a:off x="4367954" y="2355258"/>
            <a:ext cx="252000" cy="226800"/>
          </a:xfrm>
          <a:prstGeom prst="rect">
            <a:avLst/>
          </a:prstGeom>
          <a:solidFill>
            <a:schemeClr val="accent6"/>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812" name="Google Shape;812;p80"/>
          <p:cNvSpPr txBox="1"/>
          <p:nvPr/>
        </p:nvSpPr>
        <p:spPr>
          <a:xfrm>
            <a:off x="4367954" y="2574463"/>
            <a:ext cx="252000" cy="226800"/>
          </a:xfrm>
          <a:prstGeom prst="rect">
            <a:avLst/>
          </a:prstGeom>
          <a:solidFill>
            <a:schemeClr val="accent5"/>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813" name="Google Shape;813;p80"/>
          <p:cNvSpPr txBox="1"/>
          <p:nvPr/>
        </p:nvSpPr>
        <p:spPr>
          <a:xfrm>
            <a:off x="4625079" y="2357772"/>
            <a:ext cx="252000" cy="226800"/>
          </a:xfrm>
          <a:prstGeom prst="rect">
            <a:avLst/>
          </a:prstGeom>
          <a:solidFill>
            <a:schemeClr val="accent1"/>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814" name="Google Shape;814;p80"/>
          <p:cNvSpPr txBox="1"/>
          <p:nvPr/>
        </p:nvSpPr>
        <p:spPr>
          <a:xfrm>
            <a:off x="4625079" y="2576976"/>
            <a:ext cx="252000" cy="2268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sp>
        <p:nvSpPr>
          <p:cNvPr id="815" name="Google Shape;815;p80"/>
          <p:cNvSpPr txBox="1"/>
          <p:nvPr/>
        </p:nvSpPr>
        <p:spPr>
          <a:xfrm>
            <a:off x="5405500" y="4488458"/>
            <a:ext cx="2739900" cy="769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nl" sz="1900">
                <a:solidFill>
                  <a:schemeClr val="accent1"/>
                </a:solidFill>
              </a:rPr>
              <a:t>D</a:t>
            </a:r>
            <a:r>
              <a:rPr lang="nl" sz="1900"/>
              <a:t>PO/Legal</a:t>
            </a:r>
            <a:endParaRPr sz="1900"/>
          </a:p>
          <a:p>
            <a:pPr indent="0" lvl="0" marL="0" rtl="0" algn="l">
              <a:spcBef>
                <a:spcPts val="0"/>
              </a:spcBef>
              <a:spcAft>
                <a:spcPts val="0"/>
              </a:spcAft>
              <a:buNone/>
            </a:pPr>
            <a:r>
              <a:rPr b="1" lang="nl" sz="1900">
                <a:solidFill>
                  <a:schemeClr val="dk2"/>
                </a:solidFill>
              </a:rPr>
              <a:t>E</a:t>
            </a:r>
            <a:r>
              <a:rPr lang="nl" sz="1900"/>
              <a:t>thics</a:t>
            </a:r>
            <a:endParaRPr sz="1900"/>
          </a:p>
        </p:txBody>
      </p:sp>
      <p:sp>
        <p:nvSpPr>
          <p:cNvPr id="816" name="Google Shape;816;p80"/>
          <p:cNvSpPr txBox="1"/>
          <p:nvPr/>
        </p:nvSpPr>
        <p:spPr>
          <a:xfrm>
            <a:off x="7310500" y="4488458"/>
            <a:ext cx="2739900" cy="47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nl" sz="1900">
                <a:solidFill>
                  <a:schemeClr val="accent2"/>
                </a:solidFill>
              </a:rPr>
              <a:t>R</a:t>
            </a:r>
            <a:r>
              <a:rPr lang="nl" sz="1900"/>
              <a:t>esearchers</a:t>
            </a:r>
            <a:endParaRPr sz="1900"/>
          </a:p>
        </p:txBody>
      </p:sp>
      <p:sp>
        <p:nvSpPr>
          <p:cNvPr id="817" name="Google Shape;817;p80"/>
          <p:cNvSpPr txBox="1"/>
          <p:nvPr/>
        </p:nvSpPr>
        <p:spPr>
          <a:xfrm>
            <a:off x="5833975" y="1345747"/>
            <a:ext cx="3187200" cy="1717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nl" sz="1600">
                <a:solidFill>
                  <a:schemeClr val="dk1"/>
                </a:solidFill>
              </a:rPr>
              <a:t>Solutions: </a:t>
            </a:r>
            <a:r>
              <a:rPr lang="nl" sz="1600">
                <a:solidFill>
                  <a:schemeClr val="dk1"/>
                </a:solidFill>
              </a:rPr>
              <a:t>Ethics review process to take into account how re-use/sharing will happen</a:t>
            </a:r>
            <a:endParaRPr sz="1600">
              <a:solidFill>
                <a:schemeClr val="dk1"/>
              </a:solidFill>
            </a:endParaRPr>
          </a:p>
          <a:p>
            <a:pPr indent="0" lvl="0" marL="0" rtl="0" algn="l">
              <a:lnSpc>
                <a:spcPct val="115000"/>
              </a:lnSpc>
              <a:spcBef>
                <a:spcPts val="1200"/>
              </a:spcBef>
              <a:spcAft>
                <a:spcPts val="1200"/>
              </a:spcAft>
              <a:buNone/>
            </a:pPr>
            <a:r>
              <a:rPr b="1" lang="nl" sz="1600">
                <a:solidFill>
                  <a:schemeClr val="dk1"/>
                </a:solidFill>
              </a:rPr>
              <a:t>Open issues</a:t>
            </a:r>
            <a:r>
              <a:rPr lang="nl" sz="1600">
                <a:solidFill>
                  <a:schemeClr val="dk1"/>
                </a:solidFill>
              </a:rPr>
              <a:t>: similar as “consent for reuse”</a:t>
            </a:r>
            <a:endParaRPr sz="1600">
              <a:solidFill>
                <a:schemeClr val="dk1"/>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822" name="Shape 822"/>
        <p:cNvGrpSpPr/>
        <p:nvPr/>
      </p:nvGrpSpPr>
      <p:grpSpPr>
        <a:xfrm>
          <a:off x="0" y="0"/>
          <a:ext cx="0" cy="0"/>
          <a:chOff x="0" y="0"/>
          <a:chExt cx="0" cy="0"/>
        </a:xfrm>
      </p:grpSpPr>
      <p:sp>
        <p:nvSpPr>
          <p:cNvPr id="823" name="Google Shape;823;p81"/>
          <p:cNvSpPr txBox="1"/>
          <p:nvPr>
            <p:ph type="ctrTitle"/>
          </p:nvPr>
        </p:nvSpPr>
        <p:spPr>
          <a:xfrm>
            <a:off x="584309" y="1290780"/>
            <a:ext cx="7975500" cy="17793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nl"/>
              <a:t>Yes! Let's data share! but…who pays the bill?</a:t>
            </a:r>
            <a:endParaRPr/>
          </a:p>
          <a:p>
            <a:pPr indent="0" lvl="0" marL="0" rtl="0" algn="l">
              <a:spcBef>
                <a:spcPts val="0"/>
              </a:spcBef>
              <a:spcAft>
                <a:spcPts val="0"/>
              </a:spcAft>
              <a:buNone/>
            </a:pPr>
            <a:r>
              <a:t/>
            </a:r>
            <a:endParaRPr/>
          </a:p>
          <a:p>
            <a:pPr indent="0" lvl="0" marL="0" rtl="0" algn="l">
              <a:spcBef>
                <a:spcPts val="0"/>
              </a:spcBef>
              <a:spcAft>
                <a:spcPts val="0"/>
              </a:spcAft>
              <a:buNone/>
            </a:pPr>
            <a:r>
              <a:rPr i="1" lang="nl" sz="3644"/>
              <a:t>You can't have your cake and eat it</a:t>
            </a:r>
            <a:endParaRPr i="1" sz="3644"/>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7" name="Shape 827"/>
        <p:cNvGrpSpPr/>
        <p:nvPr/>
      </p:nvGrpSpPr>
      <p:grpSpPr>
        <a:xfrm>
          <a:off x="0" y="0"/>
          <a:ext cx="0" cy="0"/>
          <a:chOff x="0" y="0"/>
          <a:chExt cx="0" cy="0"/>
        </a:xfrm>
      </p:grpSpPr>
      <p:sp>
        <p:nvSpPr>
          <p:cNvPr id="828" name="Google Shape;828;p82"/>
          <p:cNvSpPr txBox="1"/>
          <p:nvPr>
            <p:ph type="ctrTitle"/>
          </p:nvPr>
        </p:nvSpPr>
        <p:spPr>
          <a:xfrm>
            <a:off x="468313" y="214742"/>
            <a:ext cx="8207400" cy="807300"/>
          </a:xfrm>
          <a:prstGeom prst="rect">
            <a:avLst/>
          </a:prstGeom>
          <a:noFill/>
          <a:ln>
            <a:noFill/>
          </a:ln>
        </p:spPr>
        <p:txBody>
          <a:bodyPr anchorCtr="0" anchor="t" bIns="0" lIns="0" spcFirstLastPara="1" rIns="0" wrap="square" tIns="0">
            <a:normAutofit fontScale="90000"/>
          </a:bodyPr>
          <a:lstStyle/>
          <a:p>
            <a:pPr indent="0" lvl="0" marL="0" rtl="0" algn="l">
              <a:lnSpc>
                <a:spcPct val="85000"/>
              </a:lnSpc>
              <a:spcBef>
                <a:spcPts val="0"/>
              </a:spcBef>
              <a:spcAft>
                <a:spcPts val="0"/>
              </a:spcAft>
              <a:buNone/>
            </a:pPr>
            <a:r>
              <a:rPr lang="nl"/>
              <a:t>Sharing while protecting data </a:t>
            </a:r>
            <a:r>
              <a:rPr lang="nl"/>
              <a:t>subjects </a:t>
            </a:r>
            <a:r>
              <a:rPr lang="nl"/>
              <a:t>comes with lots of extra work…</a:t>
            </a:r>
            <a:r>
              <a:rPr lang="nl" sz="1600"/>
              <a:t> and work costs money</a:t>
            </a:r>
            <a:endParaRPr sz="1600"/>
          </a:p>
        </p:txBody>
      </p:sp>
      <p:sp>
        <p:nvSpPr>
          <p:cNvPr id="829" name="Google Shape;829;p82"/>
          <p:cNvSpPr txBox="1"/>
          <p:nvPr>
            <p:ph idx="1" type="body"/>
          </p:nvPr>
        </p:nvSpPr>
        <p:spPr>
          <a:xfrm>
            <a:off x="468325" y="1135553"/>
            <a:ext cx="8207400" cy="3073800"/>
          </a:xfrm>
          <a:prstGeom prst="rect">
            <a:avLst/>
          </a:prstGeom>
          <a:noFill/>
          <a:ln>
            <a:noFill/>
          </a:ln>
        </p:spPr>
        <p:txBody>
          <a:bodyPr anchorCtr="0" anchor="t" bIns="0" lIns="0" spcFirstLastPara="1" rIns="0" wrap="square" tIns="0">
            <a:noAutofit/>
          </a:bodyPr>
          <a:lstStyle/>
          <a:p>
            <a:pPr indent="-342900" lvl="0" marL="457200" rtl="0" algn="l">
              <a:spcBef>
                <a:spcPts val="280"/>
              </a:spcBef>
              <a:spcAft>
                <a:spcPts val="0"/>
              </a:spcAft>
              <a:buClr>
                <a:srgbClr val="000000"/>
              </a:buClr>
              <a:buSzPts val="1800"/>
              <a:buChar char="●"/>
            </a:pPr>
            <a:r>
              <a:rPr lang="nl" sz="1800">
                <a:solidFill>
                  <a:srgbClr val="000000"/>
                </a:solidFill>
              </a:rPr>
              <a:t>"Share your data, it's important!"</a:t>
            </a:r>
            <a:endParaRPr sz="1800">
              <a:solidFill>
                <a:srgbClr val="000000"/>
              </a:solidFill>
            </a:endParaRPr>
          </a:p>
          <a:p>
            <a:pPr indent="-342900" lvl="1" marL="914400" rtl="0" algn="l">
              <a:spcBef>
                <a:spcPts val="0"/>
              </a:spcBef>
              <a:spcAft>
                <a:spcPts val="0"/>
              </a:spcAft>
              <a:buClr>
                <a:srgbClr val="000000"/>
              </a:buClr>
              <a:buSzPts val="1800"/>
              <a:buChar char="○"/>
            </a:pPr>
            <a:r>
              <a:rPr lang="nl" sz="1800">
                <a:solidFill>
                  <a:srgbClr val="000000"/>
                </a:solidFill>
              </a:rPr>
              <a:t>EU policies/EOSC/ -&gt; Ministries of education/national grant organization -&gt; Universities and research institutions boards -&gt; professors/P.I. -&gt; doctoral researchers and postdocs</a:t>
            </a:r>
            <a:endParaRPr sz="1800">
              <a:solidFill>
                <a:srgbClr val="000000"/>
              </a:solidFill>
            </a:endParaRPr>
          </a:p>
          <a:p>
            <a:pPr indent="-342900" lvl="0" marL="457200" rtl="0" algn="l">
              <a:spcBef>
                <a:spcPts val="0"/>
              </a:spcBef>
              <a:spcAft>
                <a:spcPts val="0"/>
              </a:spcAft>
              <a:buClr>
                <a:srgbClr val="000000"/>
              </a:buClr>
              <a:buSzPts val="1800"/>
              <a:buChar char="●"/>
            </a:pPr>
            <a:r>
              <a:rPr lang="nl" sz="1800">
                <a:solidFill>
                  <a:srgbClr val="000000"/>
                </a:solidFill>
              </a:rPr>
              <a:t>Personal data sharing just adds on top of all other tasks of our junior researchers</a:t>
            </a:r>
            <a:endParaRPr sz="1800">
              <a:solidFill>
                <a:srgbClr val="000000"/>
              </a:solidFill>
            </a:endParaRPr>
          </a:p>
          <a:p>
            <a:pPr indent="-342900" lvl="1" marL="914400" rtl="0" algn="l">
              <a:spcBef>
                <a:spcPts val="0"/>
              </a:spcBef>
              <a:spcAft>
                <a:spcPts val="0"/>
              </a:spcAft>
              <a:buClr>
                <a:srgbClr val="000000"/>
              </a:buClr>
              <a:buSzPts val="1800"/>
              <a:buChar char="○"/>
            </a:pPr>
            <a:r>
              <a:rPr lang="nl" sz="1800">
                <a:solidFill>
                  <a:srgbClr val="000000"/>
                </a:solidFill>
              </a:rPr>
              <a:t>It is a new task with no hours allocated for it (nor money)</a:t>
            </a:r>
            <a:endParaRPr sz="1800">
              <a:solidFill>
                <a:srgbClr val="000000"/>
              </a:solidFill>
            </a:endParaRPr>
          </a:p>
          <a:p>
            <a:pPr indent="-342900" lvl="1" marL="914400" rtl="0" algn="l">
              <a:spcBef>
                <a:spcPts val="0"/>
              </a:spcBef>
              <a:spcAft>
                <a:spcPts val="0"/>
              </a:spcAft>
              <a:buClr>
                <a:srgbClr val="000000"/>
              </a:buClr>
              <a:buSzPts val="1800"/>
              <a:buChar char="○"/>
            </a:pPr>
            <a:r>
              <a:rPr lang="nl" sz="1800">
                <a:solidFill>
                  <a:srgbClr val="000000"/>
                </a:solidFill>
              </a:rPr>
              <a:t>It is not officially recognized as part of career advancement</a:t>
            </a:r>
            <a:endParaRPr sz="1800">
              <a:solidFill>
                <a:srgbClr val="000000"/>
              </a:solidFill>
            </a:endParaRPr>
          </a:p>
          <a:p>
            <a:pPr indent="-342900" lvl="1" marL="914400" rtl="0" algn="l">
              <a:spcBef>
                <a:spcPts val="0"/>
              </a:spcBef>
              <a:spcAft>
                <a:spcPts val="0"/>
              </a:spcAft>
              <a:buClr>
                <a:srgbClr val="000000"/>
              </a:buClr>
              <a:buSzPts val="1800"/>
              <a:buChar char="○"/>
            </a:pPr>
            <a:r>
              <a:rPr lang="nl" sz="1800">
                <a:solidFill>
                  <a:srgbClr val="000000"/>
                </a:solidFill>
              </a:rPr>
              <a:t>There is no incentive for them beyond the internal "be good, do no evil, maybe you'll get citations"</a:t>
            </a:r>
            <a:endParaRPr sz="1800">
              <a:solidFill>
                <a:srgbClr val="000000"/>
              </a:solidFill>
            </a:endParaRPr>
          </a:p>
          <a:p>
            <a:pPr indent="0" lvl="0" marL="457200" rtl="0" algn="l">
              <a:spcBef>
                <a:spcPts val="280"/>
              </a:spcBef>
              <a:spcAft>
                <a:spcPts val="0"/>
              </a:spcAft>
              <a:buNone/>
            </a:pPr>
            <a:r>
              <a:t/>
            </a:r>
            <a:endParaRPr b="0" sz="1800">
              <a:solidFill>
                <a:srgbClr val="000000"/>
              </a:solidFill>
            </a:endParaRPr>
          </a:p>
        </p:txBody>
      </p:sp>
      <p:sp>
        <p:nvSpPr>
          <p:cNvPr id="830" name="Google Shape;830;p82"/>
          <p:cNvSpPr txBox="1"/>
          <p:nvPr>
            <p:ph idx="12" type="sldNum"/>
          </p:nvPr>
        </p:nvSpPr>
        <p:spPr>
          <a:xfrm>
            <a:off x="5056956" y="4296899"/>
            <a:ext cx="3619500" cy="109500"/>
          </a:xfrm>
          <a:prstGeom prst="rect">
            <a:avLst/>
          </a:prstGeom>
          <a:noFill/>
          <a:ln>
            <a:noFill/>
          </a:ln>
        </p:spPr>
        <p:txBody>
          <a:bodyPr anchorCtr="0" anchor="ctr" bIns="45700" lIns="91425" spcFirstLastPara="1" rIns="0" wrap="square" tIns="45700">
            <a:normAutofit fontScale="25000" lnSpcReduction="20000"/>
          </a:body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4" name="Shape 834"/>
        <p:cNvGrpSpPr/>
        <p:nvPr/>
      </p:nvGrpSpPr>
      <p:grpSpPr>
        <a:xfrm>
          <a:off x="0" y="0"/>
          <a:ext cx="0" cy="0"/>
          <a:chOff x="0" y="0"/>
          <a:chExt cx="0" cy="0"/>
        </a:xfrm>
      </p:grpSpPr>
      <p:sp>
        <p:nvSpPr>
          <p:cNvPr id="835" name="Google Shape;835;p83"/>
          <p:cNvSpPr txBox="1"/>
          <p:nvPr>
            <p:ph type="ctrTitle"/>
          </p:nvPr>
        </p:nvSpPr>
        <p:spPr>
          <a:xfrm>
            <a:off x="468313" y="214742"/>
            <a:ext cx="8207400" cy="807300"/>
          </a:xfrm>
          <a:prstGeom prst="rect">
            <a:avLst/>
          </a:prstGeom>
          <a:noFill/>
          <a:ln>
            <a:noFill/>
          </a:ln>
        </p:spPr>
        <p:txBody>
          <a:bodyPr anchorCtr="0" anchor="t" bIns="0" lIns="0" spcFirstLastPara="1" rIns="0" wrap="square" tIns="0">
            <a:normAutofit fontScale="90000"/>
          </a:bodyPr>
          <a:lstStyle/>
          <a:p>
            <a:pPr indent="0" lvl="0" marL="0" rtl="0" algn="l">
              <a:lnSpc>
                <a:spcPct val="85000"/>
              </a:lnSpc>
              <a:spcBef>
                <a:spcPts val="0"/>
              </a:spcBef>
              <a:spcAft>
                <a:spcPts val="0"/>
              </a:spcAft>
              <a:buNone/>
            </a:pPr>
            <a:r>
              <a:rPr lang="nl"/>
              <a:t>Sharing while protecting data subjects comes with lots of extra work…</a:t>
            </a:r>
            <a:r>
              <a:rPr lang="nl" sz="1600"/>
              <a:t> and work costs money</a:t>
            </a:r>
            <a:endParaRPr sz="1600"/>
          </a:p>
        </p:txBody>
      </p:sp>
      <p:sp>
        <p:nvSpPr>
          <p:cNvPr id="836" name="Google Shape;836;p83"/>
          <p:cNvSpPr txBox="1"/>
          <p:nvPr>
            <p:ph idx="1" type="body"/>
          </p:nvPr>
        </p:nvSpPr>
        <p:spPr>
          <a:xfrm>
            <a:off x="468325" y="1135553"/>
            <a:ext cx="8207400" cy="3073800"/>
          </a:xfrm>
          <a:prstGeom prst="rect">
            <a:avLst/>
          </a:prstGeom>
          <a:noFill/>
          <a:ln>
            <a:noFill/>
          </a:ln>
        </p:spPr>
        <p:txBody>
          <a:bodyPr anchorCtr="0" anchor="t" bIns="0" lIns="0" spcFirstLastPara="1" rIns="0" wrap="square" tIns="0">
            <a:noAutofit/>
          </a:bodyPr>
          <a:lstStyle/>
          <a:p>
            <a:pPr indent="-361950" lvl="0" marL="457200" rtl="0" algn="l">
              <a:spcBef>
                <a:spcPts val="280"/>
              </a:spcBef>
              <a:spcAft>
                <a:spcPts val="0"/>
              </a:spcAft>
              <a:buClr>
                <a:srgbClr val="000000"/>
              </a:buClr>
              <a:buSzPts val="2100"/>
              <a:buChar char="●"/>
            </a:pPr>
            <a:r>
              <a:rPr b="0" lang="nl">
                <a:solidFill>
                  <a:srgbClr val="000000"/>
                </a:solidFill>
              </a:rPr>
              <a:t>Very often</a:t>
            </a:r>
            <a:r>
              <a:rPr lang="nl">
                <a:solidFill>
                  <a:srgbClr val="000000"/>
                </a:solidFill>
              </a:rPr>
              <a:t> universities own the copyright of the data, they should take the workload</a:t>
            </a:r>
            <a:r>
              <a:rPr b="0" lang="nl">
                <a:solidFill>
                  <a:srgbClr val="000000"/>
                </a:solidFill>
              </a:rPr>
              <a:t>, but with economic uncertainties this cost is not prioritized.</a:t>
            </a:r>
            <a:endParaRPr b="0">
              <a:solidFill>
                <a:srgbClr val="000000"/>
              </a:solidFill>
            </a:endParaRPr>
          </a:p>
          <a:p>
            <a:pPr indent="-361950" lvl="0" marL="457200" rtl="0" algn="l">
              <a:spcBef>
                <a:spcPts val="0"/>
              </a:spcBef>
              <a:spcAft>
                <a:spcPts val="0"/>
              </a:spcAft>
              <a:buClr>
                <a:srgbClr val="000000"/>
              </a:buClr>
              <a:buSzPts val="2100"/>
              <a:buChar char="●"/>
            </a:pPr>
            <a:r>
              <a:rPr b="0" lang="nl">
                <a:solidFill>
                  <a:srgbClr val="000000"/>
                </a:solidFill>
              </a:rPr>
              <a:t>Even when budgets might be allocated by governments/national grant agencies for the sole purpose of data opening/sharing, </a:t>
            </a:r>
            <a:r>
              <a:rPr lang="nl">
                <a:solidFill>
                  <a:srgbClr val="000000"/>
                </a:solidFill>
              </a:rPr>
              <a:t>data appraisal</a:t>
            </a:r>
            <a:r>
              <a:rPr b="0" lang="nl">
                <a:solidFill>
                  <a:srgbClr val="000000"/>
                </a:solidFill>
              </a:rPr>
              <a:t> must come into play: </a:t>
            </a:r>
            <a:r>
              <a:rPr lang="nl">
                <a:solidFill>
                  <a:srgbClr val="000000"/>
                </a:solidFill>
              </a:rPr>
              <a:t>which data is worth sharing?</a:t>
            </a:r>
            <a:endParaRPr>
              <a:solidFill>
                <a:srgbClr val="000000"/>
              </a:solidFill>
            </a:endParaRPr>
          </a:p>
          <a:p>
            <a:pPr indent="0" lvl="0" marL="457200" rtl="0" algn="l">
              <a:spcBef>
                <a:spcPts val="280"/>
              </a:spcBef>
              <a:spcAft>
                <a:spcPts val="0"/>
              </a:spcAft>
              <a:buNone/>
            </a:pPr>
            <a:r>
              <a:t/>
            </a:r>
            <a:endParaRPr b="0" sz="1800">
              <a:solidFill>
                <a:srgbClr val="000000"/>
              </a:solidFill>
            </a:endParaRPr>
          </a:p>
        </p:txBody>
      </p:sp>
      <p:sp>
        <p:nvSpPr>
          <p:cNvPr id="837" name="Google Shape;837;p83"/>
          <p:cNvSpPr txBox="1"/>
          <p:nvPr>
            <p:ph idx="12" type="sldNum"/>
          </p:nvPr>
        </p:nvSpPr>
        <p:spPr>
          <a:xfrm>
            <a:off x="5056956" y="4296899"/>
            <a:ext cx="3619500" cy="109500"/>
          </a:xfrm>
          <a:prstGeom prst="rect">
            <a:avLst/>
          </a:prstGeom>
          <a:noFill/>
          <a:ln>
            <a:noFill/>
          </a:ln>
        </p:spPr>
        <p:txBody>
          <a:bodyPr anchorCtr="0" anchor="ctr" bIns="45700" lIns="91425" spcFirstLastPara="1" rIns="0" wrap="square" tIns="45700">
            <a:normAutofit fontScale="25000" lnSpcReduction="20000"/>
          </a:body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1" name="Shape 841"/>
        <p:cNvGrpSpPr/>
        <p:nvPr/>
      </p:nvGrpSpPr>
      <p:grpSpPr>
        <a:xfrm>
          <a:off x="0" y="0"/>
          <a:ext cx="0" cy="0"/>
          <a:chOff x="0" y="0"/>
          <a:chExt cx="0" cy="0"/>
        </a:xfrm>
      </p:grpSpPr>
      <p:sp>
        <p:nvSpPr>
          <p:cNvPr id="842" name="Google Shape;842;p84"/>
          <p:cNvSpPr txBox="1"/>
          <p:nvPr>
            <p:ph type="ctrTitle"/>
          </p:nvPr>
        </p:nvSpPr>
        <p:spPr>
          <a:xfrm>
            <a:off x="468313" y="214742"/>
            <a:ext cx="8207400" cy="807300"/>
          </a:xfrm>
          <a:prstGeom prst="rect">
            <a:avLst/>
          </a:prstGeom>
          <a:noFill/>
          <a:ln>
            <a:noFill/>
          </a:ln>
        </p:spPr>
        <p:txBody>
          <a:bodyPr anchorCtr="0" anchor="t" bIns="0" lIns="0" spcFirstLastPara="1" rIns="0" wrap="square" tIns="0">
            <a:normAutofit/>
          </a:bodyPr>
          <a:lstStyle/>
          <a:p>
            <a:pPr indent="0" lvl="0" marL="0" rtl="0" algn="l">
              <a:lnSpc>
                <a:spcPct val="85000"/>
              </a:lnSpc>
              <a:spcBef>
                <a:spcPts val="0"/>
              </a:spcBef>
              <a:spcAft>
                <a:spcPts val="0"/>
              </a:spcAft>
              <a:buNone/>
            </a:pPr>
            <a:r>
              <a:rPr lang="nl"/>
              <a:t>Possible solutions</a:t>
            </a:r>
            <a:endParaRPr sz="1600"/>
          </a:p>
        </p:txBody>
      </p:sp>
      <p:sp>
        <p:nvSpPr>
          <p:cNvPr id="843" name="Google Shape;843;p84"/>
          <p:cNvSpPr txBox="1"/>
          <p:nvPr>
            <p:ph idx="1" type="body"/>
          </p:nvPr>
        </p:nvSpPr>
        <p:spPr>
          <a:xfrm>
            <a:off x="468325" y="754550"/>
            <a:ext cx="8207400" cy="3449700"/>
          </a:xfrm>
          <a:prstGeom prst="rect">
            <a:avLst/>
          </a:prstGeom>
          <a:noFill/>
          <a:ln>
            <a:noFill/>
          </a:ln>
        </p:spPr>
        <p:txBody>
          <a:bodyPr anchorCtr="0" anchor="t" bIns="0" lIns="0" spcFirstLastPara="1" rIns="0" wrap="square" tIns="0">
            <a:noAutofit/>
          </a:bodyPr>
          <a:lstStyle/>
          <a:p>
            <a:pPr indent="-342900" lvl="0" marL="457200" rtl="0" algn="l">
              <a:spcBef>
                <a:spcPts val="280"/>
              </a:spcBef>
              <a:spcAft>
                <a:spcPts val="0"/>
              </a:spcAft>
              <a:buClr>
                <a:srgbClr val="000000"/>
              </a:buClr>
              <a:buSzPts val="1800"/>
              <a:buChar char="●"/>
            </a:pPr>
            <a:r>
              <a:rPr b="0" lang="nl" sz="1800">
                <a:solidFill>
                  <a:srgbClr val="000000"/>
                </a:solidFill>
              </a:rPr>
              <a:t>Sharing one dataset (with personal data) is better than no sharing: </a:t>
            </a:r>
            <a:r>
              <a:rPr lang="nl" sz="1800">
                <a:solidFill>
                  <a:srgbClr val="000000"/>
                </a:solidFill>
              </a:rPr>
              <a:t>universities should pick one and start working on it</a:t>
            </a:r>
            <a:endParaRPr sz="1800">
              <a:solidFill>
                <a:srgbClr val="000000"/>
              </a:solidFill>
            </a:endParaRPr>
          </a:p>
          <a:p>
            <a:pPr indent="-342900" lvl="0" marL="457200" rtl="0" algn="l">
              <a:spcBef>
                <a:spcPts val="0"/>
              </a:spcBef>
              <a:spcAft>
                <a:spcPts val="0"/>
              </a:spcAft>
              <a:buClr>
                <a:srgbClr val="000000"/>
              </a:buClr>
              <a:buSzPts val="1800"/>
              <a:buChar char="●"/>
            </a:pPr>
            <a:r>
              <a:rPr b="0" lang="nl" sz="1800">
                <a:solidFill>
                  <a:srgbClr val="000000"/>
                </a:solidFill>
              </a:rPr>
              <a:t>Universities should </a:t>
            </a:r>
            <a:r>
              <a:rPr lang="nl" sz="1800">
                <a:solidFill>
                  <a:srgbClr val="000000"/>
                </a:solidFill>
              </a:rPr>
              <a:t>invest in research support services </a:t>
            </a:r>
            <a:r>
              <a:rPr b="0" lang="nl" sz="1800">
                <a:solidFill>
                  <a:srgbClr val="000000"/>
                </a:solidFill>
              </a:rPr>
              <a:t>for both data appraisal and practical help for data sharing/opening to junior researchers</a:t>
            </a:r>
            <a:endParaRPr b="0" sz="1800">
              <a:solidFill>
                <a:srgbClr val="000000"/>
              </a:solidFill>
            </a:endParaRPr>
          </a:p>
          <a:p>
            <a:pPr indent="-342900" lvl="0" marL="457200" rtl="0" algn="l">
              <a:spcBef>
                <a:spcPts val="0"/>
              </a:spcBef>
              <a:spcAft>
                <a:spcPts val="0"/>
              </a:spcAft>
              <a:buClr>
                <a:srgbClr val="000000"/>
              </a:buClr>
              <a:buSzPts val="1800"/>
              <a:buChar char="●"/>
            </a:pPr>
            <a:r>
              <a:rPr b="0" lang="nl" sz="1800">
                <a:solidFill>
                  <a:srgbClr val="000000"/>
                </a:solidFill>
              </a:rPr>
              <a:t>(Multi-site) </a:t>
            </a:r>
            <a:r>
              <a:rPr lang="nl" sz="1800">
                <a:solidFill>
                  <a:srgbClr val="000000"/>
                </a:solidFill>
              </a:rPr>
              <a:t>data collection </a:t>
            </a:r>
            <a:r>
              <a:rPr lang="nl" sz="1800">
                <a:solidFill>
                  <a:srgbClr val="000000"/>
                </a:solidFill>
              </a:rPr>
              <a:t>initiatives</a:t>
            </a:r>
            <a:r>
              <a:rPr lang="nl" sz="1800">
                <a:solidFill>
                  <a:srgbClr val="000000"/>
                </a:solidFill>
              </a:rPr>
              <a:t> </a:t>
            </a:r>
            <a:r>
              <a:rPr b="0" lang="nl" sz="1800">
                <a:solidFill>
                  <a:srgbClr val="000000"/>
                </a:solidFill>
              </a:rPr>
              <a:t>should be prioritised with data sharing at the core. We can learn from UK biobank, and standard data collection protocols could be added to each custom small datasets people collect</a:t>
            </a:r>
            <a:endParaRPr b="0" sz="1800">
              <a:solidFill>
                <a:srgbClr val="000000"/>
              </a:solidFill>
            </a:endParaRPr>
          </a:p>
          <a:p>
            <a:pPr indent="-342900" lvl="0" marL="457200" rtl="0" algn="l">
              <a:spcBef>
                <a:spcPts val="0"/>
              </a:spcBef>
              <a:spcAft>
                <a:spcPts val="0"/>
              </a:spcAft>
              <a:buClr>
                <a:srgbClr val="000000"/>
              </a:buClr>
              <a:buSzPts val="1800"/>
              <a:buChar char="●"/>
            </a:pPr>
            <a:r>
              <a:rPr lang="nl" sz="1800">
                <a:solidFill>
                  <a:srgbClr val="000000"/>
                </a:solidFill>
              </a:rPr>
              <a:t>We need more data(bio)banks </a:t>
            </a:r>
            <a:r>
              <a:rPr b="0" lang="nl" sz="1800">
                <a:solidFill>
                  <a:srgbClr val="000000"/>
                </a:solidFill>
              </a:rPr>
              <a:t>which can remove the burden from universities and researchers while ensuring highest standard of data protection (but well, who pays for these then? :) )  </a:t>
            </a:r>
            <a:endParaRPr b="0" sz="1800">
              <a:solidFill>
                <a:srgbClr val="000000"/>
              </a:solidFill>
            </a:endParaRPr>
          </a:p>
          <a:p>
            <a:pPr indent="0" lvl="0" marL="457200" rtl="0" algn="l">
              <a:spcBef>
                <a:spcPts val="280"/>
              </a:spcBef>
              <a:spcAft>
                <a:spcPts val="0"/>
              </a:spcAft>
              <a:buNone/>
            </a:pPr>
            <a:r>
              <a:t/>
            </a:r>
            <a:endParaRPr b="0" sz="1800">
              <a:solidFill>
                <a:srgbClr val="000000"/>
              </a:solidFill>
            </a:endParaRPr>
          </a:p>
        </p:txBody>
      </p:sp>
      <p:sp>
        <p:nvSpPr>
          <p:cNvPr id="844" name="Google Shape;844;p84"/>
          <p:cNvSpPr txBox="1"/>
          <p:nvPr>
            <p:ph idx="12" type="sldNum"/>
          </p:nvPr>
        </p:nvSpPr>
        <p:spPr>
          <a:xfrm>
            <a:off x="5056956" y="4296899"/>
            <a:ext cx="3619500" cy="109500"/>
          </a:xfrm>
          <a:prstGeom prst="rect">
            <a:avLst/>
          </a:prstGeom>
          <a:noFill/>
          <a:ln>
            <a:noFill/>
          </a:ln>
        </p:spPr>
        <p:txBody>
          <a:bodyPr anchorCtr="0" anchor="ctr" bIns="45700" lIns="91425" spcFirstLastPara="1" rIns="0" wrap="square" tIns="45700">
            <a:normAutofit fontScale="25000" lnSpcReduction="20000"/>
          </a:body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8" name="Shape 848"/>
        <p:cNvGrpSpPr/>
        <p:nvPr/>
      </p:nvGrpSpPr>
      <p:grpSpPr>
        <a:xfrm>
          <a:off x="0" y="0"/>
          <a:ext cx="0" cy="0"/>
          <a:chOff x="0" y="0"/>
          <a:chExt cx="0" cy="0"/>
        </a:xfrm>
      </p:grpSpPr>
      <p:sp>
        <p:nvSpPr>
          <p:cNvPr id="849" name="Google Shape;849;p85"/>
          <p:cNvSpPr txBox="1"/>
          <p:nvPr>
            <p:ph type="ctrTitle"/>
          </p:nvPr>
        </p:nvSpPr>
        <p:spPr>
          <a:xfrm>
            <a:off x="468313" y="214742"/>
            <a:ext cx="8207400" cy="807300"/>
          </a:xfrm>
          <a:prstGeom prst="rect">
            <a:avLst/>
          </a:prstGeom>
          <a:noFill/>
          <a:ln>
            <a:noFill/>
          </a:ln>
        </p:spPr>
        <p:txBody>
          <a:bodyPr anchorCtr="0" anchor="t" bIns="0" lIns="0" spcFirstLastPara="1" rIns="0" wrap="square" tIns="0">
            <a:normAutofit/>
          </a:bodyPr>
          <a:lstStyle/>
          <a:p>
            <a:pPr indent="0" lvl="0" marL="0" rtl="0" algn="l">
              <a:lnSpc>
                <a:spcPct val="85000"/>
              </a:lnSpc>
              <a:spcBef>
                <a:spcPts val="0"/>
              </a:spcBef>
              <a:spcAft>
                <a:spcPts val="0"/>
              </a:spcAft>
              <a:buNone/>
            </a:pPr>
            <a:r>
              <a:rPr lang="nl"/>
              <a:t>Take home messages</a:t>
            </a:r>
            <a:endParaRPr/>
          </a:p>
        </p:txBody>
      </p:sp>
      <p:sp>
        <p:nvSpPr>
          <p:cNvPr id="850" name="Google Shape;850;p85"/>
          <p:cNvSpPr txBox="1"/>
          <p:nvPr>
            <p:ph idx="1" type="body"/>
          </p:nvPr>
        </p:nvSpPr>
        <p:spPr>
          <a:xfrm>
            <a:off x="468325" y="754025"/>
            <a:ext cx="8207400" cy="3652500"/>
          </a:xfrm>
          <a:prstGeom prst="rect">
            <a:avLst/>
          </a:prstGeom>
          <a:noFill/>
          <a:ln>
            <a:noFill/>
          </a:ln>
        </p:spPr>
        <p:txBody>
          <a:bodyPr anchorCtr="0" anchor="t" bIns="0" lIns="0" spcFirstLastPara="1" rIns="0" wrap="square" tIns="0">
            <a:normAutofit fontScale="77500" lnSpcReduction="10000"/>
          </a:bodyPr>
          <a:lstStyle/>
          <a:p>
            <a:pPr indent="-346710" lvl="0" marL="457200" rtl="0" algn="l">
              <a:spcBef>
                <a:spcPts val="280"/>
              </a:spcBef>
              <a:spcAft>
                <a:spcPts val="0"/>
              </a:spcAft>
              <a:buClr>
                <a:srgbClr val="000000"/>
              </a:buClr>
              <a:buSzPct val="100000"/>
              <a:buAutoNum type="arabicPeriod"/>
            </a:pPr>
            <a:r>
              <a:rPr lang="nl" sz="2400">
                <a:solidFill>
                  <a:srgbClr val="000000"/>
                </a:solidFill>
              </a:rPr>
              <a:t>Not sharing research data</a:t>
            </a:r>
            <a:r>
              <a:rPr b="0" lang="nl" sz="2400">
                <a:solidFill>
                  <a:srgbClr val="000000"/>
                </a:solidFill>
              </a:rPr>
              <a:t> containing personal data is the easiest solution, but it is</a:t>
            </a:r>
            <a:r>
              <a:rPr lang="nl" sz="2400">
                <a:solidFill>
                  <a:srgbClr val="000000"/>
                </a:solidFill>
              </a:rPr>
              <a:t> against the transparency principle of research integrity</a:t>
            </a:r>
            <a:endParaRPr sz="2400">
              <a:solidFill>
                <a:srgbClr val="000000"/>
              </a:solidFill>
            </a:endParaRPr>
          </a:p>
          <a:p>
            <a:pPr indent="-346710" lvl="0" marL="457200" rtl="0" algn="l">
              <a:spcBef>
                <a:spcPts val="0"/>
              </a:spcBef>
              <a:spcAft>
                <a:spcPts val="0"/>
              </a:spcAft>
              <a:buClr>
                <a:srgbClr val="000000"/>
              </a:buClr>
              <a:buSzPct val="100000"/>
              <a:buAutoNum type="arabicPeriod"/>
            </a:pPr>
            <a:r>
              <a:rPr lang="nl" sz="2400">
                <a:solidFill>
                  <a:srgbClr val="000000"/>
                </a:solidFill>
              </a:rPr>
              <a:t>Protecting the subject should not come at the expenses of the transparency and reproducibility of research</a:t>
            </a:r>
            <a:r>
              <a:rPr b="0" lang="nl" sz="2400">
                <a:solidFill>
                  <a:srgbClr val="000000"/>
                </a:solidFill>
              </a:rPr>
              <a:t>, especially since we often protect study participants from close-to-impossible scenarios </a:t>
            </a:r>
            <a:endParaRPr b="0" sz="2400">
              <a:solidFill>
                <a:srgbClr val="000000"/>
              </a:solidFill>
            </a:endParaRPr>
          </a:p>
          <a:p>
            <a:pPr indent="-346710" lvl="0" marL="457200" rtl="0" algn="l">
              <a:spcBef>
                <a:spcPts val="0"/>
              </a:spcBef>
              <a:spcAft>
                <a:spcPts val="0"/>
              </a:spcAft>
              <a:buClr>
                <a:srgbClr val="000000"/>
              </a:buClr>
              <a:buSzPct val="100000"/>
              <a:buAutoNum type="arabicPeriod"/>
            </a:pPr>
            <a:r>
              <a:rPr b="0" lang="nl" sz="2400">
                <a:solidFill>
                  <a:srgbClr val="000000"/>
                </a:solidFill>
              </a:rPr>
              <a:t>Researchers, legal, ethics, and services teams must work on solving this together to</a:t>
            </a:r>
            <a:r>
              <a:rPr lang="nl" sz="2400">
                <a:solidFill>
                  <a:srgbClr val="000000"/>
                </a:solidFill>
              </a:rPr>
              <a:t> inform study participants of the risks of data reuse/sharing and understanding the importance of broad consent</a:t>
            </a:r>
            <a:endParaRPr sz="2400">
              <a:solidFill>
                <a:srgbClr val="000000"/>
              </a:solidFill>
            </a:endParaRPr>
          </a:p>
          <a:p>
            <a:pPr indent="-346710" lvl="0" marL="457200" rtl="0" algn="l">
              <a:spcBef>
                <a:spcPts val="0"/>
              </a:spcBef>
              <a:spcAft>
                <a:spcPts val="0"/>
              </a:spcAft>
              <a:buClr>
                <a:srgbClr val="000000"/>
              </a:buClr>
              <a:buSzPct val="100000"/>
              <a:buAutoNum type="arabicPeriod"/>
            </a:pPr>
            <a:r>
              <a:rPr b="0" lang="nl" sz="2400">
                <a:solidFill>
                  <a:srgbClr val="000000"/>
                </a:solidFill>
              </a:rPr>
              <a:t>Sharing everything costs: </a:t>
            </a:r>
            <a:r>
              <a:rPr lang="nl" sz="2400">
                <a:solidFill>
                  <a:srgbClr val="000000"/>
                </a:solidFill>
              </a:rPr>
              <a:t>Data appraisal, data collection initiatives, and data(bio)banks should be a priority of EU and national grant agencies</a:t>
            </a:r>
            <a:endParaRPr sz="2400">
              <a:solidFill>
                <a:srgbClr val="000000"/>
              </a:solidFill>
            </a:endParaRPr>
          </a:p>
        </p:txBody>
      </p:sp>
      <p:sp>
        <p:nvSpPr>
          <p:cNvPr id="851" name="Google Shape;851;p85"/>
          <p:cNvSpPr txBox="1"/>
          <p:nvPr>
            <p:ph idx="12" type="sldNum"/>
          </p:nvPr>
        </p:nvSpPr>
        <p:spPr>
          <a:xfrm>
            <a:off x="5056956" y="4296899"/>
            <a:ext cx="3619500" cy="109500"/>
          </a:xfrm>
          <a:prstGeom prst="rect">
            <a:avLst/>
          </a:prstGeom>
          <a:noFill/>
          <a:ln>
            <a:noFill/>
          </a:ln>
        </p:spPr>
        <p:txBody>
          <a:bodyPr anchorCtr="0" anchor="ctr" bIns="45700" lIns="91425" spcFirstLastPara="1" rIns="0" wrap="square" tIns="45700">
            <a:normAutofit fontScale="25000" lnSpcReduction="20000"/>
          </a:bodyPr>
          <a:lstStyle/>
          <a:p>
            <a:pPr indent="0" lvl="0" marL="0" rtl="0" algn="r">
              <a:spcBef>
                <a:spcPts val="0"/>
              </a:spcBef>
              <a:spcAft>
                <a:spcPts val="0"/>
              </a:spcAft>
              <a:buClr>
                <a:srgbClr val="000000"/>
              </a:buClr>
              <a:buFont typeface="Arial"/>
              <a:buNone/>
            </a:pPr>
            <a:fld id="{00000000-1234-1234-1234-123412341234}" type="slidenum">
              <a:rPr lang="nl"/>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45"/>
          <p:cNvSpPr txBox="1"/>
          <p:nvPr>
            <p:ph type="title"/>
          </p:nvPr>
        </p:nvSpPr>
        <p:spPr>
          <a:xfrm>
            <a:off x="430800" y="1889700"/>
            <a:ext cx="8282400" cy="15165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nl"/>
              <a:t>Data sharing in practice: g</a:t>
            </a:r>
            <a:r>
              <a:rPr lang="nl"/>
              <a:t>etting started</a:t>
            </a:r>
            <a:endParaRPr/>
          </a:p>
        </p:txBody>
      </p:sp>
      <p:sp>
        <p:nvSpPr>
          <p:cNvPr id="235" name="Google Shape;235;p45"/>
          <p:cNvSpPr txBox="1"/>
          <p:nvPr/>
        </p:nvSpPr>
        <p:spPr>
          <a:xfrm>
            <a:off x="2572950" y="3692775"/>
            <a:ext cx="39981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nl">
                <a:latin typeface="Source Code Pro"/>
                <a:ea typeface="Source Code Pro"/>
                <a:cs typeface="Source Code Pro"/>
                <a:sym typeface="Source Code Pro"/>
              </a:rPr>
              <a:t>Dorien Huijser</a:t>
            </a:r>
            <a:endParaRPr b="1">
              <a:latin typeface="Source Code Pro"/>
              <a:ea typeface="Source Code Pro"/>
              <a:cs typeface="Source Code Pro"/>
              <a:sym typeface="Source Code Pro"/>
            </a:endParaRPr>
          </a:p>
          <a:p>
            <a:pPr indent="0" lvl="0" marL="0" rtl="0" algn="ctr">
              <a:spcBef>
                <a:spcPts val="0"/>
              </a:spcBef>
              <a:spcAft>
                <a:spcPts val="0"/>
              </a:spcAft>
              <a:buNone/>
            </a:pPr>
            <a:r>
              <a:rPr lang="nl">
                <a:latin typeface="Source Code Pro"/>
                <a:ea typeface="Source Code Pro"/>
                <a:cs typeface="Source Code Pro"/>
                <a:sym typeface="Source Code Pro"/>
              </a:rPr>
              <a:t>Research data manager</a:t>
            </a:r>
            <a:endParaRPr>
              <a:latin typeface="Source Code Pro"/>
              <a:ea typeface="Source Code Pro"/>
              <a:cs typeface="Source Code Pro"/>
              <a:sym typeface="Source Code Pro"/>
            </a:endParaRPr>
          </a:p>
          <a:p>
            <a:pPr indent="0" lvl="0" marL="0" rtl="0" algn="ctr">
              <a:spcBef>
                <a:spcPts val="0"/>
              </a:spcBef>
              <a:spcAft>
                <a:spcPts val="0"/>
              </a:spcAft>
              <a:buNone/>
            </a:pPr>
            <a:r>
              <a:rPr lang="nl">
                <a:latin typeface="Source Code Pro"/>
                <a:ea typeface="Source Code Pro"/>
                <a:cs typeface="Source Code Pro"/>
                <a:sym typeface="Source Code Pro"/>
              </a:rPr>
              <a:t>Utrecht University Library</a:t>
            </a:r>
            <a:endParaRPr>
              <a:latin typeface="Source Code Pro"/>
              <a:ea typeface="Source Code Pro"/>
              <a:cs typeface="Source Code Pro"/>
              <a:sym typeface="Source Code Pro"/>
            </a:endParaRPr>
          </a:p>
          <a:p>
            <a:pPr indent="0" lvl="0" marL="0" rtl="0" algn="ctr">
              <a:spcBef>
                <a:spcPts val="0"/>
              </a:spcBef>
              <a:spcAft>
                <a:spcPts val="0"/>
              </a:spcAft>
              <a:buNone/>
            </a:pPr>
            <a:r>
              <a:rPr lang="nl">
                <a:latin typeface="Source Code Pro"/>
                <a:ea typeface="Source Code Pro"/>
                <a:cs typeface="Source Code Pro"/>
                <a:sym typeface="Source Code Pro"/>
              </a:rPr>
              <a:t>The Netherlands</a:t>
            </a:r>
            <a:endParaRPr>
              <a:latin typeface="Source Code Pro"/>
              <a:ea typeface="Source Code Pro"/>
              <a:cs typeface="Source Code Pro"/>
              <a:sym typeface="Source Code Pro"/>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46"/>
          <p:cNvSpPr txBox="1"/>
          <p:nvPr/>
        </p:nvSpPr>
        <p:spPr>
          <a:xfrm>
            <a:off x="3615375" y="2304525"/>
            <a:ext cx="25119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nl"/>
              <a:t>EXECUTE</a:t>
            </a:r>
            <a:endParaRPr b="1"/>
          </a:p>
          <a:p>
            <a:pPr indent="-317500" lvl="0" marL="457200" rtl="0" algn="l">
              <a:spcBef>
                <a:spcPts val="0"/>
              </a:spcBef>
              <a:spcAft>
                <a:spcPts val="0"/>
              </a:spcAft>
              <a:buSzPts val="1400"/>
              <a:buChar char="●"/>
            </a:pPr>
            <a:r>
              <a:rPr lang="nl"/>
              <a:t>Secure </a:t>
            </a:r>
            <a:r>
              <a:rPr lang="nl"/>
              <a:t>tooling</a:t>
            </a:r>
            <a:endParaRPr/>
          </a:p>
          <a:p>
            <a:pPr indent="-317500" lvl="0" marL="457200" rtl="0" algn="l">
              <a:spcBef>
                <a:spcPts val="0"/>
              </a:spcBef>
              <a:spcAft>
                <a:spcPts val="0"/>
              </a:spcAft>
              <a:buSzPts val="1400"/>
              <a:buChar char="●"/>
            </a:pPr>
            <a:r>
              <a:rPr lang="nl"/>
              <a:t>Best practices</a:t>
            </a:r>
            <a:endParaRPr/>
          </a:p>
          <a:p>
            <a:pPr indent="-317500" lvl="0" marL="457200" rtl="0" algn="l">
              <a:spcBef>
                <a:spcPts val="0"/>
              </a:spcBef>
              <a:spcAft>
                <a:spcPts val="0"/>
              </a:spcAft>
              <a:buSzPts val="1400"/>
              <a:buChar char="●"/>
            </a:pPr>
            <a:r>
              <a:rPr lang="nl"/>
              <a:t>Agreements</a:t>
            </a:r>
            <a:endParaRPr/>
          </a:p>
        </p:txBody>
      </p:sp>
      <p:sp>
        <p:nvSpPr>
          <p:cNvPr id="241" name="Google Shape;241;p46"/>
          <p:cNvSpPr txBox="1"/>
          <p:nvPr/>
        </p:nvSpPr>
        <p:spPr>
          <a:xfrm>
            <a:off x="1103325" y="2304525"/>
            <a:ext cx="2511900" cy="1262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nl"/>
              <a:t>PLAN</a:t>
            </a:r>
            <a:endParaRPr b="1"/>
          </a:p>
          <a:p>
            <a:pPr indent="-317500" lvl="0" marL="457200" rtl="0" algn="l">
              <a:spcBef>
                <a:spcPts val="0"/>
              </a:spcBef>
              <a:spcAft>
                <a:spcPts val="0"/>
              </a:spcAft>
              <a:buSzPts val="1400"/>
              <a:buChar char="●"/>
            </a:pPr>
            <a:r>
              <a:rPr lang="nl"/>
              <a:t>Ethics approval</a:t>
            </a:r>
            <a:endParaRPr/>
          </a:p>
          <a:p>
            <a:pPr indent="-317500" lvl="0" marL="457200" rtl="0" algn="l">
              <a:spcBef>
                <a:spcPts val="0"/>
              </a:spcBef>
              <a:spcAft>
                <a:spcPts val="0"/>
              </a:spcAft>
              <a:buSzPts val="1400"/>
              <a:buChar char="●"/>
            </a:pPr>
            <a:r>
              <a:rPr lang="nl"/>
              <a:t>Data Management Plan</a:t>
            </a:r>
            <a:endParaRPr/>
          </a:p>
          <a:p>
            <a:pPr indent="-317500" lvl="0" marL="457200" rtl="0" algn="l">
              <a:spcBef>
                <a:spcPts val="0"/>
              </a:spcBef>
              <a:spcAft>
                <a:spcPts val="0"/>
              </a:spcAft>
              <a:buSzPts val="1400"/>
              <a:buChar char="●"/>
            </a:pPr>
            <a:r>
              <a:rPr lang="nl"/>
              <a:t>Information letter &amp; consent form</a:t>
            </a:r>
            <a:endParaRPr/>
          </a:p>
        </p:txBody>
      </p:sp>
      <p:sp>
        <p:nvSpPr>
          <p:cNvPr id="242" name="Google Shape;242;p46"/>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nl"/>
              <a:t>Step-by-step approach</a:t>
            </a:r>
            <a:endParaRPr/>
          </a:p>
        </p:txBody>
      </p:sp>
      <p:pic>
        <p:nvPicPr>
          <p:cNvPr id="243" name="Google Shape;243;p46"/>
          <p:cNvPicPr preferRelativeResize="0"/>
          <p:nvPr/>
        </p:nvPicPr>
        <p:blipFill>
          <a:blip r:embed="rId3">
            <a:alphaModFix/>
          </a:blip>
          <a:stretch>
            <a:fillRect/>
          </a:stretch>
        </p:blipFill>
        <p:spPr>
          <a:xfrm>
            <a:off x="1103325" y="1369450"/>
            <a:ext cx="867975" cy="867975"/>
          </a:xfrm>
          <a:prstGeom prst="rect">
            <a:avLst/>
          </a:prstGeom>
          <a:noFill/>
          <a:ln>
            <a:noFill/>
          </a:ln>
        </p:spPr>
      </p:pic>
      <p:pic>
        <p:nvPicPr>
          <p:cNvPr id="244" name="Google Shape;244;p46"/>
          <p:cNvPicPr preferRelativeResize="0"/>
          <p:nvPr/>
        </p:nvPicPr>
        <p:blipFill>
          <a:blip r:embed="rId4">
            <a:alphaModFix/>
          </a:blip>
          <a:stretch>
            <a:fillRect/>
          </a:stretch>
        </p:blipFill>
        <p:spPr>
          <a:xfrm>
            <a:off x="6127425" y="1369450"/>
            <a:ext cx="867975" cy="867975"/>
          </a:xfrm>
          <a:prstGeom prst="rect">
            <a:avLst/>
          </a:prstGeom>
          <a:noFill/>
          <a:ln>
            <a:noFill/>
          </a:ln>
        </p:spPr>
      </p:pic>
      <p:pic>
        <p:nvPicPr>
          <p:cNvPr id="245" name="Google Shape;245;p46"/>
          <p:cNvPicPr preferRelativeResize="0"/>
          <p:nvPr/>
        </p:nvPicPr>
        <p:blipFill>
          <a:blip r:embed="rId5">
            <a:alphaModFix/>
          </a:blip>
          <a:stretch>
            <a:fillRect/>
          </a:stretch>
        </p:blipFill>
        <p:spPr>
          <a:xfrm>
            <a:off x="3615363" y="1369450"/>
            <a:ext cx="867975" cy="867975"/>
          </a:xfrm>
          <a:prstGeom prst="rect">
            <a:avLst/>
          </a:prstGeom>
          <a:noFill/>
          <a:ln>
            <a:noFill/>
          </a:ln>
        </p:spPr>
      </p:pic>
      <p:sp>
        <p:nvSpPr>
          <p:cNvPr id="246" name="Google Shape;246;p46"/>
          <p:cNvSpPr txBox="1"/>
          <p:nvPr/>
        </p:nvSpPr>
        <p:spPr>
          <a:xfrm>
            <a:off x="6127425" y="2304525"/>
            <a:ext cx="25119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nl"/>
              <a:t>ARCHIVE &amp; SHARE</a:t>
            </a:r>
            <a:endParaRPr b="1"/>
          </a:p>
          <a:p>
            <a:pPr indent="-317500" lvl="0" marL="457200" rtl="0" algn="l">
              <a:spcBef>
                <a:spcPts val="0"/>
              </a:spcBef>
              <a:spcAft>
                <a:spcPts val="0"/>
              </a:spcAft>
              <a:buSzPts val="1400"/>
              <a:buChar char="●"/>
            </a:pPr>
            <a:r>
              <a:rPr lang="nl"/>
              <a:t>FAIR</a:t>
            </a:r>
            <a:endParaRPr/>
          </a:p>
          <a:p>
            <a:pPr indent="-317500" lvl="0" marL="457200" rtl="0" algn="l">
              <a:spcBef>
                <a:spcPts val="0"/>
              </a:spcBef>
              <a:spcAft>
                <a:spcPts val="0"/>
              </a:spcAft>
              <a:buSzPts val="1400"/>
              <a:buChar char="●"/>
            </a:pPr>
            <a:r>
              <a:rPr lang="nl"/>
              <a:t>Anonymous vs. personal data sharing</a:t>
            </a:r>
            <a:endParaRPr/>
          </a:p>
        </p:txBody>
      </p:sp>
      <p:sp>
        <p:nvSpPr>
          <p:cNvPr id="247" name="Google Shape;247;p46"/>
          <p:cNvSpPr/>
          <p:nvPr/>
        </p:nvSpPr>
        <p:spPr>
          <a:xfrm>
            <a:off x="851025" y="3887125"/>
            <a:ext cx="7788300" cy="354000"/>
          </a:xfrm>
          <a:prstGeom prst="bracePair">
            <a:avLst/>
          </a:prstGeom>
          <a:solidFill>
            <a:srgbClr val="77AEB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nl"/>
              <a:t>Consult with your data steward / privacy officer for recommended tools &amp; procedures</a:t>
            </a:r>
            <a:endParaRPr b="1"/>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4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4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4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47"/>
          <p:cNvSpPr txBox="1"/>
          <p:nvPr/>
        </p:nvSpPr>
        <p:spPr>
          <a:xfrm>
            <a:off x="2504175" y="2304525"/>
            <a:ext cx="2048100" cy="1985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nl" sz="1300"/>
              <a:t>What to share?</a:t>
            </a:r>
            <a:endParaRPr b="1" sz="1300"/>
          </a:p>
          <a:p>
            <a:pPr indent="-311150" lvl="0" marL="457200" rtl="0" algn="l">
              <a:spcBef>
                <a:spcPts val="0"/>
              </a:spcBef>
              <a:spcAft>
                <a:spcPts val="0"/>
              </a:spcAft>
              <a:buClr>
                <a:schemeClr val="dk2"/>
              </a:buClr>
              <a:buSzPts val="1300"/>
              <a:buChar char="●"/>
            </a:pPr>
            <a:r>
              <a:rPr lang="nl" sz="1300">
                <a:solidFill>
                  <a:schemeClr val="dk2"/>
                </a:solidFill>
              </a:rPr>
              <a:t>If personal data: Anonymisation plan or informed consent for data sharing</a:t>
            </a:r>
            <a:endParaRPr sz="1300">
              <a:solidFill>
                <a:schemeClr val="dk2"/>
              </a:solidFill>
            </a:endParaRPr>
          </a:p>
          <a:p>
            <a:pPr indent="-311150" lvl="0" marL="457200" rtl="0" algn="l">
              <a:spcBef>
                <a:spcPts val="0"/>
              </a:spcBef>
              <a:spcAft>
                <a:spcPts val="0"/>
              </a:spcAft>
              <a:buClr>
                <a:schemeClr val="dk2"/>
              </a:buClr>
              <a:buSzPts val="1300"/>
              <a:buChar char="●"/>
            </a:pPr>
            <a:r>
              <a:rPr lang="nl" sz="1300">
                <a:solidFill>
                  <a:schemeClr val="dk2"/>
                </a:solidFill>
              </a:rPr>
              <a:t>Type &amp; size</a:t>
            </a:r>
            <a:endParaRPr sz="1300">
              <a:solidFill>
                <a:schemeClr val="dk2"/>
              </a:solidFill>
            </a:endParaRPr>
          </a:p>
          <a:p>
            <a:pPr indent="-311150" lvl="0" marL="457200" rtl="0" algn="l">
              <a:spcBef>
                <a:spcPts val="0"/>
              </a:spcBef>
              <a:spcAft>
                <a:spcPts val="0"/>
              </a:spcAft>
              <a:buClr>
                <a:schemeClr val="dk2"/>
              </a:buClr>
              <a:buSzPts val="1300"/>
              <a:buChar char="●"/>
            </a:pPr>
            <a:r>
              <a:rPr lang="nl" sz="1300">
                <a:solidFill>
                  <a:schemeClr val="dk2"/>
                </a:solidFill>
              </a:rPr>
              <a:t>Underlying a paper vs. entire project</a:t>
            </a:r>
            <a:endParaRPr sz="1300"/>
          </a:p>
        </p:txBody>
      </p:sp>
      <p:sp>
        <p:nvSpPr>
          <p:cNvPr id="253" name="Google Shape;253;p47"/>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nl"/>
              <a:t>PLAN: </a:t>
            </a:r>
            <a:r>
              <a:rPr lang="nl"/>
              <a:t>Data management + privacy + ethics</a:t>
            </a:r>
            <a:endParaRPr/>
          </a:p>
        </p:txBody>
      </p:sp>
      <p:sp>
        <p:nvSpPr>
          <p:cNvPr id="254" name="Google Shape;254;p47"/>
          <p:cNvSpPr txBox="1"/>
          <p:nvPr/>
        </p:nvSpPr>
        <p:spPr>
          <a:xfrm>
            <a:off x="6652825" y="2304525"/>
            <a:ext cx="2048100" cy="1185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nl" sz="1300"/>
              <a:t>Responsibility + costs</a:t>
            </a:r>
            <a:endParaRPr b="1" sz="1300"/>
          </a:p>
          <a:p>
            <a:pPr indent="-311150" lvl="0" marL="457200" rtl="0" algn="l">
              <a:spcBef>
                <a:spcPts val="0"/>
              </a:spcBef>
              <a:spcAft>
                <a:spcPts val="0"/>
              </a:spcAft>
              <a:buSzPts val="1300"/>
              <a:buChar char="●"/>
            </a:pPr>
            <a:r>
              <a:rPr lang="nl" sz="1300"/>
              <a:t>Taking care of data requests</a:t>
            </a:r>
            <a:endParaRPr sz="1300"/>
          </a:p>
          <a:p>
            <a:pPr indent="-311150" lvl="0" marL="457200" rtl="0" algn="l">
              <a:spcBef>
                <a:spcPts val="0"/>
              </a:spcBef>
              <a:spcAft>
                <a:spcPts val="0"/>
              </a:spcAft>
              <a:buSzPts val="1300"/>
              <a:buChar char="●"/>
            </a:pPr>
            <a:r>
              <a:rPr lang="nl" sz="1300"/>
              <a:t>Incidental findings</a:t>
            </a:r>
            <a:endParaRPr sz="1300"/>
          </a:p>
          <a:p>
            <a:pPr indent="-311150" lvl="0" marL="457200" rtl="0" algn="l">
              <a:spcBef>
                <a:spcPts val="0"/>
              </a:spcBef>
              <a:spcAft>
                <a:spcPts val="0"/>
              </a:spcAft>
              <a:buSzPts val="1300"/>
              <a:buChar char="●"/>
            </a:pPr>
            <a:r>
              <a:rPr lang="nl" sz="1300"/>
              <a:t>Costs</a:t>
            </a:r>
            <a:endParaRPr sz="1300"/>
          </a:p>
        </p:txBody>
      </p:sp>
      <p:sp>
        <p:nvSpPr>
          <p:cNvPr id="255" name="Google Shape;255;p47"/>
          <p:cNvSpPr/>
          <p:nvPr/>
        </p:nvSpPr>
        <p:spPr>
          <a:xfrm>
            <a:off x="851025" y="4496725"/>
            <a:ext cx="7788300" cy="354000"/>
          </a:xfrm>
          <a:prstGeom prst="bracePair">
            <a:avLst/>
          </a:prstGeom>
          <a:solidFill>
            <a:srgbClr val="77AEB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nl"/>
              <a:t>Include in ethics application, data management plan &amp; participant information letter</a:t>
            </a:r>
            <a:endParaRPr b="1"/>
          </a:p>
        </p:txBody>
      </p:sp>
      <p:sp>
        <p:nvSpPr>
          <p:cNvPr id="256" name="Google Shape;256;p47"/>
          <p:cNvSpPr txBox="1"/>
          <p:nvPr/>
        </p:nvSpPr>
        <p:spPr>
          <a:xfrm>
            <a:off x="4604725" y="2304525"/>
            <a:ext cx="2048100" cy="1985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nl" sz="1300"/>
              <a:t>Restrictions?</a:t>
            </a:r>
            <a:endParaRPr b="1" sz="1300"/>
          </a:p>
          <a:p>
            <a:pPr indent="-311150" lvl="0" marL="457200" rtl="0" algn="l">
              <a:spcBef>
                <a:spcPts val="0"/>
              </a:spcBef>
              <a:spcAft>
                <a:spcPts val="0"/>
              </a:spcAft>
              <a:buClr>
                <a:schemeClr val="dk2"/>
              </a:buClr>
              <a:buSzPts val="1300"/>
              <a:buChar char="●"/>
            </a:pPr>
            <a:r>
              <a:rPr lang="nl" sz="1300" u="sng">
                <a:solidFill>
                  <a:schemeClr val="dk2"/>
                </a:solidFill>
              </a:rPr>
              <a:t>Purposes</a:t>
            </a:r>
            <a:r>
              <a:rPr lang="nl" sz="1300">
                <a:solidFill>
                  <a:schemeClr val="dk2"/>
                </a:solidFill>
              </a:rPr>
              <a:t> - validation, new questions, etc.</a:t>
            </a:r>
            <a:endParaRPr sz="1300">
              <a:solidFill>
                <a:schemeClr val="dk2"/>
              </a:solidFill>
            </a:endParaRPr>
          </a:p>
          <a:p>
            <a:pPr indent="-311150" lvl="0" marL="457200" rtl="0" algn="l">
              <a:spcBef>
                <a:spcPts val="0"/>
              </a:spcBef>
              <a:spcAft>
                <a:spcPts val="0"/>
              </a:spcAft>
              <a:buClr>
                <a:schemeClr val="dk2"/>
              </a:buClr>
              <a:buSzPts val="1300"/>
              <a:buChar char="●"/>
            </a:pPr>
            <a:r>
              <a:rPr lang="nl" sz="1300" u="sng">
                <a:solidFill>
                  <a:schemeClr val="dk2"/>
                </a:solidFill>
              </a:rPr>
              <a:t>Audience</a:t>
            </a:r>
            <a:r>
              <a:rPr lang="nl" sz="1300">
                <a:solidFill>
                  <a:schemeClr val="dk2"/>
                </a:solidFill>
              </a:rPr>
              <a:t> - team, all researchers, public?</a:t>
            </a:r>
            <a:endParaRPr sz="1300">
              <a:solidFill>
                <a:schemeClr val="dk2"/>
              </a:solidFill>
            </a:endParaRPr>
          </a:p>
          <a:p>
            <a:pPr indent="-311150" lvl="0" marL="457200" rtl="0" algn="l">
              <a:spcBef>
                <a:spcPts val="0"/>
              </a:spcBef>
              <a:spcAft>
                <a:spcPts val="0"/>
              </a:spcAft>
              <a:buClr>
                <a:schemeClr val="dk2"/>
              </a:buClr>
              <a:buSzPts val="1300"/>
              <a:buChar char="●"/>
            </a:pPr>
            <a:r>
              <a:rPr lang="nl" sz="1300" u="sng">
                <a:solidFill>
                  <a:schemeClr val="dk2"/>
                </a:solidFill>
              </a:rPr>
              <a:t>Time</a:t>
            </a:r>
            <a:r>
              <a:rPr lang="nl" sz="1300">
                <a:solidFill>
                  <a:schemeClr val="dk2"/>
                </a:solidFill>
              </a:rPr>
              <a:t> (embargo)</a:t>
            </a:r>
            <a:endParaRPr sz="1300">
              <a:solidFill>
                <a:schemeClr val="dk2"/>
              </a:solidFill>
            </a:endParaRPr>
          </a:p>
          <a:p>
            <a:pPr indent="-311150" lvl="0" marL="457200" rtl="0" algn="l">
              <a:spcBef>
                <a:spcPts val="0"/>
              </a:spcBef>
              <a:spcAft>
                <a:spcPts val="0"/>
              </a:spcAft>
              <a:buClr>
                <a:schemeClr val="dk2"/>
              </a:buClr>
              <a:buSzPts val="1300"/>
              <a:buChar char="●"/>
            </a:pPr>
            <a:r>
              <a:rPr lang="nl" sz="1300">
                <a:solidFill>
                  <a:schemeClr val="dk2"/>
                </a:solidFill>
              </a:rPr>
              <a:t>Agreements?</a:t>
            </a:r>
            <a:endParaRPr sz="1300"/>
          </a:p>
        </p:txBody>
      </p:sp>
      <p:pic>
        <p:nvPicPr>
          <p:cNvPr id="257" name="Google Shape;257;p47"/>
          <p:cNvPicPr preferRelativeResize="0"/>
          <p:nvPr/>
        </p:nvPicPr>
        <p:blipFill>
          <a:blip r:embed="rId3">
            <a:alphaModFix/>
          </a:blip>
          <a:stretch>
            <a:fillRect/>
          </a:stretch>
        </p:blipFill>
        <p:spPr>
          <a:xfrm>
            <a:off x="7093588" y="1436550"/>
            <a:ext cx="867975" cy="867975"/>
          </a:xfrm>
          <a:prstGeom prst="rect">
            <a:avLst/>
          </a:prstGeom>
          <a:noFill/>
          <a:ln>
            <a:noFill/>
          </a:ln>
        </p:spPr>
      </p:pic>
      <p:pic>
        <p:nvPicPr>
          <p:cNvPr id="258" name="Google Shape;258;p47"/>
          <p:cNvPicPr preferRelativeResize="0"/>
          <p:nvPr/>
        </p:nvPicPr>
        <p:blipFill>
          <a:blip r:embed="rId4">
            <a:alphaModFix/>
          </a:blip>
          <a:stretch>
            <a:fillRect/>
          </a:stretch>
        </p:blipFill>
        <p:spPr>
          <a:xfrm>
            <a:off x="851025" y="1436545"/>
            <a:ext cx="867975" cy="867975"/>
          </a:xfrm>
          <a:prstGeom prst="rect">
            <a:avLst/>
          </a:prstGeom>
          <a:noFill/>
          <a:ln>
            <a:noFill/>
          </a:ln>
        </p:spPr>
      </p:pic>
      <p:sp>
        <p:nvSpPr>
          <p:cNvPr id="259" name="Google Shape;259;p47"/>
          <p:cNvSpPr txBox="1"/>
          <p:nvPr/>
        </p:nvSpPr>
        <p:spPr>
          <a:xfrm>
            <a:off x="456075" y="2273625"/>
            <a:ext cx="2048100" cy="1385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nl" sz="1300"/>
              <a:t>What to collect?</a:t>
            </a:r>
            <a:endParaRPr b="1" sz="1300"/>
          </a:p>
          <a:p>
            <a:pPr indent="0" lvl="0" marL="0" rtl="0" algn="l">
              <a:spcBef>
                <a:spcPts val="0"/>
              </a:spcBef>
              <a:spcAft>
                <a:spcPts val="0"/>
              </a:spcAft>
              <a:buNone/>
            </a:pPr>
            <a:r>
              <a:rPr lang="nl" sz="1300">
                <a:solidFill>
                  <a:schemeClr val="dk2"/>
                </a:solidFill>
              </a:rPr>
              <a:t>If personal data: </a:t>
            </a:r>
            <a:r>
              <a:rPr lang="nl" sz="1300" u="sng">
                <a:solidFill>
                  <a:schemeClr val="dk2"/>
                </a:solidFill>
              </a:rPr>
              <a:t>Minimise</a:t>
            </a:r>
            <a:endParaRPr sz="1300">
              <a:solidFill>
                <a:schemeClr val="dk2"/>
              </a:solidFill>
            </a:endParaRPr>
          </a:p>
          <a:p>
            <a:pPr indent="0" lvl="0" marL="0" rtl="0" algn="l">
              <a:spcBef>
                <a:spcPts val="0"/>
              </a:spcBef>
              <a:spcAft>
                <a:spcPts val="0"/>
              </a:spcAft>
              <a:buNone/>
            </a:pPr>
            <a:r>
              <a:rPr lang="nl" sz="1300" u="sng">
                <a:solidFill>
                  <a:schemeClr val="dk2"/>
                </a:solidFill>
              </a:rPr>
              <a:t>Explicit</a:t>
            </a:r>
            <a:r>
              <a:rPr lang="nl" sz="1300">
                <a:solidFill>
                  <a:schemeClr val="dk2"/>
                </a:solidFill>
              </a:rPr>
              <a:t> purpose (e.g., research question or exploratory) </a:t>
            </a:r>
            <a:endParaRPr sz="1300"/>
          </a:p>
        </p:txBody>
      </p:sp>
      <p:pic>
        <p:nvPicPr>
          <p:cNvPr id="260" name="Google Shape;260;p47"/>
          <p:cNvPicPr preferRelativeResize="0"/>
          <p:nvPr/>
        </p:nvPicPr>
        <p:blipFill>
          <a:blip r:embed="rId5">
            <a:alphaModFix/>
          </a:blip>
          <a:stretch>
            <a:fillRect/>
          </a:stretch>
        </p:blipFill>
        <p:spPr>
          <a:xfrm>
            <a:off x="2729550" y="1405645"/>
            <a:ext cx="867975" cy="867975"/>
          </a:xfrm>
          <a:prstGeom prst="rect">
            <a:avLst/>
          </a:prstGeom>
          <a:noFill/>
          <a:ln>
            <a:noFill/>
          </a:ln>
        </p:spPr>
      </p:pic>
      <p:pic>
        <p:nvPicPr>
          <p:cNvPr id="261" name="Google Shape;261;p47"/>
          <p:cNvPicPr preferRelativeResize="0"/>
          <p:nvPr/>
        </p:nvPicPr>
        <p:blipFill>
          <a:blip r:embed="rId6">
            <a:alphaModFix/>
          </a:blip>
          <a:stretch>
            <a:fillRect/>
          </a:stretch>
        </p:blipFill>
        <p:spPr>
          <a:xfrm>
            <a:off x="3266225" y="1484519"/>
            <a:ext cx="772038" cy="772038"/>
          </a:xfrm>
          <a:prstGeom prst="rect">
            <a:avLst/>
          </a:prstGeom>
          <a:noFill/>
          <a:ln>
            <a:noFill/>
          </a:ln>
        </p:spPr>
      </p:pic>
      <p:pic>
        <p:nvPicPr>
          <p:cNvPr id="262" name="Google Shape;262;p47"/>
          <p:cNvPicPr preferRelativeResize="0"/>
          <p:nvPr/>
        </p:nvPicPr>
        <p:blipFill>
          <a:blip r:embed="rId7">
            <a:alphaModFix/>
          </a:blip>
          <a:stretch>
            <a:fillRect/>
          </a:stretch>
        </p:blipFill>
        <p:spPr>
          <a:xfrm>
            <a:off x="4911563" y="1436550"/>
            <a:ext cx="867975" cy="8679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5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6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5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5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5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48"/>
          <p:cNvSpPr txBox="1"/>
          <p:nvPr/>
        </p:nvSpPr>
        <p:spPr>
          <a:xfrm>
            <a:off x="2936100" y="4568850"/>
            <a:ext cx="5896200" cy="3441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nl" sz="900" u="sng">
                <a:solidFill>
                  <a:schemeClr val="hlink"/>
                </a:solidFill>
                <a:hlinkClick r:id="rId3"/>
              </a:rPr>
              <a:t>Abramian &amp; Eklund</a:t>
            </a:r>
            <a:r>
              <a:rPr lang="nl" sz="900">
                <a:solidFill>
                  <a:schemeClr val="dk1"/>
                </a:solidFill>
              </a:rPr>
              <a:t> </a:t>
            </a:r>
            <a:r>
              <a:rPr lang="nl" sz="900">
                <a:solidFill>
                  <a:schemeClr val="dk2"/>
                </a:solidFill>
              </a:rPr>
              <a:t>(2018), </a:t>
            </a:r>
            <a:r>
              <a:rPr lang="nl" sz="900" u="sng">
                <a:solidFill>
                  <a:schemeClr val="hlink"/>
                </a:solidFill>
                <a:hlinkClick r:id="rId4"/>
              </a:rPr>
              <a:t>Ravindra &amp; Grama</a:t>
            </a:r>
            <a:r>
              <a:rPr lang="nl" sz="900">
                <a:solidFill>
                  <a:schemeClr val="dk2"/>
                </a:solidFill>
              </a:rPr>
              <a:t> (2019),</a:t>
            </a:r>
            <a:r>
              <a:rPr i="1" lang="nl" sz="900">
                <a:solidFill>
                  <a:schemeClr val="dk2"/>
                </a:solidFill>
              </a:rPr>
              <a:t> </a:t>
            </a:r>
            <a:r>
              <a:rPr lang="nl" sz="900" u="sng">
                <a:solidFill>
                  <a:schemeClr val="hlink"/>
                </a:solidFill>
                <a:hlinkClick r:id="rId5"/>
              </a:rPr>
              <a:t>Peng et al</a:t>
            </a:r>
            <a:r>
              <a:rPr lang="nl" sz="900">
                <a:solidFill>
                  <a:schemeClr val="dk2"/>
                </a:solidFill>
              </a:rPr>
              <a:t>. (2019), </a:t>
            </a:r>
            <a:r>
              <a:rPr lang="nl" sz="900" u="sng">
                <a:solidFill>
                  <a:schemeClr val="hlink"/>
                </a:solidFill>
                <a:hlinkClick r:id="rId6"/>
              </a:rPr>
              <a:t>Finn et al</a:t>
            </a:r>
            <a:r>
              <a:rPr lang="nl" sz="900">
                <a:solidFill>
                  <a:schemeClr val="dk2"/>
                </a:solidFill>
              </a:rPr>
              <a:t>. (2015)</a:t>
            </a:r>
            <a:endParaRPr sz="900">
              <a:solidFill>
                <a:schemeClr val="dk2"/>
              </a:solidFill>
            </a:endParaRPr>
          </a:p>
        </p:txBody>
      </p:sp>
      <p:sp>
        <p:nvSpPr>
          <p:cNvPr id="268" name="Google Shape;268;p48"/>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nl"/>
              <a:t>PLAN: Brain data: personal or anonymous?</a:t>
            </a:r>
            <a:endParaRPr/>
          </a:p>
        </p:txBody>
      </p:sp>
      <p:pic>
        <p:nvPicPr>
          <p:cNvPr descr="Overdracht" id="269" name="Google Shape;269;p48"/>
          <p:cNvPicPr preferRelativeResize="0"/>
          <p:nvPr/>
        </p:nvPicPr>
        <p:blipFill rotWithShape="1">
          <a:blip r:embed="rId7">
            <a:alphaModFix/>
          </a:blip>
          <a:srcRect b="0" l="0" r="0" t="0"/>
          <a:stretch/>
        </p:blipFill>
        <p:spPr>
          <a:xfrm>
            <a:off x="4608927" y="1325425"/>
            <a:ext cx="685800" cy="685800"/>
          </a:xfrm>
          <a:prstGeom prst="rect">
            <a:avLst/>
          </a:prstGeom>
          <a:noFill/>
          <a:ln>
            <a:noFill/>
          </a:ln>
        </p:spPr>
      </p:pic>
      <p:pic>
        <p:nvPicPr>
          <p:cNvPr descr="Glimlachend gezicht zonder opvulling" id="270" name="Google Shape;270;p48"/>
          <p:cNvPicPr preferRelativeResize="0"/>
          <p:nvPr/>
        </p:nvPicPr>
        <p:blipFill rotWithShape="1">
          <a:blip r:embed="rId8">
            <a:alphaModFix/>
          </a:blip>
          <a:srcRect b="0" l="0" r="0" t="0"/>
          <a:stretch/>
        </p:blipFill>
        <p:spPr>
          <a:xfrm>
            <a:off x="2495800" y="1325415"/>
            <a:ext cx="685800" cy="685800"/>
          </a:xfrm>
          <a:prstGeom prst="rect">
            <a:avLst/>
          </a:prstGeom>
          <a:noFill/>
          <a:ln>
            <a:noFill/>
          </a:ln>
        </p:spPr>
      </p:pic>
      <p:sp>
        <p:nvSpPr>
          <p:cNvPr id="271" name="Google Shape;271;p48"/>
          <p:cNvSpPr txBox="1"/>
          <p:nvPr/>
        </p:nvSpPr>
        <p:spPr>
          <a:xfrm>
            <a:off x="2253700" y="1965875"/>
            <a:ext cx="1170000" cy="2769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nl" sz="1200">
                <a:solidFill>
                  <a:schemeClr val="dk2"/>
                </a:solidFill>
              </a:rPr>
              <a:t>Facial details</a:t>
            </a:r>
            <a:endParaRPr sz="1200">
              <a:solidFill>
                <a:schemeClr val="dk2"/>
              </a:solidFill>
            </a:endParaRPr>
          </a:p>
        </p:txBody>
      </p:sp>
      <p:sp>
        <p:nvSpPr>
          <p:cNvPr id="272" name="Google Shape;272;p48"/>
          <p:cNvSpPr txBox="1"/>
          <p:nvPr/>
        </p:nvSpPr>
        <p:spPr>
          <a:xfrm>
            <a:off x="4383900" y="1965875"/>
            <a:ext cx="1220700" cy="4023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nl" sz="1200">
                <a:solidFill>
                  <a:schemeClr val="dk2"/>
                </a:solidFill>
              </a:rPr>
              <a:t>Link through accompanying data</a:t>
            </a:r>
            <a:endParaRPr sz="1200">
              <a:solidFill>
                <a:schemeClr val="dk2"/>
              </a:solidFill>
            </a:endParaRPr>
          </a:p>
        </p:txBody>
      </p:sp>
      <p:pic>
        <p:nvPicPr>
          <p:cNvPr id="273" name="Google Shape;273;p48"/>
          <p:cNvPicPr preferRelativeResize="0"/>
          <p:nvPr/>
        </p:nvPicPr>
        <p:blipFill>
          <a:blip r:embed="rId9">
            <a:alphaModFix/>
          </a:blip>
          <a:stretch>
            <a:fillRect/>
          </a:stretch>
        </p:blipFill>
        <p:spPr>
          <a:xfrm>
            <a:off x="607700" y="1325425"/>
            <a:ext cx="685800" cy="685800"/>
          </a:xfrm>
          <a:prstGeom prst="rect">
            <a:avLst/>
          </a:prstGeom>
          <a:noFill/>
          <a:ln>
            <a:noFill/>
          </a:ln>
        </p:spPr>
      </p:pic>
      <p:sp>
        <p:nvSpPr>
          <p:cNvPr id="274" name="Google Shape;274;p48"/>
          <p:cNvSpPr txBox="1"/>
          <p:nvPr/>
        </p:nvSpPr>
        <p:spPr>
          <a:xfrm>
            <a:off x="365600" y="1950650"/>
            <a:ext cx="1170000" cy="2769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nl" sz="1200">
                <a:solidFill>
                  <a:schemeClr val="dk2"/>
                </a:solidFill>
              </a:rPr>
              <a:t>Header info in DICOM files</a:t>
            </a:r>
            <a:endParaRPr sz="1200">
              <a:solidFill>
                <a:schemeClr val="dk2"/>
              </a:solidFill>
            </a:endParaRPr>
          </a:p>
        </p:txBody>
      </p:sp>
      <p:pic>
        <p:nvPicPr>
          <p:cNvPr descr="Vingerafdruk" id="275" name="Google Shape;275;p48"/>
          <p:cNvPicPr preferRelativeResize="0"/>
          <p:nvPr/>
        </p:nvPicPr>
        <p:blipFill rotWithShape="1">
          <a:blip r:embed="rId10">
            <a:alphaModFix/>
          </a:blip>
          <a:srcRect b="0" l="0" r="0" t="0"/>
          <a:stretch/>
        </p:blipFill>
        <p:spPr>
          <a:xfrm>
            <a:off x="7035821" y="1325425"/>
            <a:ext cx="685800" cy="685800"/>
          </a:xfrm>
          <a:prstGeom prst="rect">
            <a:avLst/>
          </a:prstGeom>
          <a:noFill/>
          <a:ln>
            <a:noFill/>
          </a:ln>
        </p:spPr>
      </p:pic>
      <p:sp>
        <p:nvSpPr>
          <p:cNvPr id="276" name="Google Shape;276;p48"/>
          <p:cNvSpPr txBox="1"/>
          <p:nvPr/>
        </p:nvSpPr>
        <p:spPr>
          <a:xfrm>
            <a:off x="6564800" y="1965875"/>
            <a:ext cx="1791000" cy="2769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nl" sz="1200">
                <a:solidFill>
                  <a:schemeClr val="dk2"/>
                </a:solidFill>
              </a:rPr>
              <a:t>“Fingerprint” (both functional patterns and anatomical images)</a:t>
            </a:r>
            <a:endParaRPr sz="1200">
              <a:solidFill>
                <a:schemeClr val="dk2"/>
              </a:solidFill>
            </a:endParaRPr>
          </a:p>
        </p:txBody>
      </p:sp>
      <p:sp>
        <p:nvSpPr>
          <p:cNvPr id="277" name="Google Shape;277;p48"/>
          <p:cNvSpPr txBox="1"/>
          <p:nvPr>
            <p:ph idx="1" type="body"/>
          </p:nvPr>
        </p:nvSpPr>
        <p:spPr>
          <a:xfrm>
            <a:off x="311700" y="2748750"/>
            <a:ext cx="8520600" cy="1820100"/>
          </a:xfrm>
          <a:prstGeom prst="rect">
            <a:avLst/>
          </a:prstGeom>
        </p:spPr>
        <p:txBody>
          <a:bodyPr anchorCtr="0" anchor="t" bIns="91425" lIns="91425" spcFirstLastPara="1" rIns="91425" wrap="square" tIns="91425">
            <a:normAutofit fontScale="85000" lnSpcReduction="20000"/>
          </a:bodyPr>
          <a:lstStyle/>
          <a:p>
            <a:pPr indent="0" lvl="0" marL="0" rtl="0" algn="l">
              <a:spcBef>
                <a:spcPts val="0"/>
              </a:spcBef>
              <a:spcAft>
                <a:spcPts val="0"/>
              </a:spcAft>
              <a:buNone/>
            </a:pPr>
            <a:r>
              <a:rPr lang="nl"/>
              <a:t>Large number of data points → consider </a:t>
            </a:r>
            <a:r>
              <a:rPr lang="nl" u="sng"/>
              <a:t>personal data</a:t>
            </a:r>
            <a:r>
              <a:rPr lang="nl"/>
              <a:t>, thus requiring:</a:t>
            </a:r>
            <a:endParaRPr/>
          </a:p>
          <a:p>
            <a:pPr indent="-325755" lvl="0" marL="457200" rtl="0" algn="l">
              <a:spcBef>
                <a:spcPts val="0"/>
              </a:spcBef>
              <a:spcAft>
                <a:spcPts val="0"/>
              </a:spcAft>
              <a:buSzPct val="100000"/>
              <a:buChar char="●"/>
            </a:pPr>
            <a:r>
              <a:rPr lang="nl"/>
              <a:t>Legal basis, e.g., informed consent</a:t>
            </a:r>
            <a:endParaRPr/>
          </a:p>
          <a:p>
            <a:pPr indent="-325755" lvl="0" marL="457200" rtl="0" algn="l">
              <a:spcBef>
                <a:spcPts val="0"/>
              </a:spcBef>
              <a:spcAft>
                <a:spcPts val="0"/>
              </a:spcAft>
              <a:buSzPct val="100000"/>
              <a:buChar char="●"/>
            </a:pPr>
            <a:r>
              <a:rPr lang="nl"/>
              <a:t>Protection:</a:t>
            </a:r>
            <a:endParaRPr/>
          </a:p>
          <a:p>
            <a:pPr indent="-304165" lvl="1" marL="914400" rtl="0" algn="l">
              <a:spcBef>
                <a:spcPts val="0"/>
              </a:spcBef>
              <a:spcAft>
                <a:spcPts val="0"/>
              </a:spcAft>
              <a:buSzPct val="100000"/>
              <a:buChar char="○"/>
            </a:pPr>
            <a:r>
              <a:rPr lang="nl"/>
              <a:t>Pseudonymisation</a:t>
            </a:r>
            <a:endParaRPr/>
          </a:p>
          <a:p>
            <a:pPr indent="-304165" lvl="1" marL="914400" rtl="0" algn="l">
              <a:spcBef>
                <a:spcPts val="0"/>
              </a:spcBef>
              <a:spcAft>
                <a:spcPts val="0"/>
              </a:spcAft>
              <a:buSzPct val="100000"/>
              <a:buChar char="○"/>
            </a:pPr>
            <a:r>
              <a:rPr lang="nl"/>
              <a:t>Minimisation: as little as needed, remove when not necessary anymore</a:t>
            </a:r>
            <a:endParaRPr/>
          </a:p>
          <a:p>
            <a:pPr indent="-304165" lvl="1" marL="914400" rtl="0" algn="l">
              <a:spcBef>
                <a:spcPts val="0"/>
              </a:spcBef>
              <a:spcAft>
                <a:spcPts val="0"/>
              </a:spcAft>
              <a:buSzPct val="100000"/>
              <a:buChar char="○"/>
            </a:pPr>
            <a:r>
              <a:rPr lang="nl"/>
              <a:t>Separate research data from contact information</a:t>
            </a:r>
            <a:endParaRPr/>
          </a:p>
          <a:p>
            <a:pPr indent="-304165" lvl="1" marL="914400" rtl="0" algn="l">
              <a:spcBef>
                <a:spcPts val="0"/>
              </a:spcBef>
              <a:spcAft>
                <a:spcPts val="0"/>
              </a:spcAft>
              <a:buSzPct val="100000"/>
              <a:buChar char="○"/>
            </a:pPr>
            <a:r>
              <a:rPr lang="nl"/>
              <a:t>Secure tooling, access control, etc.</a:t>
            </a:r>
            <a:endParaRPr/>
          </a:p>
          <a:p>
            <a:pPr indent="-325755" lvl="0" marL="457200" rtl="0" algn="l">
              <a:spcBef>
                <a:spcPts val="0"/>
              </a:spcBef>
              <a:spcAft>
                <a:spcPts val="0"/>
              </a:spcAft>
              <a:buSzPct val="100000"/>
              <a:buChar char="●"/>
            </a:pPr>
            <a:r>
              <a:rPr lang="nl"/>
              <a:t>Enable data subjects’ rights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7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7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7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7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49"/>
          <p:cNvSpPr txBox="1"/>
          <p:nvPr/>
        </p:nvSpPr>
        <p:spPr>
          <a:xfrm>
            <a:off x="3505350" y="4435500"/>
            <a:ext cx="5326800" cy="6456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nl" sz="900"/>
              <a:t>Example from: </a:t>
            </a:r>
            <a:r>
              <a:rPr lang="nl" sz="900" u="sng">
                <a:solidFill>
                  <a:schemeClr val="hlink"/>
                </a:solidFill>
                <a:hlinkClick r:id="rId3"/>
              </a:rPr>
              <a:t>https://open-brain-consent.readthedocs.io/en/latest/gdpr/ultimate_gdpr.html</a:t>
            </a:r>
            <a:r>
              <a:rPr lang="nl" sz="900">
                <a:solidFill>
                  <a:schemeClr val="dk2"/>
                </a:solidFill>
              </a:rPr>
              <a:t> </a:t>
            </a:r>
            <a:endParaRPr sz="900">
              <a:solidFill>
                <a:schemeClr val="dk2"/>
              </a:solidFill>
            </a:endParaRPr>
          </a:p>
          <a:p>
            <a:pPr indent="0" lvl="0" marL="0" rtl="0" algn="r">
              <a:spcBef>
                <a:spcPts val="0"/>
              </a:spcBef>
              <a:spcAft>
                <a:spcPts val="0"/>
              </a:spcAft>
              <a:buNone/>
            </a:pPr>
            <a:r>
              <a:rPr lang="nl" sz="900">
                <a:solidFill>
                  <a:schemeClr val="dk2"/>
                </a:solidFill>
              </a:rPr>
              <a:t>Bannier et al., 2021. The Open Brain Consent: Informing research participants and obtaining consent to share brain imaging data. </a:t>
            </a:r>
            <a:r>
              <a:rPr lang="nl" sz="900" u="sng">
                <a:solidFill>
                  <a:schemeClr val="hlink"/>
                </a:solidFill>
                <a:hlinkClick r:id="rId4"/>
              </a:rPr>
              <a:t>https://doi.org/10.1002/hbm.25351</a:t>
            </a:r>
            <a:r>
              <a:rPr lang="nl" sz="900">
                <a:solidFill>
                  <a:schemeClr val="dk2"/>
                </a:solidFill>
              </a:rPr>
              <a:t> </a:t>
            </a:r>
            <a:endParaRPr sz="900">
              <a:solidFill>
                <a:schemeClr val="dk2"/>
              </a:solidFill>
            </a:endParaRPr>
          </a:p>
        </p:txBody>
      </p:sp>
      <p:sp>
        <p:nvSpPr>
          <p:cNvPr id="283" name="Google Shape;283;p49"/>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nl"/>
              <a:t>PLAN: Informed consent</a:t>
            </a:r>
            <a:endParaRPr/>
          </a:p>
        </p:txBody>
      </p:sp>
      <p:sp>
        <p:nvSpPr>
          <p:cNvPr id="284" name="Google Shape;284;p49"/>
          <p:cNvSpPr/>
          <p:nvPr/>
        </p:nvSpPr>
        <p:spPr>
          <a:xfrm rot="487">
            <a:off x="2762150" y="1391075"/>
            <a:ext cx="2116500" cy="2095500"/>
          </a:xfrm>
          <a:prstGeom prst="wedgeRoundRectCallout">
            <a:avLst>
              <a:gd fmla="val -20789" name="adj1"/>
              <a:gd fmla="val 56862" name="adj2"/>
              <a:gd fmla="val 0" name="adj3"/>
            </a:avLst>
          </a:prstGeom>
          <a:noFill/>
          <a:ln cap="flat"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nl" sz="1200"/>
              <a:t>“</a:t>
            </a:r>
            <a:r>
              <a:rPr lang="nl" sz="1200"/>
              <a:t>To the best of our knowledge, data will not contain information that can directly identify you using </a:t>
            </a:r>
            <a:r>
              <a:rPr lang="nl" sz="1200"/>
              <a:t>reasonable means</a:t>
            </a:r>
            <a:r>
              <a:rPr lang="nl" sz="1200"/>
              <a:t>. [...] But: with additional data linked to your name (e.g., medical scans), your information could be associated with you”</a:t>
            </a:r>
            <a:endParaRPr sz="1200"/>
          </a:p>
        </p:txBody>
      </p:sp>
      <p:sp>
        <p:nvSpPr>
          <p:cNvPr id="285" name="Google Shape;285;p49"/>
          <p:cNvSpPr/>
          <p:nvPr/>
        </p:nvSpPr>
        <p:spPr>
          <a:xfrm>
            <a:off x="677850" y="3934325"/>
            <a:ext cx="7788300" cy="354000"/>
          </a:xfrm>
          <a:prstGeom prst="bracePair">
            <a:avLst/>
          </a:prstGeom>
          <a:solidFill>
            <a:srgbClr val="77AEB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nl"/>
              <a:t>Consult with your data steward / privacy officer for correct formulation in your institute</a:t>
            </a:r>
            <a:endParaRPr b="1"/>
          </a:p>
        </p:txBody>
      </p:sp>
      <p:sp>
        <p:nvSpPr>
          <p:cNvPr id="286" name="Google Shape;286;p49"/>
          <p:cNvSpPr/>
          <p:nvPr/>
        </p:nvSpPr>
        <p:spPr>
          <a:xfrm>
            <a:off x="375675" y="1390925"/>
            <a:ext cx="2324400" cy="936900"/>
          </a:xfrm>
          <a:prstGeom prst="roundRect">
            <a:avLst>
              <a:gd fmla="val 16667" name="adj"/>
            </a:avLst>
          </a:prstGeom>
          <a:noFill/>
          <a:ln cap="flat" cmpd="sng" w="19050">
            <a:solidFill>
              <a:srgbClr val="00FF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nl" sz="1200"/>
              <a:t>Do: be transparent about which data you collect and which data you want to share, why, and who can access the data now and in the future.</a:t>
            </a:r>
            <a:endParaRPr sz="1200"/>
          </a:p>
        </p:txBody>
      </p:sp>
      <p:sp>
        <p:nvSpPr>
          <p:cNvPr id="287" name="Google Shape;287;p49"/>
          <p:cNvSpPr/>
          <p:nvPr/>
        </p:nvSpPr>
        <p:spPr>
          <a:xfrm>
            <a:off x="375675" y="2383475"/>
            <a:ext cx="2324400" cy="677700"/>
          </a:xfrm>
          <a:prstGeom prst="roundRect">
            <a:avLst>
              <a:gd fmla="val 16667" name="adj"/>
            </a:avLst>
          </a:prstGeom>
          <a:noFill/>
          <a:ln cap="flat" cmpd="sng" w="19050">
            <a:solidFill>
              <a:srgbClr val="00FF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nl" sz="1200"/>
              <a:t>Do: be explicit on what will happen to participants’ data + risks involved</a:t>
            </a:r>
            <a:endParaRPr sz="1200"/>
          </a:p>
        </p:txBody>
      </p:sp>
      <p:sp>
        <p:nvSpPr>
          <p:cNvPr id="288" name="Google Shape;288;p49"/>
          <p:cNvSpPr/>
          <p:nvPr/>
        </p:nvSpPr>
        <p:spPr>
          <a:xfrm>
            <a:off x="375675" y="3120800"/>
            <a:ext cx="2324400" cy="677700"/>
          </a:xfrm>
          <a:prstGeom prst="roundRect">
            <a:avLst>
              <a:gd fmla="val 16667" name="adj"/>
            </a:avLst>
          </a:prstGeom>
          <a:noFill/>
          <a:ln cap="flat" cmpd="sng" w="19050">
            <a:solidFill>
              <a:srgbClr val="00FF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nl" sz="1200"/>
              <a:t>Do: provide contact information for questions and complaints</a:t>
            </a:r>
            <a:endParaRPr sz="1200"/>
          </a:p>
        </p:txBody>
      </p:sp>
      <p:sp>
        <p:nvSpPr>
          <p:cNvPr id="289" name="Google Shape;289;p49"/>
          <p:cNvSpPr/>
          <p:nvPr/>
        </p:nvSpPr>
        <p:spPr>
          <a:xfrm>
            <a:off x="4940725" y="1405888"/>
            <a:ext cx="2324400" cy="677700"/>
          </a:xfrm>
          <a:prstGeom prst="roundRect">
            <a:avLst>
              <a:gd fmla="val 16667" name="adj"/>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nl" sz="1200"/>
              <a:t>Don’t: promise anonymity if you are not certain you can achieve that.</a:t>
            </a:r>
            <a:endParaRPr sz="1200"/>
          </a:p>
        </p:txBody>
      </p:sp>
      <p:sp>
        <p:nvSpPr>
          <p:cNvPr id="290" name="Google Shape;290;p49"/>
          <p:cNvSpPr/>
          <p:nvPr/>
        </p:nvSpPr>
        <p:spPr>
          <a:xfrm>
            <a:off x="4940725" y="2143200"/>
            <a:ext cx="2324400" cy="786000"/>
          </a:xfrm>
          <a:prstGeom prst="roundRect">
            <a:avLst>
              <a:gd fmla="val 16667" name="adj"/>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nl" sz="1200"/>
              <a:t>Don’t: promise that you will publish data publicly, if you cannot guarantee the participants’ privacy</a:t>
            </a:r>
            <a:endParaRPr sz="1200"/>
          </a:p>
        </p:txBody>
      </p:sp>
    </p:spTree>
  </p:cSld>
  <p:clrMapOvr>
    <a:masterClrMapping/>
  </p:clrMapOvr>
</p:sld>
</file>

<file path=ppt/theme/theme1.xml><?xml version="1.0" encoding="utf-8"?>
<a:theme xmlns:a="http://schemas.openxmlformats.org/drawingml/2006/main" xmlns:r="http://schemas.openxmlformats.org/officeDocument/2006/relationships" name="Aalto University">
  <a:themeElements>
    <a:clrScheme name="Aalto-yliopisto">
      <a:dk1>
        <a:srgbClr val="000000"/>
      </a:dk1>
      <a:lt1>
        <a:srgbClr val="FFFFFF"/>
      </a:lt1>
      <a:dk2>
        <a:srgbClr val="005EB8"/>
      </a:dk2>
      <a:lt2>
        <a:srgbClr val="8C857B"/>
      </a:lt2>
      <a:accent1>
        <a:srgbClr val="FFCD00"/>
      </a:accent1>
      <a:accent2>
        <a:srgbClr val="EF3340"/>
      </a:accent2>
      <a:accent3>
        <a:srgbClr val="005EB8"/>
      </a:accent3>
      <a:accent4>
        <a:srgbClr val="8C857B"/>
      </a:accent4>
      <a:accent5>
        <a:srgbClr val="7D55C7"/>
      </a:accent5>
      <a:accent6>
        <a:srgbClr val="00965E"/>
      </a:accent6>
      <a:hlink>
        <a:srgbClr val="000000"/>
      </a:hlink>
      <a:folHlink>
        <a:srgbClr val="928B8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odern Writer">
  <a:themeElements>
    <a:clrScheme name="Modern Writer">
      <a:dk1>
        <a:srgbClr val="E91D63"/>
      </a:dk1>
      <a:lt1>
        <a:srgbClr val="FFFFFF"/>
      </a:lt1>
      <a:dk2>
        <a:srgbClr val="424242"/>
      </a:dk2>
      <a:lt2>
        <a:srgbClr val="999999"/>
      </a:lt2>
      <a:accent1>
        <a:srgbClr val="607D8B"/>
      </a:accent1>
      <a:accent2>
        <a:srgbClr val="673AB7"/>
      </a:accent2>
      <a:accent3>
        <a:srgbClr val="9C26B0"/>
      </a:accent3>
      <a:accent4>
        <a:srgbClr val="0090AC"/>
      </a:accent4>
      <a:accent5>
        <a:srgbClr val="00838F"/>
      </a:accent5>
      <a:accent6>
        <a:srgbClr val="F8E71C"/>
      </a:accent6>
      <a:hlink>
        <a:srgbClr val="00838F"/>
      </a:hlink>
      <a:folHlink>
        <a:srgbClr val="00838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