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47" d="100"/>
          <a:sy n="47" d="100"/>
        </p:scale>
        <p:origin x="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676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64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15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1190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02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53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6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44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20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552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21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32AA-7A9D-4903-B17F-FD1A20A13B07}" type="datetimeFigureOut">
              <a:rPr lang="it-IT" smtClean="0"/>
              <a:t>23/06/2022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6107C-2C7D-4765-8894-45685E7663F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60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1133475"/>
            <a:ext cx="112585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31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555" y="1980633"/>
            <a:ext cx="6810375" cy="3257550"/>
          </a:xfrm>
        </p:spPr>
      </p:pic>
    </p:spTree>
    <p:extLst>
      <p:ext uri="{BB962C8B-B14F-4D97-AF65-F5344CB8AC3E}">
        <p14:creationId xmlns:p14="http://schemas.microsoft.com/office/powerpoint/2010/main" val="1603060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1" y="2069080"/>
            <a:ext cx="7696200" cy="3276600"/>
          </a:xfrm>
        </p:spPr>
      </p:pic>
    </p:spTree>
    <p:extLst>
      <p:ext uri="{BB962C8B-B14F-4D97-AF65-F5344CB8AC3E}">
        <p14:creationId xmlns:p14="http://schemas.microsoft.com/office/powerpoint/2010/main" val="3804756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>IGEA SpA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Fusco</dc:creator>
  <cp:lastModifiedBy>Roberta Fusco</cp:lastModifiedBy>
  <cp:revision>1</cp:revision>
  <dcterms:created xsi:type="dcterms:W3CDTF">2022-06-23T05:16:20Z</dcterms:created>
  <dcterms:modified xsi:type="dcterms:W3CDTF">2022-06-23T05:16:38Z</dcterms:modified>
</cp:coreProperties>
</file>