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7" r:id="rId6"/>
    <p:sldId id="269" r:id="rId7"/>
    <p:sldId id="270" r:id="rId8"/>
    <p:sldId id="262" r:id="rId9"/>
    <p:sldId id="260" r:id="rId10"/>
    <p:sldId id="263" r:id="rId11"/>
    <p:sldId id="272" r:id="rId12"/>
    <p:sldId id="265" r:id="rId13"/>
    <p:sldId id="261" r:id="rId14"/>
    <p:sldId id="258" r:id="rId15"/>
    <p:sldId id="259" r:id="rId16"/>
    <p:sldId id="264" r:id="rId17"/>
    <p:sldId id="266" r:id="rId18"/>
    <p:sldId id="273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8668B0-EE89-454F-92FD-8D7808DCC6B4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1F95EB1-8272-4624-B0EC-3C4C9CB9DA27}">
      <dgm:prSet phldrT="[Texto]" custT="1"/>
      <dgm:spPr/>
      <dgm:t>
        <a:bodyPr/>
        <a:lstStyle/>
        <a:p>
          <a:r>
            <a:rPr lang="es-419" sz="1200" noProof="0" dirty="0"/>
            <a:t>Definición del objetivo</a:t>
          </a:r>
        </a:p>
      </dgm:t>
    </dgm:pt>
    <dgm:pt modelId="{A17C77E9-52AF-41E9-AEC7-52257A017706}" type="parTrans" cxnId="{305C0CAD-FBDE-4C1E-8011-A6D4F64955BF}">
      <dgm:prSet/>
      <dgm:spPr/>
      <dgm:t>
        <a:bodyPr/>
        <a:lstStyle/>
        <a:p>
          <a:endParaRPr lang="es-419" sz="2800"/>
        </a:p>
      </dgm:t>
    </dgm:pt>
    <dgm:pt modelId="{C5992DEB-2F57-45E8-AAD0-7B6A0D9DBE06}" type="sibTrans" cxnId="{305C0CAD-FBDE-4C1E-8011-A6D4F64955BF}">
      <dgm:prSet/>
      <dgm:spPr/>
      <dgm:t>
        <a:bodyPr/>
        <a:lstStyle/>
        <a:p>
          <a:endParaRPr lang="es-419" sz="2800"/>
        </a:p>
      </dgm:t>
    </dgm:pt>
    <dgm:pt modelId="{67907CBA-065D-4977-A266-DF3FB47E12BA}">
      <dgm:prSet phldrT="[Texto]" custT="1"/>
      <dgm:spPr/>
      <dgm:t>
        <a:bodyPr/>
        <a:lstStyle/>
        <a:p>
          <a:r>
            <a:rPr lang="es-419" sz="1050" noProof="0" dirty="0"/>
            <a:t>Se elije el conjunto de datos a utilizar con variables (atributos) y registros (instancias, casos, observaciones o padrones)</a:t>
          </a:r>
        </a:p>
      </dgm:t>
    </dgm:pt>
    <dgm:pt modelId="{0937AE9A-E3D0-4CAB-B0EA-25C107181D89}" type="parTrans" cxnId="{4462A4E3-7B47-4587-8EB6-E33EE9F5AC05}">
      <dgm:prSet/>
      <dgm:spPr/>
      <dgm:t>
        <a:bodyPr/>
        <a:lstStyle/>
        <a:p>
          <a:endParaRPr lang="es-419" sz="2800"/>
        </a:p>
      </dgm:t>
    </dgm:pt>
    <dgm:pt modelId="{82B0B7AF-4EC3-4A12-B1DA-CC9A1D566E6A}" type="sibTrans" cxnId="{4462A4E3-7B47-4587-8EB6-E33EE9F5AC05}">
      <dgm:prSet/>
      <dgm:spPr/>
      <dgm:t>
        <a:bodyPr/>
        <a:lstStyle/>
        <a:p>
          <a:endParaRPr lang="es-419" sz="2800"/>
        </a:p>
      </dgm:t>
    </dgm:pt>
    <dgm:pt modelId="{9735A67B-943A-470F-A749-23CFBBFABF26}">
      <dgm:prSet phldrT="[Texto]" custT="1"/>
      <dgm:spPr/>
      <dgm:t>
        <a:bodyPr/>
        <a:lstStyle/>
        <a:p>
          <a:r>
            <a:rPr lang="es-419" sz="1200" noProof="0" dirty="0"/>
            <a:t>Limpieza de datos</a:t>
          </a:r>
        </a:p>
      </dgm:t>
    </dgm:pt>
    <dgm:pt modelId="{C72B01BC-73BB-4006-9CC1-45D05F38B386}" type="parTrans" cxnId="{2CD3EC1F-19EB-4128-AE11-0ABBCE8C1118}">
      <dgm:prSet/>
      <dgm:spPr/>
      <dgm:t>
        <a:bodyPr/>
        <a:lstStyle/>
        <a:p>
          <a:endParaRPr lang="es-419" sz="2800"/>
        </a:p>
      </dgm:t>
    </dgm:pt>
    <dgm:pt modelId="{68C22153-8407-47E4-803B-7FD343009D72}" type="sibTrans" cxnId="{2CD3EC1F-19EB-4128-AE11-0ABBCE8C1118}">
      <dgm:prSet/>
      <dgm:spPr/>
      <dgm:t>
        <a:bodyPr/>
        <a:lstStyle/>
        <a:p>
          <a:endParaRPr lang="es-419" sz="2800"/>
        </a:p>
      </dgm:t>
    </dgm:pt>
    <dgm:pt modelId="{1BB09557-4443-43B7-B685-2052E4DDBC1E}">
      <dgm:prSet phldrT="[Texto]" custT="1"/>
      <dgm:spPr/>
      <dgm:t>
        <a:bodyPr/>
        <a:lstStyle/>
        <a:p>
          <a:r>
            <a:rPr lang="es-419" sz="1050" noProof="0" dirty="0"/>
            <a:t>Se excluye datos redundantes e inconsistentes, se recuperan datos incompletos y se evalúan las discrepancias en los datos</a:t>
          </a:r>
        </a:p>
        <a:p>
          <a:r>
            <a:rPr lang="es-419" sz="1050" noProof="0" dirty="0"/>
            <a:t>Definición de los datos a analizar</a:t>
          </a:r>
        </a:p>
        <a:p>
          <a:r>
            <a:rPr lang="es-419" sz="1050" noProof="0" dirty="0"/>
            <a:t>Realizado con apoyo del experto del área</a:t>
          </a:r>
        </a:p>
      </dgm:t>
    </dgm:pt>
    <dgm:pt modelId="{1F9E1278-A490-4356-97E0-45DA329EFA57}" type="parTrans" cxnId="{67BC19C4-9FC3-415C-B59D-84FE7331E202}">
      <dgm:prSet/>
      <dgm:spPr/>
      <dgm:t>
        <a:bodyPr/>
        <a:lstStyle/>
        <a:p>
          <a:endParaRPr lang="es-419" sz="2800"/>
        </a:p>
      </dgm:t>
    </dgm:pt>
    <dgm:pt modelId="{789FF66E-8110-4258-95CA-F58709721206}" type="sibTrans" cxnId="{67BC19C4-9FC3-415C-B59D-84FE7331E202}">
      <dgm:prSet/>
      <dgm:spPr/>
      <dgm:t>
        <a:bodyPr/>
        <a:lstStyle/>
        <a:p>
          <a:endParaRPr lang="es-419" sz="2800"/>
        </a:p>
      </dgm:t>
    </dgm:pt>
    <dgm:pt modelId="{5007AABC-AF3D-490E-B65C-CD4C251B1AA8}">
      <dgm:prSet phldrT="[Texto]" custT="1"/>
      <dgm:spPr/>
      <dgm:t>
        <a:bodyPr/>
        <a:lstStyle/>
        <a:p>
          <a:r>
            <a:rPr lang="pt-BR" sz="1200" dirty="0" err="1"/>
            <a:t>Transformación</a:t>
          </a:r>
          <a:r>
            <a:rPr lang="pt-BR" sz="1200" dirty="0"/>
            <a:t> de </a:t>
          </a:r>
          <a:r>
            <a:rPr lang="pt-BR" sz="1200" dirty="0" err="1"/>
            <a:t>datos</a:t>
          </a:r>
          <a:endParaRPr lang="es-419" sz="1200" dirty="0"/>
        </a:p>
      </dgm:t>
    </dgm:pt>
    <dgm:pt modelId="{95A7854E-1B0E-4E32-B228-2F7E2B27F00A}" type="parTrans" cxnId="{19F0B207-710A-4009-8C55-D8D87128C945}">
      <dgm:prSet/>
      <dgm:spPr/>
      <dgm:t>
        <a:bodyPr/>
        <a:lstStyle/>
        <a:p>
          <a:endParaRPr lang="es-419" sz="2800"/>
        </a:p>
      </dgm:t>
    </dgm:pt>
    <dgm:pt modelId="{ED8D5D34-898F-476A-B3A7-88894221A02A}" type="sibTrans" cxnId="{19F0B207-710A-4009-8C55-D8D87128C945}">
      <dgm:prSet/>
      <dgm:spPr/>
      <dgm:t>
        <a:bodyPr/>
        <a:lstStyle/>
        <a:p>
          <a:endParaRPr lang="es-419" sz="2800"/>
        </a:p>
      </dgm:t>
    </dgm:pt>
    <dgm:pt modelId="{6B9241E0-460A-4527-BBA7-D1B06DA1AC22}">
      <dgm:prSet phldrT="[Texto]" custT="1"/>
      <dgm:spPr/>
      <dgm:t>
        <a:bodyPr/>
        <a:lstStyle/>
        <a:p>
          <a:r>
            <a:rPr lang="pt-BR" sz="1050" dirty="0" err="1"/>
            <a:t>Codificación</a:t>
          </a:r>
          <a:r>
            <a:rPr lang="pt-BR" sz="1050" dirty="0"/>
            <a:t> para </a:t>
          </a:r>
          <a:r>
            <a:rPr lang="pt-BR" sz="1050" dirty="0" err="1"/>
            <a:t>estandarización</a:t>
          </a:r>
          <a:r>
            <a:rPr lang="pt-BR" sz="1050" dirty="0"/>
            <a:t> de uso.</a:t>
          </a:r>
        </a:p>
        <a:p>
          <a:r>
            <a:rPr lang="pt-BR" sz="1050" dirty="0"/>
            <a:t>Realizado por </a:t>
          </a:r>
          <a:r>
            <a:rPr lang="pt-BR" sz="1050" dirty="0" err="1"/>
            <a:t>el</a:t>
          </a:r>
          <a:r>
            <a:rPr lang="pt-BR" sz="1050" dirty="0"/>
            <a:t> informático de </a:t>
          </a:r>
          <a:r>
            <a:rPr lang="pt-BR" sz="1050" dirty="0" err="1"/>
            <a:t>datos</a:t>
          </a:r>
          <a:endParaRPr lang="es-419" sz="1050" dirty="0"/>
        </a:p>
      </dgm:t>
    </dgm:pt>
    <dgm:pt modelId="{98CC346A-7449-4E1A-9476-F38EE49800E2}" type="parTrans" cxnId="{BA558F8B-D7DB-4B0B-A420-33B4BD1D252E}">
      <dgm:prSet/>
      <dgm:spPr/>
      <dgm:t>
        <a:bodyPr/>
        <a:lstStyle/>
        <a:p>
          <a:endParaRPr lang="es-419" sz="2800"/>
        </a:p>
      </dgm:t>
    </dgm:pt>
    <dgm:pt modelId="{78653F37-5299-4781-B98F-16E70C2290EA}" type="sibTrans" cxnId="{BA558F8B-D7DB-4B0B-A420-33B4BD1D252E}">
      <dgm:prSet/>
      <dgm:spPr/>
      <dgm:t>
        <a:bodyPr/>
        <a:lstStyle/>
        <a:p>
          <a:endParaRPr lang="es-419" sz="2800"/>
        </a:p>
      </dgm:t>
    </dgm:pt>
    <dgm:pt modelId="{B9EF25D9-0859-4A69-BEF3-A0706B331C1A}">
      <dgm:prSet phldrT="[Texto]" custT="1"/>
      <dgm:spPr/>
      <dgm:t>
        <a:bodyPr/>
        <a:lstStyle/>
        <a:p>
          <a:r>
            <a:rPr lang="es-419" sz="1050" noProof="0" dirty="0"/>
            <a:t>Realizado por el experto del área (visión de negocios y técnica)</a:t>
          </a:r>
        </a:p>
      </dgm:t>
    </dgm:pt>
    <dgm:pt modelId="{92CAB71F-D2D4-4892-A885-99777189C6F4}" type="parTrans" cxnId="{1C1DB1F9-570D-48BD-83E2-37A98FC00A5D}">
      <dgm:prSet/>
      <dgm:spPr/>
      <dgm:t>
        <a:bodyPr/>
        <a:lstStyle/>
        <a:p>
          <a:endParaRPr lang="es-419" sz="2800"/>
        </a:p>
      </dgm:t>
    </dgm:pt>
    <dgm:pt modelId="{46E0F2D7-A79A-49F6-A4AA-C0BB866BDFFD}" type="sibTrans" cxnId="{1C1DB1F9-570D-48BD-83E2-37A98FC00A5D}">
      <dgm:prSet/>
      <dgm:spPr/>
      <dgm:t>
        <a:bodyPr/>
        <a:lstStyle/>
        <a:p>
          <a:endParaRPr lang="es-419" sz="2800"/>
        </a:p>
      </dgm:t>
    </dgm:pt>
    <dgm:pt modelId="{7F313575-3F95-46BB-BD34-4019BF389E30}">
      <dgm:prSet phldrT="[Texto]" custT="1"/>
      <dgm:spPr/>
      <dgm:t>
        <a:bodyPr/>
        <a:lstStyle/>
        <a:p>
          <a:r>
            <a:rPr lang="pt-BR" sz="1200" dirty="0" err="1"/>
            <a:t>Minería</a:t>
          </a:r>
          <a:r>
            <a:rPr lang="pt-BR" sz="1200" dirty="0"/>
            <a:t> de </a:t>
          </a:r>
          <a:r>
            <a:rPr lang="pt-BR" sz="1200" dirty="0" err="1"/>
            <a:t>datos</a:t>
          </a:r>
          <a:endParaRPr lang="es-419" sz="1200" dirty="0"/>
        </a:p>
      </dgm:t>
    </dgm:pt>
    <dgm:pt modelId="{2376F194-CDB2-4B9C-B5AD-F55A596A16B4}" type="parTrans" cxnId="{FDA70564-446E-4567-B0A1-980642E78691}">
      <dgm:prSet/>
      <dgm:spPr/>
      <dgm:t>
        <a:bodyPr/>
        <a:lstStyle/>
        <a:p>
          <a:endParaRPr lang="es-419" sz="2800"/>
        </a:p>
      </dgm:t>
    </dgm:pt>
    <dgm:pt modelId="{1E2BB72F-6749-4CC8-B864-BBECC0A8B995}" type="sibTrans" cxnId="{FDA70564-446E-4567-B0A1-980642E78691}">
      <dgm:prSet/>
      <dgm:spPr/>
      <dgm:t>
        <a:bodyPr/>
        <a:lstStyle/>
        <a:p>
          <a:endParaRPr lang="es-419" sz="2800"/>
        </a:p>
      </dgm:t>
    </dgm:pt>
    <dgm:pt modelId="{EB32C449-F9EA-4FC3-874F-8A57EAC2BF45}">
      <dgm:prSet phldrT="[Texto]" custT="1"/>
      <dgm:spPr/>
      <dgm:t>
        <a:bodyPr/>
        <a:lstStyle/>
        <a:p>
          <a:r>
            <a:rPr lang="pt-BR" sz="1050" dirty="0"/>
            <a:t>Se </a:t>
          </a:r>
          <a:r>
            <a:rPr lang="pt-BR" sz="1050" dirty="0" err="1"/>
            <a:t>utilizan</a:t>
          </a:r>
          <a:r>
            <a:rPr lang="pt-BR" sz="1050" dirty="0"/>
            <a:t> técnicas de </a:t>
          </a:r>
          <a:r>
            <a:rPr lang="pt-BR" sz="1050" dirty="0" err="1"/>
            <a:t>extración</a:t>
          </a:r>
          <a:r>
            <a:rPr lang="pt-BR" sz="1050" dirty="0"/>
            <a:t> de </a:t>
          </a:r>
          <a:r>
            <a:rPr lang="pt-BR" sz="1050" dirty="0" err="1"/>
            <a:t>datos</a:t>
          </a:r>
          <a:r>
            <a:rPr lang="pt-BR" sz="1050" dirty="0"/>
            <a:t> para </a:t>
          </a:r>
          <a:r>
            <a:rPr lang="pt-BR" sz="1050" dirty="0" err="1"/>
            <a:t>reconocimiento</a:t>
          </a:r>
          <a:r>
            <a:rPr lang="pt-BR" sz="1050" dirty="0"/>
            <a:t> de </a:t>
          </a:r>
          <a:r>
            <a:rPr lang="pt-BR" sz="1050" dirty="0" err="1"/>
            <a:t>padrones</a:t>
          </a:r>
          <a:endParaRPr lang="es-419" sz="1050" dirty="0"/>
        </a:p>
      </dgm:t>
    </dgm:pt>
    <dgm:pt modelId="{D98C8B24-BB8C-4AC0-A5BD-54C98A1838E8}" type="parTrans" cxnId="{8A7F90A7-FE0D-4294-85C6-E069D5A156D3}">
      <dgm:prSet/>
      <dgm:spPr/>
      <dgm:t>
        <a:bodyPr/>
        <a:lstStyle/>
        <a:p>
          <a:endParaRPr lang="es-419" sz="2800"/>
        </a:p>
      </dgm:t>
    </dgm:pt>
    <dgm:pt modelId="{D655D0CF-F11F-4D58-8B6A-FCF2A6937719}" type="sibTrans" cxnId="{8A7F90A7-FE0D-4294-85C6-E069D5A156D3}">
      <dgm:prSet/>
      <dgm:spPr/>
      <dgm:t>
        <a:bodyPr/>
        <a:lstStyle/>
        <a:p>
          <a:endParaRPr lang="es-419" sz="2800"/>
        </a:p>
      </dgm:t>
    </dgm:pt>
    <dgm:pt modelId="{3CE0A97C-2F3B-4F2D-9670-FC986E33DB06}">
      <dgm:prSet phldrT="[Texto]" custT="1"/>
      <dgm:spPr/>
      <dgm:t>
        <a:bodyPr/>
        <a:lstStyle/>
        <a:p>
          <a:r>
            <a:rPr lang="pt-BR" sz="1200" dirty="0" err="1"/>
            <a:t>Interpretación</a:t>
          </a:r>
          <a:r>
            <a:rPr lang="pt-BR" sz="1200" dirty="0"/>
            <a:t> de </a:t>
          </a:r>
          <a:r>
            <a:rPr lang="pt-BR" sz="1200" dirty="0" err="1"/>
            <a:t>los</a:t>
          </a:r>
          <a:r>
            <a:rPr lang="pt-BR" sz="1200" dirty="0"/>
            <a:t> </a:t>
          </a:r>
          <a:r>
            <a:rPr lang="pt-BR" sz="1200" dirty="0" err="1"/>
            <a:t>datos</a:t>
          </a:r>
          <a:endParaRPr lang="es-419" sz="1200" dirty="0"/>
        </a:p>
      </dgm:t>
    </dgm:pt>
    <dgm:pt modelId="{2506E4DA-2748-4314-B320-B9CCA34D729B}" type="parTrans" cxnId="{3B64908A-D39E-43F4-9131-8B8D8F1B7797}">
      <dgm:prSet/>
      <dgm:spPr/>
      <dgm:t>
        <a:bodyPr/>
        <a:lstStyle/>
        <a:p>
          <a:endParaRPr lang="es-419" sz="2800"/>
        </a:p>
      </dgm:t>
    </dgm:pt>
    <dgm:pt modelId="{FA5958C2-8DF8-4937-BEFF-195F16A393CC}" type="sibTrans" cxnId="{3B64908A-D39E-43F4-9131-8B8D8F1B7797}">
      <dgm:prSet/>
      <dgm:spPr/>
      <dgm:t>
        <a:bodyPr/>
        <a:lstStyle/>
        <a:p>
          <a:endParaRPr lang="es-419" sz="2800"/>
        </a:p>
      </dgm:t>
    </dgm:pt>
    <dgm:pt modelId="{F10818CD-7B2D-42F1-96E6-9920CB89F745}">
      <dgm:prSet phldrT="[Texto]" custT="1"/>
      <dgm:spPr/>
      <dgm:t>
        <a:bodyPr/>
        <a:lstStyle/>
        <a:p>
          <a:r>
            <a:rPr lang="pt-BR" sz="1050" dirty="0" err="1"/>
            <a:t>Evaluacion</a:t>
          </a:r>
          <a:r>
            <a:rPr lang="pt-BR" sz="1050" dirty="0"/>
            <a:t> de </a:t>
          </a:r>
          <a:r>
            <a:rPr lang="pt-BR" sz="1050" dirty="0" err="1"/>
            <a:t>los</a:t>
          </a:r>
          <a:r>
            <a:rPr lang="pt-BR" sz="1050" dirty="0"/>
            <a:t> </a:t>
          </a:r>
          <a:r>
            <a:rPr lang="pt-BR" sz="1050" dirty="0" err="1"/>
            <a:t>datos</a:t>
          </a:r>
          <a:r>
            <a:rPr lang="pt-BR" sz="1050" dirty="0"/>
            <a:t> </a:t>
          </a:r>
          <a:r>
            <a:rPr lang="pt-BR" sz="1050" dirty="0" err="1"/>
            <a:t>generados</a:t>
          </a:r>
          <a:r>
            <a:rPr lang="pt-BR" sz="1050" dirty="0"/>
            <a:t>. Si necessário se </a:t>
          </a:r>
          <a:r>
            <a:rPr lang="pt-BR" sz="1050" dirty="0" err="1"/>
            <a:t>vuelve</a:t>
          </a:r>
          <a:r>
            <a:rPr lang="pt-BR" sz="1050" dirty="0"/>
            <a:t> a etapas anteriores</a:t>
          </a:r>
          <a:endParaRPr lang="es-419" sz="1050" dirty="0"/>
        </a:p>
      </dgm:t>
    </dgm:pt>
    <dgm:pt modelId="{175BB4C3-1377-44BD-AB9D-931794341551}" type="parTrans" cxnId="{336759AE-98E1-4386-8BF1-777AF7C9BD6A}">
      <dgm:prSet/>
      <dgm:spPr/>
      <dgm:t>
        <a:bodyPr/>
        <a:lstStyle/>
        <a:p>
          <a:endParaRPr lang="es-419" sz="2800"/>
        </a:p>
      </dgm:t>
    </dgm:pt>
    <dgm:pt modelId="{987DE3DE-664A-4941-8435-F77FD2A7E908}" type="sibTrans" cxnId="{336759AE-98E1-4386-8BF1-777AF7C9BD6A}">
      <dgm:prSet/>
      <dgm:spPr/>
      <dgm:t>
        <a:bodyPr/>
        <a:lstStyle/>
        <a:p>
          <a:endParaRPr lang="es-419" sz="2800"/>
        </a:p>
      </dgm:t>
    </dgm:pt>
    <dgm:pt modelId="{5E115F5F-A0DC-43CB-B60D-3FE182052CB6}">
      <dgm:prSet phldrT="[Texto]" custT="1"/>
      <dgm:spPr/>
      <dgm:t>
        <a:bodyPr/>
        <a:lstStyle/>
        <a:p>
          <a:r>
            <a:rPr lang="es-419" sz="1050" dirty="0"/>
            <a:t>¿</a:t>
          </a:r>
          <a:r>
            <a:rPr lang="es-419" sz="1050" noProof="0" dirty="0"/>
            <a:t>Qué se quiere comunicar?</a:t>
          </a:r>
        </a:p>
        <a:p>
          <a:endParaRPr lang="es-419" sz="1050" noProof="0" dirty="0"/>
        </a:p>
        <a:p>
          <a:r>
            <a:rPr lang="es-419" sz="1050" noProof="0" dirty="0"/>
            <a:t>Identifica las preguntas a contestar en la visualización</a:t>
          </a:r>
        </a:p>
        <a:p>
          <a:endParaRPr lang="es-419" sz="1050" noProof="0" dirty="0"/>
        </a:p>
        <a:p>
          <a:r>
            <a:rPr lang="es-419" sz="1050" noProof="0" dirty="0"/>
            <a:t>Realizado por el experto del área (visión de negocios)</a:t>
          </a:r>
        </a:p>
        <a:p>
          <a:endParaRPr lang="es-419" sz="1050" noProof="0" dirty="0"/>
        </a:p>
      </dgm:t>
    </dgm:pt>
    <dgm:pt modelId="{785D2E4F-BA55-4A6A-A893-78CD42CE1C41}" type="parTrans" cxnId="{3D5D198F-5A84-4365-AF02-3CC784F3215C}">
      <dgm:prSet/>
      <dgm:spPr/>
      <dgm:t>
        <a:bodyPr/>
        <a:lstStyle/>
        <a:p>
          <a:endParaRPr lang="es-419" sz="2800"/>
        </a:p>
      </dgm:t>
    </dgm:pt>
    <dgm:pt modelId="{BF66140F-DB14-472D-9730-CBF831A8A940}" type="sibTrans" cxnId="{3D5D198F-5A84-4365-AF02-3CC784F3215C}">
      <dgm:prSet/>
      <dgm:spPr/>
      <dgm:t>
        <a:bodyPr/>
        <a:lstStyle/>
        <a:p>
          <a:endParaRPr lang="es-419" sz="2800"/>
        </a:p>
      </dgm:t>
    </dgm:pt>
    <dgm:pt modelId="{41505585-DEA3-4973-81DE-FAD166934D65}">
      <dgm:prSet phldrT="[Texto]" custT="1"/>
      <dgm:spPr/>
      <dgm:t>
        <a:bodyPr/>
        <a:lstStyle/>
        <a:p>
          <a:r>
            <a:rPr lang="pt-BR" sz="1200" noProof="0" dirty="0" err="1"/>
            <a:t>Selección</a:t>
          </a:r>
          <a:r>
            <a:rPr lang="pt-BR" sz="1200" noProof="0" dirty="0"/>
            <a:t> de </a:t>
          </a:r>
          <a:r>
            <a:rPr lang="pt-BR" sz="1200" noProof="0" dirty="0" err="1"/>
            <a:t>datos</a:t>
          </a:r>
          <a:endParaRPr lang="es-419" sz="1200" noProof="0" dirty="0"/>
        </a:p>
      </dgm:t>
    </dgm:pt>
    <dgm:pt modelId="{95F88162-00BB-4F7F-8D72-CFC416E18EAA}" type="parTrans" cxnId="{0D231C39-61DF-4AAD-A24D-8702CB720778}">
      <dgm:prSet/>
      <dgm:spPr/>
      <dgm:t>
        <a:bodyPr/>
        <a:lstStyle/>
        <a:p>
          <a:endParaRPr lang="es-419" sz="2800"/>
        </a:p>
      </dgm:t>
    </dgm:pt>
    <dgm:pt modelId="{8528C2D5-F422-4EA6-A57C-47621F665373}" type="sibTrans" cxnId="{0D231C39-61DF-4AAD-A24D-8702CB720778}">
      <dgm:prSet/>
      <dgm:spPr/>
      <dgm:t>
        <a:bodyPr/>
        <a:lstStyle/>
        <a:p>
          <a:endParaRPr lang="es-419" sz="2800"/>
        </a:p>
      </dgm:t>
    </dgm:pt>
    <dgm:pt modelId="{FAD14113-78B6-43E8-AC95-1596F1303AAD}">
      <dgm:prSet phldrT="[Texto]" custT="1"/>
      <dgm:spPr/>
      <dgm:t>
        <a:bodyPr/>
        <a:lstStyle/>
        <a:p>
          <a:r>
            <a:rPr lang="pt-BR" sz="1200" dirty="0" err="1"/>
            <a:t>Visualización</a:t>
          </a:r>
          <a:r>
            <a:rPr lang="pt-BR" sz="1200" dirty="0"/>
            <a:t> de </a:t>
          </a:r>
          <a:r>
            <a:rPr lang="pt-BR" sz="1200" dirty="0" err="1"/>
            <a:t>datos</a:t>
          </a:r>
          <a:endParaRPr lang="es-419" sz="1200" dirty="0"/>
        </a:p>
      </dgm:t>
    </dgm:pt>
    <dgm:pt modelId="{3FFC6724-10C7-4154-BC6C-832649E94290}" type="parTrans" cxnId="{2957A302-B852-4405-B0C6-F5F409945220}">
      <dgm:prSet/>
      <dgm:spPr/>
      <dgm:t>
        <a:bodyPr/>
        <a:lstStyle/>
        <a:p>
          <a:endParaRPr lang="es-419" sz="2800"/>
        </a:p>
      </dgm:t>
    </dgm:pt>
    <dgm:pt modelId="{B645D368-3E4D-4D79-93A4-A298024C9CE6}" type="sibTrans" cxnId="{2957A302-B852-4405-B0C6-F5F409945220}">
      <dgm:prSet/>
      <dgm:spPr/>
      <dgm:t>
        <a:bodyPr/>
        <a:lstStyle/>
        <a:p>
          <a:endParaRPr lang="es-419" sz="2800"/>
        </a:p>
      </dgm:t>
    </dgm:pt>
    <dgm:pt modelId="{ADB83B34-26FB-45F0-A630-650BBEFB4E68}">
      <dgm:prSet phldrT="[Texto]" custT="1"/>
      <dgm:spPr/>
      <dgm:t>
        <a:bodyPr/>
        <a:lstStyle/>
        <a:p>
          <a:r>
            <a:rPr lang="pt-BR" sz="1050" dirty="0"/>
            <a:t>Elige </a:t>
          </a:r>
          <a:r>
            <a:rPr lang="pt-BR" sz="1050" dirty="0" err="1"/>
            <a:t>los</a:t>
          </a:r>
          <a:r>
            <a:rPr lang="pt-BR" sz="1050" dirty="0"/>
            <a:t> gráficos más </a:t>
          </a:r>
          <a:r>
            <a:rPr lang="pt-BR" sz="1050" dirty="0" err="1"/>
            <a:t>adecuados</a:t>
          </a:r>
          <a:r>
            <a:rPr lang="pt-BR" sz="1050" dirty="0"/>
            <a:t> a transmitir </a:t>
          </a:r>
          <a:r>
            <a:rPr lang="pt-BR" sz="1050" dirty="0" err="1"/>
            <a:t>el</a:t>
          </a:r>
          <a:r>
            <a:rPr lang="pt-BR" sz="1050" dirty="0"/>
            <a:t> </a:t>
          </a:r>
          <a:r>
            <a:rPr lang="pt-BR" sz="1050" dirty="0" err="1"/>
            <a:t>mensaje</a:t>
          </a:r>
          <a:r>
            <a:rPr lang="pt-BR" sz="1050" dirty="0"/>
            <a:t> </a:t>
          </a:r>
          <a:r>
            <a:rPr lang="pt-BR" sz="1050" dirty="0" err="1"/>
            <a:t>proupuesto</a:t>
          </a:r>
          <a:r>
            <a:rPr lang="pt-BR" sz="1050" dirty="0"/>
            <a:t> em </a:t>
          </a:r>
          <a:r>
            <a:rPr lang="pt-BR" sz="1050" dirty="0" err="1"/>
            <a:t>el</a:t>
          </a:r>
          <a:r>
            <a:rPr lang="pt-BR" sz="1050" dirty="0"/>
            <a:t> objetivo</a:t>
          </a:r>
          <a:endParaRPr lang="es-419" sz="1050" dirty="0"/>
        </a:p>
      </dgm:t>
    </dgm:pt>
    <dgm:pt modelId="{F6F00106-2648-48E0-9EE5-ABFFF4F1BFFB}" type="parTrans" cxnId="{F99CA92A-5732-4B30-8723-A4576C15591D}">
      <dgm:prSet/>
      <dgm:spPr/>
      <dgm:t>
        <a:bodyPr/>
        <a:lstStyle/>
        <a:p>
          <a:endParaRPr lang="es-419" sz="2800"/>
        </a:p>
      </dgm:t>
    </dgm:pt>
    <dgm:pt modelId="{397DA717-0242-4AAB-AADC-28485D3D9FC1}" type="sibTrans" cxnId="{F99CA92A-5732-4B30-8723-A4576C15591D}">
      <dgm:prSet/>
      <dgm:spPr/>
      <dgm:t>
        <a:bodyPr/>
        <a:lstStyle/>
        <a:p>
          <a:endParaRPr lang="es-419" sz="2800"/>
        </a:p>
      </dgm:t>
    </dgm:pt>
    <dgm:pt modelId="{79EB2E6E-8B4D-4062-B97A-E1EC5FAA1E57}" type="pres">
      <dgm:prSet presAssocID="{D38668B0-EE89-454F-92FD-8D7808DCC6B4}" presName="Name0" presStyleCnt="0">
        <dgm:presLayoutVars>
          <dgm:dir/>
          <dgm:resizeHandles val="exact"/>
        </dgm:presLayoutVars>
      </dgm:prSet>
      <dgm:spPr/>
    </dgm:pt>
    <dgm:pt modelId="{3391642B-213F-45BC-A568-D84EEAD1B444}" type="pres">
      <dgm:prSet presAssocID="{D38668B0-EE89-454F-92FD-8D7808DCC6B4}" presName="arrow" presStyleLbl="bgShp" presStyleIdx="0" presStyleCnt="1" custScaleY="70262"/>
      <dgm:spPr/>
    </dgm:pt>
    <dgm:pt modelId="{C5A24FCC-28EC-4E67-98B3-3DAC8DCDDC7A}" type="pres">
      <dgm:prSet presAssocID="{D38668B0-EE89-454F-92FD-8D7808DCC6B4}" presName="points" presStyleCnt="0"/>
      <dgm:spPr/>
    </dgm:pt>
    <dgm:pt modelId="{14AE4B7F-C604-4AE7-B5DD-9226D5EDB0E0}" type="pres">
      <dgm:prSet presAssocID="{91F95EB1-8272-4624-B0EC-3C4C9CB9DA27}" presName="compositeA" presStyleCnt="0"/>
      <dgm:spPr/>
    </dgm:pt>
    <dgm:pt modelId="{00521FD4-2594-463E-BFBA-6D2CD9A947A1}" type="pres">
      <dgm:prSet presAssocID="{91F95EB1-8272-4624-B0EC-3C4C9CB9DA27}" presName="textA" presStyleLbl="revTx" presStyleIdx="0" presStyleCnt="7">
        <dgm:presLayoutVars>
          <dgm:bulletEnabled val="1"/>
        </dgm:presLayoutVars>
      </dgm:prSet>
      <dgm:spPr/>
    </dgm:pt>
    <dgm:pt modelId="{4D85F313-126D-405B-A80B-6B6132DDDD4E}" type="pres">
      <dgm:prSet presAssocID="{91F95EB1-8272-4624-B0EC-3C4C9CB9DA27}" presName="circleA" presStyleLbl="node1" presStyleIdx="0" presStyleCnt="7" custScaleX="74623" custScaleY="74623"/>
      <dgm:spPr/>
    </dgm:pt>
    <dgm:pt modelId="{26942135-ABAF-4835-8A8A-C24BE4856976}" type="pres">
      <dgm:prSet presAssocID="{91F95EB1-8272-4624-B0EC-3C4C9CB9DA27}" presName="spaceA" presStyleCnt="0"/>
      <dgm:spPr/>
    </dgm:pt>
    <dgm:pt modelId="{0C5D315A-6CD0-48C0-A191-6E96814D2156}" type="pres">
      <dgm:prSet presAssocID="{C5992DEB-2F57-45E8-AAD0-7B6A0D9DBE06}" presName="space" presStyleCnt="0"/>
      <dgm:spPr/>
    </dgm:pt>
    <dgm:pt modelId="{47E65554-B880-4973-ADC1-B5D34ED66FA3}" type="pres">
      <dgm:prSet presAssocID="{41505585-DEA3-4973-81DE-FAD166934D65}" presName="compositeB" presStyleCnt="0"/>
      <dgm:spPr/>
    </dgm:pt>
    <dgm:pt modelId="{15908D8F-85EB-4A9A-B5C7-58F2489786B2}" type="pres">
      <dgm:prSet presAssocID="{41505585-DEA3-4973-81DE-FAD166934D65}" presName="textB" presStyleLbl="revTx" presStyleIdx="1" presStyleCnt="7">
        <dgm:presLayoutVars>
          <dgm:bulletEnabled val="1"/>
        </dgm:presLayoutVars>
      </dgm:prSet>
      <dgm:spPr/>
    </dgm:pt>
    <dgm:pt modelId="{A284B633-0249-4B23-AFA4-F5117E7CCCE9}" type="pres">
      <dgm:prSet presAssocID="{41505585-DEA3-4973-81DE-FAD166934D65}" presName="circleB" presStyleLbl="node1" presStyleIdx="1" presStyleCnt="7" custScaleX="74623" custScaleY="74623"/>
      <dgm:spPr/>
    </dgm:pt>
    <dgm:pt modelId="{0A4AA16E-0B0B-4344-8704-7126C77732F6}" type="pres">
      <dgm:prSet presAssocID="{41505585-DEA3-4973-81DE-FAD166934D65}" presName="spaceB" presStyleCnt="0"/>
      <dgm:spPr/>
    </dgm:pt>
    <dgm:pt modelId="{7D88407C-C117-4417-AFEB-41FD259DE433}" type="pres">
      <dgm:prSet presAssocID="{8528C2D5-F422-4EA6-A57C-47621F665373}" presName="space" presStyleCnt="0"/>
      <dgm:spPr/>
    </dgm:pt>
    <dgm:pt modelId="{E6B2C7E1-BCD4-458D-8D5F-2ACD98EF8565}" type="pres">
      <dgm:prSet presAssocID="{9735A67B-943A-470F-A749-23CFBBFABF26}" presName="compositeA" presStyleCnt="0"/>
      <dgm:spPr/>
    </dgm:pt>
    <dgm:pt modelId="{40B36614-4572-4E17-8B62-F235472ED70E}" type="pres">
      <dgm:prSet presAssocID="{9735A67B-943A-470F-A749-23CFBBFABF26}" presName="textA" presStyleLbl="revTx" presStyleIdx="2" presStyleCnt="7">
        <dgm:presLayoutVars>
          <dgm:bulletEnabled val="1"/>
        </dgm:presLayoutVars>
      </dgm:prSet>
      <dgm:spPr/>
    </dgm:pt>
    <dgm:pt modelId="{D6A698E5-AD46-4EFC-A6B1-76FECD776AC2}" type="pres">
      <dgm:prSet presAssocID="{9735A67B-943A-470F-A749-23CFBBFABF26}" presName="circleA" presStyleLbl="node1" presStyleIdx="2" presStyleCnt="7" custScaleX="74623" custScaleY="74623"/>
      <dgm:spPr/>
    </dgm:pt>
    <dgm:pt modelId="{4D66ADD9-8A4D-4389-B400-1D980AAA5CF7}" type="pres">
      <dgm:prSet presAssocID="{9735A67B-943A-470F-A749-23CFBBFABF26}" presName="spaceA" presStyleCnt="0"/>
      <dgm:spPr/>
    </dgm:pt>
    <dgm:pt modelId="{D4BB7F7F-705A-4F4E-B100-10870112266E}" type="pres">
      <dgm:prSet presAssocID="{68C22153-8407-47E4-803B-7FD343009D72}" presName="space" presStyleCnt="0"/>
      <dgm:spPr/>
    </dgm:pt>
    <dgm:pt modelId="{97D5399D-4E09-4E8B-9174-2B08B579C1B7}" type="pres">
      <dgm:prSet presAssocID="{5007AABC-AF3D-490E-B65C-CD4C251B1AA8}" presName="compositeB" presStyleCnt="0"/>
      <dgm:spPr/>
    </dgm:pt>
    <dgm:pt modelId="{B3FC1449-A6E3-481A-A423-0DBF9DBAF17E}" type="pres">
      <dgm:prSet presAssocID="{5007AABC-AF3D-490E-B65C-CD4C251B1AA8}" presName="textB" presStyleLbl="revTx" presStyleIdx="3" presStyleCnt="7">
        <dgm:presLayoutVars>
          <dgm:bulletEnabled val="1"/>
        </dgm:presLayoutVars>
      </dgm:prSet>
      <dgm:spPr/>
    </dgm:pt>
    <dgm:pt modelId="{E352616D-3243-4F62-B9C5-70262B70CD4F}" type="pres">
      <dgm:prSet presAssocID="{5007AABC-AF3D-490E-B65C-CD4C251B1AA8}" presName="circleB" presStyleLbl="node1" presStyleIdx="3" presStyleCnt="7" custScaleX="74623" custScaleY="74623"/>
      <dgm:spPr/>
    </dgm:pt>
    <dgm:pt modelId="{B66E73F7-F4A8-4913-B756-AACDED8472CE}" type="pres">
      <dgm:prSet presAssocID="{5007AABC-AF3D-490E-B65C-CD4C251B1AA8}" presName="spaceB" presStyleCnt="0"/>
      <dgm:spPr/>
    </dgm:pt>
    <dgm:pt modelId="{5E727873-EE74-4305-8E5D-1E8763886F10}" type="pres">
      <dgm:prSet presAssocID="{ED8D5D34-898F-476A-B3A7-88894221A02A}" presName="space" presStyleCnt="0"/>
      <dgm:spPr/>
    </dgm:pt>
    <dgm:pt modelId="{FDC2DDF2-E432-4151-8665-A22A1E50E506}" type="pres">
      <dgm:prSet presAssocID="{7F313575-3F95-46BB-BD34-4019BF389E30}" presName="compositeA" presStyleCnt="0"/>
      <dgm:spPr/>
    </dgm:pt>
    <dgm:pt modelId="{DB5AA66C-D8D7-4B36-B4CB-A42605459265}" type="pres">
      <dgm:prSet presAssocID="{7F313575-3F95-46BB-BD34-4019BF389E30}" presName="textA" presStyleLbl="revTx" presStyleIdx="4" presStyleCnt="7">
        <dgm:presLayoutVars>
          <dgm:bulletEnabled val="1"/>
        </dgm:presLayoutVars>
      </dgm:prSet>
      <dgm:spPr/>
    </dgm:pt>
    <dgm:pt modelId="{ED965733-07E3-4976-AC27-59A4A98943A1}" type="pres">
      <dgm:prSet presAssocID="{7F313575-3F95-46BB-BD34-4019BF389E30}" presName="circleA" presStyleLbl="node1" presStyleIdx="4" presStyleCnt="7" custScaleX="74623" custScaleY="74623"/>
      <dgm:spPr/>
    </dgm:pt>
    <dgm:pt modelId="{83524BBA-AB82-4ABA-9B92-E9AC7AC0F051}" type="pres">
      <dgm:prSet presAssocID="{7F313575-3F95-46BB-BD34-4019BF389E30}" presName="spaceA" presStyleCnt="0"/>
      <dgm:spPr/>
    </dgm:pt>
    <dgm:pt modelId="{32D968D3-FA4A-4FF7-AD07-36A23AA94BBD}" type="pres">
      <dgm:prSet presAssocID="{1E2BB72F-6749-4CC8-B864-BBECC0A8B995}" presName="space" presStyleCnt="0"/>
      <dgm:spPr/>
    </dgm:pt>
    <dgm:pt modelId="{E3E2A6C6-1FB7-488C-BB19-13259C7C2D3A}" type="pres">
      <dgm:prSet presAssocID="{3CE0A97C-2F3B-4F2D-9670-FC986E33DB06}" presName="compositeB" presStyleCnt="0"/>
      <dgm:spPr/>
    </dgm:pt>
    <dgm:pt modelId="{FA016649-9022-4787-BFF8-35FC07F524BF}" type="pres">
      <dgm:prSet presAssocID="{3CE0A97C-2F3B-4F2D-9670-FC986E33DB06}" presName="textB" presStyleLbl="revTx" presStyleIdx="5" presStyleCnt="7">
        <dgm:presLayoutVars>
          <dgm:bulletEnabled val="1"/>
        </dgm:presLayoutVars>
      </dgm:prSet>
      <dgm:spPr/>
    </dgm:pt>
    <dgm:pt modelId="{4794E2BD-D184-4FAC-AFFC-42A3805A2E55}" type="pres">
      <dgm:prSet presAssocID="{3CE0A97C-2F3B-4F2D-9670-FC986E33DB06}" presName="circleB" presStyleLbl="node1" presStyleIdx="5" presStyleCnt="7" custScaleX="74623" custScaleY="74623"/>
      <dgm:spPr/>
    </dgm:pt>
    <dgm:pt modelId="{9D7462A6-2030-4A57-ACB3-54C7B641882D}" type="pres">
      <dgm:prSet presAssocID="{3CE0A97C-2F3B-4F2D-9670-FC986E33DB06}" presName="spaceB" presStyleCnt="0"/>
      <dgm:spPr/>
    </dgm:pt>
    <dgm:pt modelId="{71A9D69E-10D3-4153-B999-5513B95345A4}" type="pres">
      <dgm:prSet presAssocID="{FA5958C2-8DF8-4937-BEFF-195F16A393CC}" presName="space" presStyleCnt="0"/>
      <dgm:spPr/>
    </dgm:pt>
    <dgm:pt modelId="{42DBCD49-3DD3-43CE-B171-41A687F875AB}" type="pres">
      <dgm:prSet presAssocID="{FAD14113-78B6-43E8-AC95-1596F1303AAD}" presName="compositeA" presStyleCnt="0"/>
      <dgm:spPr/>
    </dgm:pt>
    <dgm:pt modelId="{E9A67AB7-1082-4670-B3A4-225A2F0F9F73}" type="pres">
      <dgm:prSet presAssocID="{FAD14113-78B6-43E8-AC95-1596F1303AAD}" presName="textA" presStyleLbl="revTx" presStyleIdx="6" presStyleCnt="7">
        <dgm:presLayoutVars>
          <dgm:bulletEnabled val="1"/>
        </dgm:presLayoutVars>
      </dgm:prSet>
      <dgm:spPr/>
    </dgm:pt>
    <dgm:pt modelId="{F32C552E-598F-41EF-AC23-2D63BD14C082}" type="pres">
      <dgm:prSet presAssocID="{FAD14113-78B6-43E8-AC95-1596F1303AAD}" presName="circleA" presStyleLbl="node1" presStyleIdx="6" presStyleCnt="7" custScaleX="74623" custScaleY="74623"/>
      <dgm:spPr/>
    </dgm:pt>
    <dgm:pt modelId="{D9E8A1CC-5A34-4056-AC01-5A31996584A5}" type="pres">
      <dgm:prSet presAssocID="{FAD14113-78B6-43E8-AC95-1596F1303AAD}" presName="spaceA" presStyleCnt="0"/>
      <dgm:spPr/>
    </dgm:pt>
  </dgm:ptLst>
  <dgm:cxnLst>
    <dgm:cxn modelId="{2957A302-B852-4405-B0C6-F5F409945220}" srcId="{D38668B0-EE89-454F-92FD-8D7808DCC6B4}" destId="{FAD14113-78B6-43E8-AC95-1596F1303AAD}" srcOrd="6" destOrd="0" parTransId="{3FFC6724-10C7-4154-BC6C-832649E94290}" sibTransId="{B645D368-3E4D-4D79-93A4-A298024C9CE6}"/>
    <dgm:cxn modelId="{19F0B207-710A-4009-8C55-D8D87128C945}" srcId="{D38668B0-EE89-454F-92FD-8D7808DCC6B4}" destId="{5007AABC-AF3D-490E-B65C-CD4C251B1AA8}" srcOrd="3" destOrd="0" parTransId="{95A7854E-1B0E-4E32-B228-2F7E2B27F00A}" sibTransId="{ED8D5D34-898F-476A-B3A7-88894221A02A}"/>
    <dgm:cxn modelId="{B9273008-F295-4B84-9D57-270A87BE369D}" type="presOf" srcId="{5007AABC-AF3D-490E-B65C-CD4C251B1AA8}" destId="{B3FC1449-A6E3-481A-A423-0DBF9DBAF17E}" srcOrd="0" destOrd="0" presId="urn:microsoft.com/office/officeart/2005/8/layout/hProcess11"/>
    <dgm:cxn modelId="{2CD3EC1F-19EB-4128-AE11-0ABBCE8C1118}" srcId="{D38668B0-EE89-454F-92FD-8D7808DCC6B4}" destId="{9735A67B-943A-470F-A749-23CFBBFABF26}" srcOrd="2" destOrd="0" parTransId="{C72B01BC-73BB-4006-9CC1-45D05F38B386}" sibTransId="{68C22153-8407-47E4-803B-7FD343009D72}"/>
    <dgm:cxn modelId="{1072EE22-65A5-4314-8223-403F7041C756}" type="presOf" srcId="{7F313575-3F95-46BB-BD34-4019BF389E30}" destId="{DB5AA66C-D8D7-4B36-B4CB-A42605459265}" srcOrd="0" destOrd="0" presId="urn:microsoft.com/office/officeart/2005/8/layout/hProcess11"/>
    <dgm:cxn modelId="{30A60C29-413A-4754-A217-6D4EAC02A643}" type="presOf" srcId="{EB32C449-F9EA-4FC3-874F-8A57EAC2BF45}" destId="{DB5AA66C-D8D7-4B36-B4CB-A42605459265}" srcOrd="0" destOrd="1" presId="urn:microsoft.com/office/officeart/2005/8/layout/hProcess11"/>
    <dgm:cxn modelId="{F99CA92A-5732-4B30-8723-A4576C15591D}" srcId="{FAD14113-78B6-43E8-AC95-1596F1303AAD}" destId="{ADB83B34-26FB-45F0-A630-650BBEFB4E68}" srcOrd="0" destOrd="0" parTransId="{F6F00106-2648-48E0-9EE5-ABFFF4F1BFFB}" sibTransId="{397DA717-0242-4AAB-AADC-28485D3D9FC1}"/>
    <dgm:cxn modelId="{0D231C39-61DF-4AAD-A24D-8702CB720778}" srcId="{D38668B0-EE89-454F-92FD-8D7808DCC6B4}" destId="{41505585-DEA3-4973-81DE-FAD166934D65}" srcOrd="1" destOrd="0" parTransId="{95F88162-00BB-4F7F-8D72-CFC416E18EAA}" sibTransId="{8528C2D5-F422-4EA6-A57C-47621F665373}"/>
    <dgm:cxn modelId="{F7EE293A-0037-46A0-8117-F1C88BA54B14}" type="presOf" srcId="{91F95EB1-8272-4624-B0EC-3C4C9CB9DA27}" destId="{00521FD4-2594-463E-BFBA-6D2CD9A947A1}" srcOrd="0" destOrd="0" presId="urn:microsoft.com/office/officeart/2005/8/layout/hProcess11"/>
    <dgm:cxn modelId="{41C1553F-0F4F-45DD-8694-877818D3CAB1}" type="presOf" srcId="{FAD14113-78B6-43E8-AC95-1596F1303AAD}" destId="{E9A67AB7-1082-4670-B3A4-225A2F0F9F73}" srcOrd="0" destOrd="0" presId="urn:microsoft.com/office/officeart/2005/8/layout/hProcess11"/>
    <dgm:cxn modelId="{FDA70564-446E-4567-B0A1-980642E78691}" srcId="{D38668B0-EE89-454F-92FD-8D7808DCC6B4}" destId="{7F313575-3F95-46BB-BD34-4019BF389E30}" srcOrd="4" destOrd="0" parTransId="{2376F194-CDB2-4B9C-B5AD-F55A596A16B4}" sibTransId="{1E2BB72F-6749-4CC8-B864-BBECC0A8B995}"/>
    <dgm:cxn modelId="{179E1F46-91E8-4F09-B4E3-85A44FB3FAC9}" type="presOf" srcId="{D38668B0-EE89-454F-92FD-8D7808DCC6B4}" destId="{79EB2E6E-8B4D-4062-B97A-E1EC5FAA1E57}" srcOrd="0" destOrd="0" presId="urn:microsoft.com/office/officeart/2005/8/layout/hProcess11"/>
    <dgm:cxn modelId="{7E3B2055-23DA-4B0B-9B52-BC94ED0E90EA}" type="presOf" srcId="{ADB83B34-26FB-45F0-A630-650BBEFB4E68}" destId="{E9A67AB7-1082-4670-B3A4-225A2F0F9F73}" srcOrd="0" destOrd="1" presId="urn:microsoft.com/office/officeart/2005/8/layout/hProcess11"/>
    <dgm:cxn modelId="{94BC9589-CD36-42C0-A7B6-C84DCE3C3B20}" type="presOf" srcId="{F10818CD-7B2D-42F1-96E6-9920CB89F745}" destId="{FA016649-9022-4787-BFF8-35FC07F524BF}" srcOrd="0" destOrd="1" presId="urn:microsoft.com/office/officeart/2005/8/layout/hProcess11"/>
    <dgm:cxn modelId="{3B64908A-D39E-43F4-9131-8B8D8F1B7797}" srcId="{D38668B0-EE89-454F-92FD-8D7808DCC6B4}" destId="{3CE0A97C-2F3B-4F2D-9670-FC986E33DB06}" srcOrd="5" destOrd="0" parTransId="{2506E4DA-2748-4314-B320-B9CCA34D729B}" sibTransId="{FA5958C2-8DF8-4937-BEFF-195F16A393CC}"/>
    <dgm:cxn modelId="{A7ED6A8B-666E-434B-9ED3-823421D62F9D}" type="presOf" srcId="{B9EF25D9-0859-4A69-BEF3-A0706B331C1A}" destId="{15908D8F-85EB-4A9A-B5C7-58F2489786B2}" srcOrd="0" destOrd="2" presId="urn:microsoft.com/office/officeart/2005/8/layout/hProcess11"/>
    <dgm:cxn modelId="{BA558F8B-D7DB-4B0B-A420-33B4BD1D252E}" srcId="{5007AABC-AF3D-490E-B65C-CD4C251B1AA8}" destId="{6B9241E0-460A-4527-BBA7-D1B06DA1AC22}" srcOrd="0" destOrd="0" parTransId="{98CC346A-7449-4E1A-9476-F38EE49800E2}" sibTransId="{78653F37-5299-4781-B98F-16E70C2290EA}"/>
    <dgm:cxn modelId="{01D0DE8E-C32A-42DD-B6F6-3E4B42B2CD2C}" type="presOf" srcId="{1BB09557-4443-43B7-B685-2052E4DDBC1E}" destId="{40B36614-4572-4E17-8B62-F235472ED70E}" srcOrd="0" destOrd="1" presId="urn:microsoft.com/office/officeart/2005/8/layout/hProcess11"/>
    <dgm:cxn modelId="{3D5D198F-5A84-4365-AF02-3CC784F3215C}" srcId="{91F95EB1-8272-4624-B0EC-3C4C9CB9DA27}" destId="{5E115F5F-A0DC-43CB-B60D-3FE182052CB6}" srcOrd="0" destOrd="0" parTransId="{785D2E4F-BA55-4A6A-A893-78CD42CE1C41}" sibTransId="{BF66140F-DB14-472D-9730-CBF831A8A940}"/>
    <dgm:cxn modelId="{8A7F90A7-FE0D-4294-85C6-E069D5A156D3}" srcId="{7F313575-3F95-46BB-BD34-4019BF389E30}" destId="{EB32C449-F9EA-4FC3-874F-8A57EAC2BF45}" srcOrd="0" destOrd="0" parTransId="{D98C8B24-BB8C-4AC0-A5BD-54C98A1838E8}" sibTransId="{D655D0CF-F11F-4D58-8B6A-FCF2A6937719}"/>
    <dgm:cxn modelId="{18FCF9AA-7CB2-4217-ACB4-DC6FDD2C699D}" type="presOf" srcId="{41505585-DEA3-4973-81DE-FAD166934D65}" destId="{15908D8F-85EB-4A9A-B5C7-58F2489786B2}" srcOrd="0" destOrd="0" presId="urn:microsoft.com/office/officeart/2005/8/layout/hProcess11"/>
    <dgm:cxn modelId="{305C0CAD-FBDE-4C1E-8011-A6D4F64955BF}" srcId="{D38668B0-EE89-454F-92FD-8D7808DCC6B4}" destId="{91F95EB1-8272-4624-B0EC-3C4C9CB9DA27}" srcOrd="0" destOrd="0" parTransId="{A17C77E9-52AF-41E9-AEC7-52257A017706}" sibTransId="{C5992DEB-2F57-45E8-AAD0-7B6A0D9DBE06}"/>
    <dgm:cxn modelId="{336759AE-98E1-4386-8BF1-777AF7C9BD6A}" srcId="{3CE0A97C-2F3B-4F2D-9670-FC986E33DB06}" destId="{F10818CD-7B2D-42F1-96E6-9920CB89F745}" srcOrd="0" destOrd="0" parTransId="{175BB4C3-1377-44BD-AB9D-931794341551}" sibTransId="{987DE3DE-664A-4941-8435-F77FD2A7E908}"/>
    <dgm:cxn modelId="{18595FB4-D189-4BED-B39D-52BE35BBC25A}" type="presOf" srcId="{5E115F5F-A0DC-43CB-B60D-3FE182052CB6}" destId="{00521FD4-2594-463E-BFBA-6D2CD9A947A1}" srcOrd="0" destOrd="1" presId="urn:microsoft.com/office/officeart/2005/8/layout/hProcess11"/>
    <dgm:cxn modelId="{2F72BDB4-D00E-43BD-90DB-F797998BA0A1}" type="presOf" srcId="{6B9241E0-460A-4527-BBA7-D1B06DA1AC22}" destId="{B3FC1449-A6E3-481A-A423-0DBF9DBAF17E}" srcOrd="0" destOrd="1" presId="urn:microsoft.com/office/officeart/2005/8/layout/hProcess11"/>
    <dgm:cxn modelId="{67BC19C4-9FC3-415C-B59D-84FE7331E202}" srcId="{9735A67B-943A-470F-A749-23CFBBFABF26}" destId="{1BB09557-4443-43B7-B685-2052E4DDBC1E}" srcOrd="0" destOrd="0" parTransId="{1F9E1278-A490-4356-97E0-45DA329EFA57}" sibTransId="{789FF66E-8110-4258-95CA-F58709721206}"/>
    <dgm:cxn modelId="{779FA1DC-4C22-4BC4-A3FE-16DDE00F13BC}" type="presOf" srcId="{9735A67B-943A-470F-A749-23CFBBFABF26}" destId="{40B36614-4572-4E17-8B62-F235472ED70E}" srcOrd="0" destOrd="0" presId="urn:microsoft.com/office/officeart/2005/8/layout/hProcess11"/>
    <dgm:cxn modelId="{4462A4E3-7B47-4587-8EB6-E33EE9F5AC05}" srcId="{41505585-DEA3-4973-81DE-FAD166934D65}" destId="{67907CBA-065D-4977-A266-DF3FB47E12BA}" srcOrd="0" destOrd="0" parTransId="{0937AE9A-E3D0-4CAB-B0EA-25C107181D89}" sibTransId="{82B0B7AF-4EC3-4A12-B1DA-CC9A1D566E6A}"/>
    <dgm:cxn modelId="{E8D83DEC-39A2-4089-8CAD-1A7A4BDF981C}" type="presOf" srcId="{67907CBA-065D-4977-A266-DF3FB47E12BA}" destId="{15908D8F-85EB-4A9A-B5C7-58F2489786B2}" srcOrd="0" destOrd="1" presId="urn:microsoft.com/office/officeart/2005/8/layout/hProcess11"/>
    <dgm:cxn modelId="{7E8A6FEF-7AEB-40A7-8BC0-F29D30DC23A1}" type="presOf" srcId="{3CE0A97C-2F3B-4F2D-9670-FC986E33DB06}" destId="{FA016649-9022-4787-BFF8-35FC07F524BF}" srcOrd="0" destOrd="0" presId="urn:microsoft.com/office/officeart/2005/8/layout/hProcess11"/>
    <dgm:cxn modelId="{1C1DB1F9-570D-48BD-83E2-37A98FC00A5D}" srcId="{41505585-DEA3-4973-81DE-FAD166934D65}" destId="{B9EF25D9-0859-4A69-BEF3-A0706B331C1A}" srcOrd="1" destOrd="0" parTransId="{92CAB71F-D2D4-4892-A885-99777189C6F4}" sibTransId="{46E0F2D7-A79A-49F6-A4AA-C0BB866BDFFD}"/>
    <dgm:cxn modelId="{BDBF6E65-CDE4-4DCE-86D5-94571C0BE846}" type="presParOf" srcId="{79EB2E6E-8B4D-4062-B97A-E1EC5FAA1E57}" destId="{3391642B-213F-45BC-A568-D84EEAD1B444}" srcOrd="0" destOrd="0" presId="urn:microsoft.com/office/officeart/2005/8/layout/hProcess11"/>
    <dgm:cxn modelId="{D3660B9E-E487-4B15-B0E5-F2A97A5EACC9}" type="presParOf" srcId="{79EB2E6E-8B4D-4062-B97A-E1EC5FAA1E57}" destId="{C5A24FCC-28EC-4E67-98B3-3DAC8DCDDC7A}" srcOrd="1" destOrd="0" presId="urn:microsoft.com/office/officeart/2005/8/layout/hProcess11"/>
    <dgm:cxn modelId="{09CDF441-E848-4530-831E-A24039501212}" type="presParOf" srcId="{C5A24FCC-28EC-4E67-98B3-3DAC8DCDDC7A}" destId="{14AE4B7F-C604-4AE7-B5DD-9226D5EDB0E0}" srcOrd="0" destOrd="0" presId="urn:microsoft.com/office/officeart/2005/8/layout/hProcess11"/>
    <dgm:cxn modelId="{9B1A5F54-E562-4675-A2E3-78B318334D24}" type="presParOf" srcId="{14AE4B7F-C604-4AE7-B5DD-9226D5EDB0E0}" destId="{00521FD4-2594-463E-BFBA-6D2CD9A947A1}" srcOrd="0" destOrd="0" presId="urn:microsoft.com/office/officeart/2005/8/layout/hProcess11"/>
    <dgm:cxn modelId="{D262EB99-98E1-4C21-88DE-8A638D152E06}" type="presParOf" srcId="{14AE4B7F-C604-4AE7-B5DD-9226D5EDB0E0}" destId="{4D85F313-126D-405B-A80B-6B6132DDDD4E}" srcOrd="1" destOrd="0" presId="urn:microsoft.com/office/officeart/2005/8/layout/hProcess11"/>
    <dgm:cxn modelId="{2D0AF6FA-E63B-4120-89B0-7AB683B84171}" type="presParOf" srcId="{14AE4B7F-C604-4AE7-B5DD-9226D5EDB0E0}" destId="{26942135-ABAF-4835-8A8A-C24BE4856976}" srcOrd="2" destOrd="0" presId="urn:microsoft.com/office/officeart/2005/8/layout/hProcess11"/>
    <dgm:cxn modelId="{5FA5C2B0-C49F-4E35-BF09-76E7A4C81449}" type="presParOf" srcId="{C5A24FCC-28EC-4E67-98B3-3DAC8DCDDC7A}" destId="{0C5D315A-6CD0-48C0-A191-6E96814D2156}" srcOrd="1" destOrd="0" presId="urn:microsoft.com/office/officeart/2005/8/layout/hProcess11"/>
    <dgm:cxn modelId="{07CB8D6D-B1F0-48C5-A711-83D04ABCCAA6}" type="presParOf" srcId="{C5A24FCC-28EC-4E67-98B3-3DAC8DCDDC7A}" destId="{47E65554-B880-4973-ADC1-B5D34ED66FA3}" srcOrd="2" destOrd="0" presId="urn:microsoft.com/office/officeart/2005/8/layout/hProcess11"/>
    <dgm:cxn modelId="{DD482734-9911-45A8-A618-1BA61432F11A}" type="presParOf" srcId="{47E65554-B880-4973-ADC1-B5D34ED66FA3}" destId="{15908D8F-85EB-4A9A-B5C7-58F2489786B2}" srcOrd="0" destOrd="0" presId="urn:microsoft.com/office/officeart/2005/8/layout/hProcess11"/>
    <dgm:cxn modelId="{2E66A793-F9EF-46E2-A91C-D9CCF40ABBCC}" type="presParOf" srcId="{47E65554-B880-4973-ADC1-B5D34ED66FA3}" destId="{A284B633-0249-4B23-AFA4-F5117E7CCCE9}" srcOrd="1" destOrd="0" presId="urn:microsoft.com/office/officeart/2005/8/layout/hProcess11"/>
    <dgm:cxn modelId="{E5EB8936-620C-43AA-93BC-646030F0FCDB}" type="presParOf" srcId="{47E65554-B880-4973-ADC1-B5D34ED66FA3}" destId="{0A4AA16E-0B0B-4344-8704-7126C77732F6}" srcOrd="2" destOrd="0" presId="urn:microsoft.com/office/officeart/2005/8/layout/hProcess11"/>
    <dgm:cxn modelId="{3EA4168F-639E-4099-ACD7-927DA10B8535}" type="presParOf" srcId="{C5A24FCC-28EC-4E67-98B3-3DAC8DCDDC7A}" destId="{7D88407C-C117-4417-AFEB-41FD259DE433}" srcOrd="3" destOrd="0" presId="urn:microsoft.com/office/officeart/2005/8/layout/hProcess11"/>
    <dgm:cxn modelId="{7E94DBC7-509A-4DA1-A96A-A7DC28A3CC1C}" type="presParOf" srcId="{C5A24FCC-28EC-4E67-98B3-3DAC8DCDDC7A}" destId="{E6B2C7E1-BCD4-458D-8D5F-2ACD98EF8565}" srcOrd="4" destOrd="0" presId="urn:microsoft.com/office/officeart/2005/8/layout/hProcess11"/>
    <dgm:cxn modelId="{AA8A472F-BAAE-457C-8E19-83201F674661}" type="presParOf" srcId="{E6B2C7E1-BCD4-458D-8D5F-2ACD98EF8565}" destId="{40B36614-4572-4E17-8B62-F235472ED70E}" srcOrd="0" destOrd="0" presId="urn:microsoft.com/office/officeart/2005/8/layout/hProcess11"/>
    <dgm:cxn modelId="{DA267CFC-2C1A-43A0-9AF4-6BAAAE767ECE}" type="presParOf" srcId="{E6B2C7E1-BCD4-458D-8D5F-2ACD98EF8565}" destId="{D6A698E5-AD46-4EFC-A6B1-76FECD776AC2}" srcOrd="1" destOrd="0" presId="urn:microsoft.com/office/officeart/2005/8/layout/hProcess11"/>
    <dgm:cxn modelId="{DCF08E1C-CE13-47AE-ABDA-96F21B27D373}" type="presParOf" srcId="{E6B2C7E1-BCD4-458D-8D5F-2ACD98EF8565}" destId="{4D66ADD9-8A4D-4389-B400-1D980AAA5CF7}" srcOrd="2" destOrd="0" presId="urn:microsoft.com/office/officeart/2005/8/layout/hProcess11"/>
    <dgm:cxn modelId="{C42983CA-6AE4-4E77-898D-88BCA0D7965B}" type="presParOf" srcId="{C5A24FCC-28EC-4E67-98B3-3DAC8DCDDC7A}" destId="{D4BB7F7F-705A-4F4E-B100-10870112266E}" srcOrd="5" destOrd="0" presId="urn:microsoft.com/office/officeart/2005/8/layout/hProcess11"/>
    <dgm:cxn modelId="{8E2AC963-3AC0-4605-87E4-8AA7DBDEE97B}" type="presParOf" srcId="{C5A24FCC-28EC-4E67-98B3-3DAC8DCDDC7A}" destId="{97D5399D-4E09-4E8B-9174-2B08B579C1B7}" srcOrd="6" destOrd="0" presId="urn:microsoft.com/office/officeart/2005/8/layout/hProcess11"/>
    <dgm:cxn modelId="{FBBC6725-AD0B-469F-AE50-924F4B0DDC69}" type="presParOf" srcId="{97D5399D-4E09-4E8B-9174-2B08B579C1B7}" destId="{B3FC1449-A6E3-481A-A423-0DBF9DBAF17E}" srcOrd="0" destOrd="0" presId="urn:microsoft.com/office/officeart/2005/8/layout/hProcess11"/>
    <dgm:cxn modelId="{4573E3D9-6CC2-4C52-8EE2-ED13106BC42E}" type="presParOf" srcId="{97D5399D-4E09-4E8B-9174-2B08B579C1B7}" destId="{E352616D-3243-4F62-B9C5-70262B70CD4F}" srcOrd="1" destOrd="0" presId="urn:microsoft.com/office/officeart/2005/8/layout/hProcess11"/>
    <dgm:cxn modelId="{DA73DB92-CD76-4899-804F-FB7CD83940BD}" type="presParOf" srcId="{97D5399D-4E09-4E8B-9174-2B08B579C1B7}" destId="{B66E73F7-F4A8-4913-B756-AACDED8472CE}" srcOrd="2" destOrd="0" presId="urn:microsoft.com/office/officeart/2005/8/layout/hProcess11"/>
    <dgm:cxn modelId="{B3DBD343-D313-4763-A79B-377419F679B8}" type="presParOf" srcId="{C5A24FCC-28EC-4E67-98B3-3DAC8DCDDC7A}" destId="{5E727873-EE74-4305-8E5D-1E8763886F10}" srcOrd="7" destOrd="0" presId="urn:microsoft.com/office/officeart/2005/8/layout/hProcess11"/>
    <dgm:cxn modelId="{8437B8F5-4102-4C93-87AF-D6F7EDA18944}" type="presParOf" srcId="{C5A24FCC-28EC-4E67-98B3-3DAC8DCDDC7A}" destId="{FDC2DDF2-E432-4151-8665-A22A1E50E506}" srcOrd="8" destOrd="0" presId="urn:microsoft.com/office/officeart/2005/8/layout/hProcess11"/>
    <dgm:cxn modelId="{EE200E6E-0894-4F1F-9254-2440A0F48580}" type="presParOf" srcId="{FDC2DDF2-E432-4151-8665-A22A1E50E506}" destId="{DB5AA66C-D8D7-4B36-B4CB-A42605459265}" srcOrd="0" destOrd="0" presId="urn:microsoft.com/office/officeart/2005/8/layout/hProcess11"/>
    <dgm:cxn modelId="{F3488DDE-0947-42CC-B72E-651557AB0DD0}" type="presParOf" srcId="{FDC2DDF2-E432-4151-8665-A22A1E50E506}" destId="{ED965733-07E3-4976-AC27-59A4A98943A1}" srcOrd="1" destOrd="0" presId="urn:microsoft.com/office/officeart/2005/8/layout/hProcess11"/>
    <dgm:cxn modelId="{8ABA66CB-AD93-4F88-B2D0-2684F9741933}" type="presParOf" srcId="{FDC2DDF2-E432-4151-8665-A22A1E50E506}" destId="{83524BBA-AB82-4ABA-9B92-E9AC7AC0F051}" srcOrd="2" destOrd="0" presId="urn:microsoft.com/office/officeart/2005/8/layout/hProcess11"/>
    <dgm:cxn modelId="{D4469760-7857-4193-9C37-E773FFF619DE}" type="presParOf" srcId="{C5A24FCC-28EC-4E67-98B3-3DAC8DCDDC7A}" destId="{32D968D3-FA4A-4FF7-AD07-36A23AA94BBD}" srcOrd="9" destOrd="0" presId="urn:microsoft.com/office/officeart/2005/8/layout/hProcess11"/>
    <dgm:cxn modelId="{F06B1142-286F-45D7-A3E9-2452366561AA}" type="presParOf" srcId="{C5A24FCC-28EC-4E67-98B3-3DAC8DCDDC7A}" destId="{E3E2A6C6-1FB7-488C-BB19-13259C7C2D3A}" srcOrd="10" destOrd="0" presId="urn:microsoft.com/office/officeart/2005/8/layout/hProcess11"/>
    <dgm:cxn modelId="{BD2B60A8-E738-4175-B6CD-9854F1F66349}" type="presParOf" srcId="{E3E2A6C6-1FB7-488C-BB19-13259C7C2D3A}" destId="{FA016649-9022-4787-BFF8-35FC07F524BF}" srcOrd="0" destOrd="0" presId="urn:microsoft.com/office/officeart/2005/8/layout/hProcess11"/>
    <dgm:cxn modelId="{B9184BE8-ED6C-43B9-B62E-3597C00351EB}" type="presParOf" srcId="{E3E2A6C6-1FB7-488C-BB19-13259C7C2D3A}" destId="{4794E2BD-D184-4FAC-AFFC-42A3805A2E55}" srcOrd="1" destOrd="0" presId="urn:microsoft.com/office/officeart/2005/8/layout/hProcess11"/>
    <dgm:cxn modelId="{62A85192-5523-4227-9191-7E9ACAFB49E0}" type="presParOf" srcId="{E3E2A6C6-1FB7-488C-BB19-13259C7C2D3A}" destId="{9D7462A6-2030-4A57-ACB3-54C7B641882D}" srcOrd="2" destOrd="0" presId="urn:microsoft.com/office/officeart/2005/8/layout/hProcess11"/>
    <dgm:cxn modelId="{5A90C5C4-1699-486E-9467-FE6D9D66BB6A}" type="presParOf" srcId="{C5A24FCC-28EC-4E67-98B3-3DAC8DCDDC7A}" destId="{71A9D69E-10D3-4153-B999-5513B95345A4}" srcOrd="11" destOrd="0" presId="urn:microsoft.com/office/officeart/2005/8/layout/hProcess11"/>
    <dgm:cxn modelId="{FE481A97-F777-47B7-ADE4-19D7A3D37EC2}" type="presParOf" srcId="{C5A24FCC-28EC-4E67-98B3-3DAC8DCDDC7A}" destId="{42DBCD49-3DD3-43CE-B171-41A687F875AB}" srcOrd="12" destOrd="0" presId="urn:microsoft.com/office/officeart/2005/8/layout/hProcess11"/>
    <dgm:cxn modelId="{ABAB837F-6352-45F6-B41A-BAC8F509AAEA}" type="presParOf" srcId="{42DBCD49-3DD3-43CE-B171-41A687F875AB}" destId="{E9A67AB7-1082-4670-B3A4-225A2F0F9F73}" srcOrd="0" destOrd="0" presId="urn:microsoft.com/office/officeart/2005/8/layout/hProcess11"/>
    <dgm:cxn modelId="{92A7CEC2-A0AB-4209-B8F1-361E2F111B47}" type="presParOf" srcId="{42DBCD49-3DD3-43CE-B171-41A687F875AB}" destId="{F32C552E-598F-41EF-AC23-2D63BD14C082}" srcOrd="1" destOrd="0" presId="urn:microsoft.com/office/officeart/2005/8/layout/hProcess11"/>
    <dgm:cxn modelId="{88B0576D-1D2F-4D6A-8B73-933566E23089}" type="presParOf" srcId="{42DBCD49-3DD3-43CE-B171-41A687F875AB}" destId="{D9E8A1CC-5A34-4056-AC01-5A31996584A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1642B-213F-45BC-A568-D84EEAD1B444}">
      <dsp:nvSpPr>
        <dsp:cNvPr id="0" name=""/>
        <dsp:cNvSpPr/>
      </dsp:nvSpPr>
      <dsp:spPr>
        <a:xfrm>
          <a:off x="0" y="1734201"/>
          <a:ext cx="11579771" cy="135584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521FD4-2594-463E-BFBA-6D2CD9A947A1}">
      <dsp:nvSpPr>
        <dsp:cNvPr id="0" name=""/>
        <dsp:cNvSpPr/>
      </dsp:nvSpPr>
      <dsp:spPr>
        <a:xfrm>
          <a:off x="890" y="0"/>
          <a:ext cx="1427399" cy="192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1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200" kern="1200" noProof="0" dirty="0"/>
            <a:t>Definición del objetivo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419" sz="1050" kern="1200" dirty="0"/>
            <a:t>¿</a:t>
          </a:r>
          <a:r>
            <a:rPr lang="es-419" sz="1050" kern="1200" noProof="0" dirty="0"/>
            <a:t>Qué se quiere comunicar?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419" sz="1050" kern="1200" noProof="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419" sz="1050" kern="1200" noProof="0" dirty="0"/>
            <a:t>Identifica las preguntas a contestar en la visualización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419" sz="1050" kern="1200" noProof="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419" sz="1050" kern="1200" noProof="0" dirty="0"/>
            <a:t>Realizado por el experto del área (visión de negocios)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419" sz="1050" kern="1200" noProof="0" dirty="0"/>
        </a:p>
      </dsp:txBody>
      <dsp:txXfrm>
        <a:off x="890" y="0"/>
        <a:ext cx="1427399" cy="1929698"/>
      </dsp:txXfrm>
    </dsp:sp>
    <dsp:sp modelId="{4D85F313-126D-405B-A80B-6B6132DDDD4E}">
      <dsp:nvSpPr>
        <dsp:cNvPr id="0" name=""/>
        <dsp:cNvSpPr/>
      </dsp:nvSpPr>
      <dsp:spPr>
        <a:xfrm>
          <a:off x="534590" y="2232123"/>
          <a:ext cx="359999" cy="359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08D8F-85EB-4A9A-B5C7-58F2489786B2}">
      <dsp:nvSpPr>
        <dsp:cNvPr id="0" name=""/>
        <dsp:cNvSpPr/>
      </dsp:nvSpPr>
      <dsp:spPr>
        <a:xfrm>
          <a:off x="1499659" y="2894548"/>
          <a:ext cx="1427399" cy="192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noProof="0" dirty="0" err="1"/>
            <a:t>Selección</a:t>
          </a:r>
          <a:r>
            <a:rPr lang="pt-BR" sz="1200" kern="1200" noProof="0" dirty="0"/>
            <a:t> de </a:t>
          </a:r>
          <a:r>
            <a:rPr lang="pt-BR" sz="1200" kern="1200" noProof="0" dirty="0" err="1"/>
            <a:t>datos</a:t>
          </a:r>
          <a:endParaRPr lang="es-419" sz="1200" kern="1200" noProof="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419" sz="1050" kern="1200" noProof="0" dirty="0"/>
            <a:t>Se elije el conjunto de datos a utilizar con variables (atributos) y registros (instancias, casos, observaciones o padrones)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419" sz="1050" kern="1200" noProof="0" dirty="0"/>
            <a:t>Realizado por el experto del área (visión de negocios y técnica)</a:t>
          </a:r>
        </a:p>
      </dsp:txBody>
      <dsp:txXfrm>
        <a:off x="1499659" y="2894548"/>
        <a:ext cx="1427399" cy="1929698"/>
      </dsp:txXfrm>
    </dsp:sp>
    <dsp:sp modelId="{A284B633-0249-4B23-AFA4-F5117E7CCCE9}">
      <dsp:nvSpPr>
        <dsp:cNvPr id="0" name=""/>
        <dsp:cNvSpPr/>
      </dsp:nvSpPr>
      <dsp:spPr>
        <a:xfrm>
          <a:off x="2033359" y="2232123"/>
          <a:ext cx="359999" cy="359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36614-4572-4E17-8B62-F235472ED70E}">
      <dsp:nvSpPr>
        <dsp:cNvPr id="0" name=""/>
        <dsp:cNvSpPr/>
      </dsp:nvSpPr>
      <dsp:spPr>
        <a:xfrm>
          <a:off x="2998428" y="0"/>
          <a:ext cx="1427399" cy="192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1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200" kern="1200" noProof="0" dirty="0"/>
            <a:t>Limpieza de datos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419" sz="1050" kern="1200" noProof="0" dirty="0"/>
            <a:t>Se excluye datos redundantes e inconsistentes, se recuperan datos incompletos y se evalúan las discrepancias en los datos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419" sz="1050" kern="1200" noProof="0" dirty="0"/>
            <a:t>Definición de los datos a analizar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419" sz="1050" kern="1200" noProof="0" dirty="0"/>
            <a:t>Realizado con apoyo del experto del área</a:t>
          </a:r>
        </a:p>
      </dsp:txBody>
      <dsp:txXfrm>
        <a:off x="2998428" y="0"/>
        <a:ext cx="1427399" cy="1929698"/>
      </dsp:txXfrm>
    </dsp:sp>
    <dsp:sp modelId="{D6A698E5-AD46-4EFC-A6B1-76FECD776AC2}">
      <dsp:nvSpPr>
        <dsp:cNvPr id="0" name=""/>
        <dsp:cNvSpPr/>
      </dsp:nvSpPr>
      <dsp:spPr>
        <a:xfrm>
          <a:off x="3532128" y="2232123"/>
          <a:ext cx="359999" cy="359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FC1449-A6E3-481A-A423-0DBF9DBAF17E}">
      <dsp:nvSpPr>
        <dsp:cNvPr id="0" name=""/>
        <dsp:cNvSpPr/>
      </dsp:nvSpPr>
      <dsp:spPr>
        <a:xfrm>
          <a:off x="4497197" y="2894548"/>
          <a:ext cx="1427399" cy="192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 err="1"/>
            <a:t>Transformación</a:t>
          </a:r>
          <a:r>
            <a:rPr lang="pt-BR" sz="1200" kern="1200" dirty="0"/>
            <a:t> de </a:t>
          </a:r>
          <a:r>
            <a:rPr lang="pt-BR" sz="1200" kern="1200" dirty="0" err="1"/>
            <a:t>datos</a:t>
          </a:r>
          <a:endParaRPr lang="es-419" sz="120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050" kern="1200" dirty="0" err="1"/>
            <a:t>Codificación</a:t>
          </a:r>
          <a:r>
            <a:rPr lang="pt-BR" sz="1050" kern="1200" dirty="0"/>
            <a:t> para </a:t>
          </a:r>
          <a:r>
            <a:rPr lang="pt-BR" sz="1050" kern="1200" dirty="0" err="1"/>
            <a:t>estandarización</a:t>
          </a:r>
          <a:r>
            <a:rPr lang="pt-BR" sz="1050" kern="1200" dirty="0"/>
            <a:t> de uso.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050" kern="1200" dirty="0"/>
            <a:t>Realizado por </a:t>
          </a:r>
          <a:r>
            <a:rPr lang="pt-BR" sz="1050" kern="1200" dirty="0" err="1"/>
            <a:t>el</a:t>
          </a:r>
          <a:r>
            <a:rPr lang="pt-BR" sz="1050" kern="1200" dirty="0"/>
            <a:t> informático de </a:t>
          </a:r>
          <a:r>
            <a:rPr lang="pt-BR" sz="1050" kern="1200" dirty="0" err="1"/>
            <a:t>datos</a:t>
          </a:r>
          <a:endParaRPr lang="es-419" sz="1050" kern="1200" dirty="0"/>
        </a:p>
      </dsp:txBody>
      <dsp:txXfrm>
        <a:off x="4497197" y="2894548"/>
        <a:ext cx="1427399" cy="1929698"/>
      </dsp:txXfrm>
    </dsp:sp>
    <dsp:sp modelId="{E352616D-3243-4F62-B9C5-70262B70CD4F}">
      <dsp:nvSpPr>
        <dsp:cNvPr id="0" name=""/>
        <dsp:cNvSpPr/>
      </dsp:nvSpPr>
      <dsp:spPr>
        <a:xfrm>
          <a:off x="5030897" y="2232123"/>
          <a:ext cx="359999" cy="359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AA66C-D8D7-4B36-B4CB-A42605459265}">
      <dsp:nvSpPr>
        <dsp:cNvPr id="0" name=""/>
        <dsp:cNvSpPr/>
      </dsp:nvSpPr>
      <dsp:spPr>
        <a:xfrm>
          <a:off x="5995966" y="0"/>
          <a:ext cx="1427399" cy="192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1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 err="1"/>
            <a:t>Minería</a:t>
          </a:r>
          <a:r>
            <a:rPr lang="pt-BR" sz="1200" kern="1200" dirty="0"/>
            <a:t> de </a:t>
          </a:r>
          <a:r>
            <a:rPr lang="pt-BR" sz="1200" kern="1200" dirty="0" err="1"/>
            <a:t>datos</a:t>
          </a:r>
          <a:endParaRPr lang="es-419" sz="120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050" kern="1200" dirty="0"/>
            <a:t>Se </a:t>
          </a:r>
          <a:r>
            <a:rPr lang="pt-BR" sz="1050" kern="1200" dirty="0" err="1"/>
            <a:t>utilizan</a:t>
          </a:r>
          <a:r>
            <a:rPr lang="pt-BR" sz="1050" kern="1200" dirty="0"/>
            <a:t> técnicas de </a:t>
          </a:r>
          <a:r>
            <a:rPr lang="pt-BR" sz="1050" kern="1200" dirty="0" err="1"/>
            <a:t>extración</a:t>
          </a:r>
          <a:r>
            <a:rPr lang="pt-BR" sz="1050" kern="1200" dirty="0"/>
            <a:t> de </a:t>
          </a:r>
          <a:r>
            <a:rPr lang="pt-BR" sz="1050" kern="1200" dirty="0" err="1"/>
            <a:t>datos</a:t>
          </a:r>
          <a:r>
            <a:rPr lang="pt-BR" sz="1050" kern="1200" dirty="0"/>
            <a:t> para </a:t>
          </a:r>
          <a:r>
            <a:rPr lang="pt-BR" sz="1050" kern="1200" dirty="0" err="1"/>
            <a:t>reconocimiento</a:t>
          </a:r>
          <a:r>
            <a:rPr lang="pt-BR" sz="1050" kern="1200" dirty="0"/>
            <a:t> de </a:t>
          </a:r>
          <a:r>
            <a:rPr lang="pt-BR" sz="1050" kern="1200" dirty="0" err="1"/>
            <a:t>padrones</a:t>
          </a:r>
          <a:endParaRPr lang="es-419" sz="1050" kern="1200" dirty="0"/>
        </a:p>
      </dsp:txBody>
      <dsp:txXfrm>
        <a:off x="5995966" y="0"/>
        <a:ext cx="1427399" cy="1929698"/>
      </dsp:txXfrm>
    </dsp:sp>
    <dsp:sp modelId="{ED965733-07E3-4976-AC27-59A4A98943A1}">
      <dsp:nvSpPr>
        <dsp:cNvPr id="0" name=""/>
        <dsp:cNvSpPr/>
      </dsp:nvSpPr>
      <dsp:spPr>
        <a:xfrm>
          <a:off x="6529666" y="2232123"/>
          <a:ext cx="359999" cy="359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016649-9022-4787-BFF8-35FC07F524BF}">
      <dsp:nvSpPr>
        <dsp:cNvPr id="0" name=""/>
        <dsp:cNvSpPr/>
      </dsp:nvSpPr>
      <dsp:spPr>
        <a:xfrm>
          <a:off x="7494736" y="2894548"/>
          <a:ext cx="1427399" cy="192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 err="1"/>
            <a:t>Interpretación</a:t>
          </a:r>
          <a:r>
            <a:rPr lang="pt-BR" sz="1200" kern="1200" dirty="0"/>
            <a:t> de </a:t>
          </a:r>
          <a:r>
            <a:rPr lang="pt-BR" sz="1200" kern="1200" dirty="0" err="1"/>
            <a:t>los</a:t>
          </a:r>
          <a:r>
            <a:rPr lang="pt-BR" sz="1200" kern="1200" dirty="0"/>
            <a:t> </a:t>
          </a:r>
          <a:r>
            <a:rPr lang="pt-BR" sz="1200" kern="1200" dirty="0" err="1"/>
            <a:t>datos</a:t>
          </a:r>
          <a:endParaRPr lang="es-419" sz="120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050" kern="1200" dirty="0" err="1"/>
            <a:t>Evaluacion</a:t>
          </a:r>
          <a:r>
            <a:rPr lang="pt-BR" sz="1050" kern="1200" dirty="0"/>
            <a:t> de </a:t>
          </a:r>
          <a:r>
            <a:rPr lang="pt-BR" sz="1050" kern="1200" dirty="0" err="1"/>
            <a:t>los</a:t>
          </a:r>
          <a:r>
            <a:rPr lang="pt-BR" sz="1050" kern="1200" dirty="0"/>
            <a:t> </a:t>
          </a:r>
          <a:r>
            <a:rPr lang="pt-BR" sz="1050" kern="1200" dirty="0" err="1"/>
            <a:t>datos</a:t>
          </a:r>
          <a:r>
            <a:rPr lang="pt-BR" sz="1050" kern="1200" dirty="0"/>
            <a:t> </a:t>
          </a:r>
          <a:r>
            <a:rPr lang="pt-BR" sz="1050" kern="1200" dirty="0" err="1"/>
            <a:t>generados</a:t>
          </a:r>
          <a:r>
            <a:rPr lang="pt-BR" sz="1050" kern="1200" dirty="0"/>
            <a:t>. Si necessário se </a:t>
          </a:r>
          <a:r>
            <a:rPr lang="pt-BR" sz="1050" kern="1200" dirty="0" err="1"/>
            <a:t>vuelve</a:t>
          </a:r>
          <a:r>
            <a:rPr lang="pt-BR" sz="1050" kern="1200" dirty="0"/>
            <a:t> a etapas anteriores</a:t>
          </a:r>
          <a:endParaRPr lang="es-419" sz="1050" kern="1200" dirty="0"/>
        </a:p>
      </dsp:txBody>
      <dsp:txXfrm>
        <a:off x="7494736" y="2894548"/>
        <a:ext cx="1427399" cy="1929698"/>
      </dsp:txXfrm>
    </dsp:sp>
    <dsp:sp modelId="{4794E2BD-D184-4FAC-AFFC-42A3805A2E55}">
      <dsp:nvSpPr>
        <dsp:cNvPr id="0" name=""/>
        <dsp:cNvSpPr/>
      </dsp:nvSpPr>
      <dsp:spPr>
        <a:xfrm>
          <a:off x="8028435" y="2232123"/>
          <a:ext cx="359999" cy="359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A67AB7-1082-4670-B3A4-225A2F0F9F73}">
      <dsp:nvSpPr>
        <dsp:cNvPr id="0" name=""/>
        <dsp:cNvSpPr/>
      </dsp:nvSpPr>
      <dsp:spPr>
        <a:xfrm>
          <a:off x="8993505" y="0"/>
          <a:ext cx="1427399" cy="192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1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 err="1"/>
            <a:t>Visualización</a:t>
          </a:r>
          <a:r>
            <a:rPr lang="pt-BR" sz="1200" kern="1200" dirty="0"/>
            <a:t> de </a:t>
          </a:r>
          <a:r>
            <a:rPr lang="pt-BR" sz="1200" kern="1200" dirty="0" err="1"/>
            <a:t>datos</a:t>
          </a:r>
          <a:endParaRPr lang="es-419" sz="120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050" kern="1200" dirty="0"/>
            <a:t>Elige </a:t>
          </a:r>
          <a:r>
            <a:rPr lang="pt-BR" sz="1050" kern="1200" dirty="0" err="1"/>
            <a:t>los</a:t>
          </a:r>
          <a:r>
            <a:rPr lang="pt-BR" sz="1050" kern="1200" dirty="0"/>
            <a:t> gráficos más </a:t>
          </a:r>
          <a:r>
            <a:rPr lang="pt-BR" sz="1050" kern="1200" dirty="0" err="1"/>
            <a:t>adecuados</a:t>
          </a:r>
          <a:r>
            <a:rPr lang="pt-BR" sz="1050" kern="1200" dirty="0"/>
            <a:t> a transmitir </a:t>
          </a:r>
          <a:r>
            <a:rPr lang="pt-BR" sz="1050" kern="1200" dirty="0" err="1"/>
            <a:t>el</a:t>
          </a:r>
          <a:r>
            <a:rPr lang="pt-BR" sz="1050" kern="1200" dirty="0"/>
            <a:t> </a:t>
          </a:r>
          <a:r>
            <a:rPr lang="pt-BR" sz="1050" kern="1200" dirty="0" err="1"/>
            <a:t>mensaje</a:t>
          </a:r>
          <a:r>
            <a:rPr lang="pt-BR" sz="1050" kern="1200" dirty="0"/>
            <a:t> </a:t>
          </a:r>
          <a:r>
            <a:rPr lang="pt-BR" sz="1050" kern="1200" dirty="0" err="1"/>
            <a:t>proupuesto</a:t>
          </a:r>
          <a:r>
            <a:rPr lang="pt-BR" sz="1050" kern="1200" dirty="0"/>
            <a:t> em </a:t>
          </a:r>
          <a:r>
            <a:rPr lang="pt-BR" sz="1050" kern="1200" dirty="0" err="1"/>
            <a:t>el</a:t>
          </a:r>
          <a:r>
            <a:rPr lang="pt-BR" sz="1050" kern="1200" dirty="0"/>
            <a:t> objetivo</a:t>
          </a:r>
          <a:endParaRPr lang="es-419" sz="1050" kern="1200" dirty="0"/>
        </a:p>
      </dsp:txBody>
      <dsp:txXfrm>
        <a:off x="8993505" y="0"/>
        <a:ext cx="1427399" cy="1929698"/>
      </dsp:txXfrm>
    </dsp:sp>
    <dsp:sp modelId="{F32C552E-598F-41EF-AC23-2D63BD14C082}">
      <dsp:nvSpPr>
        <dsp:cNvPr id="0" name=""/>
        <dsp:cNvSpPr/>
      </dsp:nvSpPr>
      <dsp:spPr>
        <a:xfrm>
          <a:off x="9527204" y="2232123"/>
          <a:ext cx="359999" cy="359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8332F-4744-4B8A-B215-F045377BC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E7A9CC6-042B-49DF-8E2C-E6CDB0535C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CA6F534-465E-43BF-97FB-1C7AEF94B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E5A0AF-B861-408B-B4EE-6199C8622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26B8A0-E40D-477B-8321-8EB278198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284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DF0D0C-FC7B-48F8-9768-381D8124D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528A083-73AB-40D0-83A4-F5398C5E8F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6E2528-9113-449F-8A7B-A4389C7E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5604EFD-309C-43AB-AB45-6111DDAEB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A278393-209B-4703-9CD6-CA8D6911C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039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4F92ADE-6459-453E-81B8-72735D91C5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398C606-7538-4B54-ABFF-3E4937EA0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3EBC636-73EC-42CC-A51D-20847AD99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4A4D73E-0641-431C-BA62-57B9D8EEE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1C71C28-56DA-45A7-A69B-2C92BD1F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207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B7458E-1504-42BF-81AB-54DF8CC4E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93A2F78-C187-4A10-9F66-FEFB6B6CF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EC6A34-3B88-41C9-8EB2-A05704A3F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449C3AE-6CB4-4198-AA22-15AAA09E4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142BF34-9589-4893-9A66-9D13869D0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29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82D399-36B2-4014-9312-CA1F829FC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D32C446-BC4B-43E5-AF68-76D33CAA8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805CF80-0407-4BED-B3D9-DC141389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D25AA0-DA83-4874-8243-643277DC9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99A0531-B82E-48DA-BFDB-B39BF6D2A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5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F15B2-E56F-428A-A2A1-9E624AFBA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BC0D99-391B-4AF5-B7AE-9F121E46A4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2787801-1CA6-4A94-ACA7-C0D47D407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AD3980A-A90F-49A6-9399-57195C8A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E7C68C3-A028-42E7-A682-9812280A4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3D936B-C529-4C27-892A-D494C77E8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1460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3EE0C4-6065-425E-8F85-092FD3CF1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BA79FE3-D37D-42CB-B85B-2F978009F5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8F6C82F-8126-484B-9A59-95868A07F6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7D32E33-D7C2-461A-9AB1-DD7717D506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0E81406-27E1-48E1-8950-B0EE1FD8D1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A4FFF85-AC0C-41BB-8271-C902E173B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124501D-8D0D-4E4B-A85D-69226F1A6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109B54E-0F03-4E91-87F1-B2490365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299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09C036-8F86-4F5E-B3CF-B595A8853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D787442-C338-41AF-951B-B33E1D3EE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441E966-2C11-4B62-BF36-B61AAE850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2283B19-2082-4525-BFBC-0A6176A7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478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2B40EC1-C5E9-421D-8D8C-E952F733D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D2E3D3E-0785-429B-BBD6-32F4F3F09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F0777A8-EEFE-4E5E-988F-F75B85DEF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35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704048-EFA2-4AE4-A5FB-4280A04B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C39323-881D-4EAC-B4F9-06CBE82D5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F0791ED-5BD1-4F00-B310-72397181D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432C0CD-A44F-475E-AA36-52B6D347C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BC37A7E-9FDD-4DC8-8E37-47FC673A0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A955EE0-F58D-41E8-805E-A1C24CA92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9086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171E48-16F5-415A-821A-D7B8CF23F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D94933C-F538-48D9-8760-4F84A2FB98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F77F137-3AC7-47AA-B4CF-A2098D4E50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F0E033-7D71-4033-AD92-A2DC90E29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F7A48B-22F6-455A-AC9B-95BED6DDB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37342E4-76AF-4F7A-A544-FE083C3DC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709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EB2EBC2-89B4-4F43-983E-6603B737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CAF806E-9FBA-40CC-B080-178BFF316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03F4E8C-A848-4D91-A5ED-942697C00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37EAB-4EC4-4FF2-B3B3-AA7D87E716F5}" type="datetimeFigureOut">
              <a:rPr lang="pt-BR" smtClean="0"/>
              <a:t>22/06/2022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1A38E7-A1FB-4BA4-8F11-4E0BB499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A00D62-FAF9-4B0F-B0C4-291A9AB33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F4F50-6FB9-4D09-98C4-03B86FCD7B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02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4.0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lacs.bvsalud.org/es/infometrias-lilacs/perfil-de-las-revistas-indexadas-en-lilacs/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E22BC9-0A17-4D3D-AE02-E10BFEA033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Experiencias de </a:t>
            </a:r>
            <a:r>
              <a:rPr lang="pt-BR" dirty="0" err="1"/>
              <a:t>informetrías</a:t>
            </a:r>
            <a:r>
              <a:rPr lang="pt-BR" dirty="0"/>
              <a:t> y estadísticas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C22F33E-4C6C-443F-8364-77E868D58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pt-BR" dirty="0"/>
              <a:t>Sueli Mitiko Yano Suga</a:t>
            </a:r>
          </a:p>
          <a:p>
            <a:r>
              <a:rPr lang="pt-BR" dirty="0"/>
              <a:t>Supervisora</a:t>
            </a:r>
          </a:p>
          <a:p>
            <a:r>
              <a:rPr lang="pt-BR" dirty="0"/>
              <a:t>Fuentes de </a:t>
            </a:r>
            <a:r>
              <a:rPr lang="pt-BR" dirty="0" err="1"/>
              <a:t>Información</a:t>
            </a:r>
            <a:r>
              <a:rPr lang="pt-BR" dirty="0"/>
              <a:t> </a:t>
            </a:r>
            <a:r>
              <a:rPr lang="pt-BR" dirty="0" err="1"/>
              <a:t>Referenciales</a:t>
            </a:r>
            <a:endParaRPr lang="pt-BR" dirty="0"/>
          </a:p>
          <a:p>
            <a:r>
              <a:rPr lang="pt-BR" dirty="0"/>
              <a:t>BIREME/OPS/OMS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2A3F782-28A1-4247-900A-A55336D8C8B6}"/>
              </a:ext>
            </a:extLst>
          </p:cNvPr>
          <p:cNvSpPr txBox="1"/>
          <p:nvPr/>
        </p:nvSpPr>
        <p:spPr>
          <a:xfrm>
            <a:off x="5630779" y="6120883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22 Jun. 2022</a:t>
            </a:r>
            <a:endParaRPr lang="es-419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1CA0FC2-82FD-1CAE-1C8B-20CBC1701617}"/>
              </a:ext>
            </a:extLst>
          </p:cNvPr>
          <p:cNvSpPr txBox="1"/>
          <p:nvPr/>
        </p:nvSpPr>
        <p:spPr>
          <a:xfrm>
            <a:off x="9524779" y="6304393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419" dirty="0"/>
              <a:t>10.5281/zenodo.6687243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8946DA83-89F0-2981-28F4-F318C6E98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97" y="6062371"/>
            <a:ext cx="2328623" cy="66941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419" altLang="es-419" sz="900" b="0" i="0" u="none" strike="noStrike" cap="none" normalizeH="0" baseline="0" dirty="0">
                <a:ln>
                  <a:noFill/>
                </a:ln>
                <a:solidFill>
                  <a:srgbClr val="049CCF"/>
                </a:solidFill>
                <a:effectLst/>
                <a:latin typeface="Source Sans Pro" panose="020B0503030403020204" pitchFamily="34" charset="0"/>
              </a:rPr>
              <a:t>  </a:t>
            </a:r>
            <a:r>
              <a:rPr kumimoji="0" lang="es-419" altLang="es-419" sz="1050" b="0" i="0" u="none" strike="noStrike" cap="none" normalizeH="0" baseline="0" dirty="0">
                <a:ln>
                  <a:noFill/>
                </a:ln>
                <a:solidFill>
                  <a:srgbClr val="049CCF"/>
                </a:solidFill>
                <a:effectLst/>
                <a:latin typeface="Source Sans Pro" panose="020B0503030403020204" pitchFamily="34" charset="0"/>
              </a:rPr>
              <a:t>                   </a:t>
            </a:r>
            <a:br>
              <a:rPr kumimoji="0" lang="es-419" altLang="es-419" sz="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s-419" altLang="es-419" sz="900" b="0" i="0" u="none" strike="noStrike" cap="none" normalizeH="0" baseline="0" dirty="0" err="1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This</a:t>
            </a:r>
            <a:r>
              <a:rPr kumimoji="0" lang="es-419" altLang="es-419" sz="900" b="0" i="0" u="none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 </a:t>
            </a:r>
            <a:r>
              <a:rPr kumimoji="0" lang="es-419" altLang="es-419" sz="900" b="0" i="0" u="none" strike="noStrike" cap="none" normalizeH="0" baseline="0" dirty="0" err="1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work</a:t>
            </a:r>
            <a:r>
              <a:rPr kumimoji="0" lang="es-419" altLang="es-419" sz="900" b="0" i="0" u="none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 </a:t>
            </a:r>
            <a:r>
              <a:rPr kumimoji="0" lang="es-419" altLang="es-419" sz="900" b="0" i="0" u="none" strike="noStrike" cap="none" normalizeH="0" baseline="0" dirty="0" err="1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is</a:t>
            </a:r>
            <a:r>
              <a:rPr kumimoji="0" lang="es-419" altLang="es-419" sz="900" b="0" i="0" u="none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 </a:t>
            </a:r>
            <a:r>
              <a:rPr kumimoji="0" lang="es-419" altLang="es-419" sz="900" b="0" i="0" u="none" strike="noStrike" cap="none" normalizeH="0" baseline="0" dirty="0" err="1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licensed</a:t>
            </a:r>
            <a:r>
              <a:rPr kumimoji="0" lang="es-419" altLang="es-419" sz="900" b="0" i="0" u="none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 </a:t>
            </a:r>
            <a:r>
              <a:rPr kumimoji="0" lang="es-419" altLang="es-419" sz="900" b="0" i="0" u="none" strike="noStrike" cap="none" normalizeH="0" baseline="0" dirty="0" err="1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under</a:t>
            </a:r>
            <a:r>
              <a:rPr kumimoji="0" lang="es-419" altLang="es-419" sz="900" b="0" i="0" u="none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 a </a:t>
            </a:r>
            <a:r>
              <a:rPr kumimoji="0" lang="es-419" altLang="es-419" sz="900" b="0" i="0" u="sng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  <a:hlinkClick r:id="rId3"/>
              </a:rPr>
              <a:t>Creative </a:t>
            </a:r>
            <a:r>
              <a:rPr kumimoji="0" lang="es-419" altLang="es-419" sz="900" b="0" i="0" u="sng" strike="noStrike" cap="none" normalizeH="0" baseline="0" dirty="0" err="1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  <a:hlinkClick r:id="rId3"/>
              </a:rPr>
              <a:t>Commons</a:t>
            </a:r>
            <a:r>
              <a:rPr kumimoji="0" lang="es-419" altLang="es-419" sz="900" b="0" i="0" u="sng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  <a:hlinkClick r:id="rId3"/>
              </a:rPr>
              <a:t> </a:t>
            </a:r>
            <a:r>
              <a:rPr kumimoji="0" lang="es-419" altLang="es-419" sz="900" b="0" i="0" u="sng" strike="noStrike" cap="none" normalizeH="0" baseline="0" dirty="0" err="1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  <a:hlinkClick r:id="rId3"/>
              </a:rPr>
              <a:t>Attribution-NonCommercial</a:t>
            </a:r>
            <a:r>
              <a:rPr kumimoji="0" lang="es-419" altLang="es-419" sz="900" b="0" i="0" u="sng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  <a:hlinkClick r:id="rId3"/>
              </a:rPr>
              <a:t> 4.0 International </a:t>
            </a:r>
            <a:r>
              <a:rPr kumimoji="0" lang="es-419" altLang="es-419" sz="900" b="0" i="0" u="sng" strike="noStrike" cap="none" normalizeH="0" baseline="0" dirty="0" err="1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  <a:hlinkClick r:id="rId3"/>
              </a:rPr>
              <a:t>License</a:t>
            </a:r>
            <a:r>
              <a:rPr kumimoji="0" lang="es-419" altLang="es-419" sz="900" b="0" i="0" u="none" strike="noStrike" cap="none" normalizeH="0" baseline="0" dirty="0">
                <a:ln>
                  <a:noFill/>
                </a:ln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.</a:t>
            </a:r>
            <a:r>
              <a:rPr kumimoji="0" lang="es-419" altLang="es-419" sz="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419" altLang="es-419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Creative Commons License">
            <a:hlinkClick r:id="rId3"/>
            <a:extLst>
              <a:ext uri="{FF2B5EF4-FFF2-40B4-BE49-F238E27FC236}">
                <a16:creationId xmlns:a16="http://schemas.microsoft.com/office/drawing/2014/main" id="{8BBA3CE0-1D77-1B61-82DA-24E000F37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07" y="5914733"/>
            <a:ext cx="838201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409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733275-5300-4865-BF46-D07A4520C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 err="1"/>
              <a:t>Monitoreo</a:t>
            </a:r>
            <a:r>
              <a:rPr lang="pt-BR" sz="4000" dirty="0"/>
              <a:t> de </a:t>
            </a:r>
            <a:r>
              <a:rPr lang="pt-BR" sz="4000" dirty="0" err="1"/>
              <a:t>la</a:t>
            </a:r>
            <a:r>
              <a:rPr lang="pt-BR" sz="4000" dirty="0"/>
              <a:t> </a:t>
            </a:r>
            <a:r>
              <a:rPr lang="pt-BR" sz="4000" dirty="0" err="1"/>
              <a:t>contribución</a:t>
            </a:r>
            <a:r>
              <a:rPr lang="pt-BR" sz="4000" dirty="0"/>
              <a:t> enviada a LILACS y bases de </a:t>
            </a:r>
            <a:r>
              <a:rPr lang="pt-BR" sz="4000" dirty="0" err="1"/>
              <a:t>datos</a:t>
            </a:r>
            <a:r>
              <a:rPr lang="pt-BR" sz="4000" dirty="0"/>
              <a:t> de </a:t>
            </a:r>
            <a:r>
              <a:rPr lang="pt-BR" sz="4000" dirty="0" err="1"/>
              <a:t>la</a:t>
            </a:r>
            <a:r>
              <a:rPr lang="pt-BR" sz="4000" dirty="0"/>
              <a:t> BVS</a:t>
            </a:r>
            <a:endParaRPr lang="es-419" sz="4000" dirty="0"/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824412B3-255B-4182-97B2-EC7792975B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987" y="1602557"/>
            <a:ext cx="5656641" cy="5026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3F3D1A2-3AB9-49B2-B61A-FA4F7AC99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920" y="1602557"/>
            <a:ext cx="5614716" cy="5026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0640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128E0-7725-48D0-ABE5-EA1FD4B0F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/>
              <a:t>Mapa de evidencia</a:t>
            </a:r>
            <a:endParaRPr lang="es-419" sz="40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F411DAD-9541-4FF8-941C-8A3D1EC33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53932" cy="4351338"/>
          </a:xfrm>
        </p:spPr>
        <p:txBody>
          <a:bodyPr>
            <a:normAutofit/>
          </a:bodyPr>
          <a:lstStyle/>
          <a:p>
            <a:pPr algn="l" fontAlgn="base"/>
            <a:r>
              <a:rPr lang="es-419" sz="20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Es una metodología que permite </a:t>
            </a:r>
            <a:r>
              <a:rPr lang="es-419" sz="20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sistematizar</a:t>
            </a:r>
            <a:r>
              <a:rPr lang="es-419" sz="20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y </a:t>
            </a:r>
            <a:r>
              <a:rPr lang="es-419" sz="20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representar</a:t>
            </a:r>
            <a:r>
              <a:rPr lang="es-419" sz="20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gráficamente la evidencia analizada.</a:t>
            </a:r>
          </a:p>
          <a:p>
            <a:pPr algn="l" fontAlgn="base"/>
            <a:r>
              <a:rPr lang="es-419" sz="20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La evidencia es mapeada y aplicada en una matriz de </a:t>
            </a:r>
            <a:r>
              <a:rPr lang="es-419" sz="20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intervenciones </a:t>
            </a:r>
            <a:r>
              <a:rPr lang="es-419" sz="200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y</a:t>
            </a:r>
            <a:r>
              <a:rPr lang="es-419" sz="20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desfechos</a:t>
            </a:r>
            <a:r>
              <a:rPr lang="es-419" sz="20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, y se destaca la </a:t>
            </a:r>
            <a:r>
              <a:rPr lang="es-419" sz="20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concentración</a:t>
            </a:r>
            <a:r>
              <a:rPr lang="es-419" sz="20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y </a:t>
            </a:r>
            <a:r>
              <a:rPr lang="es-419" sz="20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brechas </a:t>
            </a:r>
            <a:r>
              <a:rPr lang="es-419" sz="20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de estudios científicos en salud.</a:t>
            </a:r>
          </a:p>
          <a:p>
            <a:pPr algn="l" fontAlgn="base"/>
            <a:r>
              <a:rPr lang="es-419" sz="2000" dirty="0">
                <a:solidFill>
                  <a:srgbClr val="444444"/>
                </a:solidFill>
                <a:latin typeface="Open Sans" panose="020B0606030504020204" pitchFamily="34" charset="0"/>
              </a:rPr>
              <a:t>Se evalúa el </a:t>
            </a:r>
            <a:r>
              <a:rPr lang="es-419" sz="2000" b="1" dirty="0">
                <a:solidFill>
                  <a:srgbClr val="444444"/>
                </a:solidFill>
                <a:latin typeface="Open Sans" panose="020B0606030504020204" pitchFamily="34" charset="0"/>
              </a:rPr>
              <a:t>grado de confianza</a:t>
            </a:r>
            <a:r>
              <a:rPr lang="es-419" sz="2000" dirty="0">
                <a:solidFill>
                  <a:srgbClr val="444444"/>
                </a:solidFill>
                <a:latin typeface="Open Sans" panose="020B0606030504020204" pitchFamily="34" charset="0"/>
              </a:rPr>
              <a:t> de los estudios seleccionados.</a:t>
            </a:r>
            <a:endParaRPr lang="es-419" sz="2000" b="0" i="0" dirty="0">
              <a:solidFill>
                <a:srgbClr val="444444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AEBAA33-6F7F-444F-AF52-A8F3822B0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3239" y="697583"/>
            <a:ext cx="5643604" cy="5868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16080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DBCBFF-993E-4D85-8C1D-9C88C43E9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9907"/>
          </a:xfrm>
        </p:spPr>
        <p:txBody>
          <a:bodyPr>
            <a:normAutofit/>
          </a:bodyPr>
          <a:lstStyle/>
          <a:p>
            <a:r>
              <a:rPr lang="es-419" sz="4000" dirty="0"/>
              <a:t>Mapa de Secuelas </a:t>
            </a:r>
            <a:r>
              <a:rPr lang="es-419" sz="4000" dirty="0" err="1"/>
              <a:t>post-agudas</a:t>
            </a:r>
            <a:r>
              <a:rPr lang="es-419" sz="4000" dirty="0"/>
              <a:t> de COVID-19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CB529AD3-E885-498A-89F5-3110BD2B77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0860" y="1934080"/>
            <a:ext cx="4847197" cy="4530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4972460-2BBA-4282-8AA9-C44C4BA26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178" y="3179957"/>
            <a:ext cx="4646671" cy="3374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843A3269-3A6B-45C7-A704-D1925AEEE3A6}"/>
              </a:ext>
            </a:extLst>
          </p:cNvPr>
          <p:cNvSpPr txBox="1"/>
          <p:nvPr/>
        </p:nvSpPr>
        <p:spPr>
          <a:xfrm>
            <a:off x="978568" y="1060325"/>
            <a:ext cx="92482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419" dirty="0"/>
              <a:t>Objetivo: Identificar, describir y resumir estudios de revisión sobre los efectos de estrategias e intervenciones para la rehabilitación de condiciones post-Covid-19 y sus posibles secuelas.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7AAB979F-E488-4ED1-8F0B-B73229C405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1178" y="1934081"/>
            <a:ext cx="4646671" cy="1214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4127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9A2724-199C-6FD1-53B8-E40E92724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266" y="0"/>
            <a:ext cx="11437883" cy="1325563"/>
          </a:xfrm>
        </p:spPr>
        <p:txBody>
          <a:bodyPr>
            <a:normAutofit/>
          </a:bodyPr>
          <a:lstStyle/>
          <a:p>
            <a:r>
              <a:rPr lang="es-419" sz="4000" dirty="0"/>
              <a:t>Acceso y descargas a productos y servicios de BIREME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4CBE3D9E-18A0-A513-B44D-995691C14E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6266" y="1510310"/>
            <a:ext cx="5642255" cy="4351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8162D35-B87C-3D3F-0BEE-C85A67A63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214" y="1518196"/>
            <a:ext cx="9411491" cy="4351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12FB019-C505-0C9B-D3D2-7051165F356C}"/>
              </a:ext>
            </a:extLst>
          </p:cNvPr>
          <p:cNvSpPr txBox="1"/>
          <p:nvPr/>
        </p:nvSpPr>
        <p:spPr>
          <a:xfrm>
            <a:off x="6356214" y="1140978"/>
            <a:ext cx="6033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dirty="0"/>
              <a:t>Accesos en el Portal Regional de la BVS: pesquisa.bvsalud.org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FFB7D63-F329-4AC7-0195-0375419A3FDA}"/>
              </a:ext>
            </a:extLst>
          </p:cNvPr>
          <p:cNvSpPr txBox="1"/>
          <p:nvPr/>
        </p:nvSpPr>
        <p:spPr>
          <a:xfrm>
            <a:off x="436266" y="6046395"/>
            <a:ext cx="849719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Los </a:t>
            </a:r>
            <a:r>
              <a:rPr lang="pt-BR" dirty="0" err="1"/>
              <a:t>datos</a:t>
            </a:r>
            <a:r>
              <a:rPr lang="pt-BR" dirty="0"/>
              <a:t> </a:t>
            </a:r>
            <a:r>
              <a:rPr lang="pt-BR" dirty="0" err="1"/>
              <a:t>son</a:t>
            </a:r>
            <a:r>
              <a:rPr lang="pt-BR" dirty="0"/>
              <a:t> descargados de Google </a:t>
            </a:r>
            <a:r>
              <a:rPr lang="pt-BR" dirty="0" err="1"/>
              <a:t>Analytics</a:t>
            </a:r>
            <a:r>
              <a:rPr lang="pt-BR" dirty="0"/>
              <a:t> y </a:t>
            </a:r>
            <a:r>
              <a:rPr lang="pt-BR" dirty="0" err="1"/>
              <a:t>reciben</a:t>
            </a:r>
            <a:r>
              <a:rPr lang="pt-BR" dirty="0"/>
              <a:t> </a:t>
            </a:r>
            <a:r>
              <a:rPr lang="pt-BR" dirty="0" err="1"/>
              <a:t>estandarización</a:t>
            </a:r>
            <a:r>
              <a:rPr lang="pt-BR" dirty="0"/>
              <a:t> básica de </a:t>
            </a:r>
            <a:r>
              <a:rPr lang="pt-BR" dirty="0" err="1"/>
              <a:t>datos</a:t>
            </a:r>
            <a:r>
              <a:rPr lang="pt-BR" dirty="0"/>
              <a:t>.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062563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487352-8AF3-7759-DE53-5E651BBD6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78"/>
            <a:ext cx="10515600" cy="1325563"/>
          </a:xfrm>
        </p:spPr>
        <p:txBody>
          <a:bodyPr/>
          <a:lstStyle/>
          <a:p>
            <a:r>
              <a:rPr lang="pt-BR" dirty="0"/>
              <a:t>Reflexiones </a:t>
            </a:r>
            <a:r>
              <a:rPr lang="pt-BR" dirty="0" err="1"/>
              <a:t>finales</a:t>
            </a:r>
            <a:endParaRPr lang="es-419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3B71980-2377-A19F-2038-4C2498A2B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124"/>
            <a:ext cx="10515600" cy="4351338"/>
          </a:xfrm>
        </p:spPr>
        <p:txBody>
          <a:bodyPr>
            <a:normAutofit/>
          </a:bodyPr>
          <a:lstStyle/>
          <a:p>
            <a:r>
              <a:rPr lang="pt-BR" sz="2200" dirty="0" err="1"/>
              <a:t>Claridad</a:t>
            </a:r>
            <a:r>
              <a:rPr lang="pt-BR" sz="2200" dirty="0"/>
              <a:t> </a:t>
            </a:r>
            <a:r>
              <a:rPr lang="pt-BR" sz="2200" dirty="0" err="1"/>
              <a:t>en</a:t>
            </a:r>
            <a:r>
              <a:rPr lang="pt-BR" sz="2200" dirty="0"/>
              <a:t> </a:t>
            </a:r>
            <a:r>
              <a:rPr lang="pt-BR" sz="2200" dirty="0" err="1"/>
              <a:t>el</a:t>
            </a:r>
            <a:r>
              <a:rPr lang="pt-BR" sz="2200" dirty="0"/>
              <a:t> objetivo propicia </a:t>
            </a:r>
            <a:r>
              <a:rPr lang="pt-BR" sz="2200" dirty="0" err="1"/>
              <a:t>análisis</a:t>
            </a:r>
            <a:r>
              <a:rPr lang="pt-BR" sz="2200" dirty="0"/>
              <a:t> más relevante;</a:t>
            </a:r>
          </a:p>
          <a:p>
            <a:r>
              <a:rPr lang="pt-BR" sz="2200" dirty="0" err="1"/>
              <a:t>Datos</a:t>
            </a:r>
            <a:r>
              <a:rPr lang="pt-BR" sz="2200" dirty="0"/>
              <a:t> de </a:t>
            </a:r>
            <a:r>
              <a:rPr lang="pt-BR" sz="2200" dirty="0" err="1"/>
              <a:t>buena</a:t>
            </a:r>
            <a:r>
              <a:rPr lang="pt-BR" sz="2200" dirty="0"/>
              <a:t> </a:t>
            </a:r>
            <a:r>
              <a:rPr lang="pt-BR" sz="2200" dirty="0" err="1"/>
              <a:t>calidad</a:t>
            </a:r>
            <a:r>
              <a:rPr lang="pt-BR" sz="2200" dirty="0"/>
              <a:t> </a:t>
            </a:r>
            <a:r>
              <a:rPr lang="pt-BR" sz="2200" dirty="0" err="1"/>
              <a:t>posibilitan</a:t>
            </a:r>
            <a:r>
              <a:rPr lang="pt-BR" sz="2200" dirty="0"/>
              <a:t> </a:t>
            </a:r>
            <a:r>
              <a:rPr lang="pt-BR" sz="2200" dirty="0" err="1"/>
              <a:t>el</a:t>
            </a:r>
            <a:r>
              <a:rPr lang="pt-BR" sz="2200" dirty="0"/>
              <a:t> </a:t>
            </a:r>
            <a:r>
              <a:rPr lang="pt-BR" sz="2200" dirty="0" err="1"/>
              <a:t>análisis</a:t>
            </a:r>
            <a:r>
              <a:rPr lang="pt-BR" sz="2200" dirty="0"/>
              <a:t>  y </a:t>
            </a:r>
            <a:r>
              <a:rPr lang="pt-BR" sz="2200" dirty="0" err="1"/>
              <a:t>generan</a:t>
            </a:r>
            <a:r>
              <a:rPr lang="pt-BR" sz="2200" dirty="0"/>
              <a:t> una </a:t>
            </a:r>
            <a:r>
              <a:rPr lang="pt-BR" sz="2200" dirty="0" err="1"/>
              <a:t>visión</a:t>
            </a:r>
            <a:r>
              <a:rPr lang="pt-BR" sz="2200" dirty="0"/>
              <a:t> a </a:t>
            </a:r>
            <a:r>
              <a:rPr lang="pt-BR" sz="2200" dirty="0" err="1"/>
              <a:t>veces</a:t>
            </a:r>
            <a:r>
              <a:rPr lang="pt-BR" sz="2200" dirty="0"/>
              <a:t> </a:t>
            </a:r>
            <a:r>
              <a:rPr lang="pt-BR" sz="2200" dirty="0" err="1"/>
              <a:t>sorprendente</a:t>
            </a:r>
            <a:r>
              <a:rPr lang="pt-BR" sz="2200" dirty="0"/>
              <a:t> </a:t>
            </a:r>
            <a:r>
              <a:rPr lang="pt-BR" sz="2200" dirty="0" err="1"/>
              <a:t>del</a:t>
            </a:r>
            <a:r>
              <a:rPr lang="pt-BR" sz="2200" dirty="0"/>
              <a:t> processo;</a:t>
            </a:r>
          </a:p>
          <a:p>
            <a:r>
              <a:rPr lang="pt-BR" sz="2200" dirty="0"/>
              <a:t>Conjuntos de </a:t>
            </a:r>
            <a:r>
              <a:rPr lang="pt-BR" sz="2200" dirty="0" err="1"/>
              <a:t>datos</a:t>
            </a:r>
            <a:r>
              <a:rPr lang="pt-BR" sz="2200" dirty="0"/>
              <a:t> </a:t>
            </a:r>
            <a:r>
              <a:rPr lang="pt-BR" sz="2200" dirty="0" err="1"/>
              <a:t>adecuados</a:t>
            </a:r>
            <a:r>
              <a:rPr lang="pt-BR" sz="2200" dirty="0"/>
              <a:t> manejados de </a:t>
            </a:r>
            <a:r>
              <a:rPr lang="pt-BR" sz="2200" dirty="0" err="1"/>
              <a:t>manera</a:t>
            </a:r>
            <a:r>
              <a:rPr lang="pt-BR" sz="2200" dirty="0"/>
              <a:t> </a:t>
            </a:r>
            <a:r>
              <a:rPr lang="pt-BR" sz="2200" dirty="0" err="1"/>
              <a:t>adecuada</a:t>
            </a:r>
            <a:r>
              <a:rPr lang="pt-BR" sz="2200" dirty="0"/>
              <a:t> </a:t>
            </a:r>
            <a:r>
              <a:rPr lang="pt-BR" sz="2200" dirty="0" err="1"/>
              <a:t>generan</a:t>
            </a:r>
            <a:r>
              <a:rPr lang="pt-BR" sz="2200" dirty="0"/>
              <a:t> </a:t>
            </a:r>
            <a:r>
              <a:rPr lang="pt-BR" sz="2200" dirty="0" err="1"/>
              <a:t>visualizaciones</a:t>
            </a:r>
            <a:r>
              <a:rPr lang="pt-BR" sz="2200" dirty="0"/>
              <a:t> </a:t>
            </a:r>
            <a:r>
              <a:rPr lang="pt-BR" sz="2200" dirty="0" err="1"/>
              <a:t>fiables</a:t>
            </a:r>
            <a:r>
              <a:rPr lang="pt-BR" sz="2200" dirty="0"/>
              <a:t>, pero no libre de sesgos;</a:t>
            </a:r>
          </a:p>
          <a:p>
            <a:r>
              <a:rPr lang="pt-BR" sz="2200" dirty="0" err="1"/>
              <a:t>Tratamiento</a:t>
            </a:r>
            <a:r>
              <a:rPr lang="pt-BR" sz="2200" dirty="0"/>
              <a:t> estadístico limita sesgo y amplia </a:t>
            </a:r>
            <a:r>
              <a:rPr lang="pt-BR" sz="2200" dirty="0" err="1"/>
              <a:t>visión</a:t>
            </a:r>
            <a:r>
              <a:rPr lang="pt-BR" sz="2200" dirty="0"/>
              <a:t> de </a:t>
            </a:r>
            <a:r>
              <a:rPr lang="pt-BR" sz="2200" dirty="0" err="1"/>
              <a:t>escenarios</a:t>
            </a:r>
            <a:r>
              <a:rPr lang="pt-BR" sz="2200" dirty="0"/>
              <a:t>;</a:t>
            </a:r>
          </a:p>
          <a:p>
            <a:r>
              <a:rPr lang="pt-BR" sz="2200" dirty="0" err="1"/>
              <a:t>Capacidad</a:t>
            </a:r>
            <a:r>
              <a:rPr lang="pt-BR" sz="2200" dirty="0"/>
              <a:t> técnica </a:t>
            </a:r>
            <a:r>
              <a:rPr lang="pt-BR" sz="2200" dirty="0" err="1"/>
              <a:t>en</a:t>
            </a:r>
            <a:r>
              <a:rPr lang="pt-BR" sz="2200" dirty="0"/>
              <a:t> manejo de </a:t>
            </a:r>
            <a:r>
              <a:rPr lang="pt-BR" sz="2200" dirty="0" err="1"/>
              <a:t>datos</a:t>
            </a:r>
            <a:r>
              <a:rPr lang="pt-BR" sz="2200" dirty="0"/>
              <a:t> es fundamental y </a:t>
            </a:r>
            <a:r>
              <a:rPr lang="pt-BR" sz="2200" dirty="0" err="1"/>
              <a:t>puede</a:t>
            </a:r>
            <a:r>
              <a:rPr lang="pt-BR" sz="2200" dirty="0"/>
              <a:t> limitar </a:t>
            </a:r>
            <a:r>
              <a:rPr lang="pt-BR" sz="2200" dirty="0" err="1"/>
              <a:t>el</a:t>
            </a:r>
            <a:r>
              <a:rPr lang="pt-BR" sz="2200" dirty="0"/>
              <a:t> resultado </a:t>
            </a:r>
            <a:r>
              <a:rPr lang="pt-BR" sz="2200" dirty="0" err="1"/>
              <a:t>del</a:t>
            </a:r>
            <a:r>
              <a:rPr lang="pt-BR" sz="2200" dirty="0"/>
              <a:t> </a:t>
            </a:r>
            <a:r>
              <a:rPr lang="pt-BR" sz="2200" dirty="0" err="1"/>
              <a:t>análisis</a:t>
            </a:r>
            <a:r>
              <a:rPr lang="pt-BR" sz="2200" dirty="0"/>
              <a:t>;</a:t>
            </a:r>
          </a:p>
          <a:p>
            <a:r>
              <a:rPr lang="pt-BR" sz="2200" dirty="0" err="1"/>
              <a:t>Belleza</a:t>
            </a:r>
            <a:r>
              <a:rPr lang="pt-BR" sz="2200" dirty="0"/>
              <a:t> </a:t>
            </a:r>
            <a:r>
              <a:rPr lang="pt-BR" sz="2200" dirty="0" err="1"/>
              <a:t>ni</a:t>
            </a:r>
            <a:r>
              <a:rPr lang="pt-BR" sz="2200" dirty="0"/>
              <a:t> </a:t>
            </a:r>
            <a:r>
              <a:rPr lang="pt-BR" sz="2200" dirty="0" err="1"/>
              <a:t>siempre</a:t>
            </a:r>
            <a:r>
              <a:rPr lang="pt-BR" sz="2200" dirty="0"/>
              <a:t> corresponde a </a:t>
            </a:r>
            <a:r>
              <a:rPr lang="pt-BR" sz="2200" dirty="0" err="1"/>
              <a:t>relevancia</a:t>
            </a:r>
            <a:r>
              <a:rPr lang="pt-BR" sz="2200" dirty="0"/>
              <a:t>;</a:t>
            </a:r>
          </a:p>
          <a:p>
            <a:r>
              <a:rPr lang="es-419" sz="2200" dirty="0"/>
              <a:t>Visualizaciones gratuitas, con datos de </a:t>
            </a:r>
            <a:r>
              <a:rPr lang="es-419" sz="2200" dirty="0" err="1"/>
              <a:t>facil</a:t>
            </a:r>
            <a:r>
              <a:rPr lang="es-419" sz="2200" dirty="0"/>
              <a:t> acceso ni siempre son relevantes.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F9129F5-E71C-DE95-6C47-5014D0BEB1DF}"/>
              </a:ext>
            </a:extLst>
          </p:cNvPr>
          <p:cNvSpPr txBox="1"/>
          <p:nvPr/>
        </p:nvSpPr>
        <p:spPr>
          <a:xfrm>
            <a:off x="977462" y="5410852"/>
            <a:ext cx="5802358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2800" dirty="0"/>
              <a:t>¡</a:t>
            </a:r>
            <a:r>
              <a:rPr lang="pt-BR" sz="2400" dirty="0" err="1"/>
              <a:t>Todavía</a:t>
            </a:r>
            <a:r>
              <a:rPr lang="pt-BR" sz="2400" dirty="0"/>
              <a:t> </a:t>
            </a:r>
            <a:r>
              <a:rPr lang="pt-BR" sz="2400" dirty="0" err="1"/>
              <a:t>hay</a:t>
            </a:r>
            <a:r>
              <a:rPr lang="pt-BR" sz="2400" dirty="0"/>
              <a:t> </a:t>
            </a:r>
            <a:r>
              <a:rPr lang="pt-BR" sz="2400" dirty="0" err="1"/>
              <a:t>mucho</a:t>
            </a:r>
            <a:r>
              <a:rPr lang="pt-BR" sz="2400" dirty="0"/>
              <a:t> que </a:t>
            </a:r>
            <a:r>
              <a:rPr lang="pt-BR" sz="2400" dirty="0" err="1"/>
              <a:t>estudiar</a:t>
            </a:r>
            <a:r>
              <a:rPr lang="pt-BR" sz="2400" dirty="0"/>
              <a:t> y </a:t>
            </a:r>
            <a:r>
              <a:rPr lang="pt-BR" sz="2400" dirty="0" err="1"/>
              <a:t>practicar</a:t>
            </a:r>
            <a:r>
              <a:rPr lang="pt-BR" sz="2400" dirty="0"/>
              <a:t>!</a:t>
            </a:r>
            <a:endParaRPr lang="es-419" sz="2400" dirty="0"/>
          </a:p>
        </p:txBody>
      </p:sp>
    </p:spTree>
    <p:extLst>
      <p:ext uri="{BB962C8B-B14F-4D97-AF65-F5344CB8AC3E}">
        <p14:creationId xmlns:p14="http://schemas.microsoft.com/office/powerpoint/2010/main" val="789361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45FB45-6961-EB04-BFAD-C0374CD1A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Muchas</a:t>
            </a:r>
            <a:r>
              <a:rPr lang="pt-BR" dirty="0"/>
              <a:t> </a:t>
            </a:r>
            <a:r>
              <a:rPr lang="pt-BR" dirty="0" err="1"/>
              <a:t>gracias</a:t>
            </a:r>
            <a:endParaRPr lang="es-419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79D88E-C8A5-9CF5-7E79-69D640619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842453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7664C2-C338-FFAF-C0E5-B18D3D2A6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6553" y="91827"/>
            <a:ext cx="9351743" cy="1325563"/>
          </a:xfrm>
        </p:spPr>
        <p:txBody>
          <a:bodyPr>
            <a:normAutofit/>
          </a:bodyPr>
          <a:lstStyle/>
          <a:p>
            <a:r>
              <a:rPr lang="es-419" sz="4000" dirty="0"/>
              <a:t>¿BIREME genera indicadores bibliométricos basados en </a:t>
            </a:r>
            <a:r>
              <a:rPr lang="es-419" sz="4000" b="1" dirty="0"/>
              <a:t>citas</a:t>
            </a:r>
            <a:r>
              <a:rPr lang="es-419" sz="4000" dirty="0"/>
              <a:t>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508075-F203-86AF-E98B-FB05FC871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6654" y="1389980"/>
            <a:ext cx="10273143" cy="4351338"/>
          </a:xfrm>
        </p:spPr>
        <p:txBody>
          <a:bodyPr/>
          <a:lstStyle/>
          <a:p>
            <a:pPr marL="0" indent="0" algn="ctr">
              <a:buNone/>
            </a:pPr>
            <a:r>
              <a:rPr lang="pt-BR" sz="6600" dirty="0"/>
              <a:t>No</a:t>
            </a:r>
            <a:endParaRPr lang="pt-BR" sz="2400" dirty="0"/>
          </a:p>
          <a:p>
            <a:pPr marL="0" indent="0">
              <a:buNone/>
            </a:pPr>
            <a:r>
              <a:rPr lang="es-419" dirty="0"/>
              <a:t>BIREME maneja bases de datos referenciales, es decir, enlaces a textos completos y no es posible acceder a las referencias bibliográficas.</a:t>
            </a:r>
          </a:p>
          <a:p>
            <a:pPr marL="0" indent="0">
              <a:buNone/>
            </a:pPr>
            <a:endParaRPr lang="es-419" sz="2400" dirty="0"/>
          </a:p>
          <a:p>
            <a:pPr marL="0" indent="0">
              <a:buNone/>
            </a:pPr>
            <a:r>
              <a:rPr lang="es-419" sz="2400" dirty="0"/>
              <a:t>Pero el servicio de </a:t>
            </a:r>
            <a:r>
              <a:rPr lang="es-419" sz="2400" i="1" dirty="0" err="1"/>
              <a:t>Dimensions</a:t>
            </a:r>
            <a:r>
              <a:rPr lang="es-419" sz="2400" dirty="0"/>
              <a:t> fue aplicado en la interfaz de búsqueda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9779788-276D-545F-D8B6-5A284C9C9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970" y="365125"/>
            <a:ext cx="1384170" cy="138417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B113F729-3D12-1A7F-C1BB-F0FD50E2E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054" y="4691527"/>
            <a:ext cx="3003479" cy="193080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1CC23E4B-8284-C65F-4F4E-652A92D154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933" y="4698128"/>
            <a:ext cx="4948719" cy="192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8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6E08A8-F31D-61DF-A49A-A8EBC3D3E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419" sz="4000" dirty="0"/>
              <a:t>¿Para qué utilizamos las </a:t>
            </a:r>
            <a:r>
              <a:rPr lang="es-419" sz="4000" dirty="0" err="1"/>
              <a:t>informetrías</a:t>
            </a:r>
            <a:r>
              <a:rPr lang="es-419" sz="4000" dirty="0"/>
              <a:t> y estadísticas?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46DAC6A-1D7D-3AFB-99B7-245E6E188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2441" y="1825625"/>
            <a:ext cx="7447175" cy="4351338"/>
          </a:xfrm>
        </p:spPr>
        <p:txBody>
          <a:bodyPr/>
          <a:lstStyle/>
          <a:p>
            <a:r>
              <a:rPr lang="es-419" dirty="0"/>
              <a:t>Para facilitar la comprensión de escenarios, procesos, flujos y la información propiamente dicha</a:t>
            </a:r>
          </a:p>
          <a:p>
            <a:r>
              <a:rPr lang="es-419" dirty="0"/>
              <a:t>Mejorar la gestión de los productos, servicios y red de cooperación</a:t>
            </a:r>
          </a:p>
          <a:p>
            <a:r>
              <a:rPr lang="es-419" dirty="0"/>
              <a:t>Prevenir problemas</a:t>
            </a:r>
          </a:p>
          <a:p>
            <a:r>
              <a:rPr lang="es-419" dirty="0"/>
              <a:t>Facilitar la toma de decisión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157D7927-75E3-77FB-68F4-5C38421DC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984" y="2295042"/>
            <a:ext cx="1875934" cy="187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731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ED3EB2-4B5B-B489-6B8E-0C66AB1C2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64"/>
            <a:ext cx="10515600" cy="1325563"/>
          </a:xfrm>
        </p:spPr>
        <p:txBody>
          <a:bodyPr>
            <a:normAutofit/>
          </a:bodyPr>
          <a:lstStyle/>
          <a:p>
            <a:r>
              <a:rPr lang="es-419" sz="4000" dirty="0"/>
              <a:t>¿Cuál es el proceso de creación de las </a:t>
            </a:r>
            <a:r>
              <a:rPr lang="es-419" sz="4000" dirty="0" err="1"/>
              <a:t>informetrías</a:t>
            </a:r>
            <a:r>
              <a:rPr lang="es-419" sz="4000" dirty="0"/>
              <a:t> y estadísticas?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5DDF5A1A-29C0-78B2-044F-6DCF056ECF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83928"/>
              </p:ext>
            </p:extLst>
          </p:nvPr>
        </p:nvGraphicFramePr>
        <p:xfrm>
          <a:off x="394138" y="1947043"/>
          <a:ext cx="11579772" cy="4824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3276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3094C2-20BE-8534-225F-F67D570F1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419" sz="4000" dirty="0"/>
              <a:t>¿Qué datos analiza y publica BIREME?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B6AA38-83D4-3E13-13F6-C3356879D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419" sz="2400" dirty="0"/>
              <a:t>El perfil de sus fuentes de información</a:t>
            </a:r>
          </a:p>
          <a:p>
            <a:pPr lvl="1"/>
            <a:r>
              <a:rPr lang="es-419" dirty="0"/>
              <a:t>Producción científica y técnica indexada en las bases de datos</a:t>
            </a:r>
          </a:p>
          <a:p>
            <a:pPr lvl="1"/>
            <a:r>
              <a:rPr lang="es-419" dirty="0"/>
              <a:t>Perfil de las revistas científicas indexadas en LILACS</a:t>
            </a:r>
          </a:p>
          <a:p>
            <a:pPr lvl="1"/>
            <a:r>
              <a:rPr lang="es-419" dirty="0"/>
              <a:t>Disponibilidad y brechas de evidencias disponibles</a:t>
            </a:r>
          </a:p>
          <a:p>
            <a:r>
              <a:rPr lang="es-419" sz="2400" dirty="0"/>
              <a:t>La gestión de las redes de cooperación manejadas con metodologías desarrolladas por BIREME</a:t>
            </a:r>
          </a:p>
          <a:p>
            <a:pPr lvl="1"/>
            <a:r>
              <a:rPr lang="es-419" dirty="0"/>
              <a:t>Estadísticas de contribución </a:t>
            </a:r>
          </a:p>
          <a:p>
            <a:r>
              <a:rPr lang="es-419" sz="2400" dirty="0"/>
              <a:t>La calidad del contenido</a:t>
            </a:r>
          </a:p>
          <a:p>
            <a:pPr lvl="1"/>
            <a:r>
              <a:rPr lang="es-419" dirty="0"/>
              <a:t>Grado de evidencia</a:t>
            </a:r>
          </a:p>
          <a:p>
            <a:r>
              <a:rPr lang="es-419" sz="2400" dirty="0"/>
              <a:t>El impacto de sus productos y servicios</a:t>
            </a:r>
          </a:p>
          <a:p>
            <a:pPr lvl="1"/>
            <a:r>
              <a:rPr lang="es-419" dirty="0"/>
              <a:t>Accesos y descargas</a:t>
            </a:r>
          </a:p>
        </p:txBody>
      </p:sp>
    </p:spTree>
    <p:extLst>
      <p:ext uri="{BB962C8B-B14F-4D97-AF65-F5344CB8AC3E}">
        <p14:creationId xmlns:p14="http://schemas.microsoft.com/office/powerpoint/2010/main" val="4291463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DC06EC-2A9D-4AB1-9A12-AA3A0B01B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307" y="26161"/>
            <a:ext cx="11127557" cy="1325563"/>
          </a:xfrm>
        </p:spPr>
        <p:txBody>
          <a:bodyPr>
            <a:normAutofit/>
          </a:bodyPr>
          <a:lstStyle/>
          <a:p>
            <a:r>
              <a:rPr lang="es-419" sz="4000" dirty="0"/>
              <a:t>Características de la documentación indexada en LILACS y bases de datos de la BVS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06DAA63F-7F65-413E-8A4C-770D3CE6BE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9307" y="1196456"/>
            <a:ext cx="5560429" cy="4889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C2C251E-BBE1-46F1-9BF1-5B1C56ECA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010" y="1196455"/>
            <a:ext cx="5472854" cy="4889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7549E71D-A776-7ECF-6373-0AE6E2C965CB}"/>
              </a:ext>
            </a:extLst>
          </p:cNvPr>
          <p:cNvSpPr txBox="1"/>
          <p:nvPr/>
        </p:nvSpPr>
        <p:spPr>
          <a:xfrm>
            <a:off x="669307" y="6124481"/>
            <a:ext cx="11127557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dirty="0"/>
              <a:t>Se conecta Tableau a </a:t>
            </a:r>
            <a:r>
              <a:rPr lang="pt-BR" dirty="0" err="1"/>
              <a:t>un</a:t>
            </a:r>
            <a:r>
              <a:rPr lang="pt-BR" dirty="0"/>
              <a:t> </a:t>
            </a:r>
            <a:r>
              <a:rPr lang="pt-BR" dirty="0" err="1"/>
              <a:t>servicio</a:t>
            </a:r>
            <a:r>
              <a:rPr lang="pt-BR" dirty="0"/>
              <a:t> de </a:t>
            </a:r>
            <a:r>
              <a:rPr lang="pt-BR" dirty="0" err="1"/>
              <a:t>PostGre</a:t>
            </a:r>
            <a:r>
              <a:rPr lang="pt-BR" dirty="0"/>
              <a:t> </a:t>
            </a:r>
            <a:r>
              <a:rPr lang="pt-BR" dirty="0" err="1"/>
              <a:t>con</a:t>
            </a:r>
            <a:r>
              <a:rPr lang="pt-BR" dirty="0"/>
              <a:t> </a:t>
            </a:r>
            <a:r>
              <a:rPr lang="pt-BR" dirty="0" err="1"/>
              <a:t>datos</a:t>
            </a:r>
            <a:r>
              <a:rPr lang="pt-BR" dirty="0"/>
              <a:t> </a:t>
            </a:r>
            <a:r>
              <a:rPr lang="pt-BR" dirty="0" err="1"/>
              <a:t>del</a:t>
            </a:r>
            <a:r>
              <a:rPr lang="pt-BR" dirty="0"/>
              <a:t> sistema FI-Admin y </a:t>
            </a:r>
            <a:r>
              <a:rPr lang="pt-BR" dirty="0" err="1"/>
              <a:t>hay</a:t>
            </a:r>
            <a:r>
              <a:rPr lang="pt-BR" dirty="0"/>
              <a:t> una semana de diferencia entre </a:t>
            </a:r>
            <a:r>
              <a:rPr lang="pt-BR" dirty="0" err="1"/>
              <a:t>datos</a:t>
            </a:r>
            <a:r>
              <a:rPr lang="pt-BR" dirty="0"/>
              <a:t> de </a:t>
            </a:r>
            <a:r>
              <a:rPr lang="pt-BR" dirty="0" err="1"/>
              <a:t>la</a:t>
            </a:r>
            <a:r>
              <a:rPr lang="pt-BR" dirty="0"/>
              <a:t> </a:t>
            </a:r>
            <a:r>
              <a:rPr lang="pt-BR" dirty="0" err="1"/>
              <a:t>visualización</a:t>
            </a:r>
            <a:r>
              <a:rPr lang="pt-BR" dirty="0"/>
              <a:t> y </a:t>
            </a:r>
            <a:r>
              <a:rPr lang="pt-BR" dirty="0" err="1"/>
              <a:t>datos</a:t>
            </a:r>
            <a:r>
              <a:rPr lang="pt-BR" dirty="0"/>
              <a:t> </a:t>
            </a:r>
            <a:r>
              <a:rPr lang="pt-BR" dirty="0" err="1"/>
              <a:t>en</a:t>
            </a:r>
            <a:r>
              <a:rPr lang="pt-BR" dirty="0"/>
              <a:t> línea de FI-Admin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984904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DC06EC-2A9D-4AB1-9A12-AA3A0B01B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419" dirty="0"/>
              <a:t>Características de la producción científica y técnica indexada en LILACS</a:t>
            </a:r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7A3282DB-9224-F769-0B1F-D03117D27F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952" y="1690688"/>
            <a:ext cx="4634896" cy="4351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C15DCBA8-A22F-52F4-0158-6225372AA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459" y="1690688"/>
            <a:ext cx="3590046" cy="33639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15E0F9CE-1A19-3E01-16B3-BF80EA80A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7902" y="1687531"/>
            <a:ext cx="3583146" cy="33702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6457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1ED601-0ABD-2EC1-7646-46F85D792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085" y="365125"/>
            <a:ext cx="11042715" cy="1325563"/>
          </a:xfrm>
        </p:spPr>
        <p:txBody>
          <a:bodyPr>
            <a:normAutofit/>
          </a:bodyPr>
          <a:lstStyle/>
          <a:p>
            <a:r>
              <a:rPr lang="pt-BR" sz="4000" dirty="0" err="1"/>
              <a:t>Análisis</a:t>
            </a:r>
            <a:r>
              <a:rPr lang="pt-BR" sz="4000" dirty="0"/>
              <a:t> temáticas y de </a:t>
            </a:r>
            <a:r>
              <a:rPr lang="pt-BR" sz="4000" dirty="0" err="1"/>
              <a:t>coautoría</a:t>
            </a:r>
            <a:r>
              <a:rPr lang="pt-BR" sz="4000" dirty="0"/>
              <a:t> </a:t>
            </a:r>
            <a:r>
              <a:rPr lang="pt-BR" sz="4000" dirty="0" err="1"/>
              <a:t>en</a:t>
            </a:r>
            <a:r>
              <a:rPr lang="pt-BR" sz="4000" dirty="0"/>
              <a:t> conjuntos más limitados de </a:t>
            </a:r>
            <a:r>
              <a:rPr lang="pt-BR" sz="4000" dirty="0" err="1"/>
              <a:t>datos</a:t>
            </a:r>
            <a:endParaRPr lang="es-419" sz="4000" dirty="0"/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22FEB039-4091-DDC6-9E07-69172A1930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12" y="2196758"/>
            <a:ext cx="5899729" cy="37848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6" descr="Mapa&#10;&#10;Descrição gerada automaticamente com confiança média">
            <a:extLst>
              <a:ext uri="{FF2B5EF4-FFF2-40B4-BE49-F238E27FC236}">
                <a16:creationId xmlns:a16="http://schemas.microsoft.com/office/drawing/2014/main" id="{BF002A6C-FA70-8379-E002-BB4B176C4A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59" y="2196759"/>
            <a:ext cx="5962741" cy="37848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1872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2A814E-0981-F4EB-8D76-5553B22CC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93"/>
            <a:ext cx="10515600" cy="1325563"/>
          </a:xfrm>
        </p:spPr>
        <p:txBody>
          <a:bodyPr/>
          <a:lstStyle/>
          <a:p>
            <a:r>
              <a:rPr lang="pt-BR" dirty="0"/>
              <a:t>Perfil de </a:t>
            </a:r>
            <a:r>
              <a:rPr lang="pt-BR" dirty="0" err="1"/>
              <a:t>las</a:t>
            </a:r>
            <a:r>
              <a:rPr lang="pt-BR" dirty="0"/>
              <a:t> revistas indexadas </a:t>
            </a:r>
            <a:r>
              <a:rPr lang="pt-BR" dirty="0" err="1"/>
              <a:t>en</a:t>
            </a:r>
            <a:r>
              <a:rPr lang="pt-BR" dirty="0"/>
              <a:t> LILACS</a:t>
            </a:r>
            <a:endParaRPr lang="es-419" dirty="0"/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CF6BDA40-A7FB-56C0-DBC6-4C64C070C4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799" y="1265947"/>
            <a:ext cx="7804535" cy="4351338"/>
          </a:xfr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C0E30AD-B475-D7B0-C807-B6EEDC217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119" y="3638013"/>
            <a:ext cx="3553533" cy="197927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11FD1855-C4C2-1D68-2DEC-F80E5DED7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3916" y="1314548"/>
            <a:ext cx="3550736" cy="1979272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4E6B5107-9B82-568D-80C8-B5DDE752FB83}"/>
              </a:ext>
            </a:extLst>
          </p:cNvPr>
          <p:cNvSpPr txBox="1"/>
          <p:nvPr/>
        </p:nvSpPr>
        <p:spPr>
          <a:xfrm>
            <a:off x="226216" y="6109166"/>
            <a:ext cx="84842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419" dirty="0">
                <a:hlinkClick r:id="rId5"/>
              </a:rPr>
              <a:t>https://lilacs.bvsalud.org/es/infometrias-lilacs/perfil-de-las-revistas-indexadas-en-lilacs/</a:t>
            </a:r>
            <a:r>
              <a:rPr lang="es-419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21686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 OPAS" ma:contentTypeID="0x010100D9D66CEC5F2C404782F911C86DB1F77300943D3F739B659647BD5CFC479406D26F" ma:contentTypeVersion="32" ma:contentTypeDescription="Tipo de conteúdo para documento OPAS" ma:contentTypeScope="" ma:versionID="60d8623862cd0b106c685c7c0f62e0c4">
  <xsd:schema xmlns:xsd="http://www.w3.org/2001/XMLSchema" xmlns:xs="http://www.w3.org/2001/XMLSchema" xmlns:p="http://schemas.microsoft.com/office/2006/metadata/properties" xmlns:ns2="82b74cde-721b-4900-965b-f4b64e850898" xmlns:ns3="d0b062d6-04b0-42b2-8da4-328e5eddc887" xmlns:ns4="ce88b3b2-2283-476c-a42e-f70cbf0d0ea2" xmlns:ns5="5e13aadc-de86-43ee-b386-40c01ba74c80" targetNamespace="http://schemas.microsoft.com/office/2006/metadata/properties" ma:root="true" ma:fieldsID="1938b88b9ce1f0ee7eeba2b6a4fb1799" ns2:_="" ns3:_="" ns4:_="" ns5:_="">
    <xsd:import namespace="82b74cde-721b-4900-965b-f4b64e850898"/>
    <xsd:import namespace="d0b062d6-04b0-42b2-8da4-328e5eddc887"/>
    <xsd:import namespace="ce88b3b2-2283-476c-a42e-f70cbf0d0ea2"/>
    <xsd:import namespace="5e13aadc-de86-43ee-b386-40c01ba74c80"/>
    <xsd:element name="properties">
      <xsd:complexType>
        <xsd:sequence>
          <xsd:element name="documentManagement">
            <xsd:complexType>
              <xsd:all>
                <xsd:element ref="ns2:DocumentID" minOccurs="0"/>
                <xsd:element ref="ns3:SecurityClearanc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Lilian" minOccurs="0"/>
                <xsd:element ref="ns3:_Flow_SignoffStatus" minOccurs="0"/>
                <xsd:element ref="ns3:MediaLengthInSeconds" minOccurs="0"/>
                <xsd:element ref="ns3:lcf76f155ced4ddcb4097134ff3c332f" minOccurs="0"/>
                <xsd:element ref="ns5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b74cde-721b-4900-965b-f4b64e850898" elementFormDefault="qualified">
    <xsd:import namespace="http://schemas.microsoft.com/office/2006/documentManagement/types"/>
    <xsd:import namespace="http://schemas.microsoft.com/office/infopath/2007/PartnerControls"/>
    <xsd:element name="DocumentID" ma:index="8" nillable="true" ma:displayName="Número de documento" ma:internalName="DocumentID" ma:readOnly="false">
      <xsd:simpleType>
        <xsd:restriction base="dms:Text">
          <xsd:maxLength value="16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b062d6-04b0-42b2-8da4-328e5eddc887" elementFormDefault="qualified">
    <xsd:import namespace="http://schemas.microsoft.com/office/2006/documentManagement/types"/>
    <xsd:import namespace="http://schemas.microsoft.com/office/infopath/2007/PartnerControls"/>
    <xsd:element name="SecurityClearance" ma:index="9" nillable="true" ma:displayName="Classificação de segurança" ma:list="{49e70423-32a3-45ac-85d6-aaeec80bf6dc}" ma:internalName="SecurityClearance" ma:readOnly="false" ma:showField="PT_x002d_BR" ma:web="82b74cde-721b-4900-965b-f4b64e850898">
      <xsd:simpleType>
        <xsd:restriction base="dms:Lookup"/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ilian" ma:index="22" nillable="true" ma:displayName="Lilian" ma:description="Date of creation&#10;" ma:format="DateOnly" ma:internalName="Lilian">
      <xsd:simpleType>
        <xsd:restriction base="dms:DateTime"/>
      </xsd:simpleType>
    </xsd:element>
    <xsd:element name="_Flow_SignoffStatus" ma:index="23" nillable="true" ma:displayName="Sign-off status" ma:internalName="Sign_x002d_off_x0020_status">
      <xsd:simpleType>
        <xsd:restriction base="dms:Text"/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c0f44cca-6aff-4d49-827c-e4b3bc2e3f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8b3b2-2283-476c-a42e-f70cbf0d0ea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13aadc-de86-43ee-b386-40c01ba74c80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38120fef-ded7-4458-906f-dad16e4e57b9}" ma:internalName="TaxCatchAll" ma:showField="CatchAllData" ma:web="82b74cde-721b-4900-965b-f4b64e85089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d0b062d6-04b0-42b2-8da4-328e5eddc887" xsi:nil="true"/>
    <SecurityClearance xmlns="d0b062d6-04b0-42b2-8da4-328e5eddc887" xsi:nil="true"/>
    <Lilian xmlns="d0b062d6-04b0-42b2-8da4-328e5eddc887" xsi:nil="true"/>
    <DocumentID xmlns="82b74cde-721b-4900-965b-f4b64e850898" xsi:nil="true"/>
    <lcf76f155ced4ddcb4097134ff3c332f xmlns="d0b062d6-04b0-42b2-8da4-328e5eddc887">
      <Terms xmlns="http://schemas.microsoft.com/office/infopath/2007/PartnerControls"/>
    </lcf76f155ced4ddcb4097134ff3c332f>
    <TaxCatchAll xmlns="5e13aadc-de86-43ee-b386-40c01ba74c80" xsi:nil="true"/>
  </documentManagement>
</p:properties>
</file>

<file path=customXml/itemProps1.xml><?xml version="1.0" encoding="utf-8"?>
<ds:datastoreItem xmlns:ds="http://schemas.openxmlformats.org/officeDocument/2006/customXml" ds:itemID="{BABB07D2-0CF4-4A9F-888E-DFF7278AAA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b74cde-721b-4900-965b-f4b64e850898"/>
    <ds:schemaRef ds:uri="d0b062d6-04b0-42b2-8da4-328e5eddc887"/>
    <ds:schemaRef ds:uri="ce88b3b2-2283-476c-a42e-f70cbf0d0ea2"/>
    <ds:schemaRef ds:uri="5e13aadc-de86-43ee-b386-40c01ba74c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FAC132-12B0-4045-AD41-68728797A3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C95713-D544-41E8-84E3-BE5DC9685FBC}">
  <ds:schemaRefs>
    <ds:schemaRef ds:uri="http://www.w3.org/XML/1998/namespace"/>
    <ds:schemaRef ds:uri="d0b062d6-04b0-42b2-8da4-328e5eddc887"/>
    <ds:schemaRef ds:uri="82b74cde-721b-4900-965b-f4b64e850898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ce88b3b2-2283-476c-a42e-f70cbf0d0ea2"/>
    <ds:schemaRef ds:uri="http://schemas.microsoft.com/office/infopath/2007/PartnerControls"/>
    <ds:schemaRef ds:uri="http://schemas.openxmlformats.org/package/2006/metadata/core-properties"/>
    <ds:schemaRef ds:uri="5e13aadc-de86-43ee-b386-40c01ba74c80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710</Words>
  <Application>Microsoft Office PowerPoint</Application>
  <PresentationFormat>Widescreen</PresentationFormat>
  <Paragraphs>78</Paragraphs>
  <Slides>15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Open Sans</vt:lpstr>
      <vt:lpstr>Source Sans Pro</vt:lpstr>
      <vt:lpstr>Tema do Office</vt:lpstr>
      <vt:lpstr>Experiencias de informetrías y estadísticas</vt:lpstr>
      <vt:lpstr>¿BIREME genera indicadores bibliométricos basados en citas?</vt:lpstr>
      <vt:lpstr>¿Para qué utilizamos las informetrías y estadísticas?</vt:lpstr>
      <vt:lpstr>¿Cuál es el proceso de creación de las informetrías y estadísticas?</vt:lpstr>
      <vt:lpstr>¿Qué datos analiza y publica BIREME?</vt:lpstr>
      <vt:lpstr>Características de la documentación indexada en LILACS y bases de datos de la BVS</vt:lpstr>
      <vt:lpstr>Características de la producción científica y técnica indexada en LILACS</vt:lpstr>
      <vt:lpstr>Análisis temáticas y de coautoría en conjuntos más limitados de datos</vt:lpstr>
      <vt:lpstr>Perfil de las revistas indexadas en LILACS</vt:lpstr>
      <vt:lpstr>Monitoreo de la contribución enviada a LILACS y bases de datos de la BVS</vt:lpstr>
      <vt:lpstr>Mapa de evidencia</vt:lpstr>
      <vt:lpstr>Mapa de Secuelas post-agudas de COVID-19</vt:lpstr>
      <vt:lpstr>Acceso y descargas a productos y servicios de BIREME</vt:lpstr>
      <vt:lpstr>Reflexiones finales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Pierri, Marina de Sene (BIR)</dc:creator>
  <cp:lastModifiedBy>Suga, Sueli Mitiko Yano (BIR)</cp:lastModifiedBy>
  <cp:revision>5</cp:revision>
  <dcterms:created xsi:type="dcterms:W3CDTF">2022-03-04T13:30:08Z</dcterms:created>
  <dcterms:modified xsi:type="dcterms:W3CDTF">2022-06-22T20:22:43Z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0x010100D9D66CEC5F2C404782F911C86DB1F77300943D3F739B659647BD5CFC479406D26F</vt:lpwstr>
  </property>
  <property fmtid="{D5CDD505-2E9C-101B-9397-08002B2CF9AE}" pid="3" name="MediaServiceImageTags">
    <vt:lpwstr/>
  </property>
</Properties>
</file>