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70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4D4D4D"/>
    <a:srgbClr val="105DB5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26DD79F-D7AA-4653-99DC-21AA9CFB3C01}" type="datetimeFigureOut">
              <a:rPr lang="en-US"/>
              <a:pPr/>
              <a:t>5/17/2011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F2D8964-98BC-4BC3-BFEC-6549F04B55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10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12980F-9EDB-462F-9870-31FCB88B4E1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049482" cy="6858000"/>
          </a:xfrm>
          <a:prstGeom prst="rect">
            <a:avLst/>
          </a:prstGeom>
          <a:solidFill>
            <a:srgbClr val="010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6398-9140-4704-B739-06CAE81D62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FBBE-4D1F-41D0-95AC-9EEE378591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4236"/>
          </a:xfr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5345" y="1600200"/>
            <a:ext cx="7481454" cy="4525963"/>
          </a:xfrm>
        </p:spPr>
        <p:txBody>
          <a:bodyPr/>
          <a:lstStyle>
            <a:lvl1pPr>
              <a:defRPr>
                <a:solidFill>
                  <a:srgbClr val="010920"/>
                </a:solidFill>
              </a:defRPr>
            </a:lvl1pPr>
            <a:lvl2pPr>
              <a:defRPr>
                <a:solidFill>
                  <a:srgbClr val="010920"/>
                </a:solidFill>
              </a:defRPr>
            </a:lvl2pPr>
            <a:lvl3pPr>
              <a:defRPr>
                <a:solidFill>
                  <a:srgbClr val="010920"/>
                </a:solidFill>
              </a:defRPr>
            </a:lvl3pPr>
            <a:lvl4pPr>
              <a:defRPr>
                <a:solidFill>
                  <a:srgbClr val="010920"/>
                </a:solidFill>
              </a:defRPr>
            </a:lvl4pPr>
            <a:lvl5pPr>
              <a:defRPr>
                <a:solidFill>
                  <a:srgbClr val="01092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205352" y="6356350"/>
            <a:ext cx="1042988" cy="365125"/>
          </a:xfrm>
        </p:spPr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19777" y="6357938"/>
            <a:ext cx="4403725" cy="3651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2D9048-B030-4788-9C86-F44CC9C266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bg1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E8F7-D36F-4E29-A9A0-0D73AED60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1BF47-7825-44D8-A34A-080FF6283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100F7-3417-449B-9162-564D17D429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2FB7C-570C-4055-9553-AC6B5B5BAE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D18E9-BCCA-4662-8DAC-1596682B2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7801-F148-4A92-88E9-DA83E1C11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F9BFB-6205-42BE-8870-DC8EE7CBBB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" y="0"/>
            <a:ext cx="9144000" cy="633845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05344" y="1600200"/>
            <a:ext cx="74814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5352" y="6356350"/>
            <a:ext cx="1042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11/04/2011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9777" y="6357938"/>
            <a:ext cx="389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9763" y="6356350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D94978-FBFF-4628-9A14-26DD591DA8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10800000">
            <a:off x="0" y="4221165"/>
            <a:ext cx="369888" cy="1744662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/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3" name="Picture 4" descr="C:\Dokumente und Einstellungen\nl\Eigene Dateien\Aufträge 2009-JSC\EMI-PPT-Template\streifen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6512" y="0"/>
            <a:ext cx="676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0"/>
          <p:cNvSpPr txBox="1"/>
          <p:nvPr/>
        </p:nvSpPr>
        <p:spPr>
          <a:xfrm rot="10800000">
            <a:off x="76200" y="5094437"/>
            <a:ext cx="369888" cy="1744663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-152998" y="1156930"/>
            <a:ext cx="835718" cy="35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FFC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1092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1092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109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109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109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71500" y="407988"/>
            <a:ext cx="8001000" cy="602138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>
              <a:solidFill>
                <a:srgbClr val="01092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1513" y="1974850"/>
            <a:ext cx="7772400" cy="32067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7375E"/>
                </a:solidFill>
                <a:latin typeface="Arial" charset="0"/>
                <a:cs typeface="Arial" charset="0"/>
              </a:rPr>
              <a:t>EMI</a:t>
            </a:r>
            <a:br>
              <a:rPr lang="en-US" dirty="0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en-US" dirty="0" smtClean="0">
                <a:solidFill>
                  <a:srgbClr val="17375E"/>
                </a:solidFill>
                <a:latin typeface="Arial" charset="0"/>
                <a:cs typeface="Arial" charset="0"/>
              </a:rPr>
              <a:t>Distributed Computing</a:t>
            </a:r>
            <a:br>
              <a:rPr lang="en-US" dirty="0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en-US" dirty="0" smtClean="0">
                <a:solidFill>
                  <a:srgbClr val="17375E"/>
                </a:solidFill>
                <a:latin typeface="Arial" charset="0"/>
                <a:cs typeface="Arial" charset="0"/>
              </a:rPr>
              <a:t>User Survey</a:t>
            </a:r>
            <a:br>
              <a:rPr lang="en-US" dirty="0" smtClean="0">
                <a:solidFill>
                  <a:srgbClr val="17375E"/>
                </a:solidFill>
                <a:latin typeface="Arial" charset="0"/>
                <a:cs typeface="Arial" charset="0"/>
              </a:rPr>
            </a:br>
            <a:r>
              <a:rPr lang="en-US" dirty="0" smtClean="0">
                <a:solidFill>
                  <a:srgbClr val="17375E"/>
                </a:solidFill>
                <a:latin typeface="Arial" charset="0"/>
                <a:cs typeface="Arial" charset="0"/>
              </a:rPr>
              <a:t>Nov 2010 – Feb 2011</a:t>
            </a:r>
            <a:endParaRPr lang="en-GB" dirty="0" smtClean="0">
              <a:solidFill>
                <a:srgbClr val="17375E"/>
              </a:solidFill>
              <a:latin typeface="Arial" charset="0"/>
              <a:cs typeface="Arial" charset="0"/>
            </a:endParaRPr>
          </a:p>
        </p:txBody>
      </p:sp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4738" y="766763"/>
            <a:ext cx="1914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6" name="Picture 10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8125068" cy="5334000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1" name="Picture 11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8125068" cy="5334000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0" name="Text Box 12" descr="QuestionChartTitleTextBox"/>
          <p:cNvSpPr txBox="1">
            <a:spLocks noChangeArrowheads="1"/>
          </p:cNvSpPr>
          <p:nvPr/>
        </p:nvSpPr>
        <p:spPr bwMode="auto">
          <a:xfrm>
            <a:off x="0" y="76200"/>
            <a:ext cx="8001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>
                <a:latin typeface="Calibri" pitchFamily="34" charset="0"/>
              </a:rPr>
              <a:t>EMI Distributed Computing User Survey:  </a:t>
            </a:r>
            <a:r>
              <a:rPr lang="en-US">
                <a:latin typeface="Calibri" pitchFamily="34" charset="0"/>
              </a:rPr>
              <a:t>Do you have:</a:t>
            </a:r>
          </a:p>
        </p:txBody>
      </p:sp>
      <p:pic>
        <p:nvPicPr>
          <p:cNvPr id="26636" name="Picture 12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566" y="685800"/>
            <a:ext cx="8241140" cy="5410200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1" name="Picture 13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09600"/>
            <a:ext cx="7885834" cy="5176946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5345" y="762000"/>
            <a:ext cx="7481454" cy="5364163"/>
          </a:xfrm>
        </p:spPr>
        <p:txBody>
          <a:bodyPr/>
          <a:lstStyle/>
          <a:p>
            <a:r>
              <a:rPr lang="en-GB" sz="2800" dirty="0" smtClean="0"/>
              <a:t>The Distributed Computing User Survey 2010 was launched by EMI between November 2010 and February 2011 to capture a snapshot of the current research infrastructure user base</a:t>
            </a:r>
          </a:p>
          <a:p>
            <a:r>
              <a:rPr lang="en-GB" sz="2800" dirty="0" smtClean="0"/>
              <a:t>It was sent to user, administrators and developers in more than 60 </a:t>
            </a:r>
            <a:r>
              <a:rPr lang="en-GB" sz="2800" dirty="0" smtClean="0"/>
              <a:t>Research </a:t>
            </a:r>
            <a:r>
              <a:rPr lang="en-GB" sz="2800" dirty="0" smtClean="0"/>
              <a:t>Infrastructures projects and communities</a:t>
            </a:r>
          </a:p>
          <a:p>
            <a:r>
              <a:rPr lang="en-GB" sz="2800" dirty="0" smtClean="0"/>
              <a:t>Replies were submitted by 275 people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838200"/>
            <a:ext cx="7885834" cy="5176946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7422" y="609600"/>
            <a:ext cx="8270378" cy="5429394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8001906" cy="5253146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09600"/>
            <a:ext cx="8001906" cy="5253146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62000"/>
            <a:ext cx="7892924" cy="5181600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7885834" cy="5176946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1" name="Picture 9" descr="QuestionChartP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885834" cy="5634146"/>
          </a:xfrm>
          <a:prstGeom prst="rect">
            <a:avLst/>
          </a:prstGeom>
          <a:noFill/>
          <a:ln w="12700" cmpd="sng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Distributed Computing User Survey 2010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MI_TC_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EMI_TC_2011</Template>
  <TotalTime>250</TotalTime>
  <Words>134</Words>
  <Application>Microsoft Office PowerPoint</Application>
  <PresentationFormat>On-screen Show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Arial</vt:lpstr>
      <vt:lpstr>EMI_TC_2011</vt:lpstr>
      <vt:lpstr>EMI Distributed Computing User Survey Nov 2010 – Feb 2011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MarketTools,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atungare</dc:creator>
  <cp:lastModifiedBy>Alberto Di Meglio</cp:lastModifiedBy>
  <cp:revision>19</cp:revision>
  <dcterms:created xsi:type="dcterms:W3CDTF">2008-03-26T17:57:45Z</dcterms:created>
  <dcterms:modified xsi:type="dcterms:W3CDTF">2011-05-17T12:25:32Z</dcterms:modified>
</cp:coreProperties>
</file>