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58"/>
  </p:notesMasterIdLst>
  <p:sldIdLst>
    <p:sldId id="256" r:id="rId5"/>
    <p:sldId id="272" r:id="rId6"/>
    <p:sldId id="273" r:id="rId7"/>
    <p:sldId id="274" r:id="rId8"/>
    <p:sldId id="337" r:id="rId9"/>
    <p:sldId id="267" r:id="rId10"/>
    <p:sldId id="281" r:id="rId11"/>
    <p:sldId id="269" r:id="rId12"/>
    <p:sldId id="277" r:id="rId13"/>
    <p:sldId id="327" r:id="rId14"/>
    <p:sldId id="311" r:id="rId15"/>
    <p:sldId id="276" r:id="rId16"/>
    <p:sldId id="334" r:id="rId17"/>
    <p:sldId id="313" r:id="rId18"/>
    <p:sldId id="336" r:id="rId19"/>
    <p:sldId id="299" r:id="rId20"/>
    <p:sldId id="275" r:id="rId21"/>
    <p:sldId id="300" r:id="rId22"/>
    <p:sldId id="317" r:id="rId23"/>
    <p:sldId id="278" r:id="rId24"/>
    <p:sldId id="318" r:id="rId25"/>
    <p:sldId id="285" r:id="rId26"/>
    <p:sldId id="270" r:id="rId27"/>
    <p:sldId id="308" r:id="rId28"/>
    <p:sldId id="328" r:id="rId29"/>
    <p:sldId id="289" r:id="rId30"/>
    <p:sldId id="321" r:id="rId31"/>
    <p:sldId id="335" r:id="rId32"/>
    <p:sldId id="322" r:id="rId33"/>
    <p:sldId id="290" r:id="rId34"/>
    <p:sldId id="324" r:id="rId35"/>
    <p:sldId id="329" r:id="rId36"/>
    <p:sldId id="295" r:id="rId37"/>
    <p:sldId id="320" r:id="rId38"/>
    <p:sldId id="286" r:id="rId39"/>
    <p:sldId id="271" r:id="rId40"/>
    <p:sldId id="326" r:id="rId41"/>
    <p:sldId id="323" r:id="rId42"/>
    <p:sldId id="325" r:id="rId43"/>
    <p:sldId id="294" r:id="rId44"/>
    <p:sldId id="287" r:id="rId45"/>
    <p:sldId id="332" r:id="rId46"/>
    <p:sldId id="284" r:id="rId47"/>
    <p:sldId id="291" r:id="rId48"/>
    <p:sldId id="292" r:id="rId49"/>
    <p:sldId id="309" r:id="rId50"/>
    <p:sldId id="306" r:id="rId51"/>
    <p:sldId id="333" r:id="rId52"/>
    <p:sldId id="330" r:id="rId53"/>
    <p:sldId id="331" r:id="rId54"/>
    <p:sldId id="293" r:id="rId55"/>
    <p:sldId id="315" r:id="rId56"/>
    <p:sldId id="268" r:id="rId5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2C43AAE9-7145-4828-BA18-3F6E66B8CF9A}">
          <p14:sldIdLst>
            <p14:sldId id="256"/>
            <p14:sldId id="272"/>
            <p14:sldId id="273"/>
            <p14:sldId id="274"/>
            <p14:sldId id="337"/>
            <p14:sldId id="267"/>
          </p14:sldIdLst>
        </p14:section>
        <p14:section name="1: Gather references" id="{15A3B601-0E0E-4C7D-AABC-3831D0942438}">
          <p14:sldIdLst>
            <p14:sldId id="281"/>
            <p14:sldId id="269"/>
            <p14:sldId id="277"/>
            <p14:sldId id="327"/>
            <p14:sldId id="311"/>
            <p14:sldId id="276"/>
            <p14:sldId id="334"/>
            <p14:sldId id="313"/>
            <p14:sldId id="336"/>
            <p14:sldId id="299"/>
            <p14:sldId id="275"/>
            <p14:sldId id="300"/>
            <p14:sldId id="317"/>
            <p14:sldId id="278"/>
            <p14:sldId id="318"/>
          </p14:sldIdLst>
        </p14:section>
        <p14:section name="2. Process references" id="{6F8AAB41-9FA5-4304-92C9-368C9B52EF4D}">
          <p14:sldIdLst>
            <p14:sldId id="285"/>
            <p14:sldId id="270"/>
            <p14:sldId id="308"/>
            <p14:sldId id="328"/>
            <p14:sldId id="289"/>
            <p14:sldId id="321"/>
            <p14:sldId id="335"/>
            <p14:sldId id="322"/>
            <p14:sldId id="290"/>
            <p14:sldId id="324"/>
            <p14:sldId id="329"/>
            <p14:sldId id="295"/>
            <p14:sldId id="320"/>
          </p14:sldIdLst>
        </p14:section>
        <p14:section name="3. Use references in writing" id="{0B3757B4-D83D-42F9-BB50-90874800BCC9}">
          <p14:sldIdLst>
            <p14:sldId id="286"/>
            <p14:sldId id="271"/>
            <p14:sldId id="326"/>
            <p14:sldId id="323"/>
            <p14:sldId id="325"/>
            <p14:sldId id="294"/>
          </p14:sldIdLst>
        </p14:section>
        <p14:section name="4. Share references" id="{ED1399A3-E403-475E-9476-424645745784}">
          <p14:sldIdLst>
            <p14:sldId id="287"/>
            <p14:sldId id="332"/>
            <p14:sldId id="284"/>
            <p14:sldId id="291"/>
            <p14:sldId id="292"/>
            <p14:sldId id="309"/>
            <p14:sldId id="306"/>
            <p14:sldId id="333"/>
          </p14:sldIdLst>
        </p14:section>
        <p14:section name="Group discussion" id="{4806CD34-80B2-431A-8181-9A329528CBF7}">
          <p14:sldIdLst>
            <p14:sldId id="330"/>
            <p14:sldId id="331"/>
            <p14:sldId id="293"/>
            <p14:sldId id="315"/>
            <p14:sldId id="26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105" autoAdjust="0"/>
    <p:restoredTop sz="93757" autoAdjust="0"/>
  </p:normalViewPr>
  <p:slideViewPr>
    <p:cSldViewPr snapToGrid="0">
      <p:cViewPr varScale="1">
        <p:scale>
          <a:sx n="79" d="100"/>
          <a:sy n="79" d="100"/>
        </p:scale>
        <p:origin x="96" y="470"/>
      </p:cViewPr>
      <p:guideLst/>
    </p:cSldViewPr>
  </p:slideViewPr>
  <p:outlineViewPr>
    <p:cViewPr>
      <p:scale>
        <a:sx n="33" d="100"/>
        <a:sy n="33" d="100"/>
      </p:scale>
      <p:origin x="0" y="-6542"/>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 r:id="rId41" collapse="1"/>
      <p:sld r:id="rId42" collapse="1"/>
      <p:sld r:id="rId43" collapse="1"/>
      <p:sld r:id="rId44" collapse="1"/>
      <p:sld r:id="rId45" collapse="1"/>
      <p:sld r:id="rId46" collapse="1"/>
      <p:sld r:id="rId47" collapse="1"/>
      <p:sld r:id="rId48" collapse="1"/>
    </p:sldLst>
  </p:outlineViewPr>
  <p:notesTextViewPr>
    <p:cViewPr>
      <p:scale>
        <a:sx n="1" d="1"/>
        <a:sy n="1" d="1"/>
      </p:scale>
      <p:origin x="0" y="0"/>
    </p:cViewPr>
  </p:notesTextViewPr>
  <p:sorterViewPr>
    <p:cViewPr>
      <p:scale>
        <a:sx n="100" d="100"/>
        <a:sy n="100" d="100"/>
      </p:scale>
      <p:origin x="0" y="-2258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s>
</file>

<file path=ppt/_rels/viewProps.xml.rels><?xml version="1.0" encoding="UTF-8" standalone="yes"?>
<Relationships xmlns="http://schemas.openxmlformats.org/package/2006/relationships"><Relationship Id="rId13" Type="http://schemas.openxmlformats.org/officeDocument/2006/relationships/slide" Target="slides/slide16.xml"/><Relationship Id="rId18" Type="http://schemas.openxmlformats.org/officeDocument/2006/relationships/slide" Target="slides/slide21.xml"/><Relationship Id="rId26" Type="http://schemas.openxmlformats.org/officeDocument/2006/relationships/slide" Target="slides/slide30.xml"/><Relationship Id="rId39" Type="http://schemas.openxmlformats.org/officeDocument/2006/relationships/slide" Target="slides/slide44.xml"/><Relationship Id="rId21" Type="http://schemas.openxmlformats.org/officeDocument/2006/relationships/slide" Target="slides/slide24.xml"/><Relationship Id="rId34" Type="http://schemas.openxmlformats.org/officeDocument/2006/relationships/slide" Target="slides/slide38.xml"/><Relationship Id="rId42" Type="http://schemas.openxmlformats.org/officeDocument/2006/relationships/slide" Target="slides/slide47.xml"/><Relationship Id="rId47" Type="http://schemas.openxmlformats.org/officeDocument/2006/relationships/slide" Target="slides/slide52.xml"/><Relationship Id="rId7" Type="http://schemas.openxmlformats.org/officeDocument/2006/relationships/slide" Target="slides/slide8.xml"/><Relationship Id="rId2" Type="http://schemas.openxmlformats.org/officeDocument/2006/relationships/slide" Target="slides/slide2.xml"/><Relationship Id="rId16" Type="http://schemas.openxmlformats.org/officeDocument/2006/relationships/slide" Target="slides/slide19.xml"/><Relationship Id="rId29" Type="http://schemas.openxmlformats.org/officeDocument/2006/relationships/slide" Target="slides/slide33.xml"/><Relationship Id="rId1" Type="http://schemas.openxmlformats.org/officeDocument/2006/relationships/slide" Target="slides/slide1.xml"/><Relationship Id="rId6" Type="http://schemas.openxmlformats.org/officeDocument/2006/relationships/slide" Target="slides/slide7.xml"/><Relationship Id="rId11" Type="http://schemas.openxmlformats.org/officeDocument/2006/relationships/slide" Target="slides/slide12.xml"/><Relationship Id="rId24" Type="http://schemas.openxmlformats.org/officeDocument/2006/relationships/slide" Target="slides/slide27.xml"/><Relationship Id="rId32" Type="http://schemas.openxmlformats.org/officeDocument/2006/relationships/slide" Target="slides/slide36.xml"/><Relationship Id="rId37" Type="http://schemas.openxmlformats.org/officeDocument/2006/relationships/slide" Target="slides/slide41.xml"/><Relationship Id="rId40" Type="http://schemas.openxmlformats.org/officeDocument/2006/relationships/slide" Target="slides/slide45.xml"/><Relationship Id="rId45" Type="http://schemas.openxmlformats.org/officeDocument/2006/relationships/slide" Target="slides/slide50.xml"/><Relationship Id="rId5" Type="http://schemas.openxmlformats.org/officeDocument/2006/relationships/slide" Target="slides/slide6.xml"/><Relationship Id="rId15" Type="http://schemas.openxmlformats.org/officeDocument/2006/relationships/slide" Target="slides/slide18.xml"/><Relationship Id="rId23" Type="http://schemas.openxmlformats.org/officeDocument/2006/relationships/slide" Target="slides/slide26.xml"/><Relationship Id="rId28" Type="http://schemas.openxmlformats.org/officeDocument/2006/relationships/slide" Target="slides/slide32.xml"/><Relationship Id="rId36" Type="http://schemas.openxmlformats.org/officeDocument/2006/relationships/slide" Target="slides/slide40.xml"/><Relationship Id="rId10" Type="http://schemas.openxmlformats.org/officeDocument/2006/relationships/slide" Target="slides/slide11.xml"/><Relationship Id="rId19" Type="http://schemas.openxmlformats.org/officeDocument/2006/relationships/slide" Target="slides/slide22.xml"/><Relationship Id="rId31" Type="http://schemas.openxmlformats.org/officeDocument/2006/relationships/slide" Target="slides/slide35.xml"/><Relationship Id="rId44" Type="http://schemas.openxmlformats.org/officeDocument/2006/relationships/slide" Target="slides/slide49.xml"/><Relationship Id="rId4" Type="http://schemas.openxmlformats.org/officeDocument/2006/relationships/slide" Target="slides/slide4.xml"/><Relationship Id="rId9" Type="http://schemas.openxmlformats.org/officeDocument/2006/relationships/slide" Target="slides/slide10.xml"/><Relationship Id="rId14" Type="http://schemas.openxmlformats.org/officeDocument/2006/relationships/slide" Target="slides/slide17.xml"/><Relationship Id="rId22" Type="http://schemas.openxmlformats.org/officeDocument/2006/relationships/slide" Target="slides/slide25.xml"/><Relationship Id="rId27" Type="http://schemas.openxmlformats.org/officeDocument/2006/relationships/slide" Target="slides/slide31.xml"/><Relationship Id="rId30" Type="http://schemas.openxmlformats.org/officeDocument/2006/relationships/slide" Target="slides/slide34.xml"/><Relationship Id="rId35" Type="http://schemas.openxmlformats.org/officeDocument/2006/relationships/slide" Target="slides/slide39.xml"/><Relationship Id="rId43" Type="http://schemas.openxmlformats.org/officeDocument/2006/relationships/slide" Target="slides/slide48.xml"/><Relationship Id="rId48" Type="http://schemas.openxmlformats.org/officeDocument/2006/relationships/slide" Target="slides/slide53.xml"/><Relationship Id="rId8" Type="http://schemas.openxmlformats.org/officeDocument/2006/relationships/slide" Target="slides/slide9.xml"/><Relationship Id="rId3" Type="http://schemas.openxmlformats.org/officeDocument/2006/relationships/slide" Target="slides/slide3.xml"/><Relationship Id="rId12" Type="http://schemas.openxmlformats.org/officeDocument/2006/relationships/slide" Target="slides/slide14.xml"/><Relationship Id="rId17" Type="http://schemas.openxmlformats.org/officeDocument/2006/relationships/slide" Target="slides/slide20.xml"/><Relationship Id="rId25" Type="http://schemas.openxmlformats.org/officeDocument/2006/relationships/slide" Target="slides/slide29.xml"/><Relationship Id="rId33" Type="http://schemas.openxmlformats.org/officeDocument/2006/relationships/slide" Target="slides/slide37.xml"/><Relationship Id="rId38" Type="http://schemas.openxmlformats.org/officeDocument/2006/relationships/slide" Target="slides/slide43.xml"/><Relationship Id="rId46" Type="http://schemas.openxmlformats.org/officeDocument/2006/relationships/slide" Target="slides/slide51.xml"/><Relationship Id="rId20" Type="http://schemas.openxmlformats.org/officeDocument/2006/relationships/slide" Target="slides/slide23.xml"/><Relationship Id="rId41" Type="http://schemas.openxmlformats.org/officeDocument/2006/relationships/slide" Target="slides/slide4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ele Noppe" userId="e0ecd400-812e-4eaa-aaf9-2b084c343978" providerId="ADAL" clId="{382574DB-F36E-4770-AA1B-BE3704268713}"/>
    <pc:docChg chg="undo custSel addSld modSld">
      <pc:chgData name="Nele Noppe" userId="e0ecd400-812e-4eaa-aaf9-2b084c343978" providerId="ADAL" clId="{382574DB-F36E-4770-AA1B-BE3704268713}" dt="2021-06-04T13:05:09.236" v="794" actId="14100"/>
      <pc:docMkLst>
        <pc:docMk/>
      </pc:docMkLst>
      <pc:sldChg chg="modSp">
        <pc:chgData name="Nele Noppe" userId="e0ecd400-812e-4eaa-aaf9-2b084c343978" providerId="ADAL" clId="{382574DB-F36E-4770-AA1B-BE3704268713}" dt="2021-06-04T13:05:09.236" v="794" actId="14100"/>
        <pc:sldMkLst>
          <pc:docMk/>
          <pc:sldMk cId="914360686" sldId="256"/>
        </pc:sldMkLst>
        <pc:spChg chg="mod">
          <ac:chgData name="Nele Noppe" userId="e0ecd400-812e-4eaa-aaf9-2b084c343978" providerId="ADAL" clId="{382574DB-F36E-4770-AA1B-BE3704268713}" dt="2021-06-04T13:05:09.236" v="794" actId="14100"/>
          <ac:spMkLst>
            <pc:docMk/>
            <pc:sldMk cId="914360686" sldId="256"/>
            <ac:spMk id="2" creationId="{2942E216-C565-46CB-9AC5-95BAFC85D413}"/>
          </ac:spMkLst>
        </pc:spChg>
        <pc:spChg chg="mod">
          <ac:chgData name="Nele Noppe" userId="e0ecd400-812e-4eaa-aaf9-2b084c343978" providerId="ADAL" clId="{382574DB-F36E-4770-AA1B-BE3704268713}" dt="2021-06-04T10:20:08.739" v="124" actId="20577"/>
          <ac:spMkLst>
            <pc:docMk/>
            <pc:sldMk cId="914360686" sldId="256"/>
            <ac:spMk id="3" creationId="{1CFDE530-DE8B-42D4-AADD-4237D6ACD677}"/>
          </ac:spMkLst>
        </pc:spChg>
      </pc:sldChg>
      <pc:sldChg chg="addSp delSp modSp">
        <pc:chgData name="Nele Noppe" userId="e0ecd400-812e-4eaa-aaf9-2b084c343978" providerId="ADAL" clId="{382574DB-F36E-4770-AA1B-BE3704268713}" dt="2021-06-04T10:55:31.247" v="220" actId="1076"/>
        <pc:sldMkLst>
          <pc:docMk/>
          <pc:sldMk cId="1113715261" sldId="270"/>
        </pc:sldMkLst>
        <pc:picChg chg="del">
          <ac:chgData name="Nele Noppe" userId="e0ecd400-812e-4eaa-aaf9-2b084c343978" providerId="ADAL" clId="{382574DB-F36E-4770-AA1B-BE3704268713}" dt="2021-06-04T10:54:23.394" v="218" actId="478"/>
          <ac:picMkLst>
            <pc:docMk/>
            <pc:sldMk cId="1113715261" sldId="270"/>
            <ac:picMk id="4" creationId="{A2B0D016-22E5-452C-AA85-D0018A1877CD}"/>
          </ac:picMkLst>
        </pc:picChg>
        <pc:picChg chg="add mod">
          <ac:chgData name="Nele Noppe" userId="e0ecd400-812e-4eaa-aaf9-2b084c343978" providerId="ADAL" clId="{382574DB-F36E-4770-AA1B-BE3704268713}" dt="2021-06-04T10:55:31.247" v="220" actId="1076"/>
          <ac:picMkLst>
            <pc:docMk/>
            <pc:sldMk cId="1113715261" sldId="270"/>
            <ac:picMk id="5" creationId="{3FF490D6-50FE-425D-B084-1F30E2789890}"/>
          </ac:picMkLst>
        </pc:picChg>
      </pc:sldChg>
      <pc:sldChg chg="modSp">
        <pc:chgData name="Nele Noppe" userId="e0ecd400-812e-4eaa-aaf9-2b084c343978" providerId="ADAL" clId="{382574DB-F36E-4770-AA1B-BE3704268713}" dt="2021-06-04T10:18:17.983" v="15" actId="20577"/>
        <pc:sldMkLst>
          <pc:docMk/>
          <pc:sldMk cId="1300049628" sldId="272"/>
        </pc:sldMkLst>
        <pc:spChg chg="mod">
          <ac:chgData name="Nele Noppe" userId="e0ecd400-812e-4eaa-aaf9-2b084c343978" providerId="ADAL" clId="{382574DB-F36E-4770-AA1B-BE3704268713}" dt="2021-06-04T10:18:17.983" v="15" actId="20577"/>
          <ac:spMkLst>
            <pc:docMk/>
            <pc:sldMk cId="1300049628" sldId="272"/>
            <ac:spMk id="2" creationId="{63082FBE-FA00-44E0-9AA2-CAC5CB32E1AB}"/>
          </ac:spMkLst>
        </pc:spChg>
      </pc:sldChg>
      <pc:sldChg chg="modNotesTx">
        <pc:chgData name="Nele Noppe" userId="e0ecd400-812e-4eaa-aaf9-2b084c343978" providerId="ADAL" clId="{382574DB-F36E-4770-AA1B-BE3704268713}" dt="2021-06-04T12:59:33.180" v="453" actId="6549"/>
        <pc:sldMkLst>
          <pc:docMk/>
          <pc:sldMk cId="2099374341" sldId="274"/>
        </pc:sldMkLst>
      </pc:sldChg>
      <pc:sldChg chg="addSp modSp">
        <pc:chgData name="Nele Noppe" userId="e0ecd400-812e-4eaa-aaf9-2b084c343978" providerId="ADAL" clId="{382574DB-F36E-4770-AA1B-BE3704268713}" dt="2021-06-04T10:28:38.706" v="212" actId="1076"/>
        <pc:sldMkLst>
          <pc:docMk/>
          <pc:sldMk cId="3253641542" sldId="277"/>
        </pc:sldMkLst>
        <pc:spChg chg="mod">
          <ac:chgData name="Nele Noppe" userId="e0ecd400-812e-4eaa-aaf9-2b084c343978" providerId="ADAL" clId="{382574DB-F36E-4770-AA1B-BE3704268713}" dt="2021-06-04T10:25:08.118" v="193" actId="5793"/>
          <ac:spMkLst>
            <pc:docMk/>
            <pc:sldMk cId="3253641542" sldId="277"/>
            <ac:spMk id="3" creationId="{22428AE3-CB29-4880-9D52-028500703512}"/>
          </ac:spMkLst>
        </pc:spChg>
        <pc:spChg chg="add mod">
          <ac:chgData name="Nele Noppe" userId="e0ecd400-812e-4eaa-aaf9-2b084c343978" providerId="ADAL" clId="{382574DB-F36E-4770-AA1B-BE3704268713}" dt="2021-06-04T10:28:38.706" v="212" actId="1076"/>
          <ac:spMkLst>
            <pc:docMk/>
            <pc:sldMk cId="3253641542" sldId="277"/>
            <ac:spMk id="5" creationId="{F0EDE822-A631-4116-9186-776886B70806}"/>
          </ac:spMkLst>
        </pc:spChg>
      </pc:sldChg>
      <pc:sldChg chg="addSp delSp modSp">
        <pc:chgData name="Nele Noppe" userId="e0ecd400-812e-4eaa-aaf9-2b084c343978" providerId="ADAL" clId="{382574DB-F36E-4770-AA1B-BE3704268713}" dt="2021-06-04T12:28:18.156" v="231" actId="1076"/>
        <pc:sldMkLst>
          <pc:docMk/>
          <pc:sldMk cId="1083948359" sldId="289"/>
        </pc:sldMkLst>
        <pc:picChg chg="add del mod">
          <ac:chgData name="Nele Noppe" userId="e0ecd400-812e-4eaa-aaf9-2b084c343978" providerId="ADAL" clId="{382574DB-F36E-4770-AA1B-BE3704268713}" dt="2021-06-04T11:00:07.743" v="225" actId="478"/>
          <ac:picMkLst>
            <pc:docMk/>
            <pc:sldMk cId="1083948359" sldId="289"/>
            <ac:picMk id="4" creationId="{EA46F36F-8106-44EC-A00C-53A8BEAFFB48}"/>
          </ac:picMkLst>
        </pc:picChg>
        <pc:picChg chg="del">
          <ac:chgData name="Nele Noppe" userId="e0ecd400-812e-4eaa-aaf9-2b084c343978" providerId="ADAL" clId="{382574DB-F36E-4770-AA1B-BE3704268713}" dt="2021-06-04T10:59:44.833" v="221" actId="478"/>
          <ac:picMkLst>
            <pc:docMk/>
            <pc:sldMk cId="1083948359" sldId="289"/>
            <ac:picMk id="5" creationId="{E102BDBD-BFAF-4A55-97B4-91941C584C8D}"/>
          </ac:picMkLst>
        </pc:picChg>
        <pc:picChg chg="add del mod">
          <ac:chgData name="Nele Noppe" userId="e0ecd400-812e-4eaa-aaf9-2b084c343978" providerId="ADAL" clId="{382574DB-F36E-4770-AA1B-BE3704268713}" dt="2021-06-04T11:00:18.604" v="229"/>
          <ac:picMkLst>
            <pc:docMk/>
            <pc:sldMk cId="1083948359" sldId="289"/>
            <ac:picMk id="6" creationId="{F0FBDEE2-9D5B-4061-96DF-ED4D33C90C36}"/>
          </ac:picMkLst>
        </pc:picChg>
        <pc:picChg chg="add mod">
          <ac:chgData name="Nele Noppe" userId="e0ecd400-812e-4eaa-aaf9-2b084c343978" providerId="ADAL" clId="{382574DB-F36E-4770-AA1B-BE3704268713}" dt="2021-06-04T12:28:18.156" v="231" actId="1076"/>
          <ac:picMkLst>
            <pc:docMk/>
            <pc:sldMk cId="1083948359" sldId="289"/>
            <ac:picMk id="7" creationId="{2ED62DD2-5795-48DF-B0A9-C2DFBFF6FC64}"/>
          </ac:picMkLst>
        </pc:picChg>
      </pc:sldChg>
      <pc:sldChg chg="addSp delSp modSp">
        <pc:chgData name="Nele Noppe" userId="e0ecd400-812e-4eaa-aaf9-2b084c343978" providerId="ADAL" clId="{382574DB-F36E-4770-AA1B-BE3704268713}" dt="2021-06-04T12:33:58.501" v="255" actId="1076"/>
        <pc:sldMkLst>
          <pc:docMk/>
          <pc:sldMk cId="2193445315" sldId="290"/>
        </pc:sldMkLst>
        <pc:picChg chg="del">
          <ac:chgData name="Nele Noppe" userId="e0ecd400-812e-4eaa-aaf9-2b084c343978" providerId="ADAL" clId="{382574DB-F36E-4770-AA1B-BE3704268713}" dt="2021-06-04T12:32:33.148" v="248" actId="478"/>
          <ac:picMkLst>
            <pc:docMk/>
            <pc:sldMk cId="2193445315" sldId="290"/>
            <ac:picMk id="4" creationId="{5AEF1479-C38B-435B-8D8D-D35DA819D27C}"/>
          </ac:picMkLst>
        </pc:picChg>
        <pc:picChg chg="add del mod">
          <ac:chgData name="Nele Noppe" userId="e0ecd400-812e-4eaa-aaf9-2b084c343978" providerId="ADAL" clId="{382574DB-F36E-4770-AA1B-BE3704268713}" dt="2021-06-04T12:33:47.853" v="252" actId="478"/>
          <ac:picMkLst>
            <pc:docMk/>
            <pc:sldMk cId="2193445315" sldId="290"/>
            <ac:picMk id="5" creationId="{4CC71D1D-398A-49B6-BDAA-B7525E74F34D}"/>
          </ac:picMkLst>
        </pc:picChg>
        <pc:picChg chg="add mod">
          <ac:chgData name="Nele Noppe" userId="e0ecd400-812e-4eaa-aaf9-2b084c343978" providerId="ADAL" clId="{382574DB-F36E-4770-AA1B-BE3704268713}" dt="2021-06-04T12:33:58.501" v="255" actId="1076"/>
          <ac:picMkLst>
            <pc:docMk/>
            <pc:sldMk cId="2193445315" sldId="290"/>
            <ac:picMk id="6" creationId="{371F86AC-C534-4C70-A818-EF75860AFCBD}"/>
          </ac:picMkLst>
        </pc:picChg>
      </pc:sldChg>
      <pc:sldChg chg="modSp">
        <pc:chgData name="Nele Noppe" userId="e0ecd400-812e-4eaa-aaf9-2b084c343978" providerId="ADAL" clId="{382574DB-F36E-4770-AA1B-BE3704268713}" dt="2021-06-04T12:54:54.803" v="282" actId="20577"/>
        <pc:sldMkLst>
          <pc:docMk/>
          <pc:sldMk cId="2670757174" sldId="291"/>
        </pc:sldMkLst>
        <pc:spChg chg="mod">
          <ac:chgData name="Nele Noppe" userId="e0ecd400-812e-4eaa-aaf9-2b084c343978" providerId="ADAL" clId="{382574DB-F36E-4770-AA1B-BE3704268713}" dt="2021-06-04T12:54:54.803" v="282" actId="20577"/>
          <ac:spMkLst>
            <pc:docMk/>
            <pc:sldMk cId="2670757174" sldId="291"/>
            <ac:spMk id="3" creationId="{101A943C-D08E-456B-A566-46F8D0E98814}"/>
          </ac:spMkLst>
        </pc:spChg>
      </pc:sldChg>
      <pc:sldChg chg="addSp modSp">
        <pc:chgData name="Nele Noppe" userId="e0ecd400-812e-4eaa-aaf9-2b084c343978" providerId="ADAL" clId="{382574DB-F36E-4770-AA1B-BE3704268713}" dt="2021-06-04T10:54:11.985" v="217" actId="1076"/>
        <pc:sldMkLst>
          <pc:docMk/>
          <pc:sldMk cId="2217182296" sldId="318"/>
        </pc:sldMkLst>
        <pc:picChg chg="add mod">
          <ac:chgData name="Nele Noppe" userId="e0ecd400-812e-4eaa-aaf9-2b084c343978" providerId="ADAL" clId="{382574DB-F36E-4770-AA1B-BE3704268713}" dt="2021-06-04T10:54:11.985" v="217" actId="1076"/>
          <ac:picMkLst>
            <pc:docMk/>
            <pc:sldMk cId="2217182296" sldId="318"/>
            <ac:picMk id="4" creationId="{742EEFF2-9A99-4960-A7FB-2E3540A5664A}"/>
          </ac:picMkLst>
        </pc:picChg>
        <pc:picChg chg="mod modCrop">
          <ac:chgData name="Nele Noppe" userId="e0ecd400-812e-4eaa-aaf9-2b084c343978" providerId="ADAL" clId="{382574DB-F36E-4770-AA1B-BE3704268713}" dt="2021-06-04T10:52:59.527" v="215" actId="732"/>
          <ac:picMkLst>
            <pc:docMk/>
            <pc:sldMk cId="2217182296" sldId="318"/>
            <ac:picMk id="5" creationId="{B6976733-2C61-4A83-A931-4766F1D5FD3D}"/>
          </ac:picMkLst>
        </pc:picChg>
      </pc:sldChg>
      <pc:sldChg chg="addSp delSp modSp">
        <pc:chgData name="Nele Noppe" userId="e0ecd400-812e-4eaa-aaf9-2b084c343978" providerId="ADAL" clId="{382574DB-F36E-4770-AA1B-BE3704268713}" dt="2021-06-04T12:58:51.744" v="452" actId="14100"/>
        <pc:sldMkLst>
          <pc:docMk/>
          <pc:sldMk cId="712049885" sldId="321"/>
        </pc:sldMkLst>
        <pc:spChg chg="add del mod">
          <ac:chgData name="Nele Noppe" userId="e0ecd400-812e-4eaa-aaf9-2b084c343978" providerId="ADAL" clId="{382574DB-F36E-4770-AA1B-BE3704268713}" dt="2021-06-04T12:57:10.310" v="296" actId="478"/>
          <ac:spMkLst>
            <pc:docMk/>
            <pc:sldMk cId="712049885" sldId="321"/>
            <ac:spMk id="4" creationId="{FA9E7540-096E-4951-B9AC-EE0DAE983D80}"/>
          </ac:spMkLst>
        </pc:spChg>
        <pc:spChg chg="mod">
          <ac:chgData name="Nele Noppe" userId="e0ecd400-812e-4eaa-aaf9-2b084c343978" providerId="ADAL" clId="{382574DB-F36E-4770-AA1B-BE3704268713}" dt="2021-06-04T12:58:51.744" v="452" actId="14100"/>
          <ac:spMkLst>
            <pc:docMk/>
            <pc:sldMk cId="712049885" sldId="321"/>
            <ac:spMk id="11" creationId="{0E550625-7271-4B5D-9F52-095F27A56FBD}"/>
          </ac:spMkLst>
        </pc:spChg>
        <pc:picChg chg="add mod">
          <ac:chgData name="Nele Noppe" userId="e0ecd400-812e-4eaa-aaf9-2b084c343978" providerId="ADAL" clId="{382574DB-F36E-4770-AA1B-BE3704268713}" dt="2021-06-04T12:29:50.598" v="235" actId="1076"/>
          <ac:picMkLst>
            <pc:docMk/>
            <pc:sldMk cId="712049885" sldId="321"/>
            <ac:picMk id="5" creationId="{86E5A546-4738-4145-8FA8-F73968C1E3CE}"/>
          </ac:picMkLst>
        </pc:picChg>
        <pc:picChg chg="del">
          <ac:chgData name="Nele Noppe" userId="e0ecd400-812e-4eaa-aaf9-2b084c343978" providerId="ADAL" clId="{382574DB-F36E-4770-AA1B-BE3704268713}" dt="2021-06-04T12:29:42.274" v="232" actId="478"/>
          <ac:picMkLst>
            <pc:docMk/>
            <pc:sldMk cId="712049885" sldId="321"/>
            <ac:picMk id="9" creationId="{4256BCA6-5AFA-49F8-ABE0-AC68C96D35AF}"/>
          </ac:picMkLst>
        </pc:picChg>
      </pc:sldChg>
      <pc:sldChg chg="addSp delSp modSp">
        <pc:chgData name="Nele Noppe" userId="e0ecd400-812e-4eaa-aaf9-2b084c343978" providerId="ADAL" clId="{382574DB-F36E-4770-AA1B-BE3704268713}" dt="2021-06-04T12:32:18.502" v="247" actId="1076"/>
        <pc:sldMkLst>
          <pc:docMk/>
          <pc:sldMk cId="2933148250" sldId="322"/>
        </pc:sldMkLst>
        <pc:spChg chg="mod">
          <ac:chgData name="Nele Noppe" userId="e0ecd400-812e-4eaa-aaf9-2b084c343978" providerId="ADAL" clId="{382574DB-F36E-4770-AA1B-BE3704268713}" dt="2021-06-04T12:31:56.796" v="244" actId="1076"/>
          <ac:spMkLst>
            <pc:docMk/>
            <pc:sldMk cId="2933148250" sldId="322"/>
            <ac:spMk id="5" creationId="{90015BE4-F7E7-43B5-A5CA-F29C4E54E6BD}"/>
          </ac:spMkLst>
        </pc:spChg>
        <pc:picChg chg="del">
          <ac:chgData name="Nele Noppe" userId="e0ecd400-812e-4eaa-aaf9-2b084c343978" providerId="ADAL" clId="{382574DB-F36E-4770-AA1B-BE3704268713}" dt="2021-06-04T12:30:54.611" v="239" actId="478"/>
          <ac:picMkLst>
            <pc:docMk/>
            <pc:sldMk cId="2933148250" sldId="322"/>
            <ac:picMk id="4" creationId="{50AD8A68-87D3-4794-AAB2-364193AFF040}"/>
          </ac:picMkLst>
        </pc:picChg>
        <pc:picChg chg="add del mod">
          <ac:chgData name="Nele Noppe" userId="e0ecd400-812e-4eaa-aaf9-2b084c343978" providerId="ADAL" clId="{382574DB-F36E-4770-AA1B-BE3704268713}" dt="2021-06-04T12:32:12.086" v="245" actId="478"/>
          <ac:picMkLst>
            <pc:docMk/>
            <pc:sldMk cId="2933148250" sldId="322"/>
            <ac:picMk id="6" creationId="{0B3455E9-3276-4CD6-8C8E-89024C51199A}"/>
          </ac:picMkLst>
        </pc:picChg>
        <pc:picChg chg="add mod">
          <ac:chgData name="Nele Noppe" userId="e0ecd400-812e-4eaa-aaf9-2b084c343978" providerId="ADAL" clId="{382574DB-F36E-4770-AA1B-BE3704268713}" dt="2021-06-04T12:32:18.502" v="247" actId="1076"/>
          <ac:picMkLst>
            <pc:docMk/>
            <pc:sldMk cId="2933148250" sldId="322"/>
            <ac:picMk id="7" creationId="{0F54497B-9EAB-4CB3-A801-0AC5945BCC5F}"/>
          </ac:picMkLst>
        </pc:picChg>
      </pc:sldChg>
      <pc:sldChg chg="addSp delSp modSp delAnim">
        <pc:chgData name="Nele Noppe" userId="e0ecd400-812e-4eaa-aaf9-2b084c343978" providerId="ADAL" clId="{382574DB-F36E-4770-AA1B-BE3704268713}" dt="2021-06-04T12:49:03.063" v="267" actId="1076"/>
        <pc:sldMkLst>
          <pc:docMk/>
          <pc:sldMk cId="3646975268" sldId="323"/>
        </pc:sldMkLst>
        <pc:picChg chg="add mod">
          <ac:chgData name="Nele Noppe" userId="e0ecd400-812e-4eaa-aaf9-2b084c343978" providerId="ADAL" clId="{382574DB-F36E-4770-AA1B-BE3704268713}" dt="2021-06-04T12:45:48.141" v="261" actId="1076"/>
          <ac:picMkLst>
            <pc:docMk/>
            <pc:sldMk cId="3646975268" sldId="323"/>
            <ac:picMk id="3" creationId="{16D3FB52-4C37-420A-A4D3-C56FD580BB54}"/>
          </ac:picMkLst>
        </pc:picChg>
        <pc:picChg chg="del">
          <ac:chgData name="Nele Noppe" userId="e0ecd400-812e-4eaa-aaf9-2b084c343978" providerId="ADAL" clId="{382574DB-F36E-4770-AA1B-BE3704268713}" dt="2021-06-04T12:35:11.782" v="257" actId="478"/>
          <ac:picMkLst>
            <pc:docMk/>
            <pc:sldMk cId="3646975268" sldId="323"/>
            <ac:picMk id="4" creationId="{EB511A52-A760-49CF-BF87-23121806B567}"/>
          </ac:picMkLst>
        </pc:picChg>
        <pc:picChg chg="add mod">
          <ac:chgData name="Nele Noppe" userId="e0ecd400-812e-4eaa-aaf9-2b084c343978" providerId="ADAL" clId="{382574DB-F36E-4770-AA1B-BE3704268713}" dt="2021-06-04T12:48:20.418" v="265" actId="1076"/>
          <ac:picMkLst>
            <pc:docMk/>
            <pc:sldMk cId="3646975268" sldId="323"/>
            <ac:picMk id="6" creationId="{39EB0BAB-A32B-43DD-A098-6B77CB090DB9}"/>
          </ac:picMkLst>
        </pc:picChg>
        <pc:picChg chg="del">
          <ac:chgData name="Nele Noppe" userId="e0ecd400-812e-4eaa-aaf9-2b084c343978" providerId="ADAL" clId="{382574DB-F36E-4770-AA1B-BE3704268713}" dt="2021-06-04T12:35:13.455" v="258" actId="478"/>
          <ac:picMkLst>
            <pc:docMk/>
            <pc:sldMk cId="3646975268" sldId="323"/>
            <ac:picMk id="7" creationId="{84555765-C756-4625-96D6-21CA28740D14}"/>
          </ac:picMkLst>
        </pc:picChg>
        <pc:picChg chg="del">
          <ac:chgData name="Nele Noppe" userId="e0ecd400-812e-4eaa-aaf9-2b084c343978" providerId="ADAL" clId="{382574DB-F36E-4770-AA1B-BE3704268713}" dt="2021-06-04T12:35:17.985" v="259" actId="478"/>
          <ac:picMkLst>
            <pc:docMk/>
            <pc:sldMk cId="3646975268" sldId="323"/>
            <ac:picMk id="8" creationId="{25A383A2-644D-4DD9-8A7E-40E1C4C5319C}"/>
          </ac:picMkLst>
        </pc:picChg>
        <pc:picChg chg="add mod">
          <ac:chgData name="Nele Noppe" userId="e0ecd400-812e-4eaa-aaf9-2b084c343978" providerId="ADAL" clId="{382574DB-F36E-4770-AA1B-BE3704268713}" dt="2021-06-04T12:49:03.063" v="267" actId="1076"/>
          <ac:picMkLst>
            <pc:docMk/>
            <pc:sldMk cId="3646975268" sldId="323"/>
            <ac:picMk id="9" creationId="{B64EB02E-5F9F-4AD0-A7F3-57293EC5B34B}"/>
          </ac:picMkLst>
        </pc:picChg>
      </pc:sldChg>
      <pc:sldChg chg="addSp delSp modSp delAnim">
        <pc:chgData name="Nele Noppe" userId="e0ecd400-812e-4eaa-aaf9-2b084c343978" providerId="ADAL" clId="{382574DB-F36E-4770-AA1B-BE3704268713}" dt="2021-06-04T12:54:25.142" v="277" actId="1076"/>
        <pc:sldMkLst>
          <pc:docMk/>
          <pc:sldMk cId="2981938399" sldId="325"/>
        </pc:sldMkLst>
        <pc:spChg chg="add mod">
          <ac:chgData name="Nele Noppe" userId="e0ecd400-812e-4eaa-aaf9-2b084c343978" providerId="ADAL" clId="{382574DB-F36E-4770-AA1B-BE3704268713}" dt="2021-06-04T12:50:36.938" v="269" actId="478"/>
          <ac:spMkLst>
            <pc:docMk/>
            <pc:sldMk cId="2981938399" sldId="325"/>
            <ac:spMk id="6" creationId="{F2D5175A-8642-436A-A57D-C28918BC8F7E}"/>
          </ac:spMkLst>
        </pc:spChg>
        <pc:picChg chg="del">
          <ac:chgData name="Nele Noppe" userId="e0ecd400-812e-4eaa-aaf9-2b084c343978" providerId="ADAL" clId="{382574DB-F36E-4770-AA1B-BE3704268713}" dt="2021-06-04T12:50:36.938" v="269" actId="478"/>
          <ac:picMkLst>
            <pc:docMk/>
            <pc:sldMk cId="2981938399" sldId="325"/>
            <ac:picMk id="4" creationId="{372D16D3-01A4-470A-8BFB-4768E8381C2A}"/>
          </ac:picMkLst>
        </pc:picChg>
        <pc:picChg chg="del mod">
          <ac:chgData name="Nele Noppe" userId="e0ecd400-812e-4eaa-aaf9-2b084c343978" providerId="ADAL" clId="{382574DB-F36E-4770-AA1B-BE3704268713}" dt="2021-06-04T12:50:33.982" v="268" actId="478"/>
          <ac:picMkLst>
            <pc:docMk/>
            <pc:sldMk cId="2981938399" sldId="325"/>
            <ac:picMk id="5" creationId="{0B587133-74DC-42D0-BB93-ED0FACDA4FAB}"/>
          </ac:picMkLst>
        </pc:picChg>
        <pc:picChg chg="add del mod">
          <ac:chgData name="Nele Noppe" userId="e0ecd400-812e-4eaa-aaf9-2b084c343978" providerId="ADAL" clId="{382574DB-F36E-4770-AA1B-BE3704268713}" dt="2021-06-04T12:53:16.305" v="272" actId="478"/>
          <ac:picMkLst>
            <pc:docMk/>
            <pc:sldMk cId="2981938399" sldId="325"/>
            <ac:picMk id="7" creationId="{0DFDD9E5-1A8D-4DC9-81A6-05661E013F6B}"/>
          </ac:picMkLst>
        </pc:picChg>
        <pc:picChg chg="add mod">
          <ac:chgData name="Nele Noppe" userId="e0ecd400-812e-4eaa-aaf9-2b084c343978" providerId="ADAL" clId="{382574DB-F36E-4770-AA1B-BE3704268713}" dt="2021-06-04T12:54:25.142" v="277" actId="1076"/>
          <ac:picMkLst>
            <pc:docMk/>
            <pc:sldMk cId="2981938399" sldId="325"/>
            <ac:picMk id="8" creationId="{A08A585A-CF96-4A21-B58B-2ADC7F7FE693}"/>
          </ac:picMkLst>
        </pc:picChg>
        <pc:picChg chg="add mod">
          <ac:chgData name="Nele Noppe" userId="e0ecd400-812e-4eaa-aaf9-2b084c343978" providerId="ADAL" clId="{382574DB-F36E-4770-AA1B-BE3704268713}" dt="2021-06-04T12:54:16.725" v="276" actId="1076"/>
          <ac:picMkLst>
            <pc:docMk/>
            <pc:sldMk cId="2981938399" sldId="325"/>
            <ac:picMk id="9" creationId="{6EE8CEC6-31A0-4980-A88E-F5BD17013B3C}"/>
          </ac:picMkLst>
        </pc:picChg>
      </pc:sldChg>
      <pc:sldChg chg="modSp">
        <pc:chgData name="Nele Noppe" userId="e0ecd400-812e-4eaa-aaf9-2b084c343978" providerId="ADAL" clId="{382574DB-F36E-4770-AA1B-BE3704268713}" dt="2021-06-04T12:55:31.708" v="295" actId="20577"/>
        <pc:sldMkLst>
          <pc:docMk/>
          <pc:sldMk cId="933746295" sldId="330"/>
        </pc:sldMkLst>
        <pc:spChg chg="mod">
          <ac:chgData name="Nele Noppe" userId="e0ecd400-812e-4eaa-aaf9-2b084c343978" providerId="ADAL" clId="{382574DB-F36E-4770-AA1B-BE3704268713}" dt="2021-06-04T12:55:31.708" v="295" actId="20577"/>
          <ac:spMkLst>
            <pc:docMk/>
            <pc:sldMk cId="933746295" sldId="330"/>
            <ac:spMk id="3" creationId="{0C1066B1-FEF3-4BD8-A4FD-4CEA4F78BFA3}"/>
          </ac:spMkLst>
        </pc:spChg>
      </pc:sldChg>
      <pc:sldChg chg="addSp delSp modSp">
        <pc:chgData name="Nele Noppe" userId="e0ecd400-812e-4eaa-aaf9-2b084c343978" providerId="ADAL" clId="{382574DB-F36E-4770-AA1B-BE3704268713}" dt="2021-06-04T12:30:43.357" v="238" actId="1076"/>
        <pc:sldMkLst>
          <pc:docMk/>
          <pc:sldMk cId="711461854" sldId="335"/>
        </pc:sldMkLst>
        <pc:picChg chg="del">
          <ac:chgData name="Nele Noppe" userId="e0ecd400-812e-4eaa-aaf9-2b084c343978" providerId="ADAL" clId="{382574DB-F36E-4770-AA1B-BE3704268713}" dt="2021-06-04T12:29:58.267" v="236" actId="478"/>
          <ac:picMkLst>
            <pc:docMk/>
            <pc:sldMk cId="711461854" sldId="335"/>
            <ac:picMk id="4" creationId="{071D8DE9-D0BD-4639-A02A-2B575C2BD9A8}"/>
          </ac:picMkLst>
        </pc:picChg>
        <pc:picChg chg="add mod">
          <ac:chgData name="Nele Noppe" userId="e0ecd400-812e-4eaa-aaf9-2b084c343978" providerId="ADAL" clId="{382574DB-F36E-4770-AA1B-BE3704268713}" dt="2021-06-04T12:30:43.357" v="238" actId="1076"/>
          <ac:picMkLst>
            <pc:docMk/>
            <pc:sldMk cId="711461854" sldId="335"/>
            <ac:picMk id="5" creationId="{6575DC52-45CD-4A6B-A83F-89597C6B2A6B}"/>
          </ac:picMkLst>
        </pc:picChg>
      </pc:sldChg>
      <pc:sldChg chg="modSp add">
        <pc:chgData name="Nele Noppe" userId="e0ecd400-812e-4eaa-aaf9-2b084c343978" providerId="ADAL" clId="{382574DB-F36E-4770-AA1B-BE3704268713}" dt="2021-06-04T13:04:30.414" v="790" actId="20577"/>
        <pc:sldMkLst>
          <pc:docMk/>
          <pc:sldMk cId="378173289" sldId="337"/>
        </pc:sldMkLst>
        <pc:spChg chg="mod">
          <ac:chgData name="Nele Noppe" userId="e0ecd400-812e-4eaa-aaf9-2b084c343978" providerId="ADAL" clId="{382574DB-F36E-4770-AA1B-BE3704268713}" dt="2021-06-04T13:02:32.135" v="617" actId="20577"/>
          <ac:spMkLst>
            <pc:docMk/>
            <pc:sldMk cId="378173289" sldId="337"/>
            <ac:spMk id="2" creationId="{AEEA3893-8FC0-4B59-9909-6C14F05BF468}"/>
          </ac:spMkLst>
        </pc:spChg>
        <pc:spChg chg="mod">
          <ac:chgData name="Nele Noppe" userId="e0ecd400-812e-4eaa-aaf9-2b084c343978" providerId="ADAL" clId="{382574DB-F36E-4770-AA1B-BE3704268713}" dt="2021-06-04T13:04:30.414" v="790" actId="20577"/>
          <ac:spMkLst>
            <pc:docMk/>
            <pc:sldMk cId="378173289" sldId="337"/>
            <ac:spMk id="3" creationId="{8781EE33-A09C-4775-B5D9-AB78473EF211}"/>
          </ac:spMkLst>
        </pc:spChg>
      </pc:sldChg>
    </pc:docChg>
  </pc:docChgLst>
  <pc:docChgLst>
    <pc:chgData name="Nele Noppe" userId="e0ecd400-812e-4eaa-aaf9-2b084c343978" providerId="ADAL" clId="{3750C8C6-DB63-4C45-A52F-52F47844AAD7}"/>
    <pc:docChg chg="addSld modSld">
      <pc:chgData name="Nele Noppe" userId="e0ecd400-812e-4eaa-aaf9-2b084c343978" providerId="ADAL" clId="{3750C8C6-DB63-4C45-A52F-52F47844AAD7}" dt="2021-04-26T11:29:09.077" v="426" actId="20577"/>
      <pc:docMkLst>
        <pc:docMk/>
      </pc:docMkLst>
    </pc:docChg>
  </pc:docChgLst>
  <pc:docChgLst>
    <pc:chgData name="Nele Noppe" userId="e0ecd400-812e-4eaa-aaf9-2b084c343978" providerId="ADAL" clId="{5FDA1009-AC4A-43D1-BAAC-1A1C29459B2A}"/>
    <pc:docChg chg="undo redo custSel addSld delSld modSld sldOrd delSection modSection">
      <pc:chgData name="Nele Noppe" userId="e0ecd400-812e-4eaa-aaf9-2b084c343978" providerId="ADAL" clId="{5FDA1009-AC4A-43D1-BAAC-1A1C29459B2A}" dt="2021-05-04T15:18:27.165" v="30941" actId="27636"/>
      <pc:docMkLst>
        <pc:docMk/>
      </pc:docMkLst>
      <pc:sldChg chg="modSp">
        <pc:chgData name="Nele Noppe" userId="e0ecd400-812e-4eaa-aaf9-2b084c343978" providerId="ADAL" clId="{5FDA1009-AC4A-43D1-BAAC-1A1C29459B2A}" dt="2021-05-04T15:18:27.165" v="30941" actId="27636"/>
        <pc:sldMkLst>
          <pc:docMk/>
          <pc:sldMk cId="914360686" sldId="256"/>
        </pc:sldMkLst>
        <pc:spChg chg="mod">
          <ac:chgData name="Nele Noppe" userId="e0ecd400-812e-4eaa-aaf9-2b084c343978" providerId="ADAL" clId="{5FDA1009-AC4A-43D1-BAAC-1A1C29459B2A}" dt="2021-05-04T12:07:11.939" v="30005" actId="255"/>
          <ac:spMkLst>
            <pc:docMk/>
            <pc:sldMk cId="914360686" sldId="256"/>
            <ac:spMk id="2" creationId="{2942E216-C565-46CB-9AC5-95BAFC85D413}"/>
          </ac:spMkLst>
        </pc:spChg>
        <pc:spChg chg="mod">
          <ac:chgData name="Nele Noppe" userId="e0ecd400-812e-4eaa-aaf9-2b084c343978" providerId="ADAL" clId="{5FDA1009-AC4A-43D1-BAAC-1A1C29459B2A}" dt="2021-05-04T15:18:27.165" v="30941" actId="27636"/>
          <ac:spMkLst>
            <pc:docMk/>
            <pc:sldMk cId="914360686" sldId="256"/>
            <ac:spMk id="3" creationId="{1CFDE530-DE8B-42D4-AADD-4237D6ACD677}"/>
          </ac:spMkLst>
        </pc:spChg>
      </pc:sldChg>
      <pc:sldChg chg="addSp delSp modSp add ord">
        <pc:chgData name="Nele Noppe" userId="e0ecd400-812e-4eaa-aaf9-2b084c343978" providerId="ADAL" clId="{5FDA1009-AC4A-43D1-BAAC-1A1C29459B2A}" dt="2021-05-04T12:54:13.213" v="30939"/>
        <pc:sldMkLst>
          <pc:docMk/>
          <pc:sldMk cId="2144524258" sldId="267"/>
        </pc:sldMkLst>
        <pc:spChg chg="del">
          <ac:chgData name="Nele Noppe" userId="e0ecd400-812e-4eaa-aaf9-2b084c343978" providerId="ADAL" clId="{5FDA1009-AC4A-43D1-BAAC-1A1C29459B2A}" dt="2021-04-28T11:00:17.077" v="42"/>
          <ac:spMkLst>
            <pc:docMk/>
            <pc:sldMk cId="2144524258" sldId="267"/>
            <ac:spMk id="2" creationId="{A8F97BA3-B6A6-40A2-8822-D1C48AE49A1B}"/>
          </ac:spMkLst>
        </pc:spChg>
        <pc:spChg chg="del">
          <ac:chgData name="Nele Noppe" userId="e0ecd400-812e-4eaa-aaf9-2b084c343978" providerId="ADAL" clId="{5FDA1009-AC4A-43D1-BAAC-1A1C29459B2A}" dt="2021-04-28T11:00:17.077" v="42"/>
          <ac:spMkLst>
            <pc:docMk/>
            <pc:sldMk cId="2144524258" sldId="267"/>
            <ac:spMk id="3" creationId="{BF62B1AB-D4DF-4F13-917B-3FB45DF36397}"/>
          </ac:spMkLst>
        </pc:spChg>
        <pc:spChg chg="add mod">
          <ac:chgData name="Nele Noppe" userId="e0ecd400-812e-4eaa-aaf9-2b084c343978" providerId="ADAL" clId="{5FDA1009-AC4A-43D1-BAAC-1A1C29459B2A}" dt="2021-04-28T11:03:53.631" v="575" actId="5793"/>
          <ac:spMkLst>
            <pc:docMk/>
            <pc:sldMk cId="2144524258" sldId="267"/>
            <ac:spMk id="4" creationId="{9DF39D25-1BB4-4619-9802-6AC0EC28592E}"/>
          </ac:spMkLst>
        </pc:spChg>
        <pc:spChg chg="add mod">
          <ac:chgData name="Nele Noppe" userId="e0ecd400-812e-4eaa-aaf9-2b084c343978" providerId="ADAL" clId="{5FDA1009-AC4A-43D1-BAAC-1A1C29459B2A}" dt="2021-05-04T08:13:53.269" v="22113" actId="113"/>
          <ac:spMkLst>
            <pc:docMk/>
            <pc:sldMk cId="2144524258" sldId="267"/>
            <ac:spMk id="5" creationId="{FD603451-6682-4A85-9B00-2EFE5209313A}"/>
          </ac:spMkLst>
        </pc:spChg>
      </pc:sldChg>
      <pc:sldChg chg="modSp add ord">
        <pc:chgData name="Nele Noppe" userId="e0ecd400-812e-4eaa-aaf9-2b084c343978" providerId="ADAL" clId="{5FDA1009-AC4A-43D1-BAAC-1A1C29459B2A}" dt="2021-05-04T12:53:21.585" v="30936" actId="20577"/>
        <pc:sldMkLst>
          <pc:docMk/>
          <pc:sldMk cId="2840122071" sldId="268"/>
        </pc:sldMkLst>
        <pc:spChg chg="mod">
          <ac:chgData name="Nele Noppe" userId="e0ecd400-812e-4eaa-aaf9-2b084c343978" providerId="ADAL" clId="{5FDA1009-AC4A-43D1-BAAC-1A1C29459B2A}" dt="2021-05-04T12:09:39.361" v="30097" actId="6549"/>
          <ac:spMkLst>
            <pc:docMk/>
            <pc:sldMk cId="2840122071" sldId="268"/>
            <ac:spMk id="2" creationId="{C80B19B8-A3F5-421F-9E89-DA27C628847F}"/>
          </ac:spMkLst>
        </pc:spChg>
        <pc:spChg chg="mod">
          <ac:chgData name="Nele Noppe" userId="e0ecd400-812e-4eaa-aaf9-2b084c343978" providerId="ADAL" clId="{5FDA1009-AC4A-43D1-BAAC-1A1C29459B2A}" dt="2021-05-04T12:53:21.585" v="30936" actId="20577"/>
          <ac:spMkLst>
            <pc:docMk/>
            <pc:sldMk cId="2840122071" sldId="268"/>
            <ac:spMk id="3" creationId="{589D0F21-9ECE-4380-9EAF-505BEE13AA5F}"/>
          </ac:spMkLst>
        </pc:spChg>
      </pc:sldChg>
      <pc:sldChg chg="modSp add ord">
        <pc:chgData name="Nele Noppe" userId="e0ecd400-812e-4eaa-aaf9-2b084c343978" providerId="ADAL" clId="{5FDA1009-AC4A-43D1-BAAC-1A1C29459B2A}" dt="2021-04-30T13:51:52.661" v="19853" actId="20577"/>
        <pc:sldMkLst>
          <pc:docMk/>
          <pc:sldMk cId="3207059415" sldId="269"/>
        </pc:sldMkLst>
        <pc:spChg chg="mod">
          <ac:chgData name="Nele Noppe" userId="e0ecd400-812e-4eaa-aaf9-2b084c343978" providerId="ADAL" clId="{5FDA1009-AC4A-43D1-BAAC-1A1C29459B2A}" dt="2021-04-28T11:46:13.132" v="2375" actId="20577"/>
          <ac:spMkLst>
            <pc:docMk/>
            <pc:sldMk cId="3207059415" sldId="269"/>
            <ac:spMk id="2" creationId="{0416FA2C-D6BE-4E43-8401-66EC44BA91C2}"/>
          </ac:spMkLst>
        </pc:spChg>
        <pc:spChg chg="mod">
          <ac:chgData name="Nele Noppe" userId="e0ecd400-812e-4eaa-aaf9-2b084c343978" providerId="ADAL" clId="{5FDA1009-AC4A-43D1-BAAC-1A1C29459B2A}" dt="2021-04-30T13:51:52.661" v="19853" actId="20577"/>
          <ac:spMkLst>
            <pc:docMk/>
            <pc:sldMk cId="3207059415" sldId="269"/>
            <ac:spMk id="3" creationId="{22428AE3-CB29-4880-9D52-028500703512}"/>
          </ac:spMkLst>
        </pc:spChg>
      </pc:sldChg>
      <pc:sldChg chg="addSp modSp add">
        <pc:chgData name="Nele Noppe" userId="e0ecd400-812e-4eaa-aaf9-2b084c343978" providerId="ADAL" clId="{5FDA1009-AC4A-43D1-BAAC-1A1C29459B2A}" dt="2021-05-04T12:23:39.645" v="30918" actId="20577"/>
        <pc:sldMkLst>
          <pc:docMk/>
          <pc:sldMk cId="1113715261" sldId="270"/>
        </pc:sldMkLst>
        <pc:spChg chg="mod">
          <ac:chgData name="Nele Noppe" userId="e0ecd400-812e-4eaa-aaf9-2b084c343978" providerId="ADAL" clId="{5FDA1009-AC4A-43D1-BAAC-1A1C29459B2A}" dt="2021-04-28T13:41:21.794" v="6644" actId="20577"/>
          <ac:spMkLst>
            <pc:docMk/>
            <pc:sldMk cId="1113715261" sldId="270"/>
            <ac:spMk id="2" creationId="{B233472A-8E8B-49B7-99A3-4B2F1EDB22A2}"/>
          </ac:spMkLst>
        </pc:spChg>
        <pc:spChg chg="mod">
          <ac:chgData name="Nele Noppe" userId="e0ecd400-812e-4eaa-aaf9-2b084c343978" providerId="ADAL" clId="{5FDA1009-AC4A-43D1-BAAC-1A1C29459B2A}" dt="2021-05-04T12:23:39.645" v="30918" actId="20577"/>
          <ac:spMkLst>
            <pc:docMk/>
            <pc:sldMk cId="1113715261" sldId="270"/>
            <ac:spMk id="3" creationId="{576AC872-B35C-4D53-A333-463F4CB83B5D}"/>
          </ac:spMkLst>
        </pc:spChg>
        <pc:picChg chg="add mod">
          <ac:chgData name="Nele Noppe" userId="e0ecd400-812e-4eaa-aaf9-2b084c343978" providerId="ADAL" clId="{5FDA1009-AC4A-43D1-BAAC-1A1C29459B2A}" dt="2021-04-30T12:41:15.796" v="19141" actId="1076"/>
          <ac:picMkLst>
            <pc:docMk/>
            <pc:sldMk cId="1113715261" sldId="270"/>
            <ac:picMk id="4" creationId="{A2B0D016-22E5-452C-AA85-D0018A1877CD}"/>
          </ac:picMkLst>
        </pc:picChg>
      </pc:sldChg>
      <pc:sldChg chg="modSp add">
        <pc:chgData name="Nele Noppe" userId="e0ecd400-812e-4eaa-aaf9-2b084c343978" providerId="ADAL" clId="{5FDA1009-AC4A-43D1-BAAC-1A1C29459B2A}" dt="2021-04-30T11:29:21.089" v="17731" actId="20577"/>
        <pc:sldMkLst>
          <pc:docMk/>
          <pc:sldMk cId="151999407" sldId="271"/>
        </pc:sldMkLst>
        <pc:spChg chg="mod">
          <ac:chgData name="Nele Noppe" userId="e0ecd400-812e-4eaa-aaf9-2b084c343978" providerId="ADAL" clId="{5FDA1009-AC4A-43D1-BAAC-1A1C29459B2A}" dt="2021-04-28T13:23:40.597" v="4567" actId="20577"/>
          <ac:spMkLst>
            <pc:docMk/>
            <pc:sldMk cId="151999407" sldId="271"/>
            <ac:spMk id="2" creationId="{9A510AEB-4BEC-42DC-B883-5FBFD334F3D6}"/>
          </ac:spMkLst>
        </pc:spChg>
        <pc:spChg chg="mod">
          <ac:chgData name="Nele Noppe" userId="e0ecd400-812e-4eaa-aaf9-2b084c343978" providerId="ADAL" clId="{5FDA1009-AC4A-43D1-BAAC-1A1C29459B2A}" dt="2021-04-30T11:29:21.089" v="17731" actId="20577"/>
          <ac:spMkLst>
            <pc:docMk/>
            <pc:sldMk cId="151999407" sldId="271"/>
            <ac:spMk id="3" creationId="{74866E42-D2CB-4AA8-89BC-4FBCEF6FE852}"/>
          </ac:spMkLst>
        </pc:spChg>
      </pc:sldChg>
      <pc:sldChg chg="modSp add ord">
        <pc:chgData name="Nele Noppe" userId="e0ecd400-812e-4eaa-aaf9-2b084c343978" providerId="ADAL" clId="{5FDA1009-AC4A-43D1-BAAC-1A1C29459B2A}" dt="2021-05-04T12:09:01.791" v="30054" actId="14100"/>
        <pc:sldMkLst>
          <pc:docMk/>
          <pc:sldMk cId="1300049628" sldId="272"/>
        </pc:sldMkLst>
        <pc:spChg chg="mod">
          <ac:chgData name="Nele Noppe" userId="e0ecd400-812e-4eaa-aaf9-2b084c343978" providerId="ADAL" clId="{5FDA1009-AC4A-43D1-BAAC-1A1C29459B2A}" dt="2021-04-29T11:29:24.179" v="10339" actId="20577"/>
          <ac:spMkLst>
            <pc:docMk/>
            <pc:sldMk cId="1300049628" sldId="272"/>
            <ac:spMk id="2" creationId="{63082FBE-FA00-44E0-9AA2-CAC5CB32E1AB}"/>
          </ac:spMkLst>
        </pc:spChg>
        <pc:spChg chg="mod">
          <ac:chgData name="Nele Noppe" userId="e0ecd400-812e-4eaa-aaf9-2b084c343978" providerId="ADAL" clId="{5FDA1009-AC4A-43D1-BAAC-1A1C29459B2A}" dt="2021-05-04T12:09:01.791" v="30054" actId="14100"/>
          <ac:spMkLst>
            <pc:docMk/>
            <pc:sldMk cId="1300049628" sldId="272"/>
            <ac:spMk id="3" creationId="{A2DF32A1-88CC-43B3-A44D-C850904CBFF3}"/>
          </ac:spMkLst>
        </pc:spChg>
      </pc:sldChg>
      <pc:sldChg chg="addSp delSp modSp add">
        <pc:chgData name="Nele Noppe" userId="e0ecd400-812e-4eaa-aaf9-2b084c343978" providerId="ADAL" clId="{5FDA1009-AC4A-43D1-BAAC-1A1C29459B2A}" dt="2021-05-04T07:51:47.273" v="21687"/>
        <pc:sldMkLst>
          <pc:docMk/>
          <pc:sldMk cId="253037662" sldId="273"/>
        </pc:sldMkLst>
        <pc:spChg chg="mod">
          <ac:chgData name="Nele Noppe" userId="e0ecd400-812e-4eaa-aaf9-2b084c343978" providerId="ADAL" clId="{5FDA1009-AC4A-43D1-BAAC-1A1C29459B2A}" dt="2021-04-28T11:11:13.968" v="1229" actId="20577"/>
          <ac:spMkLst>
            <pc:docMk/>
            <pc:sldMk cId="253037662" sldId="273"/>
            <ac:spMk id="2" creationId="{9988DEB1-97E2-4534-8E8B-1FF5878A4F07}"/>
          </ac:spMkLst>
        </pc:spChg>
        <pc:spChg chg="mod">
          <ac:chgData name="Nele Noppe" userId="e0ecd400-812e-4eaa-aaf9-2b084c343978" providerId="ADAL" clId="{5FDA1009-AC4A-43D1-BAAC-1A1C29459B2A}" dt="2021-05-04T07:51:44.774" v="21686" actId="20577"/>
          <ac:spMkLst>
            <pc:docMk/>
            <pc:sldMk cId="253037662" sldId="273"/>
            <ac:spMk id="3" creationId="{7750EE6C-C149-4183-9082-11022F6D9655}"/>
          </ac:spMkLst>
        </pc:spChg>
        <pc:picChg chg="add del mod">
          <ac:chgData name="Nele Noppe" userId="e0ecd400-812e-4eaa-aaf9-2b084c343978" providerId="ADAL" clId="{5FDA1009-AC4A-43D1-BAAC-1A1C29459B2A}" dt="2021-05-04T07:51:47.273" v="21687"/>
          <ac:picMkLst>
            <pc:docMk/>
            <pc:sldMk cId="253037662" sldId="273"/>
            <ac:picMk id="4" creationId="{0E87AC6C-ED40-4AC6-8C73-F8D001B134DD}"/>
          </ac:picMkLst>
        </pc:picChg>
      </pc:sldChg>
      <pc:sldChg chg="addSp modSp add modNotesTx">
        <pc:chgData name="Nele Noppe" userId="e0ecd400-812e-4eaa-aaf9-2b084c343978" providerId="ADAL" clId="{5FDA1009-AC4A-43D1-BAAC-1A1C29459B2A}" dt="2021-05-04T08:03:18.865" v="21754" actId="20577"/>
        <pc:sldMkLst>
          <pc:docMk/>
          <pc:sldMk cId="2099374341" sldId="274"/>
        </pc:sldMkLst>
        <pc:spChg chg="mod">
          <ac:chgData name="Nele Noppe" userId="e0ecd400-812e-4eaa-aaf9-2b084c343978" providerId="ADAL" clId="{5FDA1009-AC4A-43D1-BAAC-1A1C29459B2A}" dt="2021-04-28T11:11:27.943" v="1252" actId="20577"/>
          <ac:spMkLst>
            <pc:docMk/>
            <pc:sldMk cId="2099374341" sldId="274"/>
            <ac:spMk id="2" creationId="{D453898F-165B-4BEF-83C7-A7B0B573CBBC}"/>
          </ac:spMkLst>
        </pc:spChg>
        <pc:spChg chg="mod">
          <ac:chgData name="Nele Noppe" userId="e0ecd400-812e-4eaa-aaf9-2b084c343978" providerId="ADAL" clId="{5FDA1009-AC4A-43D1-BAAC-1A1C29459B2A}" dt="2021-05-04T08:03:18.865" v="21754" actId="20577"/>
          <ac:spMkLst>
            <pc:docMk/>
            <pc:sldMk cId="2099374341" sldId="274"/>
            <ac:spMk id="3" creationId="{63CA65DB-17FB-4E15-B333-94314D17A450}"/>
          </ac:spMkLst>
        </pc:spChg>
        <pc:picChg chg="add mod">
          <ac:chgData name="Nele Noppe" userId="e0ecd400-812e-4eaa-aaf9-2b084c343978" providerId="ADAL" clId="{5FDA1009-AC4A-43D1-BAAC-1A1C29459B2A}" dt="2021-05-04T07:51:58.031" v="21691" actId="1076"/>
          <ac:picMkLst>
            <pc:docMk/>
            <pc:sldMk cId="2099374341" sldId="274"/>
            <ac:picMk id="4" creationId="{72C9573A-76AD-4441-8E5C-E9A0A71281D2}"/>
          </ac:picMkLst>
        </pc:picChg>
      </pc:sldChg>
      <pc:sldChg chg="modSp add">
        <pc:chgData name="Nele Noppe" userId="e0ecd400-812e-4eaa-aaf9-2b084c343978" providerId="ADAL" clId="{5FDA1009-AC4A-43D1-BAAC-1A1C29459B2A}" dt="2021-04-30T13:51:20.728" v="19810" actId="20577"/>
        <pc:sldMkLst>
          <pc:docMk/>
          <pc:sldMk cId="1811267847" sldId="275"/>
        </pc:sldMkLst>
        <pc:spChg chg="mod">
          <ac:chgData name="Nele Noppe" userId="e0ecd400-812e-4eaa-aaf9-2b084c343978" providerId="ADAL" clId="{5FDA1009-AC4A-43D1-BAAC-1A1C29459B2A}" dt="2021-04-30T13:51:20.728" v="19810" actId="20577"/>
          <ac:spMkLst>
            <pc:docMk/>
            <pc:sldMk cId="1811267847" sldId="275"/>
            <ac:spMk id="2" creationId="{0416FA2C-D6BE-4E43-8401-66EC44BA91C2}"/>
          </ac:spMkLst>
        </pc:spChg>
        <pc:spChg chg="mod">
          <ac:chgData name="Nele Noppe" userId="e0ecd400-812e-4eaa-aaf9-2b084c343978" providerId="ADAL" clId="{5FDA1009-AC4A-43D1-BAAC-1A1C29459B2A}" dt="2021-04-29T14:04:16.601" v="15031" actId="1076"/>
          <ac:spMkLst>
            <pc:docMk/>
            <pc:sldMk cId="1811267847" sldId="275"/>
            <ac:spMk id="3" creationId="{22428AE3-CB29-4880-9D52-028500703512}"/>
          </ac:spMkLst>
        </pc:spChg>
      </pc:sldChg>
      <pc:sldChg chg="modSp add">
        <pc:chgData name="Nele Noppe" userId="e0ecd400-812e-4eaa-aaf9-2b084c343978" providerId="ADAL" clId="{5FDA1009-AC4A-43D1-BAAC-1A1C29459B2A}" dt="2021-05-04T11:45:58.462" v="29449" actId="20577"/>
        <pc:sldMkLst>
          <pc:docMk/>
          <pc:sldMk cId="3109914987" sldId="276"/>
        </pc:sldMkLst>
        <pc:spChg chg="mod">
          <ac:chgData name="Nele Noppe" userId="e0ecd400-812e-4eaa-aaf9-2b084c343978" providerId="ADAL" clId="{5FDA1009-AC4A-43D1-BAAC-1A1C29459B2A}" dt="2021-04-30T13:51:24.943" v="19812" actId="20577"/>
          <ac:spMkLst>
            <pc:docMk/>
            <pc:sldMk cId="3109914987" sldId="276"/>
            <ac:spMk id="2" creationId="{0416FA2C-D6BE-4E43-8401-66EC44BA91C2}"/>
          </ac:spMkLst>
        </pc:spChg>
        <pc:spChg chg="mod">
          <ac:chgData name="Nele Noppe" userId="e0ecd400-812e-4eaa-aaf9-2b084c343978" providerId="ADAL" clId="{5FDA1009-AC4A-43D1-BAAC-1A1C29459B2A}" dt="2021-05-04T11:45:58.462" v="29449" actId="20577"/>
          <ac:spMkLst>
            <pc:docMk/>
            <pc:sldMk cId="3109914987" sldId="276"/>
            <ac:spMk id="3" creationId="{22428AE3-CB29-4880-9D52-028500703512}"/>
          </ac:spMkLst>
        </pc:spChg>
      </pc:sldChg>
      <pc:sldChg chg="addSp delSp modSp add">
        <pc:chgData name="Nele Noppe" userId="e0ecd400-812e-4eaa-aaf9-2b084c343978" providerId="ADAL" clId="{5FDA1009-AC4A-43D1-BAAC-1A1C29459B2A}" dt="2021-05-04T12:22:41.233" v="30886" actId="1076"/>
        <pc:sldMkLst>
          <pc:docMk/>
          <pc:sldMk cId="3253641542" sldId="277"/>
        </pc:sldMkLst>
        <pc:spChg chg="mod">
          <ac:chgData name="Nele Noppe" userId="e0ecd400-812e-4eaa-aaf9-2b084c343978" providerId="ADAL" clId="{5FDA1009-AC4A-43D1-BAAC-1A1C29459B2A}" dt="2021-04-30T13:51:32.669" v="19814" actId="20577"/>
          <ac:spMkLst>
            <pc:docMk/>
            <pc:sldMk cId="3253641542" sldId="277"/>
            <ac:spMk id="2" creationId="{0416FA2C-D6BE-4E43-8401-66EC44BA91C2}"/>
          </ac:spMkLst>
        </pc:spChg>
        <pc:spChg chg="mod">
          <ac:chgData name="Nele Noppe" userId="e0ecd400-812e-4eaa-aaf9-2b084c343978" providerId="ADAL" clId="{5FDA1009-AC4A-43D1-BAAC-1A1C29459B2A}" dt="2021-05-04T11:44:42.198" v="29430" actId="20577"/>
          <ac:spMkLst>
            <pc:docMk/>
            <pc:sldMk cId="3253641542" sldId="277"/>
            <ac:spMk id="3" creationId="{22428AE3-CB29-4880-9D52-028500703512}"/>
          </ac:spMkLst>
        </pc:spChg>
        <pc:picChg chg="add mod">
          <ac:chgData name="Nele Noppe" userId="e0ecd400-812e-4eaa-aaf9-2b084c343978" providerId="ADAL" clId="{5FDA1009-AC4A-43D1-BAAC-1A1C29459B2A}" dt="2021-05-04T12:22:41.233" v="30886" actId="1076"/>
          <ac:picMkLst>
            <pc:docMk/>
            <pc:sldMk cId="3253641542" sldId="277"/>
            <ac:picMk id="4" creationId="{BB375AC1-91C9-462B-8218-971477E96517}"/>
          </ac:picMkLst>
        </pc:picChg>
        <pc:picChg chg="add del mod">
          <ac:chgData name="Nele Noppe" userId="e0ecd400-812e-4eaa-aaf9-2b084c343978" providerId="ADAL" clId="{5FDA1009-AC4A-43D1-BAAC-1A1C29459B2A}" dt="2021-05-04T08:07:55.919" v="21867"/>
          <ac:picMkLst>
            <pc:docMk/>
            <pc:sldMk cId="3253641542" sldId="277"/>
            <ac:picMk id="5" creationId="{50587AAA-EC4E-48AC-951C-55F5119AA373}"/>
          </ac:picMkLst>
        </pc:picChg>
      </pc:sldChg>
      <pc:sldChg chg="modSp add ord">
        <pc:chgData name="Nele Noppe" userId="e0ecd400-812e-4eaa-aaf9-2b084c343978" providerId="ADAL" clId="{5FDA1009-AC4A-43D1-BAAC-1A1C29459B2A}" dt="2021-05-04T12:11:45.111" v="30107" actId="20577"/>
        <pc:sldMkLst>
          <pc:docMk/>
          <pc:sldMk cId="727498765" sldId="278"/>
        </pc:sldMkLst>
        <pc:spChg chg="mod">
          <ac:chgData name="Nele Noppe" userId="e0ecd400-812e-4eaa-aaf9-2b084c343978" providerId="ADAL" clId="{5FDA1009-AC4A-43D1-BAAC-1A1C29459B2A}" dt="2021-04-30T13:51:16.037" v="19808" actId="20577"/>
          <ac:spMkLst>
            <pc:docMk/>
            <pc:sldMk cId="727498765" sldId="278"/>
            <ac:spMk id="2" creationId="{EA183FF9-20FB-4348-B87F-21C19F22BA84}"/>
          </ac:spMkLst>
        </pc:spChg>
        <pc:spChg chg="mod">
          <ac:chgData name="Nele Noppe" userId="e0ecd400-812e-4eaa-aaf9-2b084c343978" providerId="ADAL" clId="{5FDA1009-AC4A-43D1-BAAC-1A1C29459B2A}" dt="2021-05-04T12:11:45.111" v="30107" actId="20577"/>
          <ac:spMkLst>
            <pc:docMk/>
            <pc:sldMk cId="727498765" sldId="278"/>
            <ac:spMk id="3" creationId="{F421DE25-CC9F-4F2B-8F58-2600D21DCEA2}"/>
          </ac:spMkLst>
        </pc:spChg>
      </pc:sldChg>
      <pc:sldChg chg="addSp delSp modSp add ord">
        <pc:chgData name="Nele Noppe" userId="e0ecd400-812e-4eaa-aaf9-2b084c343978" providerId="ADAL" clId="{5FDA1009-AC4A-43D1-BAAC-1A1C29459B2A}" dt="2021-04-28T12:04:14.173" v="3199" actId="20577"/>
        <pc:sldMkLst>
          <pc:docMk/>
          <pc:sldMk cId="874162164" sldId="281"/>
        </pc:sldMkLst>
        <pc:spChg chg="del">
          <ac:chgData name="Nele Noppe" userId="e0ecd400-812e-4eaa-aaf9-2b084c343978" providerId="ADAL" clId="{5FDA1009-AC4A-43D1-BAAC-1A1C29459B2A}" dt="2021-04-28T12:03:59.057" v="3191"/>
          <ac:spMkLst>
            <pc:docMk/>
            <pc:sldMk cId="874162164" sldId="281"/>
            <ac:spMk id="2" creationId="{B11A3B15-F3CC-40DF-9630-548260335E8D}"/>
          </ac:spMkLst>
        </pc:spChg>
        <pc:spChg chg="del">
          <ac:chgData name="Nele Noppe" userId="e0ecd400-812e-4eaa-aaf9-2b084c343978" providerId="ADAL" clId="{5FDA1009-AC4A-43D1-BAAC-1A1C29459B2A}" dt="2021-04-28T12:03:59.057" v="3191"/>
          <ac:spMkLst>
            <pc:docMk/>
            <pc:sldMk cId="874162164" sldId="281"/>
            <ac:spMk id="3" creationId="{8673B00E-EE18-45DD-A2D9-F61214202D2C}"/>
          </ac:spMkLst>
        </pc:spChg>
        <pc:spChg chg="add del mod">
          <ac:chgData name="Nele Noppe" userId="e0ecd400-812e-4eaa-aaf9-2b084c343978" providerId="ADAL" clId="{5FDA1009-AC4A-43D1-BAAC-1A1C29459B2A}" dt="2021-04-28T12:04:03.928" v="3192"/>
          <ac:spMkLst>
            <pc:docMk/>
            <pc:sldMk cId="874162164" sldId="281"/>
            <ac:spMk id="4" creationId="{2886533E-6F9D-4418-A561-41896429C38B}"/>
          </ac:spMkLst>
        </pc:spChg>
        <pc:spChg chg="add mod">
          <ac:chgData name="Nele Noppe" userId="e0ecd400-812e-4eaa-aaf9-2b084c343978" providerId="ADAL" clId="{5FDA1009-AC4A-43D1-BAAC-1A1C29459B2A}" dt="2021-04-28T12:04:08.682" v="3196" actId="27636"/>
          <ac:spMkLst>
            <pc:docMk/>
            <pc:sldMk cId="874162164" sldId="281"/>
            <ac:spMk id="5" creationId="{2FB8B144-4702-4C4F-B496-D99F4BE45E48}"/>
          </ac:spMkLst>
        </pc:spChg>
        <pc:spChg chg="add mod">
          <ac:chgData name="Nele Noppe" userId="e0ecd400-812e-4eaa-aaf9-2b084c343978" providerId="ADAL" clId="{5FDA1009-AC4A-43D1-BAAC-1A1C29459B2A}" dt="2021-04-28T12:04:14.173" v="3199" actId="20577"/>
          <ac:spMkLst>
            <pc:docMk/>
            <pc:sldMk cId="874162164" sldId="281"/>
            <ac:spMk id="6" creationId="{DE117B3C-B05E-464A-B394-ABD5BEF65A00}"/>
          </ac:spMkLst>
        </pc:spChg>
      </pc:sldChg>
      <pc:sldChg chg="modSp add">
        <pc:chgData name="Nele Noppe" userId="e0ecd400-812e-4eaa-aaf9-2b084c343978" providerId="ADAL" clId="{5FDA1009-AC4A-43D1-BAAC-1A1C29459B2A}" dt="2021-04-30T13:48:10.086" v="19759" actId="14"/>
        <pc:sldMkLst>
          <pc:docMk/>
          <pc:sldMk cId="3565537674" sldId="284"/>
        </pc:sldMkLst>
        <pc:spChg chg="mod">
          <ac:chgData name="Nele Noppe" userId="e0ecd400-812e-4eaa-aaf9-2b084c343978" providerId="ADAL" clId="{5FDA1009-AC4A-43D1-BAAC-1A1C29459B2A}" dt="2021-04-28T14:42:38.860" v="8576" actId="20577"/>
          <ac:spMkLst>
            <pc:docMk/>
            <pc:sldMk cId="3565537674" sldId="284"/>
            <ac:spMk id="2" creationId="{857BA4D9-60F9-4795-A004-379329C2F5DD}"/>
          </ac:spMkLst>
        </pc:spChg>
        <pc:spChg chg="mod">
          <ac:chgData name="Nele Noppe" userId="e0ecd400-812e-4eaa-aaf9-2b084c343978" providerId="ADAL" clId="{5FDA1009-AC4A-43D1-BAAC-1A1C29459B2A}" dt="2021-04-30T13:48:10.086" v="19759" actId="14"/>
          <ac:spMkLst>
            <pc:docMk/>
            <pc:sldMk cId="3565537674" sldId="284"/>
            <ac:spMk id="3" creationId="{590BA801-B998-44BE-B4A0-1C20EDA742B8}"/>
          </ac:spMkLst>
        </pc:spChg>
      </pc:sldChg>
      <pc:sldChg chg="modSp add ord">
        <pc:chgData name="Nele Noppe" userId="e0ecd400-812e-4eaa-aaf9-2b084c343978" providerId="ADAL" clId="{5FDA1009-AC4A-43D1-BAAC-1A1C29459B2A}" dt="2021-04-28T13:41:09.487" v="6608" actId="20577"/>
        <pc:sldMkLst>
          <pc:docMk/>
          <pc:sldMk cId="1684204216" sldId="285"/>
        </pc:sldMkLst>
        <pc:spChg chg="mod">
          <ac:chgData name="Nele Noppe" userId="e0ecd400-812e-4eaa-aaf9-2b084c343978" providerId="ADAL" clId="{5FDA1009-AC4A-43D1-BAAC-1A1C29459B2A}" dt="2021-04-28T13:30:57.058" v="5504" actId="20577"/>
          <ac:spMkLst>
            <pc:docMk/>
            <pc:sldMk cId="1684204216" sldId="285"/>
            <ac:spMk id="5" creationId="{2FB8B144-4702-4C4F-B496-D99F4BE45E48}"/>
          </ac:spMkLst>
        </pc:spChg>
        <pc:spChg chg="mod">
          <ac:chgData name="Nele Noppe" userId="e0ecd400-812e-4eaa-aaf9-2b084c343978" providerId="ADAL" clId="{5FDA1009-AC4A-43D1-BAAC-1A1C29459B2A}" dt="2021-04-28T13:41:09.487" v="6608" actId="20577"/>
          <ac:spMkLst>
            <pc:docMk/>
            <pc:sldMk cId="1684204216" sldId="285"/>
            <ac:spMk id="6" creationId="{DE117B3C-B05E-464A-B394-ABD5BEF65A00}"/>
          </ac:spMkLst>
        </pc:spChg>
      </pc:sldChg>
      <pc:sldChg chg="modSp add ord">
        <pc:chgData name="Nele Noppe" userId="e0ecd400-812e-4eaa-aaf9-2b084c343978" providerId="ADAL" clId="{5FDA1009-AC4A-43D1-BAAC-1A1C29459B2A}" dt="2021-04-28T13:31:44.744" v="5507" actId="12"/>
        <pc:sldMkLst>
          <pc:docMk/>
          <pc:sldMk cId="2633482159" sldId="286"/>
        </pc:sldMkLst>
        <pc:spChg chg="mod">
          <ac:chgData name="Nele Noppe" userId="e0ecd400-812e-4eaa-aaf9-2b084c343978" providerId="ADAL" clId="{5FDA1009-AC4A-43D1-BAAC-1A1C29459B2A}" dt="2021-04-28T13:30:47.471" v="5482" actId="20577"/>
          <ac:spMkLst>
            <pc:docMk/>
            <pc:sldMk cId="2633482159" sldId="286"/>
            <ac:spMk id="5" creationId="{2FB8B144-4702-4C4F-B496-D99F4BE45E48}"/>
          </ac:spMkLst>
        </pc:spChg>
        <pc:spChg chg="mod">
          <ac:chgData name="Nele Noppe" userId="e0ecd400-812e-4eaa-aaf9-2b084c343978" providerId="ADAL" clId="{5FDA1009-AC4A-43D1-BAAC-1A1C29459B2A}" dt="2021-04-28T13:31:44.744" v="5507" actId="12"/>
          <ac:spMkLst>
            <pc:docMk/>
            <pc:sldMk cId="2633482159" sldId="286"/>
            <ac:spMk id="6" creationId="{DE117B3C-B05E-464A-B394-ABD5BEF65A00}"/>
          </ac:spMkLst>
        </pc:spChg>
      </pc:sldChg>
      <pc:sldChg chg="modSp add ord">
        <pc:chgData name="Nele Noppe" userId="e0ecd400-812e-4eaa-aaf9-2b084c343978" providerId="ADAL" clId="{5FDA1009-AC4A-43D1-BAAC-1A1C29459B2A}" dt="2021-04-28T13:32:05.028" v="5508"/>
        <pc:sldMkLst>
          <pc:docMk/>
          <pc:sldMk cId="65086606" sldId="287"/>
        </pc:sldMkLst>
        <pc:spChg chg="mod">
          <ac:chgData name="Nele Noppe" userId="e0ecd400-812e-4eaa-aaf9-2b084c343978" providerId="ADAL" clId="{5FDA1009-AC4A-43D1-BAAC-1A1C29459B2A}" dt="2021-04-28T13:30:36.920" v="5457" actId="20577"/>
          <ac:spMkLst>
            <pc:docMk/>
            <pc:sldMk cId="65086606" sldId="287"/>
            <ac:spMk id="5" creationId="{2FB8B144-4702-4C4F-B496-D99F4BE45E48}"/>
          </ac:spMkLst>
        </pc:spChg>
        <pc:spChg chg="mod">
          <ac:chgData name="Nele Noppe" userId="e0ecd400-812e-4eaa-aaf9-2b084c343978" providerId="ADAL" clId="{5FDA1009-AC4A-43D1-BAAC-1A1C29459B2A}" dt="2021-04-28T13:32:05.028" v="5508"/>
          <ac:spMkLst>
            <pc:docMk/>
            <pc:sldMk cId="65086606" sldId="287"/>
            <ac:spMk id="6" creationId="{DE117B3C-B05E-464A-B394-ABD5BEF65A00}"/>
          </ac:spMkLst>
        </pc:spChg>
      </pc:sldChg>
      <pc:sldChg chg="addSp delSp modSp add">
        <pc:chgData name="Nele Noppe" userId="e0ecd400-812e-4eaa-aaf9-2b084c343978" providerId="ADAL" clId="{5FDA1009-AC4A-43D1-BAAC-1A1C29459B2A}" dt="2021-04-30T12:33:09.808" v="18944" actId="1076"/>
        <pc:sldMkLst>
          <pc:docMk/>
          <pc:sldMk cId="1083948359" sldId="289"/>
        </pc:sldMkLst>
        <pc:spChg chg="mod">
          <ac:chgData name="Nele Noppe" userId="e0ecd400-812e-4eaa-aaf9-2b084c343978" providerId="ADAL" clId="{5FDA1009-AC4A-43D1-BAAC-1A1C29459B2A}" dt="2021-04-30T12:32:29.874" v="18940" actId="20577"/>
          <ac:spMkLst>
            <pc:docMk/>
            <pc:sldMk cId="1083948359" sldId="289"/>
            <ac:spMk id="2" creationId="{9C9BB974-59CE-4152-B2D7-8153710B89B0}"/>
          </ac:spMkLst>
        </pc:spChg>
        <pc:spChg chg="mod">
          <ac:chgData name="Nele Noppe" userId="e0ecd400-812e-4eaa-aaf9-2b084c343978" providerId="ADAL" clId="{5FDA1009-AC4A-43D1-BAAC-1A1C29459B2A}" dt="2021-04-30T12:33:02.535" v="18942" actId="1076"/>
          <ac:spMkLst>
            <pc:docMk/>
            <pc:sldMk cId="1083948359" sldId="289"/>
            <ac:spMk id="3" creationId="{264BEE2C-0C6F-402A-9037-A86EF14E28D0}"/>
          </ac:spMkLst>
        </pc:spChg>
        <pc:picChg chg="add del">
          <ac:chgData name="Nele Noppe" userId="e0ecd400-812e-4eaa-aaf9-2b084c343978" providerId="ADAL" clId="{5FDA1009-AC4A-43D1-BAAC-1A1C29459B2A}" dt="2021-04-30T12:31:57.042" v="18935" actId="478"/>
          <ac:picMkLst>
            <pc:docMk/>
            <pc:sldMk cId="1083948359" sldId="289"/>
            <ac:picMk id="4" creationId="{EDAD2448-6BD6-4885-8310-99912AB9956D}"/>
          </ac:picMkLst>
        </pc:picChg>
        <pc:picChg chg="add mod">
          <ac:chgData name="Nele Noppe" userId="e0ecd400-812e-4eaa-aaf9-2b084c343978" providerId="ADAL" clId="{5FDA1009-AC4A-43D1-BAAC-1A1C29459B2A}" dt="2021-04-30T12:33:09.808" v="18944" actId="1076"/>
          <ac:picMkLst>
            <pc:docMk/>
            <pc:sldMk cId="1083948359" sldId="289"/>
            <ac:picMk id="5" creationId="{E102BDBD-BFAF-4A55-97B4-91941C584C8D}"/>
          </ac:picMkLst>
        </pc:picChg>
      </pc:sldChg>
      <pc:sldChg chg="addSp modSp add">
        <pc:chgData name="Nele Noppe" userId="e0ecd400-812e-4eaa-aaf9-2b084c343978" providerId="ADAL" clId="{5FDA1009-AC4A-43D1-BAAC-1A1C29459B2A}" dt="2021-05-04T08:21:46.923" v="22290" actId="20577"/>
        <pc:sldMkLst>
          <pc:docMk/>
          <pc:sldMk cId="2193445315" sldId="290"/>
        </pc:sldMkLst>
        <pc:spChg chg="mod">
          <ac:chgData name="Nele Noppe" userId="e0ecd400-812e-4eaa-aaf9-2b084c343978" providerId="ADAL" clId="{5FDA1009-AC4A-43D1-BAAC-1A1C29459B2A}" dt="2021-04-28T14:09:05.072" v="7242" actId="20577"/>
          <ac:spMkLst>
            <pc:docMk/>
            <pc:sldMk cId="2193445315" sldId="290"/>
            <ac:spMk id="2" creationId="{E433DB9D-691C-48C9-A189-E524154A76FC}"/>
          </ac:spMkLst>
        </pc:spChg>
        <pc:spChg chg="mod">
          <ac:chgData name="Nele Noppe" userId="e0ecd400-812e-4eaa-aaf9-2b084c343978" providerId="ADAL" clId="{5FDA1009-AC4A-43D1-BAAC-1A1C29459B2A}" dt="2021-05-04T08:21:46.923" v="22290" actId="20577"/>
          <ac:spMkLst>
            <pc:docMk/>
            <pc:sldMk cId="2193445315" sldId="290"/>
            <ac:spMk id="3" creationId="{4E45FC78-0602-4358-99A4-FC6F53DE3C06}"/>
          </ac:spMkLst>
        </pc:spChg>
        <pc:picChg chg="add mod">
          <ac:chgData name="Nele Noppe" userId="e0ecd400-812e-4eaa-aaf9-2b084c343978" providerId="ADAL" clId="{5FDA1009-AC4A-43D1-BAAC-1A1C29459B2A}" dt="2021-04-30T14:31:06.276" v="20269" actId="1076"/>
          <ac:picMkLst>
            <pc:docMk/>
            <pc:sldMk cId="2193445315" sldId="290"/>
            <ac:picMk id="4" creationId="{5AEF1479-C38B-435B-8D8D-D35DA819D27C}"/>
          </ac:picMkLst>
        </pc:picChg>
      </pc:sldChg>
      <pc:sldChg chg="addSp delSp modSp add ord">
        <pc:chgData name="Nele Noppe" userId="e0ecd400-812e-4eaa-aaf9-2b084c343978" providerId="ADAL" clId="{5FDA1009-AC4A-43D1-BAAC-1A1C29459B2A}" dt="2021-05-04T09:02:14.361" v="24810" actId="1076"/>
        <pc:sldMkLst>
          <pc:docMk/>
          <pc:sldMk cId="2670757174" sldId="291"/>
        </pc:sldMkLst>
        <pc:spChg chg="mod">
          <ac:chgData name="Nele Noppe" userId="e0ecd400-812e-4eaa-aaf9-2b084c343978" providerId="ADAL" clId="{5FDA1009-AC4A-43D1-BAAC-1A1C29459B2A}" dt="2021-04-28T14:20:59.439" v="7727" actId="20577"/>
          <ac:spMkLst>
            <pc:docMk/>
            <pc:sldMk cId="2670757174" sldId="291"/>
            <ac:spMk id="2" creationId="{0B647886-38DB-4CBF-A30B-030B4ED80335}"/>
          </ac:spMkLst>
        </pc:spChg>
        <pc:spChg chg="mod">
          <ac:chgData name="Nele Noppe" userId="e0ecd400-812e-4eaa-aaf9-2b084c343978" providerId="ADAL" clId="{5FDA1009-AC4A-43D1-BAAC-1A1C29459B2A}" dt="2021-05-04T09:02:05.231" v="24806" actId="1076"/>
          <ac:spMkLst>
            <pc:docMk/>
            <pc:sldMk cId="2670757174" sldId="291"/>
            <ac:spMk id="3" creationId="{101A943C-D08E-456B-A566-46F8D0E98814}"/>
          </ac:spMkLst>
        </pc:spChg>
        <pc:spChg chg="add del">
          <ac:chgData name="Nele Noppe" userId="e0ecd400-812e-4eaa-aaf9-2b084c343978" providerId="ADAL" clId="{5FDA1009-AC4A-43D1-BAAC-1A1C29459B2A}" dt="2021-05-04T08:56:55.066" v="24618"/>
          <ac:spMkLst>
            <pc:docMk/>
            <pc:sldMk cId="2670757174" sldId="291"/>
            <ac:spMk id="4" creationId="{86F52293-7C1E-4A0F-963C-47E86AA0539E}"/>
          </ac:spMkLst>
        </pc:spChg>
        <pc:picChg chg="add del mod">
          <ac:chgData name="Nele Noppe" userId="e0ecd400-812e-4eaa-aaf9-2b084c343978" providerId="ADAL" clId="{5FDA1009-AC4A-43D1-BAAC-1A1C29459B2A}" dt="2021-05-04T09:01:42.103" v="24800"/>
          <ac:picMkLst>
            <pc:docMk/>
            <pc:sldMk cId="2670757174" sldId="291"/>
            <ac:picMk id="1028" creationId="{5136131C-A404-4646-87B4-86F6FD0A1897}"/>
          </ac:picMkLst>
        </pc:picChg>
        <pc:picChg chg="add mod">
          <ac:chgData name="Nele Noppe" userId="e0ecd400-812e-4eaa-aaf9-2b084c343978" providerId="ADAL" clId="{5FDA1009-AC4A-43D1-BAAC-1A1C29459B2A}" dt="2021-05-04T09:02:14.361" v="24810" actId="1076"/>
          <ac:picMkLst>
            <pc:docMk/>
            <pc:sldMk cId="2670757174" sldId="291"/>
            <ac:picMk id="1030" creationId="{41D382A6-8A0B-4E2E-9D1B-5DBDED0F61B8}"/>
          </ac:picMkLst>
        </pc:picChg>
      </pc:sldChg>
      <pc:sldChg chg="modSp add ord">
        <pc:chgData name="Nele Noppe" userId="e0ecd400-812e-4eaa-aaf9-2b084c343978" providerId="ADAL" clId="{5FDA1009-AC4A-43D1-BAAC-1A1C29459B2A}" dt="2021-05-04T11:11:19.408" v="27470" actId="27636"/>
        <pc:sldMkLst>
          <pc:docMk/>
          <pc:sldMk cId="423816109" sldId="292"/>
        </pc:sldMkLst>
        <pc:spChg chg="mod">
          <ac:chgData name="Nele Noppe" userId="e0ecd400-812e-4eaa-aaf9-2b084c343978" providerId="ADAL" clId="{5FDA1009-AC4A-43D1-BAAC-1A1C29459B2A}" dt="2021-05-04T11:10:41.164" v="27463" actId="20577"/>
          <ac:spMkLst>
            <pc:docMk/>
            <pc:sldMk cId="423816109" sldId="292"/>
            <ac:spMk id="2" creationId="{2AADF0FF-60F2-4B58-BD57-BE5D68366C77}"/>
          </ac:spMkLst>
        </pc:spChg>
        <pc:spChg chg="mod">
          <ac:chgData name="Nele Noppe" userId="e0ecd400-812e-4eaa-aaf9-2b084c343978" providerId="ADAL" clId="{5FDA1009-AC4A-43D1-BAAC-1A1C29459B2A}" dt="2021-05-04T11:11:19.408" v="27470" actId="27636"/>
          <ac:spMkLst>
            <pc:docMk/>
            <pc:sldMk cId="423816109" sldId="292"/>
            <ac:spMk id="3" creationId="{5711F927-2475-4E8D-B77C-723932BF321B}"/>
          </ac:spMkLst>
        </pc:spChg>
      </pc:sldChg>
      <pc:sldChg chg="add">
        <pc:chgData name="Nele Noppe" userId="e0ecd400-812e-4eaa-aaf9-2b084c343978" providerId="ADAL" clId="{5FDA1009-AC4A-43D1-BAAC-1A1C29459B2A}" dt="2021-05-04T12:10:38.703" v="30102"/>
        <pc:sldMkLst>
          <pc:docMk/>
          <pc:sldMk cId="2043071670" sldId="293"/>
        </pc:sldMkLst>
      </pc:sldChg>
      <pc:sldChg chg="modSp add">
        <pc:chgData name="Nele Noppe" userId="e0ecd400-812e-4eaa-aaf9-2b084c343978" providerId="ADAL" clId="{5FDA1009-AC4A-43D1-BAAC-1A1C29459B2A}" dt="2021-04-30T11:32:42.575" v="17869" actId="20577"/>
        <pc:sldMkLst>
          <pc:docMk/>
          <pc:sldMk cId="2691479026" sldId="294"/>
        </pc:sldMkLst>
        <pc:spChg chg="mod">
          <ac:chgData name="Nele Noppe" userId="e0ecd400-812e-4eaa-aaf9-2b084c343978" providerId="ADAL" clId="{5FDA1009-AC4A-43D1-BAAC-1A1C29459B2A}" dt="2021-04-29T12:40:27.295" v="11757" actId="20577"/>
          <ac:spMkLst>
            <pc:docMk/>
            <pc:sldMk cId="2691479026" sldId="294"/>
            <ac:spMk id="2" creationId="{092E1655-C0C8-4D96-BBF0-C0E8FAD61260}"/>
          </ac:spMkLst>
        </pc:spChg>
        <pc:spChg chg="mod">
          <ac:chgData name="Nele Noppe" userId="e0ecd400-812e-4eaa-aaf9-2b084c343978" providerId="ADAL" clId="{5FDA1009-AC4A-43D1-BAAC-1A1C29459B2A}" dt="2021-04-30T11:32:42.575" v="17869" actId="20577"/>
          <ac:spMkLst>
            <pc:docMk/>
            <pc:sldMk cId="2691479026" sldId="294"/>
            <ac:spMk id="3" creationId="{4688C184-15AD-4C5A-B9A3-0DC7A8ADF050}"/>
          </ac:spMkLst>
        </pc:spChg>
      </pc:sldChg>
      <pc:sldChg chg="modSp add">
        <pc:chgData name="Nele Noppe" userId="e0ecd400-812e-4eaa-aaf9-2b084c343978" providerId="ADAL" clId="{5FDA1009-AC4A-43D1-BAAC-1A1C29459B2A}" dt="2021-05-04T11:08:34.944" v="27258" actId="14100"/>
        <pc:sldMkLst>
          <pc:docMk/>
          <pc:sldMk cId="377952479" sldId="295"/>
        </pc:sldMkLst>
        <pc:spChg chg="mod">
          <ac:chgData name="Nele Noppe" userId="e0ecd400-812e-4eaa-aaf9-2b084c343978" providerId="ADAL" clId="{5FDA1009-AC4A-43D1-BAAC-1A1C29459B2A}" dt="2021-04-29T12:41:17.878" v="11885" actId="20577"/>
          <ac:spMkLst>
            <pc:docMk/>
            <pc:sldMk cId="377952479" sldId="295"/>
            <ac:spMk id="2" creationId="{293EA017-6E5E-4203-B013-1062A4AA8210}"/>
          </ac:spMkLst>
        </pc:spChg>
        <pc:spChg chg="mod">
          <ac:chgData name="Nele Noppe" userId="e0ecd400-812e-4eaa-aaf9-2b084c343978" providerId="ADAL" clId="{5FDA1009-AC4A-43D1-BAAC-1A1C29459B2A}" dt="2021-05-04T11:08:34.944" v="27258" actId="14100"/>
          <ac:spMkLst>
            <pc:docMk/>
            <pc:sldMk cId="377952479" sldId="295"/>
            <ac:spMk id="3" creationId="{89E796D0-3F41-4958-B8AD-14435F917C36}"/>
          </ac:spMkLst>
        </pc:spChg>
      </pc:sldChg>
      <pc:sldChg chg="modSp add ord">
        <pc:chgData name="Nele Noppe" userId="e0ecd400-812e-4eaa-aaf9-2b084c343978" providerId="ADAL" clId="{5FDA1009-AC4A-43D1-BAAC-1A1C29459B2A}" dt="2021-05-04T09:58:03.982" v="26087"/>
        <pc:sldMkLst>
          <pc:docMk/>
          <pc:sldMk cId="302814451" sldId="299"/>
        </pc:sldMkLst>
        <pc:spChg chg="mod">
          <ac:chgData name="Nele Noppe" userId="e0ecd400-812e-4eaa-aaf9-2b084c343978" providerId="ADAL" clId="{5FDA1009-AC4A-43D1-BAAC-1A1C29459B2A}" dt="2021-04-29T12:45:37.942" v="12314" actId="20577"/>
          <ac:spMkLst>
            <pc:docMk/>
            <pc:sldMk cId="302814451" sldId="299"/>
            <ac:spMk id="2" creationId="{9DDC63FB-BE41-44D9-93E1-835A771F970D}"/>
          </ac:spMkLst>
        </pc:spChg>
        <pc:spChg chg="mod">
          <ac:chgData name="Nele Noppe" userId="e0ecd400-812e-4eaa-aaf9-2b084c343978" providerId="ADAL" clId="{5FDA1009-AC4A-43D1-BAAC-1A1C29459B2A}" dt="2021-05-04T09:44:09.469" v="25814" actId="20577"/>
          <ac:spMkLst>
            <pc:docMk/>
            <pc:sldMk cId="302814451" sldId="299"/>
            <ac:spMk id="3" creationId="{79AE3922-B6DA-479C-A10C-E13EB3D76252}"/>
          </ac:spMkLst>
        </pc:spChg>
      </pc:sldChg>
      <pc:sldChg chg="modSp add ord">
        <pc:chgData name="Nele Noppe" userId="e0ecd400-812e-4eaa-aaf9-2b084c343978" providerId="ADAL" clId="{5FDA1009-AC4A-43D1-BAAC-1A1C29459B2A}" dt="2021-05-04T10:10:52.653" v="26733" actId="14100"/>
        <pc:sldMkLst>
          <pc:docMk/>
          <pc:sldMk cId="4080857377" sldId="300"/>
        </pc:sldMkLst>
        <pc:spChg chg="mod">
          <ac:chgData name="Nele Noppe" userId="e0ecd400-812e-4eaa-aaf9-2b084c343978" providerId="ADAL" clId="{5FDA1009-AC4A-43D1-BAAC-1A1C29459B2A}" dt="2021-05-04T10:09:47.397" v="26720" actId="20577"/>
          <ac:spMkLst>
            <pc:docMk/>
            <pc:sldMk cId="4080857377" sldId="300"/>
            <ac:spMk id="2" creationId="{EB893C99-47A5-4CF0-8F9B-E8073B78EE70}"/>
          </ac:spMkLst>
        </pc:spChg>
        <pc:spChg chg="mod">
          <ac:chgData name="Nele Noppe" userId="e0ecd400-812e-4eaa-aaf9-2b084c343978" providerId="ADAL" clId="{5FDA1009-AC4A-43D1-BAAC-1A1C29459B2A}" dt="2021-05-04T10:10:52.653" v="26733" actId="14100"/>
          <ac:spMkLst>
            <pc:docMk/>
            <pc:sldMk cId="4080857377" sldId="300"/>
            <ac:spMk id="3" creationId="{2971C87C-21DF-429A-B9A4-C9F283405C70}"/>
          </ac:spMkLst>
        </pc:spChg>
      </pc:sldChg>
      <pc:sldChg chg="modSp add ord">
        <pc:chgData name="Nele Noppe" userId="e0ecd400-812e-4eaa-aaf9-2b084c343978" providerId="ADAL" clId="{5FDA1009-AC4A-43D1-BAAC-1A1C29459B2A}" dt="2021-05-04T11:10:24.465" v="27451" actId="20577"/>
        <pc:sldMkLst>
          <pc:docMk/>
          <pc:sldMk cId="2890886040" sldId="306"/>
        </pc:sldMkLst>
        <pc:spChg chg="mod">
          <ac:chgData name="Nele Noppe" userId="e0ecd400-812e-4eaa-aaf9-2b084c343978" providerId="ADAL" clId="{5FDA1009-AC4A-43D1-BAAC-1A1C29459B2A}" dt="2021-05-04T11:10:24.465" v="27451" actId="20577"/>
          <ac:spMkLst>
            <pc:docMk/>
            <pc:sldMk cId="2890886040" sldId="306"/>
            <ac:spMk id="2" creationId="{B23E64A2-04EC-48F7-9BBA-277AB3ACD31C}"/>
          </ac:spMkLst>
        </pc:spChg>
        <pc:spChg chg="mod">
          <ac:chgData name="Nele Noppe" userId="e0ecd400-812e-4eaa-aaf9-2b084c343978" providerId="ADAL" clId="{5FDA1009-AC4A-43D1-BAAC-1A1C29459B2A}" dt="2021-05-04T10:04:12.394" v="26321" actId="1076"/>
          <ac:spMkLst>
            <pc:docMk/>
            <pc:sldMk cId="2890886040" sldId="306"/>
            <ac:spMk id="3" creationId="{656C8075-F2CB-4024-A2FC-F37BC5C99451}"/>
          </ac:spMkLst>
        </pc:spChg>
      </pc:sldChg>
      <pc:sldChg chg="modSp add ord">
        <pc:chgData name="Nele Noppe" userId="e0ecd400-812e-4eaa-aaf9-2b084c343978" providerId="ADAL" clId="{5FDA1009-AC4A-43D1-BAAC-1A1C29459B2A}" dt="2021-05-04T12:23:26.503" v="30889" actId="20577"/>
        <pc:sldMkLst>
          <pc:docMk/>
          <pc:sldMk cId="2678667421" sldId="308"/>
        </pc:sldMkLst>
        <pc:spChg chg="mod">
          <ac:chgData name="Nele Noppe" userId="e0ecd400-812e-4eaa-aaf9-2b084c343978" providerId="ADAL" clId="{5FDA1009-AC4A-43D1-BAAC-1A1C29459B2A}" dt="2021-05-04T11:38:16.325" v="29031" actId="20577"/>
          <ac:spMkLst>
            <pc:docMk/>
            <pc:sldMk cId="2678667421" sldId="308"/>
            <ac:spMk id="2" creationId="{EFFEF08D-473C-423F-B625-B397568C7CEE}"/>
          </ac:spMkLst>
        </pc:spChg>
        <pc:spChg chg="mod">
          <ac:chgData name="Nele Noppe" userId="e0ecd400-812e-4eaa-aaf9-2b084c343978" providerId="ADAL" clId="{5FDA1009-AC4A-43D1-BAAC-1A1C29459B2A}" dt="2021-05-04T12:23:26.503" v="30889" actId="20577"/>
          <ac:spMkLst>
            <pc:docMk/>
            <pc:sldMk cId="2678667421" sldId="308"/>
            <ac:spMk id="3" creationId="{4EE79FBB-4C87-4460-87CD-D2C27F1AD999}"/>
          </ac:spMkLst>
        </pc:spChg>
      </pc:sldChg>
      <pc:sldChg chg="modSp add ord">
        <pc:chgData name="Nele Noppe" userId="e0ecd400-812e-4eaa-aaf9-2b084c343978" providerId="ADAL" clId="{5FDA1009-AC4A-43D1-BAAC-1A1C29459B2A}" dt="2021-05-04T11:10:52.399" v="27464"/>
        <pc:sldMkLst>
          <pc:docMk/>
          <pc:sldMk cId="282132987" sldId="309"/>
        </pc:sldMkLst>
        <pc:spChg chg="mod">
          <ac:chgData name="Nele Noppe" userId="e0ecd400-812e-4eaa-aaf9-2b084c343978" providerId="ADAL" clId="{5FDA1009-AC4A-43D1-BAAC-1A1C29459B2A}" dt="2021-04-30T13:37:52.465" v="19610" actId="20577"/>
          <ac:spMkLst>
            <pc:docMk/>
            <pc:sldMk cId="282132987" sldId="309"/>
            <ac:spMk id="2" creationId="{E3E1F84B-5CDD-4C23-8C3E-C2BACEDA1350}"/>
          </ac:spMkLst>
        </pc:spChg>
        <pc:spChg chg="mod">
          <ac:chgData name="Nele Noppe" userId="e0ecd400-812e-4eaa-aaf9-2b084c343978" providerId="ADAL" clId="{5FDA1009-AC4A-43D1-BAAC-1A1C29459B2A}" dt="2021-05-04T11:10:31.302" v="27453" actId="1076"/>
          <ac:spMkLst>
            <pc:docMk/>
            <pc:sldMk cId="282132987" sldId="309"/>
            <ac:spMk id="3" creationId="{51269F34-A5F6-45FB-8B1D-CAB9DBADD93D}"/>
          </ac:spMkLst>
        </pc:spChg>
      </pc:sldChg>
      <pc:sldChg chg="modSp add ord">
        <pc:chgData name="Nele Noppe" userId="e0ecd400-812e-4eaa-aaf9-2b084c343978" providerId="ADAL" clId="{5FDA1009-AC4A-43D1-BAAC-1A1C29459B2A}" dt="2021-05-04T10:19:53.116" v="27238" actId="20577"/>
        <pc:sldMkLst>
          <pc:docMk/>
          <pc:sldMk cId="2376595289" sldId="311"/>
        </pc:sldMkLst>
        <pc:spChg chg="mod">
          <ac:chgData name="Nele Noppe" userId="e0ecd400-812e-4eaa-aaf9-2b084c343978" providerId="ADAL" clId="{5FDA1009-AC4A-43D1-BAAC-1A1C29459B2A}" dt="2021-04-29T13:04:02.626" v="13701" actId="20577"/>
          <ac:spMkLst>
            <pc:docMk/>
            <pc:sldMk cId="2376595289" sldId="311"/>
            <ac:spMk id="2" creationId="{8D4012B2-C229-4376-AB77-939F200DA315}"/>
          </ac:spMkLst>
        </pc:spChg>
        <pc:spChg chg="mod">
          <ac:chgData name="Nele Noppe" userId="e0ecd400-812e-4eaa-aaf9-2b084c343978" providerId="ADAL" clId="{5FDA1009-AC4A-43D1-BAAC-1A1C29459B2A}" dt="2021-05-04T10:19:53.116" v="27238" actId="20577"/>
          <ac:spMkLst>
            <pc:docMk/>
            <pc:sldMk cId="2376595289" sldId="311"/>
            <ac:spMk id="3" creationId="{71531651-A868-4907-8DA3-1920239CB6A1}"/>
          </ac:spMkLst>
        </pc:spChg>
      </pc:sldChg>
      <pc:sldChg chg="modSp add ord">
        <pc:chgData name="Nele Noppe" userId="e0ecd400-812e-4eaa-aaf9-2b084c343978" providerId="ADAL" clId="{5FDA1009-AC4A-43D1-BAAC-1A1C29459B2A}" dt="2021-05-04T11:53:00.153" v="29688" actId="20577"/>
        <pc:sldMkLst>
          <pc:docMk/>
          <pc:sldMk cId="2283749689" sldId="313"/>
        </pc:sldMkLst>
        <pc:spChg chg="mod">
          <ac:chgData name="Nele Noppe" userId="e0ecd400-812e-4eaa-aaf9-2b084c343978" providerId="ADAL" clId="{5FDA1009-AC4A-43D1-BAAC-1A1C29459B2A}" dt="2021-05-04T10:05:59.163" v="26338" actId="20577"/>
          <ac:spMkLst>
            <pc:docMk/>
            <pc:sldMk cId="2283749689" sldId="313"/>
            <ac:spMk id="2" creationId="{AE5F3263-EB0E-499D-910D-69941CDC8D54}"/>
          </ac:spMkLst>
        </pc:spChg>
        <pc:spChg chg="mod">
          <ac:chgData name="Nele Noppe" userId="e0ecd400-812e-4eaa-aaf9-2b084c343978" providerId="ADAL" clId="{5FDA1009-AC4A-43D1-BAAC-1A1C29459B2A}" dt="2021-05-04T11:53:00.153" v="29688" actId="20577"/>
          <ac:spMkLst>
            <pc:docMk/>
            <pc:sldMk cId="2283749689" sldId="313"/>
            <ac:spMk id="3" creationId="{55C34BD8-E610-415B-BB02-9BCFC585452C}"/>
          </ac:spMkLst>
        </pc:spChg>
      </pc:sldChg>
      <pc:sldChg chg="add">
        <pc:chgData name="Nele Noppe" userId="e0ecd400-812e-4eaa-aaf9-2b084c343978" providerId="ADAL" clId="{5FDA1009-AC4A-43D1-BAAC-1A1C29459B2A}" dt="2021-05-04T12:10:38.703" v="30102"/>
        <pc:sldMkLst>
          <pc:docMk/>
          <pc:sldMk cId="1523621262" sldId="315"/>
        </pc:sldMkLst>
      </pc:sldChg>
      <pc:sldChg chg="addSp modSp add modAnim">
        <pc:chgData name="Nele Noppe" userId="e0ecd400-812e-4eaa-aaf9-2b084c343978" providerId="ADAL" clId="{5FDA1009-AC4A-43D1-BAAC-1A1C29459B2A}" dt="2021-05-04T09:57:05.530" v="26085"/>
        <pc:sldMkLst>
          <pc:docMk/>
          <pc:sldMk cId="3656422467" sldId="317"/>
        </pc:sldMkLst>
        <pc:picChg chg="add mod">
          <ac:chgData name="Nele Noppe" userId="e0ecd400-812e-4eaa-aaf9-2b084c343978" providerId="ADAL" clId="{5FDA1009-AC4A-43D1-BAAC-1A1C29459B2A}" dt="2021-04-29T13:55:21.947" v="14934" actId="1076"/>
          <ac:picMkLst>
            <pc:docMk/>
            <pc:sldMk cId="3656422467" sldId="317"/>
            <ac:picMk id="4" creationId="{7DC64933-A6B7-440F-ABE5-D4E429F8EAA2}"/>
          </ac:picMkLst>
        </pc:picChg>
        <pc:picChg chg="add mod">
          <ac:chgData name="Nele Noppe" userId="e0ecd400-812e-4eaa-aaf9-2b084c343978" providerId="ADAL" clId="{5FDA1009-AC4A-43D1-BAAC-1A1C29459B2A}" dt="2021-04-29T13:54:44.642" v="14931" actId="1076"/>
          <ac:picMkLst>
            <pc:docMk/>
            <pc:sldMk cId="3656422467" sldId="317"/>
            <ac:picMk id="5" creationId="{CD72B665-F293-4CEF-9684-7DE749240714}"/>
          </ac:picMkLst>
        </pc:picChg>
        <pc:picChg chg="add mod">
          <ac:chgData name="Nele Noppe" userId="e0ecd400-812e-4eaa-aaf9-2b084c343978" providerId="ADAL" clId="{5FDA1009-AC4A-43D1-BAAC-1A1C29459B2A}" dt="2021-04-29T13:55:39.175" v="14935" actId="1076"/>
          <ac:picMkLst>
            <pc:docMk/>
            <pc:sldMk cId="3656422467" sldId="317"/>
            <ac:picMk id="6" creationId="{C663C46F-A981-4900-8A92-C59E4EFE4C58}"/>
          </ac:picMkLst>
        </pc:picChg>
        <pc:picChg chg="add mod">
          <ac:chgData name="Nele Noppe" userId="e0ecd400-812e-4eaa-aaf9-2b084c343978" providerId="ADAL" clId="{5FDA1009-AC4A-43D1-BAAC-1A1C29459B2A}" dt="2021-04-29T13:55:57.973" v="14938" actId="1076"/>
          <ac:picMkLst>
            <pc:docMk/>
            <pc:sldMk cId="3656422467" sldId="317"/>
            <ac:picMk id="7" creationId="{AA5BBB6F-0AD0-4C4D-A7EA-A60EF43B8845}"/>
          </ac:picMkLst>
        </pc:picChg>
      </pc:sldChg>
      <pc:sldChg chg="addSp delSp modSp add">
        <pc:chgData name="Nele Noppe" userId="e0ecd400-812e-4eaa-aaf9-2b084c343978" providerId="ADAL" clId="{5FDA1009-AC4A-43D1-BAAC-1A1C29459B2A}" dt="2021-04-30T13:50:16.015" v="19805" actId="1076"/>
        <pc:sldMkLst>
          <pc:docMk/>
          <pc:sldMk cId="2217182296" sldId="318"/>
        </pc:sldMkLst>
        <pc:spChg chg="mod">
          <ac:chgData name="Nele Noppe" userId="e0ecd400-812e-4eaa-aaf9-2b084c343978" providerId="ADAL" clId="{5FDA1009-AC4A-43D1-BAAC-1A1C29459B2A}" dt="2021-04-29T14:05:18.785" v="15079" actId="20577"/>
          <ac:spMkLst>
            <pc:docMk/>
            <pc:sldMk cId="2217182296" sldId="318"/>
            <ac:spMk id="2" creationId="{8E75266B-A16A-4AB9-AE9B-4550017F147F}"/>
          </ac:spMkLst>
        </pc:spChg>
        <pc:spChg chg="mod">
          <ac:chgData name="Nele Noppe" userId="e0ecd400-812e-4eaa-aaf9-2b084c343978" providerId="ADAL" clId="{5FDA1009-AC4A-43D1-BAAC-1A1C29459B2A}" dt="2021-04-30T13:15:44.464" v="19323" actId="20577"/>
          <ac:spMkLst>
            <pc:docMk/>
            <pc:sldMk cId="2217182296" sldId="318"/>
            <ac:spMk id="3" creationId="{D1B6B6FB-D047-4ABE-BD8A-4376852C736F}"/>
          </ac:spMkLst>
        </pc:spChg>
        <pc:picChg chg="add del mod">
          <ac:chgData name="Nele Noppe" userId="e0ecd400-812e-4eaa-aaf9-2b084c343978" providerId="ADAL" clId="{5FDA1009-AC4A-43D1-BAAC-1A1C29459B2A}" dt="2021-04-30T13:50:08.611" v="19803" actId="478"/>
          <ac:picMkLst>
            <pc:docMk/>
            <pc:sldMk cId="2217182296" sldId="318"/>
            <ac:picMk id="4" creationId="{990954C7-1B27-49ED-8466-64F29EF0B111}"/>
          </ac:picMkLst>
        </pc:picChg>
        <pc:picChg chg="add mod">
          <ac:chgData name="Nele Noppe" userId="e0ecd400-812e-4eaa-aaf9-2b084c343978" providerId="ADAL" clId="{5FDA1009-AC4A-43D1-BAAC-1A1C29459B2A}" dt="2021-04-30T13:50:16.015" v="19805" actId="1076"/>
          <ac:picMkLst>
            <pc:docMk/>
            <pc:sldMk cId="2217182296" sldId="318"/>
            <ac:picMk id="5" creationId="{B6976733-2C61-4A83-A931-4766F1D5FD3D}"/>
          </ac:picMkLst>
        </pc:picChg>
      </pc:sldChg>
      <pc:sldChg chg="modSp add">
        <pc:chgData name="Nele Noppe" userId="e0ecd400-812e-4eaa-aaf9-2b084c343978" providerId="ADAL" clId="{5FDA1009-AC4A-43D1-BAAC-1A1C29459B2A}" dt="2021-05-04T10:15:04.373" v="26914" actId="20577"/>
        <pc:sldMkLst>
          <pc:docMk/>
          <pc:sldMk cId="2972311326" sldId="320"/>
        </pc:sldMkLst>
        <pc:spChg chg="mod">
          <ac:chgData name="Nele Noppe" userId="e0ecd400-812e-4eaa-aaf9-2b084c343978" providerId="ADAL" clId="{5FDA1009-AC4A-43D1-BAAC-1A1C29459B2A}" dt="2021-04-30T09:56:20.554" v="17049" actId="20577"/>
          <ac:spMkLst>
            <pc:docMk/>
            <pc:sldMk cId="2972311326" sldId="320"/>
            <ac:spMk id="2" creationId="{3FD67FC0-99E0-4A85-8D04-41AE05527245}"/>
          </ac:spMkLst>
        </pc:spChg>
        <pc:spChg chg="mod">
          <ac:chgData name="Nele Noppe" userId="e0ecd400-812e-4eaa-aaf9-2b084c343978" providerId="ADAL" clId="{5FDA1009-AC4A-43D1-BAAC-1A1C29459B2A}" dt="2021-05-04T10:15:04.373" v="26914" actId="20577"/>
          <ac:spMkLst>
            <pc:docMk/>
            <pc:sldMk cId="2972311326" sldId="320"/>
            <ac:spMk id="3" creationId="{EF551D5B-61E8-4699-A8B8-E63ECC155568}"/>
          </ac:spMkLst>
        </pc:spChg>
      </pc:sldChg>
      <pc:sldChg chg="addSp delSp modSp add">
        <pc:chgData name="Nele Noppe" userId="e0ecd400-812e-4eaa-aaf9-2b084c343978" providerId="ADAL" clId="{5FDA1009-AC4A-43D1-BAAC-1A1C29459B2A}" dt="2021-05-04T11:23:17.974" v="28479" actId="20577"/>
        <pc:sldMkLst>
          <pc:docMk/>
          <pc:sldMk cId="712049885" sldId="321"/>
        </pc:sldMkLst>
        <pc:spChg chg="mod">
          <ac:chgData name="Nele Noppe" userId="e0ecd400-812e-4eaa-aaf9-2b084c343978" providerId="ADAL" clId="{5FDA1009-AC4A-43D1-BAAC-1A1C29459B2A}" dt="2021-05-04T11:23:17.974" v="28479" actId="20577"/>
          <ac:spMkLst>
            <pc:docMk/>
            <pc:sldMk cId="712049885" sldId="321"/>
            <ac:spMk id="2" creationId="{42A0AF50-702F-4DB2-BEBF-4D60CB3F2482}"/>
          </ac:spMkLst>
        </pc:spChg>
        <pc:spChg chg="del mod">
          <ac:chgData name="Nele Noppe" userId="e0ecd400-812e-4eaa-aaf9-2b084c343978" providerId="ADAL" clId="{5FDA1009-AC4A-43D1-BAAC-1A1C29459B2A}" dt="2021-04-30T12:24:48.101" v="18544"/>
          <ac:spMkLst>
            <pc:docMk/>
            <pc:sldMk cId="712049885" sldId="321"/>
            <ac:spMk id="3" creationId="{DB6998A6-70A2-46D6-A0AC-4F09AE6AAF91}"/>
          </ac:spMkLst>
        </pc:spChg>
        <pc:spChg chg="add del mod">
          <ac:chgData name="Nele Noppe" userId="e0ecd400-812e-4eaa-aaf9-2b084c343978" providerId="ADAL" clId="{5FDA1009-AC4A-43D1-BAAC-1A1C29459B2A}" dt="2021-04-30T12:26:38.748" v="18673" actId="478"/>
          <ac:spMkLst>
            <pc:docMk/>
            <pc:sldMk cId="712049885" sldId="321"/>
            <ac:spMk id="10" creationId="{F43BE0B5-B122-4576-91BC-09E060C2D39D}"/>
          </ac:spMkLst>
        </pc:spChg>
        <pc:spChg chg="add mod">
          <ac:chgData name="Nele Noppe" userId="e0ecd400-812e-4eaa-aaf9-2b084c343978" providerId="ADAL" clId="{5FDA1009-AC4A-43D1-BAAC-1A1C29459B2A}" dt="2021-04-30T12:28:44.701" v="18839" actId="14100"/>
          <ac:spMkLst>
            <pc:docMk/>
            <pc:sldMk cId="712049885" sldId="321"/>
            <ac:spMk id="11" creationId="{0E550625-7271-4B5D-9F52-095F27A56FBD}"/>
          </ac:spMkLst>
        </pc:spChg>
        <pc:picChg chg="add del">
          <ac:chgData name="Nele Noppe" userId="e0ecd400-812e-4eaa-aaf9-2b084c343978" providerId="ADAL" clId="{5FDA1009-AC4A-43D1-BAAC-1A1C29459B2A}" dt="2021-04-30T12:17:08.928" v="18432" actId="478"/>
          <ac:picMkLst>
            <pc:docMk/>
            <pc:sldMk cId="712049885" sldId="321"/>
            <ac:picMk id="4" creationId="{495789F3-3B16-48DB-B207-72053CBDCFEB}"/>
          </ac:picMkLst>
        </pc:picChg>
        <pc:picChg chg="add del mod">
          <ac:chgData name="Nele Noppe" userId="e0ecd400-812e-4eaa-aaf9-2b084c343978" providerId="ADAL" clId="{5FDA1009-AC4A-43D1-BAAC-1A1C29459B2A}" dt="2021-04-30T12:21:25.315" v="18435" actId="478"/>
          <ac:picMkLst>
            <pc:docMk/>
            <pc:sldMk cId="712049885" sldId="321"/>
            <ac:picMk id="5" creationId="{ADABA0B0-64CF-4020-B0C9-3B58AAD35FDB}"/>
          </ac:picMkLst>
        </pc:picChg>
        <pc:picChg chg="add del mod">
          <ac:chgData name="Nele Noppe" userId="e0ecd400-812e-4eaa-aaf9-2b084c343978" providerId="ADAL" clId="{5FDA1009-AC4A-43D1-BAAC-1A1C29459B2A}" dt="2021-04-30T12:22:51.899" v="18445" actId="478"/>
          <ac:picMkLst>
            <pc:docMk/>
            <pc:sldMk cId="712049885" sldId="321"/>
            <ac:picMk id="6" creationId="{2A120B89-DA33-4EAF-8178-B6A339AFAF94}"/>
          </ac:picMkLst>
        </pc:picChg>
        <pc:picChg chg="add del mod">
          <ac:chgData name="Nele Noppe" userId="e0ecd400-812e-4eaa-aaf9-2b084c343978" providerId="ADAL" clId="{5FDA1009-AC4A-43D1-BAAC-1A1C29459B2A}" dt="2021-04-30T12:23:04.110" v="18448" actId="478"/>
          <ac:picMkLst>
            <pc:docMk/>
            <pc:sldMk cId="712049885" sldId="321"/>
            <ac:picMk id="7" creationId="{0C2E66ED-9564-43FF-98FA-DAAD087D157D}"/>
          </ac:picMkLst>
        </pc:picChg>
        <pc:picChg chg="add del mod">
          <ac:chgData name="Nele Noppe" userId="e0ecd400-812e-4eaa-aaf9-2b084c343978" providerId="ADAL" clId="{5FDA1009-AC4A-43D1-BAAC-1A1C29459B2A}" dt="2021-04-30T12:24:28.869" v="18543" actId="478"/>
          <ac:picMkLst>
            <pc:docMk/>
            <pc:sldMk cId="712049885" sldId="321"/>
            <ac:picMk id="8" creationId="{47809B13-6CAD-4835-A5A0-859DE3AECCEC}"/>
          </ac:picMkLst>
        </pc:picChg>
        <pc:picChg chg="add mod">
          <ac:chgData name="Nele Noppe" userId="e0ecd400-812e-4eaa-aaf9-2b084c343978" providerId="ADAL" clId="{5FDA1009-AC4A-43D1-BAAC-1A1C29459B2A}" dt="2021-04-30T12:29:00.645" v="18840" actId="1076"/>
          <ac:picMkLst>
            <pc:docMk/>
            <pc:sldMk cId="712049885" sldId="321"/>
            <ac:picMk id="9" creationId="{4256BCA6-5AFA-49F8-ABE0-AC68C96D35AF}"/>
          </ac:picMkLst>
        </pc:picChg>
      </pc:sldChg>
      <pc:sldChg chg="addSp modSp add ord">
        <pc:chgData name="Nele Noppe" userId="e0ecd400-812e-4eaa-aaf9-2b084c343978" providerId="ADAL" clId="{5FDA1009-AC4A-43D1-BAAC-1A1C29459B2A}" dt="2021-04-30T12:31:00.265" v="18933" actId="1076"/>
        <pc:sldMkLst>
          <pc:docMk/>
          <pc:sldMk cId="2933148250" sldId="322"/>
        </pc:sldMkLst>
        <pc:spChg chg="mod">
          <ac:chgData name="Nele Noppe" userId="e0ecd400-812e-4eaa-aaf9-2b084c343978" providerId="ADAL" clId="{5FDA1009-AC4A-43D1-BAAC-1A1C29459B2A}" dt="2021-04-30T12:29:56.758" v="18878" actId="20577"/>
          <ac:spMkLst>
            <pc:docMk/>
            <pc:sldMk cId="2933148250" sldId="322"/>
            <ac:spMk id="2" creationId="{9C9BB974-59CE-4152-B2D7-8153710B89B0}"/>
          </ac:spMkLst>
        </pc:spChg>
        <pc:spChg chg="mod">
          <ac:chgData name="Nele Noppe" userId="e0ecd400-812e-4eaa-aaf9-2b084c343978" providerId="ADAL" clId="{5FDA1009-AC4A-43D1-BAAC-1A1C29459B2A}" dt="2021-04-30T12:30:40.739" v="18930" actId="14100"/>
          <ac:spMkLst>
            <pc:docMk/>
            <pc:sldMk cId="2933148250" sldId="322"/>
            <ac:spMk id="3" creationId="{264BEE2C-0C6F-402A-9037-A86EF14E28D0}"/>
          </ac:spMkLst>
        </pc:spChg>
        <pc:spChg chg="add mod">
          <ac:chgData name="Nele Noppe" userId="e0ecd400-812e-4eaa-aaf9-2b084c343978" providerId="ADAL" clId="{5FDA1009-AC4A-43D1-BAAC-1A1C29459B2A}" dt="2021-04-30T12:31:00.265" v="18933" actId="1076"/>
          <ac:spMkLst>
            <pc:docMk/>
            <pc:sldMk cId="2933148250" sldId="322"/>
            <ac:spMk id="5" creationId="{90015BE4-F7E7-43B5-A5CA-F29C4E54E6BD}"/>
          </ac:spMkLst>
        </pc:spChg>
        <pc:picChg chg="add mod">
          <ac:chgData name="Nele Noppe" userId="e0ecd400-812e-4eaa-aaf9-2b084c343978" providerId="ADAL" clId="{5FDA1009-AC4A-43D1-BAAC-1A1C29459B2A}" dt="2021-04-30T12:16:34.490" v="18431" actId="1076"/>
          <ac:picMkLst>
            <pc:docMk/>
            <pc:sldMk cId="2933148250" sldId="322"/>
            <ac:picMk id="4" creationId="{50AD8A68-87D3-4794-AAB2-364193AFF040}"/>
          </ac:picMkLst>
        </pc:picChg>
      </pc:sldChg>
      <pc:sldChg chg="addSp delSp modSp add modAnim">
        <pc:chgData name="Nele Noppe" userId="e0ecd400-812e-4eaa-aaf9-2b084c343978" providerId="ADAL" clId="{5FDA1009-AC4A-43D1-BAAC-1A1C29459B2A}" dt="2021-05-04T09:49:51.403" v="25846"/>
        <pc:sldMkLst>
          <pc:docMk/>
          <pc:sldMk cId="3646975268" sldId="323"/>
        </pc:sldMkLst>
        <pc:spChg chg="del">
          <ac:chgData name="Nele Noppe" userId="e0ecd400-812e-4eaa-aaf9-2b084c343978" providerId="ADAL" clId="{5FDA1009-AC4A-43D1-BAAC-1A1C29459B2A}" dt="2021-04-30T13:30:04.813" v="19537" actId="478"/>
          <ac:spMkLst>
            <pc:docMk/>
            <pc:sldMk cId="3646975268" sldId="323"/>
            <ac:spMk id="3" creationId="{71D054E5-F19C-49F9-8751-54963D2DE66B}"/>
          </ac:spMkLst>
        </pc:spChg>
        <pc:picChg chg="add mod">
          <ac:chgData name="Nele Noppe" userId="e0ecd400-812e-4eaa-aaf9-2b084c343978" providerId="ADAL" clId="{5FDA1009-AC4A-43D1-BAAC-1A1C29459B2A}" dt="2021-04-30T13:36:13.667" v="19553" actId="1076"/>
          <ac:picMkLst>
            <pc:docMk/>
            <pc:sldMk cId="3646975268" sldId="323"/>
            <ac:picMk id="4" creationId="{EB511A52-A760-49CF-BF87-23121806B567}"/>
          </ac:picMkLst>
        </pc:picChg>
        <pc:picChg chg="add mod">
          <ac:chgData name="Nele Noppe" userId="e0ecd400-812e-4eaa-aaf9-2b084c343978" providerId="ADAL" clId="{5FDA1009-AC4A-43D1-BAAC-1A1C29459B2A}" dt="2021-04-30T13:30:12.063" v="19538" actId="1076"/>
          <ac:picMkLst>
            <pc:docMk/>
            <pc:sldMk cId="3646975268" sldId="323"/>
            <ac:picMk id="5" creationId="{EBD391E8-B8B5-431A-B199-966BD8716FD3}"/>
          </ac:picMkLst>
        </pc:picChg>
        <pc:picChg chg="add del mod">
          <ac:chgData name="Nele Noppe" userId="e0ecd400-812e-4eaa-aaf9-2b084c343978" providerId="ADAL" clId="{5FDA1009-AC4A-43D1-BAAC-1A1C29459B2A}" dt="2021-04-30T13:34:01.614" v="19545" actId="478"/>
          <ac:picMkLst>
            <pc:docMk/>
            <pc:sldMk cId="3646975268" sldId="323"/>
            <ac:picMk id="6" creationId="{EB918A6D-AFB4-4535-A1C9-CBB5B0C04257}"/>
          </ac:picMkLst>
        </pc:picChg>
        <pc:picChg chg="add mod">
          <ac:chgData name="Nele Noppe" userId="e0ecd400-812e-4eaa-aaf9-2b084c343978" providerId="ADAL" clId="{5FDA1009-AC4A-43D1-BAAC-1A1C29459B2A}" dt="2021-04-30T13:36:17.099" v="19554" actId="1076"/>
          <ac:picMkLst>
            <pc:docMk/>
            <pc:sldMk cId="3646975268" sldId="323"/>
            <ac:picMk id="7" creationId="{84555765-C756-4625-96D6-21CA28740D14}"/>
          </ac:picMkLst>
        </pc:picChg>
        <pc:picChg chg="add mod">
          <ac:chgData name="Nele Noppe" userId="e0ecd400-812e-4eaa-aaf9-2b084c343978" providerId="ADAL" clId="{5FDA1009-AC4A-43D1-BAAC-1A1C29459B2A}" dt="2021-04-30T13:35:44.102" v="19551" actId="1076"/>
          <ac:picMkLst>
            <pc:docMk/>
            <pc:sldMk cId="3646975268" sldId="323"/>
            <ac:picMk id="8" creationId="{25A383A2-644D-4DD9-8A7E-40E1C4C5319C}"/>
          </ac:picMkLst>
        </pc:picChg>
      </pc:sldChg>
      <pc:sldChg chg="modSp add">
        <pc:chgData name="Nele Noppe" userId="e0ecd400-812e-4eaa-aaf9-2b084c343978" providerId="ADAL" clId="{5FDA1009-AC4A-43D1-BAAC-1A1C29459B2A}" dt="2021-05-04T08:16:49.548" v="22280" actId="20577"/>
        <pc:sldMkLst>
          <pc:docMk/>
          <pc:sldMk cId="1910497237" sldId="324"/>
        </pc:sldMkLst>
        <pc:spChg chg="mod">
          <ac:chgData name="Nele Noppe" userId="e0ecd400-812e-4eaa-aaf9-2b084c343978" providerId="ADAL" clId="{5FDA1009-AC4A-43D1-BAAC-1A1C29459B2A}" dt="2021-04-30T14:26:32.513" v="19883" actId="20577"/>
          <ac:spMkLst>
            <pc:docMk/>
            <pc:sldMk cId="1910497237" sldId="324"/>
            <ac:spMk id="2" creationId="{9EB5CEC1-FB53-419D-86EE-DBD55442EC44}"/>
          </ac:spMkLst>
        </pc:spChg>
        <pc:spChg chg="mod">
          <ac:chgData name="Nele Noppe" userId="e0ecd400-812e-4eaa-aaf9-2b084c343978" providerId="ADAL" clId="{5FDA1009-AC4A-43D1-BAAC-1A1C29459B2A}" dt="2021-05-04T08:16:49.548" v="22280" actId="20577"/>
          <ac:spMkLst>
            <pc:docMk/>
            <pc:sldMk cId="1910497237" sldId="324"/>
            <ac:spMk id="3" creationId="{68D24920-422D-49A8-BE21-B8FC63A4C192}"/>
          </ac:spMkLst>
        </pc:spChg>
      </pc:sldChg>
      <pc:sldChg chg="addSp delSp modSp add modAnim">
        <pc:chgData name="Nele Noppe" userId="e0ecd400-812e-4eaa-aaf9-2b084c343978" providerId="ADAL" clId="{5FDA1009-AC4A-43D1-BAAC-1A1C29459B2A}" dt="2021-05-04T09:50:31.350" v="25847"/>
        <pc:sldMkLst>
          <pc:docMk/>
          <pc:sldMk cId="2981938399" sldId="325"/>
        </pc:sldMkLst>
        <pc:spChg chg="mod">
          <ac:chgData name="Nele Noppe" userId="e0ecd400-812e-4eaa-aaf9-2b084c343978" providerId="ADAL" clId="{5FDA1009-AC4A-43D1-BAAC-1A1C29459B2A}" dt="2021-04-30T14:34:15.655" v="20314" actId="20577"/>
          <ac:spMkLst>
            <pc:docMk/>
            <pc:sldMk cId="2981938399" sldId="325"/>
            <ac:spMk id="2" creationId="{FEEDD327-C3E0-4F7B-8277-E949FFEA8C38}"/>
          </ac:spMkLst>
        </pc:spChg>
        <pc:spChg chg="del">
          <ac:chgData name="Nele Noppe" userId="e0ecd400-812e-4eaa-aaf9-2b084c343978" providerId="ADAL" clId="{5FDA1009-AC4A-43D1-BAAC-1A1C29459B2A}" dt="2021-04-30T14:34:17.844" v="20315"/>
          <ac:spMkLst>
            <pc:docMk/>
            <pc:sldMk cId="2981938399" sldId="325"/>
            <ac:spMk id="3" creationId="{9A37892E-0D15-4643-8BE3-3816BA170044}"/>
          </ac:spMkLst>
        </pc:spChg>
        <pc:picChg chg="add mod">
          <ac:chgData name="Nele Noppe" userId="e0ecd400-812e-4eaa-aaf9-2b084c343978" providerId="ADAL" clId="{5FDA1009-AC4A-43D1-BAAC-1A1C29459B2A}" dt="2021-04-30T14:34:20.081" v="20316" actId="1076"/>
          <ac:picMkLst>
            <pc:docMk/>
            <pc:sldMk cId="2981938399" sldId="325"/>
            <ac:picMk id="4" creationId="{372D16D3-01A4-470A-8BFB-4768E8381C2A}"/>
          </ac:picMkLst>
        </pc:picChg>
        <pc:picChg chg="add mod">
          <ac:chgData name="Nele Noppe" userId="e0ecd400-812e-4eaa-aaf9-2b084c343978" providerId="ADAL" clId="{5FDA1009-AC4A-43D1-BAAC-1A1C29459B2A}" dt="2021-04-30T14:35:14.089" v="20318" actId="1076"/>
          <ac:picMkLst>
            <pc:docMk/>
            <pc:sldMk cId="2981938399" sldId="325"/>
            <ac:picMk id="5" creationId="{0B587133-74DC-42D0-BB93-ED0FACDA4FAB}"/>
          </ac:picMkLst>
        </pc:picChg>
      </pc:sldChg>
      <pc:sldChg chg="addSp delSp modSp add ord">
        <pc:chgData name="Nele Noppe" userId="e0ecd400-812e-4eaa-aaf9-2b084c343978" providerId="ADAL" clId="{5FDA1009-AC4A-43D1-BAAC-1A1C29459B2A}" dt="2021-05-04T09:54:26.226" v="26075" actId="20577"/>
        <pc:sldMkLst>
          <pc:docMk/>
          <pc:sldMk cId="3364702447" sldId="326"/>
        </pc:sldMkLst>
        <pc:spChg chg="mod">
          <ac:chgData name="Nele Noppe" userId="e0ecd400-812e-4eaa-aaf9-2b084c343978" providerId="ADAL" clId="{5FDA1009-AC4A-43D1-BAAC-1A1C29459B2A}" dt="2021-05-04T09:54:26.226" v="26075" actId="20577"/>
          <ac:spMkLst>
            <pc:docMk/>
            <pc:sldMk cId="3364702447" sldId="326"/>
            <ac:spMk id="2" creationId="{1C3931A2-B508-4A3D-99BE-7B74F190BA6F}"/>
          </ac:spMkLst>
        </pc:spChg>
        <pc:spChg chg="mod">
          <ac:chgData name="Nele Noppe" userId="e0ecd400-812e-4eaa-aaf9-2b084c343978" providerId="ADAL" clId="{5FDA1009-AC4A-43D1-BAAC-1A1C29459B2A}" dt="2021-05-04T09:53:20.101" v="26015" actId="27636"/>
          <ac:spMkLst>
            <pc:docMk/>
            <pc:sldMk cId="3364702447" sldId="326"/>
            <ac:spMk id="3" creationId="{2DFD78E3-8C0C-4468-9F2F-FDB58440273D}"/>
          </ac:spMkLst>
        </pc:spChg>
        <pc:picChg chg="del">
          <ac:chgData name="Nele Noppe" userId="e0ecd400-812e-4eaa-aaf9-2b084c343978" providerId="ADAL" clId="{5FDA1009-AC4A-43D1-BAAC-1A1C29459B2A}" dt="2021-05-04T07:38:28.464" v="20664" actId="478"/>
          <ac:picMkLst>
            <pc:docMk/>
            <pc:sldMk cId="3364702447" sldId="326"/>
            <ac:picMk id="4" creationId="{FC801AB8-4073-40E7-A391-8881D4DF1A03}"/>
          </ac:picMkLst>
        </pc:picChg>
        <pc:picChg chg="add mod">
          <ac:chgData name="Nele Noppe" userId="e0ecd400-812e-4eaa-aaf9-2b084c343978" providerId="ADAL" clId="{5FDA1009-AC4A-43D1-BAAC-1A1C29459B2A}" dt="2021-05-04T09:53:22.930" v="26017" actId="1076"/>
          <ac:picMkLst>
            <pc:docMk/>
            <pc:sldMk cId="3364702447" sldId="326"/>
            <ac:picMk id="5" creationId="{EB6220AF-E2AC-48D2-92E6-7EAA1BE633AD}"/>
          </ac:picMkLst>
        </pc:picChg>
      </pc:sldChg>
      <pc:sldChg chg="addSp delSp modSp add">
        <pc:chgData name="Nele Noppe" userId="e0ecd400-812e-4eaa-aaf9-2b084c343978" providerId="ADAL" clId="{5FDA1009-AC4A-43D1-BAAC-1A1C29459B2A}" dt="2021-05-04T08:10:52.040" v="21984" actId="1076"/>
        <pc:sldMkLst>
          <pc:docMk/>
          <pc:sldMk cId="2901235934" sldId="327"/>
        </pc:sldMkLst>
        <pc:spChg chg="mod">
          <ac:chgData name="Nele Noppe" userId="e0ecd400-812e-4eaa-aaf9-2b084c343978" providerId="ADAL" clId="{5FDA1009-AC4A-43D1-BAAC-1A1C29459B2A}" dt="2021-05-04T08:09:54.873" v="21979" actId="20577"/>
          <ac:spMkLst>
            <pc:docMk/>
            <pc:sldMk cId="2901235934" sldId="327"/>
            <ac:spMk id="2" creationId="{536525BE-A719-4E5C-A68E-682541EDF2AB}"/>
          </ac:spMkLst>
        </pc:spChg>
        <pc:picChg chg="add del mod">
          <ac:chgData name="Nele Noppe" userId="e0ecd400-812e-4eaa-aaf9-2b084c343978" providerId="ADAL" clId="{5FDA1009-AC4A-43D1-BAAC-1A1C29459B2A}" dt="2021-05-04T08:08:30.691" v="21872"/>
          <ac:picMkLst>
            <pc:docMk/>
            <pc:sldMk cId="2901235934" sldId="327"/>
            <ac:picMk id="4" creationId="{30187A82-3DC6-4BEB-B324-1502A76996B3}"/>
          </ac:picMkLst>
        </pc:picChg>
        <pc:picChg chg="add del mod">
          <ac:chgData name="Nele Noppe" userId="e0ecd400-812e-4eaa-aaf9-2b084c343978" providerId="ADAL" clId="{5FDA1009-AC4A-43D1-BAAC-1A1C29459B2A}" dt="2021-05-04T08:10:06.659" v="21981" actId="478"/>
          <ac:picMkLst>
            <pc:docMk/>
            <pc:sldMk cId="2901235934" sldId="327"/>
            <ac:picMk id="5" creationId="{CF8C95B2-7F3E-49AC-B314-8D72BE9BDFD8}"/>
          </ac:picMkLst>
        </pc:picChg>
        <pc:picChg chg="add mod">
          <ac:chgData name="Nele Noppe" userId="e0ecd400-812e-4eaa-aaf9-2b084c343978" providerId="ADAL" clId="{5FDA1009-AC4A-43D1-BAAC-1A1C29459B2A}" dt="2021-05-04T08:10:52.040" v="21984" actId="1076"/>
          <ac:picMkLst>
            <pc:docMk/>
            <pc:sldMk cId="2901235934" sldId="327"/>
            <ac:picMk id="6" creationId="{329A1C85-FFC9-4BCF-80A6-745F8A2443C4}"/>
          </ac:picMkLst>
        </pc:picChg>
      </pc:sldChg>
      <pc:sldChg chg="addSp modSp add">
        <pc:chgData name="Nele Noppe" userId="e0ecd400-812e-4eaa-aaf9-2b084c343978" providerId="ADAL" clId="{5FDA1009-AC4A-43D1-BAAC-1A1C29459B2A}" dt="2021-05-04T11:17:54.189" v="27991" actId="20577"/>
        <pc:sldMkLst>
          <pc:docMk/>
          <pc:sldMk cId="1100365123" sldId="328"/>
        </pc:sldMkLst>
        <pc:spChg chg="mod">
          <ac:chgData name="Nele Noppe" userId="e0ecd400-812e-4eaa-aaf9-2b084c343978" providerId="ADAL" clId="{5FDA1009-AC4A-43D1-BAAC-1A1C29459B2A}" dt="2021-05-04T11:17:54.189" v="27991" actId="20577"/>
          <ac:spMkLst>
            <pc:docMk/>
            <pc:sldMk cId="1100365123" sldId="328"/>
            <ac:spMk id="2" creationId="{C6B89C74-DF7A-49B2-8D86-89327ADB1737}"/>
          </ac:spMkLst>
        </pc:spChg>
        <pc:spChg chg="mod">
          <ac:chgData name="Nele Noppe" userId="e0ecd400-812e-4eaa-aaf9-2b084c343978" providerId="ADAL" clId="{5FDA1009-AC4A-43D1-BAAC-1A1C29459B2A}" dt="2021-05-04T10:13:55.280" v="26891" actId="20577"/>
          <ac:spMkLst>
            <pc:docMk/>
            <pc:sldMk cId="1100365123" sldId="328"/>
            <ac:spMk id="3" creationId="{5CBB3FCA-078A-4886-83D3-6940503F492F}"/>
          </ac:spMkLst>
        </pc:spChg>
        <pc:picChg chg="add mod">
          <ac:chgData name="Nele Noppe" userId="e0ecd400-812e-4eaa-aaf9-2b084c343978" providerId="ADAL" clId="{5FDA1009-AC4A-43D1-BAAC-1A1C29459B2A}" dt="2021-05-04T08:12:23.085" v="22107" actId="1076"/>
          <ac:picMkLst>
            <pc:docMk/>
            <pc:sldMk cId="1100365123" sldId="328"/>
            <ac:picMk id="4" creationId="{5C667A8B-522C-42BC-A9AD-547EF9BDD817}"/>
          </ac:picMkLst>
        </pc:picChg>
      </pc:sldChg>
      <pc:sldChg chg="addSp modSp add">
        <pc:chgData name="Nele Noppe" userId="e0ecd400-812e-4eaa-aaf9-2b084c343978" providerId="ADAL" clId="{5FDA1009-AC4A-43D1-BAAC-1A1C29459B2A}" dt="2021-05-04T08:23:37.374" v="22335" actId="20577"/>
        <pc:sldMkLst>
          <pc:docMk/>
          <pc:sldMk cId="4026688729" sldId="329"/>
        </pc:sldMkLst>
        <pc:spChg chg="mod">
          <ac:chgData name="Nele Noppe" userId="e0ecd400-812e-4eaa-aaf9-2b084c343978" providerId="ADAL" clId="{5FDA1009-AC4A-43D1-BAAC-1A1C29459B2A}" dt="2021-05-04T08:23:37.374" v="22335" actId="20577"/>
          <ac:spMkLst>
            <pc:docMk/>
            <pc:sldMk cId="4026688729" sldId="329"/>
            <ac:spMk id="2" creationId="{DAB47E32-2A88-4A7D-A80F-E90B84EB02B1}"/>
          </ac:spMkLst>
        </pc:spChg>
        <pc:picChg chg="add mod">
          <ac:chgData name="Nele Noppe" userId="e0ecd400-812e-4eaa-aaf9-2b084c343978" providerId="ADAL" clId="{5FDA1009-AC4A-43D1-BAAC-1A1C29459B2A}" dt="2021-05-04T08:23:25.294" v="22294" actId="1076"/>
          <ac:picMkLst>
            <pc:docMk/>
            <pc:sldMk cId="4026688729" sldId="329"/>
            <ac:picMk id="4" creationId="{22326515-065C-4A00-8ACA-B33BB599DA1F}"/>
          </ac:picMkLst>
        </pc:picChg>
      </pc:sldChg>
      <pc:sldChg chg="modSp add">
        <pc:chgData name="Nele Noppe" userId="e0ecd400-812e-4eaa-aaf9-2b084c343978" providerId="ADAL" clId="{5FDA1009-AC4A-43D1-BAAC-1A1C29459B2A}" dt="2021-05-04T11:14:56.769" v="27868" actId="20577"/>
        <pc:sldMkLst>
          <pc:docMk/>
          <pc:sldMk cId="933746295" sldId="330"/>
        </pc:sldMkLst>
        <pc:spChg chg="mod">
          <ac:chgData name="Nele Noppe" userId="e0ecd400-812e-4eaa-aaf9-2b084c343978" providerId="ADAL" clId="{5FDA1009-AC4A-43D1-BAAC-1A1C29459B2A}" dt="2021-05-04T08:26:56.926" v="22690" actId="20577"/>
          <ac:spMkLst>
            <pc:docMk/>
            <pc:sldMk cId="933746295" sldId="330"/>
            <ac:spMk id="2" creationId="{617C5F9E-1BEF-4A5C-9917-606DFB496A62}"/>
          </ac:spMkLst>
        </pc:spChg>
        <pc:spChg chg="mod">
          <ac:chgData name="Nele Noppe" userId="e0ecd400-812e-4eaa-aaf9-2b084c343978" providerId="ADAL" clId="{5FDA1009-AC4A-43D1-BAAC-1A1C29459B2A}" dt="2021-05-04T11:14:56.769" v="27868" actId="20577"/>
          <ac:spMkLst>
            <pc:docMk/>
            <pc:sldMk cId="933746295" sldId="330"/>
            <ac:spMk id="3" creationId="{0C1066B1-FEF3-4BD8-A4FD-4CEA4F78BFA3}"/>
          </ac:spMkLst>
        </pc:spChg>
      </pc:sldChg>
      <pc:sldChg chg="addSp delSp modSp add">
        <pc:chgData name="Nele Noppe" userId="e0ecd400-812e-4eaa-aaf9-2b084c343978" providerId="ADAL" clId="{5FDA1009-AC4A-43D1-BAAC-1A1C29459B2A}" dt="2021-05-04T11:36:29.868" v="28999" actId="20578"/>
        <pc:sldMkLst>
          <pc:docMk/>
          <pc:sldMk cId="2084416102" sldId="331"/>
        </pc:sldMkLst>
        <pc:spChg chg="mod">
          <ac:chgData name="Nele Noppe" userId="e0ecd400-812e-4eaa-aaf9-2b084c343978" providerId="ADAL" clId="{5FDA1009-AC4A-43D1-BAAC-1A1C29459B2A}" dt="2021-05-04T11:15:09.049" v="27869" actId="20577"/>
          <ac:spMkLst>
            <pc:docMk/>
            <pc:sldMk cId="2084416102" sldId="331"/>
            <ac:spMk id="2" creationId="{4679EA87-D7C6-40FD-B553-2DAC80AC6AC1}"/>
          </ac:spMkLst>
        </pc:spChg>
        <pc:spChg chg="mod">
          <ac:chgData name="Nele Noppe" userId="e0ecd400-812e-4eaa-aaf9-2b084c343978" providerId="ADAL" clId="{5FDA1009-AC4A-43D1-BAAC-1A1C29459B2A}" dt="2021-05-04T11:36:29.868" v="28999" actId="20578"/>
          <ac:spMkLst>
            <pc:docMk/>
            <pc:sldMk cId="2084416102" sldId="331"/>
            <ac:spMk id="3" creationId="{86FD2C8A-852E-4EA2-A009-2A8449656AD2}"/>
          </ac:spMkLst>
        </pc:spChg>
        <pc:spChg chg="add del mod">
          <ac:chgData name="Nele Noppe" userId="e0ecd400-812e-4eaa-aaf9-2b084c343978" providerId="ADAL" clId="{5FDA1009-AC4A-43D1-BAAC-1A1C29459B2A}" dt="2021-05-04T11:29:52.212" v="28570" actId="478"/>
          <ac:spMkLst>
            <pc:docMk/>
            <pc:sldMk cId="2084416102" sldId="331"/>
            <ac:spMk id="4" creationId="{31FD90B9-81F3-4D9E-B758-2B5A1D002542}"/>
          </ac:spMkLst>
        </pc:spChg>
      </pc:sldChg>
      <pc:sldChg chg="modSp add ord">
        <pc:chgData name="Nele Noppe" userId="e0ecd400-812e-4eaa-aaf9-2b084c343978" providerId="ADAL" clId="{5FDA1009-AC4A-43D1-BAAC-1A1C29459B2A}" dt="2021-05-04T09:01:06.204" v="24795" actId="14100"/>
        <pc:sldMkLst>
          <pc:docMk/>
          <pc:sldMk cId="367178679" sldId="332"/>
        </pc:sldMkLst>
        <pc:spChg chg="mod">
          <ac:chgData name="Nele Noppe" userId="e0ecd400-812e-4eaa-aaf9-2b084c343978" providerId="ADAL" clId="{5FDA1009-AC4A-43D1-BAAC-1A1C29459B2A}" dt="2021-05-04T08:49:47.496" v="24336" actId="20577"/>
          <ac:spMkLst>
            <pc:docMk/>
            <pc:sldMk cId="367178679" sldId="332"/>
            <ac:spMk id="2" creationId="{9238C0CB-5657-4BF4-84E5-3BD365B6DA38}"/>
          </ac:spMkLst>
        </pc:spChg>
        <pc:spChg chg="mod">
          <ac:chgData name="Nele Noppe" userId="e0ecd400-812e-4eaa-aaf9-2b084c343978" providerId="ADAL" clId="{5FDA1009-AC4A-43D1-BAAC-1A1C29459B2A}" dt="2021-05-04T09:01:06.204" v="24795" actId="14100"/>
          <ac:spMkLst>
            <pc:docMk/>
            <pc:sldMk cId="367178679" sldId="332"/>
            <ac:spMk id="3" creationId="{2223155B-C4DF-4EE4-B225-FEAEFA10C59D}"/>
          </ac:spMkLst>
        </pc:spChg>
      </pc:sldChg>
      <pc:sldChg chg="addSp modSp add ord">
        <pc:chgData name="Nele Noppe" userId="e0ecd400-812e-4eaa-aaf9-2b084c343978" providerId="ADAL" clId="{5FDA1009-AC4A-43D1-BAAC-1A1C29459B2A}" dt="2021-05-04T10:14:30.520" v="26908"/>
        <pc:sldMkLst>
          <pc:docMk/>
          <pc:sldMk cId="4255024735" sldId="333"/>
        </pc:sldMkLst>
        <pc:spChg chg="mod">
          <ac:chgData name="Nele Noppe" userId="e0ecd400-812e-4eaa-aaf9-2b084c343978" providerId="ADAL" clId="{5FDA1009-AC4A-43D1-BAAC-1A1C29459B2A}" dt="2021-05-04T10:14:13.030" v="26907" actId="20577"/>
          <ac:spMkLst>
            <pc:docMk/>
            <pc:sldMk cId="4255024735" sldId="333"/>
            <ac:spMk id="2" creationId="{3FD67FC0-99E0-4A85-8D04-41AE05527245}"/>
          </ac:spMkLst>
        </pc:spChg>
        <pc:spChg chg="mod">
          <ac:chgData name="Nele Noppe" userId="e0ecd400-812e-4eaa-aaf9-2b084c343978" providerId="ADAL" clId="{5FDA1009-AC4A-43D1-BAAC-1A1C29459B2A}" dt="2021-05-04T09:40:36.868" v="25683" actId="20577"/>
          <ac:spMkLst>
            <pc:docMk/>
            <pc:sldMk cId="4255024735" sldId="333"/>
            <ac:spMk id="3" creationId="{EF551D5B-61E8-4699-A8B8-E63ECC155568}"/>
          </ac:spMkLst>
        </pc:spChg>
        <pc:picChg chg="add mod">
          <ac:chgData name="Nele Noppe" userId="e0ecd400-812e-4eaa-aaf9-2b084c343978" providerId="ADAL" clId="{5FDA1009-AC4A-43D1-BAAC-1A1C29459B2A}" dt="2021-05-04T09:40:43.527" v="25684" actId="1076"/>
          <ac:picMkLst>
            <pc:docMk/>
            <pc:sldMk cId="4255024735" sldId="333"/>
            <ac:picMk id="4" creationId="{67F9C6F8-5546-45D6-9A89-E9BE1213DA77}"/>
          </ac:picMkLst>
        </pc:picChg>
      </pc:sldChg>
      <pc:sldChg chg="addSp modSp add ord">
        <pc:chgData name="Nele Noppe" userId="e0ecd400-812e-4eaa-aaf9-2b084c343978" providerId="ADAL" clId="{5FDA1009-AC4A-43D1-BAAC-1A1C29459B2A}" dt="2021-05-04T11:50:53.335" v="29617" actId="20577"/>
        <pc:sldMkLst>
          <pc:docMk/>
          <pc:sldMk cId="1332542823" sldId="334"/>
        </pc:sldMkLst>
        <pc:spChg chg="mod">
          <ac:chgData name="Nele Noppe" userId="e0ecd400-812e-4eaa-aaf9-2b084c343978" providerId="ADAL" clId="{5FDA1009-AC4A-43D1-BAAC-1A1C29459B2A}" dt="2021-05-04T11:45:45.048" v="29448" actId="20577"/>
          <ac:spMkLst>
            <pc:docMk/>
            <pc:sldMk cId="1332542823" sldId="334"/>
            <ac:spMk id="2" creationId="{4D0A78F8-1C4F-4B52-9A1F-27781D1F2AE9}"/>
          </ac:spMkLst>
        </pc:spChg>
        <pc:spChg chg="mod">
          <ac:chgData name="Nele Noppe" userId="e0ecd400-812e-4eaa-aaf9-2b084c343978" providerId="ADAL" clId="{5FDA1009-AC4A-43D1-BAAC-1A1C29459B2A}" dt="2021-05-04T11:50:53.335" v="29617" actId="20577"/>
          <ac:spMkLst>
            <pc:docMk/>
            <pc:sldMk cId="1332542823" sldId="334"/>
            <ac:spMk id="3" creationId="{7739704E-74A4-410B-8309-18D46A2F54FD}"/>
          </ac:spMkLst>
        </pc:spChg>
        <pc:picChg chg="add mod">
          <ac:chgData name="Nele Noppe" userId="e0ecd400-812e-4eaa-aaf9-2b084c343978" providerId="ADAL" clId="{5FDA1009-AC4A-43D1-BAAC-1A1C29459B2A}" dt="2021-05-04T10:02:52.203" v="26316" actId="1076"/>
          <ac:picMkLst>
            <pc:docMk/>
            <pc:sldMk cId="1332542823" sldId="334"/>
            <ac:picMk id="4" creationId="{09A51CEB-4653-4115-B6D7-68CAEF4A0BA6}"/>
          </ac:picMkLst>
        </pc:picChg>
      </pc:sldChg>
      <pc:sldChg chg="addSp modSp add ord">
        <pc:chgData name="Nele Noppe" userId="e0ecd400-812e-4eaa-aaf9-2b084c343978" providerId="ADAL" clId="{5FDA1009-AC4A-43D1-BAAC-1A1C29459B2A}" dt="2021-05-04T11:26:17.116" v="28488" actId="1076"/>
        <pc:sldMkLst>
          <pc:docMk/>
          <pc:sldMk cId="711461854" sldId="335"/>
        </pc:sldMkLst>
        <pc:spChg chg="mod">
          <ac:chgData name="Nele Noppe" userId="e0ecd400-812e-4eaa-aaf9-2b084c343978" providerId="ADAL" clId="{5FDA1009-AC4A-43D1-BAAC-1A1C29459B2A}" dt="2021-05-04T11:20:01.330" v="28316" actId="20577"/>
          <ac:spMkLst>
            <pc:docMk/>
            <pc:sldMk cId="711461854" sldId="335"/>
            <ac:spMk id="2" creationId="{7F11DD35-EBB5-4C48-97C5-CF55A36466B4}"/>
          </ac:spMkLst>
        </pc:spChg>
        <pc:spChg chg="mod">
          <ac:chgData name="Nele Noppe" userId="e0ecd400-812e-4eaa-aaf9-2b084c343978" providerId="ADAL" clId="{5FDA1009-AC4A-43D1-BAAC-1A1C29459B2A}" dt="2021-05-04T11:26:15.389" v="28487" actId="27636"/>
          <ac:spMkLst>
            <pc:docMk/>
            <pc:sldMk cId="711461854" sldId="335"/>
            <ac:spMk id="3" creationId="{1668AF4A-FC0C-4367-91F1-7FB05D8468A2}"/>
          </ac:spMkLst>
        </pc:spChg>
        <pc:picChg chg="add mod">
          <ac:chgData name="Nele Noppe" userId="e0ecd400-812e-4eaa-aaf9-2b084c343978" providerId="ADAL" clId="{5FDA1009-AC4A-43D1-BAAC-1A1C29459B2A}" dt="2021-05-04T11:26:17.116" v="28488" actId="1076"/>
          <ac:picMkLst>
            <pc:docMk/>
            <pc:sldMk cId="711461854" sldId="335"/>
            <ac:picMk id="4" creationId="{071D8DE9-D0BD-4639-A02A-2B575C2BD9A8}"/>
          </ac:picMkLst>
        </pc:picChg>
      </pc:sldChg>
      <pc:sldChg chg="addSp modSp add">
        <pc:chgData name="Nele Noppe" userId="e0ecd400-812e-4eaa-aaf9-2b084c343978" providerId="ADAL" clId="{5FDA1009-AC4A-43D1-BAAC-1A1C29459B2A}" dt="2021-05-04T11:59:41.671" v="29964" actId="20577"/>
        <pc:sldMkLst>
          <pc:docMk/>
          <pc:sldMk cId="1538007587" sldId="336"/>
        </pc:sldMkLst>
        <pc:spChg chg="mod">
          <ac:chgData name="Nele Noppe" userId="e0ecd400-812e-4eaa-aaf9-2b084c343978" providerId="ADAL" clId="{5FDA1009-AC4A-43D1-BAAC-1A1C29459B2A}" dt="2021-05-04T11:57:30.632" v="29921" actId="1076"/>
          <ac:spMkLst>
            <pc:docMk/>
            <pc:sldMk cId="1538007587" sldId="336"/>
            <ac:spMk id="2" creationId="{A4154827-514B-402D-B70E-63AD17117CFF}"/>
          </ac:spMkLst>
        </pc:spChg>
        <pc:spChg chg="mod">
          <ac:chgData name="Nele Noppe" userId="e0ecd400-812e-4eaa-aaf9-2b084c343978" providerId="ADAL" clId="{5FDA1009-AC4A-43D1-BAAC-1A1C29459B2A}" dt="2021-05-04T11:59:41.671" v="29964" actId="20577"/>
          <ac:spMkLst>
            <pc:docMk/>
            <pc:sldMk cId="1538007587" sldId="336"/>
            <ac:spMk id="3" creationId="{D9179E37-9C5C-45F9-8907-428433839457}"/>
          </ac:spMkLst>
        </pc:spChg>
        <pc:picChg chg="add mod">
          <ac:chgData name="Nele Noppe" userId="e0ecd400-812e-4eaa-aaf9-2b084c343978" providerId="ADAL" clId="{5FDA1009-AC4A-43D1-BAAC-1A1C29459B2A}" dt="2021-05-04T11:57:41.863" v="29925" actId="1076"/>
          <ac:picMkLst>
            <pc:docMk/>
            <pc:sldMk cId="1538007587" sldId="336"/>
            <ac:picMk id="2050" creationId="{E825D460-2136-44AB-863E-FC741403D861}"/>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1F3A7E-66D8-4700-B1A6-8FF7981A9BBE}" type="datetimeFigureOut">
              <a:rPr lang="nl-BE" smtClean="0"/>
              <a:t>4/06/2021</a:t>
            </a:fld>
            <a:endParaRPr lang="nl-B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B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BD26ED-CC8B-4D95-840E-434B02C3A995}" type="slidenum">
              <a:rPr lang="nl-BE" smtClean="0"/>
              <a:t>‹#›</a:t>
            </a:fld>
            <a:endParaRPr lang="nl-BE"/>
          </a:p>
        </p:txBody>
      </p:sp>
    </p:spTree>
    <p:extLst>
      <p:ext uri="{BB962C8B-B14F-4D97-AF65-F5344CB8AC3E}">
        <p14:creationId xmlns:p14="http://schemas.microsoft.com/office/powerpoint/2010/main" val="20454678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2EBD26ED-CC8B-4D95-840E-434B02C3A995}" type="slidenum">
              <a:rPr lang="nl-BE" smtClean="0"/>
              <a:t>4</a:t>
            </a:fld>
            <a:endParaRPr lang="nl-BE"/>
          </a:p>
        </p:txBody>
      </p:sp>
    </p:spTree>
    <p:extLst>
      <p:ext uri="{BB962C8B-B14F-4D97-AF65-F5344CB8AC3E}">
        <p14:creationId xmlns:p14="http://schemas.microsoft.com/office/powerpoint/2010/main" val="36938662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2EBD26ED-CC8B-4D95-840E-434B02C3A995}" type="slidenum">
              <a:rPr lang="nl-BE" smtClean="0"/>
              <a:t>11</a:t>
            </a:fld>
            <a:endParaRPr lang="nl-BE"/>
          </a:p>
        </p:txBody>
      </p:sp>
    </p:spTree>
    <p:extLst>
      <p:ext uri="{BB962C8B-B14F-4D97-AF65-F5344CB8AC3E}">
        <p14:creationId xmlns:p14="http://schemas.microsoft.com/office/powerpoint/2010/main" val="25485692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2EBD26ED-CC8B-4D95-840E-434B02C3A995}" type="slidenum">
              <a:rPr lang="nl-BE" smtClean="0"/>
              <a:t>17</a:t>
            </a:fld>
            <a:endParaRPr lang="nl-BE"/>
          </a:p>
        </p:txBody>
      </p:sp>
    </p:spTree>
    <p:extLst>
      <p:ext uri="{BB962C8B-B14F-4D97-AF65-F5344CB8AC3E}">
        <p14:creationId xmlns:p14="http://schemas.microsoft.com/office/powerpoint/2010/main" val="33787169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https://anystyle.io/</a:t>
            </a:r>
          </a:p>
        </p:txBody>
      </p:sp>
      <p:sp>
        <p:nvSpPr>
          <p:cNvPr id="4" name="Slide Number Placeholder 3"/>
          <p:cNvSpPr>
            <a:spLocks noGrp="1"/>
          </p:cNvSpPr>
          <p:nvPr>
            <p:ph type="sldNum" sz="quarter" idx="5"/>
          </p:nvPr>
        </p:nvSpPr>
        <p:spPr/>
        <p:txBody>
          <a:bodyPr/>
          <a:lstStyle/>
          <a:p>
            <a:fld id="{2EBD26ED-CC8B-4D95-840E-434B02C3A995}" type="slidenum">
              <a:rPr lang="nl-BE" smtClean="0"/>
              <a:t>19</a:t>
            </a:fld>
            <a:endParaRPr lang="nl-BE"/>
          </a:p>
        </p:txBody>
      </p:sp>
    </p:spTree>
    <p:extLst>
      <p:ext uri="{BB962C8B-B14F-4D97-AF65-F5344CB8AC3E}">
        <p14:creationId xmlns:p14="http://schemas.microsoft.com/office/powerpoint/2010/main" val="1429291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2EBD26ED-CC8B-4D95-840E-434B02C3A995}" type="slidenum">
              <a:rPr lang="nl-BE" smtClean="0"/>
              <a:t>27</a:t>
            </a:fld>
            <a:endParaRPr lang="nl-BE"/>
          </a:p>
        </p:txBody>
      </p:sp>
    </p:spTree>
    <p:extLst>
      <p:ext uri="{BB962C8B-B14F-4D97-AF65-F5344CB8AC3E}">
        <p14:creationId xmlns:p14="http://schemas.microsoft.com/office/powerpoint/2010/main" val="797642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2EBD26ED-CC8B-4D95-840E-434B02C3A995}" type="slidenum">
              <a:rPr lang="nl-BE" smtClean="0"/>
              <a:t>29</a:t>
            </a:fld>
            <a:endParaRPr lang="nl-BE"/>
          </a:p>
        </p:txBody>
      </p:sp>
    </p:spTree>
    <p:extLst>
      <p:ext uri="{BB962C8B-B14F-4D97-AF65-F5344CB8AC3E}">
        <p14:creationId xmlns:p14="http://schemas.microsoft.com/office/powerpoint/2010/main" val="16984192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2EBD26ED-CC8B-4D95-840E-434B02C3A995}" type="slidenum">
              <a:rPr lang="nl-BE" smtClean="0"/>
              <a:t>38</a:t>
            </a:fld>
            <a:endParaRPr lang="nl-BE"/>
          </a:p>
        </p:txBody>
      </p:sp>
    </p:spTree>
    <p:extLst>
      <p:ext uri="{BB962C8B-B14F-4D97-AF65-F5344CB8AC3E}">
        <p14:creationId xmlns:p14="http://schemas.microsoft.com/office/powerpoint/2010/main" val="25068863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dia">
    <p:spTree>
      <p:nvGrpSpPr>
        <p:cNvPr id="1" name=""/>
        <p:cNvGrpSpPr/>
        <p:nvPr/>
      </p:nvGrpSpPr>
      <p:grpSpPr>
        <a:xfrm>
          <a:off x="0" y="0"/>
          <a:ext cx="0" cy="0"/>
          <a:chOff x="0" y="0"/>
          <a:chExt cx="0" cy="0"/>
        </a:xfrm>
      </p:grpSpPr>
      <p:sp>
        <p:nvSpPr>
          <p:cNvPr id="16" name="Rechthoek 15"/>
          <p:cNvSpPr/>
          <p:nvPr/>
        </p:nvSpPr>
        <p:spPr>
          <a:xfrm>
            <a:off x="0" y="0"/>
            <a:ext cx="12193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8" name="Rechthoek 7"/>
          <p:cNvSpPr/>
          <p:nvPr/>
        </p:nvSpPr>
        <p:spPr>
          <a:xfrm>
            <a:off x="0" y="1967696"/>
            <a:ext cx="12193200" cy="4890305"/>
          </a:xfrm>
          <a:prstGeom prst="rect">
            <a:avLst/>
          </a:prstGeom>
          <a:solidFill>
            <a:srgbClr val="1D8D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13" name="Titel 1"/>
          <p:cNvSpPr>
            <a:spLocks noGrp="1"/>
          </p:cNvSpPr>
          <p:nvPr>
            <p:ph type="ctrTitle"/>
          </p:nvPr>
        </p:nvSpPr>
        <p:spPr>
          <a:xfrm>
            <a:off x="576001" y="2423848"/>
            <a:ext cx="11030400" cy="2386800"/>
          </a:xfrm>
        </p:spPr>
        <p:txBody>
          <a:bodyPr anchor="b" anchorCtr="0"/>
          <a:lstStyle>
            <a:lvl1pPr algn="l">
              <a:defRPr sz="6000" baseline="0">
                <a:solidFill>
                  <a:schemeClr val="bg1"/>
                </a:solidFill>
              </a:defRPr>
            </a:lvl1pPr>
          </a:lstStyle>
          <a:p>
            <a:r>
              <a:rPr lang="en-US"/>
              <a:t>Click to edit Master title style</a:t>
            </a:r>
            <a:endParaRPr lang="nl-NL" dirty="0"/>
          </a:p>
        </p:txBody>
      </p:sp>
      <p:sp>
        <p:nvSpPr>
          <p:cNvPr id="14" name="Ondertitel 2"/>
          <p:cNvSpPr>
            <a:spLocks noGrp="1"/>
          </p:cNvSpPr>
          <p:nvPr>
            <p:ph type="subTitle" idx="1"/>
          </p:nvPr>
        </p:nvSpPr>
        <p:spPr>
          <a:xfrm>
            <a:off x="575999" y="4938330"/>
            <a:ext cx="11041200" cy="1369868"/>
          </a:xfrm>
        </p:spPr>
        <p:txBody>
          <a:bodyPr/>
          <a:lstStyle>
            <a:lvl1pPr marL="0" indent="0" algn="l">
              <a:buNone/>
              <a:defRPr sz="24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dirty="0"/>
          </a:p>
        </p:txBody>
      </p:sp>
      <p:pic>
        <p:nvPicPr>
          <p:cNvPr id="11" name="Afbeelding 10"/>
          <p:cNvPicPr>
            <a:picLocks noChangeAspect="1"/>
          </p:cNvPicPr>
          <p:nvPr/>
        </p:nvPicPr>
        <p:blipFill rotWithShape="1">
          <a:blip r:embed="rId2">
            <a:extLst>
              <a:ext uri="{28A0092B-C50C-407E-A947-70E740481C1C}">
                <a14:useLocalDpi xmlns:a14="http://schemas.microsoft.com/office/drawing/2010/main" val="0"/>
              </a:ext>
            </a:extLst>
          </a:blip>
          <a:srcRect l="138" t="37985" r="381" b="8605"/>
          <a:stretch/>
        </p:blipFill>
        <p:spPr>
          <a:xfrm>
            <a:off x="0" y="647998"/>
            <a:ext cx="12192000" cy="1440000"/>
          </a:xfrm>
          <a:prstGeom prst="rect">
            <a:avLst/>
          </a:prstGeom>
        </p:spPr>
      </p:pic>
      <p:pic>
        <p:nvPicPr>
          <p:cNvPr id="9" name="Afbeelding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0412" y="360000"/>
            <a:ext cx="3663797" cy="719999"/>
          </a:xfrm>
          <a:prstGeom prst="rect">
            <a:avLst/>
          </a:prstGeom>
        </p:spPr>
      </p:pic>
    </p:spTree>
    <p:extLst>
      <p:ext uri="{BB962C8B-B14F-4D97-AF65-F5344CB8AC3E}">
        <p14:creationId xmlns:p14="http://schemas.microsoft.com/office/powerpoint/2010/main" val="3302380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nl-NL" dirty="0"/>
          </a:p>
        </p:txBody>
      </p:sp>
      <p:sp>
        <p:nvSpPr>
          <p:cNvPr id="3" name="Tijdelijke aanduiding voor inhoud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5DFE097A-418E-46D7-8458-D74E6BDC605E}" type="slidenum">
              <a:rPr lang="nl-BE" smtClean="0"/>
              <a:t>‹#›</a:t>
            </a:fld>
            <a:endParaRPr lang="nl-BE"/>
          </a:p>
        </p:txBody>
      </p:sp>
    </p:spTree>
    <p:extLst>
      <p:ext uri="{BB962C8B-B14F-4D97-AF65-F5344CB8AC3E}">
        <p14:creationId xmlns:p14="http://schemas.microsoft.com/office/powerpoint/2010/main" val="2718621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en object">
    <p:spTree>
      <p:nvGrpSpPr>
        <p:cNvPr id="1" name=""/>
        <p:cNvGrpSpPr/>
        <p:nvPr/>
      </p:nvGrpSpPr>
      <p:grpSpPr>
        <a:xfrm>
          <a:off x="0" y="0"/>
          <a:ext cx="0" cy="0"/>
          <a:chOff x="0" y="0"/>
          <a:chExt cx="0" cy="0"/>
        </a:xfrm>
      </p:grpSpPr>
      <p:sp>
        <p:nvSpPr>
          <p:cNvPr id="7" name="Rechthoek 6"/>
          <p:cNvSpPr/>
          <p:nvPr/>
        </p:nvSpPr>
        <p:spPr>
          <a:xfrm>
            <a:off x="0" y="1"/>
            <a:ext cx="12193200" cy="6227180"/>
          </a:xfrm>
          <a:prstGeom prst="rect">
            <a:avLst/>
          </a:prstGeom>
          <a:solidFill>
            <a:srgbClr val="1D8DB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2" name="Titel 1"/>
          <p:cNvSpPr>
            <a:spLocks noGrp="1"/>
          </p:cNvSpPr>
          <p:nvPr>
            <p:ph type="title" hasCustomPrompt="1"/>
          </p:nvPr>
        </p:nvSpPr>
        <p:spPr>
          <a:xfrm>
            <a:off x="576000" y="2613144"/>
            <a:ext cx="11041200" cy="1325563"/>
          </a:xfrm>
        </p:spPr>
        <p:txBody>
          <a:bodyPr>
            <a:noAutofit/>
          </a:bodyPr>
          <a:lstStyle>
            <a:lvl1pPr algn="ctr">
              <a:defRPr sz="8000" baseline="0">
                <a:solidFill>
                  <a:srgbClr val="1D8DB0"/>
                </a:solidFill>
              </a:defRPr>
            </a:lvl1pPr>
          </a:lstStyle>
          <a:p>
            <a:r>
              <a:rPr lang="nl-NL" dirty="0"/>
              <a:t>THANK YOU</a:t>
            </a:r>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5DFE097A-418E-46D7-8458-D74E6BDC605E}" type="slidenum">
              <a:rPr lang="nl-BE" smtClean="0"/>
              <a:t>‹#›</a:t>
            </a:fld>
            <a:endParaRPr lang="nl-BE"/>
          </a:p>
        </p:txBody>
      </p:sp>
    </p:spTree>
    <p:extLst>
      <p:ext uri="{BB962C8B-B14F-4D97-AF65-F5344CB8AC3E}">
        <p14:creationId xmlns:p14="http://schemas.microsoft.com/office/powerpoint/2010/main" val="3884082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ee objecten">
    <p:spTree>
      <p:nvGrpSpPr>
        <p:cNvPr id="1" name=""/>
        <p:cNvGrpSpPr/>
        <p:nvPr/>
      </p:nvGrpSpPr>
      <p:grpSpPr>
        <a:xfrm>
          <a:off x="0" y="0"/>
          <a:ext cx="0" cy="0"/>
          <a:chOff x="0" y="0"/>
          <a:chExt cx="0" cy="0"/>
        </a:xfrm>
      </p:grpSpPr>
      <p:sp>
        <p:nvSpPr>
          <p:cNvPr id="6" name="Rechthoek 5"/>
          <p:cNvSpPr/>
          <p:nvPr/>
        </p:nvSpPr>
        <p:spPr>
          <a:xfrm>
            <a:off x="0" y="1"/>
            <a:ext cx="12193200" cy="6227180"/>
          </a:xfrm>
          <a:prstGeom prst="rect">
            <a:avLst/>
          </a:prstGeom>
          <a:solidFill>
            <a:srgbClr val="1D8DB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22" name="Titel 1"/>
          <p:cNvSpPr>
            <a:spLocks noGrp="1"/>
          </p:cNvSpPr>
          <p:nvPr>
            <p:ph type="ctrTitle"/>
          </p:nvPr>
        </p:nvSpPr>
        <p:spPr>
          <a:xfrm>
            <a:off x="575999" y="1068972"/>
            <a:ext cx="11041200" cy="2386800"/>
          </a:xfrm>
        </p:spPr>
        <p:txBody>
          <a:bodyPr anchor="b"/>
          <a:lstStyle>
            <a:lvl1pPr algn="l">
              <a:defRPr sz="6000" baseline="0">
                <a:solidFill>
                  <a:srgbClr val="1D8DB0"/>
                </a:solidFill>
              </a:defRPr>
            </a:lvl1pPr>
          </a:lstStyle>
          <a:p>
            <a:r>
              <a:rPr lang="en-US"/>
              <a:t>Click to edit Master title style</a:t>
            </a:r>
            <a:endParaRPr lang="nl-NL" dirty="0"/>
          </a:p>
        </p:txBody>
      </p:sp>
      <p:sp>
        <p:nvSpPr>
          <p:cNvPr id="23" name="Ondertitel 2"/>
          <p:cNvSpPr>
            <a:spLocks noGrp="1"/>
          </p:cNvSpPr>
          <p:nvPr>
            <p:ph type="subTitle" idx="1"/>
          </p:nvPr>
        </p:nvSpPr>
        <p:spPr>
          <a:xfrm>
            <a:off x="576001" y="3572521"/>
            <a:ext cx="11041200" cy="988941"/>
          </a:xfrm>
        </p:spPr>
        <p:txBody>
          <a:bodyPr/>
          <a:lstStyle>
            <a:lvl1pPr marL="0" indent="0" algn="l">
              <a:buNone/>
              <a:defRPr sz="2400" baseline="0">
                <a:solidFill>
                  <a:srgbClr val="005E77"/>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dirty="0"/>
          </a:p>
        </p:txBody>
      </p:sp>
      <p:sp>
        <p:nvSpPr>
          <p:cNvPr id="3" name="Tijdelijke aanduiding voor voettekst 2"/>
          <p:cNvSpPr>
            <a:spLocks noGrp="1"/>
          </p:cNvSpPr>
          <p:nvPr>
            <p:ph type="ftr" sz="quarter" idx="11"/>
          </p:nvPr>
        </p:nvSpPr>
        <p:spPr/>
        <p:txBody>
          <a:bodyPr/>
          <a:lstStyle/>
          <a:p>
            <a:endParaRPr lang="nl-BE"/>
          </a:p>
        </p:txBody>
      </p:sp>
      <p:sp>
        <p:nvSpPr>
          <p:cNvPr id="4" name="Tijdelijke aanduiding voor dianummer 3"/>
          <p:cNvSpPr>
            <a:spLocks noGrp="1"/>
          </p:cNvSpPr>
          <p:nvPr>
            <p:ph type="sldNum" sz="quarter" idx="12"/>
          </p:nvPr>
        </p:nvSpPr>
        <p:spPr/>
        <p:txBody>
          <a:bodyPr/>
          <a:lstStyle/>
          <a:p>
            <a:fld id="{5DFE097A-418E-46D7-8458-D74E6BDC605E}" type="slidenum">
              <a:rPr lang="nl-BE" smtClean="0"/>
              <a:t>‹#›</a:t>
            </a:fld>
            <a:endParaRPr lang="nl-BE"/>
          </a:p>
        </p:txBody>
      </p:sp>
    </p:spTree>
    <p:extLst>
      <p:ext uri="{BB962C8B-B14F-4D97-AF65-F5344CB8AC3E}">
        <p14:creationId xmlns:p14="http://schemas.microsoft.com/office/powerpoint/2010/main" val="1126693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65AAE-2D7E-4EA2-BE7C-6F95F3E4C03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nl-BE"/>
          </a:p>
        </p:txBody>
      </p:sp>
      <p:sp>
        <p:nvSpPr>
          <p:cNvPr id="3" name="Subtitle 2">
            <a:extLst>
              <a:ext uri="{FF2B5EF4-FFF2-40B4-BE49-F238E27FC236}">
                <a16:creationId xmlns:a16="http://schemas.microsoft.com/office/drawing/2014/main" id="{6F21D2A9-879A-4667-847E-4DB65F53C1F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BE"/>
          </a:p>
        </p:txBody>
      </p:sp>
      <p:sp>
        <p:nvSpPr>
          <p:cNvPr id="4" name="Date Placeholder 3">
            <a:extLst>
              <a:ext uri="{FF2B5EF4-FFF2-40B4-BE49-F238E27FC236}">
                <a16:creationId xmlns:a16="http://schemas.microsoft.com/office/drawing/2014/main" id="{896DBE4C-2F6F-4078-B4A5-B1C3FB32A3B9}"/>
              </a:ext>
            </a:extLst>
          </p:cNvPr>
          <p:cNvSpPr>
            <a:spLocks noGrp="1"/>
          </p:cNvSpPr>
          <p:nvPr>
            <p:ph type="dt" sz="half" idx="10"/>
          </p:nvPr>
        </p:nvSpPr>
        <p:spPr/>
        <p:txBody>
          <a:bodyPr/>
          <a:lstStyle/>
          <a:p>
            <a:fld id="{7AE45DD2-A8CF-47E2-9A84-D5A36051D274}" type="datetimeFigureOut">
              <a:rPr lang="nl-BE" smtClean="0"/>
              <a:t>4/06/2021</a:t>
            </a:fld>
            <a:endParaRPr lang="nl-BE"/>
          </a:p>
        </p:txBody>
      </p:sp>
      <p:sp>
        <p:nvSpPr>
          <p:cNvPr id="5" name="Footer Placeholder 4">
            <a:extLst>
              <a:ext uri="{FF2B5EF4-FFF2-40B4-BE49-F238E27FC236}">
                <a16:creationId xmlns:a16="http://schemas.microsoft.com/office/drawing/2014/main" id="{E5517077-12D1-4D67-9C30-E515EB04F9F5}"/>
              </a:ext>
            </a:extLst>
          </p:cNvPr>
          <p:cNvSpPr>
            <a:spLocks noGrp="1"/>
          </p:cNvSpPr>
          <p:nvPr>
            <p:ph type="ftr" sz="quarter" idx="11"/>
          </p:nvPr>
        </p:nvSpPr>
        <p:spPr/>
        <p:txBody>
          <a:bodyPr/>
          <a:lstStyle/>
          <a:p>
            <a:endParaRPr lang="nl-BE"/>
          </a:p>
        </p:txBody>
      </p:sp>
      <p:sp>
        <p:nvSpPr>
          <p:cNvPr id="6" name="Slide Number Placeholder 5">
            <a:extLst>
              <a:ext uri="{FF2B5EF4-FFF2-40B4-BE49-F238E27FC236}">
                <a16:creationId xmlns:a16="http://schemas.microsoft.com/office/drawing/2014/main" id="{CECF24D1-3446-49D6-80B6-1AE6C92BDA22}"/>
              </a:ext>
            </a:extLst>
          </p:cNvPr>
          <p:cNvSpPr>
            <a:spLocks noGrp="1"/>
          </p:cNvSpPr>
          <p:nvPr>
            <p:ph type="sldNum" sz="quarter" idx="12"/>
          </p:nvPr>
        </p:nvSpPr>
        <p:spPr/>
        <p:txBody>
          <a:bodyPr/>
          <a:lstStyle/>
          <a:p>
            <a:fld id="{5DFE097A-418E-46D7-8458-D74E6BDC605E}" type="slidenum">
              <a:rPr lang="nl-BE" smtClean="0"/>
              <a:t>‹#›</a:t>
            </a:fld>
            <a:endParaRPr lang="nl-BE"/>
          </a:p>
        </p:txBody>
      </p:sp>
    </p:spTree>
    <p:extLst>
      <p:ext uri="{BB962C8B-B14F-4D97-AF65-F5344CB8AC3E}">
        <p14:creationId xmlns:p14="http://schemas.microsoft.com/office/powerpoint/2010/main" val="32993294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Afbeelding 8"/>
          <p:cNvPicPr>
            <a:picLocks noChangeAspect="1"/>
          </p:cNvPicPr>
          <p:nvPr/>
        </p:nvPicPr>
        <p:blipFill rotWithShape="1">
          <a:blip r:embed="rId7">
            <a:extLst>
              <a:ext uri="{28A0092B-C50C-407E-A947-70E740481C1C}">
                <a14:useLocalDpi xmlns:a14="http://schemas.microsoft.com/office/drawing/2010/main" val="0"/>
              </a:ext>
            </a:extLst>
          </a:blip>
          <a:srcRect l="138" t="37987" r="381" b="37981"/>
          <a:stretch/>
        </p:blipFill>
        <p:spPr>
          <a:xfrm>
            <a:off x="0" y="6210000"/>
            <a:ext cx="12192000" cy="648000"/>
          </a:xfrm>
          <a:prstGeom prst="rect">
            <a:avLst/>
          </a:prstGeom>
        </p:spPr>
      </p:pic>
      <p:sp>
        <p:nvSpPr>
          <p:cNvPr id="2" name="Tijdelijke aanduiding voor titel 1"/>
          <p:cNvSpPr>
            <a:spLocks noGrp="1"/>
          </p:cNvSpPr>
          <p:nvPr>
            <p:ph type="title"/>
          </p:nvPr>
        </p:nvSpPr>
        <p:spPr>
          <a:xfrm>
            <a:off x="576000" y="576000"/>
            <a:ext cx="11041200" cy="1325563"/>
          </a:xfrm>
          <a:prstGeom prst="rect">
            <a:avLst/>
          </a:prstGeom>
        </p:spPr>
        <p:txBody>
          <a:bodyPr vert="horz" lIns="0" tIns="0" rIns="0" bIns="0" rtlCol="0" anchor="t" anchorCtr="0">
            <a:normAutofit/>
          </a:bodyPr>
          <a:lstStyle/>
          <a:p>
            <a:r>
              <a:rPr lang="nl-NL" dirty="0"/>
              <a:t>Titelstijl van model bewerken</a:t>
            </a:r>
          </a:p>
        </p:txBody>
      </p:sp>
      <p:sp>
        <p:nvSpPr>
          <p:cNvPr id="3" name="Tijdelijke aanduiding voor tekst 2"/>
          <p:cNvSpPr>
            <a:spLocks noGrp="1"/>
          </p:cNvSpPr>
          <p:nvPr>
            <p:ph type="body" idx="1"/>
          </p:nvPr>
        </p:nvSpPr>
        <p:spPr>
          <a:xfrm>
            <a:off x="576000" y="2045563"/>
            <a:ext cx="11041200" cy="3938548"/>
          </a:xfrm>
          <a:prstGeom prst="rect">
            <a:avLst/>
          </a:prstGeom>
        </p:spPr>
        <p:txBody>
          <a:bodyPr vert="horz" lIns="0" tIns="0" rIns="0" bIns="0" rtlCol="0">
            <a:norm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voettekst 4"/>
          <p:cNvSpPr>
            <a:spLocks noGrp="1"/>
          </p:cNvSpPr>
          <p:nvPr>
            <p:ph type="ftr" sz="quarter" idx="3"/>
          </p:nvPr>
        </p:nvSpPr>
        <p:spPr>
          <a:xfrm>
            <a:off x="2465408" y="6209998"/>
            <a:ext cx="7268903" cy="648002"/>
          </a:xfrm>
          <a:prstGeom prst="rect">
            <a:avLst/>
          </a:prstGeom>
        </p:spPr>
        <p:txBody>
          <a:bodyPr vert="horz" lIns="0" tIns="0" rIns="180000" bIns="0" rtlCol="0" anchor="ctr"/>
          <a:lstStyle>
            <a:lvl1pPr algn="ctr">
              <a:defRPr sz="1200" baseline="0">
                <a:solidFill>
                  <a:schemeClr val="bg1"/>
                </a:solidFill>
                <a:latin typeface="Arial" charset="0"/>
              </a:defRPr>
            </a:lvl1pPr>
          </a:lstStyle>
          <a:p>
            <a:endParaRPr lang="nl-BE"/>
          </a:p>
        </p:txBody>
      </p:sp>
      <p:sp>
        <p:nvSpPr>
          <p:cNvPr id="6" name="Tijdelijke aanduiding voor dianummer 5"/>
          <p:cNvSpPr>
            <a:spLocks noGrp="1"/>
          </p:cNvSpPr>
          <p:nvPr>
            <p:ph type="sldNum" sz="quarter" idx="4"/>
          </p:nvPr>
        </p:nvSpPr>
        <p:spPr>
          <a:xfrm>
            <a:off x="576000" y="6218376"/>
            <a:ext cx="648000" cy="648002"/>
          </a:xfrm>
          <a:prstGeom prst="rect">
            <a:avLst/>
          </a:prstGeom>
        </p:spPr>
        <p:txBody>
          <a:bodyPr vert="horz" lIns="0" tIns="0" rIns="0" bIns="0" rtlCol="0" anchor="ctr"/>
          <a:lstStyle>
            <a:lvl1pPr algn="l">
              <a:defRPr sz="1200" baseline="0">
                <a:solidFill>
                  <a:schemeClr val="bg1"/>
                </a:solidFill>
                <a:latin typeface="Arial" charset="0"/>
              </a:defRPr>
            </a:lvl1pPr>
          </a:lstStyle>
          <a:p>
            <a:fld id="{5DFE097A-418E-46D7-8458-D74E6BDC605E}" type="slidenum">
              <a:rPr lang="nl-BE" smtClean="0"/>
              <a:t>‹#›</a:t>
            </a:fld>
            <a:endParaRPr lang="nl-BE"/>
          </a:p>
        </p:txBody>
      </p:sp>
      <p:pic>
        <p:nvPicPr>
          <p:cNvPr id="11" name="Afbeelding 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179614" y="6358188"/>
            <a:ext cx="1831898" cy="360000"/>
          </a:xfrm>
          <a:prstGeom prst="rect">
            <a:avLst/>
          </a:prstGeom>
        </p:spPr>
      </p:pic>
    </p:spTree>
    <p:extLst>
      <p:ext uri="{BB962C8B-B14F-4D97-AF65-F5344CB8AC3E}">
        <p14:creationId xmlns:p14="http://schemas.microsoft.com/office/powerpoint/2010/main" val="9901882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lgn="l" defTabSz="914400" rtl="0" eaLnBrk="1" latinLnBrk="0" hangingPunct="1">
        <a:lnSpc>
          <a:spcPct val="90000"/>
        </a:lnSpc>
        <a:spcBef>
          <a:spcPct val="0"/>
        </a:spcBef>
        <a:buNone/>
        <a:defRPr sz="4400" kern="1200" baseline="0">
          <a:solidFill>
            <a:srgbClr val="52BDEC"/>
          </a:solidFill>
          <a:latin typeface="Arial" charset="0"/>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baseline="0">
          <a:solidFill>
            <a:srgbClr val="005E77"/>
          </a:solidFill>
          <a:latin typeface="Arial" charset="0"/>
          <a:ea typeface="+mn-ea"/>
          <a:cs typeface="+mn-cs"/>
        </a:defRPr>
      </a:lvl1pPr>
      <a:lvl2pPr marL="685800" indent="-228600" algn="l" defTabSz="914400" rtl="0" eaLnBrk="1" latinLnBrk="0" hangingPunct="1">
        <a:lnSpc>
          <a:spcPct val="90000"/>
        </a:lnSpc>
        <a:spcBef>
          <a:spcPts val="500"/>
        </a:spcBef>
        <a:buFont typeface="Arial"/>
        <a:buChar char="•"/>
        <a:defRPr sz="2400" kern="1200" baseline="0">
          <a:solidFill>
            <a:srgbClr val="005E77"/>
          </a:solidFill>
          <a:latin typeface="Arial" charset="0"/>
          <a:ea typeface="+mn-ea"/>
          <a:cs typeface="+mn-cs"/>
        </a:defRPr>
      </a:lvl2pPr>
      <a:lvl3pPr marL="1143000" indent="-228600" algn="l" defTabSz="914400" rtl="0" eaLnBrk="1" latinLnBrk="0" hangingPunct="1">
        <a:lnSpc>
          <a:spcPct val="90000"/>
        </a:lnSpc>
        <a:spcBef>
          <a:spcPts val="500"/>
        </a:spcBef>
        <a:buFont typeface="Arial"/>
        <a:buChar char="•"/>
        <a:defRPr sz="2000" kern="1200" baseline="0">
          <a:solidFill>
            <a:srgbClr val="005E77"/>
          </a:solidFill>
          <a:latin typeface="Arial" charset="0"/>
          <a:ea typeface="+mn-ea"/>
          <a:cs typeface="+mn-cs"/>
        </a:defRPr>
      </a:lvl3pPr>
      <a:lvl4pPr marL="1600200" indent="-228600" algn="l" defTabSz="914400" rtl="0" eaLnBrk="1" latinLnBrk="0" hangingPunct="1">
        <a:lnSpc>
          <a:spcPct val="90000"/>
        </a:lnSpc>
        <a:spcBef>
          <a:spcPts val="500"/>
        </a:spcBef>
        <a:buFont typeface="Arial"/>
        <a:buChar char="•"/>
        <a:defRPr sz="1800" kern="1200" baseline="0">
          <a:solidFill>
            <a:srgbClr val="005E77"/>
          </a:solidFill>
          <a:latin typeface="Arial" charset="0"/>
          <a:ea typeface="+mn-ea"/>
          <a:cs typeface="+mn-cs"/>
        </a:defRPr>
      </a:lvl4pPr>
      <a:lvl5pPr marL="2057400" indent="-228600" algn="l" defTabSz="914400" rtl="0" eaLnBrk="1" latinLnBrk="0" hangingPunct="1">
        <a:lnSpc>
          <a:spcPct val="90000"/>
        </a:lnSpc>
        <a:spcBef>
          <a:spcPts val="500"/>
        </a:spcBef>
        <a:buFont typeface="Arial"/>
        <a:buChar char="•"/>
        <a:defRPr sz="1800" kern="1200" baseline="0">
          <a:solidFill>
            <a:srgbClr val="005E77"/>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creativecommons.org/licenses/by/4.0/"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zotero.org/support/locate"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github.com/UB-Mannheim/tesseract/wiki" TargetMode="External"/><Relationship Id="rId2" Type="http://schemas.openxmlformats.org/officeDocument/2006/relationships/hyperlink" Target="https://github.com/UB-Mannheim/zotero-ocr" TargetMode="External"/><Relationship Id="rId1" Type="http://schemas.openxmlformats.org/officeDocument/2006/relationships/slideLayout" Target="../slideLayouts/slideLayout2.xml"/><Relationship Id="rId4" Type="http://schemas.openxmlformats.org/officeDocument/2006/relationships/hyperlink" Target="https://blog.alivate.com.au/poppler-windows/"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www.zotero.org/support/adding_items_to_zotero#add_item_by_identifier"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www.zotero.org/support/kb/importing_standardized_formats"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anystyle.io/" TargetMode="External"/><Relationship Id="rId2" Type="http://schemas.openxmlformats.org/officeDocument/2006/relationships/hyperlink" Target="https://update.lib.berkeley.edu/2018/02/07/extracting-references-from-an-already-created-bibliography/"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www.zotero.org/support/feeds" TargetMode="Externa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www.zotero.org/support/searching"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zotero.org/groups/2486238/artes_digital_scholarship_community"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www.zotero.org/support/dev_builds"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hyperlink" Target="https://www.zotero.org/support/plugins" TargetMode="External"/><Relationship Id="rId2" Type="http://schemas.openxmlformats.org/officeDocument/2006/relationships/hyperlink" Target="https://www.zotero.org/support/word_processor_integration" TargetMode="External"/><Relationship Id="rId1" Type="http://schemas.openxmlformats.org/officeDocument/2006/relationships/slideLayout" Target="../slideLayouts/slideLayout2.xml"/><Relationship Id="rId4" Type="http://schemas.openxmlformats.org/officeDocument/2006/relationships/hyperlink" Target="https://phdprogress.com/how-to-use-zotero-with-scrivener-part-1/" TargetMode="External"/></Relationships>
</file>

<file path=ppt/slides/_rels/slide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3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zotero.org/download/"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zotfile.com/"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hyperlink" Target="https://www.zotero.org/support/zotero_data"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https://www.zotero.org/support/zotero_data"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kuleuven.be/" TargetMode="External"/><Relationship Id="rId2" Type="http://schemas.openxmlformats.org/officeDocument/2006/relationships/hyperlink" Target="https://www.zotero.org/groups/2486238/artes_digital_scholarship_community" TargetMode="External"/><Relationship Id="rId1" Type="http://schemas.openxmlformats.org/officeDocument/2006/relationships/slideLayout" Target="../slideLayouts/slideLayout2.xml"/><Relationship Id="rId4" Type="http://schemas.openxmlformats.org/officeDocument/2006/relationships/hyperlink" Target="https://scholarlytales.hcommons.org/" TargetMode="External"/></Relationships>
</file>

<file path=ppt/slides/_rels/slide50.xml.rels><?xml version="1.0" encoding="UTF-8" standalone="yes"?>
<Relationships xmlns="http://schemas.openxmlformats.org/package/2006/relationships"><Relationship Id="rId8" Type="http://schemas.openxmlformats.org/officeDocument/2006/relationships/slide" Target="slide25.xml"/><Relationship Id="rId3" Type="http://schemas.openxmlformats.org/officeDocument/2006/relationships/slide" Target="slide11.xml"/><Relationship Id="rId7" Type="http://schemas.openxmlformats.org/officeDocument/2006/relationships/slide" Target="slide18.xml"/><Relationship Id="rId2" Type="http://schemas.openxmlformats.org/officeDocument/2006/relationships/hyperlink" Target="https://www.zotero.org/support/plugins" TargetMode="External"/><Relationship Id="rId1" Type="http://schemas.openxmlformats.org/officeDocument/2006/relationships/slideLayout" Target="../slideLayouts/slideLayout2.xml"/><Relationship Id="rId6" Type="http://schemas.openxmlformats.org/officeDocument/2006/relationships/slide" Target="slide16.xml"/><Relationship Id="rId11" Type="http://schemas.openxmlformats.org/officeDocument/2006/relationships/slide" Target="slide30.xml"/><Relationship Id="rId5" Type="http://schemas.openxmlformats.org/officeDocument/2006/relationships/slide" Target="slide14.xml"/><Relationship Id="rId10" Type="http://schemas.openxmlformats.org/officeDocument/2006/relationships/slide" Target="slide24.xml"/><Relationship Id="rId4" Type="http://schemas.openxmlformats.org/officeDocument/2006/relationships/slide" Target="slide15.xml"/><Relationship Id="rId9" Type="http://schemas.openxmlformats.org/officeDocument/2006/relationships/slide" Target="slide36.xml"/></Relationships>
</file>

<file path=ppt/slides/_rels/slide51.xml.rels><?xml version="1.0" encoding="UTF-8" standalone="yes"?>
<Relationships xmlns="http://schemas.openxmlformats.org/package/2006/relationships"><Relationship Id="rId2" Type="http://schemas.openxmlformats.org/officeDocument/2006/relationships/hyperlink" Target="https://www.zotero.org/storage?id=storage"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s://www.zotero.org/support/" TargetMode="External"/><Relationship Id="rId2" Type="http://schemas.openxmlformats.org/officeDocument/2006/relationships/hyperlink" Target="https://www.zotero.org/support/quick_start_guide" TargetMode="External"/><Relationship Id="rId1" Type="http://schemas.openxmlformats.org/officeDocument/2006/relationships/slideLayout" Target="../slideLayouts/slideLayout2.xml"/><Relationship Id="rId6" Type="http://schemas.openxmlformats.org/officeDocument/2006/relationships/hyperlink" Target="https://www.zotero.org/support/plugins" TargetMode="External"/><Relationship Id="rId5" Type="http://schemas.openxmlformats.org/officeDocument/2006/relationships/hyperlink" Target="https://www.zotero.org/support/tips_and_tricks" TargetMode="External"/><Relationship Id="rId4" Type="http://schemas.openxmlformats.org/officeDocument/2006/relationships/hyperlink" Target="https://forums.zotero.org/categories/" TargetMode="External"/></Relationships>
</file>

<file path=ppt/slides/_rels/slide6.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slide" Target="slide7.xml"/><Relationship Id="rId1" Type="http://schemas.openxmlformats.org/officeDocument/2006/relationships/slideLayout" Target="../slideLayouts/slideLayout2.xml"/><Relationship Id="rId5" Type="http://schemas.openxmlformats.org/officeDocument/2006/relationships/slide" Target="slide41.xml"/><Relationship Id="rId4" Type="http://schemas.openxmlformats.org/officeDocument/2006/relationships/slide" Target="slide3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2E216-C565-46CB-9AC5-95BAFC85D413}"/>
              </a:ext>
            </a:extLst>
          </p:cNvPr>
          <p:cNvSpPr>
            <a:spLocks noGrp="1"/>
          </p:cNvSpPr>
          <p:nvPr>
            <p:ph type="ctrTitle"/>
          </p:nvPr>
        </p:nvSpPr>
        <p:spPr>
          <a:xfrm>
            <a:off x="502745" y="2081719"/>
            <a:ext cx="11186510" cy="2295728"/>
          </a:xfrm>
        </p:spPr>
        <p:txBody>
          <a:bodyPr>
            <a:normAutofit/>
          </a:bodyPr>
          <a:lstStyle/>
          <a:p>
            <a:pPr algn="l"/>
            <a:r>
              <a:rPr lang="en-US" dirty="0"/>
              <a:t>Zotero for individuals and groups</a:t>
            </a:r>
            <a:br>
              <a:rPr lang="en-US" dirty="0"/>
            </a:br>
            <a:r>
              <a:rPr lang="en-US" sz="4000" dirty="0">
                <a:solidFill>
                  <a:schemeClr val="accent1">
                    <a:lumMod val="40000"/>
                    <a:lumOff val="60000"/>
                  </a:schemeClr>
                </a:solidFill>
              </a:rPr>
              <a:t>A flexible workshop presentation on basic and advanced features</a:t>
            </a:r>
            <a:endParaRPr lang="nl-BE" sz="4000" dirty="0">
              <a:solidFill>
                <a:schemeClr val="accent1">
                  <a:lumMod val="40000"/>
                  <a:lumOff val="60000"/>
                </a:schemeClr>
              </a:solidFill>
            </a:endParaRPr>
          </a:p>
        </p:txBody>
      </p:sp>
      <p:sp>
        <p:nvSpPr>
          <p:cNvPr id="3" name="Subtitle 2">
            <a:extLst>
              <a:ext uri="{FF2B5EF4-FFF2-40B4-BE49-F238E27FC236}">
                <a16:creationId xmlns:a16="http://schemas.microsoft.com/office/drawing/2014/main" id="{1CFDE530-DE8B-42D4-AADD-4237D6ACD677}"/>
              </a:ext>
            </a:extLst>
          </p:cNvPr>
          <p:cNvSpPr>
            <a:spLocks noGrp="1"/>
          </p:cNvSpPr>
          <p:nvPr>
            <p:ph type="subTitle" idx="1"/>
          </p:nvPr>
        </p:nvSpPr>
        <p:spPr/>
        <p:txBody>
          <a:bodyPr>
            <a:normAutofit/>
          </a:bodyPr>
          <a:lstStyle/>
          <a:p>
            <a:pPr algn="l"/>
            <a:r>
              <a:rPr lang="en-US" dirty="0"/>
              <a:t>Created by: Nele Noppe</a:t>
            </a:r>
          </a:p>
          <a:p>
            <a:pPr algn="l"/>
            <a:r>
              <a:rPr lang="en-US" dirty="0"/>
              <a:t>Version: 1.0</a:t>
            </a:r>
          </a:p>
          <a:p>
            <a:pPr algn="l"/>
            <a:r>
              <a:rPr lang="en-US" dirty="0"/>
              <a:t>License information: </a:t>
            </a:r>
            <a:r>
              <a:rPr lang="en-US" dirty="0">
                <a:hlinkClick r:id="rId2"/>
              </a:rPr>
              <a:t>CC BY</a:t>
            </a:r>
            <a:endParaRPr lang="nl-BE" dirty="0"/>
          </a:p>
        </p:txBody>
      </p:sp>
    </p:spTree>
    <p:extLst>
      <p:ext uri="{BB962C8B-B14F-4D97-AF65-F5344CB8AC3E}">
        <p14:creationId xmlns:p14="http://schemas.microsoft.com/office/powerpoint/2010/main" val="914360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6525BE-A719-4E5C-A68E-682541EDF2AB}"/>
              </a:ext>
            </a:extLst>
          </p:cNvPr>
          <p:cNvSpPr>
            <a:spLocks noGrp="1"/>
          </p:cNvSpPr>
          <p:nvPr>
            <p:ph type="title"/>
          </p:nvPr>
        </p:nvSpPr>
        <p:spPr/>
        <p:txBody>
          <a:bodyPr/>
          <a:lstStyle/>
          <a:p>
            <a:r>
              <a:rPr lang="en-US" dirty="0"/>
              <a:t>Result: Metadata and copy of item (web page snapshot or PDF) appear in Z</a:t>
            </a:r>
            <a:r>
              <a:rPr lang="nl-BE" dirty="0" err="1"/>
              <a:t>otero</a:t>
            </a:r>
            <a:endParaRPr lang="nl-BE" dirty="0"/>
          </a:p>
        </p:txBody>
      </p:sp>
      <p:sp>
        <p:nvSpPr>
          <p:cNvPr id="3" name="Content Placeholder 2">
            <a:extLst>
              <a:ext uri="{FF2B5EF4-FFF2-40B4-BE49-F238E27FC236}">
                <a16:creationId xmlns:a16="http://schemas.microsoft.com/office/drawing/2014/main" id="{D44C704F-95CE-42B4-8AD4-81DF2F08B0F3}"/>
              </a:ext>
            </a:extLst>
          </p:cNvPr>
          <p:cNvSpPr>
            <a:spLocks noGrp="1"/>
          </p:cNvSpPr>
          <p:nvPr>
            <p:ph idx="1"/>
          </p:nvPr>
        </p:nvSpPr>
        <p:spPr/>
        <p:txBody>
          <a:bodyPr/>
          <a:lstStyle/>
          <a:p>
            <a:endParaRPr lang="nl-BE"/>
          </a:p>
        </p:txBody>
      </p:sp>
      <p:pic>
        <p:nvPicPr>
          <p:cNvPr id="6" name="Picture 5">
            <a:extLst>
              <a:ext uri="{FF2B5EF4-FFF2-40B4-BE49-F238E27FC236}">
                <a16:creationId xmlns:a16="http://schemas.microsoft.com/office/drawing/2014/main" id="{329A1C85-FFC9-4BCF-80A6-745F8A2443C4}"/>
              </a:ext>
            </a:extLst>
          </p:cNvPr>
          <p:cNvPicPr>
            <a:picLocks noChangeAspect="1"/>
          </p:cNvPicPr>
          <p:nvPr/>
        </p:nvPicPr>
        <p:blipFill>
          <a:blip r:embed="rId2"/>
          <a:stretch>
            <a:fillRect/>
          </a:stretch>
        </p:blipFill>
        <p:spPr>
          <a:xfrm>
            <a:off x="617510" y="2214360"/>
            <a:ext cx="11574490" cy="6211167"/>
          </a:xfrm>
          <a:prstGeom prst="rect">
            <a:avLst/>
          </a:prstGeom>
        </p:spPr>
      </p:pic>
    </p:spTree>
    <p:extLst>
      <p:ext uri="{BB962C8B-B14F-4D97-AF65-F5344CB8AC3E}">
        <p14:creationId xmlns:p14="http://schemas.microsoft.com/office/powerpoint/2010/main" val="29012359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012B2-C229-4376-AB77-939F200DA315}"/>
              </a:ext>
            </a:extLst>
          </p:cNvPr>
          <p:cNvSpPr>
            <a:spLocks noGrp="1"/>
          </p:cNvSpPr>
          <p:nvPr>
            <p:ph type="title"/>
          </p:nvPr>
        </p:nvSpPr>
        <p:spPr/>
        <p:txBody>
          <a:bodyPr/>
          <a:lstStyle/>
          <a:p>
            <a:r>
              <a:rPr lang="en-US" dirty="0"/>
              <a:t>In-depth: Saving references from online sources with the browser plugin</a:t>
            </a:r>
            <a:endParaRPr lang="nl-BE" dirty="0"/>
          </a:p>
        </p:txBody>
      </p:sp>
      <p:sp>
        <p:nvSpPr>
          <p:cNvPr id="3" name="Content Placeholder 2">
            <a:extLst>
              <a:ext uri="{FF2B5EF4-FFF2-40B4-BE49-F238E27FC236}">
                <a16:creationId xmlns:a16="http://schemas.microsoft.com/office/drawing/2014/main" id="{71531651-A868-4907-8DA3-1920239CB6A1}"/>
              </a:ext>
            </a:extLst>
          </p:cNvPr>
          <p:cNvSpPr>
            <a:spLocks noGrp="1"/>
          </p:cNvSpPr>
          <p:nvPr>
            <p:ph idx="1"/>
          </p:nvPr>
        </p:nvSpPr>
        <p:spPr/>
        <p:txBody>
          <a:bodyPr>
            <a:normAutofit fontScale="77500" lnSpcReduction="20000"/>
          </a:bodyPr>
          <a:lstStyle/>
          <a:p>
            <a:pPr marL="514350" indent="-514350">
              <a:buFont typeface="+mj-lt"/>
              <a:buAutoNum type="arabicPeriod"/>
            </a:pPr>
            <a:r>
              <a:rPr lang="en-US" dirty="0"/>
              <a:t>How to save references</a:t>
            </a:r>
          </a:p>
          <a:p>
            <a:pPr marL="971550" lvl="1" indent="-514350">
              <a:buFont typeface="+mj-lt"/>
              <a:buAutoNum type="arabicPeriod"/>
            </a:pPr>
            <a:r>
              <a:rPr lang="en-US" dirty="0"/>
              <a:t>Click the Zotero icon to save a reference</a:t>
            </a:r>
          </a:p>
          <a:p>
            <a:pPr marL="971550" lvl="1" indent="-514350">
              <a:buFont typeface="+mj-lt"/>
              <a:buAutoNum type="arabicPeriod"/>
            </a:pPr>
            <a:r>
              <a:rPr lang="en-US" dirty="0"/>
              <a:t>Choose where you want to save the reference</a:t>
            </a:r>
          </a:p>
          <a:p>
            <a:pPr marL="971550" lvl="1" indent="-514350">
              <a:buFont typeface="+mj-lt"/>
              <a:buAutoNum type="arabicPeriod"/>
            </a:pPr>
            <a:r>
              <a:rPr lang="en-US" dirty="0"/>
              <a:t>If Zotero detects multiple references on a page, select which you want to save</a:t>
            </a:r>
          </a:p>
          <a:p>
            <a:pPr marL="514350" indent="-514350">
              <a:buFont typeface="+mj-lt"/>
              <a:buAutoNum type="arabicPeriod"/>
            </a:pPr>
            <a:r>
              <a:rPr lang="en-US" dirty="0"/>
              <a:t>Where does this work? </a:t>
            </a:r>
          </a:p>
          <a:p>
            <a:pPr marL="971550" lvl="1" indent="-514350">
              <a:buFont typeface="+mj-lt"/>
              <a:buAutoNum type="arabicPeriod"/>
            </a:pPr>
            <a:r>
              <a:rPr lang="en-US" dirty="0"/>
              <a:t>Academic publications: Websites of journals, publishers, libraries, other academic platforms, academic search engines like Google Scholar, …</a:t>
            </a:r>
          </a:p>
          <a:p>
            <a:pPr marL="971550" lvl="1" indent="-514350">
              <a:buFont typeface="+mj-lt"/>
              <a:buAutoNum type="arabicPeriod"/>
            </a:pPr>
            <a:r>
              <a:rPr lang="en-US" dirty="0"/>
              <a:t>Other types of sources: Web pages, YouTube videos, social media posts, …</a:t>
            </a:r>
          </a:p>
          <a:p>
            <a:pPr marL="514350" indent="-514350">
              <a:buFont typeface="+mj-lt"/>
              <a:buAutoNum type="arabicPeriod"/>
            </a:pPr>
            <a:r>
              <a:rPr lang="en-US" dirty="0"/>
              <a:t>What information does Zotero pull into the app?</a:t>
            </a:r>
          </a:p>
          <a:p>
            <a:pPr marL="971550" lvl="1" indent="-514350">
              <a:buFont typeface="+mj-lt"/>
              <a:buAutoNum type="arabicPeriod"/>
            </a:pPr>
            <a:r>
              <a:rPr lang="en-US" dirty="0"/>
              <a:t>Metadata needed for citation (author, title, abstract, publication year, etc.)</a:t>
            </a:r>
          </a:p>
          <a:p>
            <a:pPr marL="971550" lvl="1" indent="-514350">
              <a:buFont typeface="+mj-lt"/>
              <a:buAutoNum type="arabicPeriod"/>
            </a:pPr>
            <a:r>
              <a:rPr lang="en-US" dirty="0"/>
              <a:t>Copies of the references, if available (PDFs of academic publications, HTML snapshots of web pages or social media posts)</a:t>
            </a:r>
          </a:p>
          <a:p>
            <a:pPr marL="1428750" lvl="2" indent="-514350">
              <a:buFont typeface="+mj-lt"/>
              <a:buAutoNum type="arabicPeriod"/>
            </a:pPr>
            <a:r>
              <a:rPr lang="en-US" dirty="0"/>
              <a:t>Zotero integrates with </a:t>
            </a:r>
            <a:r>
              <a:rPr lang="en-US" dirty="0" err="1"/>
              <a:t>Unpaywall</a:t>
            </a:r>
            <a:r>
              <a:rPr lang="en-US" dirty="0"/>
              <a:t> to automatically find and save open access copies of papers across the Internet, not just on the current page</a:t>
            </a:r>
          </a:p>
          <a:p>
            <a:pPr marL="1428750" lvl="2" indent="-514350">
              <a:buFont typeface="+mj-lt"/>
              <a:buAutoNum type="arabicPeriod"/>
            </a:pPr>
            <a:r>
              <a:rPr lang="nl-BE" dirty="0" err="1"/>
              <a:t>You</a:t>
            </a:r>
            <a:r>
              <a:rPr lang="nl-BE" dirty="0"/>
              <a:t> </a:t>
            </a:r>
            <a:r>
              <a:rPr lang="nl-BE" dirty="0" err="1"/>
              <a:t>can</a:t>
            </a:r>
            <a:r>
              <a:rPr lang="nl-BE" dirty="0"/>
              <a:t> </a:t>
            </a:r>
            <a:r>
              <a:rPr lang="nl-BE" dirty="0" err="1"/>
              <a:t>add</a:t>
            </a:r>
            <a:r>
              <a:rPr lang="nl-BE" dirty="0"/>
              <a:t> </a:t>
            </a:r>
            <a:r>
              <a:rPr lang="nl-BE" dirty="0" err="1"/>
              <a:t>the</a:t>
            </a:r>
            <a:r>
              <a:rPr lang="nl-BE" dirty="0"/>
              <a:t> </a:t>
            </a:r>
            <a:r>
              <a:rPr lang="nl-BE" dirty="0" err="1"/>
              <a:t>latest</a:t>
            </a:r>
            <a:r>
              <a:rPr lang="nl-BE" dirty="0"/>
              <a:t> </a:t>
            </a:r>
            <a:r>
              <a:rPr lang="nl-BE" dirty="0" err="1"/>
              <a:t>downloaded</a:t>
            </a:r>
            <a:r>
              <a:rPr lang="nl-BE" dirty="0"/>
              <a:t> file </a:t>
            </a:r>
            <a:r>
              <a:rPr lang="nl-BE" dirty="0" err="1"/>
              <a:t>to</a:t>
            </a:r>
            <a:r>
              <a:rPr lang="nl-BE" dirty="0"/>
              <a:t> a </a:t>
            </a:r>
            <a:r>
              <a:rPr lang="nl-BE" dirty="0" err="1"/>
              <a:t>Zotero</a:t>
            </a:r>
            <a:r>
              <a:rPr lang="nl-BE" dirty="0"/>
              <a:t> item as </a:t>
            </a:r>
            <a:r>
              <a:rPr lang="nl-BE" dirty="0" err="1"/>
              <a:t>an</a:t>
            </a:r>
            <a:r>
              <a:rPr lang="nl-BE" dirty="0"/>
              <a:t> attachment (</a:t>
            </a:r>
            <a:r>
              <a:rPr lang="nl-BE" dirty="0" err="1"/>
              <a:t>requires</a:t>
            </a:r>
            <a:r>
              <a:rPr lang="nl-BE" dirty="0"/>
              <a:t> </a:t>
            </a:r>
            <a:r>
              <a:rPr lang="nl-BE" dirty="0" err="1"/>
              <a:t>Zotfile</a:t>
            </a:r>
            <a:r>
              <a:rPr lang="nl-BE" dirty="0"/>
              <a:t>)</a:t>
            </a:r>
          </a:p>
          <a:p>
            <a:endParaRPr lang="nl-BE" dirty="0"/>
          </a:p>
        </p:txBody>
      </p:sp>
    </p:spTree>
    <p:extLst>
      <p:ext uri="{BB962C8B-B14F-4D97-AF65-F5344CB8AC3E}">
        <p14:creationId xmlns:p14="http://schemas.microsoft.com/office/powerpoint/2010/main" val="23765952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6FA2C-D6BE-4E43-8401-66EC44BA91C2}"/>
              </a:ext>
            </a:extLst>
          </p:cNvPr>
          <p:cNvSpPr>
            <a:spLocks noGrp="1"/>
          </p:cNvSpPr>
          <p:nvPr>
            <p:ph type="title"/>
          </p:nvPr>
        </p:nvSpPr>
        <p:spPr/>
        <p:txBody>
          <a:bodyPr/>
          <a:lstStyle/>
          <a:p>
            <a:r>
              <a:rPr lang="en-US" dirty="0"/>
              <a:t>2. Get references from files on your computer</a:t>
            </a:r>
            <a:endParaRPr lang="nl-BE" dirty="0"/>
          </a:p>
        </p:txBody>
      </p:sp>
      <p:sp>
        <p:nvSpPr>
          <p:cNvPr id="3" name="Content Placeholder 2">
            <a:extLst>
              <a:ext uri="{FF2B5EF4-FFF2-40B4-BE49-F238E27FC236}">
                <a16:creationId xmlns:a16="http://schemas.microsoft.com/office/drawing/2014/main" id="{22428AE3-CB29-4880-9D52-028500703512}"/>
              </a:ext>
            </a:extLst>
          </p:cNvPr>
          <p:cNvSpPr>
            <a:spLocks noGrp="1"/>
          </p:cNvSpPr>
          <p:nvPr>
            <p:ph idx="1"/>
          </p:nvPr>
        </p:nvSpPr>
        <p:spPr>
          <a:xfrm>
            <a:off x="576000" y="2672179"/>
            <a:ext cx="10334656" cy="3794495"/>
          </a:xfrm>
        </p:spPr>
        <p:txBody>
          <a:bodyPr>
            <a:normAutofit/>
          </a:bodyPr>
          <a:lstStyle/>
          <a:p>
            <a:r>
              <a:rPr lang="nl-BE" dirty="0" err="1"/>
              <a:t>Any</a:t>
            </a:r>
            <a:r>
              <a:rPr lang="nl-BE" dirty="0"/>
              <a:t> file of </a:t>
            </a:r>
            <a:r>
              <a:rPr lang="nl-BE" dirty="0" err="1"/>
              <a:t>any</a:t>
            </a:r>
            <a:r>
              <a:rPr lang="nl-BE" dirty="0"/>
              <a:t> format </a:t>
            </a:r>
            <a:r>
              <a:rPr lang="nl-BE" dirty="0" err="1"/>
              <a:t>can</a:t>
            </a:r>
            <a:r>
              <a:rPr lang="nl-BE" dirty="0"/>
              <a:t> </a:t>
            </a:r>
            <a:r>
              <a:rPr lang="nl-BE" dirty="0" err="1"/>
              <a:t>be</a:t>
            </a:r>
            <a:r>
              <a:rPr lang="nl-BE" dirty="0"/>
              <a:t> </a:t>
            </a:r>
            <a:r>
              <a:rPr lang="nl-BE" dirty="0" err="1"/>
              <a:t>added</a:t>
            </a:r>
            <a:r>
              <a:rPr lang="nl-BE" dirty="0"/>
              <a:t> </a:t>
            </a:r>
            <a:r>
              <a:rPr lang="nl-BE" dirty="0" err="1"/>
              <a:t>to</a:t>
            </a:r>
            <a:r>
              <a:rPr lang="nl-BE" dirty="0"/>
              <a:t> </a:t>
            </a:r>
            <a:r>
              <a:rPr lang="nl-BE" dirty="0" err="1"/>
              <a:t>Zotero</a:t>
            </a:r>
            <a:r>
              <a:rPr lang="nl-BE" dirty="0"/>
              <a:t> via </a:t>
            </a:r>
            <a:r>
              <a:rPr lang="nl-BE" dirty="0" err="1"/>
              <a:t>drag</a:t>
            </a:r>
            <a:r>
              <a:rPr lang="nl-BE" dirty="0"/>
              <a:t> </a:t>
            </a:r>
            <a:r>
              <a:rPr lang="nl-BE" dirty="0" err="1"/>
              <a:t>and</a:t>
            </a:r>
            <a:r>
              <a:rPr lang="nl-BE" dirty="0"/>
              <a:t> drop</a:t>
            </a:r>
          </a:p>
          <a:p>
            <a:r>
              <a:rPr lang="en-US" dirty="0"/>
              <a:t>D</a:t>
            </a:r>
            <a:r>
              <a:rPr lang="nl-BE" dirty="0"/>
              <a:t>rag single or multiple </a:t>
            </a:r>
            <a:r>
              <a:rPr lang="nl-BE" dirty="0" err="1"/>
              <a:t>PDFs</a:t>
            </a:r>
            <a:r>
              <a:rPr lang="nl-BE" dirty="0"/>
              <a:t> </a:t>
            </a:r>
            <a:r>
              <a:rPr lang="nl-BE" dirty="0" err="1"/>
              <a:t>into</a:t>
            </a:r>
            <a:r>
              <a:rPr lang="nl-BE" dirty="0"/>
              <a:t> </a:t>
            </a:r>
            <a:r>
              <a:rPr lang="nl-BE" dirty="0" err="1"/>
              <a:t>Zotero</a:t>
            </a:r>
            <a:r>
              <a:rPr lang="nl-BE" dirty="0"/>
              <a:t> </a:t>
            </a:r>
          </a:p>
          <a:p>
            <a:r>
              <a:rPr lang="en-US" dirty="0"/>
              <a:t>Use Zotero functionality to manipulate PDFs </a:t>
            </a:r>
            <a:r>
              <a:rPr lang="nl-BE" dirty="0"/>
              <a:t>(</a:t>
            </a:r>
            <a:r>
              <a:rPr lang="nl-BE" dirty="0" err="1"/>
              <a:t>see</a:t>
            </a:r>
            <a:r>
              <a:rPr lang="nl-BE" dirty="0"/>
              <a:t> next slide)</a:t>
            </a:r>
            <a:endParaRPr lang="en-US" dirty="0"/>
          </a:p>
        </p:txBody>
      </p:sp>
    </p:spTree>
    <p:extLst>
      <p:ext uri="{BB962C8B-B14F-4D97-AF65-F5344CB8AC3E}">
        <p14:creationId xmlns:p14="http://schemas.microsoft.com/office/powerpoint/2010/main" val="31099149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A78F8-1C4F-4B52-9A1F-27781D1F2AE9}"/>
              </a:ext>
            </a:extLst>
          </p:cNvPr>
          <p:cNvSpPr>
            <a:spLocks noGrp="1"/>
          </p:cNvSpPr>
          <p:nvPr>
            <p:ph type="title"/>
          </p:nvPr>
        </p:nvSpPr>
        <p:spPr/>
        <p:txBody>
          <a:bodyPr/>
          <a:lstStyle/>
          <a:p>
            <a:r>
              <a:rPr lang="en-US" dirty="0"/>
              <a:t>Things Zotero can do with PDFs</a:t>
            </a:r>
            <a:endParaRPr lang="nl-BE" dirty="0"/>
          </a:p>
        </p:txBody>
      </p:sp>
      <p:sp>
        <p:nvSpPr>
          <p:cNvPr id="3" name="Content Placeholder 2">
            <a:extLst>
              <a:ext uri="{FF2B5EF4-FFF2-40B4-BE49-F238E27FC236}">
                <a16:creationId xmlns:a16="http://schemas.microsoft.com/office/drawing/2014/main" id="{7739704E-74A4-410B-8309-18D46A2F54FD}"/>
              </a:ext>
            </a:extLst>
          </p:cNvPr>
          <p:cNvSpPr>
            <a:spLocks noGrp="1"/>
          </p:cNvSpPr>
          <p:nvPr>
            <p:ph idx="1"/>
          </p:nvPr>
        </p:nvSpPr>
        <p:spPr>
          <a:xfrm>
            <a:off x="576000" y="1901563"/>
            <a:ext cx="3552655" cy="4277564"/>
          </a:xfrm>
        </p:spPr>
        <p:txBody>
          <a:bodyPr>
            <a:normAutofit fontScale="92500" lnSpcReduction="20000"/>
          </a:bodyPr>
          <a:lstStyle/>
          <a:p>
            <a:r>
              <a:rPr lang="en-US" dirty="0"/>
              <a:t>Open file or containing folder</a:t>
            </a:r>
          </a:p>
          <a:p>
            <a:r>
              <a:rPr lang="en-US" dirty="0"/>
              <a:t>Rename to consistent, tidy file names from parent metadata</a:t>
            </a:r>
          </a:p>
          <a:p>
            <a:r>
              <a:rPr lang="en-US" dirty="0"/>
              <a:t>Apply OCR to make them searchable</a:t>
            </a:r>
          </a:p>
          <a:p>
            <a:r>
              <a:rPr lang="en-US" dirty="0" err="1"/>
              <a:t>Reindex</a:t>
            </a:r>
            <a:r>
              <a:rPr lang="en-US" dirty="0"/>
              <a:t> file content</a:t>
            </a:r>
          </a:p>
          <a:p>
            <a:r>
              <a:rPr lang="en-US" dirty="0"/>
              <a:t>Extract annotations</a:t>
            </a:r>
          </a:p>
          <a:p>
            <a:r>
              <a:rPr lang="en-US" dirty="0"/>
              <a:t>Extract clickable table of content links that shows up next to item</a:t>
            </a:r>
          </a:p>
        </p:txBody>
      </p:sp>
      <p:pic>
        <p:nvPicPr>
          <p:cNvPr id="4" name="Picture 3">
            <a:extLst>
              <a:ext uri="{FF2B5EF4-FFF2-40B4-BE49-F238E27FC236}">
                <a16:creationId xmlns:a16="http://schemas.microsoft.com/office/drawing/2014/main" id="{09A51CEB-4653-4115-B6D7-68CAEF4A0BA6}"/>
              </a:ext>
            </a:extLst>
          </p:cNvPr>
          <p:cNvPicPr>
            <a:picLocks noChangeAspect="1"/>
          </p:cNvPicPr>
          <p:nvPr/>
        </p:nvPicPr>
        <p:blipFill>
          <a:blip r:embed="rId2"/>
          <a:stretch>
            <a:fillRect/>
          </a:stretch>
        </p:blipFill>
        <p:spPr>
          <a:xfrm>
            <a:off x="4370685" y="1901563"/>
            <a:ext cx="9583487" cy="4887007"/>
          </a:xfrm>
          <a:prstGeom prst="rect">
            <a:avLst/>
          </a:prstGeom>
        </p:spPr>
      </p:pic>
    </p:spTree>
    <p:extLst>
      <p:ext uri="{BB962C8B-B14F-4D97-AF65-F5344CB8AC3E}">
        <p14:creationId xmlns:p14="http://schemas.microsoft.com/office/powerpoint/2010/main" val="13325428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5F3263-EB0E-499D-910D-69941CDC8D54}"/>
              </a:ext>
            </a:extLst>
          </p:cNvPr>
          <p:cNvSpPr>
            <a:spLocks noGrp="1"/>
          </p:cNvSpPr>
          <p:nvPr>
            <p:ph type="title"/>
          </p:nvPr>
        </p:nvSpPr>
        <p:spPr/>
        <p:txBody>
          <a:bodyPr/>
          <a:lstStyle/>
          <a:p>
            <a:r>
              <a:rPr lang="en-US" dirty="0"/>
              <a:t>In-depth: Turning PDFs into Zotero items with structured metadata</a:t>
            </a:r>
            <a:endParaRPr lang="nl-BE" dirty="0"/>
          </a:p>
        </p:txBody>
      </p:sp>
      <p:sp>
        <p:nvSpPr>
          <p:cNvPr id="3" name="Content Placeholder 2">
            <a:extLst>
              <a:ext uri="{FF2B5EF4-FFF2-40B4-BE49-F238E27FC236}">
                <a16:creationId xmlns:a16="http://schemas.microsoft.com/office/drawing/2014/main" id="{55C34BD8-E610-415B-BB02-9BCFC585452C}"/>
              </a:ext>
            </a:extLst>
          </p:cNvPr>
          <p:cNvSpPr>
            <a:spLocks noGrp="1"/>
          </p:cNvSpPr>
          <p:nvPr>
            <p:ph idx="1"/>
          </p:nvPr>
        </p:nvSpPr>
        <p:spPr/>
        <p:txBody>
          <a:bodyPr>
            <a:normAutofit fontScale="92500" lnSpcReduction="20000"/>
          </a:bodyPr>
          <a:lstStyle/>
          <a:p>
            <a:r>
              <a:rPr lang="en-US" dirty="0"/>
              <a:t>When the PDF has been OCRed: right-click &gt; Retrieve metadata for PDF a</a:t>
            </a:r>
            <a:r>
              <a:rPr lang="nl-BE" dirty="0" err="1"/>
              <a:t>utomatically</a:t>
            </a:r>
            <a:r>
              <a:rPr lang="nl-BE" dirty="0"/>
              <a:t> </a:t>
            </a:r>
            <a:r>
              <a:rPr lang="nl-BE" dirty="0" err="1"/>
              <a:t>searches</a:t>
            </a:r>
            <a:r>
              <a:rPr lang="nl-BE" dirty="0"/>
              <a:t> </a:t>
            </a:r>
            <a:r>
              <a:rPr lang="nl-BE" dirty="0" err="1"/>
              <a:t>for</a:t>
            </a:r>
            <a:r>
              <a:rPr lang="nl-BE" dirty="0"/>
              <a:t> </a:t>
            </a:r>
            <a:r>
              <a:rPr lang="nl-BE" dirty="0" err="1"/>
              <a:t>and</a:t>
            </a:r>
            <a:r>
              <a:rPr lang="nl-BE" dirty="0"/>
              <a:t> </a:t>
            </a:r>
            <a:r>
              <a:rPr lang="nl-BE" dirty="0" err="1"/>
              <a:t>adds</a:t>
            </a:r>
            <a:r>
              <a:rPr lang="nl-BE" dirty="0"/>
              <a:t> </a:t>
            </a:r>
            <a:r>
              <a:rPr lang="nl-BE" dirty="0" err="1"/>
              <a:t>the</a:t>
            </a:r>
            <a:r>
              <a:rPr lang="nl-BE" dirty="0"/>
              <a:t> metadata </a:t>
            </a:r>
            <a:r>
              <a:rPr lang="nl-BE" dirty="0" err="1"/>
              <a:t>associated</a:t>
            </a:r>
            <a:r>
              <a:rPr lang="nl-BE" dirty="0"/>
              <a:t> </a:t>
            </a:r>
            <a:r>
              <a:rPr lang="nl-BE" dirty="0" err="1"/>
              <a:t>with</a:t>
            </a:r>
            <a:r>
              <a:rPr lang="nl-BE" dirty="0"/>
              <a:t> a PDF</a:t>
            </a:r>
            <a:endParaRPr lang="en-US" dirty="0"/>
          </a:p>
          <a:p>
            <a:pPr lvl="1"/>
            <a:r>
              <a:rPr lang="nl-BE" dirty="0" err="1"/>
              <a:t>Condition</a:t>
            </a:r>
            <a:r>
              <a:rPr lang="nl-BE" dirty="0"/>
              <a:t> 1: </a:t>
            </a:r>
            <a:r>
              <a:rPr lang="nl-BE" dirty="0" err="1"/>
              <a:t>the</a:t>
            </a:r>
            <a:r>
              <a:rPr lang="nl-BE" dirty="0"/>
              <a:t> metadata </a:t>
            </a:r>
            <a:r>
              <a:rPr lang="nl-BE" dirty="0" err="1"/>
              <a:t>for</a:t>
            </a:r>
            <a:r>
              <a:rPr lang="nl-BE" dirty="0"/>
              <a:t> </a:t>
            </a:r>
            <a:r>
              <a:rPr lang="nl-BE" dirty="0" err="1"/>
              <a:t>that</a:t>
            </a:r>
            <a:r>
              <a:rPr lang="nl-BE" dirty="0"/>
              <a:t> PDF is </a:t>
            </a:r>
            <a:r>
              <a:rPr lang="nl-BE" dirty="0" err="1"/>
              <a:t>already</a:t>
            </a:r>
            <a:r>
              <a:rPr lang="nl-BE" dirty="0"/>
              <a:t> </a:t>
            </a:r>
            <a:r>
              <a:rPr lang="nl-BE" dirty="0" err="1"/>
              <a:t>findable</a:t>
            </a:r>
            <a:r>
              <a:rPr lang="nl-BE" dirty="0"/>
              <a:t> online (</a:t>
            </a:r>
            <a:r>
              <a:rPr lang="nl-BE" dirty="0" err="1"/>
              <a:t>this</a:t>
            </a:r>
            <a:r>
              <a:rPr lang="nl-BE" dirty="0"/>
              <a:t> is </a:t>
            </a:r>
            <a:r>
              <a:rPr lang="nl-BE" dirty="0" err="1"/>
              <a:t>often</a:t>
            </a:r>
            <a:r>
              <a:rPr lang="nl-BE" dirty="0"/>
              <a:t> </a:t>
            </a:r>
            <a:r>
              <a:rPr lang="nl-BE" dirty="0" err="1"/>
              <a:t>not</a:t>
            </a:r>
            <a:r>
              <a:rPr lang="nl-BE" dirty="0"/>
              <a:t> </a:t>
            </a:r>
            <a:r>
              <a:rPr lang="nl-BE" dirty="0" err="1"/>
              <a:t>the</a:t>
            </a:r>
            <a:r>
              <a:rPr lang="nl-BE" dirty="0"/>
              <a:t> case </a:t>
            </a:r>
            <a:r>
              <a:rPr lang="nl-BE" dirty="0" err="1"/>
              <a:t>for</a:t>
            </a:r>
            <a:r>
              <a:rPr lang="nl-BE" dirty="0"/>
              <a:t> rare sources)</a:t>
            </a:r>
          </a:p>
          <a:p>
            <a:pPr lvl="1"/>
            <a:r>
              <a:rPr lang="nl-BE" dirty="0" err="1"/>
              <a:t>Condition</a:t>
            </a:r>
            <a:r>
              <a:rPr lang="nl-BE" dirty="0"/>
              <a:t> 2: </a:t>
            </a:r>
            <a:r>
              <a:rPr lang="nl-BE" dirty="0" err="1"/>
              <a:t>the</a:t>
            </a:r>
            <a:r>
              <a:rPr lang="nl-BE" dirty="0"/>
              <a:t> PDF is </a:t>
            </a:r>
            <a:r>
              <a:rPr lang="nl-BE" dirty="0" err="1"/>
              <a:t>searchable</a:t>
            </a:r>
            <a:r>
              <a:rPr lang="nl-BE" dirty="0"/>
              <a:t>. </a:t>
            </a:r>
            <a:r>
              <a:rPr lang="nl-BE" dirty="0" err="1"/>
              <a:t>To</a:t>
            </a:r>
            <a:r>
              <a:rPr lang="nl-BE" dirty="0"/>
              <a:t> make a PDF </a:t>
            </a:r>
            <a:r>
              <a:rPr lang="nl-BE" dirty="0" err="1"/>
              <a:t>searchable</a:t>
            </a:r>
            <a:r>
              <a:rPr lang="nl-BE" dirty="0"/>
              <a:t>, </a:t>
            </a:r>
            <a:r>
              <a:rPr lang="nl-BE" dirty="0" err="1"/>
              <a:t>apply</a:t>
            </a:r>
            <a:r>
              <a:rPr lang="nl-BE" dirty="0"/>
              <a:t> Optical </a:t>
            </a:r>
            <a:r>
              <a:rPr lang="nl-BE" dirty="0" err="1"/>
              <a:t>Character</a:t>
            </a:r>
            <a:r>
              <a:rPr lang="nl-BE" dirty="0"/>
              <a:t> </a:t>
            </a:r>
            <a:r>
              <a:rPr lang="nl-BE" dirty="0" err="1"/>
              <a:t>Recognition</a:t>
            </a:r>
            <a:r>
              <a:rPr lang="nl-BE" dirty="0"/>
              <a:t> (OCR). </a:t>
            </a:r>
            <a:r>
              <a:rPr lang="nl-BE" dirty="0" err="1"/>
              <a:t>This</a:t>
            </a:r>
            <a:r>
              <a:rPr lang="nl-BE" dirty="0"/>
              <a:t> </a:t>
            </a:r>
            <a:r>
              <a:rPr lang="nl-BE" dirty="0" err="1"/>
              <a:t>can</a:t>
            </a:r>
            <a:r>
              <a:rPr lang="nl-BE" dirty="0"/>
              <a:t> </a:t>
            </a:r>
            <a:r>
              <a:rPr lang="nl-BE" dirty="0" err="1"/>
              <a:t>be</a:t>
            </a:r>
            <a:r>
              <a:rPr lang="nl-BE" dirty="0"/>
              <a:t> </a:t>
            </a:r>
            <a:r>
              <a:rPr lang="nl-BE" dirty="0" err="1"/>
              <a:t>done</a:t>
            </a:r>
            <a:r>
              <a:rPr lang="nl-BE" dirty="0"/>
              <a:t> in </a:t>
            </a:r>
            <a:r>
              <a:rPr lang="nl-BE" dirty="0" err="1"/>
              <a:t>an</a:t>
            </a:r>
            <a:r>
              <a:rPr lang="nl-BE" dirty="0"/>
              <a:t> </a:t>
            </a:r>
            <a:r>
              <a:rPr lang="nl-BE" dirty="0" err="1"/>
              <a:t>external</a:t>
            </a:r>
            <a:r>
              <a:rPr lang="nl-BE" dirty="0"/>
              <a:t> OCR program or, via a </a:t>
            </a:r>
            <a:r>
              <a:rPr lang="nl-BE" dirty="0" err="1"/>
              <a:t>plugin</a:t>
            </a:r>
            <a:r>
              <a:rPr lang="nl-BE" dirty="0"/>
              <a:t> </a:t>
            </a:r>
            <a:r>
              <a:rPr lang="nl-BE" dirty="0" err="1"/>
              <a:t>that</a:t>
            </a:r>
            <a:r>
              <a:rPr lang="nl-BE" dirty="0"/>
              <a:t> </a:t>
            </a:r>
            <a:r>
              <a:rPr lang="nl-BE" dirty="0" err="1"/>
              <a:t>requires</a:t>
            </a:r>
            <a:r>
              <a:rPr lang="nl-BE" dirty="0"/>
              <a:t> </a:t>
            </a:r>
            <a:r>
              <a:rPr lang="nl-BE" dirty="0" err="1"/>
              <a:t>considerable</a:t>
            </a:r>
            <a:r>
              <a:rPr lang="nl-BE" dirty="0"/>
              <a:t> setup, </a:t>
            </a:r>
            <a:r>
              <a:rPr lang="nl-BE" dirty="0" err="1"/>
              <a:t>automatically</a:t>
            </a:r>
            <a:r>
              <a:rPr lang="nl-BE" dirty="0"/>
              <a:t> </a:t>
            </a:r>
            <a:r>
              <a:rPr lang="nl-BE" dirty="0" err="1"/>
              <a:t>within</a:t>
            </a:r>
            <a:r>
              <a:rPr lang="nl-BE" dirty="0"/>
              <a:t> </a:t>
            </a:r>
            <a:r>
              <a:rPr lang="nl-BE" dirty="0" err="1"/>
              <a:t>Zotero</a:t>
            </a:r>
            <a:r>
              <a:rPr lang="nl-BE" dirty="0"/>
              <a:t>. OCR </a:t>
            </a:r>
            <a:r>
              <a:rPr lang="nl-BE" dirty="0" err="1"/>
              <a:t>also</a:t>
            </a:r>
            <a:r>
              <a:rPr lang="nl-BE" dirty="0"/>
              <a:t> </a:t>
            </a:r>
            <a:r>
              <a:rPr lang="nl-BE" dirty="0" err="1"/>
              <a:t>makes</a:t>
            </a:r>
            <a:r>
              <a:rPr lang="nl-BE" dirty="0"/>
              <a:t> </a:t>
            </a:r>
            <a:r>
              <a:rPr lang="nl-BE" dirty="0" err="1"/>
              <a:t>the</a:t>
            </a:r>
            <a:r>
              <a:rPr lang="nl-BE" dirty="0"/>
              <a:t> full </a:t>
            </a:r>
            <a:r>
              <a:rPr lang="nl-BE" dirty="0" err="1"/>
              <a:t>text</a:t>
            </a:r>
            <a:r>
              <a:rPr lang="nl-BE" dirty="0"/>
              <a:t> of a PDF </a:t>
            </a:r>
            <a:r>
              <a:rPr lang="nl-BE" dirty="0" err="1"/>
              <a:t>searchable</a:t>
            </a:r>
            <a:r>
              <a:rPr lang="nl-BE" dirty="0"/>
              <a:t> </a:t>
            </a:r>
            <a:r>
              <a:rPr lang="nl-BE" dirty="0" err="1"/>
              <a:t>from</a:t>
            </a:r>
            <a:r>
              <a:rPr lang="nl-BE" dirty="0"/>
              <a:t> </a:t>
            </a:r>
            <a:r>
              <a:rPr lang="nl-BE" dirty="0" err="1"/>
              <a:t>the</a:t>
            </a:r>
            <a:r>
              <a:rPr lang="nl-BE" dirty="0"/>
              <a:t> search box!</a:t>
            </a:r>
            <a:endParaRPr lang="en-US" dirty="0"/>
          </a:p>
          <a:p>
            <a:r>
              <a:rPr lang="en-US" dirty="0"/>
              <a:t>When the PDF has not been OCRed:</a:t>
            </a:r>
          </a:p>
          <a:p>
            <a:pPr lvl="1"/>
            <a:r>
              <a:rPr lang="en-US" dirty="0"/>
              <a:t>Find the source online and save the metadata to Zotero via the browser plugin</a:t>
            </a:r>
            <a:r>
              <a:rPr lang="nl-BE" dirty="0"/>
              <a:t>. </a:t>
            </a:r>
            <a:r>
              <a:rPr lang="nl-BE" dirty="0" err="1"/>
              <a:t>This</a:t>
            </a:r>
            <a:r>
              <a:rPr lang="nl-BE" dirty="0"/>
              <a:t> </a:t>
            </a:r>
            <a:r>
              <a:rPr lang="nl-BE" dirty="0" err="1"/>
              <a:t>creates</a:t>
            </a:r>
            <a:r>
              <a:rPr lang="nl-BE" dirty="0"/>
              <a:t> a separate </a:t>
            </a:r>
            <a:r>
              <a:rPr lang="nl-BE" dirty="0" err="1"/>
              <a:t>Zotero</a:t>
            </a:r>
            <a:r>
              <a:rPr lang="nl-BE" dirty="0"/>
              <a:t> item. </a:t>
            </a:r>
            <a:r>
              <a:rPr lang="en-US" dirty="0"/>
              <a:t>D</a:t>
            </a:r>
            <a:r>
              <a:rPr lang="nl-BE" dirty="0"/>
              <a:t>rag </a:t>
            </a:r>
            <a:r>
              <a:rPr lang="nl-BE" dirty="0" err="1"/>
              <a:t>the</a:t>
            </a:r>
            <a:r>
              <a:rPr lang="nl-BE" dirty="0"/>
              <a:t> PDF </a:t>
            </a:r>
            <a:r>
              <a:rPr lang="nl-BE" dirty="0" err="1"/>
              <a:t>onto</a:t>
            </a:r>
            <a:r>
              <a:rPr lang="nl-BE" dirty="0"/>
              <a:t> </a:t>
            </a:r>
            <a:r>
              <a:rPr lang="nl-BE" dirty="0" err="1"/>
              <a:t>the</a:t>
            </a:r>
            <a:r>
              <a:rPr lang="nl-BE" dirty="0"/>
              <a:t> new </a:t>
            </a:r>
            <a:r>
              <a:rPr lang="nl-BE" dirty="0" err="1"/>
              <a:t>Zotero</a:t>
            </a:r>
            <a:r>
              <a:rPr lang="nl-BE" dirty="0"/>
              <a:t> item</a:t>
            </a:r>
          </a:p>
          <a:p>
            <a:pPr lvl="1"/>
            <a:r>
              <a:rPr lang="nl-BE" dirty="0" err="1"/>
              <a:t>Alternative</a:t>
            </a:r>
            <a:r>
              <a:rPr lang="nl-BE" dirty="0"/>
              <a:t>: right-click on </a:t>
            </a:r>
            <a:r>
              <a:rPr lang="nl-BE" dirty="0" err="1"/>
              <a:t>the</a:t>
            </a:r>
            <a:r>
              <a:rPr lang="nl-BE" dirty="0"/>
              <a:t> PDF in </a:t>
            </a:r>
            <a:r>
              <a:rPr lang="nl-BE" dirty="0" err="1"/>
              <a:t>Zotero</a:t>
            </a:r>
            <a:r>
              <a:rPr lang="nl-BE" dirty="0"/>
              <a:t>, select “</a:t>
            </a:r>
            <a:r>
              <a:rPr lang="nl-BE" dirty="0" err="1"/>
              <a:t>Create</a:t>
            </a:r>
            <a:r>
              <a:rPr lang="nl-BE" dirty="0"/>
              <a:t> </a:t>
            </a:r>
            <a:r>
              <a:rPr lang="nl-BE" dirty="0" err="1"/>
              <a:t>parent</a:t>
            </a:r>
            <a:r>
              <a:rPr lang="nl-BE" dirty="0"/>
              <a:t> item,” </a:t>
            </a:r>
            <a:r>
              <a:rPr lang="nl-BE" dirty="0" err="1"/>
              <a:t>and</a:t>
            </a:r>
            <a:r>
              <a:rPr lang="nl-BE" dirty="0"/>
              <a:t> </a:t>
            </a:r>
            <a:r>
              <a:rPr lang="nl-BE" dirty="0" err="1"/>
              <a:t>add</a:t>
            </a:r>
            <a:r>
              <a:rPr lang="nl-BE" dirty="0"/>
              <a:t> </a:t>
            </a:r>
            <a:r>
              <a:rPr lang="nl-BE" dirty="0" err="1"/>
              <a:t>the</a:t>
            </a:r>
            <a:r>
              <a:rPr lang="nl-BE" dirty="0"/>
              <a:t> metadata </a:t>
            </a:r>
            <a:r>
              <a:rPr lang="nl-BE" dirty="0" err="1"/>
              <a:t>by</a:t>
            </a:r>
            <a:r>
              <a:rPr lang="nl-BE" dirty="0"/>
              <a:t> hand</a:t>
            </a:r>
            <a:endParaRPr lang="en-US" dirty="0"/>
          </a:p>
        </p:txBody>
      </p:sp>
    </p:spTree>
    <p:extLst>
      <p:ext uri="{BB962C8B-B14F-4D97-AF65-F5344CB8AC3E}">
        <p14:creationId xmlns:p14="http://schemas.microsoft.com/office/powerpoint/2010/main" val="22837496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154827-514B-402D-B70E-63AD17117CFF}"/>
              </a:ext>
            </a:extLst>
          </p:cNvPr>
          <p:cNvSpPr>
            <a:spLocks noGrp="1"/>
          </p:cNvSpPr>
          <p:nvPr>
            <p:ph type="title"/>
          </p:nvPr>
        </p:nvSpPr>
        <p:spPr>
          <a:xfrm>
            <a:off x="576000" y="576000"/>
            <a:ext cx="11041200" cy="1325563"/>
          </a:xfrm>
        </p:spPr>
        <p:txBody>
          <a:bodyPr/>
          <a:lstStyle/>
          <a:p>
            <a:r>
              <a:rPr lang="en-US" dirty="0"/>
              <a:t>In-depth: Finding PDF copies of Zotero items</a:t>
            </a:r>
            <a:endParaRPr lang="nl-BE" dirty="0"/>
          </a:p>
        </p:txBody>
      </p:sp>
      <p:sp>
        <p:nvSpPr>
          <p:cNvPr id="3" name="Content Placeholder 2">
            <a:extLst>
              <a:ext uri="{FF2B5EF4-FFF2-40B4-BE49-F238E27FC236}">
                <a16:creationId xmlns:a16="http://schemas.microsoft.com/office/drawing/2014/main" id="{D9179E37-9C5C-45F9-8907-428433839457}"/>
              </a:ext>
            </a:extLst>
          </p:cNvPr>
          <p:cNvSpPr>
            <a:spLocks noGrp="1"/>
          </p:cNvSpPr>
          <p:nvPr>
            <p:ph idx="1"/>
          </p:nvPr>
        </p:nvSpPr>
        <p:spPr>
          <a:xfrm>
            <a:off x="576000" y="2045563"/>
            <a:ext cx="7538190" cy="3938548"/>
          </a:xfrm>
        </p:spPr>
        <p:txBody>
          <a:bodyPr/>
          <a:lstStyle/>
          <a:p>
            <a:r>
              <a:rPr lang="en-US" dirty="0"/>
              <a:t>Select multiple files &gt; right-click &gt; Find Available PDFs a</a:t>
            </a:r>
            <a:r>
              <a:rPr lang="nl-BE" dirty="0" err="1"/>
              <a:t>utomatically</a:t>
            </a:r>
            <a:r>
              <a:rPr lang="nl-BE" dirty="0"/>
              <a:t> </a:t>
            </a:r>
            <a:r>
              <a:rPr lang="nl-BE" dirty="0" err="1"/>
              <a:t>searches</a:t>
            </a:r>
            <a:r>
              <a:rPr lang="nl-BE" dirty="0"/>
              <a:t> </a:t>
            </a:r>
            <a:r>
              <a:rPr lang="nl-BE" dirty="0" err="1"/>
              <a:t>for</a:t>
            </a:r>
            <a:r>
              <a:rPr lang="nl-BE" dirty="0"/>
              <a:t> </a:t>
            </a:r>
            <a:r>
              <a:rPr lang="nl-BE" dirty="0" err="1"/>
              <a:t>and</a:t>
            </a:r>
            <a:r>
              <a:rPr lang="nl-BE" dirty="0"/>
              <a:t> </a:t>
            </a:r>
            <a:r>
              <a:rPr lang="nl-BE" dirty="0" err="1"/>
              <a:t>adds</a:t>
            </a:r>
            <a:r>
              <a:rPr lang="nl-BE" dirty="0"/>
              <a:t> </a:t>
            </a:r>
            <a:r>
              <a:rPr lang="nl-BE" dirty="0" err="1"/>
              <a:t>the</a:t>
            </a:r>
            <a:r>
              <a:rPr lang="nl-BE" dirty="0"/>
              <a:t> metadata </a:t>
            </a:r>
            <a:r>
              <a:rPr lang="nl-BE" dirty="0" err="1"/>
              <a:t>associated</a:t>
            </a:r>
            <a:r>
              <a:rPr lang="nl-BE" dirty="0"/>
              <a:t> </a:t>
            </a:r>
            <a:r>
              <a:rPr lang="nl-BE" dirty="0" err="1"/>
              <a:t>with</a:t>
            </a:r>
            <a:r>
              <a:rPr lang="nl-BE" dirty="0"/>
              <a:t> </a:t>
            </a:r>
            <a:r>
              <a:rPr lang="nl-BE" dirty="0" err="1"/>
              <a:t>PDFs</a:t>
            </a:r>
            <a:r>
              <a:rPr lang="nl-BE" dirty="0"/>
              <a:t> (via </a:t>
            </a:r>
            <a:r>
              <a:rPr lang="nl-BE" dirty="0" err="1"/>
              <a:t>Unpaywall</a:t>
            </a:r>
            <a:r>
              <a:rPr lang="nl-BE" dirty="0"/>
              <a:t>)</a:t>
            </a:r>
          </a:p>
          <a:p>
            <a:r>
              <a:rPr lang="en-US" dirty="0"/>
              <a:t>Use the Locate menu (the green arrow at the top right when an item is selected) to find an item in Google Scholar, various libraries, etc. </a:t>
            </a:r>
            <a:r>
              <a:rPr lang="en-US" dirty="0">
                <a:hlinkClick r:id="rId2"/>
              </a:rPr>
              <a:t>Instructions for adding lookup engines</a:t>
            </a:r>
            <a:endParaRPr lang="nl-BE" dirty="0"/>
          </a:p>
        </p:txBody>
      </p:sp>
      <p:pic>
        <p:nvPicPr>
          <p:cNvPr id="2050" name="Picture 2" descr="https://www.zotero.org/support/_media/locate/locate-menu.png">
            <a:extLst>
              <a:ext uri="{FF2B5EF4-FFF2-40B4-BE49-F238E27FC236}">
                <a16:creationId xmlns:a16="http://schemas.microsoft.com/office/drawing/2014/main" id="{E825D460-2136-44AB-863E-FC741403D8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15527" y="2045563"/>
            <a:ext cx="3018407" cy="35585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80075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C63FB-BE41-44D9-93E1-835A771F970D}"/>
              </a:ext>
            </a:extLst>
          </p:cNvPr>
          <p:cNvSpPr>
            <a:spLocks noGrp="1"/>
          </p:cNvSpPr>
          <p:nvPr>
            <p:ph type="title"/>
          </p:nvPr>
        </p:nvSpPr>
        <p:spPr/>
        <p:txBody>
          <a:bodyPr/>
          <a:lstStyle/>
          <a:p>
            <a:r>
              <a:rPr lang="nl-BE" dirty="0"/>
              <a:t>In-</a:t>
            </a:r>
            <a:r>
              <a:rPr lang="nl-BE" dirty="0" err="1"/>
              <a:t>depth</a:t>
            </a:r>
            <a:r>
              <a:rPr lang="nl-BE" dirty="0"/>
              <a:t>: OCR of </a:t>
            </a:r>
            <a:r>
              <a:rPr lang="nl-BE" dirty="0" err="1"/>
              <a:t>PDFs</a:t>
            </a:r>
            <a:r>
              <a:rPr lang="nl-BE" dirty="0"/>
              <a:t> in </a:t>
            </a:r>
            <a:r>
              <a:rPr lang="nl-BE" dirty="0" err="1"/>
              <a:t>Zotero</a:t>
            </a:r>
            <a:endParaRPr lang="nl-BE" dirty="0"/>
          </a:p>
        </p:txBody>
      </p:sp>
      <p:sp>
        <p:nvSpPr>
          <p:cNvPr id="3" name="Content Placeholder 2">
            <a:extLst>
              <a:ext uri="{FF2B5EF4-FFF2-40B4-BE49-F238E27FC236}">
                <a16:creationId xmlns:a16="http://schemas.microsoft.com/office/drawing/2014/main" id="{79AE3922-B6DA-479C-A10C-E13EB3D76252}"/>
              </a:ext>
            </a:extLst>
          </p:cNvPr>
          <p:cNvSpPr>
            <a:spLocks noGrp="1"/>
          </p:cNvSpPr>
          <p:nvPr>
            <p:ph idx="1"/>
          </p:nvPr>
        </p:nvSpPr>
        <p:spPr>
          <a:xfrm>
            <a:off x="576000" y="1695635"/>
            <a:ext cx="11041200" cy="4288476"/>
          </a:xfrm>
        </p:spPr>
        <p:txBody>
          <a:bodyPr>
            <a:normAutofit/>
          </a:bodyPr>
          <a:lstStyle/>
          <a:p>
            <a:pPr marL="0" indent="0">
              <a:buNone/>
            </a:pPr>
            <a:r>
              <a:rPr lang="en-US" dirty="0"/>
              <a:t>To enable OCR of PDFs, integrate Zotero with free Tesseract OCR according to the instructions at </a:t>
            </a:r>
            <a:r>
              <a:rPr lang="en-US" dirty="0">
                <a:hlinkClick r:id="rId2"/>
              </a:rPr>
              <a:t>https://github.com/UB-Mannheim/zotero-ocr</a:t>
            </a:r>
            <a:r>
              <a:rPr lang="en-US" dirty="0"/>
              <a:t> </a:t>
            </a:r>
          </a:p>
          <a:p>
            <a:pPr lvl="1"/>
            <a:r>
              <a:rPr lang="en-US" dirty="0"/>
              <a:t>Install Tesseract OCR </a:t>
            </a:r>
            <a:r>
              <a:rPr lang="en-US" dirty="0">
                <a:hlinkClick r:id="rId3"/>
              </a:rPr>
              <a:t>https://github.com/UB-Mannheim/tesseract/wiki</a:t>
            </a:r>
            <a:r>
              <a:rPr lang="en-US" dirty="0"/>
              <a:t> </a:t>
            </a:r>
          </a:p>
          <a:p>
            <a:pPr lvl="1"/>
            <a:r>
              <a:rPr lang="en-US" dirty="0"/>
              <a:t>Install </a:t>
            </a:r>
            <a:r>
              <a:rPr lang="en-US" dirty="0" err="1"/>
              <a:t>Popplr</a:t>
            </a:r>
            <a:r>
              <a:rPr lang="en-US" dirty="0"/>
              <a:t> </a:t>
            </a:r>
            <a:r>
              <a:rPr lang="en-US" dirty="0">
                <a:hlinkClick r:id="rId4"/>
              </a:rPr>
              <a:t>https://blog.alivate.com.au/poppler-windows/</a:t>
            </a:r>
            <a:r>
              <a:rPr lang="en-US" dirty="0"/>
              <a:t> </a:t>
            </a:r>
          </a:p>
          <a:p>
            <a:pPr lvl="1"/>
            <a:r>
              <a:rPr lang="en-US" dirty="0"/>
              <a:t>Check "Overwrite the initial PDF with the output" in the Zotero OCR settings</a:t>
            </a:r>
          </a:p>
          <a:p>
            <a:pPr lvl="1"/>
            <a:r>
              <a:rPr lang="en-US" dirty="0"/>
              <a:t>Now when you select Zotero items and right-click "OCR selected PDFs", OCR takes place and the original PDF is replaced with OCRed version</a:t>
            </a:r>
          </a:p>
          <a:p>
            <a:pPr lvl="1"/>
            <a:r>
              <a:rPr lang="en-US" dirty="0"/>
              <a:t>Now Zotero can at least index the PDF and make it full-text searchable. It may also be able to retrieve metadata, if metadata for the file is available online</a:t>
            </a:r>
            <a:endParaRPr lang="nl-BE" dirty="0"/>
          </a:p>
        </p:txBody>
      </p:sp>
    </p:spTree>
    <p:extLst>
      <p:ext uri="{BB962C8B-B14F-4D97-AF65-F5344CB8AC3E}">
        <p14:creationId xmlns:p14="http://schemas.microsoft.com/office/powerpoint/2010/main" val="3028144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6FA2C-D6BE-4E43-8401-66EC44BA91C2}"/>
              </a:ext>
            </a:extLst>
          </p:cNvPr>
          <p:cNvSpPr>
            <a:spLocks noGrp="1"/>
          </p:cNvSpPr>
          <p:nvPr>
            <p:ph type="title"/>
          </p:nvPr>
        </p:nvSpPr>
        <p:spPr/>
        <p:txBody>
          <a:bodyPr/>
          <a:lstStyle/>
          <a:p>
            <a:r>
              <a:rPr lang="en-US" dirty="0"/>
              <a:t>3. Get references from your existing bibliographies into Zotero</a:t>
            </a:r>
            <a:endParaRPr lang="nl-BE" dirty="0"/>
          </a:p>
        </p:txBody>
      </p:sp>
      <p:sp>
        <p:nvSpPr>
          <p:cNvPr id="3" name="Content Placeholder 2">
            <a:extLst>
              <a:ext uri="{FF2B5EF4-FFF2-40B4-BE49-F238E27FC236}">
                <a16:creationId xmlns:a16="http://schemas.microsoft.com/office/drawing/2014/main" id="{22428AE3-CB29-4880-9D52-028500703512}"/>
              </a:ext>
            </a:extLst>
          </p:cNvPr>
          <p:cNvSpPr>
            <a:spLocks noGrp="1"/>
          </p:cNvSpPr>
          <p:nvPr>
            <p:ph idx="1"/>
          </p:nvPr>
        </p:nvSpPr>
        <p:spPr>
          <a:xfrm>
            <a:off x="576000" y="2432425"/>
            <a:ext cx="10370423" cy="3938548"/>
          </a:xfrm>
        </p:spPr>
        <p:txBody>
          <a:bodyPr/>
          <a:lstStyle/>
          <a:p>
            <a:r>
              <a:rPr lang="en-US" dirty="0"/>
              <a:t>Add items by hand</a:t>
            </a:r>
          </a:p>
          <a:p>
            <a:r>
              <a:rPr lang="en-US" dirty="0"/>
              <a:t>Add items by identifier (ISBN, DOI, and </a:t>
            </a:r>
            <a:r>
              <a:rPr lang="en-US" dirty="0">
                <a:hlinkClick r:id="rId3"/>
              </a:rPr>
              <a:t>others</a:t>
            </a:r>
            <a:r>
              <a:rPr lang="en-US" dirty="0"/>
              <a:t>)</a:t>
            </a:r>
          </a:p>
          <a:p>
            <a:r>
              <a:rPr lang="en-US" dirty="0"/>
              <a:t>Zotero can import bibliographies in structured data formats (</a:t>
            </a:r>
            <a:r>
              <a:rPr lang="en-US" dirty="0" err="1"/>
              <a:t>BibTeX</a:t>
            </a:r>
            <a:r>
              <a:rPr lang="en-US" dirty="0"/>
              <a:t>, RIS, XML export from other bibliography managers, </a:t>
            </a:r>
            <a:r>
              <a:rPr lang="en-US" dirty="0">
                <a:hlinkClick r:id="rId4"/>
              </a:rPr>
              <a:t>and more</a:t>
            </a:r>
            <a:r>
              <a:rPr lang="en-US" dirty="0"/>
              <a:t>)</a:t>
            </a:r>
          </a:p>
          <a:p>
            <a:r>
              <a:rPr lang="en-US" dirty="0"/>
              <a:t>If you have a plain text bibliography, for example, in Word, convert that text into structured data so that Zotero can import it</a:t>
            </a:r>
          </a:p>
          <a:p>
            <a:endParaRPr lang="nl-BE" dirty="0"/>
          </a:p>
        </p:txBody>
      </p:sp>
    </p:spTree>
    <p:extLst>
      <p:ext uri="{BB962C8B-B14F-4D97-AF65-F5344CB8AC3E}">
        <p14:creationId xmlns:p14="http://schemas.microsoft.com/office/powerpoint/2010/main" val="18112678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93C99-47A5-4CF0-8F9B-E8073B78EE70}"/>
              </a:ext>
            </a:extLst>
          </p:cNvPr>
          <p:cNvSpPr>
            <a:spLocks noGrp="1"/>
          </p:cNvSpPr>
          <p:nvPr>
            <p:ph type="title"/>
          </p:nvPr>
        </p:nvSpPr>
        <p:spPr/>
        <p:txBody>
          <a:bodyPr/>
          <a:lstStyle/>
          <a:p>
            <a:r>
              <a:rPr lang="nl-BE" dirty="0"/>
              <a:t>In-</a:t>
            </a:r>
            <a:r>
              <a:rPr lang="nl-BE" dirty="0" err="1"/>
              <a:t>depth</a:t>
            </a:r>
            <a:r>
              <a:rPr lang="nl-BE" dirty="0"/>
              <a:t>: </a:t>
            </a:r>
            <a:r>
              <a:rPr lang="nl-BE" dirty="0" err="1"/>
              <a:t>Converting</a:t>
            </a:r>
            <a:r>
              <a:rPr lang="nl-BE" dirty="0"/>
              <a:t> a </a:t>
            </a:r>
            <a:r>
              <a:rPr lang="nl-BE" dirty="0" err="1"/>
              <a:t>plain</a:t>
            </a:r>
            <a:r>
              <a:rPr lang="nl-BE" dirty="0"/>
              <a:t> tekst </a:t>
            </a:r>
            <a:r>
              <a:rPr lang="nl-BE" dirty="0" err="1"/>
              <a:t>bibliography</a:t>
            </a:r>
            <a:r>
              <a:rPr lang="nl-BE" dirty="0"/>
              <a:t> </a:t>
            </a:r>
            <a:r>
              <a:rPr lang="nl-BE" dirty="0" err="1"/>
              <a:t>for</a:t>
            </a:r>
            <a:r>
              <a:rPr lang="nl-BE" dirty="0"/>
              <a:t> import </a:t>
            </a:r>
            <a:r>
              <a:rPr lang="nl-BE" dirty="0" err="1"/>
              <a:t>into</a:t>
            </a:r>
            <a:r>
              <a:rPr lang="nl-BE" dirty="0"/>
              <a:t> </a:t>
            </a:r>
            <a:r>
              <a:rPr lang="nl-BE" dirty="0" err="1"/>
              <a:t>Zotero</a:t>
            </a:r>
            <a:endParaRPr lang="nl-BE" dirty="0"/>
          </a:p>
        </p:txBody>
      </p:sp>
      <p:sp>
        <p:nvSpPr>
          <p:cNvPr id="3" name="Content Placeholder 2">
            <a:extLst>
              <a:ext uri="{FF2B5EF4-FFF2-40B4-BE49-F238E27FC236}">
                <a16:creationId xmlns:a16="http://schemas.microsoft.com/office/drawing/2014/main" id="{2971C87C-21DF-429A-B9A4-C9F283405C70}"/>
              </a:ext>
            </a:extLst>
          </p:cNvPr>
          <p:cNvSpPr>
            <a:spLocks noGrp="1"/>
          </p:cNvSpPr>
          <p:nvPr>
            <p:ph idx="1"/>
          </p:nvPr>
        </p:nvSpPr>
        <p:spPr>
          <a:xfrm>
            <a:off x="576000" y="2201661"/>
            <a:ext cx="11041200" cy="3782449"/>
          </a:xfrm>
        </p:spPr>
        <p:txBody>
          <a:bodyPr>
            <a:normAutofit lnSpcReduction="10000"/>
          </a:bodyPr>
          <a:lstStyle/>
          <a:p>
            <a:pPr marL="0" indent="0">
              <a:buNone/>
            </a:pPr>
            <a:r>
              <a:rPr lang="en-US" dirty="0"/>
              <a:t>Instructions for converting an existing bibliography to a format Zotero can import: </a:t>
            </a:r>
            <a:r>
              <a:rPr lang="en-US" dirty="0">
                <a:hlinkClick r:id="rId2"/>
              </a:rPr>
              <a:t>https://update.lib.berkeley.edu/2018/02/07/extracting-references-from-an-already-created-bibliography/</a:t>
            </a:r>
            <a:r>
              <a:rPr lang="en-US" dirty="0"/>
              <a:t> </a:t>
            </a:r>
          </a:p>
          <a:p>
            <a:pPr marL="0" indent="0">
              <a:buNone/>
            </a:pPr>
            <a:endParaRPr lang="en-US" dirty="0"/>
          </a:p>
          <a:p>
            <a:pPr lvl="1"/>
            <a:r>
              <a:rPr lang="en-US" dirty="0"/>
              <a:t>Paste the bibliography into </a:t>
            </a:r>
            <a:r>
              <a:rPr lang="en-US" dirty="0">
                <a:hlinkClick r:id="rId3"/>
              </a:rPr>
              <a:t>https://anystyle.io/</a:t>
            </a:r>
            <a:endParaRPr lang="en-US" dirty="0"/>
          </a:p>
          <a:p>
            <a:pPr lvl="1"/>
            <a:r>
              <a:rPr lang="en-US" dirty="0"/>
              <a:t>Check the resulting structured data for errors, correct if necessary </a:t>
            </a:r>
          </a:p>
          <a:p>
            <a:pPr lvl="1"/>
            <a:r>
              <a:rPr lang="en-US" dirty="0"/>
              <a:t>Export the structured data to </a:t>
            </a:r>
            <a:r>
              <a:rPr lang="en-US" dirty="0" err="1"/>
              <a:t>BibTeX</a:t>
            </a:r>
            <a:r>
              <a:rPr lang="en-US" dirty="0"/>
              <a:t> format</a:t>
            </a:r>
          </a:p>
          <a:p>
            <a:pPr lvl="1"/>
            <a:r>
              <a:rPr lang="en-US" dirty="0"/>
              <a:t>Import the </a:t>
            </a:r>
            <a:r>
              <a:rPr lang="en-US" dirty="0" err="1"/>
              <a:t>BibTeX</a:t>
            </a:r>
            <a:r>
              <a:rPr lang="en-US" dirty="0"/>
              <a:t> file into Zotero (File &gt; Import)</a:t>
            </a:r>
          </a:p>
          <a:p>
            <a:pPr lvl="1"/>
            <a:r>
              <a:rPr lang="en-US" dirty="0"/>
              <a:t>If desired, have Zotero automatically search for available PDF copies of sources (select Zotero items &gt; right-click &gt; Find available PDFs)</a:t>
            </a:r>
          </a:p>
          <a:p>
            <a:endParaRPr lang="nl-BE" dirty="0"/>
          </a:p>
        </p:txBody>
      </p:sp>
    </p:spTree>
    <p:extLst>
      <p:ext uri="{BB962C8B-B14F-4D97-AF65-F5344CB8AC3E}">
        <p14:creationId xmlns:p14="http://schemas.microsoft.com/office/powerpoint/2010/main" val="40808573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7C737-7F2B-425A-9FF3-A8645B6F1F10}"/>
              </a:ext>
            </a:extLst>
          </p:cNvPr>
          <p:cNvSpPr>
            <a:spLocks noGrp="1"/>
          </p:cNvSpPr>
          <p:nvPr>
            <p:ph type="title"/>
          </p:nvPr>
        </p:nvSpPr>
        <p:spPr/>
        <p:txBody>
          <a:bodyPr/>
          <a:lstStyle/>
          <a:p>
            <a:endParaRPr lang="nl-BE"/>
          </a:p>
        </p:txBody>
      </p:sp>
      <p:sp>
        <p:nvSpPr>
          <p:cNvPr id="3" name="Content Placeholder 2">
            <a:extLst>
              <a:ext uri="{FF2B5EF4-FFF2-40B4-BE49-F238E27FC236}">
                <a16:creationId xmlns:a16="http://schemas.microsoft.com/office/drawing/2014/main" id="{C097937E-E14E-4E4D-957A-990E60494488}"/>
              </a:ext>
            </a:extLst>
          </p:cNvPr>
          <p:cNvSpPr>
            <a:spLocks noGrp="1"/>
          </p:cNvSpPr>
          <p:nvPr>
            <p:ph idx="1"/>
          </p:nvPr>
        </p:nvSpPr>
        <p:spPr/>
        <p:txBody>
          <a:bodyPr/>
          <a:lstStyle/>
          <a:p>
            <a:endParaRPr lang="nl-BE"/>
          </a:p>
        </p:txBody>
      </p:sp>
      <p:pic>
        <p:nvPicPr>
          <p:cNvPr id="4" name="Picture 3">
            <a:extLst>
              <a:ext uri="{FF2B5EF4-FFF2-40B4-BE49-F238E27FC236}">
                <a16:creationId xmlns:a16="http://schemas.microsoft.com/office/drawing/2014/main" id="{7DC64933-A6B7-440F-ABE5-D4E429F8EAA2}"/>
              </a:ext>
            </a:extLst>
          </p:cNvPr>
          <p:cNvPicPr>
            <a:picLocks noChangeAspect="1"/>
          </p:cNvPicPr>
          <p:nvPr/>
        </p:nvPicPr>
        <p:blipFill>
          <a:blip r:embed="rId3"/>
          <a:stretch>
            <a:fillRect/>
          </a:stretch>
        </p:blipFill>
        <p:spPr>
          <a:xfrm>
            <a:off x="193569" y="220395"/>
            <a:ext cx="8516539" cy="2191056"/>
          </a:xfrm>
          <a:prstGeom prst="rect">
            <a:avLst/>
          </a:prstGeom>
        </p:spPr>
      </p:pic>
      <p:pic>
        <p:nvPicPr>
          <p:cNvPr id="5" name="Picture 4">
            <a:extLst>
              <a:ext uri="{FF2B5EF4-FFF2-40B4-BE49-F238E27FC236}">
                <a16:creationId xmlns:a16="http://schemas.microsoft.com/office/drawing/2014/main" id="{CD72B665-F293-4CEF-9684-7DE749240714}"/>
              </a:ext>
            </a:extLst>
          </p:cNvPr>
          <p:cNvPicPr>
            <a:picLocks noChangeAspect="1"/>
          </p:cNvPicPr>
          <p:nvPr/>
        </p:nvPicPr>
        <p:blipFill>
          <a:blip r:embed="rId4"/>
          <a:stretch>
            <a:fillRect/>
          </a:stretch>
        </p:blipFill>
        <p:spPr>
          <a:xfrm>
            <a:off x="414548" y="1394961"/>
            <a:ext cx="9793067" cy="5115639"/>
          </a:xfrm>
          <a:prstGeom prst="rect">
            <a:avLst/>
          </a:prstGeom>
        </p:spPr>
      </p:pic>
      <p:pic>
        <p:nvPicPr>
          <p:cNvPr id="6" name="Picture 5">
            <a:extLst>
              <a:ext uri="{FF2B5EF4-FFF2-40B4-BE49-F238E27FC236}">
                <a16:creationId xmlns:a16="http://schemas.microsoft.com/office/drawing/2014/main" id="{C663C46F-A981-4900-8A92-C59E4EFE4C58}"/>
              </a:ext>
            </a:extLst>
          </p:cNvPr>
          <p:cNvPicPr>
            <a:picLocks noChangeAspect="1"/>
          </p:cNvPicPr>
          <p:nvPr/>
        </p:nvPicPr>
        <p:blipFill>
          <a:blip r:embed="rId5"/>
          <a:stretch>
            <a:fillRect/>
          </a:stretch>
        </p:blipFill>
        <p:spPr>
          <a:xfrm>
            <a:off x="574800" y="3387084"/>
            <a:ext cx="12192000" cy="6539504"/>
          </a:xfrm>
          <a:prstGeom prst="rect">
            <a:avLst/>
          </a:prstGeom>
        </p:spPr>
      </p:pic>
      <p:pic>
        <p:nvPicPr>
          <p:cNvPr id="7" name="Picture 6">
            <a:extLst>
              <a:ext uri="{FF2B5EF4-FFF2-40B4-BE49-F238E27FC236}">
                <a16:creationId xmlns:a16="http://schemas.microsoft.com/office/drawing/2014/main" id="{AA5BBB6F-0AD0-4C4D-A7EA-A60EF43B8845}"/>
              </a:ext>
            </a:extLst>
          </p:cNvPr>
          <p:cNvPicPr>
            <a:picLocks noChangeAspect="1"/>
          </p:cNvPicPr>
          <p:nvPr/>
        </p:nvPicPr>
        <p:blipFill>
          <a:blip r:embed="rId6"/>
          <a:stretch>
            <a:fillRect/>
          </a:stretch>
        </p:blipFill>
        <p:spPr>
          <a:xfrm>
            <a:off x="7381188" y="4254371"/>
            <a:ext cx="4925112" cy="2467319"/>
          </a:xfrm>
          <a:prstGeom prst="rect">
            <a:avLst/>
          </a:prstGeom>
        </p:spPr>
      </p:pic>
    </p:spTree>
    <p:extLst>
      <p:ext uri="{BB962C8B-B14F-4D97-AF65-F5344CB8AC3E}">
        <p14:creationId xmlns:p14="http://schemas.microsoft.com/office/powerpoint/2010/main" val="3656422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082FBE-FA00-44E0-9AA2-CAC5CB32E1AB}"/>
              </a:ext>
            </a:extLst>
          </p:cNvPr>
          <p:cNvSpPr>
            <a:spLocks noGrp="1"/>
          </p:cNvSpPr>
          <p:nvPr>
            <p:ph type="title"/>
          </p:nvPr>
        </p:nvSpPr>
        <p:spPr/>
        <p:txBody>
          <a:bodyPr/>
          <a:lstStyle/>
          <a:p>
            <a:r>
              <a:rPr lang="en-US" dirty="0"/>
              <a:t>Workshop outline</a:t>
            </a:r>
            <a:endParaRPr lang="nl-BE" dirty="0"/>
          </a:p>
        </p:txBody>
      </p:sp>
      <p:sp>
        <p:nvSpPr>
          <p:cNvPr id="3" name="Content Placeholder 2">
            <a:extLst>
              <a:ext uri="{FF2B5EF4-FFF2-40B4-BE49-F238E27FC236}">
                <a16:creationId xmlns:a16="http://schemas.microsoft.com/office/drawing/2014/main" id="{A2DF32A1-88CC-43B3-A44D-C850904CBFF3}"/>
              </a:ext>
            </a:extLst>
          </p:cNvPr>
          <p:cNvSpPr>
            <a:spLocks noGrp="1"/>
          </p:cNvSpPr>
          <p:nvPr>
            <p:ph idx="1"/>
          </p:nvPr>
        </p:nvSpPr>
        <p:spPr>
          <a:xfrm>
            <a:off x="576000" y="1793289"/>
            <a:ext cx="11041200" cy="4190822"/>
          </a:xfrm>
        </p:spPr>
        <p:txBody>
          <a:bodyPr/>
          <a:lstStyle/>
          <a:p>
            <a:pPr marL="514350" indent="-514350">
              <a:buFont typeface="+mj-lt"/>
              <a:buAutoNum type="arabicPeriod"/>
            </a:pPr>
            <a:r>
              <a:rPr lang="en-US" dirty="0"/>
              <a:t>Get everyone set up with the Zotero essentials</a:t>
            </a:r>
          </a:p>
          <a:p>
            <a:pPr marL="514350" indent="-514350">
              <a:buFont typeface="+mj-lt"/>
              <a:buAutoNum type="arabicPeriod"/>
            </a:pPr>
            <a:r>
              <a:rPr lang="en-US" dirty="0"/>
              <a:t>Quick overview of what Zotero can do, also for research teams</a:t>
            </a:r>
          </a:p>
          <a:p>
            <a:pPr marL="514350" indent="-514350">
              <a:buFont typeface="+mj-lt"/>
              <a:buAutoNum type="arabicPeriod"/>
            </a:pPr>
            <a:r>
              <a:rPr lang="en-US" dirty="0"/>
              <a:t>Closer look at Zotero features of interest to this team:</a:t>
            </a:r>
          </a:p>
          <a:p>
            <a:pPr lvl="1"/>
            <a:r>
              <a:rPr lang="en-US" dirty="0"/>
              <a:t>Discuss individual/team workflows for handling references: What are we already doing, what do we want to change or try? What workflow do we want to use?</a:t>
            </a:r>
          </a:p>
          <a:p>
            <a:pPr lvl="1"/>
            <a:r>
              <a:rPr lang="en-US" dirty="0"/>
              <a:t>Determine Zotero features of interest for team (if no obvious consensus emerges: vote to rank Zotero features from most to least interesting)</a:t>
            </a:r>
          </a:p>
          <a:p>
            <a:pPr lvl="1"/>
            <a:r>
              <a:rPr lang="en-US" dirty="0"/>
              <a:t>Cover as many interesting features as possible in the rest of the workshop</a:t>
            </a:r>
          </a:p>
        </p:txBody>
      </p:sp>
    </p:spTree>
    <p:extLst>
      <p:ext uri="{BB962C8B-B14F-4D97-AF65-F5344CB8AC3E}">
        <p14:creationId xmlns:p14="http://schemas.microsoft.com/office/powerpoint/2010/main" val="13000496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83FF9-20FB-4348-B87F-21C19F22BA84}"/>
              </a:ext>
            </a:extLst>
          </p:cNvPr>
          <p:cNvSpPr>
            <a:spLocks noGrp="1"/>
          </p:cNvSpPr>
          <p:nvPr>
            <p:ph type="title"/>
          </p:nvPr>
        </p:nvSpPr>
        <p:spPr/>
        <p:txBody>
          <a:bodyPr/>
          <a:lstStyle/>
          <a:p>
            <a:r>
              <a:rPr lang="en-US" dirty="0"/>
              <a:t>4. Get references from Zotero groups</a:t>
            </a:r>
            <a:endParaRPr lang="nl-BE" dirty="0"/>
          </a:p>
        </p:txBody>
      </p:sp>
      <p:sp>
        <p:nvSpPr>
          <p:cNvPr id="3" name="Content Placeholder 2">
            <a:extLst>
              <a:ext uri="{FF2B5EF4-FFF2-40B4-BE49-F238E27FC236}">
                <a16:creationId xmlns:a16="http://schemas.microsoft.com/office/drawing/2014/main" id="{F421DE25-CC9F-4F2B-8F58-2600D21DCEA2}"/>
              </a:ext>
            </a:extLst>
          </p:cNvPr>
          <p:cNvSpPr>
            <a:spLocks noGrp="1"/>
          </p:cNvSpPr>
          <p:nvPr>
            <p:ph idx="1"/>
          </p:nvPr>
        </p:nvSpPr>
        <p:spPr>
          <a:xfrm>
            <a:off x="576000" y="1744579"/>
            <a:ext cx="11041200" cy="4239532"/>
          </a:xfrm>
        </p:spPr>
        <p:txBody>
          <a:bodyPr>
            <a:normAutofit/>
          </a:bodyPr>
          <a:lstStyle/>
          <a:p>
            <a:r>
              <a:rPr lang="en-US" dirty="0"/>
              <a:t>When you join a Zotero group, the group library appears in the Zotero desktop application in the left sidebar, under your personal library</a:t>
            </a:r>
          </a:p>
          <a:p>
            <a:r>
              <a:rPr lang="en-US" dirty="0"/>
              <a:t>Work directly in the Zotero group (your changes will appear for all group members) or drag references from the Zotero group to your personal Zotero library (your changes will appear only to you)</a:t>
            </a:r>
          </a:p>
          <a:p>
            <a:r>
              <a:rPr lang="en-US" dirty="0"/>
              <a:t>Easily exchange items between personal and group libraries</a:t>
            </a:r>
          </a:p>
        </p:txBody>
      </p:sp>
    </p:spTree>
    <p:extLst>
      <p:ext uri="{BB962C8B-B14F-4D97-AF65-F5344CB8AC3E}">
        <p14:creationId xmlns:p14="http://schemas.microsoft.com/office/powerpoint/2010/main" val="7274987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5266B-A16A-4AB9-AE9B-4550017F147F}"/>
              </a:ext>
            </a:extLst>
          </p:cNvPr>
          <p:cNvSpPr>
            <a:spLocks noGrp="1"/>
          </p:cNvSpPr>
          <p:nvPr>
            <p:ph type="title"/>
          </p:nvPr>
        </p:nvSpPr>
        <p:spPr/>
        <p:txBody>
          <a:bodyPr/>
          <a:lstStyle/>
          <a:p>
            <a:r>
              <a:rPr lang="en-US" dirty="0"/>
              <a:t>5. Get references from RSS feeds</a:t>
            </a:r>
            <a:endParaRPr lang="nl-BE" dirty="0"/>
          </a:p>
        </p:txBody>
      </p:sp>
      <p:sp>
        <p:nvSpPr>
          <p:cNvPr id="3" name="Content Placeholder 2">
            <a:extLst>
              <a:ext uri="{FF2B5EF4-FFF2-40B4-BE49-F238E27FC236}">
                <a16:creationId xmlns:a16="http://schemas.microsoft.com/office/drawing/2014/main" id="{D1B6B6FB-D047-4ABE-BD8A-4376852C736F}"/>
              </a:ext>
            </a:extLst>
          </p:cNvPr>
          <p:cNvSpPr>
            <a:spLocks noGrp="1"/>
          </p:cNvSpPr>
          <p:nvPr>
            <p:ph idx="1"/>
          </p:nvPr>
        </p:nvSpPr>
        <p:spPr>
          <a:xfrm>
            <a:off x="617472" y="1551787"/>
            <a:ext cx="10998528" cy="3938548"/>
          </a:xfrm>
        </p:spPr>
        <p:txBody>
          <a:bodyPr/>
          <a:lstStyle/>
          <a:p>
            <a:r>
              <a:rPr lang="en-US" dirty="0"/>
              <a:t>Journals, blogs, news sites, other websites, …, frequently offer RSS feeds of content updates</a:t>
            </a:r>
          </a:p>
          <a:p>
            <a:r>
              <a:rPr lang="en-US" dirty="0"/>
              <a:t>Zotero libraries, collections, and tags also have RSS feeds</a:t>
            </a:r>
          </a:p>
          <a:p>
            <a:r>
              <a:rPr lang="en-US" dirty="0">
                <a:hlinkClick r:id="rId2"/>
              </a:rPr>
              <a:t>Add RSS feeds to Zotero</a:t>
            </a:r>
            <a:r>
              <a:rPr lang="en-US" dirty="0"/>
              <a:t> to see updates and add them to a library</a:t>
            </a:r>
          </a:p>
          <a:p>
            <a:endParaRPr lang="nl-BE" dirty="0"/>
          </a:p>
        </p:txBody>
      </p:sp>
      <p:pic>
        <p:nvPicPr>
          <p:cNvPr id="5" name="Picture 4">
            <a:extLst>
              <a:ext uri="{FF2B5EF4-FFF2-40B4-BE49-F238E27FC236}">
                <a16:creationId xmlns:a16="http://schemas.microsoft.com/office/drawing/2014/main" id="{B6976733-2C61-4A83-A931-4766F1D5FD3D}"/>
              </a:ext>
            </a:extLst>
          </p:cNvPr>
          <p:cNvPicPr>
            <a:picLocks noChangeAspect="1"/>
          </p:cNvPicPr>
          <p:nvPr/>
        </p:nvPicPr>
        <p:blipFill rotWithShape="1">
          <a:blip r:embed="rId3"/>
          <a:srcRect r="100000" b="100000"/>
          <a:stretch/>
        </p:blipFill>
        <p:spPr>
          <a:xfrm>
            <a:off x="0" y="3493008"/>
            <a:ext cx="12192000" cy="0"/>
          </a:xfrm>
          <a:prstGeom prst="rect">
            <a:avLst/>
          </a:prstGeom>
        </p:spPr>
      </p:pic>
      <p:pic>
        <p:nvPicPr>
          <p:cNvPr id="4" name="Picture 3">
            <a:extLst>
              <a:ext uri="{FF2B5EF4-FFF2-40B4-BE49-F238E27FC236}">
                <a16:creationId xmlns:a16="http://schemas.microsoft.com/office/drawing/2014/main" id="{742EEFF2-9A99-4960-A7FB-2E3540A5664A}"/>
              </a:ext>
            </a:extLst>
          </p:cNvPr>
          <p:cNvPicPr>
            <a:picLocks noChangeAspect="1"/>
          </p:cNvPicPr>
          <p:nvPr/>
        </p:nvPicPr>
        <p:blipFill>
          <a:blip r:embed="rId4"/>
          <a:stretch>
            <a:fillRect/>
          </a:stretch>
        </p:blipFill>
        <p:spPr>
          <a:xfrm>
            <a:off x="0" y="3842784"/>
            <a:ext cx="12192000" cy="3092955"/>
          </a:xfrm>
          <a:prstGeom prst="rect">
            <a:avLst/>
          </a:prstGeom>
        </p:spPr>
      </p:pic>
    </p:spTree>
    <p:extLst>
      <p:ext uri="{BB962C8B-B14F-4D97-AF65-F5344CB8AC3E}">
        <p14:creationId xmlns:p14="http://schemas.microsoft.com/office/powerpoint/2010/main" val="22171822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FB8B144-4702-4C4F-B496-D99F4BE45E48}"/>
              </a:ext>
            </a:extLst>
          </p:cNvPr>
          <p:cNvSpPr>
            <a:spLocks noGrp="1"/>
          </p:cNvSpPr>
          <p:nvPr>
            <p:ph type="ctrTitle"/>
          </p:nvPr>
        </p:nvSpPr>
        <p:spPr/>
        <p:txBody>
          <a:bodyPr>
            <a:normAutofit/>
          </a:bodyPr>
          <a:lstStyle/>
          <a:p>
            <a:r>
              <a:rPr lang="en-US" dirty="0"/>
              <a:t>Process references</a:t>
            </a:r>
            <a:endParaRPr lang="nl-BE" dirty="0"/>
          </a:p>
        </p:txBody>
      </p:sp>
      <p:sp>
        <p:nvSpPr>
          <p:cNvPr id="6" name="Subtitle 5">
            <a:extLst>
              <a:ext uri="{FF2B5EF4-FFF2-40B4-BE49-F238E27FC236}">
                <a16:creationId xmlns:a16="http://schemas.microsoft.com/office/drawing/2014/main" id="{DE117B3C-B05E-464A-B394-ABD5BEF65A00}"/>
              </a:ext>
            </a:extLst>
          </p:cNvPr>
          <p:cNvSpPr>
            <a:spLocks noGrp="1"/>
          </p:cNvSpPr>
          <p:nvPr>
            <p:ph type="subTitle" idx="1"/>
          </p:nvPr>
        </p:nvSpPr>
        <p:spPr/>
        <p:txBody>
          <a:bodyPr/>
          <a:lstStyle/>
          <a:p>
            <a:r>
              <a:rPr lang="en-US" dirty="0"/>
              <a:t>Organize, search, and annotate sources</a:t>
            </a:r>
            <a:endParaRPr lang="nl-BE" dirty="0"/>
          </a:p>
        </p:txBody>
      </p:sp>
    </p:spTree>
    <p:extLst>
      <p:ext uri="{BB962C8B-B14F-4D97-AF65-F5344CB8AC3E}">
        <p14:creationId xmlns:p14="http://schemas.microsoft.com/office/powerpoint/2010/main" val="16842042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33472A-8E8B-49B7-99A3-4B2F1EDB22A2}"/>
              </a:ext>
            </a:extLst>
          </p:cNvPr>
          <p:cNvSpPr>
            <a:spLocks noGrp="1"/>
          </p:cNvSpPr>
          <p:nvPr>
            <p:ph type="title"/>
          </p:nvPr>
        </p:nvSpPr>
        <p:spPr/>
        <p:txBody>
          <a:bodyPr/>
          <a:lstStyle/>
          <a:p>
            <a:r>
              <a:rPr lang="nl-BE" dirty="0" err="1"/>
              <a:t>Organization</a:t>
            </a:r>
            <a:r>
              <a:rPr lang="nl-BE" dirty="0"/>
              <a:t> options </a:t>
            </a:r>
            <a:r>
              <a:rPr lang="nl-BE" dirty="0" err="1"/>
              <a:t>inside</a:t>
            </a:r>
            <a:r>
              <a:rPr lang="nl-BE" dirty="0"/>
              <a:t> </a:t>
            </a:r>
            <a:r>
              <a:rPr lang="nl-BE" dirty="0" err="1"/>
              <a:t>Zotero</a:t>
            </a:r>
            <a:endParaRPr lang="nl-BE" dirty="0"/>
          </a:p>
        </p:txBody>
      </p:sp>
      <p:sp>
        <p:nvSpPr>
          <p:cNvPr id="3" name="Content Placeholder 2">
            <a:extLst>
              <a:ext uri="{FF2B5EF4-FFF2-40B4-BE49-F238E27FC236}">
                <a16:creationId xmlns:a16="http://schemas.microsoft.com/office/drawing/2014/main" id="{576AC872-B35C-4D53-A333-463F4CB83B5D}"/>
              </a:ext>
            </a:extLst>
          </p:cNvPr>
          <p:cNvSpPr>
            <a:spLocks noGrp="1"/>
          </p:cNvSpPr>
          <p:nvPr>
            <p:ph idx="1"/>
          </p:nvPr>
        </p:nvSpPr>
        <p:spPr>
          <a:xfrm>
            <a:off x="576000" y="2045563"/>
            <a:ext cx="6519744" cy="3938548"/>
          </a:xfrm>
        </p:spPr>
        <p:txBody>
          <a:bodyPr>
            <a:normAutofit/>
          </a:bodyPr>
          <a:lstStyle/>
          <a:p>
            <a:r>
              <a:rPr lang="nl-BE" dirty="0"/>
              <a:t>Tags, folders (“</a:t>
            </a:r>
            <a:r>
              <a:rPr lang="nl-BE" dirty="0" err="1"/>
              <a:t>collections</a:t>
            </a:r>
            <a:r>
              <a:rPr lang="nl-BE" dirty="0"/>
              <a:t>”), </a:t>
            </a:r>
            <a:r>
              <a:rPr lang="nl-BE" dirty="0" err="1"/>
              <a:t>subfolders</a:t>
            </a:r>
            <a:endParaRPr lang="nl-BE" dirty="0"/>
          </a:p>
          <a:p>
            <a:r>
              <a:rPr lang="nl-BE" dirty="0"/>
              <a:t>Scan </a:t>
            </a:r>
            <a:r>
              <a:rPr lang="nl-BE" dirty="0" err="1"/>
              <a:t>Zotero</a:t>
            </a:r>
            <a:r>
              <a:rPr lang="nl-BE" dirty="0"/>
              <a:t> </a:t>
            </a:r>
            <a:r>
              <a:rPr lang="nl-BE" dirty="0" err="1"/>
              <a:t>for</a:t>
            </a:r>
            <a:r>
              <a:rPr lang="nl-BE" dirty="0"/>
              <a:t> </a:t>
            </a:r>
            <a:r>
              <a:rPr lang="nl-BE" dirty="0" err="1"/>
              <a:t>duplicates</a:t>
            </a:r>
            <a:r>
              <a:rPr lang="nl-BE" dirty="0"/>
              <a:t> </a:t>
            </a:r>
            <a:r>
              <a:rPr lang="nl-BE" dirty="0" err="1"/>
              <a:t>and</a:t>
            </a:r>
            <a:r>
              <a:rPr lang="nl-BE" dirty="0"/>
              <a:t> </a:t>
            </a:r>
            <a:r>
              <a:rPr lang="nl-BE" dirty="0" err="1"/>
              <a:t>merge</a:t>
            </a:r>
            <a:r>
              <a:rPr lang="nl-BE" dirty="0"/>
              <a:t> </a:t>
            </a:r>
            <a:r>
              <a:rPr lang="nl-BE" dirty="0" err="1"/>
              <a:t>them</a:t>
            </a:r>
            <a:endParaRPr lang="nl-BE" dirty="0"/>
          </a:p>
          <a:p>
            <a:r>
              <a:rPr lang="en-US" dirty="0"/>
              <a:t>Scan Zotero for unfiled items (items that have not been sorted into any folders)</a:t>
            </a:r>
            <a:r>
              <a:rPr lang="nl-BE" dirty="0"/>
              <a:t> </a:t>
            </a:r>
            <a:endParaRPr lang="en-US" dirty="0"/>
          </a:p>
          <a:p>
            <a:r>
              <a:rPr lang="en-US" dirty="0"/>
              <a:t>More options: see next slide</a:t>
            </a:r>
            <a:endParaRPr lang="nl-BE" dirty="0"/>
          </a:p>
        </p:txBody>
      </p:sp>
      <p:pic>
        <p:nvPicPr>
          <p:cNvPr id="5" name="Picture 4">
            <a:extLst>
              <a:ext uri="{FF2B5EF4-FFF2-40B4-BE49-F238E27FC236}">
                <a16:creationId xmlns:a16="http://schemas.microsoft.com/office/drawing/2014/main" id="{3FF490D6-50FE-425D-B084-1F30E2789890}"/>
              </a:ext>
            </a:extLst>
          </p:cNvPr>
          <p:cNvPicPr>
            <a:picLocks noChangeAspect="1"/>
          </p:cNvPicPr>
          <p:nvPr/>
        </p:nvPicPr>
        <p:blipFill>
          <a:blip r:embed="rId2"/>
          <a:stretch>
            <a:fillRect/>
          </a:stretch>
        </p:blipFill>
        <p:spPr>
          <a:xfrm>
            <a:off x="7909566" y="1551835"/>
            <a:ext cx="9011908" cy="5306165"/>
          </a:xfrm>
          <a:prstGeom prst="rect">
            <a:avLst/>
          </a:prstGeom>
        </p:spPr>
      </p:pic>
    </p:spTree>
    <p:extLst>
      <p:ext uri="{BB962C8B-B14F-4D97-AF65-F5344CB8AC3E}">
        <p14:creationId xmlns:p14="http://schemas.microsoft.com/office/powerpoint/2010/main" val="11137152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EF08D-473C-423F-B625-B397568C7CEE}"/>
              </a:ext>
            </a:extLst>
          </p:cNvPr>
          <p:cNvSpPr>
            <a:spLocks noGrp="1"/>
          </p:cNvSpPr>
          <p:nvPr>
            <p:ph type="title"/>
          </p:nvPr>
        </p:nvSpPr>
        <p:spPr/>
        <p:txBody>
          <a:bodyPr/>
          <a:lstStyle/>
          <a:p>
            <a:r>
              <a:rPr lang="en-US" dirty="0"/>
              <a:t>In-depth: Tags and folders/collections</a:t>
            </a:r>
            <a:endParaRPr lang="nl-BE" dirty="0"/>
          </a:p>
        </p:txBody>
      </p:sp>
      <p:sp>
        <p:nvSpPr>
          <p:cNvPr id="3" name="Content Placeholder 2">
            <a:extLst>
              <a:ext uri="{FF2B5EF4-FFF2-40B4-BE49-F238E27FC236}">
                <a16:creationId xmlns:a16="http://schemas.microsoft.com/office/drawing/2014/main" id="{4EE79FBB-4C87-4460-87CD-D2C27F1AD999}"/>
              </a:ext>
            </a:extLst>
          </p:cNvPr>
          <p:cNvSpPr>
            <a:spLocks noGrp="1"/>
          </p:cNvSpPr>
          <p:nvPr>
            <p:ph idx="1"/>
          </p:nvPr>
        </p:nvSpPr>
        <p:spPr>
          <a:xfrm>
            <a:off x="574800" y="1496936"/>
            <a:ext cx="11041200" cy="4785064"/>
          </a:xfrm>
        </p:spPr>
        <p:txBody>
          <a:bodyPr>
            <a:normAutofit fontScale="85000" lnSpcReduction="20000"/>
          </a:bodyPr>
          <a:lstStyle/>
          <a:p>
            <a:r>
              <a:rPr lang="en-US" dirty="0"/>
              <a:t>Folders/collections</a:t>
            </a:r>
          </a:p>
          <a:p>
            <a:pPr lvl="1"/>
            <a:r>
              <a:rPr lang="en-US" dirty="0"/>
              <a:t>New items are automatically saved into the collection selected at the time</a:t>
            </a:r>
          </a:p>
          <a:p>
            <a:pPr lvl="1"/>
            <a:r>
              <a:rPr lang="en-US" dirty="0"/>
              <a:t>One item can be placed in multiple folders by dragging it from one folder to another</a:t>
            </a:r>
          </a:p>
          <a:p>
            <a:pPr lvl="1"/>
            <a:r>
              <a:rPr lang="en-US" dirty="0"/>
              <a:t>These copies reflect the same item: changes to one copy are reflected everywhere</a:t>
            </a:r>
          </a:p>
          <a:p>
            <a:pPr lvl="1"/>
            <a:r>
              <a:rPr lang="en-US" dirty="0"/>
              <a:t>To </a:t>
            </a:r>
            <a:r>
              <a:rPr lang="en-US" b="1" dirty="0"/>
              <a:t>move</a:t>
            </a:r>
            <a:r>
              <a:rPr lang="en-US" dirty="0"/>
              <a:t> a file from one folder to another, first drag it and then delete the original</a:t>
            </a:r>
          </a:p>
          <a:p>
            <a:pPr lvl="1"/>
            <a:r>
              <a:rPr lang="en-US" dirty="0"/>
              <a:t>To see all the collections an item is in, select the item and then hold down the Option (Mac), Control (Windows), or Alt (Linux) key</a:t>
            </a:r>
          </a:p>
          <a:p>
            <a:r>
              <a:rPr lang="en-US" dirty="0"/>
              <a:t>Tags: </a:t>
            </a:r>
          </a:p>
          <a:p>
            <a:pPr lvl="1"/>
            <a:r>
              <a:rPr lang="en-US" dirty="0"/>
              <a:t>Add tags from the pane to the right, as many as desired</a:t>
            </a:r>
          </a:p>
          <a:p>
            <a:pPr lvl="1"/>
            <a:r>
              <a:rPr lang="en-US" dirty="0"/>
              <a:t>Assign tags to items and notes separately</a:t>
            </a:r>
          </a:p>
          <a:p>
            <a:pPr lvl="1"/>
            <a:r>
              <a:rPr lang="en-US" dirty="0"/>
              <a:t>Assign colors to main tags to visualize tag assignations in item lists</a:t>
            </a:r>
          </a:p>
          <a:p>
            <a:pPr lvl="1"/>
            <a:r>
              <a:rPr lang="en-US" dirty="0"/>
              <a:t>Tip: In Edit &gt; Preferences &gt; General, disable “Automatically tag items with keywords and subject heading” to keep Zotero from automatically pulling in unwanted tags when you save an item via the browser</a:t>
            </a:r>
          </a:p>
          <a:p>
            <a:r>
              <a:rPr lang="en-US" dirty="0"/>
              <a:t>Searching/sorting: Click a folder and then a tag in the tag selector to show only items that match both</a:t>
            </a:r>
            <a:endParaRPr lang="nl-BE" dirty="0"/>
          </a:p>
          <a:p>
            <a:endParaRPr lang="nl-BE" dirty="0"/>
          </a:p>
        </p:txBody>
      </p:sp>
    </p:spTree>
    <p:extLst>
      <p:ext uri="{BB962C8B-B14F-4D97-AF65-F5344CB8AC3E}">
        <p14:creationId xmlns:p14="http://schemas.microsoft.com/office/powerpoint/2010/main" val="26786674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89C74-DF7A-49B2-8D86-89327ADB1737}"/>
              </a:ext>
            </a:extLst>
          </p:cNvPr>
          <p:cNvSpPr>
            <a:spLocks noGrp="1"/>
          </p:cNvSpPr>
          <p:nvPr>
            <p:ph type="title"/>
          </p:nvPr>
        </p:nvSpPr>
        <p:spPr/>
        <p:txBody>
          <a:bodyPr/>
          <a:lstStyle/>
          <a:p>
            <a:r>
              <a:rPr lang="nl-BE" dirty="0"/>
              <a:t>Full-</a:t>
            </a:r>
            <a:r>
              <a:rPr lang="nl-BE" dirty="0" err="1"/>
              <a:t>text</a:t>
            </a:r>
            <a:r>
              <a:rPr lang="nl-BE" dirty="0"/>
              <a:t> search </a:t>
            </a:r>
            <a:r>
              <a:rPr lang="nl-BE" dirty="0" err="1"/>
              <a:t>inside</a:t>
            </a:r>
            <a:r>
              <a:rPr lang="nl-BE" dirty="0"/>
              <a:t> </a:t>
            </a:r>
            <a:r>
              <a:rPr lang="nl-BE" dirty="0" err="1"/>
              <a:t>Zotero</a:t>
            </a:r>
            <a:endParaRPr lang="nl-BE" dirty="0"/>
          </a:p>
        </p:txBody>
      </p:sp>
      <p:sp>
        <p:nvSpPr>
          <p:cNvPr id="3" name="Content Placeholder 2">
            <a:extLst>
              <a:ext uri="{FF2B5EF4-FFF2-40B4-BE49-F238E27FC236}">
                <a16:creationId xmlns:a16="http://schemas.microsoft.com/office/drawing/2014/main" id="{5CBB3FCA-078A-4886-83D3-6940503F492F}"/>
              </a:ext>
            </a:extLst>
          </p:cNvPr>
          <p:cNvSpPr>
            <a:spLocks noGrp="1"/>
          </p:cNvSpPr>
          <p:nvPr>
            <p:ph idx="1"/>
          </p:nvPr>
        </p:nvSpPr>
        <p:spPr/>
        <p:txBody>
          <a:bodyPr/>
          <a:lstStyle/>
          <a:p>
            <a:r>
              <a:rPr lang="nl-BE" dirty="0"/>
              <a:t>Works on (</a:t>
            </a:r>
            <a:r>
              <a:rPr lang="nl-BE" dirty="0" err="1"/>
              <a:t>searchable</a:t>
            </a:r>
            <a:r>
              <a:rPr lang="nl-BE" dirty="0"/>
              <a:t>) </a:t>
            </a:r>
            <a:r>
              <a:rPr lang="nl-BE" dirty="0" err="1"/>
              <a:t>PDFs</a:t>
            </a:r>
            <a:r>
              <a:rPr lang="nl-BE" dirty="0"/>
              <a:t>, web page snapshots, </a:t>
            </a:r>
            <a:r>
              <a:rPr lang="nl-BE" dirty="0" err="1"/>
              <a:t>plain</a:t>
            </a:r>
            <a:r>
              <a:rPr lang="nl-BE" dirty="0"/>
              <a:t> </a:t>
            </a:r>
            <a:r>
              <a:rPr lang="nl-BE" dirty="0" err="1"/>
              <a:t>text</a:t>
            </a:r>
            <a:r>
              <a:rPr lang="nl-BE" dirty="0"/>
              <a:t> files </a:t>
            </a:r>
            <a:r>
              <a:rPr lang="nl-BE" dirty="0" err="1"/>
              <a:t>including</a:t>
            </a:r>
            <a:r>
              <a:rPr lang="nl-BE" dirty="0"/>
              <a:t> </a:t>
            </a:r>
            <a:r>
              <a:rPr lang="nl-BE" dirty="0" err="1"/>
              <a:t>markdown</a:t>
            </a:r>
            <a:r>
              <a:rPr lang="nl-BE" dirty="0"/>
              <a:t>, </a:t>
            </a:r>
            <a:r>
              <a:rPr lang="nl-BE" dirty="0" err="1"/>
              <a:t>notes</a:t>
            </a:r>
            <a:endParaRPr lang="nl-BE" dirty="0"/>
          </a:p>
        </p:txBody>
      </p:sp>
      <p:pic>
        <p:nvPicPr>
          <p:cNvPr id="4" name="Picture 3">
            <a:extLst>
              <a:ext uri="{FF2B5EF4-FFF2-40B4-BE49-F238E27FC236}">
                <a16:creationId xmlns:a16="http://schemas.microsoft.com/office/drawing/2014/main" id="{5C667A8B-522C-42BC-A9AD-547EF9BDD817}"/>
              </a:ext>
            </a:extLst>
          </p:cNvPr>
          <p:cNvPicPr>
            <a:picLocks noChangeAspect="1"/>
          </p:cNvPicPr>
          <p:nvPr/>
        </p:nvPicPr>
        <p:blipFill>
          <a:blip r:embed="rId2"/>
          <a:stretch>
            <a:fillRect/>
          </a:stretch>
        </p:blipFill>
        <p:spPr>
          <a:xfrm>
            <a:off x="435637" y="3356725"/>
            <a:ext cx="11498280" cy="5382376"/>
          </a:xfrm>
          <a:prstGeom prst="rect">
            <a:avLst/>
          </a:prstGeom>
        </p:spPr>
      </p:pic>
    </p:spTree>
    <p:extLst>
      <p:ext uri="{BB962C8B-B14F-4D97-AF65-F5344CB8AC3E}">
        <p14:creationId xmlns:p14="http://schemas.microsoft.com/office/powerpoint/2010/main" val="11003651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BB974-59CE-4152-B2D7-8153710B89B0}"/>
              </a:ext>
            </a:extLst>
          </p:cNvPr>
          <p:cNvSpPr>
            <a:spLocks noGrp="1"/>
          </p:cNvSpPr>
          <p:nvPr>
            <p:ph type="title"/>
          </p:nvPr>
        </p:nvSpPr>
        <p:spPr/>
        <p:txBody>
          <a:bodyPr/>
          <a:lstStyle/>
          <a:p>
            <a:r>
              <a:rPr lang="nl-BE" dirty="0"/>
              <a:t>Quick search</a:t>
            </a:r>
          </a:p>
        </p:txBody>
      </p:sp>
      <p:sp>
        <p:nvSpPr>
          <p:cNvPr id="3" name="Content Placeholder 2">
            <a:extLst>
              <a:ext uri="{FF2B5EF4-FFF2-40B4-BE49-F238E27FC236}">
                <a16:creationId xmlns:a16="http://schemas.microsoft.com/office/drawing/2014/main" id="{264BEE2C-0C6F-402A-9037-A86EF14E28D0}"/>
              </a:ext>
            </a:extLst>
          </p:cNvPr>
          <p:cNvSpPr>
            <a:spLocks noGrp="1"/>
          </p:cNvSpPr>
          <p:nvPr>
            <p:ph idx="1"/>
          </p:nvPr>
        </p:nvSpPr>
        <p:spPr>
          <a:xfrm>
            <a:off x="649152" y="1599811"/>
            <a:ext cx="9875592" cy="4420487"/>
          </a:xfrm>
        </p:spPr>
        <p:txBody>
          <a:bodyPr>
            <a:normAutofit/>
          </a:bodyPr>
          <a:lstStyle/>
          <a:p>
            <a:r>
              <a:rPr lang="nl-BE" dirty="0"/>
              <a:t>Quick search box at </a:t>
            </a:r>
            <a:r>
              <a:rPr lang="nl-BE" dirty="0" err="1"/>
              <a:t>the</a:t>
            </a:r>
            <a:r>
              <a:rPr lang="nl-BE" dirty="0"/>
              <a:t> top of </a:t>
            </a:r>
            <a:r>
              <a:rPr lang="nl-BE" dirty="0" err="1"/>
              <a:t>the</a:t>
            </a:r>
            <a:r>
              <a:rPr lang="nl-BE" dirty="0"/>
              <a:t> item list:</a:t>
            </a:r>
          </a:p>
          <a:p>
            <a:pPr lvl="1"/>
            <a:r>
              <a:rPr lang="nl-BE" dirty="0"/>
              <a:t>Search in </a:t>
            </a:r>
            <a:r>
              <a:rPr lang="nl-BE" dirty="0" err="1"/>
              <a:t>Title</a:t>
            </a:r>
            <a:r>
              <a:rPr lang="nl-BE" dirty="0"/>
              <a:t>, </a:t>
            </a:r>
            <a:r>
              <a:rPr lang="nl-BE" dirty="0" err="1"/>
              <a:t>Creator</a:t>
            </a:r>
            <a:r>
              <a:rPr lang="nl-BE" dirty="0"/>
              <a:t>, </a:t>
            </a:r>
            <a:r>
              <a:rPr lang="nl-BE" dirty="0" err="1"/>
              <a:t>and</a:t>
            </a:r>
            <a:r>
              <a:rPr lang="nl-BE" dirty="0"/>
              <a:t> </a:t>
            </a:r>
            <a:r>
              <a:rPr lang="nl-BE" dirty="0" err="1"/>
              <a:t>Year</a:t>
            </a:r>
            <a:endParaRPr lang="nl-BE" dirty="0"/>
          </a:p>
          <a:p>
            <a:pPr lvl="1"/>
            <a:r>
              <a:rPr lang="nl-BE" dirty="0"/>
              <a:t>Search in </a:t>
            </a:r>
            <a:r>
              <a:rPr lang="nl-BE" dirty="0" err="1"/>
              <a:t>all</a:t>
            </a:r>
            <a:r>
              <a:rPr lang="nl-BE" dirty="0"/>
              <a:t> metadata </a:t>
            </a:r>
            <a:r>
              <a:rPr lang="nl-BE" dirty="0" err="1"/>
              <a:t>and</a:t>
            </a:r>
            <a:r>
              <a:rPr lang="nl-BE" dirty="0"/>
              <a:t> tags (</a:t>
            </a:r>
            <a:r>
              <a:rPr lang="nl-BE" dirty="0" err="1"/>
              <a:t>including</a:t>
            </a:r>
            <a:r>
              <a:rPr lang="nl-BE" dirty="0"/>
              <a:t> abstracts </a:t>
            </a:r>
            <a:r>
              <a:rPr lang="nl-BE" dirty="0" err="1"/>
              <a:t>and</a:t>
            </a:r>
            <a:r>
              <a:rPr lang="nl-BE" dirty="0"/>
              <a:t> </a:t>
            </a:r>
            <a:r>
              <a:rPr lang="nl-BE" dirty="0" err="1"/>
              <a:t>notes</a:t>
            </a:r>
            <a:r>
              <a:rPr lang="nl-BE" dirty="0"/>
              <a:t>)</a:t>
            </a:r>
          </a:p>
          <a:p>
            <a:pPr lvl="1"/>
            <a:r>
              <a:rPr lang="nl-BE" dirty="0"/>
              <a:t>Search in </a:t>
            </a:r>
            <a:r>
              <a:rPr lang="nl-BE" dirty="0" err="1"/>
              <a:t>everything</a:t>
            </a:r>
            <a:r>
              <a:rPr lang="nl-BE" dirty="0"/>
              <a:t>, </a:t>
            </a:r>
            <a:r>
              <a:rPr lang="nl-BE" dirty="0" err="1"/>
              <a:t>including</a:t>
            </a:r>
            <a:r>
              <a:rPr lang="nl-BE" dirty="0"/>
              <a:t> full </a:t>
            </a:r>
            <a:r>
              <a:rPr lang="nl-BE" dirty="0" err="1"/>
              <a:t>text</a:t>
            </a:r>
            <a:r>
              <a:rPr lang="nl-BE" dirty="0"/>
              <a:t> of </a:t>
            </a:r>
            <a:r>
              <a:rPr lang="nl-BE" dirty="0" err="1"/>
              <a:t>attachments</a:t>
            </a:r>
            <a:r>
              <a:rPr lang="nl-BE" dirty="0"/>
              <a:t> (</a:t>
            </a:r>
            <a:r>
              <a:rPr lang="nl-BE" dirty="0" err="1"/>
              <a:t>works</a:t>
            </a:r>
            <a:r>
              <a:rPr lang="nl-BE" dirty="0"/>
              <a:t> </a:t>
            </a:r>
            <a:r>
              <a:rPr lang="nl-BE" dirty="0" err="1"/>
              <a:t>for</a:t>
            </a:r>
            <a:r>
              <a:rPr lang="nl-BE" dirty="0"/>
              <a:t> </a:t>
            </a:r>
            <a:r>
              <a:rPr lang="nl-BE" dirty="0" err="1"/>
              <a:t>PDFs</a:t>
            </a:r>
            <a:r>
              <a:rPr lang="nl-BE" dirty="0"/>
              <a:t> </a:t>
            </a:r>
            <a:r>
              <a:rPr lang="nl-BE" dirty="0" err="1"/>
              <a:t>that</a:t>
            </a:r>
            <a:r>
              <a:rPr lang="nl-BE" dirty="0"/>
              <a:t> are </a:t>
            </a:r>
            <a:r>
              <a:rPr lang="nl-BE" dirty="0" err="1"/>
              <a:t>searchable</a:t>
            </a:r>
            <a:r>
              <a:rPr lang="nl-BE" dirty="0"/>
              <a:t> </a:t>
            </a:r>
            <a:r>
              <a:rPr lang="nl-BE" dirty="0" err="1"/>
              <a:t>and</a:t>
            </a:r>
            <a:r>
              <a:rPr lang="nl-BE" dirty="0"/>
              <a:t> </a:t>
            </a:r>
            <a:r>
              <a:rPr lang="nl-BE" dirty="0" err="1"/>
              <a:t>plain</a:t>
            </a:r>
            <a:r>
              <a:rPr lang="nl-BE" dirty="0"/>
              <a:t> </a:t>
            </a:r>
            <a:r>
              <a:rPr lang="nl-BE" dirty="0" err="1"/>
              <a:t>text</a:t>
            </a:r>
            <a:r>
              <a:rPr lang="nl-BE" dirty="0"/>
              <a:t> files, check </a:t>
            </a:r>
            <a:r>
              <a:rPr lang="nl-BE" dirty="0" err="1"/>
              <a:t>that</a:t>
            </a:r>
            <a:r>
              <a:rPr lang="nl-BE" dirty="0"/>
              <a:t> PDF </a:t>
            </a:r>
            <a:r>
              <a:rPr lang="nl-BE" dirty="0" err="1"/>
              <a:t>indexing</a:t>
            </a:r>
            <a:r>
              <a:rPr lang="nl-BE" dirty="0"/>
              <a:t> is </a:t>
            </a:r>
            <a:r>
              <a:rPr lang="nl-BE" dirty="0" err="1">
                <a:hlinkClick r:id="rId2"/>
              </a:rPr>
              <a:t>enabled</a:t>
            </a:r>
            <a:r>
              <a:rPr lang="nl-BE" dirty="0">
                <a:hlinkClick r:id="rId2"/>
              </a:rPr>
              <a:t> in </a:t>
            </a:r>
            <a:r>
              <a:rPr lang="nl-BE" dirty="0" err="1">
                <a:hlinkClick r:id="rId2"/>
              </a:rPr>
              <a:t>Preferences</a:t>
            </a:r>
            <a:r>
              <a:rPr lang="nl-BE" dirty="0"/>
              <a:t>)</a:t>
            </a:r>
          </a:p>
        </p:txBody>
      </p:sp>
      <p:pic>
        <p:nvPicPr>
          <p:cNvPr id="7" name="Picture 6">
            <a:extLst>
              <a:ext uri="{FF2B5EF4-FFF2-40B4-BE49-F238E27FC236}">
                <a16:creationId xmlns:a16="http://schemas.microsoft.com/office/drawing/2014/main" id="{2ED62DD2-5795-48DF-B0A9-C2DFBFF6FC64}"/>
              </a:ext>
            </a:extLst>
          </p:cNvPr>
          <p:cNvPicPr>
            <a:picLocks noChangeAspect="1"/>
          </p:cNvPicPr>
          <p:nvPr/>
        </p:nvPicPr>
        <p:blipFill>
          <a:blip r:embed="rId3"/>
          <a:stretch>
            <a:fillRect/>
          </a:stretch>
        </p:blipFill>
        <p:spPr>
          <a:xfrm>
            <a:off x="2837144" y="4060587"/>
            <a:ext cx="9354856" cy="3410426"/>
          </a:xfrm>
          <a:prstGeom prst="rect">
            <a:avLst/>
          </a:prstGeom>
        </p:spPr>
      </p:pic>
    </p:spTree>
    <p:extLst>
      <p:ext uri="{BB962C8B-B14F-4D97-AF65-F5344CB8AC3E}">
        <p14:creationId xmlns:p14="http://schemas.microsoft.com/office/powerpoint/2010/main" val="10839483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0AF50-702F-4DB2-BEBF-4D60CB3F2482}"/>
              </a:ext>
            </a:extLst>
          </p:cNvPr>
          <p:cNvSpPr>
            <a:spLocks noGrp="1"/>
          </p:cNvSpPr>
          <p:nvPr>
            <p:ph type="title"/>
          </p:nvPr>
        </p:nvSpPr>
        <p:spPr/>
        <p:txBody>
          <a:bodyPr>
            <a:normAutofit/>
          </a:bodyPr>
          <a:lstStyle/>
          <a:p>
            <a:r>
              <a:rPr lang="nl-BE" dirty="0"/>
              <a:t>Advanced search </a:t>
            </a:r>
            <a:r>
              <a:rPr lang="nl-BE" dirty="0" err="1"/>
              <a:t>pane</a:t>
            </a:r>
            <a:r>
              <a:rPr lang="nl-BE" dirty="0"/>
              <a:t>: combine search filters </a:t>
            </a:r>
            <a:r>
              <a:rPr lang="nl-BE" dirty="0" err="1"/>
              <a:t>to</a:t>
            </a:r>
            <a:r>
              <a:rPr lang="nl-BE" dirty="0"/>
              <a:t> construct complex </a:t>
            </a:r>
            <a:r>
              <a:rPr lang="nl-BE" dirty="0" err="1"/>
              <a:t>queries</a:t>
            </a:r>
            <a:endParaRPr lang="nl-BE" dirty="0"/>
          </a:p>
        </p:txBody>
      </p:sp>
      <p:sp>
        <p:nvSpPr>
          <p:cNvPr id="11" name="Content Placeholder 2">
            <a:extLst>
              <a:ext uri="{FF2B5EF4-FFF2-40B4-BE49-F238E27FC236}">
                <a16:creationId xmlns:a16="http://schemas.microsoft.com/office/drawing/2014/main" id="{0E550625-7271-4B5D-9F52-095F27A56FBD}"/>
              </a:ext>
            </a:extLst>
          </p:cNvPr>
          <p:cNvSpPr txBox="1">
            <a:spLocks/>
          </p:cNvSpPr>
          <p:nvPr/>
        </p:nvSpPr>
        <p:spPr>
          <a:xfrm>
            <a:off x="576000" y="2345409"/>
            <a:ext cx="2283932" cy="3333015"/>
          </a:xfrm>
          <a:prstGeom prst="rect">
            <a:avLst/>
          </a:prstGeom>
        </p:spPr>
        <p:txBody>
          <a:bodyPr vert="horz" lIns="0" tIns="0" rIns="0" bIns="0" rtlCol="0">
            <a:normAutofit/>
          </a:bodyPr>
          <a:lstStyle>
            <a:lvl1pPr marL="228600" indent="-228600" algn="l" defTabSz="914400" rtl="0" eaLnBrk="1" latinLnBrk="0" hangingPunct="1">
              <a:lnSpc>
                <a:spcPct val="90000"/>
              </a:lnSpc>
              <a:spcBef>
                <a:spcPts val="1000"/>
              </a:spcBef>
              <a:buFont typeface="Arial"/>
              <a:buChar char="•"/>
              <a:defRPr sz="2800" kern="1200" baseline="0">
                <a:solidFill>
                  <a:srgbClr val="005E77"/>
                </a:solidFill>
                <a:latin typeface="Arial" charset="0"/>
                <a:ea typeface="+mn-ea"/>
                <a:cs typeface="+mn-cs"/>
              </a:defRPr>
            </a:lvl1pPr>
            <a:lvl2pPr marL="685800" indent="-228600" algn="l" defTabSz="914400" rtl="0" eaLnBrk="1" latinLnBrk="0" hangingPunct="1">
              <a:lnSpc>
                <a:spcPct val="90000"/>
              </a:lnSpc>
              <a:spcBef>
                <a:spcPts val="500"/>
              </a:spcBef>
              <a:buFont typeface="Arial"/>
              <a:buChar char="•"/>
              <a:defRPr sz="2400" kern="1200" baseline="0">
                <a:solidFill>
                  <a:srgbClr val="005E77"/>
                </a:solidFill>
                <a:latin typeface="Arial" charset="0"/>
                <a:ea typeface="+mn-ea"/>
                <a:cs typeface="+mn-cs"/>
              </a:defRPr>
            </a:lvl2pPr>
            <a:lvl3pPr marL="1143000" indent="-228600" algn="l" defTabSz="914400" rtl="0" eaLnBrk="1" latinLnBrk="0" hangingPunct="1">
              <a:lnSpc>
                <a:spcPct val="90000"/>
              </a:lnSpc>
              <a:spcBef>
                <a:spcPts val="500"/>
              </a:spcBef>
              <a:buFont typeface="Arial"/>
              <a:buChar char="•"/>
              <a:defRPr sz="2000" kern="1200" baseline="0">
                <a:solidFill>
                  <a:srgbClr val="005E77"/>
                </a:solidFill>
                <a:latin typeface="Arial" charset="0"/>
                <a:ea typeface="+mn-ea"/>
                <a:cs typeface="+mn-cs"/>
              </a:defRPr>
            </a:lvl3pPr>
            <a:lvl4pPr marL="1600200" indent="-228600" algn="l" defTabSz="914400" rtl="0" eaLnBrk="1" latinLnBrk="0" hangingPunct="1">
              <a:lnSpc>
                <a:spcPct val="90000"/>
              </a:lnSpc>
              <a:spcBef>
                <a:spcPts val="500"/>
              </a:spcBef>
              <a:buFont typeface="Arial"/>
              <a:buChar char="•"/>
              <a:defRPr sz="1800" kern="1200" baseline="0">
                <a:solidFill>
                  <a:srgbClr val="005E77"/>
                </a:solidFill>
                <a:latin typeface="Arial" charset="0"/>
                <a:ea typeface="+mn-ea"/>
                <a:cs typeface="+mn-cs"/>
              </a:defRPr>
            </a:lvl4pPr>
            <a:lvl5pPr marL="2057400" indent="-228600" algn="l" defTabSz="914400" rtl="0" eaLnBrk="1" latinLnBrk="0" hangingPunct="1">
              <a:lnSpc>
                <a:spcPct val="90000"/>
              </a:lnSpc>
              <a:spcBef>
                <a:spcPts val="500"/>
              </a:spcBef>
              <a:buFont typeface="Arial"/>
              <a:buChar char="•"/>
              <a:defRPr sz="1800" kern="1200" baseline="0">
                <a:solidFill>
                  <a:srgbClr val="005E77"/>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000" dirty="0"/>
              <a:t>Example: search inside the </a:t>
            </a:r>
            <a:r>
              <a:rPr lang="en-US" sz="2000" dirty="0">
                <a:hlinkClick r:id="rId3"/>
              </a:rPr>
              <a:t>Artes Digital Scholarship Community Zotero group</a:t>
            </a:r>
            <a:r>
              <a:rPr lang="en-US" sz="2000" dirty="0"/>
              <a:t> for all items with a PDF attachment that contains the word “format(s)”</a:t>
            </a:r>
          </a:p>
          <a:p>
            <a:pPr marL="0" indent="0">
              <a:buNone/>
            </a:pPr>
            <a:r>
              <a:rPr lang="en-US" sz="2000" dirty="0"/>
              <a:t>(% is a wildcard character)</a:t>
            </a:r>
            <a:endParaRPr lang="nl-BE" sz="2000" dirty="0"/>
          </a:p>
        </p:txBody>
      </p:sp>
      <p:pic>
        <p:nvPicPr>
          <p:cNvPr id="5" name="Picture 4">
            <a:extLst>
              <a:ext uri="{FF2B5EF4-FFF2-40B4-BE49-F238E27FC236}">
                <a16:creationId xmlns:a16="http://schemas.microsoft.com/office/drawing/2014/main" id="{86E5A546-4738-4145-8FA8-F73968C1E3CE}"/>
              </a:ext>
            </a:extLst>
          </p:cNvPr>
          <p:cNvPicPr>
            <a:picLocks noChangeAspect="1"/>
          </p:cNvPicPr>
          <p:nvPr/>
        </p:nvPicPr>
        <p:blipFill>
          <a:blip r:embed="rId4"/>
          <a:stretch>
            <a:fillRect/>
          </a:stretch>
        </p:blipFill>
        <p:spPr>
          <a:xfrm>
            <a:off x="3311364" y="2045563"/>
            <a:ext cx="8880636" cy="6858000"/>
          </a:xfrm>
          <a:prstGeom prst="rect">
            <a:avLst/>
          </a:prstGeom>
        </p:spPr>
      </p:pic>
    </p:spTree>
    <p:extLst>
      <p:ext uri="{BB962C8B-B14F-4D97-AF65-F5344CB8AC3E}">
        <p14:creationId xmlns:p14="http://schemas.microsoft.com/office/powerpoint/2010/main" val="7120498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1DD35-EBB5-4C48-97C5-CF55A36466B4}"/>
              </a:ext>
            </a:extLst>
          </p:cNvPr>
          <p:cNvSpPr>
            <a:spLocks noGrp="1"/>
          </p:cNvSpPr>
          <p:nvPr>
            <p:ph type="title"/>
          </p:nvPr>
        </p:nvSpPr>
        <p:spPr/>
        <p:txBody>
          <a:bodyPr/>
          <a:lstStyle/>
          <a:p>
            <a:r>
              <a:rPr lang="en-US" dirty="0"/>
              <a:t>Saved searches</a:t>
            </a:r>
            <a:endParaRPr lang="nl-BE" dirty="0"/>
          </a:p>
        </p:txBody>
      </p:sp>
      <p:sp>
        <p:nvSpPr>
          <p:cNvPr id="3" name="Content Placeholder 2">
            <a:extLst>
              <a:ext uri="{FF2B5EF4-FFF2-40B4-BE49-F238E27FC236}">
                <a16:creationId xmlns:a16="http://schemas.microsoft.com/office/drawing/2014/main" id="{1668AF4A-FC0C-4367-91F1-7FB05D8468A2}"/>
              </a:ext>
            </a:extLst>
          </p:cNvPr>
          <p:cNvSpPr>
            <a:spLocks noGrp="1"/>
          </p:cNvSpPr>
          <p:nvPr>
            <p:ph idx="1"/>
          </p:nvPr>
        </p:nvSpPr>
        <p:spPr>
          <a:xfrm>
            <a:off x="574800" y="1597890"/>
            <a:ext cx="4579091" cy="4553527"/>
          </a:xfrm>
        </p:spPr>
        <p:txBody>
          <a:bodyPr>
            <a:normAutofit fontScale="92500" lnSpcReduction="10000"/>
          </a:bodyPr>
          <a:lstStyle/>
          <a:p>
            <a:r>
              <a:rPr lang="en-US" dirty="0"/>
              <a:t>Any advanced search can be saved to avoid having to reconstruct it over and over</a:t>
            </a:r>
          </a:p>
          <a:p>
            <a:r>
              <a:rPr lang="en-US" dirty="0"/>
              <a:t>Saved searches appear as automatically updated folders at the bottom of a Zotero library</a:t>
            </a:r>
          </a:p>
          <a:p>
            <a:r>
              <a:rPr lang="en-US" dirty="0"/>
              <a:t>Saved searches can be reused as folders in new quick or advanced searches</a:t>
            </a:r>
          </a:p>
          <a:p>
            <a:r>
              <a:rPr lang="en-US" dirty="0"/>
              <a:t>Right-click on a saved search to edit its parameters</a:t>
            </a:r>
            <a:endParaRPr lang="nl-BE" dirty="0"/>
          </a:p>
        </p:txBody>
      </p:sp>
      <p:pic>
        <p:nvPicPr>
          <p:cNvPr id="5" name="Picture 4">
            <a:extLst>
              <a:ext uri="{FF2B5EF4-FFF2-40B4-BE49-F238E27FC236}">
                <a16:creationId xmlns:a16="http://schemas.microsoft.com/office/drawing/2014/main" id="{6575DC52-45CD-4A6B-A83F-89597C6B2A6B}"/>
              </a:ext>
            </a:extLst>
          </p:cNvPr>
          <p:cNvPicPr>
            <a:picLocks noChangeAspect="1"/>
          </p:cNvPicPr>
          <p:nvPr/>
        </p:nvPicPr>
        <p:blipFill>
          <a:blip r:embed="rId2"/>
          <a:stretch>
            <a:fillRect/>
          </a:stretch>
        </p:blipFill>
        <p:spPr>
          <a:xfrm>
            <a:off x="6626557" y="1597890"/>
            <a:ext cx="4344006" cy="3238952"/>
          </a:xfrm>
          <a:prstGeom prst="rect">
            <a:avLst/>
          </a:prstGeom>
        </p:spPr>
      </p:pic>
    </p:spTree>
    <p:extLst>
      <p:ext uri="{BB962C8B-B14F-4D97-AF65-F5344CB8AC3E}">
        <p14:creationId xmlns:p14="http://schemas.microsoft.com/office/powerpoint/2010/main" val="7114618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BB974-59CE-4152-B2D7-8153710B89B0}"/>
              </a:ext>
            </a:extLst>
          </p:cNvPr>
          <p:cNvSpPr>
            <a:spLocks noGrp="1"/>
          </p:cNvSpPr>
          <p:nvPr>
            <p:ph type="title"/>
          </p:nvPr>
        </p:nvSpPr>
        <p:spPr/>
        <p:txBody>
          <a:bodyPr/>
          <a:lstStyle/>
          <a:p>
            <a:r>
              <a:rPr lang="nl-BE" dirty="0" err="1"/>
              <a:t>Add</a:t>
            </a:r>
            <a:r>
              <a:rPr lang="nl-BE" dirty="0"/>
              <a:t> columns, multiple </a:t>
            </a:r>
            <a:r>
              <a:rPr lang="nl-BE" dirty="0" err="1"/>
              <a:t>sort</a:t>
            </a:r>
            <a:r>
              <a:rPr lang="nl-BE" dirty="0"/>
              <a:t> options</a:t>
            </a:r>
          </a:p>
        </p:txBody>
      </p:sp>
      <p:sp>
        <p:nvSpPr>
          <p:cNvPr id="3" name="Content Placeholder 2">
            <a:extLst>
              <a:ext uri="{FF2B5EF4-FFF2-40B4-BE49-F238E27FC236}">
                <a16:creationId xmlns:a16="http://schemas.microsoft.com/office/drawing/2014/main" id="{264BEE2C-0C6F-402A-9037-A86EF14E28D0}"/>
              </a:ext>
            </a:extLst>
          </p:cNvPr>
          <p:cNvSpPr>
            <a:spLocks noGrp="1"/>
          </p:cNvSpPr>
          <p:nvPr>
            <p:ph idx="1"/>
          </p:nvPr>
        </p:nvSpPr>
        <p:spPr>
          <a:xfrm>
            <a:off x="576000" y="1801368"/>
            <a:ext cx="11041200" cy="4182743"/>
          </a:xfrm>
        </p:spPr>
        <p:txBody>
          <a:bodyPr>
            <a:normAutofit/>
          </a:bodyPr>
          <a:lstStyle/>
          <a:p>
            <a:pPr marL="0" indent="0">
              <a:buNone/>
            </a:pPr>
            <a:r>
              <a:rPr lang="en-US" dirty="0"/>
              <a:t>Example: sort by items that have an attachment</a:t>
            </a:r>
            <a:endParaRPr lang="nl-BE" dirty="0"/>
          </a:p>
        </p:txBody>
      </p:sp>
      <p:sp>
        <p:nvSpPr>
          <p:cNvPr id="5" name="Arrow: Down 4">
            <a:extLst>
              <a:ext uri="{FF2B5EF4-FFF2-40B4-BE49-F238E27FC236}">
                <a16:creationId xmlns:a16="http://schemas.microsoft.com/office/drawing/2014/main" id="{90015BE4-F7E7-43B5-A5CA-F29C4E54E6BD}"/>
              </a:ext>
            </a:extLst>
          </p:cNvPr>
          <p:cNvSpPr/>
          <p:nvPr/>
        </p:nvSpPr>
        <p:spPr>
          <a:xfrm flipH="1">
            <a:off x="6475983" y="2367979"/>
            <a:ext cx="256034" cy="7589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7" name="Picture 6">
            <a:extLst>
              <a:ext uri="{FF2B5EF4-FFF2-40B4-BE49-F238E27FC236}">
                <a16:creationId xmlns:a16="http://schemas.microsoft.com/office/drawing/2014/main" id="{0F54497B-9EAB-4CB3-A801-0AC5945BCC5F}"/>
              </a:ext>
            </a:extLst>
          </p:cNvPr>
          <p:cNvPicPr>
            <a:picLocks noChangeAspect="1"/>
          </p:cNvPicPr>
          <p:nvPr/>
        </p:nvPicPr>
        <p:blipFill>
          <a:blip r:embed="rId3"/>
          <a:stretch>
            <a:fillRect/>
          </a:stretch>
        </p:blipFill>
        <p:spPr>
          <a:xfrm>
            <a:off x="1372012" y="3301670"/>
            <a:ext cx="8688012" cy="4725059"/>
          </a:xfrm>
          <a:prstGeom prst="rect">
            <a:avLst/>
          </a:prstGeom>
        </p:spPr>
      </p:pic>
    </p:spTree>
    <p:extLst>
      <p:ext uri="{BB962C8B-B14F-4D97-AF65-F5344CB8AC3E}">
        <p14:creationId xmlns:p14="http://schemas.microsoft.com/office/powerpoint/2010/main" val="29331482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8DEB1-97E2-4534-8E8B-1FF5878A4F07}"/>
              </a:ext>
            </a:extLst>
          </p:cNvPr>
          <p:cNvSpPr>
            <a:spLocks noGrp="1"/>
          </p:cNvSpPr>
          <p:nvPr>
            <p:ph type="title"/>
          </p:nvPr>
        </p:nvSpPr>
        <p:spPr/>
        <p:txBody>
          <a:bodyPr/>
          <a:lstStyle/>
          <a:p>
            <a:r>
              <a:rPr lang="en-US" dirty="0"/>
              <a:t>Basic Zotero setup (1)</a:t>
            </a:r>
            <a:endParaRPr lang="nl-BE" dirty="0"/>
          </a:p>
        </p:txBody>
      </p:sp>
      <p:sp>
        <p:nvSpPr>
          <p:cNvPr id="3" name="Content Placeholder 2">
            <a:extLst>
              <a:ext uri="{FF2B5EF4-FFF2-40B4-BE49-F238E27FC236}">
                <a16:creationId xmlns:a16="http://schemas.microsoft.com/office/drawing/2014/main" id="{7750EE6C-C149-4183-9082-11022F6D9655}"/>
              </a:ext>
            </a:extLst>
          </p:cNvPr>
          <p:cNvSpPr>
            <a:spLocks noGrp="1"/>
          </p:cNvSpPr>
          <p:nvPr>
            <p:ph idx="1"/>
          </p:nvPr>
        </p:nvSpPr>
        <p:spPr>
          <a:xfrm>
            <a:off x="576000" y="1793289"/>
            <a:ext cx="11041200" cy="4190822"/>
          </a:xfrm>
        </p:spPr>
        <p:txBody>
          <a:bodyPr>
            <a:normAutofit/>
          </a:bodyPr>
          <a:lstStyle/>
          <a:p>
            <a:pPr marL="0" indent="0">
              <a:buNone/>
            </a:pPr>
            <a:r>
              <a:rPr lang="en-US" dirty="0"/>
              <a:t>You need: </a:t>
            </a:r>
          </a:p>
          <a:p>
            <a:pPr lvl="1"/>
            <a:r>
              <a:rPr lang="en-US" b="1" dirty="0"/>
              <a:t>The Zotero desktop application</a:t>
            </a:r>
            <a:r>
              <a:rPr lang="en-US" dirty="0"/>
              <a:t>, to work in</a:t>
            </a:r>
          </a:p>
          <a:p>
            <a:pPr lvl="1"/>
            <a:r>
              <a:rPr lang="en-US" b="1" dirty="0"/>
              <a:t>The Zotero plugin for your browser</a:t>
            </a:r>
            <a:r>
              <a:rPr lang="en-US" dirty="0"/>
              <a:t>, to gather references</a:t>
            </a:r>
          </a:p>
          <a:p>
            <a:pPr lvl="1"/>
            <a:r>
              <a:rPr lang="en-US" b="1" dirty="0"/>
              <a:t>A Zotero account</a:t>
            </a:r>
            <a:r>
              <a:rPr lang="en-US" dirty="0"/>
              <a:t>, to synchronize your references to the web interface and to participate in Zotero groups</a:t>
            </a:r>
          </a:p>
          <a:p>
            <a:pPr lvl="1"/>
            <a:r>
              <a:rPr lang="en-US" dirty="0"/>
              <a:t>The Zotero web interface is mainly useful for displaying references openly. The desktop application has much more functionality</a:t>
            </a:r>
          </a:p>
          <a:p>
            <a:pPr lvl="1"/>
            <a:r>
              <a:rPr lang="en-US" dirty="0"/>
              <a:t>Zotero has numerous plugins that are optional, but greatly expand the functionality of the program</a:t>
            </a:r>
          </a:p>
        </p:txBody>
      </p:sp>
    </p:spTree>
    <p:extLst>
      <p:ext uri="{BB962C8B-B14F-4D97-AF65-F5344CB8AC3E}">
        <p14:creationId xmlns:p14="http://schemas.microsoft.com/office/powerpoint/2010/main" val="2530376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DB9D-691C-48C9-A189-E524154A76FC}"/>
              </a:ext>
            </a:extLst>
          </p:cNvPr>
          <p:cNvSpPr>
            <a:spLocks noGrp="1"/>
          </p:cNvSpPr>
          <p:nvPr>
            <p:ph type="title"/>
          </p:nvPr>
        </p:nvSpPr>
        <p:spPr/>
        <p:txBody>
          <a:bodyPr/>
          <a:lstStyle/>
          <a:p>
            <a:r>
              <a:rPr lang="nl-BE" dirty="0" err="1"/>
              <a:t>Annotating</a:t>
            </a:r>
            <a:r>
              <a:rPr lang="nl-BE" dirty="0"/>
              <a:t> </a:t>
            </a:r>
            <a:r>
              <a:rPr lang="nl-BE" dirty="0" err="1"/>
              <a:t>references</a:t>
            </a:r>
            <a:r>
              <a:rPr lang="nl-BE" dirty="0"/>
              <a:t> </a:t>
            </a:r>
            <a:r>
              <a:rPr lang="nl-BE" dirty="0" err="1"/>
              <a:t>inside</a:t>
            </a:r>
            <a:r>
              <a:rPr lang="nl-BE" dirty="0"/>
              <a:t> </a:t>
            </a:r>
            <a:r>
              <a:rPr lang="nl-BE" dirty="0" err="1"/>
              <a:t>Zotero</a:t>
            </a:r>
            <a:endParaRPr lang="nl-BE" dirty="0"/>
          </a:p>
        </p:txBody>
      </p:sp>
      <p:sp>
        <p:nvSpPr>
          <p:cNvPr id="3" name="Content Placeholder 2">
            <a:extLst>
              <a:ext uri="{FF2B5EF4-FFF2-40B4-BE49-F238E27FC236}">
                <a16:creationId xmlns:a16="http://schemas.microsoft.com/office/drawing/2014/main" id="{4E45FC78-0602-4358-99A4-FC6F53DE3C06}"/>
              </a:ext>
            </a:extLst>
          </p:cNvPr>
          <p:cNvSpPr>
            <a:spLocks noGrp="1"/>
          </p:cNvSpPr>
          <p:nvPr>
            <p:ph idx="1"/>
          </p:nvPr>
        </p:nvSpPr>
        <p:spPr>
          <a:xfrm>
            <a:off x="575400" y="1738325"/>
            <a:ext cx="11041200" cy="3938548"/>
          </a:xfrm>
        </p:spPr>
        <p:txBody>
          <a:bodyPr/>
          <a:lstStyle/>
          <a:p>
            <a:r>
              <a:rPr lang="en-US" dirty="0"/>
              <a:t>Add rich-text notes to references</a:t>
            </a:r>
          </a:p>
          <a:p>
            <a:r>
              <a:rPr lang="en-US" dirty="0"/>
              <a:t>Add standalone notes not connected to particular references</a:t>
            </a:r>
          </a:p>
          <a:p>
            <a:r>
              <a:rPr lang="en-US" dirty="0"/>
              <a:t>Zotero notes can have their own tags and are searchable</a:t>
            </a:r>
          </a:p>
        </p:txBody>
      </p:sp>
      <p:pic>
        <p:nvPicPr>
          <p:cNvPr id="6" name="Picture 5">
            <a:extLst>
              <a:ext uri="{FF2B5EF4-FFF2-40B4-BE49-F238E27FC236}">
                <a16:creationId xmlns:a16="http://schemas.microsoft.com/office/drawing/2014/main" id="{371F86AC-C534-4C70-A818-EF75860AFCBD}"/>
              </a:ext>
            </a:extLst>
          </p:cNvPr>
          <p:cNvPicPr>
            <a:picLocks noChangeAspect="1"/>
          </p:cNvPicPr>
          <p:nvPr/>
        </p:nvPicPr>
        <p:blipFill>
          <a:blip r:embed="rId2"/>
          <a:stretch>
            <a:fillRect/>
          </a:stretch>
        </p:blipFill>
        <p:spPr>
          <a:xfrm>
            <a:off x="0" y="3554417"/>
            <a:ext cx="12192000" cy="3577903"/>
          </a:xfrm>
          <a:prstGeom prst="rect">
            <a:avLst/>
          </a:prstGeom>
        </p:spPr>
      </p:pic>
    </p:spTree>
    <p:extLst>
      <p:ext uri="{BB962C8B-B14F-4D97-AF65-F5344CB8AC3E}">
        <p14:creationId xmlns:p14="http://schemas.microsoft.com/office/powerpoint/2010/main" val="21934453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B5CEC1-FB53-419D-86EE-DBD55442EC44}"/>
              </a:ext>
            </a:extLst>
          </p:cNvPr>
          <p:cNvSpPr>
            <a:spLocks noGrp="1"/>
          </p:cNvSpPr>
          <p:nvPr>
            <p:ph type="title"/>
          </p:nvPr>
        </p:nvSpPr>
        <p:spPr/>
        <p:txBody>
          <a:bodyPr/>
          <a:lstStyle/>
          <a:p>
            <a:r>
              <a:rPr lang="en-US" dirty="0"/>
              <a:t>PDF annotation and Zotero</a:t>
            </a:r>
            <a:endParaRPr lang="nl-BE" dirty="0"/>
          </a:p>
        </p:txBody>
      </p:sp>
      <p:sp>
        <p:nvSpPr>
          <p:cNvPr id="3" name="Content Placeholder 2">
            <a:extLst>
              <a:ext uri="{FF2B5EF4-FFF2-40B4-BE49-F238E27FC236}">
                <a16:creationId xmlns:a16="http://schemas.microsoft.com/office/drawing/2014/main" id="{68D24920-422D-49A8-BE21-B8FC63A4C192}"/>
              </a:ext>
            </a:extLst>
          </p:cNvPr>
          <p:cNvSpPr>
            <a:spLocks noGrp="1"/>
          </p:cNvSpPr>
          <p:nvPr>
            <p:ph idx="1"/>
          </p:nvPr>
        </p:nvSpPr>
        <p:spPr/>
        <p:txBody>
          <a:bodyPr/>
          <a:lstStyle/>
          <a:p>
            <a:r>
              <a:rPr lang="en-US" dirty="0"/>
              <a:t>Right now: Zotero opens PDFs in the default PDF reader program. Any comments or annotations there are synced via Zotero</a:t>
            </a:r>
          </a:p>
          <a:p>
            <a:r>
              <a:rPr lang="en-US" dirty="0"/>
              <a:t>The </a:t>
            </a:r>
            <a:r>
              <a:rPr lang="en-US" dirty="0" err="1"/>
              <a:t>Zotfile</a:t>
            </a:r>
            <a:r>
              <a:rPr lang="en-US" dirty="0"/>
              <a:t> plugin can extract existing annotations inside PDFs to Zotero notes</a:t>
            </a:r>
          </a:p>
          <a:p>
            <a:r>
              <a:rPr lang="en-US" dirty="0"/>
              <a:t>Upcoming feature: annotation of PDFs inside Zotero</a:t>
            </a:r>
          </a:p>
          <a:p>
            <a:pPr lvl="1"/>
            <a:r>
              <a:rPr lang="en-US" dirty="0"/>
              <a:t>Try this out in the </a:t>
            </a:r>
            <a:r>
              <a:rPr lang="en-US" dirty="0">
                <a:hlinkClick r:id="rId2"/>
              </a:rPr>
              <a:t>Zotero beta</a:t>
            </a:r>
            <a:endParaRPr lang="en-US" dirty="0"/>
          </a:p>
          <a:p>
            <a:pPr lvl="1"/>
            <a:r>
              <a:rPr lang="en-US" dirty="0"/>
              <a:t>In early phase, annotation of PDFs only works in personal Zotero libraries, not groups</a:t>
            </a:r>
            <a:endParaRPr lang="nl-BE" dirty="0"/>
          </a:p>
          <a:p>
            <a:endParaRPr lang="nl-BE" dirty="0"/>
          </a:p>
        </p:txBody>
      </p:sp>
    </p:spTree>
    <p:extLst>
      <p:ext uri="{BB962C8B-B14F-4D97-AF65-F5344CB8AC3E}">
        <p14:creationId xmlns:p14="http://schemas.microsoft.com/office/powerpoint/2010/main" val="19104972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B47E32-2A88-4A7D-A80F-E90B84EB02B1}"/>
              </a:ext>
            </a:extLst>
          </p:cNvPr>
          <p:cNvSpPr>
            <a:spLocks noGrp="1"/>
          </p:cNvSpPr>
          <p:nvPr>
            <p:ph type="title"/>
          </p:nvPr>
        </p:nvSpPr>
        <p:spPr/>
        <p:txBody>
          <a:bodyPr/>
          <a:lstStyle/>
          <a:p>
            <a:r>
              <a:rPr lang="nl-BE" dirty="0"/>
              <a:t>PDF </a:t>
            </a:r>
            <a:r>
              <a:rPr lang="nl-BE" dirty="0" err="1"/>
              <a:t>annotation</a:t>
            </a:r>
            <a:r>
              <a:rPr lang="nl-BE" dirty="0"/>
              <a:t> in </a:t>
            </a:r>
            <a:r>
              <a:rPr lang="nl-BE" dirty="0" err="1"/>
              <a:t>the</a:t>
            </a:r>
            <a:r>
              <a:rPr lang="nl-BE" dirty="0"/>
              <a:t> </a:t>
            </a:r>
            <a:r>
              <a:rPr lang="nl-BE" dirty="0" err="1"/>
              <a:t>Zotero</a:t>
            </a:r>
            <a:r>
              <a:rPr lang="nl-BE" dirty="0"/>
              <a:t> </a:t>
            </a:r>
            <a:r>
              <a:rPr lang="nl-BE" dirty="0" err="1"/>
              <a:t>beta</a:t>
            </a:r>
            <a:endParaRPr lang="nl-BE" dirty="0"/>
          </a:p>
        </p:txBody>
      </p:sp>
      <p:sp>
        <p:nvSpPr>
          <p:cNvPr id="3" name="Content Placeholder 2">
            <a:extLst>
              <a:ext uri="{FF2B5EF4-FFF2-40B4-BE49-F238E27FC236}">
                <a16:creationId xmlns:a16="http://schemas.microsoft.com/office/drawing/2014/main" id="{392C4037-F908-43B1-BAAB-5C9E5AA0A1DE}"/>
              </a:ext>
            </a:extLst>
          </p:cNvPr>
          <p:cNvSpPr>
            <a:spLocks noGrp="1"/>
          </p:cNvSpPr>
          <p:nvPr>
            <p:ph idx="1"/>
          </p:nvPr>
        </p:nvSpPr>
        <p:spPr/>
        <p:txBody>
          <a:bodyPr/>
          <a:lstStyle/>
          <a:p>
            <a:endParaRPr lang="nl-BE"/>
          </a:p>
        </p:txBody>
      </p:sp>
      <p:pic>
        <p:nvPicPr>
          <p:cNvPr id="4" name="Picture 3">
            <a:extLst>
              <a:ext uri="{FF2B5EF4-FFF2-40B4-BE49-F238E27FC236}">
                <a16:creationId xmlns:a16="http://schemas.microsoft.com/office/drawing/2014/main" id="{22326515-065C-4A00-8ACA-B33BB599DA1F}"/>
              </a:ext>
            </a:extLst>
          </p:cNvPr>
          <p:cNvPicPr>
            <a:picLocks noChangeAspect="1"/>
          </p:cNvPicPr>
          <p:nvPr/>
        </p:nvPicPr>
        <p:blipFill>
          <a:blip r:embed="rId2"/>
          <a:stretch>
            <a:fillRect/>
          </a:stretch>
        </p:blipFill>
        <p:spPr>
          <a:xfrm>
            <a:off x="62144" y="1491755"/>
            <a:ext cx="12192000" cy="5490226"/>
          </a:xfrm>
          <a:prstGeom prst="rect">
            <a:avLst/>
          </a:prstGeom>
        </p:spPr>
      </p:pic>
    </p:spTree>
    <p:extLst>
      <p:ext uri="{BB962C8B-B14F-4D97-AF65-F5344CB8AC3E}">
        <p14:creationId xmlns:p14="http://schemas.microsoft.com/office/powerpoint/2010/main" val="40266887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EA017-6E5E-4203-B013-1062A4AA8210}"/>
              </a:ext>
            </a:extLst>
          </p:cNvPr>
          <p:cNvSpPr>
            <a:spLocks noGrp="1"/>
          </p:cNvSpPr>
          <p:nvPr>
            <p:ph type="title"/>
          </p:nvPr>
        </p:nvSpPr>
        <p:spPr/>
        <p:txBody>
          <a:bodyPr/>
          <a:lstStyle/>
          <a:p>
            <a:r>
              <a:rPr lang="nl-BE" dirty="0" err="1"/>
              <a:t>Work</a:t>
            </a:r>
            <a:r>
              <a:rPr lang="nl-BE" dirty="0"/>
              <a:t> </a:t>
            </a:r>
            <a:r>
              <a:rPr lang="nl-BE" dirty="0" err="1"/>
              <a:t>across</a:t>
            </a:r>
            <a:r>
              <a:rPr lang="nl-BE" dirty="0"/>
              <a:t> </a:t>
            </a:r>
            <a:r>
              <a:rPr lang="nl-BE" dirty="0" err="1"/>
              <a:t>devices</a:t>
            </a:r>
            <a:endParaRPr lang="nl-BE" dirty="0"/>
          </a:p>
        </p:txBody>
      </p:sp>
      <p:sp>
        <p:nvSpPr>
          <p:cNvPr id="3" name="Content Placeholder 2">
            <a:extLst>
              <a:ext uri="{FF2B5EF4-FFF2-40B4-BE49-F238E27FC236}">
                <a16:creationId xmlns:a16="http://schemas.microsoft.com/office/drawing/2014/main" id="{89E796D0-3F41-4958-B8AD-14435F917C36}"/>
              </a:ext>
            </a:extLst>
          </p:cNvPr>
          <p:cNvSpPr>
            <a:spLocks noGrp="1"/>
          </p:cNvSpPr>
          <p:nvPr>
            <p:ph idx="1"/>
          </p:nvPr>
        </p:nvSpPr>
        <p:spPr>
          <a:xfrm>
            <a:off x="576000" y="2045563"/>
            <a:ext cx="9047394" cy="3938548"/>
          </a:xfrm>
        </p:spPr>
        <p:txBody>
          <a:bodyPr/>
          <a:lstStyle/>
          <a:p>
            <a:r>
              <a:rPr lang="nl-BE" dirty="0" err="1"/>
              <a:t>Zotero</a:t>
            </a:r>
            <a:r>
              <a:rPr lang="nl-BE" dirty="0"/>
              <a:t> </a:t>
            </a:r>
            <a:r>
              <a:rPr lang="nl-BE" dirty="0" err="1"/>
              <a:t>syncs</a:t>
            </a:r>
            <a:r>
              <a:rPr lang="nl-BE" dirty="0"/>
              <a:t> </a:t>
            </a:r>
            <a:r>
              <a:rPr lang="nl-BE" dirty="0" err="1"/>
              <a:t>libraries</a:t>
            </a:r>
            <a:r>
              <a:rPr lang="nl-BE" dirty="0"/>
              <a:t> </a:t>
            </a:r>
            <a:r>
              <a:rPr lang="nl-BE" dirty="0" err="1"/>
              <a:t>across</a:t>
            </a:r>
            <a:r>
              <a:rPr lang="nl-BE" dirty="0"/>
              <a:t> </a:t>
            </a:r>
            <a:r>
              <a:rPr lang="nl-BE" dirty="0" err="1"/>
              <a:t>devices</a:t>
            </a:r>
            <a:r>
              <a:rPr lang="nl-BE" dirty="0"/>
              <a:t>, </a:t>
            </a:r>
            <a:r>
              <a:rPr lang="nl-BE" dirty="0" err="1"/>
              <a:t>for</a:t>
            </a:r>
            <a:r>
              <a:rPr lang="nl-BE" dirty="0"/>
              <a:t> </a:t>
            </a:r>
            <a:r>
              <a:rPr lang="nl-BE" dirty="0" err="1"/>
              <a:t>example</a:t>
            </a:r>
            <a:r>
              <a:rPr lang="nl-BE" dirty="0"/>
              <a:t>, </a:t>
            </a:r>
            <a:r>
              <a:rPr lang="nl-BE" dirty="0" err="1"/>
              <a:t>between</a:t>
            </a:r>
            <a:r>
              <a:rPr lang="nl-BE" dirty="0"/>
              <a:t> </a:t>
            </a:r>
            <a:r>
              <a:rPr lang="nl-BE" dirty="0" err="1"/>
              <a:t>Zotero</a:t>
            </a:r>
            <a:r>
              <a:rPr lang="nl-BE" dirty="0"/>
              <a:t> desktop apps on different computers</a:t>
            </a:r>
          </a:p>
          <a:p>
            <a:r>
              <a:rPr lang="nl-BE" dirty="0" err="1"/>
              <a:t>Work</a:t>
            </a:r>
            <a:r>
              <a:rPr lang="nl-BE" dirty="0"/>
              <a:t> in </a:t>
            </a:r>
            <a:r>
              <a:rPr lang="nl-BE" dirty="0" err="1"/>
              <a:t>the</a:t>
            </a:r>
            <a:r>
              <a:rPr lang="nl-BE" dirty="0"/>
              <a:t> browser</a:t>
            </a:r>
          </a:p>
          <a:p>
            <a:r>
              <a:rPr lang="nl-BE" dirty="0" err="1"/>
              <a:t>Work</a:t>
            </a:r>
            <a:r>
              <a:rPr lang="nl-BE" dirty="0"/>
              <a:t> offline in </a:t>
            </a:r>
            <a:r>
              <a:rPr lang="nl-BE" dirty="0" err="1"/>
              <a:t>the</a:t>
            </a:r>
            <a:r>
              <a:rPr lang="nl-BE" dirty="0"/>
              <a:t> desktop app</a:t>
            </a:r>
          </a:p>
          <a:p>
            <a:r>
              <a:rPr lang="nl-BE" dirty="0"/>
              <a:t>iOS app </a:t>
            </a:r>
            <a:r>
              <a:rPr lang="nl-BE" dirty="0" err="1"/>
              <a:t>currently</a:t>
            </a:r>
            <a:r>
              <a:rPr lang="nl-BE" dirty="0"/>
              <a:t> </a:t>
            </a:r>
            <a:r>
              <a:rPr lang="nl-BE" dirty="0" err="1"/>
              <a:t>being</a:t>
            </a:r>
            <a:r>
              <a:rPr lang="nl-BE" dirty="0"/>
              <a:t> </a:t>
            </a:r>
            <a:r>
              <a:rPr lang="nl-BE" dirty="0" err="1"/>
              <a:t>tested</a:t>
            </a:r>
            <a:endParaRPr lang="nl-BE" dirty="0"/>
          </a:p>
        </p:txBody>
      </p:sp>
    </p:spTree>
    <p:extLst>
      <p:ext uri="{BB962C8B-B14F-4D97-AF65-F5344CB8AC3E}">
        <p14:creationId xmlns:p14="http://schemas.microsoft.com/office/powerpoint/2010/main" val="3779524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D67FC0-99E0-4A85-8D04-41AE05527245}"/>
              </a:ext>
            </a:extLst>
          </p:cNvPr>
          <p:cNvSpPr>
            <a:spLocks noGrp="1"/>
          </p:cNvSpPr>
          <p:nvPr>
            <p:ph type="title"/>
          </p:nvPr>
        </p:nvSpPr>
        <p:spPr/>
        <p:txBody>
          <a:bodyPr/>
          <a:lstStyle/>
          <a:p>
            <a:r>
              <a:rPr lang="en-US" dirty="0"/>
              <a:t>Important note about syncing</a:t>
            </a:r>
            <a:endParaRPr lang="nl-BE" dirty="0"/>
          </a:p>
        </p:txBody>
      </p:sp>
      <p:sp>
        <p:nvSpPr>
          <p:cNvPr id="3" name="Content Placeholder 2">
            <a:extLst>
              <a:ext uri="{FF2B5EF4-FFF2-40B4-BE49-F238E27FC236}">
                <a16:creationId xmlns:a16="http://schemas.microsoft.com/office/drawing/2014/main" id="{EF551D5B-61E8-4699-A8B8-E63ECC155568}"/>
              </a:ext>
            </a:extLst>
          </p:cNvPr>
          <p:cNvSpPr>
            <a:spLocks noGrp="1"/>
          </p:cNvSpPr>
          <p:nvPr>
            <p:ph idx="1"/>
          </p:nvPr>
        </p:nvSpPr>
        <p:spPr>
          <a:xfrm>
            <a:off x="576000" y="1713390"/>
            <a:ext cx="11041200" cy="4270721"/>
          </a:xfrm>
        </p:spPr>
        <p:txBody>
          <a:bodyPr>
            <a:normAutofit/>
          </a:bodyPr>
          <a:lstStyle/>
          <a:p>
            <a:r>
              <a:rPr lang="nl-BE" dirty="0" err="1"/>
              <a:t>You</a:t>
            </a:r>
            <a:r>
              <a:rPr lang="nl-BE" dirty="0"/>
              <a:t> </a:t>
            </a:r>
            <a:r>
              <a:rPr lang="nl-BE" dirty="0" err="1"/>
              <a:t>can</a:t>
            </a:r>
            <a:r>
              <a:rPr lang="nl-BE" dirty="0"/>
              <a:t> move </a:t>
            </a:r>
            <a:r>
              <a:rPr lang="nl-BE" dirty="0" err="1"/>
              <a:t>Zotero</a:t>
            </a:r>
            <a:r>
              <a:rPr lang="nl-BE" dirty="0"/>
              <a:t> data, </a:t>
            </a:r>
            <a:r>
              <a:rPr lang="nl-BE" dirty="0" err="1"/>
              <a:t>including</a:t>
            </a:r>
            <a:r>
              <a:rPr lang="nl-BE" dirty="0"/>
              <a:t> </a:t>
            </a:r>
            <a:r>
              <a:rPr lang="nl-BE" dirty="0" err="1"/>
              <a:t>the</a:t>
            </a:r>
            <a:r>
              <a:rPr lang="nl-BE" dirty="0"/>
              <a:t> database </a:t>
            </a:r>
            <a:r>
              <a:rPr lang="nl-BE" dirty="0" err="1"/>
              <a:t>and</a:t>
            </a:r>
            <a:r>
              <a:rPr lang="nl-BE" dirty="0"/>
              <a:t> </a:t>
            </a:r>
            <a:r>
              <a:rPr lang="nl-BE" dirty="0" err="1"/>
              <a:t>the</a:t>
            </a:r>
            <a:r>
              <a:rPr lang="nl-BE" dirty="0"/>
              <a:t> </a:t>
            </a:r>
            <a:r>
              <a:rPr lang="nl-BE" dirty="0" err="1"/>
              <a:t>attachments</a:t>
            </a:r>
            <a:r>
              <a:rPr lang="nl-BE" dirty="0"/>
              <a:t>, </a:t>
            </a:r>
            <a:r>
              <a:rPr lang="nl-BE" dirty="0" err="1"/>
              <a:t>to</a:t>
            </a:r>
            <a:r>
              <a:rPr lang="nl-BE" dirty="0"/>
              <a:t> a different default directory via </a:t>
            </a:r>
            <a:r>
              <a:rPr lang="nl-BE" dirty="0" err="1"/>
              <a:t>Preferences</a:t>
            </a:r>
            <a:r>
              <a:rPr lang="nl-BE" dirty="0"/>
              <a:t>. </a:t>
            </a:r>
          </a:p>
          <a:p>
            <a:r>
              <a:rPr lang="nl-BE" dirty="0"/>
              <a:t>Do </a:t>
            </a:r>
            <a:r>
              <a:rPr lang="nl-BE" dirty="0" err="1"/>
              <a:t>not</a:t>
            </a:r>
            <a:r>
              <a:rPr lang="nl-BE" dirty="0"/>
              <a:t> move </a:t>
            </a:r>
            <a:r>
              <a:rPr lang="nl-BE" b="1" dirty="0" err="1"/>
              <a:t>the</a:t>
            </a:r>
            <a:r>
              <a:rPr lang="nl-BE" b="1" dirty="0"/>
              <a:t> </a:t>
            </a:r>
            <a:r>
              <a:rPr lang="nl-BE" b="1" dirty="0" err="1"/>
              <a:t>Zotero</a:t>
            </a:r>
            <a:r>
              <a:rPr lang="nl-BE" b="1" dirty="0"/>
              <a:t> database </a:t>
            </a:r>
            <a:r>
              <a:rPr lang="nl-BE" dirty="0"/>
              <a:t>on a </a:t>
            </a:r>
            <a:r>
              <a:rPr lang="nl-BE" dirty="0" err="1"/>
              <a:t>cloud</a:t>
            </a:r>
            <a:r>
              <a:rPr lang="nl-BE" dirty="0"/>
              <a:t> storage service like OneDrive </a:t>
            </a:r>
            <a:r>
              <a:rPr lang="nl-BE" dirty="0" err="1"/>
              <a:t>to</a:t>
            </a:r>
            <a:r>
              <a:rPr lang="nl-BE" dirty="0"/>
              <a:t> sync </a:t>
            </a:r>
            <a:r>
              <a:rPr lang="nl-BE" dirty="0" err="1"/>
              <a:t>it</a:t>
            </a:r>
            <a:r>
              <a:rPr lang="nl-BE" dirty="0"/>
              <a:t> </a:t>
            </a:r>
            <a:r>
              <a:rPr lang="nl-BE" dirty="0" err="1"/>
              <a:t>between</a:t>
            </a:r>
            <a:r>
              <a:rPr lang="nl-BE" dirty="0"/>
              <a:t> </a:t>
            </a:r>
            <a:r>
              <a:rPr lang="nl-BE" dirty="0" err="1"/>
              <a:t>devices</a:t>
            </a:r>
            <a:r>
              <a:rPr lang="nl-BE" dirty="0"/>
              <a:t>. Putting </a:t>
            </a:r>
            <a:r>
              <a:rPr lang="nl-BE" dirty="0" err="1"/>
              <a:t>any</a:t>
            </a:r>
            <a:r>
              <a:rPr lang="nl-BE" dirty="0"/>
              <a:t> kind of database on a </a:t>
            </a:r>
            <a:r>
              <a:rPr lang="nl-BE" dirty="0" err="1"/>
              <a:t>cloud</a:t>
            </a:r>
            <a:r>
              <a:rPr lang="nl-BE" dirty="0"/>
              <a:t> storage service </a:t>
            </a:r>
            <a:r>
              <a:rPr lang="nl-BE" dirty="0" err="1"/>
              <a:t>can</a:t>
            </a:r>
            <a:r>
              <a:rPr lang="nl-BE" dirty="0"/>
              <a:t> lead </a:t>
            </a:r>
            <a:r>
              <a:rPr lang="nl-BE" dirty="0" err="1"/>
              <a:t>to</a:t>
            </a:r>
            <a:r>
              <a:rPr lang="nl-BE" dirty="0"/>
              <a:t> data </a:t>
            </a:r>
            <a:r>
              <a:rPr lang="nl-BE" dirty="0" err="1"/>
              <a:t>loss</a:t>
            </a:r>
            <a:r>
              <a:rPr lang="nl-BE" dirty="0"/>
              <a:t>. Always </a:t>
            </a:r>
            <a:r>
              <a:rPr lang="nl-BE" dirty="0" err="1"/>
              <a:t>use</a:t>
            </a:r>
            <a:r>
              <a:rPr lang="nl-BE" dirty="0"/>
              <a:t> </a:t>
            </a:r>
            <a:r>
              <a:rPr lang="nl-BE" dirty="0" err="1"/>
              <a:t>the</a:t>
            </a:r>
            <a:r>
              <a:rPr lang="nl-BE" dirty="0"/>
              <a:t> </a:t>
            </a:r>
            <a:r>
              <a:rPr lang="nl-BE" dirty="0" err="1"/>
              <a:t>Zotero</a:t>
            </a:r>
            <a:r>
              <a:rPr lang="nl-BE" dirty="0"/>
              <a:t> sync </a:t>
            </a:r>
            <a:r>
              <a:rPr lang="nl-BE" dirty="0" err="1"/>
              <a:t>functionality</a:t>
            </a:r>
            <a:r>
              <a:rPr lang="nl-BE" dirty="0"/>
              <a:t> </a:t>
            </a:r>
            <a:r>
              <a:rPr lang="nl-BE" dirty="0" err="1"/>
              <a:t>to</a:t>
            </a:r>
            <a:r>
              <a:rPr lang="nl-BE" dirty="0"/>
              <a:t> sync </a:t>
            </a:r>
            <a:r>
              <a:rPr lang="nl-BE" dirty="0" err="1"/>
              <a:t>between</a:t>
            </a:r>
            <a:r>
              <a:rPr lang="nl-BE" dirty="0"/>
              <a:t> </a:t>
            </a:r>
            <a:r>
              <a:rPr lang="nl-BE" dirty="0" err="1"/>
              <a:t>devices</a:t>
            </a:r>
            <a:r>
              <a:rPr lang="nl-BE" dirty="0"/>
              <a:t>.</a:t>
            </a:r>
          </a:p>
        </p:txBody>
      </p:sp>
    </p:spTree>
    <p:extLst>
      <p:ext uri="{BB962C8B-B14F-4D97-AF65-F5344CB8AC3E}">
        <p14:creationId xmlns:p14="http://schemas.microsoft.com/office/powerpoint/2010/main" val="29723113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FB8B144-4702-4C4F-B496-D99F4BE45E48}"/>
              </a:ext>
            </a:extLst>
          </p:cNvPr>
          <p:cNvSpPr>
            <a:spLocks noGrp="1"/>
          </p:cNvSpPr>
          <p:nvPr>
            <p:ph type="ctrTitle"/>
          </p:nvPr>
        </p:nvSpPr>
        <p:spPr/>
        <p:txBody>
          <a:bodyPr>
            <a:normAutofit/>
          </a:bodyPr>
          <a:lstStyle/>
          <a:p>
            <a:r>
              <a:rPr lang="en-US" dirty="0"/>
              <a:t>Use references in writing</a:t>
            </a:r>
            <a:endParaRPr lang="nl-BE" dirty="0"/>
          </a:p>
        </p:txBody>
      </p:sp>
      <p:sp>
        <p:nvSpPr>
          <p:cNvPr id="6" name="Subtitle 5">
            <a:extLst>
              <a:ext uri="{FF2B5EF4-FFF2-40B4-BE49-F238E27FC236}">
                <a16:creationId xmlns:a16="http://schemas.microsoft.com/office/drawing/2014/main" id="{DE117B3C-B05E-464A-B394-ABD5BEF65A00}"/>
              </a:ext>
            </a:extLst>
          </p:cNvPr>
          <p:cNvSpPr>
            <a:spLocks noGrp="1"/>
          </p:cNvSpPr>
          <p:nvPr>
            <p:ph type="subTitle" idx="1"/>
          </p:nvPr>
        </p:nvSpPr>
        <p:spPr/>
        <p:txBody>
          <a:bodyPr/>
          <a:lstStyle/>
          <a:p>
            <a:r>
              <a:rPr lang="en-US" dirty="0"/>
              <a:t>Add flexible references and bibliographies in your favorite word processing tools</a:t>
            </a:r>
          </a:p>
        </p:txBody>
      </p:sp>
    </p:spTree>
    <p:extLst>
      <p:ext uri="{BB962C8B-B14F-4D97-AF65-F5344CB8AC3E}">
        <p14:creationId xmlns:p14="http://schemas.microsoft.com/office/powerpoint/2010/main" val="26334821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10AEB-4BEC-42DC-B883-5FBFD334F3D6}"/>
              </a:ext>
            </a:extLst>
          </p:cNvPr>
          <p:cNvSpPr>
            <a:spLocks noGrp="1"/>
          </p:cNvSpPr>
          <p:nvPr>
            <p:ph type="title"/>
          </p:nvPr>
        </p:nvSpPr>
        <p:spPr/>
        <p:txBody>
          <a:bodyPr/>
          <a:lstStyle/>
          <a:p>
            <a:r>
              <a:rPr lang="en-US" dirty="0"/>
              <a:t>What programs can Zotero interact with?</a:t>
            </a:r>
            <a:endParaRPr lang="nl-BE" dirty="0"/>
          </a:p>
        </p:txBody>
      </p:sp>
      <p:sp>
        <p:nvSpPr>
          <p:cNvPr id="3" name="Content Placeholder 2">
            <a:extLst>
              <a:ext uri="{FF2B5EF4-FFF2-40B4-BE49-F238E27FC236}">
                <a16:creationId xmlns:a16="http://schemas.microsoft.com/office/drawing/2014/main" id="{74866E42-D2CB-4AA8-89BC-4FBCEF6FE852}"/>
              </a:ext>
            </a:extLst>
          </p:cNvPr>
          <p:cNvSpPr>
            <a:spLocks noGrp="1"/>
          </p:cNvSpPr>
          <p:nvPr>
            <p:ph idx="1"/>
          </p:nvPr>
        </p:nvSpPr>
        <p:spPr/>
        <p:txBody>
          <a:bodyPr/>
          <a:lstStyle/>
          <a:p>
            <a:r>
              <a:rPr lang="en-US" dirty="0">
                <a:hlinkClick r:id="rId2"/>
              </a:rPr>
              <a:t>Plugins for common word processors</a:t>
            </a:r>
            <a:r>
              <a:rPr lang="en-US" dirty="0"/>
              <a:t>: Word, Google Docs, LibreOffice, …</a:t>
            </a:r>
          </a:p>
          <a:p>
            <a:r>
              <a:rPr lang="en-US" dirty="0"/>
              <a:t>Third-party </a:t>
            </a:r>
            <a:r>
              <a:rPr lang="en-US" dirty="0">
                <a:hlinkClick r:id="rId3"/>
              </a:rPr>
              <a:t>plugins</a:t>
            </a:r>
            <a:r>
              <a:rPr lang="en-US" dirty="0"/>
              <a:t>/integration with other writing programs: RStudio, </a:t>
            </a:r>
            <a:r>
              <a:rPr lang="en-US" dirty="0" err="1"/>
              <a:t>Jupyter</a:t>
            </a:r>
            <a:r>
              <a:rPr lang="en-US" dirty="0"/>
              <a:t> Notebook, LaTeX, Atom Editor, markdown, …</a:t>
            </a:r>
          </a:p>
          <a:p>
            <a:r>
              <a:rPr lang="en-US" dirty="0"/>
              <a:t>Workarounds for use in other programs: Usually developed by individuals, search [PROGRAM NAME] AND Zotero</a:t>
            </a:r>
          </a:p>
          <a:p>
            <a:pPr lvl="1"/>
            <a:r>
              <a:rPr lang="en-US" dirty="0"/>
              <a:t>Example: </a:t>
            </a:r>
            <a:r>
              <a:rPr lang="en-US" dirty="0">
                <a:hlinkClick r:id="rId4"/>
              </a:rPr>
              <a:t>How to use Zotero with Scrivener</a:t>
            </a:r>
            <a:endParaRPr lang="nl-BE" dirty="0"/>
          </a:p>
        </p:txBody>
      </p:sp>
    </p:spTree>
    <p:extLst>
      <p:ext uri="{BB962C8B-B14F-4D97-AF65-F5344CB8AC3E}">
        <p14:creationId xmlns:p14="http://schemas.microsoft.com/office/powerpoint/2010/main" val="1519994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931A2-B508-4A3D-99BE-7B74F190BA6F}"/>
              </a:ext>
            </a:extLst>
          </p:cNvPr>
          <p:cNvSpPr>
            <a:spLocks noGrp="1"/>
          </p:cNvSpPr>
          <p:nvPr>
            <p:ph type="title"/>
          </p:nvPr>
        </p:nvSpPr>
        <p:spPr/>
        <p:txBody>
          <a:bodyPr/>
          <a:lstStyle/>
          <a:p>
            <a:r>
              <a:rPr lang="nl-BE" dirty="0" err="1"/>
              <a:t>Example</a:t>
            </a:r>
            <a:r>
              <a:rPr lang="nl-BE" dirty="0"/>
              <a:t>: The </a:t>
            </a:r>
            <a:r>
              <a:rPr lang="nl-BE" dirty="0" err="1"/>
              <a:t>Zotero</a:t>
            </a:r>
            <a:r>
              <a:rPr lang="nl-BE" dirty="0"/>
              <a:t> menu in Word</a:t>
            </a:r>
          </a:p>
        </p:txBody>
      </p:sp>
      <p:sp>
        <p:nvSpPr>
          <p:cNvPr id="3" name="Content Placeholder 2">
            <a:extLst>
              <a:ext uri="{FF2B5EF4-FFF2-40B4-BE49-F238E27FC236}">
                <a16:creationId xmlns:a16="http://schemas.microsoft.com/office/drawing/2014/main" id="{2DFD78E3-8C0C-4468-9F2F-FDB58440273D}"/>
              </a:ext>
            </a:extLst>
          </p:cNvPr>
          <p:cNvSpPr>
            <a:spLocks noGrp="1"/>
          </p:cNvSpPr>
          <p:nvPr>
            <p:ph idx="1"/>
          </p:nvPr>
        </p:nvSpPr>
        <p:spPr>
          <a:xfrm>
            <a:off x="576000" y="1624614"/>
            <a:ext cx="7316249" cy="4359497"/>
          </a:xfrm>
        </p:spPr>
        <p:txBody>
          <a:bodyPr>
            <a:normAutofit fontScale="85000" lnSpcReduction="10000"/>
          </a:bodyPr>
          <a:lstStyle/>
          <a:p>
            <a:pPr marL="514350" indent="-514350">
              <a:buFont typeface="+mj-lt"/>
              <a:buAutoNum type="arabicPeriod"/>
            </a:pPr>
            <a:r>
              <a:rPr lang="en-US" dirty="0"/>
              <a:t>Add/Edit Citation: Search for a reference from Zotero and insert it into a text</a:t>
            </a:r>
          </a:p>
          <a:p>
            <a:pPr marL="514350" indent="-514350">
              <a:buFont typeface="+mj-lt"/>
              <a:buAutoNum type="arabicPeriod"/>
            </a:pPr>
            <a:r>
              <a:rPr lang="en-US" dirty="0"/>
              <a:t>Add note: Search for and insert the text of a note</a:t>
            </a:r>
          </a:p>
          <a:p>
            <a:pPr marL="514350" indent="-514350">
              <a:buFont typeface="+mj-lt"/>
              <a:buAutoNum type="arabicPeriod"/>
            </a:pPr>
            <a:r>
              <a:rPr lang="en-US" dirty="0"/>
              <a:t>Add/Edit Bibliography: Insert an automatically generated bibliography at the end of a text</a:t>
            </a:r>
          </a:p>
          <a:p>
            <a:pPr marL="514350" indent="-514350">
              <a:buFont typeface="+mj-lt"/>
              <a:buAutoNum type="arabicPeriod"/>
            </a:pPr>
            <a:r>
              <a:rPr lang="en-US" dirty="0"/>
              <a:t>Document preferences: Switch between citation styles, for example, to submit to different journals</a:t>
            </a:r>
          </a:p>
          <a:p>
            <a:pPr marL="514350" indent="-514350">
              <a:buFont typeface="+mj-lt"/>
              <a:buAutoNum type="arabicPeriod"/>
            </a:pPr>
            <a:r>
              <a:rPr lang="en-US" dirty="0"/>
              <a:t>Refresh: If changes don’t appear right away</a:t>
            </a:r>
          </a:p>
          <a:p>
            <a:pPr marL="514350" indent="-514350">
              <a:buFont typeface="+mj-lt"/>
              <a:buAutoNum type="arabicPeriod"/>
            </a:pPr>
            <a:r>
              <a:rPr lang="en-US" dirty="0"/>
              <a:t>Unlink references: Remove the connections between the references and Zotero. Once you do this, you may only be able to edit references by hand.</a:t>
            </a:r>
            <a:endParaRPr lang="nl-BE" dirty="0"/>
          </a:p>
        </p:txBody>
      </p:sp>
      <p:pic>
        <p:nvPicPr>
          <p:cNvPr id="5" name="Picture 4">
            <a:extLst>
              <a:ext uri="{FF2B5EF4-FFF2-40B4-BE49-F238E27FC236}">
                <a16:creationId xmlns:a16="http://schemas.microsoft.com/office/drawing/2014/main" id="{EB6220AF-E2AC-48D2-92E6-7EAA1BE633AD}"/>
              </a:ext>
            </a:extLst>
          </p:cNvPr>
          <p:cNvPicPr>
            <a:picLocks noChangeAspect="1"/>
          </p:cNvPicPr>
          <p:nvPr/>
        </p:nvPicPr>
        <p:blipFill>
          <a:blip r:embed="rId2"/>
          <a:stretch>
            <a:fillRect/>
          </a:stretch>
        </p:blipFill>
        <p:spPr>
          <a:xfrm>
            <a:off x="8126136" y="1624614"/>
            <a:ext cx="3734321" cy="1038370"/>
          </a:xfrm>
          <a:prstGeom prst="rect">
            <a:avLst/>
          </a:prstGeom>
        </p:spPr>
      </p:pic>
    </p:spTree>
    <p:extLst>
      <p:ext uri="{BB962C8B-B14F-4D97-AF65-F5344CB8AC3E}">
        <p14:creationId xmlns:p14="http://schemas.microsoft.com/office/powerpoint/2010/main" val="33647024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BD391E8-B8B5-431A-B199-966BD8716FD3}"/>
              </a:ext>
            </a:extLst>
          </p:cNvPr>
          <p:cNvPicPr>
            <a:picLocks noChangeAspect="1"/>
          </p:cNvPicPr>
          <p:nvPr/>
        </p:nvPicPr>
        <p:blipFill>
          <a:blip r:embed="rId3"/>
          <a:stretch>
            <a:fillRect/>
          </a:stretch>
        </p:blipFill>
        <p:spPr>
          <a:xfrm>
            <a:off x="508712" y="495727"/>
            <a:ext cx="7078063" cy="1486107"/>
          </a:xfrm>
          <a:prstGeom prst="rect">
            <a:avLst/>
          </a:prstGeom>
        </p:spPr>
      </p:pic>
      <p:sp>
        <p:nvSpPr>
          <p:cNvPr id="2" name="Title 1">
            <a:extLst>
              <a:ext uri="{FF2B5EF4-FFF2-40B4-BE49-F238E27FC236}">
                <a16:creationId xmlns:a16="http://schemas.microsoft.com/office/drawing/2014/main" id="{6EFE3A0A-0BD3-4977-A18E-7C3B52D0933F}"/>
              </a:ext>
            </a:extLst>
          </p:cNvPr>
          <p:cNvSpPr>
            <a:spLocks noGrp="1"/>
          </p:cNvSpPr>
          <p:nvPr>
            <p:ph type="title"/>
          </p:nvPr>
        </p:nvSpPr>
        <p:spPr/>
        <p:txBody>
          <a:bodyPr/>
          <a:lstStyle/>
          <a:p>
            <a:endParaRPr lang="nl-BE" dirty="0"/>
          </a:p>
        </p:txBody>
      </p:sp>
      <p:pic>
        <p:nvPicPr>
          <p:cNvPr id="3" name="Picture 2">
            <a:extLst>
              <a:ext uri="{FF2B5EF4-FFF2-40B4-BE49-F238E27FC236}">
                <a16:creationId xmlns:a16="http://schemas.microsoft.com/office/drawing/2014/main" id="{16D3FB52-4C37-420A-A4D3-C56FD580BB54}"/>
              </a:ext>
            </a:extLst>
          </p:cNvPr>
          <p:cNvPicPr>
            <a:picLocks noChangeAspect="1"/>
          </p:cNvPicPr>
          <p:nvPr/>
        </p:nvPicPr>
        <p:blipFill>
          <a:blip r:embed="rId4"/>
          <a:stretch>
            <a:fillRect/>
          </a:stretch>
        </p:blipFill>
        <p:spPr>
          <a:xfrm>
            <a:off x="1035354" y="1561004"/>
            <a:ext cx="9288171" cy="6630325"/>
          </a:xfrm>
          <a:prstGeom prst="rect">
            <a:avLst/>
          </a:prstGeom>
        </p:spPr>
      </p:pic>
      <p:pic>
        <p:nvPicPr>
          <p:cNvPr id="6" name="Picture 5">
            <a:extLst>
              <a:ext uri="{FF2B5EF4-FFF2-40B4-BE49-F238E27FC236}">
                <a16:creationId xmlns:a16="http://schemas.microsoft.com/office/drawing/2014/main" id="{39EB0BAB-A32B-43DD-A098-6B77CB090DB9}"/>
              </a:ext>
            </a:extLst>
          </p:cNvPr>
          <p:cNvPicPr>
            <a:picLocks noChangeAspect="1"/>
          </p:cNvPicPr>
          <p:nvPr/>
        </p:nvPicPr>
        <p:blipFill>
          <a:blip r:embed="rId5"/>
          <a:stretch>
            <a:fillRect/>
          </a:stretch>
        </p:blipFill>
        <p:spPr>
          <a:xfrm>
            <a:off x="2999847" y="3066164"/>
            <a:ext cx="9173855" cy="5125165"/>
          </a:xfrm>
          <a:prstGeom prst="rect">
            <a:avLst/>
          </a:prstGeom>
        </p:spPr>
      </p:pic>
      <p:pic>
        <p:nvPicPr>
          <p:cNvPr id="9" name="Picture 8">
            <a:extLst>
              <a:ext uri="{FF2B5EF4-FFF2-40B4-BE49-F238E27FC236}">
                <a16:creationId xmlns:a16="http://schemas.microsoft.com/office/drawing/2014/main" id="{B64EB02E-5F9F-4AD0-A7F3-57293EC5B34B}"/>
              </a:ext>
            </a:extLst>
          </p:cNvPr>
          <p:cNvPicPr>
            <a:picLocks noChangeAspect="1"/>
          </p:cNvPicPr>
          <p:nvPr/>
        </p:nvPicPr>
        <p:blipFill>
          <a:blip r:embed="rId6"/>
          <a:stretch>
            <a:fillRect/>
          </a:stretch>
        </p:blipFill>
        <p:spPr>
          <a:xfrm>
            <a:off x="5142516" y="3085574"/>
            <a:ext cx="7049484" cy="3772426"/>
          </a:xfrm>
          <a:prstGeom prst="rect">
            <a:avLst/>
          </a:prstGeom>
        </p:spPr>
      </p:pic>
    </p:spTree>
    <p:extLst>
      <p:ext uri="{BB962C8B-B14F-4D97-AF65-F5344CB8AC3E}">
        <p14:creationId xmlns:p14="http://schemas.microsoft.com/office/powerpoint/2010/main" val="36469752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DD327-C3E0-4F7B-8277-E949FFEA8C38}"/>
              </a:ext>
            </a:extLst>
          </p:cNvPr>
          <p:cNvSpPr>
            <a:spLocks noGrp="1"/>
          </p:cNvSpPr>
          <p:nvPr>
            <p:ph type="title"/>
          </p:nvPr>
        </p:nvSpPr>
        <p:spPr/>
        <p:txBody>
          <a:bodyPr/>
          <a:lstStyle/>
          <a:p>
            <a:r>
              <a:rPr lang="en-US" dirty="0"/>
              <a:t>Insert note text from Zotero into Word</a:t>
            </a:r>
            <a:endParaRPr lang="nl-BE" dirty="0"/>
          </a:p>
        </p:txBody>
      </p:sp>
      <p:sp>
        <p:nvSpPr>
          <p:cNvPr id="6" name="Content Placeholder 5">
            <a:extLst>
              <a:ext uri="{FF2B5EF4-FFF2-40B4-BE49-F238E27FC236}">
                <a16:creationId xmlns:a16="http://schemas.microsoft.com/office/drawing/2014/main" id="{F2D5175A-8642-436A-A57D-C28918BC8F7E}"/>
              </a:ext>
            </a:extLst>
          </p:cNvPr>
          <p:cNvSpPr>
            <a:spLocks noGrp="1"/>
          </p:cNvSpPr>
          <p:nvPr>
            <p:ph idx="1"/>
          </p:nvPr>
        </p:nvSpPr>
        <p:spPr/>
        <p:txBody>
          <a:bodyPr/>
          <a:lstStyle/>
          <a:p>
            <a:endParaRPr lang="nl-BE"/>
          </a:p>
        </p:txBody>
      </p:sp>
      <p:pic>
        <p:nvPicPr>
          <p:cNvPr id="8" name="Picture 7">
            <a:extLst>
              <a:ext uri="{FF2B5EF4-FFF2-40B4-BE49-F238E27FC236}">
                <a16:creationId xmlns:a16="http://schemas.microsoft.com/office/drawing/2014/main" id="{A08A585A-CF96-4A21-B58B-2ADC7F7FE693}"/>
              </a:ext>
            </a:extLst>
          </p:cNvPr>
          <p:cNvPicPr>
            <a:picLocks noChangeAspect="1"/>
          </p:cNvPicPr>
          <p:nvPr/>
        </p:nvPicPr>
        <p:blipFill>
          <a:blip r:embed="rId2"/>
          <a:stretch>
            <a:fillRect/>
          </a:stretch>
        </p:blipFill>
        <p:spPr>
          <a:xfrm>
            <a:off x="415594" y="1086050"/>
            <a:ext cx="9288171" cy="6230219"/>
          </a:xfrm>
          <a:prstGeom prst="rect">
            <a:avLst/>
          </a:prstGeom>
        </p:spPr>
      </p:pic>
      <p:pic>
        <p:nvPicPr>
          <p:cNvPr id="9" name="Picture 8">
            <a:extLst>
              <a:ext uri="{FF2B5EF4-FFF2-40B4-BE49-F238E27FC236}">
                <a16:creationId xmlns:a16="http://schemas.microsoft.com/office/drawing/2014/main" id="{6EE8CEC6-31A0-4980-A88E-F5BD17013B3C}"/>
              </a:ext>
            </a:extLst>
          </p:cNvPr>
          <p:cNvPicPr>
            <a:picLocks noChangeAspect="1"/>
          </p:cNvPicPr>
          <p:nvPr/>
        </p:nvPicPr>
        <p:blipFill>
          <a:blip r:embed="rId3"/>
          <a:stretch>
            <a:fillRect/>
          </a:stretch>
        </p:blipFill>
        <p:spPr>
          <a:xfrm>
            <a:off x="4360230" y="3504732"/>
            <a:ext cx="9059539" cy="3353268"/>
          </a:xfrm>
          <a:prstGeom prst="rect">
            <a:avLst/>
          </a:prstGeom>
        </p:spPr>
      </p:pic>
    </p:spTree>
    <p:extLst>
      <p:ext uri="{BB962C8B-B14F-4D97-AF65-F5344CB8AC3E}">
        <p14:creationId xmlns:p14="http://schemas.microsoft.com/office/powerpoint/2010/main" val="2981938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53898F-165B-4BEF-83C7-A7B0B573CBBC}"/>
              </a:ext>
            </a:extLst>
          </p:cNvPr>
          <p:cNvSpPr>
            <a:spLocks noGrp="1"/>
          </p:cNvSpPr>
          <p:nvPr>
            <p:ph type="title"/>
          </p:nvPr>
        </p:nvSpPr>
        <p:spPr/>
        <p:txBody>
          <a:bodyPr/>
          <a:lstStyle/>
          <a:p>
            <a:r>
              <a:rPr lang="en-US" dirty="0"/>
              <a:t>Basic Zotero setup (2)</a:t>
            </a:r>
            <a:endParaRPr lang="nl-BE" dirty="0"/>
          </a:p>
        </p:txBody>
      </p:sp>
      <p:sp>
        <p:nvSpPr>
          <p:cNvPr id="3" name="Content Placeholder 2">
            <a:extLst>
              <a:ext uri="{FF2B5EF4-FFF2-40B4-BE49-F238E27FC236}">
                <a16:creationId xmlns:a16="http://schemas.microsoft.com/office/drawing/2014/main" id="{63CA65DB-17FB-4E15-B333-94314D17A450}"/>
              </a:ext>
            </a:extLst>
          </p:cNvPr>
          <p:cNvSpPr>
            <a:spLocks noGrp="1"/>
          </p:cNvSpPr>
          <p:nvPr>
            <p:ph idx="1"/>
          </p:nvPr>
        </p:nvSpPr>
        <p:spPr>
          <a:xfrm>
            <a:off x="576000" y="1473693"/>
            <a:ext cx="11041200" cy="4510418"/>
          </a:xfrm>
        </p:spPr>
        <p:txBody>
          <a:bodyPr>
            <a:normAutofit fontScale="85000" lnSpcReduction="20000"/>
          </a:bodyPr>
          <a:lstStyle/>
          <a:p>
            <a:pPr marL="514350" indent="-514350">
              <a:buFont typeface="+mj-lt"/>
              <a:buAutoNum type="arabicPeriod"/>
            </a:pPr>
            <a:r>
              <a:rPr lang="en-US" dirty="0"/>
              <a:t>From </a:t>
            </a:r>
            <a:r>
              <a:rPr lang="en-US" dirty="0">
                <a:hlinkClick r:id="rId3"/>
              </a:rPr>
              <a:t>https://www.zotero.org/download/</a:t>
            </a:r>
            <a:r>
              <a:rPr lang="en-US" dirty="0"/>
              <a:t>, download and install the Zotero desktop application.</a:t>
            </a:r>
          </a:p>
          <a:p>
            <a:pPr marL="514350" indent="-514350">
              <a:buFont typeface="+mj-lt"/>
              <a:buAutoNum type="arabicPeriod"/>
            </a:pPr>
            <a:r>
              <a:rPr lang="en-US" dirty="0"/>
              <a:t>From the same page, install a browser plugin (Zotero Connector).</a:t>
            </a:r>
          </a:p>
          <a:p>
            <a:pPr marL="514350" indent="-514350">
              <a:buFont typeface="+mj-lt"/>
              <a:buAutoNum type="arabicPeriod"/>
            </a:pPr>
            <a:r>
              <a:rPr lang="en-US" dirty="0"/>
              <a:t>In the Zotero desktop application, go to Edit &gt; Preferences &gt; Sync and enter your Zotero account details to sync Zotero data to your online account.</a:t>
            </a:r>
          </a:p>
          <a:p>
            <a:pPr marL="514350" indent="-514350">
              <a:buFont typeface="+mj-lt"/>
              <a:buAutoNum type="arabicPeriod"/>
            </a:pPr>
            <a:r>
              <a:rPr lang="en-US" dirty="0"/>
              <a:t>To join a Zotero group, log in to the Zotero website in your browser, go to the group URL, and request to join. Depending on the group setup, you will be admitted automatically or after a group admin approves the request.</a:t>
            </a:r>
          </a:p>
          <a:p>
            <a:pPr marL="514350" indent="-514350">
              <a:buFont typeface="+mj-lt"/>
              <a:buAutoNum type="arabicPeriod"/>
            </a:pPr>
            <a:r>
              <a:rPr lang="en-US" dirty="0"/>
              <a:t>Minimum recommended plugins: Word processor plugin, </a:t>
            </a:r>
            <a:r>
              <a:rPr lang="en-US" dirty="0" err="1"/>
              <a:t>Zotfile</a:t>
            </a:r>
            <a:r>
              <a:rPr lang="en-US" dirty="0"/>
              <a:t> for easier file management </a:t>
            </a:r>
          </a:p>
          <a:p>
            <a:pPr lvl="2"/>
            <a:r>
              <a:rPr lang="en-US" dirty="0" err="1"/>
              <a:t>Zotfile</a:t>
            </a:r>
            <a:r>
              <a:rPr lang="en-US" dirty="0"/>
              <a:t> (download via </a:t>
            </a:r>
            <a:r>
              <a:rPr lang="en-US" dirty="0">
                <a:hlinkClick r:id="rId4"/>
              </a:rPr>
              <a:t>http://zotfile.com</a:t>
            </a:r>
            <a:r>
              <a:rPr lang="en-US" dirty="0"/>
              <a:t>, install via Zotero app &gt; Tools &gt; Add-ons &gt;         &gt; Install add-on from file)</a:t>
            </a:r>
          </a:p>
          <a:p>
            <a:pPr lvl="2"/>
            <a:r>
              <a:rPr lang="en-US" dirty="0"/>
              <a:t>Plugin for your preferred word processor (install via Zotero app &gt; Edit &gt; Preferences &gt; Citation tab)</a:t>
            </a:r>
          </a:p>
          <a:p>
            <a:pPr marL="514350" indent="-514350">
              <a:buFont typeface="+mj-lt"/>
              <a:buAutoNum type="arabicPeriod"/>
            </a:pPr>
            <a:r>
              <a:rPr lang="en-US" dirty="0"/>
              <a:t>Done!</a:t>
            </a:r>
          </a:p>
          <a:p>
            <a:pPr marL="514350" indent="-514350">
              <a:buFont typeface="+mj-lt"/>
              <a:buAutoNum type="arabicPeriod"/>
            </a:pPr>
            <a:endParaRPr lang="nl-BE" dirty="0"/>
          </a:p>
        </p:txBody>
      </p:sp>
      <p:pic>
        <p:nvPicPr>
          <p:cNvPr id="4" name="Picture 3">
            <a:extLst>
              <a:ext uri="{FF2B5EF4-FFF2-40B4-BE49-F238E27FC236}">
                <a16:creationId xmlns:a16="http://schemas.microsoft.com/office/drawing/2014/main" id="{72C9573A-76AD-4441-8E5C-E9A0A71281D2}"/>
              </a:ext>
            </a:extLst>
          </p:cNvPr>
          <p:cNvPicPr>
            <a:picLocks noChangeAspect="1"/>
          </p:cNvPicPr>
          <p:nvPr/>
        </p:nvPicPr>
        <p:blipFill>
          <a:blip r:embed="rId5"/>
          <a:stretch>
            <a:fillRect/>
          </a:stretch>
        </p:blipFill>
        <p:spPr>
          <a:xfrm>
            <a:off x="9439385" y="4492100"/>
            <a:ext cx="485871" cy="327963"/>
          </a:xfrm>
          <a:prstGeom prst="rect">
            <a:avLst/>
          </a:prstGeom>
        </p:spPr>
      </p:pic>
    </p:spTree>
    <p:extLst>
      <p:ext uri="{BB962C8B-B14F-4D97-AF65-F5344CB8AC3E}">
        <p14:creationId xmlns:p14="http://schemas.microsoft.com/office/powerpoint/2010/main" val="20993743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E1655-C0C8-4D96-BBF0-C0E8FAD61260}"/>
              </a:ext>
            </a:extLst>
          </p:cNvPr>
          <p:cNvSpPr>
            <a:spLocks noGrp="1"/>
          </p:cNvSpPr>
          <p:nvPr>
            <p:ph type="title"/>
          </p:nvPr>
        </p:nvSpPr>
        <p:spPr/>
        <p:txBody>
          <a:bodyPr/>
          <a:lstStyle/>
          <a:p>
            <a:r>
              <a:rPr lang="nl-BE" dirty="0" err="1"/>
              <a:t>Other</a:t>
            </a:r>
            <a:r>
              <a:rPr lang="nl-BE" dirty="0"/>
              <a:t> export options</a:t>
            </a:r>
          </a:p>
        </p:txBody>
      </p:sp>
      <p:sp>
        <p:nvSpPr>
          <p:cNvPr id="3" name="Content Placeholder 2">
            <a:extLst>
              <a:ext uri="{FF2B5EF4-FFF2-40B4-BE49-F238E27FC236}">
                <a16:creationId xmlns:a16="http://schemas.microsoft.com/office/drawing/2014/main" id="{4688C184-15AD-4C5A-B9A3-0DC7A8ADF050}"/>
              </a:ext>
            </a:extLst>
          </p:cNvPr>
          <p:cNvSpPr>
            <a:spLocks noGrp="1"/>
          </p:cNvSpPr>
          <p:nvPr>
            <p:ph idx="1"/>
          </p:nvPr>
        </p:nvSpPr>
        <p:spPr/>
        <p:txBody>
          <a:bodyPr/>
          <a:lstStyle/>
          <a:p>
            <a:r>
              <a:rPr lang="en-US" dirty="0"/>
              <a:t>Zotero can also export references as plain-text bibliographies in a range of citation styles</a:t>
            </a:r>
            <a:endParaRPr lang="nl-BE" dirty="0"/>
          </a:p>
          <a:p>
            <a:r>
              <a:rPr lang="nl-BE" dirty="0"/>
              <a:t>Data </a:t>
            </a:r>
            <a:r>
              <a:rPr lang="nl-BE" dirty="0" err="1"/>
              <a:t>from</a:t>
            </a:r>
            <a:r>
              <a:rPr lang="nl-BE" dirty="0"/>
              <a:t> </a:t>
            </a:r>
            <a:r>
              <a:rPr lang="nl-BE" dirty="0" err="1"/>
              <a:t>Zotero</a:t>
            </a:r>
            <a:r>
              <a:rPr lang="nl-BE" dirty="0"/>
              <a:t> </a:t>
            </a:r>
            <a:r>
              <a:rPr lang="nl-BE" dirty="0" err="1"/>
              <a:t>can</a:t>
            </a:r>
            <a:r>
              <a:rPr lang="nl-BE" dirty="0"/>
              <a:t> </a:t>
            </a:r>
            <a:r>
              <a:rPr lang="nl-BE" dirty="0" err="1"/>
              <a:t>be</a:t>
            </a:r>
            <a:r>
              <a:rPr lang="nl-BE" dirty="0"/>
              <a:t> </a:t>
            </a:r>
            <a:r>
              <a:rPr lang="nl-BE" dirty="0" err="1"/>
              <a:t>exported</a:t>
            </a:r>
            <a:r>
              <a:rPr lang="nl-BE" dirty="0"/>
              <a:t> in a range of formats (CSV, XML, Dublin </a:t>
            </a:r>
            <a:r>
              <a:rPr lang="nl-BE" dirty="0" err="1"/>
              <a:t>Core</a:t>
            </a:r>
            <a:r>
              <a:rPr lang="nl-BE" dirty="0"/>
              <a:t>, TEI, Wikipedia </a:t>
            </a:r>
            <a:r>
              <a:rPr lang="nl-BE" dirty="0" err="1"/>
              <a:t>citation</a:t>
            </a:r>
            <a:r>
              <a:rPr lang="nl-BE" dirty="0"/>
              <a:t> templates, …)</a:t>
            </a:r>
          </a:p>
          <a:p>
            <a:r>
              <a:rPr lang="en-US" dirty="0"/>
              <a:t>O</a:t>
            </a:r>
            <a:r>
              <a:rPr lang="nl-BE" dirty="0" err="1"/>
              <a:t>ther</a:t>
            </a:r>
            <a:r>
              <a:rPr lang="nl-BE" dirty="0"/>
              <a:t> export/</a:t>
            </a:r>
            <a:r>
              <a:rPr lang="nl-BE" dirty="0" err="1"/>
              <a:t>integration</a:t>
            </a:r>
            <a:r>
              <a:rPr lang="nl-BE" dirty="0"/>
              <a:t>/display options: </a:t>
            </a:r>
            <a:r>
              <a:rPr lang="nl-BE" dirty="0" err="1"/>
              <a:t>Timelines</a:t>
            </a:r>
            <a:r>
              <a:rPr lang="nl-BE" dirty="0"/>
              <a:t>, </a:t>
            </a:r>
            <a:r>
              <a:rPr lang="nl-BE" dirty="0" err="1"/>
              <a:t>visualizations</a:t>
            </a:r>
            <a:r>
              <a:rPr lang="nl-BE" dirty="0"/>
              <a:t>, </a:t>
            </a:r>
            <a:r>
              <a:rPr lang="nl-BE" dirty="0" err="1"/>
              <a:t>displaying</a:t>
            </a:r>
            <a:r>
              <a:rPr lang="nl-BE" dirty="0"/>
              <a:t> </a:t>
            </a:r>
            <a:r>
              <a:rPr lang="nl-BE" dirty="0" err="1"/>
              <a:t>Zotero</a:t>
            </a:r>
            <a:r>
              <a:rPr lang="nl-BE" dirty="0"/>
              <a:t> </a:t>
            </a:r>
            <a:r>
              <a:rPr lang="nl-BE" dirty="0" err="1"/>
              <a:t>libraries</a:t>
            </a:r>
            <a:r>
              <a:rPr lang="nl-BE" dirty="0"/>
              <a:t> on a website (</a:t>
            </a:r>
            <a:r>
              <a:rPr lang="nl-BE" dirty="0" err="1"/>
              <a:t>WordPress</a:t>
            </a:r>
            <a:r>
              <a:rPr lang="nl-BE" dirty="0"/>
              <a:t>, </a:t>
            </a:r>
            <a:r>
              <a:rPr lang="nl-BE" dirty="0" err="1"/>
              <a:t>Omeka</a:t>
            </a:r>
            <a:r>
              <a:rPr lang="nl-BE" dirty="0"/>
              <a:t>, …)</a:t>
            </a:r>
          </a:p>
          <a:p>
            <a:pPr lvl="1"/>
            <a:r>
              <a:rPr lang="en-US" dirty="0"/>
              <a:t>S</a:t>
            </a:r>
            <a:r>
              <a:rPr lang="nl-BE" dirty="0" err="1"/>
              <a:t>ee</a:t>
            </a:r>
            <a:r>
              <a:rPr lang="nl-BE" dirty="0"/>
              <a:t> </a:t>
            </a:r>
            <a:r>
              <a:rPr lang="nl-BE" dirty="0" err="1"/>
              <a:t>the</a:t>
            </a:r>
            <a:r>
              <a:rPr lang="nl-BE" dirty="0"/>
              <a:t> </a:t>
            </a:r>
            <a:r>
              <a:rPr lang="nl-BE" dirty="0" err="1"/>
              <a:t>Plugins</a:t>
            </a:r>
            <a:r>
              <a:rPr lang="nl-BE" dirty="0"/>
              <a:t> page </a:t>
            </a:r>
            <a:r>
              <a:rPr lang="nl-BE" dirty="0" err="1"/>
              <a:t>for</a:t>
            </a:r>
            <a:r>
              <a:rPr lang="nl-BE" dirty="0"/>
              <a:t> </a:t>
            </a:r>
            <a:r>
              <a:rPr lang="nl-BE" dirty="0" err="1"/>
              <a:t>inspiration</a:t>
            </a:r>
            <a:endParaRPr lang="nl-BE" dirty="0"/>
          </a:p>
        </p:txBody>
      </p:sp>
    </p:spTree>
    <p:extLst>
      <p:ext uri="{BB962C8B-B14F-4D97-AF65-F5344CB8AC3E}">
        <p14:creationId xmlns:p14="http://schemas.microsoft.com/office/powerpoint/2010/main" val="269147902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FB8B144-4702-4C4F-B496-D99F4BE45E48}"/>
              </a:ext>
            </a:extLst>
          </p:cNvPr>
          <p:cNvSpPr>
            <a:spLocks noGrp="1"/>
          </p:cNvSpPr>
          <p:nvPr>
            <p:ph type="ctrTitle"/>
          </p:nvPr>
        </p:nvSpPr>
        <p:spPr/>
        <p:txBody>
          <a:bodyPr>
            <a:normAutofit/>
          </a:bodyPr>
          <a:lstStyle/>
          <a:p>
            <a:r>
              <a:rPr lang="en-US" dirty="0"/>
              <a:t>Share references</a:t>
            </a:r>
            <a:endParaRPr lang="nl-BE" dirty="0"/>
          </a:p>
        </p:txBody>
      </p:sp>
      <p:sp>
        <p:nvSpPr>
          <p:cNvPr id="6" name="Subtitle 5">
            <a:extLst>
              <a:ext uri="{FF2B5EF4-FFF2-40B4-BE49-F238E27FC236}">
                <a16:creationId xmlns:a16="http://schemas.microsoft.com/office/drawing/2014/main" id="{DE117B3C-B05E-464A-B394-ABD5BEF65A00}"/>
              </a:ext>
            </a:extLst>
          </p:cNvPr>
          <p:cNvSpPr>
            <a:spLocks noGrp="1"/>
          </p:cNvSpPr>
          <p:nvPr>
            <p:ph type="subTitle" idx="1"/>
          </p:nvPr>
        </p:nvSpPr>
        <p:spPr/>
        <p:txBody>
          <a:bodyPr/>
          <a:lstStyle/>
          <a:p>
            <a:r>
              <a:rPr lang="en-US" dirty="0"/>
              <a:t>Collaborate on gathering and processing sources</a:t>
            </a:r>
            <a:endParaRPr lang="nl-BE" dirty="0"/>
          </a:p>
        </p:txBody>
      </p:sp>
    </p:spTree>
    <p:extLst>
      <p:ext uri="{BB962C8B-B14F-4D97-AF65-F5344CB8AC3E}">
        <p14:creationId xmlns:p14="http://schemas.microsoft.com/office/powerpoint/2010/main" val="650866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38C0CB-5657-4BF4-84E5-3BD365B6DA38}"/>
              </a:ext>
            </a:extLst>
          </p:cNvPr>
          <p:cNvSpPr>
            <a:spLocks noGrp="1"/>
          </p:cNvSpPr>
          <p:nvPr>
            <p:ph type="title"/>
          </p:nvPr>
        </p:nvSpPr>
        <p:spPr/>
        <p:txBody>
          <a:bodyPr/>
          <a:lstStyle/>
          <a:p>
            <a:r>
              <a:rPr lang="nl-BE" dirty="0" err="1"/>
              <a:t>Neat</a:t>
            </a:r>
            <a:r>
              <a:rPr lang="nl-BE" dirty="0"/>
              <a:t> </a:t>
            </a:r>
            <a:r>
              <a:rPr lang="nl-BE" dirty="0" err="1"/>
              <a:t>things</a:t>
            </a:r>
            <a:r>
              <a:rPr lang="nl-BE" dirty="0"/>
              <a:t> </a:t>
            </a:r>
            <a:r>
              <a:rPr lang="nl-BE" dirty="0" err="1"/>
              <a:t>to</a:t>
            </a:r>
            <a:r>
              <a:rPr lang="nl-BE" dirty="0"/>
              <a:t> do </a:t>
            </a:r>
            <a:r>
              <a:rPr lang="nl-BE" dirty="0" err="1"/>
              <a:t>with</a:t>
            </a:r>
            <a:r>
              <a:rPr lang="nl-BE" dirty="0"/>
              <a:t> </a:t>
            </a:r>
            <a:r>
              <a:rPr lang="nl-BE" dirty="0" err="1"/>
              <a:t>Zotero</a:t>
            </a:r>
            <a:r>
              <a:rPr lang="nl-BE" dirty="0"/>
              <a:t> </a:t>
            </a:r>
            <a:r>
              <a:rPr lang="nl-BE" dirty="0" err="1"/>
              <a:t>groups</a:t>
            </a:r>
            <a:endParaRPr lang="nl-BE" dirty="0"/>
          </a:p>
        </p:txBody>
      </p:sp>
      <p:sp>
        <p:nvSpPr>
          <p:cNvPr id="3" name="Content Placeholder 2">
            <a:extLst>
              <a:ext uri="{FF2B5EF4-FFF2-40B4-BE49-F238E27FC236}">
                <a16:creationId xmlns:a16="http://schemas.microsoft.com/office/drawing/2014/main" id="{2223155B-C4DF-4EE4-B225-FEAEFA10C59D}"/>
              </a:ext>
            </a:extLst>
          </p:cNvPr>
          <p:cNvSpPr>
            <a:spLocks noGrp="1"/>
          </p:cNvSpPr>
          <p:nvPr>
            <p:ph idx="1"/>
          </p:nvPr>
        </p:nvSpPr>
        <p:spPr>
          <a:xfrm>
            <a:off x="576000" y="1509204"/>
            <a:ext cx="11041200" cy="4474907"/>
          </a:xfrm>
        </p:spPr>
        <p:txBody>
          <a:bodyPr>
            <a:normAutofit lnSpcReduction="10000"/>
          </a:bodyPr>
          <a:lstStyle/>
          <a:p>
            <a:r>
              <a:rPr lang="nl-BE" dirty="0"/>
              <a:t>Discover relevant sources via </a:t>
            </a:r>
            <a:r>
              <a:rPr lang="nl-BE" dirty="0" err="1"/>
              <a:t>references</a:t>
            </a:r>
            <a:r>
              <a:rPr lang="nl-BE" dirty="0"/>
              <a:t> </a:t>
            </a:r>
            <a:r>
              <a:rPr lang="nl-BE" dirty="0" err="1"/>
              <a:t>added</a:t>
            </a:r>
            <a:r>
              <a:rPr lang="nl-BE" dirty="0"/>
              <a:t> </a:t>
            </a:r>
            <a:r>
              <a:rPr lang="nl-BE" dirty="0" err="1"/>
              <a:t>by</a:t>
            </a:r>
            <a:r>
              <a:rPr lang="nl-BE" dirty="0"/>
              <a:t> </a:t>
            </a:r>
            <a:r>
              <a:rPr lang="nl-BE" dirty="0" err="1"/>
              <a:t>colleagues</a:t>
            </a:r>
            <a:endParaRPr lang="nl-BE" dirty="0"/>
          </a:p>
          <a:p>
            <a:r>
              <a:rPr lang="nl-BE" dirty="0" err="1"/>
              <a:t>Give</a:t>
            </a:r>
            <a:r>
              <a:rPr lang="nl-BE" dirty="0"/>
              <a:t> </a:t>
            </a:r>
            <a:r>
              <a:rPr lang="nl-BE" dirty="0" err="1"/>
              <a:t>all</a:t>
            </a:r>
            <a:r>
              <a:rPr lang="nl-BE" dirty="0"/>
              <a:t> members full-</a:t>
            </a:r>
            <a:r>
              <a:rPr lang="nl-BE" dirty="0" err="1"/>
              <a:t>text</a:t>
            </a:r>
            <a:r>
              <a:rPr lang="nl-BE" dirty="0"/>
              <a:t> search of </a:t>
            </a:r>
            <a:r>
              <a:rPr lang="nl-BE" dirty="0" err="1"/>
              <a:t>everyone’s</a:t>
            </a:r>
            <a:r>
              <a:rPr lang="nl-BE" dirty="0"/>
              <a:t> </a:t>
            </a:r>
            <a:r>
              <a:rPr lang="nl-BE" dirty="0" err="1"/>
              <a:t>references</a:t>
            </a:r>
            <a:endParaRPr lang="nl-BE" dirty="0"/>
          </a:p>
          <a:p>
            <a:r>
              <a:rPr lang="nl-BE" dirty="0" err="1"/>
              <a:t>Distribute</a:t>
            </a:r>
            <a:r>
              <a:rPr lang="nl-BE" dirty="0"/>
              <a:t> </a:t>
            </a:r>
            <a:r>
              <a:rPr lang="nl-BE" dirty="0" err="1"/>
              <a:t>and</a:t>
            </a:r>
            <a:r>
              <a:rPr lang="nl-BE" dirty="0"/>
              <a:t> </a:t>
            </a:r>
            <a:r>
              <a:rPr lang="nl-BE" dirty="0" err="1"/>
              <a:t>simplify</a:t>
            </a:r>
            <a:r>
              <a:rPr lang="nl-BE" dirty="0"/>
              <a:t> </a:t>
            </a:r>
            <a:r>
              <a:rPr lang="nl-BE" dirty="0" err="1"/>
              <a:t>work</a:t>
            </a:r>
            <a:r>
              <a:rPr lang="nl-BE" dirty="0"/>
              <a:t> of </a:t>
            </a:r>
            <a:r>
              <a:rPr lang="nl-BE" dirty="0" err="1"/>
              <a:t>gathering</a:t>
            </a:r>
            <a:r>
              <a:rPr lang="nl-BE" dirty="0"/>
              <a:t> </a:t>
            </a:r>
            <a:r>
              <a:rPr lang="nl-BE" dirty="0" err="1"/>
              <a:t>and</a:t>
            </a:r>
            <a:r>
              <a:rPr lang="nl-BE" dirty="0"/>
              <a:t> managing </a:t>
            </a:r>
            <a:r>
              <a:rPr lang="nl-BE" dirty="0" err="1"/>
              <a:t>references</a:t>
            </a:r>
            <a:endParaRPr lang="nl-BE" dirty="0"/>
          </a:p>
          <a:p>
            <a:pPr lvl="1"/>
            <a:r>
              <a:rPr lang="nl-BE" dirty="0" err="1"/>
              <a:t>Minimize</a:t>
            </a:r>
            <a:r>
              <a:rPr lang="nl-BE" dirty="0"/>
              <a:t> time </a:t>
            </a:r>
            <a:r>
              <a:rPr lang="nl-BE" dirty="0" err="1"/>
              <a:t>spent</a:t>
            </a:r>
            <a:r>
              <a:rPr lang="nl-BE" dirty="0"/>
              <a:t> </a:t>
            </a:r>
            <a:r>
              <a:rPr lang="nl-BE" dirty="0" err="1"/>
              <a:t>hunting</a:t>
            </a:r>
            <a:r>
              <a:rPr lang="nl-BE" dirty="0"/>
              <a:t> down sources, </a:t>
            </a:r>
            <a:r>
              <a:rPr lang="nl-BE" dirty="0" err="1"/>
              <a:t>create</a:t>
            </a:r>
            <a:r>
              <a:rPr lang="nl-BE" dirty="0"/>
              <a:t> automatic </a:t>
            </a:r>
            <a:r>
              <a:rPr lang="nl-BE" dirty="0" err="1"/>
              <a:t>naming</a:t>
            </a:r>
            <a:r>
              <a:rPr lang="nl-BE" dirty="0"/>
              <a:t> </a:t>
            </a:r>
            <a:r>
              <a:rPr lang="nl-BE" dirty="0" err="1"/>
              <a:t>rules</a:t>
            </a:r>
            <a:r>
              <a:rPr lang="nl-BE" dirty="0"/>
              <a:t> </a:t>
            </a:r>
            <a:r>
              <a:rPr lang="nl-BE" dirty="0" err="1"/>
              <a:t>for</a:t>
            </a:r>
            <a:r>
              <a:rPr lang="nl-BE" dirty="0"/>
              <a:t> PDF </a:t>
            </a:r>
            <a:r>
              <a:rPr lang="nl-BE" dirty="0" err="1"/>
              <a:t>attachments</a:t>
            </a:r>
            <a:r>
              <a:rPr lang="nl-BE" dirty="0"/>
              <a:t>, </a:t>
            </a:r>
            <a:r>
              <a:rPr lang="nl-BE" dirty="0" err="1"/>
              <a:t>detect</a:t>
            </a:r>
            <a:r>
              <a:rPr lang="nl-BE" dirty="0"/>
              <a:t> </a:t>
            </a:r>
            <a:r>
              <a:rPr lang="nl-BE" dirty="0" err="1"/>
              <a:t>duplicates</a:t>
            </a:r>
            <a:r>
              <a:rPr lang="nl-BE" dirty="0"/>
              <a:t>, …</a:t>
            </a:r>
          </a:p>
          <a:p>
            <a:r>
              <a:rPr lang="nl-BE" dirty="0"/>
              <a:t>Link a </a:t>
            </a:r>
            <a:r>
              <a:rPr lang="nl-BE" dirty="0" err="1"/>
              <a:t>project’s</a:t>
            </a:r>
            <a:r>
              <a:rPr lang="nl-BE" dirty="0"/>
              <a:t> </a:t>
            </a:r>
            <a:r>
              <a:rPr lang="nl-BE" dirty="0" err="1"/>
              <a:t>reference</a:t>
            </a:r>
            <a:r>
              <a:rPr lang="nl-BE" dirty="0"/>
              <a:t> </a:t>
            </a:r>
            <a:r>
              <a:rPr lang="nl-BE" dirty="0" err="1"/>
              <a:t>library</a:t>
            </a:r>
            <a:r>
              <a:rPr lang="nl-BE" dirty="0"/>
              <a:t> up </a:t>
            </a:r>
            <a:r>
              <a:rPr lang="nl-BE" dirty="0" err="1"/>
              <a:t>with</a:t>
            </a:r>
            <a:r>
              <a:rPr lang="nl-BE" dirty="0"/>
              <a:t> </a:t>
            </a:r>
            <a:r>
              <a:rPr lang="nl-BE" dirty="0" err="1"/>
              <a:t>external</a:t>
            </a:r>
            <a:r>
              <a:rPr lang="nl-BE" dirty="0"/>
              <a:t> tools (via </a:t>
            </a:r>
            <a:r>
              <a:rPr lang="nl-BE" dirty="0" err="1"/>
              <a:t>plugins</a:t>
            </a:r>
            <a:r>
              <a:rPr lang="nl-BE" dirty="0"/>
              <a:t> or via data export) </a:t>
            </a:r>
            <a:r>
              <a:rPr lang="nl-BE" dirty="0" err="1"/>
              <a:t>to</a:t>
            </a:r>
            <a:r>
              <a:rPr lang="nl-BE" dirty="0"/>
              <a:t> </a:t>
            </a:r>
            <a:r>
              <a:rPr lang="nl-BE" dirty="0" err="1"/>
              <a:t>enable</a:t>
            </a:r>
            <a:r>
              <a:rPr lang="nl-BE" dirty="0"/>
              <a:t> </a:t>
            </a:r>
            <a:r>
              <a:rPr lang="nl-BE" dirty="0" err="1"/>
              <a:t>additional</a:t>
            </a:r>
            <a:r>
              <a:rPr lang="nl-BE" dirty="0"/>
              <a:t> research/analysis</a:t>
            </a:r>
          </a:p>
          <a:p>
            <a:pPr lvl="1"/>
            <a:r>
              <a:rPr lang="nl-BE" dirty="0" err="1"/>
              <a:t>Visualization</a:t>
            </a:r>
            <a:r>
              <a:rPr lang="nl-BE" dirty="0"/>
              <a:t>, </a:t>
            </a:r>
            <a:r>
              <a:rPr lang="nl-BE" dirty="0" err="1"/>
              <a:t>text</a:t>
            </a:r>
            <a:r>
              <a:rPr lang="nl-BE" dirty="0"/>
              <a:t> analysis, … </a:t>
            </a:r>
            <a:r>
              <a:rPr lang="nl-BE" dirty="0" err="1"/>
              <a:t>Anything</a:t>
            </a:r>
            <a:r>
              <a:rPr lang="nl-BE" dirty="0"/>
              <a:t> </a:t>
            </a:r>
            <a:r>
              <a:rPr lang="nl-BE" dirty="0" err="1"/>
              <a:t>that</a:t>
            </a:r>
            <a:r>
              <a:rPr lang="nl-BE" dirty="0"/>
              <a:t> </a:t>
            </a:r>
            <a:r>
              <a:rPr lang="nl-BE" dirty="0" err="1"/>
              <a:t>can</a:t>
            </a:r>
            <a:r>
              <a:rPr lang="nl-BE" dirty="0"/>
              <a:t> import </a:t>
            </a:r>
            <a:r>
              <a:rPr lang="nl-BE" dirty="0" err="1"/>
              <a:t>structured</a:t>
            </a:r>
            <a:r>
              <a:rPr lang="nl-BE" dirty="0"/>
              <a:t> data</a:t>
            </a:r>
          </a:p>
          <a:p>
            <a:r>
              <a:rPr lang="nl-BE" dirty="0"/>
              <a:t>Make </a:t>
            </a:r>
            <a:r>
              <a:rPr lang="nl-BE" dirty="0" err="1"/>
              <a:t>an</a:t>
            </a:r>
            <a:r>
              <a:rPr lang="nl-BE" dirty="0"/>
              <a:t> extra </a:t>
            </a:r>
            <a:r>
              <a:rPr lang="nl-BE" dirty="0" err="1"/>
              <a:t>publication</a:t>
            </a:r>
            <a:r>
              <a:rPr lang="nl-BE" dirty="0"/>
              <a:t> out of </a:t>
            </a:r>
            <a:r>
              <a:rPr lang="nl-BE" dirty="0" err="1"/>
              <a:t>the</a:t>
            </a:r>
            <a:r>
              <a:rPr lang="nl-BE" dirty="0"/>
              <a:t> </a:t>
            </a:r>
            <a:r>
              <a:rPr lang="nl-BE" dirty="0" err="1"/>
              <a:t>bibliography</a:t>
            </a:r>
            <a:r>
              <a:rPr lang="nl-BE" dirty="0"/>
              <a:t> </a:t>
            </a:r>
          </a:p>
          <a:p>
            <a:pPr lvl="1"/>
            <a:r>
              <a:rPr lang="nl-BE" dirty="0"/>
              <a:t>Export </a:t>
            </a:r>
            <a:r>
              <a:rPr lang="nl-BE" dirty="0" err="1"/>
              <a:t>it</a:t>
            </a:r>
            <a:r>
              <a:rPr lang="nl-BE" dirty="0"/>
              <a:t> </a:t>
            </a:r>
            <a:r>
              <a:rPr lang="nl-BE" dirty="0" err="1"/>
              <a:t>and</a:t>
            </a:r>
            <a:r>
              <a:rPr lang="nl-BE" dirty="0"/>
              <a:t> </a:t>
            </a:r>
            <a:r>
              <a:rPr lang="nl-BE" dirty="0" err="1"/>
              <a:t>add</a:t>
            </a:r>
            <a:r>
              <a:rPr lang="nl-BE" dirty="0"/>
              <a:t> </a:t>
            </a:r>
            <a:r>
              <a:rPr lang="nl-BE" dirty="0" err="1"/>
              <a:t>it</a:t>
            </a:r>
            <a:r>
              <a:rPr lang="nl-BE" dirty="0"/>
              <a:t> </a:t>
            </a:r>
            <a:r>
              <a:rPr lang="nl-BE" dirty="0" err="1"/>
              <a:t>to</a:t>
            </a:r>
            <a:r>
              <a:rPr lang="nl-BE" dirty="0"/>
              <a:t> a data </a:t>
            </a:r>
            <a:r>
              <a:rPr lang="nl-BE" dirty="0" err="1"/>
              <a:t>repository</a:t>
            </a:r>
            <a:r>
              <a:rPr lang="nl-BE" dirty="0"/>
              <a:t> (</a:t>
            </a:r>
            <a:r>
              <a:rPr lang="nl-BE" dirty="0" err="1"/>
              <a:t>easily</a:t>
            </a:r>
            <a:r>
              <a:rPr lang="nl-BE" dirty="0"/>
              <a:t> </a:t>
            </a:r>
            <a:r>
              <a:rPr lang="nl-BE" dirty="0" err="1"/>
              <a:t>findable</a:t>
            </a:r>
            <a:r>
              <a:rPr lang="nl-BE" dirty="0"/>
              <a:t>, </a:t>
            </a:r>
            <a:r>
              <a:rPr lang="nl-BE" dirty="0" err="1"/>
              <a:t>citable</a:t>
            </a:r>
            <a:r>
              <a:rPr lang="nl-BE" dirty="0"/>
              <a:t> via DOI)</a:t>
            </a:r>
          </a:p>
          <a:p>
            <a:pPr lvl="1"/>
            <a:r>
              <a:rPr lang="nl-BE" dirty="0"/>
              <a:t>Import </a:t>
            </a:r>
            <a:r>
              <a:rPr lang="nl-BE" dirty="0" err="1"/>
              <a:t>it</a:t>
            </a:r>
            <a:r>
              <a:rPr lang="nl-BE" dirty="0"/>
              <a:t> </a:t>
            </a:r>
            <a:r>
              <a:rPr lang="nl-BE" dirty="0" err="1"/>
              <a:t>into</a:t>
            </a:r>
            <a:r>
              <a:rPr lang="nl-BE" dirty="0"/>
              <a:t> a project website (</a:t>
            </a:r>
            <a:r>
              <a:rPr lang="nl-BE" dirty="0" err="1"/>
              <a:t>WordPress</a:t>
            </a:r>
            <a:r>
              <a:rPr lang="nl-BE" dirty="0"/>
              <a:t>, </a:t>
            </a:r>
            <a:r>
              <a:rPr lang="nl-BE" dirty="0" err="1"/>
              <a:t>Omeka</a:t>
            </a:r>
            <a:r>
              <a:rPr lang="nl-BE" dirty="0"/>
              <a:t>, …)</a:t>
            </a:r>
          </a:p>
        </p:txBody>
      </p:sp>
    </p:spTree>
    <p:extLst>
      <p:ext uri="{BB962C8B-B14F-4D97-AF65-F5344CB8AC3E}">
        <p14:creationId xmlns:p14="http://schemas.microsoft.com/office/powerpoint/2010/main" val="3671786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7BA4D9-60F9-4795-A004-379329C2F5DD}"/>
              </a:ext>
            </a:extLst>
          </p:cNvPr>
          <p:cNvSpPr>
            <a:spLocks noGrp="1"/>
          </p:cNvSpPr>
          <p:nvPr>
            <p:ph type="title"/>
          </p:nvPr>
        </p:nvSpPr>
        <p:spPr/>
        <p:txBody>
          <a:bodyPr/>
          <a:lstStyle/>
          <a:p>
            <a:r>
              <a:rPr lang="nl-BE" dirty="0"/>
              <a:t>How do </a:t>
            </a:r>
            <a:r>
              <a:rPr lang="nl-BE" dirty="0" err="1"/>
              <a:t>groups</a:t>
            </a:r>
            <a:r>
              <a:rPr lang="nl-BE" dirty="0"/>
              <a:t> </a:t>
            </a:r>
            <a:r>
              <a:rPr lang="nl-BE" dirty="0" err="1"/>
              <a:t>work</a:t>
            </a:r>
            <a:r>
              <a:rPr lang="nl-BE" dirty="0"/>
              <a:t>?</a:t>
            </a:r>
          </a:p>
        </p:txBody>
      </p:sp>
      <p:sp>
        <p:nvSpPr>
          <p:cNvPr id="3" name="Content Placeholder 2">
            <a:extLst>
              <a:ext uri="{FF2B5EF4-FFF2-40B4-BE49-F238E27FC236}">
                <a16:creationId xmlns:a16="http://schemas.microsoft.com/office/drawing/2014/main" id="{590BA801-B998-44BE-B4A0-1C20EDA742B8}"/>
              </a:ext>
            </a:extLst>
          </p:cNvPr>
          <p:cNvSpPr>
            <a:spLocks noGrp="1"/>
          </p:cNvSpPr>
          <p:nvPr>
            <p:ph idx="1"/>
          </p:nvPr>
        </p:nvSpPr>
        <p:spPr>
          <a:xfrm>
            <a:off x="576000" y="1636295"/>
            <a:ext cx="11041200" cy="4347816"/>
          </a:xfrm>
        </p:spPr>
        <p:txBody>
          <a:bodyPr>
            <a:normAutofit lnSpcReduction="10000"/>
          </a:bodyPr>
          <a:lstStyle/>
          <a:p>
            <a:r>
              <a:rPr lang="nl-BE" dirty="0"/>
              <a:t>Group </a:t>
            </a:r>
            <a:r>
              <a:rPr lang="nl-BE" dirty="0" err="1"/>
              <a:t>libraries</a:t>
            </a:r>
            <a:r>
              <a:rPr lang="nl-BE" dirty="0"/>
              <a:t> </a:t>
            </a:r>
            <a:r>
              <a:rPr lang="nl-BE" dirty="0" err="1"/>
              <a:t>appear</a:t>
            </a:r>
            <a:r>
              <a:rPr lang="nl-BE" dirty="0"/>
              <a:t> </a:t>
            </a:r>
            <a:r>
              <a:rPr lang="nl-BE" dirty="0" err="1"/>
              <a:t>under</a:t>
            </a:r>
            <a:r>
              <a:rPr lang="nl-BE" dirty="0"/>
              <a:t> personal </a:t>
            </a:r>
            <a:r>
              <a:rPr lang="nl-BE" dirty="0" err="1"/>
              <a:t>libraries</a:t>
            </a:r>
            <a:r>
              <a:rPr lang="nl-BE" dirty="0"/>
              <a:t> in </a:t>
            </a:r>
            <a:r>
              <a:rPr lang="nl-BE" dirty="0" err="1"/>
              <a:t>the</a:t>
            </a:r>
            <a:r>
              <a:rPr lang="nl-BE" dirty="0"/>
              <a:t> </a:t>
            </a:r>
            <a:r>
              <a:rPr lang="nl-BE" dirty="0" err="1"/>
              <a:t>Zotero</a:t>
            </a:r>
            <a:r>
              <a:rPr lang="nl-BE" dirty="0"/>
              <a:t> app </a:t>
            </a:r>
            <a:r>
              <a:rPr lang="nl-BE" dirty="0" err="1"/>
              <a:t>and</a:t>
            </a:r>
            <a:r>
              <a:rPr lang="nl-BE" dirty="0"/>
              <a:t> in </a:t>
            </a:r>
            <a:r>
              <a:rPr lang="nl-BE" dirty="0" err="1"/>
              <a:t>the</a:t>
            </a:r>
            <a:r>
              <a:rPr lang="nl-BE" dirty="0"/>
              <a:t> web interface</a:t>
            </a:r>
          </a:p>
          <a:p>
            <a:r>
              <a:rPr lang="nl-BE" dirty="0"/>
              <a:t>Group </a:t>
            </a:r>
            <a:r>
              <a:rPr lang="nl-BE" dirty="0" err="1"/>
              <a:t>libraries</a:t>
            </a:r>
            <a:r>
              <a:rPr lang="nl-BE" dirty="0"/>
              <a:t> have </a:t>
            </a:r>
            <a:r>
              <a:rPr lang="nl-BE" dirty="0" err="1"/>
              <a:t>the</a:t>
            </a:r>
            <a:r>
              <a:rPr lang="nl-BE" dirty="0"/>
              <a:t> </a:t>
            </a:r>
            <a:r>
              <a:rPr lang="nl-BE" dirty="0" err="1"/>
              <a:t>same</a:t>
            </a:r>
            <a:r>
              <a:rPr lang="nl-BE" dirty="0"/>
              <a:t> </a:t>
            </a:r>
            <a:r>
              <a:rPr lang="nl-BE" dirty="0" err="1"/>
              <a:t>functionalities</a:t>
            </a:r>
            <a:r>
              <a:rPr lang="nl-BE" dirty="0"/>
              <a:t> as personal </a:t>
            </a:r>
            <a:r>
              <a:rPr lang="nl-BE" dirty="0" err="1"/>
              <a:t>libraries</a:t>
            </a:r>
            <a:r>
              <a:rPr lang="nl-BE" dirty="0"/>
              <a:t> (search, etc.)</a:t>
            </a:r>
          </a:p>
          <a:p>
            <a:r>
              <a:rPr lang="nl-BE" dirty="0"/>
              <a:t>Changes </a:t>
            </a:r>
            <a:r>
              <a:rPr lang="nl-BE" dirty="0" err="1"/>
              <a:t>to</a:t>
            </a:r>
            <a:r>
              <a:rPr lang="nl-BE" dirty="0"/>
              <a:t> </a:t>
            </a:r>
            <a:r>
              <a:rPr lang="nl-BE" dirty="0" err="1"/>
              <a:t>group</a:t>
            </a:r>
            <a:r>
              <a:rPr lang="nl-BE" dirty="0"/>
              <a:t> </a:t>
            </a:r>
            <a:r>
              <a:rPr lang="nl-BE" dirty="0" err="1"/>
              <a:t>libraries</a:t>
            </a:r>
            <a:r>
              <a:rPr lang="nl-BE" dirty="0"/>
              <a:t> are </a:t>
            </a:r>
            <a:r>
              <a:rPr lang="nl-BE" dirty="0" err="1"/>
              <a:t>synced</a:t>
            </a:r>
            <a:r>
              <a:rPr lang="nl-BE" dirty="0"/>
              <a:t> </a:t>
            </a:r>
            <a:r>
              <a:rPr lang="nl-BE" dirty="0" err="1"/>
              <a:t>to</a:t>
            </a:r>
            <a:r>
              <a:rPr lang="nl-BE" dirty="0"/>
              <a:t> </a:t>
            </a:r>
            <a:r>
              <a:rPr lang="nl-BE" dirty="0" err="1"/>
              <a:t>all</a:t>
            </a:r>
            <a:r>
              <a:rPr lang="nl-BE" dirty="0"/>
              <a:t> members</a:t>
            </a:r>
          </a:p>
          <a:p>
            <a:pPr lvl="1"/>
            <a:r>
              <a:rPr lang="nl-BE" dirty="0"/>
              <a:t>New or </a:t>
            </a:r>
            <a:r>
              <a:rPr lang="nl-BE" dirty="0" err="1"/>
              <a:t>deleted</a:t>
            </a:r>
            <a:r>
              <a:rPr lang="nl-BE" dirty="0"/>
              <a:t> </a:t>
            </a:r>
            <a:r>
              <a:rPr lang="nl-BE" dirty="0" err="1"/>
              <a:t>references</a:t>
            </a:r>
            <a:endParaRPr lang="nl-BE" dirty="0"/>
          </a:p>
          <a:p>
            <a:pPr lvl="1"/>
            <a:r>
              <a:rPr lang="nl-BE" dirty="0"/>
              <a:t>Changes or </a:t>
            </a:r>
            <a:r>
              <a:rPr lang="nl-BE" dirty="0" err="1"/>
              <a:t>additions</a:t>
            </a:r>
            <a:r>
              <a:rPr lang="nl-BE" dirty="0"/>
              <a:t> </a:t>
            </a:r>
            <a:r>
              <a:rPr lang="nl-BE" dirty="0" err="1"/>
              <a:t>to</a:t>
            </a:r>
            <a:r>
              <a:rPr lang="nl-BE" dirty="0"/>
              <a:t> metadata</a:t>
            </a:r>
          </a:p>
          <a:p>
            <a:pPr lvl="1"/>
            <a:r>
              <a:rPr lang="nl-BE" dirty="0"/>
              <a:t>Changes </a:t>
            </a:r>
            <a:r>
              <a:rPr lang="nl-BE" dirty="0" err="1"/>
              <a:t>to</a:t>
            </a:r>
            <a:r>
              <a:rPr lang="nl-BE" dirty="0"/>
              <a:t> files (new file, PDF was </a:t>
            </a:r>
            <a:r>
              <a:rPr lang="nl-BE" dirty="0" err="1"/>
              <a:t>OCRed</a:t>
            </a:r>
            <a:r>
              <a:rPr lang="nl-BE" dirty="0"/>
              <a:t> </a:t>
            </a:r>
            <a:r>
              <a:rPr lang="nl-BE" dirty="0" err="1"/>
              <a:t>by</a:t>
            </a:r>
            <a:r>
              <a:rPr lang="nl-BE" dirty="0"/>
              <a:t> </a:t>
            </a:r>
            <a:r>
              <a:rPr lang="nl-BE" dirty="0" err="1"/>
              <a:t>group</a:t>
            </a:r>
            <a:r>
              <a:rPr lang="nl-BE" dirty="0"/>
              <a:t> member, …)</a:t>
            </a:r>
          </a:p>
          <a:p>
            <a:r>
              <a:rPr lang="nl-BE" dirty="0" err="1"/>
              <a:t>Groups</a:t>
            </a:r>
            <a:r>
              <a:rPr lang="nl-BE" dirty="0"/>
              <a:t> </a:t>
            </a:r>
            <a:r>
              <a:rPr lang="nl-BE" dirty="0" err="1"/>
              <a:t>can</a:t>
            </a:r>
            <a:r>
              <a:rPr lang="nl-BE" dirty="0"/>
              <a:t> </a:t>
            </a:r>
            <a:r>
              <a:rPr lang="nl-BE" dirty="0" err="1"/>
              <a:t>be</a:t>
            </a:r>
            <a:r>
              <a:rPr lang="nl-BE" dirty="0"/>
              <a:t> open (=</a:t>
            </a:r>
            <a:r>
              <a:rPr lang="nl-BE" dirty="0" err="1"/>
              <a:t>visible</a:t>
            </a:r>
            <a:r>
              <a:rPr lang="nl-BE" dirty="0"/>
              <a:t> in </a:t>
            </a:r>
            <a:r>
              <a:rPr lang="nl-BE" dirty="0" err="1"/>
              <a:t>group</a:t>
            </a:r>
            <a:r>
              <a:rPr lang="nl-BE" dirty="0"/>
              <a:t> search on </a:t>
            </a:r>
            <a:r>
              <a:rPr lang="nl-BE" dirty="0" err="1"/>
              <a:t>Zotero</a:t>
            </a:r>
            <a:r>
              <a:rPr lang="nl-BE" dirty="0"/>
              <a:t>) </a:t>
            </a:r>
            <a:r>
              <a:rPr lang="nl-BE" dirty="0" err="1"/>
              <a:t>with</a:t>
            </a:r>
            <a:r>
              <a:rPr lang="nl-BE" dirty="0"/>
              <a:t> open </a:t>
            </a:r>
            <a:r>
              <a:rPr lang="nl-BE" dirty="0" err="1"/>
              <a:t>membership</a:t>
            </a:r>
            <a:r>
              <a:rPr lang="nl-BE" dirty="0"/>
              <a:t>, open but </a:t>
            </a:r>
            <a:r>
              <a:rPr lang="nl-BE" dirty="0" err="1"/>
              <a:t>with</a:t>
            </a:r>
            <a:r>
              <a:rPr lang="nl-BE" dirty="0"/>
              <a:t> </a:t>
            </a:r>
            <a:r>
              <a:rPr lang="nl-BE" dirty="0" err="1"/>
              <a:t>restricted</a:t>
            </a:r>
            <a:r>
              <a:rPr lang="nl-BE" dirty="0"/>
              <a:t> </a:t>
            </a:r>
            <a:r>
              <a:rPr lang="nl-BE" dirty="0" err="1"/>
              <a:t>membership</a:t>
            </a:r>
            <a:r>
              <a:rPr lang="nl-BE" dirty="0"/>
              <a:t>, or </a:t>
            </a:r>
            <a:r>
              <a:rPr lang="nl-BE" dirty="0" err="1"/>
              <a:t>closed</a:t>
            </a:r>
            <a:r>
              <a:rPr lang="nl-BE" dirty="0"/>
              <a:t> (=</a:t>
            </a:r>
            <a:r>
              <a:rPr lang="nl-BE" dirty="0" err="1"/>
              <a:t>not</a:t>
            </a:r>
            <a:r>
              <a:rPr lang="nl-BE" dirty="0"/>
              <a:t> </a:t>
            </a:r>
            <a:r>
              <a:rPr lang="nl-BE" dirty="0" err="1"/>
              <a:t>visible</a:t>
            </a:r>
            <a:r>
              <a:rPr lang="nl-BE" dirty="0"/>
              <a:t> in </a:t>
            </a:r>
            <a:r>
              <a:rPr lang="nl-BE" dirty="0" err="1"/>
              <a:t>group</a:t>
            </a:r>
            <a:r>
              <a:rPr lang="nl-BE" dirty="0"/>
              <a:t> search on </a:t>
            </a:r>
            <a:r>
              <a:rPr lang="nl-BE" dirty="0" err="1"/>
              <a:t>Zotero</a:t>
            </a:r>
            <a:r>
              <a:rPr lang="nl-BE" dirty="0"/>
              <a:t>) </a:t>
            </a:r>
            <a:r>
              <a:rPr lang="nl-BE" dirty="0" err="1"/>
              <a:t>and</a:t>
            </a:r>
            <a:r>
              <a:rPr lang="nl-BE" dirty="0"/>
              <a:t> </a:t>
            </a:r>
            <a:r>
              <a:rPr lang="nl-BE" dirty="0" err="1"/>
              <a:t>with</a:t>
            </a:r>
            <a:r>
              <a:rPr lang="nl-BE" dirty="0"/>
              <a:t> </a:t>
            </a:r>
            <a:r>
              <a:rPr lang="nl-BE" dirty="0" err="1"/>
              <a:t>restricted</a:t>
            </a:r>
            <a:r>
              <a:rPr lang="nl-BE" dirty="0"/>
              <a:t> </a:t>
            </a:r>
            <a:r>
              <a:rPr lang="nl-BE" dirty="0" err="1"/>
              <a:t>membership</a:t>
            </a:r>
            <a:endParaRPr lang="nl-BE" dirty="0"/>
          </a:p>
          <a:p>
            <a:pPr marL="457200" lvl="1" indent="0">
              <a:buNone/>
            </a:pPr>
            <a:endParaRPr lang="nl-BE" dirty="0"/>
          </a:p>
        </p:txBody>
      </p:sp>
    </p:spTree>
    <p:extLst>
      <p:ext uri="{BB962C8B-B14F-4D97-AF65-F5344CB8AC3E}">
        <p14:creationId xmlns:p14="http://schemas.microsoft.com/office/powerpoint/2010/main" val="356553767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47886-38DB-4CBF-A30B-030B4ED80335}"/>
              </a:ext>
            </a:extLst>
          </p:cNvPr>
          <p:cNvSpPr>
            <a:spLocks noGrp="1"/>
          </p:cNvSpPr>
          <p:nvPr>
            <p:ph type="title"/>
          </p:nvPr>
        </p:nvSpPr>
        <p:spPr/>
        <p:txBody>
          <a:bodyPr/>
          <a:lstStyle/>
          <a:p>
            <a:r>
              <a:rPr lang="nl-BE" dirty="0"/>
              <a:t>Copyright: </a:t>
            </a:r>
            <a:r>
              <a:rPr lang="nl-BE" dirty="0" err="1"/>
              <a:t>Which</a:t>
            </a:r>
            <a:r>
              <a:rPr lang="nl-BE" dirty="0"/>
              <a:t> files </a:t>
            </a:r>
            <a:r>
              <a:rPr lang="nl-BE" dirty="0" err="1"/>
              <a:t>can</a:t>
            </a:r>
            <a:r>
              <a:rPr lang="nl-BE" dirty="0"/>
              <a:t> </a:t>
            </a:r>
            <a:r>
              <a:rPr lang="nl-BE" dirty="0" err="1"/>
              <a:t>groups</a:t>
            </a:r>
            <a:r>
              <a:rPr lang="nl-BE" dirty="0"/>
              <a:t> share?</a:t>
            </a:r>
          </a:p>
        </p:txBody>
      </p:sp>
      <p:sp>
        <p:nvSpPr>
          <p:cNvPr id="3" name="Content Placeholder 2">
            <a:extLst>
              <a:ext uri="{FF2B5EF4-FFF2-40B4-BE49-F238E27FC236}">
                <a16:creationId xmlns:a16="http://schemas.microsoft.com/office/drawing/2014/main" id="{101A943C-D08E-456B-A566-46F8D0E98814}"/>
              </a:ext>
            </a:extLst>
          </p:cNvPr>
          <p:cNvSpPr>
            <a:spLocks noGrp="1"/>
          </p:cNvSpPr>
          <p:nvPr>
            <p:ph idx="1"/>
          </p:nvPr>
        </p:nvSpPr>
        <p:spPr>
          <a:xfrm>
            <a:off x="574800" y="1793289"/>
            <a:ext cx="8488101" cy="4217455"/>
          </a:xfrm>
        </p:spPr>
        <p:txBody>
          <a:bodyPr/>
          <a:lstStyle/>
          <a:p>
            <a:r>
              <a:rPr lang="nl-BE" dirty="0"/>
              <a:t>Files </a:t>
            </a:r>
            <a:r>
              <a:rPr lang="nl-BE" dirty="0" err="1"/>
              <a:t>whose</a:t>
            </a:r>
            <a:r>
              <a:rPr lang="nl-BE" dirty="0"/>
              <a:t> copyright </a:t>
            </a:r>
            <a:r>
              <a:rPr lang="nl-BE" dirty="0" err="1"/>
              <a:t>license</a:t>
            </a:r>
            <a:r>
              <a:rPr lang="nl-BE" dirty="0"/>
              <a:t> </a:t>
            </a:r>
            <a:r>
              <a:rPr lang="nl-BE" dirty="0" err="1"/>
              <a:t>allows</a:t>
            </a:r>
            <a:r>
              <a:rPr lang="nl-BE" dirty="0"/>
              <a:t> </a:t>
            </a:r>
            <a:r>
              <a:rPr lang="nl-BE" dirty="0" err="1"/>
              <a:t>redistribution</a:t>
            </a:r>
            <a:r>
              <a:rPr lang="nl-BE" dirty="0"/>
              <a:t> (Creative </a:t>
            </a:r>
            <a:r>
              <a:rPr lang="nl-BE" dirty="0" err="1"/>
              <a:t>Commons</a:t>
            </a:r>
            <a:r>
              <a:rPr lang="nl-BE" dirty="0"/>
              <a:t>, </a:t>
            </a:r>
            <a:r>
              <a:rPr lang="nl-BE" dirty="0" err="1"/>
              <a:t>some</a:t>
            </a:r>
            <a:r>
              <a:rPr lang="nl-BE" dirty="0"/>
              <a:t> </a:t>
            </a:r>
            <a:r>
              <a:rPr lang="nl-BE" dirty="0" err="1"/>
              <a:t>other</a:t>
            </a:r>
            <a:r>
              <a:rPr lang="nl-BE" dirty="0"/>
              <a:t> </a:t>
            </a:r>
            <a:r>
              <a:rPr lang="nl-BE" dirty="0" err="1"/>
              <a:t>licenses</a:t>
            </a:r>
            <a:r>
              <a:rPr lang="nl-BE" dirty="0"/>
              <a:t> </a:t>
            </a:r>
            <a:r>
              <a:rPr lang="nl-BE" dirty="0" err="1"/>
              <a:t>associated</a:t>
            </a:r>
            <a:r>
              <a:rPr lang="nl-BE" dirty="0"/>
              <a:t> </a:t>
            </a:r>
            <a:r>
              <a:rPr lang="nl-BE" dirty="0" err="1"/>
              <a:t>with</a:t>
            </a:r>
            <a:r>
              <a:rPr lang="nl-BE" dirty="0"/>
              <a:t> open access </a:t>
            </a:r>
            <a:r>
              <a:rPr lang="nl-BE" dirty="0" err="1"/>
              <a:t>publications</a:t>
            </a:r>
            <a:r>
              <a:rPr lang="nl-BE" dirty="0"/>
              <a:t>): </a:t>
            </a:r>
            <a:r>
              <a:rPr lang="nl-BE" dirty="0" err="1"/>
              <a:t>Can</a:t>
            </a:r>
            <a:r>
              <a:rPr lang="nl-BE" dirty="0"/>
              <a:t> </a:t>
            </a:r>
            <a:r>
              <a:rPr lang="nl-BE" dirty="0" err="1"/>
              <a:t>be</a:t>
            </a:r>
            <a:r>
              <a:rPr lang="nl-BE" dirty="0"/>
              <a:t> shared in </a:t>
            </a:r>
            <a:r>
              <a:rPr lang="nl-BE" dirty="0" err="1"/>
              <a:t>any</a:t>
            </a:r>
            <a:r>
              <a:rPr lang="nl-BE" dirty="0"/>
              <a:t> </a:t>
            </a:r>
            <a:r>
              <a:rPr lang="nl-BE" dirty="0" err="1"/>
              <a:t>group</a:t>
            </a:r>
            <a:r>
              <a:rPr lang="nl-BE" dirty="0"/>
              <a:t> </a:t>
            </a:r>
            <a:r>
              <a:rPr lang="nl-BE" dirty="0" err="1"/>
              <a:t>that</a:t>
            </a:r>
            <a:r>
              <a:rPr lang="nl-BE" dirty="0"/>
              <a:t> </a:t>
            </a:r>
            <a:r>
              <a:rPr lang="nl-BE" dirty="0" err="1"/>
              <a:t>allows</a:t>
            </a:r>
            <a:r>
              <a:rPr lang="nl-BE" dirty="0"/>
              <a:t> file </a:t>
            </a:r>
            <a:r>
              <a:rPr lang="nl-BE" dirty="0" err="1"/>
              <a:t>sharing</a:t>
            </a:r>
            <a:endParaRPr lang="nl-BE" dirty="0"/>
          </a:p>
          <a:p>
            <a:r>
              <a:rPr lang="nl-BE" dirty="0"/>
              <a:t>Files </a:t>
            </a:r>
            <a:r>
              <a:rPr lang="nl-BE" dirty="0" err="1"/>
              <a:t>whose</a:t>
            </a:r>
            <a:r>
              <a:rPr lang="nl-BE" dirty="0"/>
              <a:t> copyright </a:t>
            </a:r>
            <a:r>
              <a:rPr lang="nl-BE" dirty="0" err="1"/>
              <a:t>license</a:t>
            </a:r>
            <a:r>
              <a:rPr lang="nl-BE" dirty="0"/>
              <a:t> does </a:t>
            </a:r>
            <a:r>
              <a:rPr lang="nl-BE" dirty="0" err="1"/>
              <a:t>not</a:t>
            </a:r>
            <a:r>
              <a:rPr lang="nl-BE" dirty="0"/>
              <a:t> </a:t>
            </a:r>
            <a:r>
              <a:rPr lang="nl-BE" dirty="0" err="1"/>
              <a:t>allow</a:t>
            </a:r>
            <a:r>
              <a:rPr lang="nl-BE" dirty="0"/>
              <a:t> </a:t>
            </a:r>
            <a:r>
              <a:rPr lang="nl-BE" dirty="0" err="1"/>
              <a:t>redistribution</a:t>
            </a:r>
            <a:r>
              <a:rPr lang="nl-BE" dirty="0"/>
              <a:t> (“traditional” copyright): </a:t>
            </a:r>
            <a:r>
              <a:rPr lang="nl-BE" dirty="0" err="1"/>
              <a:t>Can</a:t>
            </a:r>
            <a:r>
              <a:rPr lang="nl-BE" dirty="0"/>
              <a:t> </a:t>
            </a:r>
            <a:r>
              <a:rPr lang="nl-BE" dirty="0" err="1"/>
              <a:t>only</a:t>
            </a:r>
            <a:r>
              <a:rPr lang="nl-BE" dirty="0"/>
              <a:t> </a:t>
            </a:r>
            <a:r>
              <a:rPr lang="nl-BE" dirty="0" err="1"/>
              <a:t>be</a:t>
            </a:r>
            <a:r>
              <a:rPr lang="nl-BE" dirty="0"/>
              <a:t> shared in </a:t>
            </a:r>
            <a:r>
              <a:rPr lang="nl-BE" dirty="0" err="1"/>
              <a:t>closed</a:t>
            </a:r>
            <a:r>
              <a:rPr lang="nl-BE" dirty="0"/>
              <a:t> </a:t>
            </a:r>
            <a:r>
              <a:rPr lang="nl-BE" dirty="0" err="1"/>
              <a:t>groups</a:t>
            </a:r>
            <a:r>
              <a:rPr lang="nl-BE" dirty="0"/>
              <a:t> </a:t>
            </a:r>
            <a:r>
              <a:rPr lang="nl-BE" dirty="0" err="1"/>
              <a:t>whose</a:t>
            </a:r>
            <a:r>
              <a:rPr lang="nl-BE" dirty="0"/>
              <a:t> members are KU Leuven </a:t>
            </a:r>
            <a:r>
              <a:rPr lang="nl-BE" dirty="0" err="1"/>
              <a:t>staff</a:t>
            </a:r>
            <a:r>
              <a:rPr lang="nl-BE" dirty="0"/>
              <a:t> </a:t>
            </a:r>
            <a:r>
              <a:rPr lang="nl-BE" dirty="0" err="1"/>
              <a:t>only</a:t>
            </a:r>
            <a:endParaRPr lang="nl-BE" dirty="0"/>
          </a:p>
          <a:p>
            <a:r>
              <a:rPr lang="nl-BE" dirty="0" err="1"/>
              <a:t>Questions</a:t>
            </a:r>
            <a:r>
              <a:rPr lang="nl-BE" dirty="0"/>
              <a:t>? auteursrecht@kuleuven.be</a:t>
            </a:r>
          </a:p>
        </p:txBody>
      </p:sp>
      <p:pic>
        <p:nvPicPr>
          <p:cNvPr id="1030" name="Picture 6" descr="See the source image">
            <a:extLst>
              <a:ext uri="{FF2B5EF4-FFF2-40B4-BE49-F238E27FC236}">
                <a16:creationId xmlns:a16="http://schemas.microsoft.com/office/drawing/2014/main" id="{41D382A6-8A0B-4E2E-9D1B-5DBDED0F61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24415" y="2332607"/>
            <a:ext cx="2192785" cy="21927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07571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DF0FF-60F2-4B58-BD57-BE5D68366C77}"/>
              </a:ext>
            </a:extLst>
          </p:cNvPr>
          <p:cNvSpPr>
            <a:spLocks noGrp="1"/>
          </p:cNvSpPr>
          <p:nvPr>
            <p:ph type="title"/>
          </p:nvPr>
        </p:nvSpPr>
        <p:spPr/>
        <p:txBody>
          <a:bodyPr/>
          <a:lstStyle/>
          <a:p>
            <a:r>
              <a:rPr lang="nl-BE" dirty="0"/>
              <a:t>In-</a:t>
            </a:r>
            <a:r>
              <a:rPr lang="nl-BE" dirty="0" err="1"/>
              <a:t>depth</a:t>
            </a:r>
            <a:r>
              <a:rPr lang="nl-BE" dirty="0"/>
              <a:t>: </a:t>
            </a:r>
            <a:r>
              <a:rPr lang="nl-BE" dirty="0" err="1"/>
              <a:t>Solving</a:t>
            </a:r>
            <a:r>
              <a:rPr lang="nl-BE" dirty="0"/>
              <a:t> </a:t>
            </a:r>
            <a:r>
              <a:rPr lang="nl-BE" dirty="0" err="1"/>
              <a:t>possible</a:t>
            </a:r>
            <a:r>
              <a:rPr lang="nl-BE" dirty="0"/>
              <a:t> issues </a:t>
            </a:r>
            <a:r>
              <a:rPr lang="nl-BE" dirty="0" err="1"/>
              <a:t>with</a:t>
            </a:r>
            <a:r>
              <a:rPr lang="nl-BE" dirty="0"/>
              <a:t> </a:t>
            </a:r>
            <a:r>
              <a:rPr lang="nl-BE" dirty="0" err="1"/>
              <a:t>Zotero</a:t>
            </a:r>
            <a:r>
              <a:rPr lang="nl-BE" dirty="0"/>
              <a:t> </a:t>
            </a:r>
            <a:r>
              <a:rPr lang="nl-BE" dirty="0" err="1"/>
              <a:t>groups</a:t>
            </a:r>
            <a:endParaRPr lang="nl-BE" dirty="0"/>
          </a:p>
        </p:txBody>
      </p:sp>
      <p:sp>
        <p:nvSpPr>
          <p:cNvPr id="3" name="Content Placeholder 2">
            <a:extLst>
              <a:ext uri="{FF2B5EF4-FFF2-40B4-BE49-F238E27FC236}">
                <a16:creationId xmlns:a16="http://schemas.microsoft.com/office/drawing/2014/main" id="{5711F927-2475-4E8D-B77C-723932BF321B}"/>
              </a:ext>
            </a:extLst>
          </p:cNvPr>
          <p:cNvSpPr>
            <a:spLocks noGrp="1"/>
          </p:cNvSpPr>
          <p:nvPr>
            <p:ph idx="1"/>
          </p:nvPr>
        </p:nvSpPr>
        <p:spPr>
          <a:xfrm>
            <a:off x="576000" y="2059619"/>
            <a:ext cx="11041200" cy="3950564"/>
          </a:xfrm>
        </p:spPr>
        <p:txBody>
          <a:bodyPr>
            <a:normAutofit/>
          </a:bodyPr>
          <a:lstStyle/>
          <a:p>
            <a:r>
              <a:rPr lang="nl-BE" b="1" dirty="0"/>
              <a:t>Sync </a:t>
            </a:r>
            <a:r>
              <a:rPr lang="nl-BE" b="1" dirty="0" err="1"/>
              <a:t>conflicts</a:t>
            </a:r>
            <a:r>
              <a:rPr lang="nl-BE" b="1" dirty="0"/>
              <a:t>: </a:t>
            </a:r>
            <a:r>
              <a:rPr lang="nl-BE" dirty="0" err="1"/>
              <a:t>Zotero</a:t>
            </a:r>
            <a:r>
              <a:rPr lang="nl-BE" dirty="0"/>
              <a:t> </a:t>
            </a:r>
            <a:r>
              <a:rPr lang="nl-BE" dirty="0" err="1"/>
              <a:t>will</a:t>
            </a:r>
            <a:r>
              <a:rPr lang="nl-BE" dirty="0"/>
              <a:t> present </a:t>
            </a:r>
            <a:r>
              <a:rPr lang="nl-BE" dirty="0" err="1"/>
              <a:t>conflicting</a:t>
            </a:r>
            <a:r>
              <a:rPr lang="nl-BE" dirty="0"/>
              <a:t> items side </a:t>
            </a:r>
            <a:r>
              <a:rPr lang="nl-BE" dirty="0" err="1"/>
              <a:t>by</a:t>
            </a:r>
            <a:r>
              <a:rPr lang="nl-BE" dirty="0"/>
              <a:t> side </a:t>
            </a:r>
            <a:r>
              <a:rPr lang="nl-BE" dirty="0" err="1"/>
              <a:t>to</a:t>
            </a:r>
            <a:r>
              <a:rPr lang="nl-BE" dirty="0"/>
              <a:t> have </a:t>
            </a:r>
            <a:r>
              <a:rPr lang="nl-BE" dirty="0" err="1"/>
              <a:t>them</a:t>
            </a:r>
            <a:r>
              <a:rPr lang="nl-BE" dirty="0"/>
              <a:t> </a:t>
            </a:r>
            <a:r>
              <a:rPr lang="nl-BE" dirty="0" err="1"/>
              <a:t>merged</a:t>
            </a:r>
            <a:r>
              <a:rPr lang="nl-BE" dirty="0"/>
              <a:t> or </a:t>
            </a:r>
            <a:r>
              <a:rPr lang="nl-BE" dirty="0" err="1"/>
              <a:t>one</a:t>
            </a:r>
            <a:r>
              <a:rPr lang="nl-BE" dirty="0"/>
              <a:t> </a:t>
            </a:r>
            <a:r>
              <a:rPr lang="nl-BE" dirty="0" err="1"/>
              <a:t>chosen</a:t>
            </a:r>
            <a:r>
              <a:rPr lang="nl-BE" dirty="0"/>
              <a:t> over </a:t>
            </a:r>
            <a:r>
              <a:rPr lang="nl-BE" dirty="0" err="1"/>
              <a:t>the</a:t>
            </a:r>
            <a:r>
              <a:rPr lang="nl-BE" dirty="0"/>
              <a:t> </a:t>
            </a:r>
            <a:r>
              <a:rPr lang="nl-BE" dirty="0" err="1"/>
              <a:t>other</a:t>
            </a:r>
            <a:endParaRPr lang="nl-BE" dirty="0"/>
          </a:p>
          <a:p>
            <a:r>
              <a:rPr lang="nl-BE" b="1" dirty="0" err="1"/>
              <a:t>Accidents</a:t>
            </a:r>
            <a:r>
              <a:rPr lang="nl-BE" b="1" dirty="0"/>
              <a:t> </a:t>
            </a:r>
            <a:r>
              <a:rPr lang="nl-BE" b="1" dirty="0" err="1"/>
              <a:t>that</a:t>
            </a:r>
            <a:r>
              <a:rPr lang="nl-BE" b="1" dirty="0"/>
              <a:t> have been </a:t>
            </a:r>
            <a:r>
              <a:rPr lang="nl-BE" b="1" dirty="0" err="1"/>
              <a:t>synced</a:t>
            </a:r>
            <a:r>
              <a:rPr lang="nl-BE" b="1" dirty="0"/>
              <a:t> </a:t>
            </a:r>
            <a:r>
              <a:rPr lang="nl-BE" b="1" dirty="0" err="1"/>
              <a:t>to</a:t>
            </a:r>
            <a:r>
              <a:rPr lang="nl-BE" b="1" dirty="0"/>
              <a:t> </a:t>
            </a:r>
            <a:r>
              <a:rPr lang="nl-BE" b="1" dirty="0" err="1"/>
              <a:t>everyone</a:t>
            </a:r>
            <a:r>
              <a:rPr lang="nl-BE" b="1" dirty="0"/>
              <a:t> (</a:t>
            </a:r>
            <a:r>
              <a:rPr lang="nl-BE" b="1" dirty="0" err="1"/>
              <a:t>unwanted</a:t>
            </a:r>
            <a:r>
              <a:rPr lang="nl-BE" b="1" dirty="0"/>
              <a:t> </a:t>
            </a:r>
            <a:r>
              <a:rPr lang="nl-BE" b="1" dirty="0" err="1"/>
              <a:t>deletions</a:t>
            </a:r>
            <a:r>
              <a:rPr lang="nl-BE" b="1" dirty="0"/>
              <a:t>, </a:t>
            </a:r>
            <a:r>
              <a:rPr lang="nl-BE" b="1" dirty="0" err="1"/>
              <a:t>modifications</a:t>
            </a:r>
            <a:r>
              <a:rPr lang="nl-BE" b="1" dirty="0"/>
              <a:t>, …): </a:t>
            </a:r>
            <a:r>
              <a:rPr lang="nl-BE" dirty="0" err="1"/>
              <a:t>If</a:t>
            </a:r>
            <a:r>
              <a:rPr lang="nl-BE" dirty="0"/>
              <a:t> </a:t>
            </a:r>
            <a:r>
              <a:rPr lang="nl-BE" dirty="0" err="1"/>
              <a:t>the</a:t>
            </a:r>
            <a:r>
              <a:rPr lang="nl-BE" dirty="0"/>
              <a:t> </a:t>
            </a:r>
            <a:r>
              <a:rPr lang="nl-BE" dirty="0" err="1"/>
              <a:t>problem</a:t>
            </a:r>
            <a:r>
              <a:rPr lang="nl-BE" dirty="0"/>
              <a:t> is small, fix </a:t>
            </a:r>
            <a:r>
              <a:rPr lang="nl-BE" dirty="0" err="1"/>
              <a:t>it</a:t>
            </a:r>
            <a:r>
              <a:rPr lang="nl-BE" dirty="0"/>
              <a:t> </a:t>
            </a:r>
            <a:r>
              <a:rPr lang="nl-BE" dirty="0" err="1"/>
              <a:t>by</a:t>
            </a:r>
            <a:r>
              <a:rPr lang="nl-BE" dirty="0"/>
              <a:t> hand, </a:t>
            </a:r>
            <a:r>
              <a:rPr lang="nl-BE" dirty="0" err="1"/>
              <a:t>then</a:t>
            </a:r>
            <a:r>
              <a:rPr lang="nl-BE" dirty="0"/>
              <a:t> sync </a:t>
            </a:r>
            <a:r>
              <a:rPr lang="nl-BE" dirty="0" err="1"/>
              <a:t>again</a:t>
            </a:r>
            <a:r>
              <a:rPr lang="nl-BE" dirty="0"/>
              <a:t>. </a:t>
            </a:r>
            <a:r>
              <a:rPr lang="nl-BE" dirty="0" err="1"/>
              <a:t>If</a:t>
            </a:r>
            <a:r>
              <a:rPr lang="nl-BE" dirty="0"/>
              <a:t> </a:t>
            </a:r>
            <a:r>
              <a:rPr lang="nl-BE" dirty="0" err="1"/>
              <a:t>the</a:t>
            </a:r>
            <a:r>
              <a:rPr lang="nl-BE" dirty="0"/>
              <a:t> </a:t>
            </a:r>
            <a:r>
              <a:rPr lang="nl-BE" dirty="0" err="1"/>
              <a:t>problem</a:t>
            </a:r>
            <a:r>
              <a:rPr lang="nl-BE" dirty="0"/>
              <a:t> is </a:t>
            </a:r>
            <a:r>
              <a:rPr lang="nl-BE" dirty="0" err="1"/>
              <a:t>difficult</a:t>
            </a:r>
            <a:r>
              <a:rPr lang="nl-BE" dirty="0"/>
              <a:t> </a:t>
            </a:r>
            <a:r>
              <a:rPr lang="nl-BE" dirty="0" err="1"/>
              <a:t>to</a:t>
            </a:r>
            <a:r>
              <a:rPr lang="nl-BE" dirty="0"/>
              <a:t> fix </a:t>
            </a:r>
            <a:r>
              <a:rPr lang="nl-BE" dirty="0" err="1"/>
              <a:t>by</a:t>
            </a:r>
            <a:r>
              <a:rPr lang="nl-BE" dirty="0"/>
              <a:t> hand,</a:t>
            </a:r>
            <a:r>
              <a:rPr lang="en-US" dirty="0"/>
              <a:t> check the </a:t>
            </a:r>
            <a:r>
              <a:rPr lang="en-US" dirty="0">
                <a:hlinkClick r:id="rId2"/>
              </a:rPr>
              <a:t>many options for restoring backups</a:t>
            </a:r>
            <a:r>
              <a:rPr lang="en-US" dirty="0"/>
              <a:t> of the Zotero library in question</a:t>
            </a:r>
            <a:endParaRPr lang="nl-BE" dirty="0"/>
          </a:p>
          <a:p>
            <a:r>
              <a:rPr lang="nl-BE" b="1" dirty="0" err="1"/>
              <a:t>Duplicate</a:t>
            </a:r>
            <a:r>
              <a:rPr lang="nl-BE" b="1" dirty="0"/>
              <a:t> entries: </a:t>
            </a:r>
            <a:r>
              <a:rPr lang="nl-BE" dirty="0" err="1"/>
              <a:t>Can</a:t>
            </a:r>
            <a:r>
              <a:rPr lang="nl-BE" dirty="0"/>
              <a:t> </a:t>
            </a:r>
            <a:r>
              <a:rPr lang="nl-BE" dirty="0" err="1"/>
              <a:t>be</a:t>
            </a:r>
            <a:r>
              <a:rPr lang="nl-BE" dirty="0"/>
              <a:t> </a:t>
            </a:r>
            <a:r>
              <a:rPr lang="nl-BE" dirty="0" err="1"/>
              <a:t>checked</a:t>
            </a:r>
            <a:r>
              <a:rPr lang="nl-BE" dirty="0"/>
              <a:t> </a:t>
            </a:r>
            <a:r>
              <a:rPr lang="nl-BE" dirty="0" err="1"/>
              <a:t>and</a:t>
            </a:r>
            <a:r>
              <a:rPr lang="nl-BE" dirty="0"/>
              <a:t> </a:t>
            </a:r>
            <a:r>
              <a:rPr lang="nl-BE" dirty="0" err="1"/>
              <a:t>merged</a:t>
            </a:r>
            <a:r>
              <a:rPr lang="nl-BE" dirty="0"/>
              <a:t> in </a:t>
            </a:r>
            <a:r>
              <a:rPr lang="nl-BE" dirty="0" err="1"/>
              <a:t>the</a:t>
            </a:r>
            <a:r>
              <a:rPr lang="nl-BE" dirty="0"/>
              <a:t> </a:t>
            </a:r>
            <a:r>
              <a:rPr lang="nl-BE" dirty="0" err="1"/>
              <a:t>left</a:t>
            </a:r>
            <a:r>
              <a:rPr lang="nl-BE" dirty="0"/>
              <a:t> </a:t>
            </a:r>
            <a:r>
              <a:rPr lang="nl-BE" dirty="0" err="1"/>
              <a:t>sidebar</a:t>
            </a:r>
            <a:endParaRPr lang="nl-BE" dirty="0"/>
          </a:p>
          <a:p>
            <a:r>
              <a:rPr lang="nl-BE" b="1" dirty="0" err="1"/>
              <a:t>Organizational</a:t>
            </a:r>
            <a:r>
              <a:rPr lang="nl-BE" b="1" dirty="0"/>
              <a:t> chaos: </a:t>
            </a:r>
            <a:r>
              <a:rPr lang="nl-BE" dirty="0"/>
              <a:t>Make </a:t>
            </a:r>
            <a:r>
              <a:rPr lang="nl-BE" dirty="0" err="1"/>
              <a:t>clear</a:t>
            </a:r>
            <a:r>
              <a:rPr lang="nl-BE" dirty="0"/>
              <a:t> </a:t>
            </a:r>
            <a:r>
              <a:rPr lang="nl-BE" dirty="0" err="1"/>
              <a:t>agreements</a:t>
            </a:r>
            <a:r>
              <a:rPr lang="nl-BE" dirty="0"/>
              <a:t> </a:t>
            </a:r>
            <a:r>
              <a:rPr lang="nl-BE" dirty="0" err="1"/>
              <a:t>about</a:t>
            </a:r>
            <a:r>
              <a:rPr lang="nl-BE" dirty="0"/>
              <a:t> </a:t>
            </a:r>
            <a:r>
              <a:rPr lang="nl-BE" dirty="0" err="1"/>
              <a:t>group</a:t>
            </a:r>
            <a:r>
              <a:rPr lang="nl-BE" dirty="0"/>
              <a:t> members’ </a:t>
            </a:r>
            <a:r>
              <a:rPr lang="nl-BE" dirty="0" err="1"/>
              <a:t>responsibilities</a:t>
            </a:r>
            <a:endParaRPr lang="nl-BE" dirty="0"/>
          </a:p>
        </p:txBody>
      </p:sp>
    </p:spTree>
    <p:extLst>
      <p:ext uri="{BB962C8B-B14F-4D97-AF65-F5344CB8AC3E}">
        <p14:creationId xmlns:p14="http://schemas.microsoft.com/office/powerpoint/2010/main" val="42381610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1F84B-5CDD-4C23-8C3E-C2BACEDA1350}"/>
              </a:ext>
            </a:extLst>
          </p:cNvPr>
          <p:cNvSpPr>
            <a:spLocks noGrp="1"/>
          </p:cNvSpPr>
          <p:nvPr>
            <p:ph type="title"/>
          </p:nvPr>
        </p:nvSpPr>
        <p:spPr/>
        <p:txBody>
          <a:bodyPr/>
          <a:lstStyle/>
          <a:p>
            <a:r>
              <a:rPr lang="en-US" dirty="0"/>
              <a:t>Optional strategies to keep things organized</a:t>
            </a:r>
            <a:endParaRPr lang="nl-BE" dirty="0"/>
          </a:p>
        </p:txBody>
      </p:sp>
      <p:sp>
        <p:nvSpPr>
          <p:cNvPr id="3" name="Content Placeholder 2">
            <a:extLst>
              <a:ext uri="{FF2B5EF4-FFF2-40B4-BE49-F238E27FC236}">
                <a16:creationId xmlns:a16="http://schemas.microsoft.com/office/drawing/2014/main" id="{51269F34-A5F6-45FB-8B1D-CAB9DBADD93D}"/>
              </a:ext>
            </a:extLst>
          </p:cNvPr>
          <p:cNvSpPr>
            <a:spLocks noGrp="1"/>
          </p:cNvSpPr>
          <p:nvPr>
            <p:ph idx="1"/>
          </p:nvPr>
        </p:nvSpPr>
        <p:spPr>
          <a:xfrm>
            <a:off x="574800" y="1597981"/>
            <a:ext cx="11041200" cy="4474908"/>
          </a:xfrm>
        </p:spPr>
        <p:txBody>
          <a:bodyPr>
            <a:normAutofit fontScale="92500" lnSpcReduction="10000"/>
          </a:bodyPr>
          <a:lstStyle/>
          <a:p>
            <a:r>
              <a:rPr lang="en-US" dirty="0"/>
              <a:t>Make it easy for people to organize things the way they should:</a:t>
            </a:r>
          </a:p>
          <a:p>
            <a:pPr lvl="1"/>
            <a:r>
              <a:rPr lang="en-US" dirty="0"/>
              <a:t>Agree on </a:t>
            </a:r>
            <a:r>
              <a:rPr lang="en-US" b="1" dirty="0"/>
              <a:t>simple</a:t>
            </a:r>
            <a:r>
              <a:rPr lang="en-US" dirty="0"/>
              <a:t> rules for organizing that everyone can remember and follow</a:t>
            </a:r>
          </a:p>
          <a:p>
            <a:pPr lvl="1"/>
            <a:r>
              <a:rPr lang="en-US" dirty="0"/>
              <a:t>Make the folder structure simple and intuitive</a:t>
            </a:r>
          </a:p>
          <a:p>
            <a:pPr lvl="1"/>
            <a:r>
              <a:rPr lang="en-US" dirty="0"/>
              <a:t>Put a note in a prominent place, describing organization principles, tags, …</a:t>
            </a:r>
          </a:p>
          <a:p>
            <a:pPr lvl="1"/>
            <a:r>
              <a:rPr lang="en-US" dirty="0"/>
              <a:t>Make an Inbox folder for uncategorized items</a:t>
            </a:r>
          </a:p>
          <a:p>
            <a:pPr lvl="1"/>
            <a:r>
              <a:rPr lang="en-US" dirty="0"/>
              <a:t>Make a Sandbox folder for experimentation</a:t>
            </a:r>
          </a:p>
          <a:p>
            <a:r>
              <a:rPr lang="en-US" dirty="0"/>
              <a:t>Appoint one person as the group “librarian” and make them responsible for occasionally cleaning and organizing newly added sources (e.g. by checking for unfiled items, checking metadata of newly added items, …). This could be a rotating position too</a:t>
            </a:r>
          </a:p>
          <a:p>
            <a:r>
              <a:rPr lang="en-US" dirty="0"/>
              <a:t>Schedule a Zotero library cleanup moment every x months (together with regular project meetings/data management checkup moments?)</a:t>
            </a:r>
          </a:p>
        </p:txBody>
      </p:sp>
    </p:spTree>
    <p:extLst>
      <p:ext uri="{BB962C8B-B14F-4D97-AF65-F5344CB8AC3E}">
        <p14:creationId xmlns:p14="http://schemas.microsoft.com/office/powerpoint/2010/main" val="2821329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3E64A2-04EC-48F7-9BBA-277AB3ACD31C}"/>
              </a:ext>
            </a:extLst>
          </p:cNvPr>
          <p:cNvSpPr>
            <a:spLocks noGrp="1"/>
          </p:cNvSpPr>
          <p:nvPr>
            <p:ph type="title"/>
          </p:nvPr>
        </p:nvSpPr>
        <p:spPr/>
        <p:txBody>
          <a:bodyPr/>
          <a:lstStyle/>
          <a:p>
            <a:r>
              <a:rPr lang="en-US" dirty="0"/>
              <a:t>In-depth: Finding/backing up Zotero data</a:t>
            </a:r>
            <a:endParaRPr lang="nl-BE" dirty="0"/>
          </a:p>
        </p:txBody>
      </p:sp>
      <p:sp>
        <p:nvSpPr>
          <p:cNvPr id="3" name="Content Placeholder 2">
            <a:extLst>
              <a:ext uri="{FF2B5EF4-FFF2-40B4-BE49-F238E27FC236}">
                <a16:creationId xmlns:a16="http://schemas.microsoft.com/office/drawing/2014/main" id="{656C8075-F2CB-4024-A2FC-F37BC5C99451}"/>
              </a:ext>
            </a:extLst>
          </p:cNvPr>
          <p:cNvSpPr>
            <a:spLocks noGrp="1"/>
          </p:cNvSpPr>
          <p:nvPr>
            <p:ph idx="1"/>
          </p:nvPr>
        </p:nvSpPr>
        <p:spPr>
          <a:xfrm>
            <a:off x="574800" y="1679621"/>
            <a:ext cx="11041200" cy="4359497"/>
          </a:xfrm>
        </p:spPr>
        <p:txBody>
          <a:bodyPr>
            <a:normAutofit lnSpcReduction="10000"/>
          </a:bodyPr>
          <a:lstStyle/>
          <a:p>
            <a:r>
              <a:rPr lang="en-US" dirty="0"/>
              <a:t>Check the Zotero Preferences to find </a:t>
            </a:r>
            <a:r>
              <a:rPr lang="en-US" dirty="0">
                <a:hlinkClick r:id="rId2"/>
              </a:rPr>
              <a:t>the folder where Zotero data is located</a:t>
            </a:r>
            <a:endParaRPr lang="en-US" dirty="0"/>
          </a:p>
          <a:p>
            <a:r>
              <a:rPr lang="en-US" dirty="0"/>
              <a:t>Zotero stores two kinds of data:</a:t>
            </a:r>
          </a:p>
          <a:p>
            <a:pPr lvl="1"/>
            <a:r>
              <a:rPr lang="en-US" dirty="0"/>
              <a:t>Metadata, notes, tags, library structure, etc.: </a:t>
            </a:r>
            <a:r>
              <a:rPr lang="en-US" dirty="0" err="1"/>
              <a:t>zotero.sqlite</a:t>
            </a:r>
            <a:r>
              <a:rPr lang="en-US" dirty="0"/>
              <a:t> file</a:t>
            </a:r>
          </a:p>
          <a:p>
            <a:pPr lvl="2"/>
            <a:r>
              <a:rPr lang="en-US" dirty="0"/>
              <a:t>Backup files: </a:t>
            </a:r>
            <a:r>
              <a:rPr lang="en-US" dirty="0" err="1"/>
              <a:t>zotero.sqlite.bak</a:t>
            </a:r>
            <a:endParaRPr lang="en-US" dirty="0"/>
          </a:p>
          <a:p>
            <a:pPr lvl="1"/>
            <a:r>
              <a:rPr lang="en-US" dirty="0"/>
              <a:t>File attachments: “storage” subdirectory</a:t>
            </a:r>
          </a:p>
          <a:p>
            <a:r>
              <a:rPr lang="en-US" dirty="0"/>
              <a:t>Best way to create backups: Use backup utility to back up entire hard drive, including Zotero data</a:t>
            </a:r>
          </a:p>
          <a:p>
            <a:r>
              <a:rPr lang="en-US" dirty="0"/>
              <a:t>Is data missing? Before you take any actions, disable auto-sync in the Sync pane of the Zotero preferences and check the </a:t>
            </a:r>
            <a:r>
              <a:rPr lang="en-US" dirty="0">
                <a:hlinkClick r:id="rId2"/>
              </a:rPr>
              <a:t>many options for restoring backups</a:t>
            </a:r>
            <a:endParaRPr lang="nl-BE" dirty="0"/>
          </a:p>
        </p:txBody>
      </p:sp>
    </p:spTree>
    <p:extLst>
      <p:ext uri="{BB962C8B-B14F-4D97-AF65-F5344CB8AC3E}">
        <p14:creationId xmlns:p14="http://schemas.microsoft.com/office/powerpoint/2010/main" val="289088604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D67FC0-99E0-4A85-8D04-41AE05527245}"/>
              </a:ext>
            </a:extLst>
          </p:cNvPr>
          <p:cNvSpPr>
            <a:spLocks noGrp="1"/>
          </p:cNvSpPr>
          <p:nvPr>
            <p:ph type="title"/>
          </p:nvPr>
        </p:nvSpPr>
        <p:spPr/>
        <p:txBody>
          <a:bodyPr/>
          <a:lstStyle/>
          <a:p>
            <a:r>
              <a:rPr lang="en-US" dirty="0"/>
              <a:t>In-depth: Storing attachments in a separate directory outside the Zotero database</a:t>
            </a:r>
            <a:endParaRPr lang="nl-BE" dirty="0"/>
          </a:p>
        </p:txBody>
      </p:sp>
      <p:sp>
        <p:nvSpPr>
          <p:cNvPr id="3" name="Content Placeholder 2">
            <a:extLst>
              <a:ext uri="{FF2B5EF4-FFF2-40B4-BE49-F238E27FC236}">
                <a16:creationId xmlns:a16="http://schemas.microsoft.com/office/drawing/2014/main" id="{EF551D5B-61E8-4699-A8B8-E63ECC155568}"/>
              </a:ext>
            </a:extLst>
          </p:cNvPr>
          <p:cNvSpPr>
            <a:spLocks noGrp="1"/>
          </p:cNvSpPr>
          <p:nvPr>
            <p:ph idx="1"/>
          </p:nvPr>
        </p:nvSpPr>
        <p:spPr>
          <a:xfrm>
            <a:off x="576001" y="2207491"/>
            <a:ext cx="4448581" cy="3776620"/>
          </a:xfrm>
        </p:spPr>
        <p:txBody>
          <a:bodyPr>
            <a:normAutofit fontScale="77500" lnSpcReduction="20000"/>
          </a:bodyPr>
          <a:lstStyle/>
          <a:p>
            <a:r>
              <a:rPr lang="en-US" dirty="0"/>
              <a:t>G</a:t>
            </a:r>
            <a:r>
              <a:rPr lang="nl-BE" dirty="0"/>
              <a:t>o </a:t>
            </a:r>
            <a:r>
              <a:rPr lang="nl-BE" dirty="0" err="1"/>
              <a:t>to</a:t>
            </a:r>
            <a:r>
              <a:rPr lang="nl-BE" dirty="0"/>
              <a:t> </a:t>
            </a:r>
            <a:r>
              <a:rPr lang="nl-BE" dirty="0" err="1"/>
              <a:t>Preferences</a:t>
            </a:r>
            <a:r>
              <a:rPr lang="nl-BE" dirty="0"/>
              <a:t> </a:t>
            </a:r>
            <a:r>
              <a:rPr lang="nl-BE" dirty="0" err="1"/>
              <a:t>to</a:t>
            </a:r>
            <a:r>
              <a:rPr lang="nl-BE" dirty="0"/>
              <a:t> change attachment storage </a:t>
            </a:r>
            <a:r>
              <a:rPr lang="nl-BE" dirty="0" err="1"/>
              <a:t>from</a:t>
            </a:r>
            <a:r>
              <a:rPr lang="nl-BE" dirty="0"/>
              <a:t> </a:t>
            </a:r>
            <a:r>
              <a:rPr lang="nl-BE" dirty="0" err="1"/>
              <a:t>inside</a:t>
            </a:r>
            <a:r>
              <a:rPr lang="nl-BE" dirty="0"/>
              <a:t> </a:t>
            </a:r>
            <a:r>
              <a:rPr lang="nl-BE" dirty="0" err="1"/>
              <a:t>the</a:t>
            </a:r>
            <a:r>
              <a:rPr lang="nl-BE" dirty="0"/>
              <a:t> </a:t>
            </a:r>
            <a:r>
              <a:rPr lang="nl-BE" dirty="0" err="1"/>
              <a:t>Zotero</a:t>
            </a:r>
            <a:r>
              <a:rPr lang="nl-BE" dirty="0"/>
              <a:t> base </a:t>
            </a:r>
            <a:r>
              <a:rPr lang="nl-BE" dirty="0" err="1"/>
              <a:t>to</a:t>
            </a:r>
            <a:r>
              <a:rPr lang="nl-BE" dirty="0"/>
              <a:t> a separate directory (“</a:t>
            </a:r>
            <a:r>
              <a:rPr lang="nl-BE" dirty="0" err="1"/>
              <a:t>linked</a:t>
            </a:r>
            <a:r>
              <a:rPr lang="nl-BE" dirty="0"/>
              <a:t> attachment base directory”), </a:t>
            </a:r>
            <a:r>
              <a:rPr lang="nl-BE" dirty="0" err="1"/>
              <a:t>for</a:t>
            </a:r>
            <a:r>
              <a:rPr lang="nl-BE" dirty="0"/>
              <a:t> </a:t>
            </a:r>
            <a:r>
              <a:rPr lang="nl-BE" dirty="0" err="1"/>
              <a:t>example</a:t>
            </a:r>
            <a:r>
              <a:rPr lang="nl-BE" dirty="0"/>
              <a:t>, </a:t>
            </a:r>
            <a:r>
              <a:rPr lang="en-US" dirty="0"/>
              <a:t>to a cloud storage service like OneDrive. </a:t>
            </a:r>
          </a:p>
          <a:p>
            <a:r>
              <a:rPr lang="en-US" dirty="0"/>
              <a:t>This only works for attachments to personal Zotero libraries, attachments to group libraries (the risk of individual members making problematic changes to a separate attachments folder would be too high)</a:t>
            </a:r>
            <a:endParaRPr lang="nl-BE" dirty="0"/>
          </a:p>
        </p:txBody>
      </p:sp>
      <p:pic>
        <p:nvPicPr>
          <p:cNvPr id="4" name="Picture 3">
            <a:extLst>
              <a:ext uri="{FF2B5EF4-FFF2-40B4-BE49-F238E27FC236}">
                <a16:creationId xmlns:a16="http://schemas.microsoft.com/office/drawing/2014/main" id="{67F9C6F8-5546-45D6-9A89-E9BE1213DA77}"/>
              </a:ext>
            </a:extLst>
          </p:cNvPr>
          <p:cNvPicPr>
            <a:picLocks noChangeAspect="1"/>
          </p:cNvPicPr>
          <p:nvPr/>
        </p:nvPicPr>
        <p:blipFill>
          <a:blip r:embed="rId2"/>
          <a:stretch>
            <a:fillRect/>
          </a:stretch>
        </p:blipFill>
        <p:spPr>
          <a:xfrm>
            <a:off x="5094885" y="2052585"/>
            <a:ext cx="7097115" cy="5544324"/>
          </a:xfrm>
          <a:prstGeom prst="rect">
            <a:avLst/>
          </a:prstGeom>
        </p:spPr>
      </p:pic>
    </p:spTree>
    <p:extLst>
      <p:ext uri="{BB962C8B-B14F-4D97-AF65-F5344CB8AC3E}">
        <p14:creationId xmlns:p14="http://schemas.microsoft.com/office/powerpoint/2010/main" val="42550247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7C5F9E-1BEF-4A5C-9917-606DFB496A62}"/>
              </a:ext>
            </a:extLst>
          </p:cNvPr>
          <p:cNvSpPr>
            <a:spLocks noGrp="1"/>
          </p:cNvSpPr>
          <p:nvPr>
            <p:ph type="title"/>
          </p:nvPr>
        </p:nvSpPr>
        <p:spPr/>
        <p:txBody>
          <a:bodyPr/>
          <a:lstStyle/>
          <a:p>
            <a:r>
              <a:rPr lang="nl-BE" dirty="0"/>
              <a:t>Group </a:t>
            </a:r>
            <a:r>
              <a:rPr lang="nl-BE" dirty="0" err="1"/>
              <a:t>discussion</a:t>
            </a:r>
            <a:r>
              <a:rPr lang="nl-BE" dirty="0"/>
              <a:t> prompts</a:t>
            </a:r>
          </a:p>
        </p:txBody>
      </p:sp>
      <p:sp>
        <p:nvSpPr>
          <p:cNvPr id="3" name="Content Placeholder 2">
            <a:extLst>
              <a:ext uri="{FF2B5EF4-FFF2-40B4-BE49-F238E27FC236}">
                <a16:creationId xmlns:a16="http://schemas.microsoft.com/office/drawing/2014/main" id="{0C1066B1-FEF3-4BD8-A4FD-4CEA4F78BFA3}"/>
              </a:ext>
            </a:extLst>
          </p:cNvPr>
          <p:cNvSpPr>
            <a:spLocks noGrp="1"/>
          </p:cNvSpPr>
          <p:nvPr>
            <p:ph idx="1"/>
          </p:nvPr>
        </p:nvSpPr>
        <p:spPr>
          <a:xfrm>
            <a:off x="576000" y="1660124"/>
            <a:ext cx="11041200" cy="4323987"/>
          </a:xfrm>
        </p:spPr>
        <p:txBody>
          <a:bodyPr>
            <a:normAutofit fontScale="92500" lnSpcReduction="10000"/>
          </a:bodyPr>
          <a:lstStyle/>
          <a:p>
            <a:r>
              <a:rPr lang="nl-BE" dirty="0"/>
              <a:t>How do we </a:t>
            </a:r>
            <a:r>
              <a:rPr lang="nl-BE" dirty="0" err="1"/>
              <a:t>currently</a:t>
            </a:r>
            <a:r>
              <a:rPr lang="nl-BE" dirty="0"/>
              <a:t> manage sources (metadata </a:t>
            </a:r>
            <a:r>
              <a:rPr lang="nl-BE" dirty="0" err="1"/>
              <a:t>and</a:t>
            </a:r>
            <a:r>
              <a:rPr lang="nl-BE" dirty="0"/>
              <a:t> file </a:t>
            </a:r>
            <a:r>
              <a:rPr lang="nl-BE" dirty="0" err="1"/>
              <a:t>copies</a:t>
            </a:r>
            <a:r>
              <a:rPr lang="nl-BE" dirty="0"/>
              <a:t>)? </a:t>
            </a:r>
            <a:r>
              <a:rPr lang="nl-BE" dirty="0" err="1"/>
              <a:t>What</a:t>
            </a:r>
            <a:r>
              <a:rPr lang="nl-BE" dirty="0"/>
              <a:t> are </a:t>
            </a:r>
            <a:r>
              <a:rPr lang="nl-BE" dirty="0" err="1"/>
              <a:t>the</a:t>
            </a:r>
            <a:r>
              <a:rPr lang="nl-BE" dirty="0"/>
              <a:t> </a:t>
            </a:r>
            <a:r>
              <a:rPr lang="nl-BE" dirty="0" err="1"/>
              <a:t>main</a:t>
            </a:r>
            <a:r>
              <a:rPr lang="nl-BE" dirty="0"/>
              <a:t> issues </a:t>
            </a:r>
            <a:r>
              <a:rPr lang="nl-BE" dirty="0" err="1"/>
              <a:t>with</a:t>
            </a:r>
            <a:r>
              <a:rPr lang="nl-BE" dirty="0"/>
              <a:t> </a:t>
            </a:r>
            <a:r>
              <a:rPr lang="nl-BE" dirty="0" err="1"/>
              <a:t>that</a:t>
            </a:r>
            <a:r>
              <a:rPr lang="nl-BE" dirty="0"/>
              <a:t> workflow?</a:t>
            </a:r>
          </a:p>
          <a:p>
            <a:r>
              <a:rPr lang="nl-BE" dirty="0" err="1"/>
              <a:t>What’s</a:t>
            </a:r>
            <a:r>
              <a:rPr lang="nl-BE" dirty="0"/>
              <a:t> </a:t>
            </a:r>
            <a:r>
              <a:rPr lang="nl-BE" dirty="0" err="1"/>
              <a:t>our</a:t>
            </a:r>
            <a:r>
              <a:rPr lang="nl-BE" dirty="0"/>
              <a:t> </a:t>
            </a:r>
            <a:r>
              <a:rPr lang="nl-BE" dirty="0" err="1"/>
              <a:t>ideal</a:t>
            </a:r>
            <a:r>
              <a:rPr lang="nl-BE" dirty="0"/>
              <a:t> workflow? (</a:t>
            </a:r>
            <a:r>
              <a:rPr lang="nl-BE" dirty="0" err="1"/>
              <a:t>Think</a:t>
            </a:r>
            <a:r>
              <a:rPr lang="nl-BE" dirty="0"/>
              <a:t> big) </a:t>
            </a:r>
          </a:p>
          <a:p>
            <a:r>
              <a:rPr lang="nl-BE" dirty="0" err="1"/>
              <a:t>Any</a:t>
            </a:r>
            <a:r>
              <a:rPr lang="nl-BE" dirty="0"/>
              <a:t> </a:t>
            </a:r>
            <a:r>
              <a:rPr lang="nl-BE" dirty="0" err="1"/>
              <a:t>Zotero</a:t>
            </a:r>
            <a:r>
              <a:rPr lang="nl-BE" dirty="0"/>
              <a:t> </a:t>
            </a:r>
            <a:r>
              <a:rPr lang="nl-BE" dirty="0" err="1"/>
              <a:t>functionality</a:t>
            </a:r>
            <a:r>
              <a:rPr lang="nl-BE" dirty="0"/>
              <a:t> </a:t>
            </a:r>
            <a:r>
              <a:rPr lang="nl-BE" dirty="0" err="1"/>
              <a:t>that</a:t>
            </a:r>
            <a:r>
              <a:rPr lang="nl-BE" dirty="0"/>
              <a:t> </a:t>
            </a:r>
            <a:r>
              <a:rPr lang="nl-BE" dirty="0" err="1"/>
              <a:t>might</a:t>
            </a:r>
            <a:r>
              <a:rPr lang="nl-BE" dirty="0"/>
              <a:t> help?</a:t>
            </a:r>
          </a:p>
          <a:p>
            <a:r>
              <a:rPr lang="en-US" dirty="0"/>
              <a:t>How do we like our existing Zotero group? Is it clear and easy to use? Do we think it can be improved?</a:t>
            </a:r>
            <a:endParaRPr lang="nl-BE" dirty="0"/>
          </a:p>
          <a:p>
            <a:r>
              <a:rPr lang="nl-BE" dirty="0" err="1"/>
              <a:t>What</a:t>
            </a:r>
            <a:r>
              <a:rPr lang="nl-BE" dirty="0"/>
              <a:t> new </a:t>
            </a:r>
            <a:r>
              <a:rPr lang="nl-BE" dirty="0" err="1"/>
              <a:t>possibilities</a:t>
            </a:r>
            <a:r>
              <a:rPr lang="nl-BE" dirty="0"/>
              <a:t> </a:t>
            </a:r>
            <a:r>
              <a:rPr lang="nl-BE" dirty="0" err="1"/>
              <a:t>emerge</a:t>
            </a:r>
            <a:r>
              <a:rPr lang="nl-BE" dirty="0"/>
              <a:t> </a:t>
            </a:r>
            <a:r>
              <a:rPr lang="nl-BE" dirty="0" err="1"/>
              <a:t>when</a:t>
            </a:r>
            <a:r>
              <a:rPr lang="nl-BE" dirty="0"/>
              <a:t> we share </a:t>
            </a:r>
            <a:r>
              <a:rPr lang="nl-BE" dirty="0" err="1"/>
              <a:t>references</a:t>
            </a:r>
            <a:r>
              <a:rPr lang="nl-BE" dirty="0"/>
              <a:t> as a team?</a:t>
            </a:r>
          </a:p>
          <a:p>
            <a:r>
              <a:rPr lang="nl-BE" dirty="0" err="1"/>
              <a:t>Can</a:t>
            </a:r>
            <a:r>
              <a:rPr lang="nl-BE" dirty="0"/>
              <a:t> we </a:t>
            </a:r>
            <a:r>
              <a:rPr lang="nl-BE" dirty="0" err="1"/>
              <a:t>publish</a:t>
            </a:r>
            <a:r>
              <a:rPr lang="nl-BE" dirty="0"/>
              <a:t> </a:t>
            </a:r>
            <a:r>
              <a:rPr lang="nl-BE" dirty="0" err="1"/>
              <a:t>the</a:t>
            </a:r>
            <a:r>
              <a:rPr lang="nl-BE" dirty="0"/>
              <a:t> </a:t>
            </a:r>
            <a:r>
              <a:rPr lang="nl-BE" dirty="0" err="1"/>
              <a:t>Zotero</a:t>
            </a:r>
            <a:r>
              <a:rPr lang="nl-BE" dirty="0"/>
              <a:t> </a:t>
            </a:r>
            <a:r>
              <a:rPr lang="nl-BE" dirty="0" err="1"/>
              <a:t>group</a:t>
            </a:r>
            <a:r>
              <a:rPr lang="nl-BE" dirty="0"/>
              <a:t> </a:t>
            </a:r>
            <a:r>
              <a:rPr lang="nl-BE" dirty="0" err="1"/>
              <a:t>library</a:t>
            </a:r>
            <a:r>
              <a:rPr lang="nl-BE" dirty="0"/>
              <a:t> in </a:t>
            </a:r>
            <a:r>
              <a:rPr lang="nl-BE" dirty="0" err="1"/>
              <a:t>some</a:t>
            </a:r>
            <a:r>
              <a:rPr lang="nl-BE" dirty="0"/>
              <a:t> form </a:t>
            </a:r>
            <a:r>
              <a:rPr lang="nl-BE" dirty="0" err="1"/>
              <a:t>to</a:t>
            </a:r>
            <a:r>
              <a:rPr lang="nl-BE" dirty="0"/>
              <a:t> benefit </a:t>
            </a:r>
            <a:r>
              <a:rPr lang="nl-BE" dirty="0" err="1"/>
              <a:t>other</a:t>
            </a:r>
            <a:r>
              <a:rPr lang="nl-BE" dirty="0"/>
              <a:t> </a:t>
            </a:r>
            <a:r>
              <a:rPr lang="nl-BE" dirty="0" err="1"/>
              <a:t>researchers</a:t>
            </a:r>
            <a:r>
              <a:rPr lang="nl-BE" dirty="0"/>
              <a:t>/</a:t>
            </a:r>
            <a:r>
              <a:rPr lang="nl-BE" dirty="0" err="1"/>
              <a:t>increase</a:t>
            </a:r>
            <a:r>
              <a:rPr lang="nl-BE" dirty="0"/>
              <a:t> </a:t>
            </a:r>
            <a:r>
              <a:rPr lang="nl-BE" dirty="0" err="1"/>
              <a:t>the</a:t>
            </a:r>
            <a:r>
              <a:rPr lang="nl-BE" dirty="0"/>
              <a:t> impact of </a:t>
            </a:r>
            <a:r>
              <a:rPr lang="nl-BE" dirty="0" err="1"/>
              <a:t>our</a:t>
            </a:r>
            <a:r>
              <a:rPr lang="nl-BE" dirty="0"/>
              <a:t> </a:t>
            </a:r>
            <a:r>
              <a:rPr lang="nl-BE" dirty="0" err="1"/>
              <a:t>work</a:t>
            </a:r>
            <a:r>
              <a:rPr lang="nl-BE" dirty="0"/>
              <a:t>?</a:t>
            </a:r>
          </a:p>
          <a:p>
            <a:r>
              <a:rPr lang="nl-BE" dirty="0"/>
              <a:t>…</a:t>
            </a:r>
          </a:p>
        </p:txBody>
      </p:sp>
    </p:spTree>
    <p:extLst>
      <p:ext uri="{BB962C8B-B14F-4D97-AF65-F5344CB8AC3E}">
        <p14:creationId xmlns:p14="http://schemas.microsoft.com/office/powerpoint/2010/main" val="933746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A3893-8FC0-4B59-9909-6C14F05BF468}"/>
              </a:ext>
            </a:extLst>
          </p:cNvPr>
          <p:cNvSpPr>
            <a:spLocks noGrp="1"/>
          </p:cNvSpPr>
          <p:nvPr>
            <p:ph type="title"/>
          </p:nvPr>
        </p:nvSpPr>
        <p:spPr/>
        <p:txBody>
          <a:bodyPr/>
          <a:lstStyle/>
          <a:p>
            <a:r>
              <a:rPr lang="en-US" dirty="0"/>
              <a:t>Optional: play in our Zotero sandbox</a:t>
            </a:r>
            <a:endParaRPr lang="nl-BE" dirty="0"/>
          </a:p>
        </p:txBody>
      </p:sp>
      <p:sp>
        <p:nvSpPr>
          <p:cNvPr id="3" name="Content Placeholder 2">
            <a:extLst>
              <a:ext uri="{FF2B5EF4-FFF2-40B4-BE49-F238E27FC236}">
                <a16:creationId xmlns:a16="http://schemas.microsoft.com/office/drawing/2014/main" id="{8781EE33-A09C-4775-B5D9-AB78473EF211}"/>
              </a:ext>
            </a:extLst>
          </p:cNvPr>
          <p:cNvSpPr>
            <a:spLocks noGrp="1"/>
          </p:cNvSpPr>
          <p:nvPr>
            <p:ph idx="1"/>
          </p:nvPr>
        </p:nvSpPr>
        <p:spPr>
          <a:xfrm>
            <a:off x="576000" y="1391055"/>
            <a:ext cx="11041200" cy="4593056"/>
          </a:xfrm>
        </p:spPr>
        <p:txBody>
          <a:bodyPr>
            <a:normAutofit/>
          </a:bodyPr>
          <a:lstStyle/>
          <a:p>
            <a:r>
              <a:rPr lang="en-US" dirty="0"/>
              <a:t>The </a:t>
            </a:r>
            <a:r>
              <a:rPr lang="en-US" dirty="0">
                <a:hlinkClick r:id="rId2"/>
              </a:rPr>
              <a:t>Artes Digital Scholarship Community</a:t>
            </a:r>
            <a:r>
              <a:rPr lang="en-US" dirty="0"/>
              <a:t> is a Zotero group full of resources on digital scholarship for </a:t>
            </a:r>
            <a:r>
              <a:rPr lang="en-US" dirty="0">
                <a:hlinkClick r:id="rId3"/>
              </a:rPr>
              <a:t>KU Leuven</a:t>
            </a:r>
            <a:r>
              <a:rPr lang="en-US" dirty="0"/>
              <a:t> researchers, students, and staff, curated by the </a:t>
            </a:r>
            <a:r>
              <a:rPr lang="en-US" dirty="0">
                <a:hlinkClick r:id="rId4"/>
              </a:rPr>
              <a:t>research team of the library of the Faculty of Arts</a:t>
            </a:r>
            <a:r>
              <a:rPr lang="en-US" dirty="0"/>
              <a:t>.</a:t>
            </a:r>
          </a:p>
          <a:p>
            <a:r>
              <a:rPr lang="en-US" dirty="0"/>
              <a:t>To join the group, simply log in with a free Zotero account and click the "Join" button. When you join, you can add your own resources, see the content of attachments, and search this group right from your own Zotero desktop client. If you're not a group member, you can still browse and search the content of the group.</a:t>
            </a:r>
          </a:p>
          <a:p>
            <a:r>
              <a:rPr lang="en-US" dirty="0"/>
              <a:t>The group also contains a “Sandbox” folder where you can change anything you like while you try out Zotero.</a:t>
            </a:r>
            <a:endParaRPr lang="nl-BE" dirty="0"/>
          </a:p>
        </p:txBody>
      </p:sp>
    </p:spTree>
    <p:extLst>
      <p:ext uri="{BB962C8B-B14F-4D97-AF65-F5344CB8AC3E}">
        <p14:creationId xmlns:p14="http://schemas.microsoft.com/office/powerpoint/2010/main" val="37817328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79EA87-D7C6-40FD-B553-2DAC80AC6AC1}"/>
              </a:ext>
            </a:extLst>
          </p:cNvPr>
          <p:cNvSpPr>
            <a:spLocks noGrp="1"/>
          </p:cNvSpPr>
          <p:nvPr>
            <p:ph type="title"/>
          </p:nvPr>
        </p:nvSpPr>
        <p:spPr/>
        <p:txBody>
          <a:bodyPr/>
          <a:lstStyle/>
          <a:p>
            <a:r>
              <a:rPr lang="nl-BE" dirty="0" err="1"/>
              <a:t>What</a:t>
            </a:r>
            <a:r>
              <a:rPr lang="nl-BE" dirty="0"/>
              <a:t> </a:t>
            </a:r>
            <a:r>
              <a:rPr lang="nl-BE" dirty="0" err="1"/>
              <a:t>Zotero</a:t>
            </a:r>
            <a:r>
              <a:rPr lang="nl-BE" dirty="0"/>
              <a:t> </a:t>
            </a:r>
            <a:r>
              <a:rPr lang="nl-BE" dirty="0" err="1"/>
              <a:t>functionality</a:t>
            </a:r>
            <a:r>
              <a:rPr lang="nl-BE" dirty="0"/>
              <a:t> do we want </a:t>
            </a:r>
            <a:r>
              <a:rPr lang="nl-BE" dirty="0" err="1"/>
              <a:t>to</a:t>
            </a:r>
            <a:r>
              <a:rPr lang="nl-BE" dirty="0"/>
              <a:t> look at in-</a:t>
            </a:r>
            <a:r>
              <a:rPr lang="nl-BE" dirty="0" err="1"/>
              <a:t>depth</a:t>
            </a:r>
            <a:r>
              <a:rPr lang="nl-BE" dirty="0"/>
              <a:t>?</a:t>
            </a:r>
          </a:p>
        </p:txBody>
      </p:sp>
      <p:sp>
        <p:nvSpPr>
          <p:cNvPr id="3" name="Content Placeholder 2">
            <a:extLst>
              <a:ext uri="{FF2B5EF4-FFF2-40B4-BE49-F238E27FC236}">
                <a16:creationId xmlns:a16="http://schemas.microsoft.com/office/drawing/2014/main" id="{86FD2C8A-852E-4EA2-A009-2A8449656AD2}"/>
              </a:ext>
            </a:extLst>
          </p:cNvPr>
          <p:cNvSpPr>
            <a:spLocks noGrp="1"/>
          </p:cNvSpPr>
          <p:nvPr>
            <p:ph idx="1"/>
          </p:nvPr>
        </p:nvSpPr>
        <p:spPr>
          <a:xfrm>
            <a:off x="576000" y="1992297"/>
            <a:ext cx="11488752" cy="3938548"/>
          </a:xfrm>
        </p:spPr>
        <p:txBody>
          <a:bodyPr>
            <a:normAutofit fontScale="62500" lnSpcReduction="20000"/>
          </a:bodyPr>
          <a:lstStyle/>
          <a:p>
            <a:pPr marL="514350" indent="-514350">
              <a:buFont typeface="+mj-lt"/>
              <a:buAutoNum type="arabicPeriod"/>
            </a:pPr>
            <a:r>
              <a:rPr lang="en-US" dirty="0"/>
              <a:t>Closer look at the Zotero interface</a:t>
            </a:r>
          </a:p>
          <a:p>
            <a:pPr marL="514350" indent="-514350">
              <a:buFont typeface="+mj-lt"/>
              <a:buAutoNum type="arabicPeriod"/>
            </a:pPr>
            <a:r>
              <a:rPr lang="en-US" dirty="0"/>
              <a:t>Closer look at </a:t>
            </a:r>
            <a:r>
              <a:rPr lang="en-US" dirty="0">
                <a:hlinkClick r:id="rId2"/>
              </a:rPr>
              <a:t>plugins</a:t>
            </a:r>
            <a:r>
              <a:rPr lang="en-US" dirty="0"/>
              <a:t> that add functionality to Zotero</a:t>
            </a:r>
          </a:p>
          <a:p>
            <a:pPr marL="514350" indent="-514350">
              <a:buFont typeface="+mj-lt"/>
              <a:buAutoNum type="arabicPeriod"/>
            </a:pPr>
            <a:r>
              <a:rPr lang="en-US" dirty="0">
                <a:hlinkClick r:id="rId3" action="ppaction://hlinksldjump"/>
              </a:rPr>
              <a:t>Saving references from online sources with the browser plugin</a:t>
            </a:r>
            <a:endParaRPr lang="nl-BE" dirty="0"/>
          </a:p>
          <a:p>
            <a:pPr marL="514350" indent="-514350">
              <a:buFont typeface="+mj-lt"/>
              <a:buAutoNum type="arabicPeriod"/>
            </a:pPr>
            <a:r>
              <a:rPr lang="en-US" dirty="0">
                <a:hlinkClick r:id="rId4" action="ppaction://hlinksldjump"/>
              </a:rPr>
              <a:t>If you have a Zotero item with metadata: how to find/add a PDF?</a:t>
            </a:r>
            <a:endParaRPr lang="nl-BE" dirty="0"/>
          </a:p>
          <a:p>
            <a:pPr marL="514350" indent="-514350">
              <a:buFont typeface="+mj-lt"/>
              <a:buAutoNum type="arabicPeriod"/>
            </a:pPr>
            <a:r>
              <a:rPr lang="en-US" dirty="0">
                <a:hlinkClick r:id="rId5" action="ppaction://hlinksldjump"/>
              </a:rPr>
              <a:t>If you have a PDF: how to turn this into a Zotero item with metadata?</a:t>
            </a:r>
            <a:endParaRPr lang="nl-BE" dirty="0"/>
          </a:p>
          <a:p>
            <a:pPr marL="514350" indent="-514350">
              <a:buFont typeface="+mj-lt"/>
              <a:buAutoNum type="arabicPeriod"/>
            </a:pPr>
            <a:r>
              <a:rPr lang="nl-BE" dirty="0">
                <a:hlinkClick r:id="rId6" action="ppaction://hlinksldjump"/>
              </a:rPr>
              <a:t>OCR of </a:t>
            </a:r>
            <a:r>
              <a:rPr lang="nl-BE" dirty="0" err="1">
                <a:hlinkClick r:id="rId6" action="ppaction://hlinksldjump"/>
              </a:rPr>
              <a:t>PDFs</a:t>
            </a:r>
            <a:r>
              <a:rPr lang="nl-BE" dirty="0">
                <a:hlinkClick r:id="rId6" action="ppaction://hlinksldjump"/>
              </a:rPr>
              <a:t> in </a:t>
            </a:r>
            <a:r>
              <a:rPr lang="nl-BE" dirty="0" err="1">
                <a:hlinkClick r:id="rId6" action="ppaction://hlinksldjump"/>
              </a:rPr>
              <a:t>Zotero</a:t>
            </a:r>
            <a:endParaRPr lang="nl-BE" dirty="0"/>
          </a:p>
          <a:p>
            <a:pPr marL="514350" indent="-514350">
              <a:buFont typeface="+mj-lt"/>
              <a:buAutoNum type="arabicPeriod"/>
            </a:pPr>
            <a:r>
              <a:rPr lang="nl-BE" dirty="0" err="1">
                <a:hlinkClick r:id="rId7" action="ppaction://hlinksldjump"/>
              </a:rPr>
              <a:t>Converting</a:t>
            </a:r>
            <a:r>
              <a:rPr lang="nl-BE" dirty="0">
                <a:hlinkClick r:id="rId7" action="ppaction://hlinksldjump"/>
              </a:rPr>
              <a:t> a </a:t>
            </a:r>
            <a:r>
              <a:rPr lang="nl-BE" dirty="0" err="1">
                <a:hlinkClick r:id="rId7" action="ppaction://hlinksldjump"/>
              </a:rPr>
              <a:t>plain</a:t>
            </a:r>
            <a:r>
              <a:rPr lang="nl-BE" dirty="0">
                <a:hlinkClick r:id="rId7" action="ppaction://hlinksldjump"/>
              </a:rPr>
              <a:t> </a:t>
            </a:r>
            <a:r>
              <a:rPr lang="nl-BE" dirty="0" err="1">
                <a:hlinkClick r:id="rId7" action="ppaction://hlinksldjump"/>
              </a:rPr>
              <a:t>text</a:t>
            </a:r>
            <a:r>
              <a:rPr lang="nl-BE" dirty="0">
                <a:hlinkClick r:id="rId7" action="ppaction://hlinksldjump"/>
              </a:rPr>
              <a:t> </a:t>
            </a:r>
            <a:r>
              <a:rPr lang="nl-BE" dirty="0" err="1">
                <a:hlinkClick r:id="rId7" action="ppaction://hlinksldjump"/>
              </a:rPr>
              <a:t>bibliography</a:t>
            </a:r>
            <a:r>
              <a:rPr lang="nl-BE" dirty="0">
                <a:hlinkClick r:id="rId7" action="ppaction://hlinksldjump"/>
              </a:rPr>
              <a:t> </a:t>
            </a:r>
            <a:r>
              <a:rPr lang="nl-BE" dirty="0" err="1">
                <a:hlinkClick r:id="rId7" action="ppaction://hlinksldjump"/>
              </a:rPr>
              <a:t>for</a:t>
            </a:r>
            <a:r>
              <a:rPr lang="nl-BE" dirty="0">
                <a:hlinkClick r:id="rId7" action="ppaction://hlinksldjump"/>
              </a:rPr>
              <a:t> import </a:t>
            </a:r>
            <a:r>
              <a:rPr lang="nl-BE" dirty="0" err="1">
                <a:hlinkClick r:id="rId7" action="ppaction://hlinksldjump"/>
              </a:rPr>
              <a:t>into</a:t>
            </a:r>
            <a:r>
              <a:rPr lang="nl-BE" dirty="0">
                <a:hlinkClick r:id="rId7" action="ppaction://hlinksldjump"/>
              </a:rPr>
              <a:t> </a:t>
            </a:r>
            <a:r>
              <a:rPr lang="nl-BE" dirty="0" err="1">
                <a:hlinkClick r:id="rId7" action="ppaction://hlinksldjump"/>
              </a:rPr>
              <a:t>Zotero</a:t>
            </a:r>
            <a:endParaRPr lang="nl-BE" dirty="0"/>
          </a:p>
          <a:p>
            <a:pPr marL="514350" indent="-514350">
              <a:buFont typeface="+mj-lt"/>
              <a:buAutoNum type="arabicPeriod"/>
            </a:pPr>
            <a:r>
              <a:rPr lang="en-US" dirty="0">
                <a:hlinkClick r:id="rId8" action="ppaction://hlinksldjump"/>
              </a:rPr>
              <a:t>Search options in Zotero</a:t>
            </a:r>
            <a:endParaRPr lang="en-US" dirty="0"/>
          </a:p>
          <a:p>
            <a:pPr marL="514350" indent="-514350">
              <a:buFont typeface="+mj-lt"/>
              <a:buAutoNum type="arabicPeriod"/>
            </a:pPr>
            <a:r>
              <a:rPr lang="en-US" dirty="0">
                <a:hlinkClick r:id="rId9" action="ppaction://hlinksldjump"/>
              </a:rPr>
              <a:t>Using the Word plugin</a:t>
            </a:r>
            <a:endParaRPr lang="en-US" dirty="0"/>
          </a:p>
          <a:p>
            <a:pPr marL="514350" indent="-514350">
              <a:buFont typeface="+mj-lt"/>
              <a:buAutoNum type="arabicPeriod"/>
            </a:pPr>
            <a:r>
              <a:rPr lang="en-US" dirty="0">
                <a:hlinkClick r:id="rId10" action="ppaction://hlinksldjump"/>
              </a:rPr>
              <a:t>Tags and folders/collections</a:t>
            </a:r>
            <a:endParaRPr lang="en-US" dirty="0"/>
          </a:p>
          <a:p>
            <a:pPr marL="514350" indent="-514350">
              <a:buFont typeface="+mj-lt"/>
              <a:buAutoNum type="arabicPeriod"/>
            </a:pPr>
            <a:r>
              <a:rPr lang="en-US" dirty="0">
                <a:hlinkClick r:id="rId11" action="ppaction://hlinksldjump"/>
              </a:rPr>
              <a:t>Zotero notes and PDF annotations</a:t>
            </a:r>
            <a:endParaRPr lang="en-US" dirty="0"/>
          </a:p>
          <a:p>
            <a:pPr marL="514350" indent="-514350">
              <a:buFont typeface="+mj-lt"/>
              <a:buAutoNum type="arabicPeriod"/>
            </a:pPr>
            <a:r>
              <a:rPr lang="en-US" dirty="0"/>
              <a:t>Other suggestion/we want to do something else with the rest of our time</a:t>
            </a:r>
            <a:endParaRPr lang="nl-BE" dirty="0"/>
          </a:p>
        </p:txBody>
      </p:sp>
    </p:spTree>
    <p:extLst>
      <p:ext uri="{BB962C8B-B14F-4D97-AF65-F5344CB8AC3E}">
        <p14:creationId xmlns:p14="http://schemas.microsoft.com/office/powerpoint/2010/main" val="208441610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210B9-1EEE-4F4E-B6B3-B43195CB506A}"/>
              </a:ext>
            </a:extLst>
          </p:cNvPr>
          <p:cNvSpPr>
            <a:spLocks noGrp="1"/>
          </p:cNvSpPr>
          <p:nvPr>
            <p:ph type="title"/>
          </p:nvPr>
        </p:nvSpPr>
        <p:spPr/>
        <p:txBody>
          <a:bodyPr/>
          <a:lstStyle/>
          <a:p>
            <a:r>
              <a:rPr lang="en-US" dirty="0"/>
              <a:t>What does </a:t>
            </a:r>
            <a:r>
              <a:rPr lang="nl-BE" dirty="0" err="1"/>
              <a:t>Zotero</a:t>
            </a:r>
            <a:r>
              <a:rPr lang="nl-BE" dirty="0"/>
              <a:t> </a:t>
            </a:r>
            <a:r>
              <a:rPr lang="nl-BE" dirty="0" err="1"/>
              <a:t>cost</a:t>
            </a:r>
            <a:r>
              <a:rPr lang="nl-BE" dirty="0"/>
              <a:t>?</a:t>
            </a:r>
          </a:p>
        </p:txBody>
      </p:sp>
      <p:sp>
        <p:nvSpPr>
          <p:cNvPr id="3" name="Content Placeholder 2">
            <a:extLst>
              <a:ext uri="{FF2B5EF4-FFF2-40B4-BE49-F238E27FC236}">
                <a16:creationId xmlns:a16="http://schemas.microsoft.com/office/drawing/2014/main" id="{25BAE836-350D-4A86-83B3-016015361630}"/>
              </a:ext>
            </a:extLst>
          </p:cNvPr>
          <p:cNvSpPr>
            <a:spLocks noGrp="1"/>
          </p:cNvSpPr>
          <p:nvPr>
            <p:ph idx="1"/>
          </p:nvPr>
        </p:nvSpPr>
        <p:spPr/>
        <p:txBody>
          <a:bodyPr>
            <a:normAutofit/>
          </a:bodyPr>
          <a:lstStyle/>
          <a:p>
            <a:r>
              <a:rPr lang="en-US" dirty="0"/>
              <a:t>Zotero is open source and free to use</a:t>
            </a:r>
          </a:p>
          <a:p>
            <a:r>
              <a:rPr lang="en-US" dirty="0">
                <a:hlinkClick r:id="rId2"/>
              </a:rPr>
              <a:t>Costs</a:t>
            </a:r>
            <a:r>
              <a:rPr lang="en-US" dirty="0"/>
              <a:t> are only for file storage of attachments (PDFs, etc.)</a:t>
            </a:r>
          </a:p>
          <a:p>
            <a:pPr lvl="1"/>
            <a:r>
              <a:rPr lang="en-US" dirty="0"/>
              <a:t>300MB free, 2GB $20, 6GB $60, unlimited storage $120</a:t>
            </a:r>
          </a:p>
          <a:p>
            <a:pPr lvl="1"/>
            <a:r>
              <a:rPr lang="en-US" dirty="0"/>
              <a:t>Zotero groups use the storage subscription of the group owner. Group members do not pay for storage used by the group, only for storage used by their own personal Zotero libraries</a:t>
            </a:r>
            <a:endParaRPr lang="nl-BE" dirty="0"/>
          </a:p>
        </p:txBody>
      </p:sp>
    </p:spTree>
    <p:extLst>
      <p:ext uri="{BB962C8B-B14F-4D97-AF65-F5344CB8AC3E}">
        <p14:creationId xmlns:p14="http://schemas.microsoft.com/office/powerpoint/2010/main" val="204307167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13D38E-A27B-4746-AC03-EE3891980FBD}"/>
              </a:ext>
            </a:extLst>
          </p:cNvPr>
          <p:cNvSpPr>
            <a:spLocks noGrp="1"/>
          </p:cNvSpPr>
          <p:nvPr>
            <p:ph type="title"/>
          </p:nvPr>
        </p:nvSpPr>
        <p:spPr/>
        <p:txBody>
          <a:bodyPr/>
          <a:lstStyle/>
          <a:p>
            <a:r>
              <a:rPr lang="en-US" dirty="0"/>
              <a:t>Zotero sister projects</a:t>
            </a:r>
            <a:endParaRPr lang="nl-BE" dirty="0"/>
          </a:p>
        </p:txBody>
      </p:sp>
      <p:sp>
        <p:nvSpPr>
          <p:cNvPr id="3" name="Content Placeholder 2">
            <a:extLst>
              <a:ext uri="{FF2B5EF4-FFF2-40B4-BE49-F238E27FC236}">
                <a16:creationId xmlns:a16="http://schemas.microsoft.com/office/drawing/2014/main" id="{34D56680-AAEF-4987-88B3-2CC8B88D4A47}"/>
              </a:ext>
            </a:extLst>
          </p:cNvPr>
          <p:cNvSpPr>
            <a:spLocks noGrp="1"/>
          </p:cNvSpPr>
          <p:nvPr>
            <p:ph idx="1"/>
          </p:nvPr>
        </p:nvSpPr>
        <p:spPr>
          <a:xfrm>
            <a:off x="576001" y="1722268"/>
            <a:ext cx="6872364" cy="4261843"/>
          </a:xfrm>
        </p:spPr>
        <p:txBody>
          <a:bodyPr>
            <a:normAutofit fontScale="92500" lnSpcReduction="10000"/>
          </a:bodyPr>
          <a:lstStyle/>
          <a:p>
            <a:r>
              <a:rPr lang="en-US" dirty="0"/>
              <a:t>Project of the Roy Rosenzweig Center for History and New Media</a:t>
            </a:r>
          </a:p>
          <a:p>
            <a:r>
              <a:rPr lang="en-US" dirty="0"/>
              <a:t>Sister projects of Zotero</a:t>
            </a:r>
          </a:p>
          <a:p>
            <a:pPr lvl="1"/>
            <a:r>
              <a:rPr lang="en-US" dirty="0" err="1"/>
              <a:t>Tropy</a:t>
            </a:r>
            <a:r>
              <a:rPr lang="en-US" dirty="0"/>
              <a:t> https://tropy.org/</a:t>
            </a:r>
          </a:p>
          <a:p>
            <a:pPr lvl="1"/>
            <a:r>
              <a:rPr lang="en-US" dirty="0" err="1"/>
              <a:t>Omeka</a:t>
            </a:r>
            <a:r>
              <a:rPr lang="en-US" dirty="0"/>
              <a:t> https://omeka.org/</a:t>
            </a:r>
          </a:p>
          <a:p>
            <a:r>
              <a:rPr lang="en-US" dirty="0"/>
              <a:t>Why use these tools? </a:t>
            </a:r>
          </a:p>
          <a:p>
            <a:pPr lvl="1"/>
            <a:r>
              <a:rPr lang="en-US" dirty="0"/>
              <a:t>Open source and not for profit</a:t>
            </a:r>
          </a:p>
          <a:p>
            <a:pPr lvl="1"/>
            <a:r>
              <a:rPr lang="en-US" dirty="0"/>
              <a:t>Easy export</a:t>
            </a:r>
          </a:p>
          <a:p>
            <a:pPr lvl="1"/>
            <a:r>
              <a:rPr lang="en-US" dirty="0"/>
              <a:t>By and for researchers</a:t>
            </a:r>
          </a:p>
          <a:p>
            <a:r>
              <a:rPr lang="en-US" dirty="0"/>
              <a:t>If you work with legal materials or want to save citations in multiple languages: Juris-M</a:t>
            </a:r>
            <a:endParaRPr lang="nl-BE" dirty="0"/>
          </a:p>
        </p:txBody>
      </p:sp>
      <p:pic>
        <p:nvPicPr>
          <p:cNvPr id="4" name="Picture 3">
            <a:extLst>
              <a:ext uri="{FF2B5EF4-FFF2-40B4-BE49-F238E27FC236}">
                <a16:creationId xmlns:a16="http://schemas.microsoft.com/office/drawing/2014/main" id="{9DD8CB67-CC9C-48B6-800B-208F82DFA15F}"/>
              </a:ext>
            </a:extLst>
          </p:cNvPr>
          <p:cNvPicPr>
            <a:picLocks noChangeAspect="1"/>
          </p:cNvPicPr>
          <p:nvPr/>
        </p:nvPicPr>
        <p:blipFill>
          <a:blip r:embed="rId2"/>
          <a:stretch>
            <a:fillRect/>
          </a:stretch>
        </p:blipFill>
        <p:spPr>
          <a:xfrm>
            <a:off x="7324078" y="1132740"/>
            <a:ext cx="12192000" cy="6545605"/>
          </a:xfrm>
          <a:prstGeom prst="rect">
            <a:avLst/>
          </a:prstGeom>
        </p:spPr>
      </p:pic>
    </p:spTree>
    <p:extLst>
      <p:ext uri="{BB962C8B-B14F-4D97-AF65-F5344CB8AC3E}">
        <p14:creationId xmlns:p14="http://schemas.microsoft.com/office/powerpoint/2010/main" val="152362126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0B19B8-A3F5-421F-9E89-DA27C628847F}"/>
              </a:ext>
            </a:extLst>
          </p:cNvPr>
          <p:cNvSpPr>
            <a:spLocks noGrp="1"/>
          </p:cNvSpPr>
          <p:nvPr>
            <p:ph type="title"/>
          </p:nvPr>
        </p:nvSpPr>
        <p:spPr/>
        <p:txBody>
          <a:bodyPr/>
          <a:lstStyle/>
          <a:p>
            <a:r>
              <a:rPr lang="en-US" dirty="0"/>
              <a:t>Information, help, inspiration</a:t>
            </a:r>
            <a:endParaRPr lang="nl-BE" dirty="0"/>
          </a:p>
        </p:txBody>
      </p:sp>
      <p:sp>
        <p:nvSpPr>
          <p:cNvPr id="3" name="Content Placeholder 2">
            <a:extLst>
              <a:ext uri="{FF2B5EF4-FFF2-40B4-BE49-F238E27FC236}">
                <a16:creationId xmlns:a16="http://schemas.microsoft.com/office/drawing/2014/main" id="{589D0F21-9ECE-4380-9EAF-505BEE13AA5F}"/>
              </a:ext>
            </a:extLst>
          </p:cNvPr>
          <p:cNvSpPr>
            <a:spLocks noGrp="1"/>
          </p:cNvSpPr>
          <p:nvPr>
            <p:ph idx="1"/>
          </p:nvPr>
        </p:nvSpPr>
        <p:spPr>
          <a:xfrm>
            <a:off x="576000" y="1901563"/>
            <a:ext cx="11041200" cy="3938548"/>
          </a:xfrm>
        </p:spPr>
        <p:txBody>
          <a:bodyPr>
            <a:normAutofit lnSpcReduction="10000"/>
          </a:bodyPr>
          <a:lstStyle/>
          <a:p>
            <a:r>
              <a:rPr lang="en-US" dirty="0">
                <a:hlinkClick r:id="rId2"/>
              </a:rPr>
              <a:t>Zotero Quick Start Guide</a:t>
            </a:r>
            <a:endParaRPr lang="en-US" dirty="0"/>
          </a:p>
          <a:p>
            <a:r>
              <a:rPr lang="en-US" dirty="0">
                <a:hlinkClick r:id="rId3"/>
              </a:rPr>
              <a:t>Zotero documentation</a:t>
            </a:r>
            <a:endParaRPr lang="en-US" dirty="0"/>
          </a:p>
          <a:p>
            <a:r>
              <a:rPr lang="en-US" dirty="0">
                <a:hlinkClick r:id="rId4"/>
              </a:rPr>
              <a:t>Zotero forums</a:t>
            </a:r>
            <a:endParaRPr lang="en-US" dirty="0"/>
          </a:p>
          <a:p>
            <a:r>
              <a:rPr lang="en-US" dirty="0">
                <a:hlinkClick r:id="rId5"/>
              </a:rPr>
              <a:t>Tips and tricks</a:t>
            </a:r>
            <a:endParaRPr lang="en-US" dirty="0"/>
          </a:p>
          <a:p>
            <a:r>
              <a:rPr lang="en-US" dirty="0"/>
              <a:t>For inspiration: </a:t>
            </a:r>
            <a:r>
              <a:rPr lang="en-US" dirty="0">
                <a:hlinkClick r:id="rId6"/>
              </a:rPr>
              <a:t>Zotero plugins</a:t>
            </a:r>
            <a:endParaRPr lang="en-US" dirty="0"/>
          </a:p>
          <a:p>
            <a:r>
              <a:rPr lang="en-US" dirty="0"/>
              <a:t>Explore Zotero menus and the Preferences pane, experiment!</a:t>
            </a:r>
          </a:p>
          <a:p>
            <a:pPr marL="0" indent="0">
              <a:buNone/>
            </a:pPr>
            <a:endParaRPr lang="en-US" dirty="0"/>
          </a:p>
          <a:p>
            <a:pPr marL="0" indent="0">
              <a:buNone/>
            </a:pPr>
            <a:r>
              <a:rPr lang="en-US" dirty="0"/>
              <a:t>Thank you!</a:t>
            </a:r>
          </a:p>
        </p:txBody>
      </p:sp>
    </p:spTree>
    <p:extLst>
      <p:ext uri="{BB962C8B-B14F-4D97-AF65-F5344CB8AC3E}">
        <p14:creationId xmlns:p14="http://schemas.microsoft.com/office/powerpoint/2010/main" val="28401220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DF39D25-1BB4-4619-9802-6AC0EC28592E}"/>
              </a:ext>
            </a:extLst>
          </p:cNvPr>
          <p:cNvSpPr>
            <a:spLocks noGrp="1"/>
          </p:cNvSpPr>
          <p:nvPr>
            <p:ph type="title"/>
          </p:nvPr>
        </p:nvSpPr>
        <p:spPr/>
        <p:txBody>
          <a:bodyPr/>
          <a:lstStyle/>
          <a:p>
            <a:r>
              <a:rPr lang="en-US" dirty="0"/>
              <a:t>Zotero is the right tool to…</a:t>
            </a:r>
            <a:endParaRPr lang="nl-BE" dirty="0"/>
          </a:p>
        </p:txBody>
      </p:sp>
      <p:sp>
        <p:nvSpPr>
          <p:cNvPr id="5" name="Content Placeholder 4">
            <a:extLst>
              <a:ext uri="{FF2B5EF4-FFF2-40B4-BE49-F238E27FC236}">
                <a16:creationId xmlns:a16="http://schemas.microsoft.com/office/drawing/2014/main" id="{FD603451-6682-4A85-9B00-2EFE5209313A}"/>
              </a:ext>
            </a:extLst>
          </p:cNvPr>
          <p:cNvSpPr>
            <a:spLocks noGrp="1"/>
          </p:cNvSpPr>
          <p:nvPr>
            <p:ph idx="1"/>
          </p:nvPr>
        </p:nvSpPr>
        <p:spPr/>
        <p:txBody>
          <a:bodyPr/>
          <a:lstStyle/>
          <a:p>
            <a:pPr marL="514350" indent="-514350">
              <a:buFont typeface="+mj-lt"/>
              <a:buAutoNum type="arabicPeriod"/>
            </a:pPr>
            <a:r>
              <a:rPr lang="en-US" b="1" dirty="0">
                <a:hlinkClick r:id="rId2" action="ppaction://hlinksldjump"/>
              </a:rPr>
              <a:t>Gather references</a:t>
            </a:r>
            <a:r>
              <a:rPr lang="en-US" b="1" dirty="0"/>
              <a:t>: </a:t>
            </a:r>
            <a:r>
              <a:rPr lang="en-US" dirty="0"/>
              <a:t>Add citation information about, and copies of, scholarly sources</a:t>
            </a:r>
          </a:p>
          <a:p>
            <a:pPr marL="514350" indent="-514350">
              <a:buFont typeface="+mj-lt"/>
              <a:buAutoNum type="arabicPeriod"/>
            </a:pPr>
            <a:r>
              <a:rPr lang="en-US" b="1" dirty="0">
                <a:hlinkClick r:id="rId3" action="ppaction://hlinksldjump"/>
              </a:rPr>
              <a:t>Process references</a:t>
            </a:r>
            <a:r>
              <a:rPr lang="en-US" b="1" dirty="0"/>
              <a:t>: </a:t>
            </a:r>
            <a:r>
              <a:rPr lang="en-US" dirty="0"/>
              <a:t>Organize, search, and annotate sources</a:t>
            </a:r>
          </a:p>
          <a:p>
            <a:pPr marL="514350" indent="-514350">
              <a:buFont typeface="+mj-lt"/>
              <a:buAutoNum type="arabicPeriod"/>
            </a:pPr>
            <a:r>
              <a:rPr lang="en-US" b="1" dirty="0">
                <a:hlinkClick r:id="rId4" action="ppaction://hlinksldjump"/>
              </a:rPr>
              <a:t>Use references in writing</a:t>
            </a:r>
            <a:r>
              <a:rPr lang="en-US" b="1" dirty="0"/>
              <a:t>: </a:t>
            </a:r>
            <a:r>
              <a:rPr lang="en-US" dirty="0"/>
              <a:t>Add flexible references and bibliographies in your favorite word processing tools</a:t>
            </a:r>
          </a:p>
          <a:p>
            <a:pPr marL="514350" indent="-514350">
              <a:buFont typeface="+mj-lt"/>
              <a:buAutoNum type="arabicPeriod"/>
            </a:pPr>
            <a:r>
              <a:rPr lang="en-US" b="1" dirty="0">
                <a:hlinkClick r:id="rId5" action="ppaction://hlinksldjump"/>
              </a:rPr>
              <a:t>Share references</a:t>
            </a:r>
            <a:r>
              <a:rPr lang="en-US" b="1" dirty="0"/>
              <a:t>: </a:t>
            </a:r>
            <a:r>
              <a:rPr lang="en-US" dirty="0"/>
              <a:t>Collaborate on gathering and processing sources</a:t>
            </a:r>
            <a:endParaRPr lang="nl-BE" dirty="0"/>
          </a:p>
        </p:txBody>
      </p:sp>
    </p:spTree>
    <p:extLst>
      <p:ext uri="{BB962C8B-B14F-4D97-AF65-F5344CB8AC3E}">
        <p14:creationId xmlns:p14="http://schemas.microsoft.com/office/powerpoint/2010/main" val="21445242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FB8B144-4702-4C4F-B496-D99F4BE45E48}"/>
              </a:ext>
            </a:extLst>
          </p:cNvPr>
          <p:cNvSpPr>
            <a:spLocks noGrp="1"/>
          </p:cNvSpPr>
          <p:nvPr>
            <p:ph type="ctrTitle"/>
          </p:nvPr>
        </p:nvSpPr>
        <p:spPr/>
        <p:txBody>
          <a:bodyPr>
            <a:normAutofit/>
          </a:bodyPr>
          <a:lstStyle/>
          <a:p>
            <a:r>
              <a:rPr lang="en-US" dirty="0"/>
              <a:t>Gather references</a:t>
            </a:r>
            <a:endParaRPr lang="nl-BE" dirty="0"/>
          </a:p>
        </p:txBody>
      </p:sp>
      <p:sp>
        <p:nvSpPr>
          <p:cNvPr id="6" name="Subtitle 5">
            <a:extLst>
              <a:ext uri="{FF2B5EF4-FFF2-40B4-BE49-F238E27FC236}">
                <a16:creationId xmlns:a16="http://schemas.microsoft.com/office/drawing/2014/main" id="{DE117B3C-B05E-464A-B394-ABD5BEF65A00}"/>
              </a:ext>
            </a:extLst>
          </p:cNvPr>
          <p:cNvSpPr>
            <a:spLocks noGrp="1"/>
          </p:cNvSpPr>
          <p:nvPr>
            <p:ph type="subTitle" idx="1"/>
          </p:nvPr>
        </p:nvSpPr>
        <p:spPr/>
        <p:txBody>
          <a:bodyPr/>
          <a:lstStyle/>
          <a:p>
            <a:r>
              <a:rPr lang="en-US" dirty="0"/>
              <a:t>Add (meta)data about, and copies of, scholarly sources</a:t>
            </a:r>
            <a:br>
              <a:rPr lang="en-US" dirty="0"/>
            </a:br>
            <a:endParaRPr lang="nl-BE" dirty="0"/>
          </a:p>
        </p:txBody>
      </p:sp>
    </p:spTree>
    <p:extLst>
      <p:ext uri="{BB962C8B-B14F-4D97-AF65-F5344CB8AC3E}">
        <p14:creationId xmlns:p14="http://schemas.microsoft.com/office/powerpoint/2010/main" val="874162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6FA2C-D6BE-4E43-8401-66EC44BA91C2}"/>
              </a:ext>
            </a:extLst>
          </p:cNvPr>
          <p:cNvSpPr>
            <a:spLocks noGrp="1"/>
          </p:cNvSpPr>
          <p:nvPr>
            <p:ph type="title"/>
          </p:nvPr>
        </p:nvSpPr>
        <p:spPr/>
        <p:txBody>
          <a:bodyPr/>
          <a:lstStyle/>
          <a:p>
            <a:r>
              <a:rPr lang="en-US" dirty="0"/>
              <a:t>How to get materials into Zotero</a:t>
            </a:r>
            <a:endParaRPr lang="nl-BE" dirty="0"/>
          </a:p>
        </p:txBody>
      </p:sp>
      <p:sp>
        <p:nvSpPr>
          <p:cNvPr id="3" name="Content Placeholder 2">
            <a:extLst>
              <a:ext uri="{FF2B5EF4-FFF2-40B4-BE49-F238E27FC236}">
                <a16:creationId xmlns:a16="http://schemas.microsoft.com/office/drawing/2014/main" id="{22428AE3-CB29-4880-9D52-028500703512}"/>
              </a:ext>
            </a:extLst>
          </p:cNvPr>
          <p:cNvSpPr>
            <a:spLocks noGrp="1"/>
          </p:cNvSpPr>
          <p:nvPr>
            <p:ph idx="1"/>
          </p:nvPr>
        </p:nvSpPr>
        <p:spPr/>
        <p:txBody>
          <a:bodyPr/>
          <a:lstStyle/>
          <a:p>
            <a:pPr marL="514350" indent="-514350">
              <a:buFont typeface="+mj-lt"/>
              <a:buAutoNum type="arabicPeriod"/>
            </a:pPr>
            <a:r>
              <a:rPr lang="en-US" dirty="0"/>
              <a:t>From online sources, using the browser plugin</a:t>
            </a:r>
          </a:p>
          <a:p>
            <a:pPr marL="514350" indent="-514350">
              <a:buFont typeface="+mj-lt"/>
              <a:buAutoNum type="arabicPeriod"/>
            </a:pPr>
            <a:r>
              <a:rPr lang="en-US" dirty="0"/>
              <a:t>From files on your computer</a:t>
            </a:r>
          </a:p>
          <a:p>
            <a:pPr marL="514350" indent="-514350">
              <a:buFont typeface="+mj-lt"/>
              <a:buAutoNum type="arabicPeriod"/>
            </a:pPr>
            <a:r>
              <a:rPr lang="en-US" dirty="0"/>
              <a:t>From your existing bibliographies</a:t>
            </a:r>
          </a:p>
          <a:p>
            <a:pPr marL="514350" indent="-514350">
              <a:buFont typeface="+mj-lt"/>
              <a:buAutoNum type="arabicPeriod"/>
            </a:pPr>
            <a:r>
              <a:rPr lang="en-US" dirty="0"/>
              <a:t>From Zotero groups that you join</a:t>
            </a:r>
          </a:p>
          <a:p>
            <a:pPr marL="514350" indent="-514350">
              <a:buFont typeface="+mj-lt"/>
              <a:buAutoNum type="arabicPeriod"/>
            </a:pPr>
            <a:r>
              <a:rPr lang="en-US" dirty="0"/>
              <a:t>From RSS feeds</a:t>
            </a:r>
            <a:endParaRPr lang="nl-BE" dirty="0"/>
          </a:p>
        </p:txBody>
      </p:sp>
    </p:spTree>
    <p:extLst>
      <p:ext uri="{BB962C8B-B14F-4D97-AF65-F5344CB8AC3E}">
        <p14:creationId xmlns:p14="http://schemas.microsoft.com/office/powerpoint/2010/main" val="32070594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6FA2C-D6BE-4E43-8401-66EC44BA91C2}"/>
              </a:ext>
            </a:extLst>
          </p:cNvPr>
          <p:cNvSpPr>
            <a:spLocks noGrp="1"/>
          </p:cNvSpPr>
          <p:nvPr>
            <p:ph type="title"/>
          </p:nvPr>
        </p:nvSpPr>
        <p:spPr/>
        <p:txBody>
          <a:bodyPr/>
          <a:lstStyle/>
          <a:p>
            <a:r>
              <a:rPr lang="en-US" dirty="0"/>
              <a:t>1. Get references from online sources</a:t>
            </a:r>
            <a:endParaRPr lang="nl-BE" dirty="0"/>
          </a:p>
        </p:txBody>
      </p:sp>
      <p:sp>
        <p:nvSpPr>
          <p:cNvPr id="3" name="Content Placeholder 2">
            <a:extLst>
              <a:ext uri="{FF2B5EF4-FFF2-40B4-BE49-F238E27FC236}">
                <a16:creationId xmlns:a16="http://schemas.microsoft.com/office/drawing/2014/main" id="{22428AE3-CB29-4880-9D52-028500703512}"/>
              </a:ext>
            </a:extLst>
          </p:cNvPr>
          <p:cNvSpPr>
            <a:spLocks noGrp="1"/>
          </p:cNvSpPr>
          <p:nvPr>
            <p:ph idx="1"/>
          </p:nvPr>
        </p:nvSpPr>
        <p:spPr>
          <a:xfrm>
            <a:off x="576000" y="1715589"/>
            <a:ext cx="4715091" cy="4268522"/>
          </a:xfrm>
        </p:spPr>
        <p:txBody>
          <a:bodyPr>
            <a:normAutofit lnSpcReduction="10000"/>
          </a:bodyPr>
          <a:lstStyle/>
          <a:p>
            <a:pPr marL="514350" indent="-514350">
              <a:buFont typeface="+mj-lt"/>
              <a:buAutoNum type="arabicPeriod"/>
            </a:pPr>
            <a:r>
              <a:rPr lang="en-US" dirty="0"/>
              <a:t>Using the browser plugin, Zotero can pull citation metadata about sources directly from web pages into the Zotero desktop app</a:t>
            </a:r>
          </a:p>
          <a:p>
            <a:pPr marL="514350" indent="-514350">
              <a:buFont typeface="+mj-lt"/>
              <a:buAutoNum type="arabicPeriod"/>
            </a:pPr>
            <a:r>
              <a:rPr lang="en-US" dirty="0"/>
              <a:t>Works with academic publications and other types of sources, including standalone PDFs, websites, social media, …</a:t>
            </a:r>
            <a:endParaRPr lang="nl-BE" dirty="0"/>
          </a:p>
        </p:txBody>
      </p:sp>
      <p:pic>
        <p:nvPicPr>
          <p:cNvPr id="4" name="Picture 3">
            <a:extLst>
              <a:ext uri="{FF2B5EF4-FFF2-40B4-BE49-F238E27FC236}">
                <a16:creationId xmlns:a16="http://schemas.microsoft.com/office/drawing/2014/main" id="{BB375AC1-91C9-462B-8218-971477E96517}"/>
              </a:ext>
            </a:extLst>
          </p:cNvPr>
          <p:cNvPicPr>
            <a:picLocks noChangeAspect="1"/>
          </p:cNvPicPr>
          <p:nvPr/>
        </p:nvPicPr>
        <p:blipFill>
          <a:blip r:embed="rId2"/>
          <a:stretch>
            <a:fillRect/>
          </a:stretch>
        </p:blipFill>
        <p:spPr>
          <a:xfrm>
            <a:off x="5461139" y="1715589"/>
            <a:ext cx="6730861" cy="6858000"/>
          </a:xfrm>
          <a:prstGeom prst="rect">
            <a:avLst/>
          </a:prstGeom>
        </p:spPr>
      </p:pic>
      <p:sp>
        <p:nvSpPr>
          <p:cNvPr id="5" name="Arrow: Bent-Up 4">
            <a:extLst>
              <a:ext uri="{FF2B5EF4-FFF2-40B4-BE49-F238E27FC236}">
                <a16:creationId xmlns:a16="http://schemas.microsoft.com/office/drawing/2014/main" id="{F0EDE822-A631-4116-9186-776886B70806}"/>
              </a:ext>
            </a:extLst>
          </p:cNvPr>
          <p:cNvSpPr/>
          <p:nvPr/>
        </p:nvSpPr>
        <p:spPr>
          <a:xfrm rot="5400000">
            <a:off x="4218709" y="5048929"/>
            <a:ext cx="425196" cy="1445167"/>
          </a:xfrm>
          <a:prstGeom prst="bentUpArrow">
            <a:avLst>
              <a:gd name="adj1" fmla="val 25000"/>
              <a:gd name="adj2" fmla="val 23295"/>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3253641542"/>
      </p:ext>
    </p:extLst>
  </p:cSld>
  <p:clrMapOvr>
    <a:masterClrMapping/>
  </p:clrMapOvr>
</p:sld>
</file>

<file path=ppt/theme/theme1.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F89B70DD9C08446A8443DF534F7285E" ma:contentTypeVersion="12" ma:contentTypeDescription="Create a new document." ma:contentTypeScope="" ma:versionID="634ccc5205e5f19cb23082e4fe62c0ee">
  <xsd:schema xmlns:xsd="http://www.w3.org/2001/XMLSchema" xmlns:xs="http://www.w3.org/2001/XMLSchema" xmlns:p="http://schemas.microsoft.com/office/2006/metadata/properties" xmlns:ns3="04677cab-20cd-44d8-974c-14c664890eaa" xmlns:ns4="fd689c1b-2561-4a46-ae04-6449f963ff76" targetNamespace="http://schemas.microsoft.com/office/2006/metadata/properties" ma:root="true" ma:fieldsID="0791608f96378c6bf3922ab739eea72e" ns3:_="" ns4:_="">
    <xsd:import namespace="04677cab-20cd-44d8-974c-14c664890eaa"/>
    <xsd:import namespace="fd689c1b-2561-4a46-ae04-6449f963ff76"/>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AutoTags" minOccurs="0"/>
                <xsd:element ref="ns4:MediaServiceGenerationTime" minOccurs="0"/>
                <xsd:element ref="ns4:MediaServiceEventHashCode" minOccurs="0"/>
                <xsd:element ref="ns4:MediaServiceOCR"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4677cab-20cd-44d8-974c-14c664890eaa"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d689c1b-2561-4a46-ae04-6449f963ff76"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B0BCA54-D253-4039-957F-5258AC31AF1F}">
  <ds:schemaRefs>
    <ds:schemaRef ds:uri="fd689c1b-2561-4a46-ae04-6449f963ff76"/>
    <ds:schemaRef ds:uri="http://schemas.microsoft.com/office/2006/documentManagement/types"/>
    <ds:schemaRef ds:uri="http://schemas.openxmlformats.org/package/2006/metadata/core-properties"/>
    <ds:schemaRef ds:uri="http://purl.org/dc/elements/1.1/"/>
    <ds:schemaRef ds:uri="http://purl.org/dc/dcmitype/"/>
    <ds:schemaRef ds:uri="http://purl.org/dc/terms/"/>
    <ds:schemaRef ds:uri="http://schemas.microsoft.com/office/infopath/2007/PartnerControls"/>
    <ds:schemaRef ds:uri="04677cab-20cd-44d8-974c-14c664890eaa"/>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D809309E-3582-4398-A755-0683C72AFE7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4677cab-20cd-44d8-974c-14c664890eaa"/>
    <ds:schemaRef ds:uri="fd689c1b-2561-4a46-ae04-6449f963ff7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1DBF24-A0B1-4067-9B10-772607ED0A3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SJABLOON-PPT_BIB_KULEUVEN_LIBRARIES</Template>
  <TotalTime>7652</TotalTime>
  <Words>3560</Words>
  <Application>Microsoft Office PowerPoint</Application>
  <PresentationFormat>Widescreen</PresentationFormat>
  <Paragraphs>288</Paragraphs>
  <Slides>53</Slides>
  <Notes>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53</vt:i4>
      </vt:variant>
    </vt:vector>
  </HeadingPairs>
  <TitlesOfParts>
    <vt:vector size="56" baseType="lpstr">
      <vt:lpstr>Arial</vt:lpstr>
      <vt:lpstr>Calibri</vt:lpstr>
      <vt:lpstr>Office-thema</vt:lpstr>
      <vt:lpstr>Zotero for individuals and groups A flexible workshop presentation on basic and advanced features</vt:lpstr>
      <vt:lpstr>Workshop outline</vt:lpstr>
      <vt:lpstr>Basic Zotero setup (1)</vt:lpstr>
      <vt:lpstr>Basic Zotero setup (2)</vt:lpstr>
      <vt:lpstr>Optional: play in our Zotero sandbox</vt:lpstr>
      <vt:lpstr>Zotero is the right tool to…</vt:lpstr>
      <vt:lpstr>Gather references</vt:lpstr>
      <vt:lpstr>How to get materials into Zotero</vt:lpstr>
      <vt:lpstr>1. Get references from online sources</vt:lpstr>
      <vt:lpstr>Result: Metadata and copy of item (web page snapshot or PDF) appear in Zotero</vt:lpstr>
      <vt:lpstr>In-depth: Saving references from online sources with the browser plugin</vt:lpstr>
      <vt:lpstr>2. Get references from files on your computer</vt:lpstr>
      <vt:lpstr>Things Zotero can do with PDFs</vt:lpstr>
      <vt:lpstr>In-depth: Turning PDFs into Zotero items with structured metadata</vt:lpstr>
      <vt:lpstr>In-depth: Finding PDF copies of Zotero items</vt:lpstr>
      <vt:lpstr>In-depth: OCR of PDFs in Zotero</vt:lpstr>
      <vt:lpstr>3. Get references from your existing bibliographies into Zotero</vt:lpstr>
      <vt:lpstr>In-depth: Converting a plain tekst bibliography for import into Zotero</vt:lpstr>
      <vt:lpstr>PowerPoint Presentation</vt:lpstr>
      <vt:lpstr>4. Get references from Zotero groups</vt:lpstr>
      <vt:lpstr>5. Get references from RSS feeds</vt:lpstr>
      <vt:lpstr>Process references</vt:lpstr>
      <vt:lpstr>Organization options inside Zotero</vt:lpstr>
      <vt:lpstr>In-depth: Tags and folders/collections</vt:lpstr>
      <vt:lpstr>Full-text search inside Zotero</vt:lpstr>
      <vt:lpstr>Quick search</vt:lpstr>
      <vt:lpstr>Advanced search pane: combine search filters to construct complex queries</vt:lpstr>
      <vt:lpstr>Saved searches</vt:lpstr>
      <vt:lpstr>Add columns, multiple sort options</vt:lpstr>
      <vt:lpstr>Annotating references inside Zotero</vt:lpstr>
      <vt:lpstr>PDF annotation and Zotero</vt:lpstr>
      <vt:lpstr>PDF annotation in the Zotero beta</vt:lpstr>
      <vt:lpstr>Work across devices</vt:lpstr>
      <vt:lpstr>Important note about syncing</vt:lpstr>
      <vt:lpstr>Use references in writing</vt:lpstr>
      <vt:lpstr>What programs can Zotero interact with?</vt:lpstr>
      <vt:lpstr>Example: The Zotero menu in Word</vt:lpstr>
      <vt:lpstr>PowerPoint Presentation</vt:lpstr>
      <vt:lpstr>Insert note text from Zotero into Word</vt:lpstr>
      <vt:lpstr>Other export options</vt:lpstr>
      <vt:lpstr>Share references</vt:lpstr>
      <vt:lpstr>Neat things to do with Zotero groups</vt:lpstr>
      <vt:lpstr>How do groups work?</vt:lpstr>
      <vt:lpstr>Copyright: Which files can groups share?</vt:lpstr>
      <vt:lpstr>In-depth: Solving possible issues with Zotero groups</vt:lpstr>
      <vt:lpstr>Optional strategies to keep things organized</vt:lpstr>
      <vt:lpstr>In-depth: Finding/backing up Zotero data</vt:lpstr>
      <vt:lpstr>In-depth: Storing attachments in a separate directory outside the Zotero database</vt:lpstr>
      <vt:lpstr>Group discussion prompts</vt:lpstr>
      <vt:lpstr>What Zotero functionality do we want to look at in-depth?</vt:lpstr>
      <vt:lpstr>What does Zotero cost?</vt:lpstr>
      <vt:lpstr>Zotero sister projects</vt:lpstr>
      <vt:lpstr>Information, help, inspiration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title]]</dc:title>
  <dc:creator>Nele Noppe</dc:creator>
  <cp:lastModifiedBy>Nele Noppe</cp:lastModifiedBy>
  <cp:revision>263</cp:revision>
  <dcterms:created xsi:type="dcterms:W3CDTF">2021-04-26T11:09:13Z</dcterms:created>
  <dcterms:modified xsi:type="dcterms:W3CDTF">2021-06-04T13:05:12Z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0x010100AF89B70DD9C08446A8443DF534F7285E</vt:lpwstr>
  </property>
</Properties>
</file>