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9EA37-62B9-4899-8888-F1B3774E6B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3CEE2B-B762-479F-B1A8-4F9A043173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29FAA8-128E-426F-B71D-8EA2F7F4C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54B05-FF73-47FC-84E2-50536EA322C0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971F87-3B83-4AAB-85E1-7327184FD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5F7CD8-0E93-4856-85A6-EFB7B5699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AB6A-9FE5-4335-B12C-436550BBA68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42910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40188-10FB-4D53-840C-8E9D1F16F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60BB47-CF7C-477F-95F7-51F064E287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479B9A-3003-4789-AA05-7B6CB3EC4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54B05-FF73-47FC-84E2-50536EA322C0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0E3333-BFDA-4E20-9CD9-D1233D109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1DEA98-3CC3-4061-B92A-1403EF950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AB6A-9FE5-4335-B12C-436550BBA68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20004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01F2B2-4D48-412A-9A19-CE2F1497B4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95839A-E0C4-4212-AFD7-FDD706D980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A820C-227A-4C25-8781-61DDBB3EE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54B05-FF73-47FC-84E2-50536EA322C0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4867C4-0FD8-43DC-B3C9-F48642A93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B1AE4B-A6F8-4A9D-88A4-26A5670CE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AB6A-9FE5-4335-B12C-436550BBA68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29146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7E22D-5058-4DED-90F1-CD285B0B3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7E2F50-A428-43C2-B829-61180D95E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4A9778-2BE2-4355-B485-60C441E42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54B05-FF73-47FC-84E2-50536EA322C0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C46FC-238E-4169-AD0F-82CAC382E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666B87-413C-45EE-BF28-9ADBD046C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AB6A-9FE5-4335-B12C-436550BBA68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02909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53C03-BBD4-40D3-8F70-03BD6B20F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693309-A478-4864-A940-8679CBD26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6538F6-CE59-407E-9BE4-2D91230F6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54B05-FF73-47FC-84E2-50536EA322C0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55B76-C067-4BE6-8FE0-6F65AE35D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9C708-407B-4EC7-A4B8-783A35D14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AB6A-9FE5-4335-B12C-436550BBA68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29856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CDDF8-DE50-4A69-A509-CD2886C8F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A1CCD-7D69-41C5-B6F9-20148F99C7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C25CA8-F2E4-4D39-A57D-084A4F616F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1010E1-A91C-4454-996E-98A2B4187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54B05-FF73-47FC-84E2-50536EA322C0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E7D66-C84B-4B81-BF1D-40BCB1982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CA18CE-AB4C-499E-93C2-9DDE736C6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AB6A-9FE5-4335-B12C-436550BBA68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7845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5B6F8-406C-40F1-B057-3A651B86B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1C3241-98AE-47A1-8827-CEE2F5AD57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E15048-3EE9-406B-BC24-7B687018F2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DC8946-DF5F-4AF9-AB16-7D38A67109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54AF3B-F834-4E7D-AFE3-59C89B07FA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670AB1-DA99-4D2C-B5DC-F04401EA3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54B05-FF73-47FC-84E2-50536EA322C0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6E9169-D873-4E87-B6C7-350CE62FE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27B3BF-CFF8-4FE2-B4E9-D38C71424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AB6A-9FE5-4335-B12C-436550BBA68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29190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63604-5FB3-4330-878E-34F6673A8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20EBC2-6D81-4F8C-A933-45F7E85AD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54B05-FF73-47FC-84E2-50536EA322C0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2ECFE6-F005-4E4E-9038-07E3B9EBC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3CAD1E-DCCF-4F23-BF6F-6993B1E5D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AB6A-9FE5-4335-B12C-436550BBA68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3373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52D1C9-40C1-46D2-8F67-CF95EF979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54B05-FF73-47FC-84E2-50536EA322C0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8ECE63-89F9-4180-90C5-110B6BD59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7B4618-D785-46DF-B3B5-5E89278ED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AB6A-9FE5-4335-B12C-436550BBA68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50153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6E64C-9B12-4CD9-8D4D-AAB8F7293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23FC4C-77FE-41E0-8A3D-F49410498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BCDDA2-D1C2-462E-BFDD-2C3C95D6D9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483525-0D27-44AB-9304-29F07F362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54B05-FF73-47FC-84E2-50536EA322C0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486588-0EDA-4E0F-92A8-95292220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E2F4E5-F143-49D8-8B90-2C2CA6C27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AB6A-9FE5-4335-B12C-436550BBA68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82087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F1711-A92E-438C-B6A3-36134B61A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A98A75-C657-492F-9518-1318925C05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CF2D46-8A12-4B6E-B1C2-90BF8CF631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41930C-C51E-4C2F-A162-48FFC1953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54B05-FF73-47FC-84E2-50536EA322C0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69AF89-EB0F-4223-8E68-DE945E4B1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22DB0B-E88F-4E08-812B-73FA4EBF5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AB6A-9FE5-4335-B12C-436550BBA68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2671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1FBDD3-5B33-49C5-84D7-CB8B83B14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9BC42-3D44-4DCD-8CFA-969F0995E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60D51E-B887-46B7-BF60-C98BD12C46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54B05-FF73-47FC-84E2-50536EA322C0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4F110B-5B56-4731-99A0-23ECD9B0A0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607F2-FBD7-4C90-A5BB-5C9B0DDFD0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7AB6A-9FE5-4335-B12C-436550BBA68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6216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FBB868-23FD-472D-9160-FAF7D224BA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318" y="690467"/>
            <a:ext cx="10030408" cy="479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834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Saowaneehe Thongnopakun</dc:creator>
  <cp:lastModifiedBy>Saowaneehe Thongnopakun</cp:lastModifiedBy>
  <cp:revision>2</cp:revision>
  <dcterms:created xsi:type="dcterms:W3CDTF">2022-04-30T10:18:45Z</dcterms:created>
  <dcterms:modified xsi:type="dcterms:W3CDTF">2022-04-30T10:19:31Z</dcterms:modified>
</cp:coreProperties>
</file>