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D36D2-B223-42F9-BB81-D42B490B43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BC2E29-1D3B-4F9F-A0EC-F181C29BC8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578140-9582-40AF-9456-642206E31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1CCB-25BC-466A-97A2-E8BC50BAB63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9A326-3AB9-44E3-A62C-298B419C6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063EA5-86F9-417F-A125-ABB4AB809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41146-12C7-4CBE-B422-AA47DA70B5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379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CC75D-3B72-4E0A-8577-A3FBE892C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793CDF-4FF2-4D4D-9E2D-07451A03A3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8A6D9-4024-4527-8212-6C1F79A2B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1CCB-25BC-466A-97A2-E8BC50BAB63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20184-ABB1-4972-AA4A-252E8D28A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A7B2F4-58C1-431A-B4F1-D1EE774BC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41146-12C7-4CBE-B422-AA47DA70B5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9599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05A554-979E-4DBB-A1C1-3BF5E9ED75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74E677-5E2E-4F8B-A13E-CE49B5F0BD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C67CAD-C45A-4E03-8BB5-7A63B86E4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1CCB-25BC-466A-97A2-E8BC50BAB63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9EDA73-CB1C-4B01-921E-1E97201DA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D0287B-79B6-4D9A-86B5-C313A2F6A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41146-12C7-4CBE-B422-AA47DA70B5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46306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27279-48CB-4F8D-8946-755B53E7A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AF112-F6F1-497E-AA60-7FB92FD7E3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3FF3B-28FF-4C49-A4B7-B54B1CB4B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1CCB-25BC-466A-97A2-E8BC50BAB63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F5FACD-B343-483E-821F-AED0F2CE2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7DC5D8-A7BC-4FC9-9DB8-4114D4793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41146-12C7-4CBE-B422-AA47DA70B5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858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21AA6-D84C-4E63-B812-4AB177167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769FE8-6689-42D1-AC9B-A24416574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C4636-D772-416C-B3D8-2B7BB4A88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1CCB-25BC-466A-97A2-E8BC50BAB63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2E6FE5-7ECB-4D56-A7E6-529B36DA0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A2B84E-60D6-43DB-81D7-1BC48377A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41146-12C7-4CBE-B422-AA47DA70B5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23678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3DFA2-47B3-4BDD-A48C-831E6579C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BAB9B5-9114-4CF7-840C-A6CDC8C13D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CD1FD6-5EC9-474B-BFD3-745A67AC46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BE4BDF-8366-47D0-AD46-8D0FC4E7F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1CCB-25BC-466A-97A2-E8BC50BAB63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45CF72-5F72-4DCF-BB20-2C0096383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DBE076-0094-4303-BA3B-4B9F4499A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41146-12C7-4CBE-B422-AA47DA70B5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17063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FF88B-968A-42BD-8760-D38857023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0C1D35-120C-4D1C-B0DF-E5D75678D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C1A88-F99C-4C93-9FDB-CC6A200F6B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D1D6D4-1F8F-4142-8AB8-C62268AF2A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6BFBFF-2E7A-441C-9B02-789E7E8905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A08965-35CC-415C-8A30-160447008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1CCB-25BC-466A-97A2-E8BC50BAB63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B1EB29-F140-4885-84AC-2D599CC96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4B767C-6F8C-4C10-93A2-31836801E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41146-12C7-4CBE-B422-AA47DA70B5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9172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88297-DB84-474D-86B0-C8DF10971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AC5225-4AC8-4583-8621-D4CEAC973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1CCB-25BC-466A-97A2-E8BC50BAB63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F45BF5-75EA-4508-ABA1-E1A235D8C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DE1674-BD0F-4089-87B1-87784FEA8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41146-12C7-4CBE-B422-AA47DA70B5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8025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25884D-B1F7-4AAA-AD79-54F9FC140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1CCB-25BC-466A-97A2-E8BC50BAB63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C67A9B-9754-4501-8337-6E98D8392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CC1C10-F8EE-41F5-994D-FFC169E38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41146-12C7-4CBE-B422-AA47DA70B5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8034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2A95D-70C8-47A9-B4C6-45CB97759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512AF-8F18-4D9C-A49B-D04286452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E120F6-3601-4E71-84E8-00FB78E555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C3942D-D67E-4AD4-BE28-F197355A9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1CCB-25BC-466A-97A2-E8BC50BAB63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713FC1-E0D0-47C9-B860-DADD92DC4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669857-F242-4E6C-8096-09627E2D1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41146-12C7-4CBE-B422-AA47DA70B5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5204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125F4-F190-4426-B22F-4F533CD82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BF8BA3-FE15-4E3E-9236-3FB46694CC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D36CF5-34F7-40EE-A306-D8D8B292E4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2E76-78A9-49B0-9213-85AA2A8C4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1CCB-25BC-466A-97A2-E8BC50BAB63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CA79D3-ABDF-41AC-8DE1-822AE1FFC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BBA73C-48E3-4879-9D13-FC36D4553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41146-12C7-4CBE-B422-AA47DA70B5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31696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B1F996-7421-4DC1-A429-D08601BFE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FC2438-7D2F-4661-A75C-93549CB5D5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10AEEC-9772-42A7-9AE6-FA1C8FBBF9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A1CCB-25BC-466A-97A2-E8BC50BAB63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BA68CF-235E-44D7-80D8-D57350A99D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DB8CA-CB86-4E10-9F4B-25F473AA83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41146-12C7-4CBE-B422-AA47DA70B5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646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BAABE4-AD2D-43B2-9F74-D36CC984AC6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720" y="559837"/>
            <a:ext cx="9713166" cy="545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716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Saowaneehe Thongnopakun</dc:creator>
  <cp:lastModifiedBy>Saowaneehe Thongnopakun</cp:lastModifiedBy>
  <cp:revision>1</cp:revision>
  <dcterms:created xsi:type="dcterms:W3CDTF">2022-04-30T10:16:51Z</dcterms:created>
  <dcterms:modified xsi:type="dcterms:W3CDTF">2022-04-30T10:18:04Z</dcterms:modified>
</cp:coreProperties>
</file>