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C46D8-7F79-4B02-AA18-B71ED3CE9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65D575-C442-4D49-A43B-030F639EBF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C9843-41BE-45BA-87BC-E79FB1DAE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6461A-EE6D-452D-A8E9-6ADB6A76F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B53E8-5390-431B-A385-76CBF296D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6281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5D4D2-F9BE-4302-A228-7147FB5A7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51E7AC-0A54-476D-B0C1-EEF633AD55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BD771-EF6E-48AF-91BD-FC143B9E5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2E281-B614-41E6-AB31-1324D4C92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7250C8-4472-41FD-BB01-DF75D57FC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71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BEA9E-5E5C-48EB-A9FC-57CBF5AE6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AC8A29-2FF3-4F74-ABA5-904D42078D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B7B77-2D42-468A-BDA2-155CDFE03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12A988-1051-4B2A-9D85-37FB1AC3A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AFD67-C487-408A-BC0C-432C140DA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18114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CFAA8-902E-45A0-A2B5-306B540AC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1C178-E7C7-4FD6-A594-5E10FBA59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E74BFE-9D81-472A-B8C0-531C178AB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90A651-12D3-487F-B96B-CD30BAA12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B4813-9EC2-4D82-AE17-7B7B147B1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3598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1CB6C-51E3-427A-9732-7FA8FCD23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42E22A-B673-40D7-8088-93401299BD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1DB50-6196-4EA9-9A0E-E234D84A4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523C8A-0904-4A01-A998-38BF8F8B0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42B63-37A6-45AC-A6F6-36297B0B0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282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D380B-7CDF-4488-A217-404654672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BA5A9-5B99-4424-9715-B802298EB3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37FC53-3B02-40B1-908F-6C9684955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A6BC19-A1A9-4A85-9DA1-F60352102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6F57C1-B8DA-4DBB-A3E6-9706E9655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D04DDA-0B33-4B96-950B-A79B2B1DA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0930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9D560-5FB4-4F69-AEE5-AA688BAAF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5995F-D2B5-4DDC-A689-44B45B7B1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294DD-5623-474C-AF4D-2F547909B1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9613E6-81D0-4314-97C6-4E13788DEF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BFE6FA-492B-4442-9724-ADC46988F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E6F0CE-C5FD-4B16-9828-2E522EB11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922CBB-403C-4C65-B0B6-4DA96BE66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494A84-F43E-49D1-BE44-9F2CD5C1C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790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E638D-0E8C-4AB2-BC8D-772F5B465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A17160-FB79-485B-BE09-B70B4492D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E6882A-9626-47CB-A318-834CF167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DFEAC4-5D47-4FAB-8F56-F15E808B4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845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261102-05C7-4A5A-B44B-F7577A076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1E5B59-81AB-4631-93C2-6F5F80FE3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88DC67-4138-442D-B2FD-F488AE004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3311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61328-B098-4FC2-ADC6-EB0AAAFA2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EF715-3D7C-41F4-9A3A-E7179D20C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256260-307C-41E0-870B-067D5F3FB8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1C22DC-583A-41C3-B89B-89AA9ADC6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4E9EB2-FA1A-492B-B424-25BFC4225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EF517-7D62-4257-B30A-6F0F5C27D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6644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29410-A37D-42EC-8118-55ABA6C58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7DE62B-8692-4497-A90C-38ABAFB906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5A12A7-6A4A-4ACE-BF56-FC597F249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6F3410-359B-425E-AD5C-12460A5D0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2CB307-6856-4D68-BBA8-3E0F1AE24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D16FFB-CC6D-4502-8CE5-DB7D36D26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437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B3E668-07DF-41AA-B404-03FA7099E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74992-F8AB-44C0-9D13-B9A6844C5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7D22A-01F3-4A79-B68D-F8C3F5EB05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3665E-3B48-42AD-8725-4723B0B47B67}" type="datetimeFigureOut">
              <a:rPr lang="th-TH" smtClean="0"/>
              <a:t>30/04/65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970D4-BB64-4CA9-850E-B41D9D716F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09299-21ED-468B-82C9-6829EED5FD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5AD4B-315E-46BF-A5FE-3ECF713221F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5643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D8005C-1863-4338-B513-799F28F16BE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641" y="569166"/>
            <a:ext cx="10189028" cy="518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48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Saowaneehe Thongnopakun</dc:creator>
  <cp:lastModifiedBy>Saowaneehe Thongnopakun</cp:lastModifiedBy>
  <cp:revision>2</cp:revision>
  <dcterms:created xsi:type="dcterms:W3CDTF">2022-04-30T10:18:08Z</dcterms:created>
  <dcterms:modified xsi:type="dcterms:W3CDTF">2022-04-30T10:18:43Z</dcterms:modified>
</cp:coreProperties>
</file>