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60"/>
  </p:normalViewPr>
  <p:slideViewPr>
    <p:cSldViewPr snapToGrid="0">
      <p:cViewPr varScale="1">
        <p:scale>
          <a:sx n="84" d="100"/>
          <a:sy n="84" d="100"/>
        </p:scale>
        <p:origin x="581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0731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77823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545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8533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140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85296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12279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30714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48251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27632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09583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10A861-945B-453E-A748-B0B2E3172A63}" type="datetimeFigureOut">
              <a:rPr lang="it-IT" smtClean="0"/>
              <a:t>28/05/2022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88819-DC73-4EFE-8CD0-048A59B20DC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476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o 3"/>
          <p:cNvGrpSpPr/>
          <p:nvPr/>
        </p:nvGrpSpPr>
        <p:grpSpPr>
          <a:xfrm>
            <a:off x="3049815" y="1216879"/>
            <a:ext cx="5151000" cy="3963649"/>
            <a:chOff x="183667" y="4813750"/>
            <a:chExt cx="5151000" cy="3963649"/>
          </a:xfrm>
        </p:grpSpPr>
        <p:pic>
          <p:nvPicPr>
            <p:cNvPr id="5" name="Immagine 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2170" b="34569"/>
            <a:stretch/>
          </p:blipFill>
          <p:spPr>
            <a:xfrm>
              <a:off x="183667" y="4813750"/>
              <a:ext cx="5151000" cy="3963649"/>
            </a:xfrm>
            <a:prstGeom prst="rect">
              <a:avLst/>
            </a:prstGeom>
          </p:spPr>
        </p:pic>
        <p:sp>
          <p:nvSpPr>
            <p:cNvPr id="6" name="CasellaDiTesto 5"/>
            <p:cNvSpPr txBox="1"/>
            <p:nvPr/>
          </p:nvSpPr>
          <p:spPr>
            <a:xfrm>
              <a:off x="615406" y="4813750"/>
              <a:ext cx="453390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200" b="1" dirty="0" smtClean="0"/>
                <a:t>ROC of linear </a:t>
              </a:r>
              <a:r>
                <a:rPr lang="it-IT" sz="1200" b="1" dirty="0" err="1" smtClean="0"/>
                <a:t>regression</a:t>
              </a:r>
              <a:r>
                <a:rPr lang="it-IT" sz="1200" b="1" dirty="0" smtClean="0"/>
                <a:t> model of </a:t>
              </a:r>
              <a:r>
                <a:rPr lang="it-IT" sz="1200" b="1" dirty="0" err="1" smtClean="0"/>
                <a:t>significant</a:t>
              </a:r>
              <a:r>
                <a:rPr lang="it-IT" sz="1200" b="1" dirty="0" smtClean="0"/>
                <a:t> </a:t>
              </a:r>
              <a:r>
                <a:rPr lang="it-IT" sz="1200" b="1" dirty="0" err="1" smtClean="0"/>
                <a:t>features</a:t>
              </a:r>
              <a:r>
                <a:rPr lang="it-IT" sz="1200" b="1" dirty="0" smtClean="0"/>
                <a:t> by T2W SPACE</a:t>
              </a:r>
              <a:endParaRPr lang="it-IT" sz="1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027152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65"/>
          <a:stretch/>
        </p:blipFill>
        <p:spPr>
          <a:xfrm>
            <a:off x="3714939" y="733529"/>
            <a:ext cx="4848829" cy="463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53900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11</Words>
  <Application>Microsoft Office PowerPoint</Application>
  <PresentationFormat>Widescreen</PresentationFormat>
  <Paragraphs>1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Tema di Office</vt:lpstr>
      <vt:lpstr>Presentazione standard di PowerPoint</vt:lpstr>
      <vt:lpstr>Presentazione standard di PowerPoint</vt:lpstr>
    </vt:vector>
  </TitlesOfParts>
  <Company>IGEA SpA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Roberta Fusco</dc:creator>
  <cp:lastModifiedBy>Roberta Fusco</cp:lastModifiedBy>
  <cp:revision>3</cp:revision>
  <dcterms:created xsi:type="dcterms:W3CDTF">2022-03-05T14:26:46Z</dcterms:created>
  <dcterms:modified xsi:type="dcterms:W3CDTF">2022-05-28T15:05:01Z</dcterms:modified>
</cp:coreProperties>
</file>