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59" r:id="rId2"/>
    <p:sldId id="438" r:id="rId3"/>
    <p:sldId id="440" r:id="rId4"/>
    <p:sldId id="437" r:id="rId5"/>
    <p:sldId id="260" r:id="rId6"/>
    <p:sldId id="439" r:id="rId7"/>
    <p:sldId id="261" r:id="rId8"/>
    <p:sldId id="262" r:id="rId9"/>
    <p:sldId id="263" r:id="rId10"/>
    <p:sldId id="25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24"/>
    <p:restoredTop sz="94694"/>
  </p:normalViewPr>
  <p:slideViewPr>
    <p:cSldViewPr snapToGrid="0" snapToObjects="1">
      <p:cViewPr>
        <p:scale>
          <a:sx n="113" d="100"/>
          <a:sy n="113" d="100"/>
        </p:scale>
        <p:origin x="1840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AD70B8-1A53-EE44-B022-5797B750F482}" type="datetimeFigureOut">
              <a:rPr lang="en-US" smtClean="0"/>
              <a:t>5/25/22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99D82-21CB-024A-92FE-5AFB0B8BA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04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99D82-21CB-024A-92FE-5AFB0B8BAF0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18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49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255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61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704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97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398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2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718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17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087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039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3C1CF-70D1-8245-8142-E0AFEAE68F20}" type="datetimeFigureOut">
              <a:rPr lang="en-US" smtClean="0"/>
              <a:t>5/24/22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E76D2-850A-3A49-B226-353BEA2AB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805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12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5.png"/><Relationship Id="rId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microsoft.com/office/2007/relationships/hdphoto" Target="../media/hdphoto3.wdp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6D96896-A027-081A-5F5B-43B0CFEAAFB0}"/>
              </a:ext>
            </a:extLst>
          </p:cNvPr>
          <p:cNvSpPr/>
          <p:nvPr/>
        </p:nvSpPr>
        <p:spPr>
          <a:xfrm>
            <a:off x="715020" y="2667382"/>
            <a:ext cx="45719" cy="54549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106DF2-C51C-9A28-2423-44E8F4DC11FE}"/>
              </a:ext>
            </a:extLst>
          </p:cNvPr>
          <p:cNvSpPr txBox="1"/>
          <p:nvPr/>
        </p:nvSpPr>
        <p:spPr>
          <a:xfrm>
            <a:off x="715020" y="2627013"/>
            <a:ext cx="4236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Bin</a:t>
            </a:r>
            <a:r>
              <a:rPr lang="zh-CN" altLang="en-US" sz="2000" dirty="0"/>
              <a:t> </a:t>
            </a:r>
            <a:r>
              <a:rPr lang="en-US" altLang="zh-CN" sz="2000" dirty="0"/>
              <a:t>Hu</a:t>
            </a:r>
            <a:r>
              <a:rPr lang="en-US" altLang="zh-CN" sz="2000" baseline="30000" dirty="0"/>
              <a:t>1</a:t>
            </a:r>
            <a:r>
              <a:rPr lang="en-US" altLang="zh-CN" sz="2000" dirty="0"/>
              <a:t>,</a:t>
            </a:r>
            <a:r>
              <a:rPr lang="zh-CN" altLang="en-US" sz="2000" dirty="0"/>
              <a:t>  </a:t>
            </a:r>
            <a:r>
              <a:rPr lang="en-US" altLang="zh-CN" sz="2000" dirty="0"/>
              <a:t>Xin-fu</a:t>
            </a:r>
            <a:r>
              <a:rPr lang="zh-CN" altLang="en-US" sz="2000" dirty="0"/>
              <a:t> </a:t>
            </a:r>
            <a:r>
              <a:rPr lang="en-US" altLang="zh-CN" sz="2000" dirty="0"/>
              <a:t>Zhao</a:t>
            </a:r>
            <a:r>
              <a:rPr lang="en-US" altLang="zh-CN" sz="2000" baseline="30000" dirty="0"/>
              <a:t>2</a:t>
            </a:r>
            <a:r>
              <a:rPr lang="en-US" altLang="zh-CN" sz="2000" dirty="0"/>
              <a:t>,</a:t>
            </a:r>
            <a:r>
              <a:rPr lang="zh-CN" altLang="en-US" sz="2000" dirty="0"/>
              <a:t> </a:t>
            </a:r>
            <a:r>
              <a:rPr lang="en-US" altLang="zh-CN" sz="2000" dirty="0"/>
              <a:t> Martin</a:t>
            </a:r>
            <a:r>
              <a:rPr lang="zh-CN" altLang="en-US" sz="2000" dirty="0"/>
              <a:t> </a:t>
            </a:r>
            <a:r>
              <a:rPr lang="en-US" altLang="zh-CN" sz="2000" dirty="0"/>
              <a:t>Y.</a:t>
            </a:r>
            <a:r>
              <a:rPr lang="zh-CN" altLang="en-US" sz="2000" dirty="0"/>
              <a:t> </a:t>
            </a:r>
            <a:r>
              <a:rPr lang="en-US" altLang="zh-CN" sz="2000" dirty="0"/>
              <a:t>H.</a:t>
            </a:r>
            <a:r>
              <a:rPr lang="zh-CN" altLang="en-US" sz="2000" dirty="0"/>
              <a:t> </a:t>
            </a:r>
            <a:r>
              <a:rPr lang="en-US" altLang="zh-CN" sz="2000" dirty="0"/>
              <a:t>Li</a:t>
            </a:r>
            <a:r>
              <a:rPr lang="en-US" altLang="zh-CN" sz="2000" baseline="30000" dirty="0"/>
              <a:t>3</a:t>
            </a:r>
            <a:r>
              <a:rPr lang="zh-CN" altLang="en-US" sz="2000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E93ACC-38D6-FAFB-CD99-E5F345D0B946}"/>
              </a:ext>
            </a:extLst>
          </p:cNvPr>
          <p:cNvSpPr txBox="1"/>
          <p:nvPr/>
        </p:nvSpPr>
        <p:spPr>
          <a:xfrm>
            <a:off x="737879" y="2962795"/>
            <a:ext cx="760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2022.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50D487-43DE-3CEC-C0E5-6F5A2598627C}"/>
              </a:ext>
            </a:extLst>
          </p:cNvPr>
          <p:cNvSpPr txBox="1"/>
          <p:nvPr/>
        </p:nvSpPr>
        <p:spPr>
          <a:xfrm>
            <a:off x="611936" y="1796016"/>
            <a:ext cx="832503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ea typeface="Microsoft YaHei UI" panose="020B0503020204020204" pitchFamily="34" charset="-122"/>
              </a:rPr>
              <a:t>The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origin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and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discrimination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of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High-Ti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magnetite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in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magmatic-hydrothermal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system: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Insight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from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machine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learning</a:t>
            </a:r>
            <a:r>
              <a:rPr lang="zh-CN" altLang="en-US" sz="2400" b="1" dirty="0">
                <a:ea typeface="Microsoft YaHei UI" panose="020B0503020204020204" pitchFamily="34" charset="-122"/>
              </a:rPr>
              <a:t> </a:t>
            </a:r>
            <a:r>
              <a:rPr lang="en-US" altLang="zh-CN" sz="2400" b="1" dirty="0">
                <a:ea typeface="Microsoft YaHei UI" panose="020B0503020204020204" pitchFamily="34" charset="-122"/>
              </a:rPr>
              <a:t>analysis</a:t>
            </a:r>
            <a:endParaRPr lang="zh-CN" altLang="en-US" sz="2400" b="1" dirty="0">
              <a:ea typeface="Microsoft YaHei UI" panose="020B0503020204020204" pitchFamily="34" charset="-122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B365E21-92F3-AF7A-57AB-901D32174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936" y="1540545"/>
            <a:ext cx="4037162" cy="403716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08D303E8-19FB-353A-9390-434F3FC2F73D}"/>
              </a:ext>
            </a:extLst>
          </p:cNvPr>
          <p:cNvGrpSpPr/>
          <p:nvPr/>
        </p:nvGrpSpPr>
        <p:grpSpPr>
          <a:xfrm>
            <a:off x="2993566" y="1517069"/>
            <a:ext cx="3947561" cy="427192"/>
            <a:chOff x="3048985" y="1466392"/>
            <a:chExt cx="5136424" cy="555847"/>
          </a:xfrm>
        </p:grpSpPr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538C7584-EC7E-A76D-8C84-31B44A83E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8985" y="1571844"/>
              <a:ext cx="1189966" cy="344944"/>
            </a:xfrm>
            <a:prstGeom prst="rect">
              <a:avLst/>
            </a:prstGeom>
          </p:spPr>
        </p:pic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1D305475-BBAA-53E3-9883-8D676D565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85882" y="1545838"/>
              <a:ext cx="1480741" cy="396954"/>
            </a:xfrm>
            <a:prstGeom prst="rect">
              <a:avLst/>
            </a:prstGeom>
          </p:spPr>
        </p:pic>
        <p:pic>
          <p:nvPicPr>
            <p:cNvPr id="18" name="Picture 17" descr="A screenshot of a video game&#10;&#10;Description automatically generated with low confidence">
              <a:extLst>
                <a:ext uri="{FF2B5EF4-FFF2-40B4-BE49-F238E27FC236}">
                  <a16:creationId xmlns:a16="http://schemas.microsoft.com/office/drawing/2014/main" id="{B8C1ADEF-946B-C4A5-466F-4470F4290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45391" y="1466392"/>
              <a:ext cx="2040018" cy="555847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F8509A0-73A5-9284-FBDA-8F1C45985776}"/>
              </a:ext>
            </a:extLst>
          </p:cNvPr>
          <p:cNvSpPr txBox="1"/>
          <p:nvPr/>
        </p:nvSpPr>
        <p:spPr>
          <a:xfrm>
            <a:off x="804045" y="6033909"/>
            <a:ext cx="75359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r>
              <a:rPr lang="en-US" altLang="zh-CN" sz="900" i="1" baseline="30000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1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School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of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Earth,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Atmosphere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and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Environment,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Monash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University,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Victoria,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Australia</a:t>
            </a:r>
            <a:endParaRPr lang="en-AU" altLang="zh-CN" sz="900" i="1" dirty="0">
              <a:solidFill>
                <a:schemeClr val="bg1">
                  <a:lumMod val="5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en-US" altLang="zh-CN" sz="900" i="1" baseline="30000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2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State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Key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Laboratory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of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Geological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and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Mineral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Resources,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School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of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Earth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Resources,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China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University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of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Geosciences,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Hubei,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China</a:t>
            </a:r>
            <a:endParaRPr lang="en-AU" altLang="zh-CN" sz="900" i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r>
              <a:rPr lang="en-US" altLang="zh-CN" sz="900" i="1" baseline="30000" dirty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Department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of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Earth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Sciences,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University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of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Hong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Kong,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Hong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Kong</a:t>
            </a:r>
            <a:r>
              <a:rPr lang="zh-CN" altLang="en-US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altLang="zh-CN" sz="9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SAR</a:t>
            </a:r>
            <a:endParaRPr lang="zh-CN" altLang="en-US" sz="900" i="1" dirty="0">
              <a:solidFill>
                <a:schemeClr val="bg1">
                  <a:lumMod val="50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175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63DA940-31BA-DA43-8D0D-8F830A5E4A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65333" cy="62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453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EF99357-AACC-7FDA-7807-8FE27F862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524978" cy="65249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8C9D94-ADA1-04C2-BC77-DB8DB9AB34E3}"/>
              </a:ext>
            </a:extLst>
          </p:cNvPr>
          <p:cNvCxnSpPr/>
          <p:nvPr/>
        </p:nvCxnSpPr>
        <p:spPr>
          <a:xfrm>
            <a:off x="157110" y="1021715"/>
            <a:ext cx="568362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7FAD2EFA-9EE8-CD19-A483-F77A5A9F55B8}"/>
              </a:ext>
            </a:extLst>
          </p:cNvPr>
          <p:cNvGrpSpPr/>
          <p:nvPr/>
        </p:nvGrpSpPr>
        <p:grpSpPr>
          <a:xfrm>
            <a:off x="80838" y="1219448"/>
            <a:ext cx="5752590" cy="2640442"/>
            <a:chOff x="71359" y="1243357"/>
            <a:chExt cx="6332391" cy="290657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CF61EC5-EB16-827F-F17E-1AA4F5A1A6D0}"/>
                </a:ext>
              </a:extLst>
            </p:cNvPr>
            <p:cNvGrpSpPr/>
            <p:nvPr/>
          </p:nvGrpSpPr>
          <p:grpSpPr>
            <a:xfrm>
              <a:off x="71359" y="1243357"/>
              <a:ext cx="6327391" cy="2686590"/>
              <a:chOff x="71359" y="1243357"/>
              <a:chExt cx="6327391" cy="2686590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B2D74C94-1853-4A4E-783B-2D61808378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51043" r="50792"/>
              <a:stretch/>
            </p:blipFill>
            <p:spPr>
              <a:xfrm>
                <a:off x="71359" y="1243357"/>
                <a:ext cx="3150757" cy="2686590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E18E2166-1B8B-32F8-A130-94EF7C99BD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50792" t="51080"/>
              <a:stretch/>
            </p:blipFill>
            <p:spPr>
              <a:xfrm>
                <a:off x="3247994" y="1245346"/>
                <a:ext cx="3150756" cy="2684601"/>
              </a:xfrm>
              <a:prstGeom prst="rect">
                <a:avLst/>
              </a:prstGeom>
            </p:spPr>
          </p:pic>
        </p:grpSp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D695FD8A-5A44-813A-5E18-A4206F783BF9}"/>
                </a:ext>
              </a:extLst>
            </p:cNvPr>
            <p:cNvSpPr txBox="1"/>
            <p:nvPr/>
          </p:nvSpPr>
          <p:spPr>
            <a:xfrm>
              <a:off x="4370821" y="3872929"/>
              <a:ext cx="20329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i="1" dirty="0"/>
                <a:t>Brzozowski et al. (2020, MD)</a:t>
              </a:r>
              <a:endParaRPr lang="zh-CN" altLang="en-US" sz="1200" i="1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24B1FB8-4B08-E7C1-E92A-483757669DBA}"/>
              </a:ext>
            </a:extLst>
          </p:cNvPr>
          <p:cNvGrpSpPr/>
          <p:nvPr/>
        </p:nvGrpSpPr>
        <p:grpSpPr>
          <a:xfrm>
            <a:off x="49813" y="3894144"/>
            <a:ext cx="5779074" cy="2074128"/>
            <a:chOff x="560618" y="2647293"/>
            <a:chExt cx="4270743" cy="1532783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C29D3B2-B7B3-402E-BCAB-AD7784242F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157" t="6091" r="59063"/>
            <a:stretch/>
          </p:blipFill>
          <p:spPr>
            <a:xfrm>
              <a:off x="560618" y="2648994"/>
              <a:ext cx="2221258" cy="1531082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64E5351-8B81-91B2-DBF7-8438262482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1230" t="6091" r="22335"/>
            <a:stretch/>
          </p:blipFill>
          <p:spPr>
            <a:xfrm>
              <a:off x="2781876" y="2647293"/>
              <a:ext cx="2049485" cy="1531082"/>
            </a:xfrm>
            <a:prstGeom prst="rect">
              <a:avLst/>
            </a:prstGeom>
          </p:spPr>
        </p:pic>
      </p:grpSp>
      <p:sp>
        <p:nvSpPr>
          <p:cNvPr id="19" name="文本框 7">
            <a:extLst>
              <a:ext uri="{FF2B5EF4-FFF2-40B4-BE49-F238E27FC236}">
                <a16:creationId xmlns:a16="http://schemas.microsoft.com/office/drawing/2014/main" id="{67D04833-9484-125C-2B16-3A91AF56EC75}"/>
              </a:ext>
            </a:extLst>
          </p:cNvPr>
          <p:cNvSpPr txBox="1"/>
          <p:nvPr/>
        </p:nvSpPr>
        <p:spPr>
          <a:xfrm>
            <a:off x="4335902" y="5932808"/>
            <a:ext cx="16091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/>
              <a:t>Wen et al. (2017, GCA)</a:t>
            </a:r>
            <a:endParaRPr lang="zh-CN" altLang="en-US" sz="1200" i="1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7AC3CC8-6024-5416-87F7-2F358905BC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5065" y="1265552"/>
            <a:ext cx="3122855" cy="4175309"/>
          </a:xfrm>
          <a:prstGeom prst="rect">
            <a:avLst/>
          </a:prstGeom>
        </p:spPr>
      </p:pic>
      <p:sp>
        <p:nvSpPr>
          <p:cNvPr id="21" name="文本框 7">
            <a:extLst>
              <a:ext uri="{FF2B5EF4-FFF2-40B4-BE49-F238E27FC236}">
                <a16:creationId xmlns:a16="http://schemas.microsoft.com/office/drawing/2014/main" id="{B2F9C864-815D-D978-3AAF-8F9F6B26A960}"/>
              </a:ext>
            </a:extLst>
          </p:cNvPr>
          <p:cNvSpPr txBox="1"/>
          <p:nvPr/>
        </p:nvSpPr>
        <p:spPr>
          <a:xfrm>
            <a:off x="7526056" y="5440861"/>
            <a:ext cx="16091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err="1"/>
              <a:t>Pisiak</a:t>
            </a:r>
            <a:r>
              <a:rPr lang="en-US" altLang="zh-CN" sz="1200" i="1" dirty="0"/>
              <a:t> et al. (2017, EG)</a:t>
            </a:r>
            <a:endParaRPr lang="zh-CN" altLang="en-US" sz="1200" i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D68F673-24E6-0A8C-56C0-38EBAC4233C8}"/>
              </a:ext>
            </a:extLst>
          </p:cNvPr>
          <p:cNvSpPr txBox="1"/>
          <p:nvPr/>
        </p:nvSpPr>
        <p:spPr>
          <a:xfrm>
            <a:off x="6143247" y="5743837"/>
            <a:ext cx="29902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altLang="zh-CN" sz="4400" b="1" dirty="0">
                <a:solidFill>
                  <a:srgbClr val="0070C0"/>
                </a:solidFill>
              </a:rPr>
              <a:t>Igneous</a:t>
            </a:r>
            <a:r>
              <a:rPr lang="en-AU" altLang="zh-CN" sz="3200" b="1" dirty="0">
                <a:solidFill>
                  <a:srgbClr val="0070C0"/>
                </a:solidFill>
              </a:rPr>
              <a:t>?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23" name="文本框 1">
            <a:extLst>
              <a:ext uri="{FF2B5EF4-FFF2-40B4-BE49-F238E27FC236}">
                <a16:creationId xmlns:a16="http://schemas.microsoft.com/office/drawing/2014/main" id="{C2BF06CC-3DD8-3EF8-12E8-327DC82ABBD2}"/>
              </a:ext>
            </a:extLst>
          </p:cNvPr>
          <p:cNvSpPr txBox="1"/>
          <p:nvPr/>
        </p:nvSpPr>
        <p:spPr>
          <a:xfrm>
            <a:off x="4419526" y="1216408"/>
            <a:ext cx="140936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70C0"/>
                </a:solidFill>
              </a:rPr>
              <a:t>Cu-Ni</a:t>
            </a:r>
            <a:r>
              <a:rPr lang="en-AU" altLang="zh-CN" sz="1600" dirty="0">
                <a:solidFill>
                  <a:srgbClr val="0070C0"/>
                </a:solidFill>
              </a:rPr>
              <a:t> Sulphide</a:t>
            </a:r>
            <a:endParaRPr lang="zh-CN" altLang="en-US" sz="1600" dirty="0">
              <a:solidFill>
                <a:srgbClr val="0070C0"/>
              </a:solidFill>
            </a:endParaRPr>
          </a:p>
        </p:txBody>
      </p:sp>
      <p:sp>
        <p:nvSpPr>
          <p:cNvPr id="24" name="文本框 40">
            <a:extLst>
              <a:ext uri="{FF2B5EF4-FFF2-40B4-BE49-F238E27FC236}">
                <a16:creationId xmlns:a16="http://schemas.microsoft.com/office/drawing/2014/main" id="{A18E698D-651A-59F7-99AC-FA696872B586}"/>
              </a:ext>
            </a:extLst>
          </p:cNvPr>
          <p:cNvSpPr txBox="1"/>
          <p:nvPr/>
        </p:nvSpPr>
        <p:spPr>
          <a:xfrm>
            <a:off x="8251419" y="1265552"/>
            <a:ext cx="80201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AU" altLang="zh-CN" sz="1600" dirty="0">
                <a:solidFill>
                  <a:srgbClr val="0070C0"/>
                </a:solidFill>
              </a:rPr>
              <a:t>Fe-Ti, V</a:t>
            </a:r>
            <a:endParaRPr lang="zh-CN" altLang="en-US" sz="1600" dirty="0">
              <a:solidFill>
                <a:srgbClr val="0070C0"/>
              </a:solidFill>
            </a:endParaRPr>
          </a:p>
        </p:txBody>
      </p:sp>
      <p:sp>
        <p:nvSpPr>
          <p:cNvPr id="25" name="文本框 41">
            <a:extLst>
              <a:ext uri="{FF2B5EF4-FFF2-40B4-BE49-F238E27FC236}">
                <a16:creationId xmlns:a16="http://schemas.microsoft.com/office/drawing/2014/main" id="{D390FCA2-9B3C-5291-40C3-5E4FE4B10F56}"/>
              </a:ext>
            </a:extLst>
          </p:cNvPr>
          <p:cNvSpPr txBox="1"/>
          <p:nvPr/>
        </p:nvSpPr>
        <p:spPr>
          <a:xfrm>
            <a:off x="3886751" y="5580058"/>
            <a:ext cx="194213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AU" altLang="zh-CN" sz="1600" dirty="0">
                <a:solidFill>
                  <a:srgbClr val="0070C0"/>
                </a:solidFill>
              </a:rPr>
              <a:t>Accessories Minerals</a:t>
            </a:r>
            <a:endParaRPr lang="zh-CN" altLang="en-US" sz="1600" dirty="0">
              <a:solidFill>
                <a:srgbClr val="0070C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495D6A6-FC84-E03D-E6D8-85CC79684C93}"/>
              </a:ext>
            </a:extLst>
          </p:cNvPr>
          <p:cNvSpPr txBox="1"/>
          <p:nvPr/>
        </p:nvSpPr>
        <p:spPr>
          <a:xfrm>
            <a:off x="49813" y="529388"/>
            <a:ext cx="7486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High-Ti Magnetite: Oxy-exsolution Texture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887781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EF99357-AACC-7FDA-7807-8FE27F862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524978" cy="65249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8C9D94-ADA1-04C2-BC77-DB8DB9AB34E3}"/>
              </a:ext>
            </a:extLst>
          </p:cNvPr>
          <p:cNvCxnSpPr/>
          <p:nvPr/>
        </p:nvCxnSpPr>
        <p:spPr>
          <a:xfrm>
            <a:off x="157110" y="1021715"/>
            <a:ext cx="568362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495D6A6-FC84-E03D-E6D8-85CC79684C93}"/>
              </a:ext>
            </a:extLst>
          </p:cNvPr>
          <p:cNvSpPr txBox="1"/>
          <p:nvPr/>
        </p:nvSpPr>
        <p:spPr>
          <a:xfrm>
            <a:off x="49813" y="529388"/>
            <a:ext cx="7486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High-Ti Magnetite: Oxy-exsolution Texture</a:t>
            </a:r>
            <a:endParaRPr lang="zh-CN" altLang="en-US" sz="2800" b="1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3BD2017-8A94-93F3-FBFE-A54C1D77CE28}"/>
              </a:ext>
            </a:extLst>
          </p:cNvPr>
          <p:cNvGrpSpPr/>
          <p:nvPr/>
        </p:nvGrpSpPr>
        <p:grpSpPr>
          <a:xfrm>
            <a:off x="152548" y="4363982"/>
            <a:ext cx="4406143" cy="2326896"/>
            <a:chOff x="16962" y="3226327"/>
            <a:chExt cx="3559524" cy="1879794"/>
          </a:xfrm>
        </p:grpSpPr>
        <p:pic>
          <p:nvPicPr>
            <p:cNvPr id="28" name="Picture 27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53504C59-CEF3-FB11-4CE7-C141BD145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62" y="3226327"/>
              <a:ext cx="1149107" cy="1879794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F892426-AFE9-A6E4-02CA-2640E91C50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 r="794" b="14175"/>
            <a:stretch/>
          </p:blipFill>
          <p:spPr>
            <a:xfrm>
              <a:off x="1198036" y="3226327"/>
              <a:ext cx="2378450" cy="1879794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17B02EB-7544-0CB4-E9B1-417A139B6F25}"/>
              </a:ext>
            </a:extLst>
          </p:cNvPr>
          <p:cNvGrpSpPr/>
          <p:nvPr/>
        </p:nvGrpSpPr>
        <p:grpSpPr>
          <a:xfrm>
            <a:off x="4646721" y="1722206"/>
            <a:ext cx="4426659" cy="2347979"/>
            <a:chOff x="3719926" y="1284523"/>
            <a:chExt cx="3576098" cy="1896826"/>
          </a:xfrm>
        </p:grpSpPr>
        <p:pic>
          <p:nvPicPr>
            <p:cNvPr id="32" name="Picture 31" descr="Chart&#10;&#10;Description automatically generated">
              <a:extLst>
                <a:ext uri="{FF2B5EF4-FFF2-40B4-BE49-F238E27FC236}">
                  <a16:creationId xmlns:a16="http://schemas.microsoft.com/office/drawing/2014/main" id="{3E42D7FF-330C-62D6-5457-BE5ABB8D0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9926" y="1301555"/>
              <a:ext cx="1149107" cy="1879793"/>
            </a:xfrm>
            <a:prstGeom prst="rect">
              <a:avLst/>
            </a:prstGeom>
          </p:spPr>
        </p:pic>
        <p:pic>
          <p:nvPicPr>
            <p:cNvPr id="33" name="图片 7">
              <a:extLst>
                <a:ext uri="{FF2B5EF4-FFF2-40B4-BE49-F238E27FC236}">
                  <a16:creationId xmlns:a16="http://schemas.microsoft.com/office/drawing/2014/main" id="{3A64A3F9-F846-F45B-113E-57AEBE339A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967" t="1587" r="14460" b="50538"/>
            <a:stretch/>
          </p:blipFill>
          <p:spPr>
            <a:xfrm>
              <a:off x="4917576" y="1284523"/>
              <a:ext cx="2378448" cy="1896826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DD49CAF-E3E5-60D6-C8AC-5C015C8DF713}"/>
              </a:ext>
            </a:extLst>
          </p:cNvPr>
          <p:cNvGrpSpPr/>
          <p:nvPr/>
        </p:nvGrpSpPr>
        <p:grpSpPr>
          <a:xfrm>
            <a:off x="152548" y="1743288"/>
            <a:ext cx="4331700" cy="2326897"/>
            <a:chOff x="16962" y="1301555"/>
            <a:chExt cx="3499385" cy="1879795"/>
          </a:xfrm>
        </p:grpSpPr>
        <p:pic>
          <p:nvPicPr>
            <p:cNvPr id="35" name="Picture 34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F4C566E0-2624-5D88-5B35-4D2F989408C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62" y="1301555"/>
              <a:ext cx="1149107" cy="1879795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8E4C4ECC-0563-93B7-3020-4992065A31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l="83457" t="49321" r="3408" b="47006"/>
            <a:stretch/>
          </p:blipFill>
          <p:spPr>
            <a:xfrm>
              <a:off x="3133465" y="2951442"/>
              <a:ext cx="382882" cy="157658"/>
            </a:xfrm>
            <a:prstGeom prst="rect">
              <a:avLst/>
            </a:prstGeom>
          </p:spPr>
        </p:pic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DB0A5B50-7A6C-7B8D-5607-9DB5F2851D8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0767" r="4590"/>
          <a:stretch/>
        </p:blipFill>
        <p:spPr>
          <a:xfrm>
            <a:off x="1614536" y="1743287"/>
            <a:ext cx="2944153" cy="2326897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AB65CCC-D6EF-559F-898C-EB4B0C7CE0EC}"/>
              </a:ext>
            </a:extLst>
          </p:cNvPr>
          <p:cNvSpPr txBox="1"/>
          <p:nvPr/>
        </p:nvSpPr>
        <p:spPr>
          <a:xfrm>
            <a:off x="63638" y="977766"/>
            <a:ext cx="60355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AU" altLang="zh-CN" sz="2000" dirty="0"/>
              <a:t>Universally</a:t>
            </a:r>
            <a:r>
              <a:rPr lang="zh-CN" altLang="en-US" sz="2000" dirty="0"/>
              <a:t> </a:t>
            </a:r>
            <a:r>
              <a:rPr lang="en-US" altLang="zh-CN" sz="2000" dirty="0"/>
              <a:t>discovered</a:t>
            </a:r>
            <a:r>
              <a:rPr lang="zh-CN" altLang="en-US" sz="2000" dirty="0"/>
              <a:t> </a:t>
            </a:r>
            <a:r>
              <a:rPr lang="en-US" altLang="zh-CN" sz="2000" dirty="0"/>
              <a:t>in</a:t>
            </a:r>
            <a:r>
              <a:rPr lang="zh-CN" altLang="en-US" sz="2000" dirty="0"/>
              <a:t> </a:t>
            </a:r>
            <a:endParaRPr lang="en-AU" altLang="zh-CN" sz="2000" dirty="0"/>
          </a:p>
          <a:p>
            <a:r>
              <a:rPr lang="en-AU" altLang="zh-CN" sz="2000" dirty="0"/>
              <a:t>High temperature magmatic-hydrothermal deposits</a:t>
            </a:r>
            <a:endParaRPr lang="zh-CN" altLang="en-US" sz="20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6F10009-3B10-40F9-36A2-427CCB1741B4}"/>
              </a:ext>
            </a:extLst>
          </p:cNvPr>
          <p:cNvSpPr/>
          <p:nvPr/>
        </p:nvSpPr>
        <p:spPr>
          <a:xfrm>
            <a:off x="171211" y="3848166"/>
            <a:ext cx="1383238" cy="1993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70C0"/>
                </a:solidFill>
                <a:latin typeface="+mn-ea"/>
              </a:rPr>
              <a:t>Porphyry</a:t>
            </a:r>
            <a:endParaRPr lang="zh-CN" altLang="en-US" sz="12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28F863C-00A0-64B3-271E-7F4E363B68B5}"/>
              </a:ext>
            </a:extLst>
          </p:cNvPr>
          <p:cNvSpPr/>
          <p:nvPr/>
        </p:nvSpPr>
        <p:spPr>
          <a:xfrm>
            <a:off x="4666311" y="3847833"/>
            <a:ext cx="1383238" cy="1993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70C0"/>
                </a:solidFill>
                <a:latin typeface="+mn-ea"/>
              </a:rPr>
              <a:t>Skarn</a:t>
            </a:r>
            <a:endParaRPr lang="zh-CN" altLang="en-US" sz="12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961D6A-3E23-FB1D-C073-01F071C5D6DE}"/>
              </a:ext>
            </a:extLst>
          </p:cNvPr>
          <p:cNvSpPr/>
          <p:nvPr/>
        </p:nvSpPr>
        <p:spPr>
          <a:xfrm>
            <a:off x="171211" y="6480004"/>
            <a:ext cx="1383238" cy="1993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70C0"/>
                </a:solidFill>
                <a:latin typeface="+mn-ea"/>
              </a:rPr>
              <a:t>IOCG</a:t>
            </a:r>
            <a:endParaRPr lang="zh-CN" altLang="en-US" sz="1400" b="1" dirty="0">
              <a:solidFill>
                <a:srgbClr val="0070C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2984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>
            <a:extLst>
              <a:ext uri="{FF2B5EF4-FFF2-40B4-BE49-F238E27FC236}">
                <a16:creationId xmlns:a16="http://schemas.microsoft.com/office/drawing/2014/main" id="{76C6E307-DAA8-422E-BF98-41A1BB4CDFCF}"/>
              </a:ext>
            </a:extLst>
          </p:cNvPr>
          <p:cNvSpPr txBox="1"/>
          <p:nvPr/>
        </p:nvSpPr>
        <p:spPr>
          <a:xfrm>
            <a:off x="4942300" y="5110289"/>
            <a:ext cx="3257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zh-CN" altLang="en-US" dirty="0"/>
              <a:t>普遍发育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DB841DC2-D477-43BA-AFA6-C021314CEB95}"/>
              </a:ext>
            </a:extLst>
          </p:cNvPr>
          <p:cNvGrpSpPr/>
          <p:nvPr/>
        </p:nvGrpSpPr>
        <p:grpSpPr>
          <a:xfrm>
            <a:off x="152548" y="4183358"/>
            <a:ext cx="4406143" cy="2326896"/>
            <a:chOff x="16962" y="3226327"/>
            <a:chExt cx="3559524" cy="1879794"/>
          </a:xfrm>
        </p:grpSpPr>
        <p:pic>
          <p:nvPicPr>
            <p:cNvPr id="37" name="Picture 36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43E8A16B-5A8E-4102-AF8B-735EE417E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62" y="3226327"/>
              <a:ext cx="1149107" cy="1879794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6D9F6952-4E9D-4268-82ED-1BE4789345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 r="794" b="14175"/>
            <a:stretch/>
          </p:blipFill>
          <p:spPr>
            <a:xfrm>
              <a:off x="1198036" y="3226327"/>
              <a:ext cx="2378450" cy="1879794"/>
            </a:xfrm>
            <a:prstGeom prst="rect">
              <a:avLst/>
            </a:prstGeom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39115380-461F-42CD-9A45-982C1DFF0B61}"/>
              </a:ext>
            </a:extLst>
          </p:cNvPr>
          <p:cNvGrpSpPr/>
          <p:nvPr/>
        </p:nvGrpSpPr>
        <p:grpSpPr>
          <a:xfrm>
            <a:off x="4646721" y="1541582"/>
            <a:ext cx="4426659" cy="2347979"/>
            <a:chOff x="3719926" y="1284523"/>
            <a:chExt cx="3576098" cy="1896826"/>
          </a:xfrm>
        </p:grpSpPr>
        <p:pic>
          <p:nvPicPr>
            <p:cNvPr id="35" name="Picture 34" descr="Chart&#10;&#10;Description automatically generated">
              <a:extLst>
                <a:ext uri="{FF2B5EF4-FFF2-40B4-BE49-F238E27FC236}">
                  <a16:creationId xmlns:a16="http://schemas.microsoft.com/office/drawing/2014/main" id="{4C13F976-D37F-42DF-8935-A9D5A1E609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9926" y="1301555"/>
              <a:ext cx="1149107" cy="1879793"/>
            </a:xfrm>
            <a:prstGeom prst="rect">
              <a:avLst/>
            </a:prstGeom>
          </p:spPr>
        </p:pic>
        <p:pic>
          <p:nvPicPr>
            <p:cNvPr id="58" name="图片 7">
              <a:extLst>
                <a:ext uri="{FF2B5EF4-FFF2-40B4-BE49-F238E27FC236}">
                  <a16:creationId xmlns:a16="http://schemas.microsoft.com/office/drawing/2014/main" id="{3838544E-4B4A-4C3B-9BC5-1C17950A66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967" t="1587" r="14460" b="50538"/>
            <a:stretch/>
          </p:blipFill>
          <p:spPr>
            <a:xfrm>
              <a:off x="4917576" y="1284523"/>
              <a:ext cx="2378448" cy="1896826"/>
            </a:xfrm>
            <a:prstGeom prst="rect">
              <a:avLst/>
            </a:prstGeom>
          </p:spPr>
        </p:pic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BE00633C-D791-4F74-BC36-012A0C6F15A8}"/>
              </a:ext>
            </a:extLst>
          </p:cNvPr>
          <p:cNvGrpSpPr/>
          <p:nvPr/>
        </p:nvGrpSpPr>
        <p:grpSpPr>
          <a:xfrm>
            <a:off x="152548" y="1562664"/>
            <a:ext cx="4331700" cy="2326897"/>
            <a:chOff x="16962" y="1301555"/>
            <a:chExt cx="3499385" cy="1879795"/>
          </a:xfrm>
        </p:grpSpPr>
        <p:pic>
          <p:nvPicPr>
            <p:cNvPr id="73" name="Picture 72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CB792B88-5FEB-4666-9B66-862ACB145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62" y="1301555"/>
              <a:ext cx="1149107" cy="1879795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A856BFA-6D28-4EC5-BA1F-C5D21F8708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l="83457" t="49321" r="3408" b="47006"/>
            <a:stretch/>
          </p:blipFill>
          <p:spPr>
            <a:xfrm>
              <a:off x="3133465" y="2951442"/>
              <a:ext cx="382882" cy="157658"/>
            </a:xfrm>
            <a:prstGeom prst="rect">
              <a:avLst/>
            </a:prstGeom>
          </p:spPr>
        </p:pic>
      </p:grpSp>
      <p:pic>
        <p:nvPicPr>
          <p:cNvPr id="83" name="Picture 82">
            <a:extLst>
              <a:ext uri="{FF2B5EF4-FFF2-40B4-BE49-F238E27FC236}">
                <a16:creationId xmlns:a16="http://schemas.microsoft.com/office/drawing/2014/main" id="{96BF4D8E-896B-4A38-9D44-E461DCB7CB6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0767" r="4590"/>
          <a:stretch/>
        </p:blipFill>
        <p:spPr>
          <a:xfrm>
            <a:off x="1614536" y="1562663"/>
            <a:ext cx="2944153" cy="232689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9DD0356-0E1E-4110-956E-EEBDDB46B4E9}"/>
              </a:ext>
            </a:extLst>
          </p:cNvPr>
          <p:cNvSpPr txBox="1"/>
          <p:nvPr/>
        </p:nvSpPr>
        <p:spPr>
          <a:xfrm>
            <a:off x="4942301" y="4476887"/>
            <a:ext cx="4119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zh-CN" altLang="en-US" dirty="0"/>
              <a:t>高温岩浆</a:t>
            </a:r>
            <a:r>
              <a:rPr lang="en-US" altLang="zh-CN" dirty="0"/>
              <a:t>-</a:t>
            </a:r>
            <a:r>
              <a:rPr lang="zh-CN" altLang="en-US" dirty="0"/>
              <a:t>热液矿床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274E5D4-3331-4AF8-8417-F4DC947EB3E9}"/>
              </a:ext>
            </a:extLst>
          </p:cNvPr>
          <p:cNvSpPr/>
          <p:nvPr/>
        </p:nvSpPr>
        <p:spPr>
          <a:xfrm>
            <a:off x="171211" y="3667542"/>
            <a:ext cx="1383238" cy="1993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70C0"/>
                </a:solidFill>
                <a:latin typeface="+mn-ea"/>
              </a:rPr>
              <a:t>Porphyry</a:t>
            </a:r>
            <a:endParaRPr lang="zh-CN" altLang="en-US" sz="12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CDC8F06-50AA-4E13-91F9-480B3E2172E8}"/>
              </a:ext>
            </a:extLst>
          </p:cNvPr>
          <p:cNvSpPr/>
          <p:nvPr/>
        </p:nvSpPr>
        <p:spPr>
          <a:xfrm>
            <a:off x="4666311" y="3667209"/>
            <a:ext cx="1383238" cy="1993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70C0"/>
                </a:solidFill>
                <a:latin typeface="+mn-ea"/>
              </a:rPr>
              <a:t>Skarn</a:t>
            </a:r>
            <a:endParaRPr lang="zh-CN" altLang="en-US" sz="12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FB7BE5A-33A2-4519-8918-FADFB60C7996}"/>
              </a:ext>
            </a:extLst>
          </p:cNvPr>
          <p:cNvSpPr/>
          <p:nvPr/>
        </p:nvSpPr>
        <p:spPr>
          <a:xfrm>
            <a:off x="171211" y="6299380"/>
            <a:ext cx="1383238" cy="1993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70C0"/>
                </a:solidFill>
                <a:latin typeface="+mn-ea"/>
              </a:rPr>
              <a:t>IOCG</a:t>
            </a:r>
            <a:endParaRPr lang="zh-CN" altLang="en-US" sz="1400" b="1" dirty="0">
              <a:solidFill>
                <a:srgbClr val="0070C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01467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EF99357-AACC-7FDA-7807-8FE27F862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524978" cy="652498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3C79E004-3F2C-3675-F7C4-24644F26122E}"/>
              </a:ext>
            </a:extLst>
          </p:cNvPr>
          <p:cNvGrpSpPr/>
          <p:nvPr/>
        </p:nvGrpSpPr>
        <p:grpSpPr>
          <a:xfrm>
            <a:off x="356423" y="760092"/>
            <a:ext cx="3598713" cy="5994622"/>
            <a:chOff x="133958" y="745251"/>
            <a:chExt cx="3691916" cy="5588409"/>
          </a:xfrm>
        </p:grpSpPr>
        <p:pic>
          <p:nvPicPr>
            <p:cNvPr id="9" name="图片 1">
              <a:extLst>
                <a:ext uri="{FF2B5EF4-FFF2-40B4-BE49-F238E27FC236}">
                  <a16:creationId xmlns:a16="http://schemas.microsoft.com/office/drawing/2014/main" id="{25885F8D-2D66-EDC2-B800-5A09C5B20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46380"/>
            <a:stretch/>
          </p:blipFill>
          <p:spPr>
            <a:xfrm>
              <a:off x="133958" y="1031974"/>
              <a:ext cx="3691916" cy="2704399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2FD8CB2-AA6A-ABB2-F297-7ABB5C5A78C5}"/>
                </a:ext>
              </a:extLst>
            </p:cNvPr>
            <p:cNvSpPr txBox="1"/>
            <p:nvPr/>
          </p:nvSpPr>
          <p:spPr>
            <a:xfrm>
              <a:off x="1026090" y="745251"/>
              <a:ext cx="2204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200"/>
              </a:lvl1pPr>
            </a:lstStyle>
            <a:p>
              <a:r>
                <a:rPr lang="en-US" altLang="zh-CN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Dupuis and Beaudoin(2011,MD)</a:t>
              </a:r>
              <a:endParaRPr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3B7524E-2DDD-3ABE-257F-61001108A7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17606"/>
            <a:stretch/>
          </p:blipFill>
          <p:spPr>
            <a:xfrm>
              <a:off x="183849" y="3689862"/>
              <a:ext cx="3642025" cy="2643798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F42A772-F659-A6AE-23CF-39240DF27780}"/>
              </a:ext>
            </a:extLst>
          </p:cNvPr>
          <p:cNvGrpSpPr/>
          <p:nvPr/>
        </p:nvGrpSpPr>
        <p:grpSpPr>
          <a:xfrm>
            <a:off x="4680604" y="3620594"/>
            <a:ext cx="3884312" cy="3237406"/>
            <a:chOff x="4395256" y="3558483"/>
            <a:chExt cx="3485774" cy="290524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06C1570-B632-68E3-FD1D-E0DB39FF8B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30529"/>
            <a:stretch/>
          </p:blipFill>
          <p:spPr>
            <a:xfrm>
              <a:off x="4395256" y="3650472"/>
              <a:ext cx="3391537" cy="2813253"/>
            </a:xfrm>
            <a:prstGeom prst="rect">
              <a:avLst/>
            </a:prstGeom>
          </p:spPr>
        </p:pic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4FA42B97-3092-62F6-348F-F9A81868E97A}"/>
                </a:ext>
              </a:extLst>
            </p:cNvPr>
            <p:cNvSpPr txBox="1"/>
            <p:nvPr/>
          </p:nvSpPr>
          <p:spPr>
            <a:xfrm>
              <a:off x="6273795" y="3558483"/>
              <a:ext cx="1607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i="1" dirty="0"/>
                <a:t>Dare et al. (2014, MD)</a:t>
              </a:r>
              <a:endParaRPr lang="zh-CN" altLang="en-US" sz="1200" i="1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E70A29D-46AF-C3E8-6D07-18C25503B06A}"/>
              </a:ext>
            </a:extLst>
          </p:cNvPr>
          <p:cNvGrpSpPr/>
          <p:nvPr/>
        </p:nvGrpSpPr>
        <p:grpSpPr>
          <a:xfrm>
            <a:off x="4159739" y="851451"/>
            <a:ext cx="4730478" cy="2751618"/>
            <a:chOff x="4562017" y="1137015"/>
            <a:chExt cx="3540436" cy="205939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C202EFB-446F-2C92-7A93-417C1821024E}"/>
                </a:ext>
              </a:extLst>
            </p:cNvPr>
            <p:cNvGrpSpPr/>
            <p:nvPr/>
          </p:nvGrpSpPr>
          <p:grpSpPr>
            <a:xfrm>
              <a:off x="4562017" y="1137015"/>
              <a:ext cx="3540436" cy="2059396"/>
              <a:chOff x="-88578" y="1019333"/>
              <a:chExt cx="4340186" cy="2524594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38F4F191-7155-0E62-3385-05190025075A}"/>
                  </a:ext>
                </a:extLst>
              </p:cNvPr>
              <p:cNvGrpSpPr/>
              <p:nvPr/>
            </p:nvGrpSpPr>
            <p:grpSpPr>
              <a:xfrm>
                <a:off x="-88578" y="1019333"/>
                <a:ext cx="4340186" cy="2524594"/>
                <a:chOff x="4617424" y="4080609"/>
                <a:chExt cx="4340186" cy="2524594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410117E1-EA84-464C-C6AF-27E123CAAF3C}"/>
                    </a:ext>
                  </a:extLst>
                </p:cNvPr>
                <p:cNvGrpSpPr/>
                <p:nvPr/>
              </p:nvGrpSpPr>
              <p:grpSpPr>
                <a:xfrm>
                  <a:off x="4617424" y="4214428"/>
                  <a:ext cx="4340186" cy="2390775"/>
                  <a:chOff x="4553648" y="4098143"/>
                  <a:chExt cx="4340186" cy="2390775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DDBAD5CB-2819-377D-AD7E-853CABCE4E3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>
                  <a:xfrm>
                    <a:off x="4553648" y="4098143"/>
                    <a:ext cx="4276725" cy="2390775"/>
                  </a:xfrm>
                  <a:prstGeom prst="rect">
                    <a:avLst/>
                  </a:prstGeom>
                </p:spPr>
              </p:pic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F2038663-0A9A-390B-C383-8D317381CC51}"/>
                      </a:ext>
                    </a:extLst>
                  </p:cNvPr>
                  <p:cNvSpPr/>
                  <p:nvPr/>
                </p:nvSpPr>
                <p:spPr>
                  <a:xfrm>
                    <a:off x="8574657" y="4217387"/>
                    <a:ext cx="319177" cy="127763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04FD81FA-A2AD-4250-545F-9A4CA646F715}"/>
                    </a:ext>
                  </a:extLst>
                </p:cNvPr>
                <p:cNvSpPr txBox="1"/>
                <p:nvPr/>
              </p:nvSpPr>
              <p:spPr>
                <a:xfrm>
                  <a:off x="6703356" y="4080609"/>
                  <a:ext cx="164019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1200"/>
                  </a:lvl1pPr>
                </a:lstStyle>
                <a:p>
                  <a:r>
                    <a:rPr lang="en-US" altLang="zh-CN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Nadoll et al.(2015,MD)</a:t>
                  </a:r>
                  <a:endParaRPr lang="zh-CN" alt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6" name="Freeform: Shape 26">
                <a:extLst>
                  <a:ext uri="{FF2B5EF4-FFF2-40B4-BE49-F238E27FC236}">
                    <a16:creationId xmlns:a16="http://schemas.microsoft.com/office/drawing/2014/main" id="{453FB4DA-AE8D-04DD-9EC0-E4C409F43A18}"/>
                  </a:ext>
                </a:extLst>
              </p:cNvPr>
              <p:cNvSpPr/>
              <p:nvPr/>
            </p:nvSpPr>
            <p:spPr>
              <a:xfrm>
                <a:off x="666519" y="1523424"/>
                <a:ext cx="1625719" cy="1482725"/>
              </a:xfrm>
              <a:custGeom>
                <a:avLst/>
                <a:gdLst>
                  <a:gd name="connsiteX0" fmla="*/ 1022469 w 1625719"/>
                  <a:gd name="connsiteY0" fmla="*/ 101600 h 1482725"/>
                  <a:gd name="connsiteX1" fmla="*/ 1006594 w 1625719"/>
                  <a:gd name="connsiteY1" fmla="*/ 107950 h 1482725"/>
                  <a:gd name="connsiteX2" fmla="*/ 984369 w 1625719"/>
                  <a:gd name="connsiteY2" fmla="*/ 117475 h 1482725"/>
                  <a:gd name="connsiteX3" fmla="*/ 787519 w 1625719"/>
                  <a:gd name="connsiteY3" fmla="*/ 120650 h 1482725"/>
                  <a:gd name="connsiteX4" fmla="*/ 758944 w 1625719"/>
                  <a:gd name="connsiteY4" fmla="*/ 127000 h 1482725"/>
                  <a:gd name="connsiteX5" fmla="*/ 739894 w 1625719"/>
                  <a:gd name="connsiteY5" fmla="*/ 133350 h 1482725"/>
                  <a:gd name="connsiteX6" fmla="*/ 720844 w 1625719"/>
                  <a:gd name="connsiteY6" fmla="*/ 146050 h 1482725"/>
                  <a:gd name="connsiteX7" fmla="*/ 701794 w 1625719"/>
                  <a:gd name="connsiteY7" fmla="*/ 158750 h 1482725"/>
                  <a:gd name="connsiteX8" fmla="*/ 689094 w 1625719"/>
                  <a:gd name="connsiteY8" fmla="*/ 177800 h 1482725"/>
                  <a:gd name="connsiteX9" fmla="*/ 679569 w 1625719"/>
                  <a:gd name="connsiteY9" fmla="*/ 209550 h 1482725"/>
                  <a:gd name="connsiteX10" fmla="*/ 676394 w 1625719"/>
                  <a:gd name="connsiteY10" fmla="*/ 219075 h 1482725"/>
                  <a:gd name="connsiteX11" fmla="*/ 670044 w 1625719"/>
                  <a:gd name="connsiteY11" fmla="*/ 250825 h 1482725"/>
                  <a:gd name="connsiteX12" fmla="*/ 673219 w 1625719"/>
                  <a:gd name="connsiteY12" fmla="*/ 279400 h 1482725"/>
                  <a:gd name="connsiteX13" fmla="*/ 682744 w 1625719"/>
                  <a:gd name="connsiteY13" fmla="*/ 282575 h 1482725"/>
                  <a:gd name="connsiteX14" fmla="*/ 692269 w 1625719"/>
                  <a:gd name="connsiteY14" fmla="*/ 288925 h 1482725"/>
                  <a:gd name="connsiteX15" fmla="*/ 717669 w 1625719"/>
                  <a:gd name="connsiteY15" fmla="*/ 311150 h 1482725"/>
                  <a:gd name="connsiteX16" fmla="*/ 736719 w 1625719"/>
                  <a:gd name="connsiteY16" fmla="*/ 317500 h 1482725"/>
                  <a:gd name="connsiteX17" fmla="*/ 746244 w 1625719"/>
                  <a:gd name="connsiteY17" fmla="*/ 320675 h 1482725"/>
                  <a:gd name="connsiteX18" fmla="*/ 755769 w 1625719"/>
                  <a:gd name="connsiteY18" fmla="*/ 327025 h 1482725"/>
                  <a:gd name="connsiteX19" fmla="*/ 765294 w 1625719"/>
                  <a:gd name="connsiteY19" fmla="*/ 330200 h 1482725"/>
                  <a:gd name="connsiteX20" fmla="*/ 784344 w 1625719"/>
                  <a:gd name="connsiteY20" fmla="*/ 342900 h 1482725"/>
                  <a:gd name="connsiteX21" fmla="*/ 793869 w 1625719"/>
                  <a:gd name="connsiteY21" fmla="*/ 349250 h 1482725"/>
                  <a:gd name="connsiteX22" fmla="*/ 803394 w 1625719"/>
                  <a:gd name="connsiteY22" fmla="*/ 355600 h 1482725"/>
                  <a:gd name="connsiteX23" fmla="*/ 809744 w 1625719"/>
                  <a:gd name="connsiteY23" fmla="*/ 365125 h 1482725"/>
                  <a:gd name="connsiteX24" fmla="*/ 819269 w 1625719"/>
                  <a:gd name="connsiteY24" fmla="*/ 374650 h 1482725"/>
                  <a:gd name="connsiteX25" fmla="*/ 828794 w 1625719"/>
                  <a:gd name="connsiteY25" fmla="*/ 393700 h 1482725"/>
                  <a:gd name="connsiteX26" fmla="*/ 844669 w 1625719"/>
                  <a:gd name="connsiteY26" fmla="*/ 396875 h 1482725"/>
                  <a:gd name="connsiteX27" fmla="*/ 863719 w 1625719"/>
                  <a:gd name="connsiteY27" fmla="*/ 403225 h 1482725"/>
                  <a:gd name="connsiteX28" fmla="*/ 882769 w 1625719"/>
                  <a:gd name="connsiteY28" fmla="*/ 415925 h 1482725"/>
                  <a:gd name="connsiteX29" fmla="*/ 889119 w 1625719"/>
                  <a:gd name="connsiteY29" fmla="*/ 425450 h 1482725"/>
                  <a:gd name="connsiteX30" fmla="*/ 895469 w 1625719"/>
                  <a:gd name="connsiteY30" fmla="*/ 466725 h 1482725"/>
                  <a:gd name="connsiteX31" fmla="*/ 901819 w 1625719"/>
                  <a:gd name="connsiteY31" fmla="*/ 485775 h 1482725"/>
                  <a:gd name="connsiteX32" fmla="*/ 904994 w 1625719"/>
                  <a:gd name="connsiteY32" fmla="*/ 495300 h 1482725"/>
                  <a:gd name="connsiteX33" fmla="*/ 898644 w 1625719"/>
                  <a:gd name="connsiteY33" fmla="*/ 504825 h 1482725"/>
                  <a:gd name="connsiteX34" fmla="*/ 889119 w 1625719"/>
                  <a:gd name="connsiteY34" fmla="*/ 508000 h 1482725"/>
                  <a:gd name="connsiteX35" fmla="*/ 879594 w 1625719"/>
                  <a:gd name="connsiteY35" fmla="*/ 514350 h 1482725"/>
                  <a:gd name="connsiteX36" fmla="*/ 860544 w 1625719"/>
                  <a:gd name="connsiteY36" fmla="*/ 520700 h 1482725"/>
                  <a:gd name="connsiteX37" fmla="*/ 851019 w 1625719"/>
                  <a:gd name="connsiteY37" fmla="*/ 523875 h 1482725"/>
                  <a:gd name="connsiteX38" fmla="*/ 841494 w 1625719"/>
                  <a:gd name="connsiteY38" fmla="*/ 527050 h 1482725"/>
                  <a:gd name="connsiteX39" fmla="*/ 790694 w 1625719"/>
                  <a:gd name="connsiteY39" fmla="*/ 523875 h 1482725"/>
                  <a:gd name="connsiteX40" fmla="*/ 765294 w 1625719"/>
                  <a:gd name="connsiteY40" fmla="*/ 536575 h 1482725"/>
                  <a:gd name="connsiteX41" fmla="*/ 736719 w 1625719"/>
                  <a:gd name="connsiteY41" fmla="*/ 555625 h 1482725"/>
                  <a:gd name="connsiteX42" fmla="*/ 727194 w 1625719"/>
                  <a:gd name="connsiteY42" fmla="*/ 561975 h 1482725"/>
                  <a:gd name="connsiteX43" fmla="*/ 698619 w 1625719"/>
                  <a:gd name="connsiteY43" fmla="*/ 574675 h 1482725"/>
                  <a:gd name="connsiteX44" fmla="*/ 692269 w 1625719"/>
                  <a:gd name="connsiteY44" fmla="*/ 584200 h 1482725"/>
                  <a:gd name="connsiteX45" fmla="*/ 692269 w 1625719"/>
                  <a:gd name="connsiteY45" fmla="*/ 660400 h 1482725"/>
                  <a:gd name="connsiteX46" fmla="*/ 695444 w 1625719"/>
                  <a:gd name="connsiteY46" fmla="*/ 673100 h 1482725"/>
                  <a:gd name="connsiteX47" fmla="*/ 708144 w 1625719"/>
                  <a:gd name="connsiteY47" fmla="*/ 692150 h 1482725"/>
                  <a:gd name="connsiteX48" fmla="*/ 711319 w 1625719"/>
                  <a:gd name="connsiteY48" fmla="*/ 701675 h 1482725"/>
                  <a:gd name="connsiteX49" fmla="*/ 720844 w 1625719"/>
                  <a:gd name="connsiteY49" fmla="*/ 711200 h 1482725"/>
                  <a:gd name="connsiteX50" fmla="*/ 736719 w 1625719"/>
                  <a:gd name="connsiteY50" fmla="*/ 730250 h 1482725"/>
                  <a:gd name="connsiteX51" fmla="*/ 739894 w 1625719"/>
                  <a:gd name="connsiteY51" fmla="*/ 762000 h 1482725"/>
                  <a:gd name="connsiteX52" fmla="*/ 736719 w 1625719"/>
                  <a:gd name="connsiteY52" fmla="*/ 771525 h 1482725"/>
                  <a:gd name="connsiteX53" fmla="*/ 724019 w 1625719"/>
                  <a:gd name="connsiteY53" fmla="*/ 790575 h 1482725"/>
                  <a:gd name="connsiteX54" fmla="*/ 717669 w 1625719"/>
                  <a:gd name="connsiteY54" fmla="*/ 809625 h 1482725"/>
                  <a:gd name="connsiteX55" fmla="*/ 724019 w 1625719"/>
                  <a:gd name="connsiteY55" fmla="*/ 835025 h 1482725"/>
                  <a:gd name="connsiteX56" fmla="*/ 730369 w 1625719"/>
                  <a:gd name="connsiteY56" fmla="*/ 882650 h 1482725"/>
                  <a:gd name="connsiteX57" fmla="*/ 727194 w 1625719"/>
                  <a:gd name="connsiteY57" fmla="*/ 898525 h 1482725"/>
                  <a:gd name="connsiteX58" fmla="*/ 711319 w 1625719"/>
                  <a:gd name="connsiteY58" fmla="*/ 917575 h 1482725"/>
                  <a:gd name="connsiteX59" fmla="*/ 695444 w 1625719"/>
                  <a:gd name="connsiteY59" fmla="*/ 936625 h 1482725"/>
                  <a:gd name="connsiteX60" fmla="*/ 685919 w 1625719"/>
                  <a:gd name="connsiteY60" fmla="*/ 942975 h 1482725"/>
                  <a:gd name="connsiteX61" fmla="*/ 670044 w 1625719"/>
                  <a:gd name="connsiteY61" fmla="*/ 962025 h 1482725"/>
                  <a:gd name="connsiteX62" fmla="*/ 666869 w 1625719"/>
                  <a:gd name="connsiteY62" fmla="*/ 990600 h 1482725"/>
                  <a:gd name="connsiteX63" fmla="*/ 660519 w 1625719"/>
                  <a:gd name="connsiteY63" fmla="*/ 1000125 h 1482725"/>
                  <a:gd name="connsiteX64" fmla="*/ 631944 w 1625719"/>
                  <a:gd name="connsiteY64" fmla="*/ 1022350 h 1482725"/>
                  <a:gd name="connsiteX65" fmla="*/ 622419 w 1625719"/>
                  <a:gd name="connsiteY65" fmla="*/ 1025525 h 1482725"/>
                  <a:gd name="connsiteX66" fmla="*/ 612894 w 1625719"/>
                  <a:gd name="connsiteY66" fmla="*/ 1031875 h 1482725"/>
                  <a:gd name="connsiteX67" fmla="*/ 593844 w 1625719"/>
                  <a:gd name="connsiteY67" fmla="*/ 1038225 h 1482725"/>
                  <a:gd name="connsiteX68" fmla="*/ 584319 w 1625719"/>
                  <a:gd name="connsiteY68" fmla="*/ 1041400 h 1482725"/>
                  <a:gd name="connsiteX69" fmla="*/ 574794 w 1625719"/>
                  <a:gd name="connsiteY69" fmla="*/ 1047750 h 1482725"/>
                  <a:gd name="connsiteX70" fmla="*/ 546219 w 1625719"/>
                  <a:gd name="connsiteY70" fmla="*/ 1060450 h 1482725"/>
                  <a:gd name="connsiteX71" fmla="*/ 536694 w 1625719"/>
                  <a:gd name="connsiteY71" fmla="*/ 1069975 h 1482725"/>
                  <a:gd name="connsiteX72" fmla="*/ 523994 w 1625719"/>
                  <a:gd name="connsiteY72" fmla="*/ 1098550 h 1482725"/>
                  <a:gd name="connsiteX73" fmla="*/ 514469 w 1625719"/>
                  <a:gd name="connsiteY73" fmla="*/ 1104900 h 1482725"/>
                  <a:gd name="connsiteX74" fmla="*/ 498594 w 1625719"/>
                  <a:gd name="connsiteY74" fmla="*/ 1120775 h 1482725"/>
                  <a:gd name="connsiteX75" fmla="*/ 489069 w 1625719"/>
                  <a:gd name="connsiteY75" fmla="*/ 1130300 h 1482725"/>
                  <a:gd name="connsiteX76" fmla="*/ 470019 w 1625719"/>
                  <a:gd name="connsiteY76" fmla="*/ 1136650 h 1482725"/>
                  <a:gd name="connsiteX77" fmla="*/ 460494 w 1625719"/>
                  <a:gd name="connsiteY77" fmla="*/ 1139825 h 1482725"/>
                  <a:gd name="connsiteX78" fmla="*/ 450969 w 1625719"/>
                  <a:gd name="connsiteY78" fmla="*/ 1146175 h 1482725"/>
                  <a:gd name="connsiteX79" fmla="*/ 431919 w 1625719"/>
                  <a:gd name="connsiteY79" fmla="*/ 1152525 h 1482725"/>
                  <a:gd name="connsiteX80" fmla="*/ 412869 w 1625719"/>
                  <a:gd name="connsiteY80" fmla="*/ 1162050 h 1482725"/>
                  <a:gd name="connsiteX81" fmla="*/ 403344 w 1625719"/>
                  <a:gd name="connsiteY81" fmla="*/ 1168400 h 1482725"/>
                  <a:gd name="connsiteX82" fmla="*/ 384294 w 1625719"/>
                  <a:gd name="connsiteY82" fmla="*/ 1177925 h 1482725"/>
                  <a:gd name="connsiteX83" fmla="*/ 365244 w 1625719"/>
                  <a:gd name="connsiteY83" fmla="*/ 1190625 h 1482725"/>
                  <a:gd name="connsiteX84" fmla="*/ 346194 w 1625719"/>
                  <a:gd name="connsiteY84" fmla="*/ 1203325 h 1482725"/>
                  <a:gd name="connsiteX85" fmla="*/ 327144 w 1625719"/>
                  <a:gd name="connsiteY85" fmla="*/ 1209675 h 1482725"/>
                  <a:gd name="connsiteX86" fmla="*/ 317619 w 1625719"/>
                  <a:gd name="connsiteY86" fmla="*/ 1212850 h 1482725"/>
                  <a:gd name="connsiteX87" fmla="*/ 292219 w 1625719"/>
                  <a:gd name="connsiteY87" fmla="*/ 1209675 h 1482725"/>
                  <a:gd name="connsiteX88" fmla="*/ 279519 w 1625719"/>
                  <a:gd name="connsiteY88" fmla="*/ 1206500 h 1482725"/>
                  <a:gd name="connsiteX89" fmla="*/ 247769 w 1625719"/>
                  <a:gd name="connsiteY89" fmla="*/ 1209675 h 1482725"/>
                  <a:gd name="connsiteX90" fmla="*/ 228719 w 1625719"/>
                  <a:gd name="connsiteY90" fmla="*/ 1219200 h 1482725"/>
                  <a:gd name="connsiteX91" fmla="*/ 212844 w 1625719"/>
                  <a:gd name="connsiteY91" fmla="*/ 1235075 h 1482725"/>
                  <a:gd name="connsiteX92" fmla="*/ 200144 w 1625719"/>
                  <a:gd name="connsiteY92" fmla="*/ 1254125 h 1482725"/>
                  <a:gd name="connsiteX93" fmla="*/ 193794 w 1625719"/>
                  <a:gd name="connsiteY93" fmla="*/ 1263650 h 1482725"/>
                  <a:gd name="connsiteX94" fmla="*/ 174744 w 1625719"/>
                  <a:gd name="connsiteY94" fmla="*/ 1270000 h 1482725"/>
                  <a:gd name="connsiteX95" fmla="*/ 149344 w 1625719"/>
                  <a:gd name="connsiteY95" fmla="*/ 1273175 h 1482725"/>
                  <a:gd name="connsiteX96" fmla="*/ 136644 w 1625719"/>
                  <a:gd name="connsiteY96" fmla="*/ 1276350 h 1482725"/>
                  <a:gd name="connsiteX97" fmla="*/ 111244 w 1625719"/>
                  <a:gd name="connsiteY97" fmla="*/ 1282700 h 1482725"/>
                  <a:gd name="connsiteX98" fmla="*/ 101719 w 1625719"/>
                  <a:gd name="connsiteY98" fmla="*/ 1292225 h 1482725"/>
                  <a:gd name="connsiteX99" fmla="*/ 92194 w 1625719"/>
                  <a:gd name="connsiteY99" fmla="*/ 1298575 h 1482725"/>
                  <a:gd name="connsiteX100" fmla="*/ 79494 w 1625719"/>
                  <a:gd name="connsiteY100" fmla="*/ 1317625 h 1482725"/>
                  <a:gd name="connsiteX101" fmla="*/ 69969 w 1625719"/>
                  <a:gd name="connsiteY101" fmla="*/ 1323975 h 1482725"/>
                  <a:gd name="connsiteX102" fmla="*/ 60444 w 1625719"/>
                  <a:gd name="connsiteY102" fmla="*/ 1333500 h 1482725"/>
                  <a:gd name="connsiteX103" fmla="*/ 50919 w 1625719"/>
                  <a:gd name="connsiteY103" fmla="*/ 1336675 h 1482725"/>
                  <a:gd name="connsiteX104" fmla="*/ 41394 w 1625719"/>
                  <a:gd name="connsiteY104" fmla="*/ 1343025 h 1482725"/>
                  <a:gd name="connsiteX105" fmla="*/ 28694 w 1625719"/>
                  <a:gd name="connsiteY105" fmla="*/ 1358900 h 1482725"/>
                  <a:gd name="connsiteX106" fmla="*/ 25519 w 1625719"/>
                  <a:gd name="connsiteY106" fmla="*/ 1368425 h 1482725"/>
                  <a:gd name="connsiteX107" fmla="*/ 12819 w 1625719"/>
                  <a:gd name="connsiteY107" fmla="*/ 1387475 h 1482725"/>
                  <a:gd name="connsiteX108" fmla="*/ 3294 w 1625719"/>
                  <a:gd name="connsiteY108" fmla="*/ 1406525 h 1482725"/>
                  <a:gd name="connsiteX109" fmla="*/ 119 w 1625719"/>
                  <a:gd name="connsiteY109" fmla="*/ 1416050 h 1482725"/>
                  <a:gd name="connsiteX110" fmla="*/ 3294 w 1625719"/>
                  <a:gd name="connsiteY110" fmla="*/ 1466850 h 1482725"/>
                  <a:gd name="connsiteX111" fmla="*/ 31869 w 1625719"/>
                  <a:gd name="connsiteY111" fmla="*/ 1482725 h 1482725"/>
                  <a:gd name="connsiteX112" fmla="*/ 82669 w 1625719"/>
                  <a:gd name="connsiteY112" fmla="*/ 1473200 h 1482725"/>
                  <a:gd name="connsiteX113" fmla="*/ 92194 w 1625719"/>
                  <a:gd name="connsiteY113" fmla="*/ 1470025 h 1482725"/>
                  <a:gd name="connsiteX114" fmla="*/ 120769 w 1625719"/>
                  <a:gd name="connsiteY114" fmla="*/ 1454150 h 1482725"/>
                  <a:gd name="connsiteX115" fmla="*/ 139819 w 1625719"/>
                  <a:gd name="connsiteY115" fmla="*/ 1444625 h 1482725"/>
                  <a:gd name="connsiteX116" fmla="*/ 257294 w 1625719"/>
                  <a:gd name="connsiteY116" fmla="*/ 1438275 h 1482725"/>
                  <a:gd name="connsiteX117" fmla="*/ 266819 w 1625719"/>
                  <a:gd name="connsiteY117" fmla="*/ 1435100 h 1482725"/>
                  <a:gd name="connsiteX118" fmla="*/ 279519 w 1625719"/>
                  <a:gd name="connsiteY118" fmla="*/ 1406525 h 1482725"/>
                  <a:gd name="connsiteX119" fmla="*/ 282694 w 1625719"/>
                  <a:gd name="connsiteY119" fmla="*/ 1397000 h 1482725"/>
                  <a:gd name="connsiteX120" fmla="*/ 295394 w 1625719"/>
                  <a:gd name="connsiteY120" fmla="*/ 1377950 h 1482725"/>
                  <a:gd name="connsiteX121" fmla="*/ 298569 w 1625719"/>
                  <a:gd name="connsiteY121" fmla="*/ 1368425 h 1482725"/>
                  <a:gd name="connsiteX122" fmla="*/ 311269 w 1625719"/>
                  <a:gd name="connsiteY122" fmla="*/ 1349375 h 1482725"/>
                  <a:gd name="connsiteX123" fmla="*/ 314444 w 1625719"/>
                  <a:gd name="connsiteY123" fmla="*/ 1339850 h 1482725"/>
                  <a:gd name="connsiteX124" fmla="*/ 327144 w 1625719"/>
                  <a:gd name="connsiteY124" fmla="*/ 1333500 h 1482725"/>
                  <a:gd name="connsiteX125" fmla="*/ 336669 w 1625719"/>
                  <a:gd name="connsiteY125" fmla="*/ 1330325 h 1482725"/>
                  <a:gd name="connsiteX126" fmla="*/ 384294 w 1625719"/>
                  <a:gd name="connsiteY126" fmla="*/ 1323975 h 1482725"/>
                  <a:gd name="connsiteX127" fmla="*/ 400169 w 1625719"/>
                  <a:gd name="connsiteY127" fmla="*/ 1311275 h 1482725"/>
                  <a:gd name="connsiteX128" fmla="*/ 416044 w 1625719"/>
                  <a:gd name="connsiteY128" fmla="*/ 1282700 h 1482725"/>
                  <a:gd name="connsiteX129" fmla="*/ 435094 w 1625719"/>
                  <a:gd name="connsiteY129" fmla="*/ 1273175 h 1482725"/>
                  <a:gd name="connsiteX130" fmla="*/ 454144 w 1625719"/>
                  <a:gd name="connsiteY130" fmla="*/ 1279525 h 1482725"/>
                  <a:gd name="connsiteX131" fmla="*/ 463669 w 1625719"/>
                  <a:gd name="connsiteY131" fmla="*/ 1282700 h 1482725"/>
                  <a:gd name="connsiteX132" fmla="*/ 479544 w 1625719"/>
                  <a:gd name="connsiteY132" fmla="*/ 1285875 h 1482725"/>
                  <a:gd name="connsiteX133" fmla="*/ 638294 w 1625719"/>
                  <a:gd name="connsiteY133" fmla="*/ 1279525 h 1482725"/>
                  <a:gd name="connsiteX134" fmla="*/ 670044 w 1625719"/>
                  <a:gd name="connsiteY134" fmla="*/ 1270000 h 1482725"/>
                  <a:gd name="connsiteX135" fmla="*/ 689094 w 1625719"/>
                  <a:gd name="connsiteY135" fmla="*/ 1257300 h 1482725"/>
                  <a:gd name="connsiteX136" fmla="*/ 698619 w 1625719"/>
                  <a:gd name="connsiteY136" fmla="*/ 1250950 h 1482725"/>
                  <a:gd name="connsiteX137" fmla="*/ 711319 w 1625719"/>
                  <a:gd name="connsiteY137" fmla="*/ 1212850 h 1482725"/>
                  <a:gd name="connsiteX138" fmla="*/ 714494 w 1625719"/>
                  <a:gd name="connsiteY138" fmla="*/ 1203325 h 1482725"/>
                  <a:gd name="connsiteX139" fmla="*/ 724019 w 1625719"/>
                  <a:gd name="connsiteY139" fmla="*/ 1184275 h 1482725"/>
                  <a:gd name="connsiteX140" fmla="*/ 755769 w 1625719"/>
                  <a:gd name="connsiteY140" fmla="*/ 1171575 h 1482725"/>
                  <a:gd name="connsiteX141" fmla="*/ 790694 w 1625719"/>
                  <a:gd name="connsiteY141" fmla="*/ 1162050 h 1482725"/>
                  <a:gd name="connsiteX142" fmla="*/ 819269 w 1625719"/>
                  <a:gd name="connsiteY142" fmla="*/ 1155700 h 1482725"/>
                  <a:gd name="connsiteX143" fmla="*/ 857369 w 1625719"/>
                  <a:gd name="connsiteY143" fmla="*/ 1149350 h 1482725"/>
                  <a:gd name="connsiteX144" fmla="*/ 876419 w 1625719"/>
                  <a:gd name="connsiteY144" fmla="*/ 1143000 h 1482725"/>
                  <a:gd name="connsiteX145" fmla="*/ 885944 w 1625719"/>
                  <a:gd name="connsiteY145" fmla="*/ 1133475 h 1482725"/>
                  <a:gd name="connsiteX146" fmla="*/ 898644 w 1625719"/>
                  <a:gd name="connsiteY146" fmla="*/ 1114425 h 1482725"/>
                  <a:gd name="connsiteX147" fmla="*/ 908169 w 1625719"/>
                  <a:gd name="connsiteY147" fmla="*/ 1104900 h 1482725"/>
                  <a:gd name="connsiteX148" fmla="*/ 914519 w 1625719"/>
                  <a:gd name="connsiteY148" fmla="*/ 1095375 h 1482725"/>
                  <a:gd name="connsiteX149" fmla="*/ 943094 w 1625719"/>
                  <a:gd name="connsiteY149" fmla="*/ 1082675 h 1482725"/>
                  <a:gd name="connsiteX150" fmla="*/ 955794 w 1625719"/>
                  <a:gd name="connsiteY150" fmla="*/ 1079500 h 1482725"/>
                  <a:gd name="connsiteX151" fmla="*/ 965319 w 1625719"/>
                  <a:gd name="connsiteY151" fmla="*/ 1076325 h 1482725"/>
                  <a:gd name="connsiteX152" fmla="*/ 1016119 w 1625719"/>
                  <a:gd name="connsiteY152" fmla="*/ 1069975 h 1482725"/>
                  <a:gd name="connsiteX153" fmla="*/ 1025644 w 1625719"/>
                  <a:gd name="connsiteY153" fmla="*/ 1066800 h 1482725"/>
                  <a:gd name="connsiteX154" fmla="*/ 1044694 w 1625719"/>
                  <a:gd name="connsiteY154" fmla="*/ 1050925 h 1482725"/>
                  <a:gd name="connsiteX155" fmla="*/ 1054219 w 1625719"/>
                  <a:gd name="connsiteY155" fmla="*/ 1041400 h 1482725"/>
                  <a:gd name="connsiteX156" fmla="*/ 1060569 w 1625719"/>
                  <a:gd name="connsiteY156" fmla="*/ 1031875 h 1482725"/>
                  <a:gd name="connsiteX157" fmla="*/ 1098669 w 1625719"/>
                  <a:gd name="connsiteY157" fmla="*/ 1012825 h 1482725"/>
                  <a:gd name="connsiteX158" fmla="*/ 1111369 w 1625719"/>
                  <a:gd name="connsiteY158" fmla="*/ 1009650 h 1482725"/>
                  <a:gd name="connsiteX159" fmla="*/ 1178044 w 1625719"/>
                  <a:gd name="connsiteY159" fmla="*/ 1003300 h 1482725"/>
                  <a:gd name="connsiteX160" fmla="*/ 1212969 w 1625719"/>
                  <a:gd name="connsiteY160" fmla="*/ 993775 h 1482725"/>
                  <a:gd name="connsiteX161" fmla="*/ 1222494 w 1625719"/>
                  <a:gd name="connsiteY161" fmla="*/ 990600 h 1482725"/>
                  <a:gd name="connsiteX162" fmla="*/ 1241544 w 1625719"/>
                  <a:gd name="connsiteY162" fmla="*/ 981075 h 1482725"/>
                  <a:gd name="connsiteX163" fmla="*/ 1247894 w 1625719"/>
                  <a:gd name="connsiteY163" fmla="*/ 971550 h 1482725"/>
                  <a:gd name="connsiteX164" fmla="*/ 1263769 w 1625719"/>
                  <a:gd name="connsiteY164" fmla="*/ 952500 h 1482725"/>
                  <a:gd name="connsiteX165" fmla="*/ 1270119 w 1625719"/>
                  <a:gd name="connsiteY165" fmla="*/ 933450 h 1482725"/>
                  <a:gd name="connsiteX166" fmla="*/ 1273294 w 1625719"/>
                  <a:gd name="connsiteY166" fmla="*/ 923925 h 1482725"/>
                  <a:gd name="connsiteX167" fmla="*/ 1282819 w 1625719"/>
                  <a:gd name="connsiteY167" fmla="*/ 914400 h 1482725"/>
                  <a:gd name="connsiteX168" fmla="*/ 1292344 w 1625719"/>
                  <a:gd name="connsiteY168" fmla="*/ 895350 h 1482725"/>
                  <a:gd name="connsiteX169" fmla="*/ 1295519 w 1625719"/>
                  <a:gd name="connsiteY169" fmla="*/ 885825 h 1482725"/>
                  <a:gd name="connsiteX170" fmla="*/ 1305044 w 1625719"/>
                  <a:gd name="connsiteY170" fmla="*/ 879475 h 1482725"/>
                  <a:gd name="connsiteX171" fmla="*/ 1314569 w 1625719"/>
                  <a:gd name="connsiteY171" fmla="*/ 869950 h 1482725"/>
                  <a:gd name="connsiteX172" fmla="*/ 1333619 w 1625719"/>
                  <a:gd name="connsiteY172" fmla="*/ 857250 h 1482725"/>
                  <a:gd name="connsiteX173" fmla="*/ 1343144 w 1625719"/>
                  <a:gd name="connsiteY173" fmla="*/ 850900 h 1482725"/>
                  <a:gd name="connsiteX174" fmla="*/ 1352669 w 1625719"/>
                  <a:gd name="connsiteY174" fmla="*/ 847725 h 1482725"/>
                  <a:gd name="connsiteX175" fmla="*/ 1409819 w 1625719"/>
                  <a:gd name="connsiteY175" fmla="*/ 850900 h 1482725"/>
                  <a:gd name="connsiteX176" fmla="*/ 1419344 w 1625719"/>
                  <a:gd name="connsiteY176" fmla="*/ 854075 h 1482725"/>
                  <a:gd name="connsiteX177" fmla="*/ 1492369 w 1625719"/>
                  <a:gd name="connsiteY177" fmla="*/ 850900 h 1482725"/>
                  <a:gd name="connsiteX178" fmla="*/ 1511419 w 1625719"/>
                  <a:gd name="connsiteY178" fmla="*/ 844550 h 1482725"/>
                  <a:gd name="connsiteX179" fmla="*/ 1520944 w 1625719"/>
                  <a:gd name="connsiteY179" fmla="*/ 841375 h 1482725"/>
                  <a:gd name="connsiteX180" fmla="*/ 1533644 w 1625719"/>
                  <a:gd name="connsiteY180" fmla="*/ 835025 h 1482725"/>
                  <a:gd name="connsiteX181" fmla="*/ 1543169 w 1625719"/>
                  <a:gd name="connsiteY181" fmla="*/ 831850 h 1482725"/>
                  <a:gd name="connsiteX182" fmla="*/ 1562219 w 1625719"/>
                  <a:gd name="connsiteY182" fmla="*/ 819150 h 1482725"/>
                  <a:gd name="connsiteX183" fmla="*/ 1571744 w 1625719"/>
                  <a:gd name="connsiteY183" fmla="*/ 815975 h 1482725"/>
                  <a:gd name="connsiteX184" fmla="*/ 1590794 w 1625719"/>
                  <a:gd name="connsiteY184" fmla="*/ 803275 h 1482725"/>
                  <a:gd name="connsiteX185" fmla="*/ 1600319 w 1625719"/>
                  <a:gd name="connsiteY185" fmla="*/ 796925 h 1482725"/>
                  <a:gd name="connsiteX186" fmla="*/ 1619369 w 1625719"/>
                  <a:gd name="connsiteY186" fmla="*/ 758825 h 1482725"/>
                  <a:gd name="connsiteX187" fmla="*/ 1622544 w 1625719"/>
                  <a:gd name="connsiteY187" fmla="*/ 749300 h 1482725"/>
                  <a:gd name="connsiteX188" fmla="*/ 1625719 w 1625719"/>
                  <a:gd name="connsiteY188" fmla="*/ 739775 h 1482725"/>
                  <a:gd name="connsiteX189" fmla="*/ 1616194 w 1625719"/>
                  <a:gd name="connsiteY189" fmla="*/ 682625 h 1482725"/>
                  <a:gd name="connsiteX190" fmla="*/ 1613019 w 1625719"/>
                  <a:gd name="connsiteY190" fmla="*/ 673100 h 1482725"/>
                  <a:gd name="connsiteX191" fmla="*/ 1600319 w 1625719"/>
                  <a:gd name="connsiteY191" fmla="*/ 654050 h 1482725"/>
                  <a:gd name="connsiteX192" fmla="*/ 1597144 w 1625719"/>
                  <a:gd name="connsiteY192" fmla="*/ 644525 h 1482725"/>
                  <a:gd name="connsiteX193" fmla="*/ 1568569 w 1625719"/>
                  <a:gd name="connsiteY193" fmla="*/ 622300 h 1482725"/>
                  <a:gd name="connsiteX194" fmla="*/ 1514594 w 1625719"/>
                  <a:gd name="connsiteY194" fmla="*/ 615950 h 1482725"/>
                  <a:gd name="connsiteX195" fmla="*/ 1451094 w 1625719"/>
                  <a:gd name="connsiteY195" fmla="*/ 612775 h 1482725"/>
                  <a:gd name="connsiteX196" fmla="*/ 1422519 w 1625719"/>
                  <a:gd name="connsiteY196" fmla="*/ 596900 h 1482725"/>
                  <a:gd name="connsiteX197" fmla="*/ 1393944 w 1625719"/>
                  <a:gd name="connsiteY197" fmla="*/ 577850 h 1482725"/>
                  <a:gd name="connsiteX198" fmla="*/ 1384419 w 1625719"/>
                  <a:gd name="connsiteY198" fmla="*/ 571500 h 1482725"/>
                  <a:gd name="connsiteX199" fmla="*/ 1374894 w 1625719"/>
                  <a:gd name="connsiteY199" fmla="*/ 565150 h 1482725"/>
                  <a:gd name="connsiteX200" fmla="*/ 1359019 w 1625719"/>
                  <a:gd name="connsiteY200" fmla="*/ 561975 h 1482725"/>
                  <a:gd name="connsiteX201" fmla="*/ 1311394 w 1625719"/>
                  <a:gd name="connsiteY201" fmla="*/ 565150 h 1482725"/>
                  <a:gd name="connsiteX202" fmla="*/ 1295519 w 1625719"/>
                  <a:gd name="connsiteY202" fmla="*/ 568325 h 1482725"/>
                  <a:gd name="connsiteX203" fmla="*/ 1260594 w 1625719"/>
                  <a:gd name="connsiteY203" fmla="*/ 565150 h 1482725"/>
                  <a:gd name="connsiteX204" fmla="*/ 1251069 w 1625719"/>
                  <a:gd name="connsiteY204" fmla="*/ 561975 h 1482725"/>
                  <a:gd name="connsiteX205" fmla="*/ 1244719 w 1625719"/>
                  <a:gd name="connsiteY205" fmla="*/ 552450 h 1482725"/>
                  <a:gd name="connsiteX206" fmla="*/ 1235194 w 1625719"/>
                  <a:gd name="connsiteY206" fmla="*/ 542925 h 1482725"/>
                  <a:gd name="connsiteX207" fmla="*/ 1238369 w 1625719"/>
                  <a:gd name="connsiteY207" fmla="*/ 520700 h 1482725"/>
                  <a:gd name="connsiteX208" fmla="*/ 1251069 w 1625719"/>
                  <a:gd name="connsiteY208" fmla="*/ 501650 h 1482725"/>
                  <a:gd name="connsiteX209" fmla="*/ 1317744 w 1625719"/>
                  <a:gd name="connsiteY209" fmla="*/ 492125 h 1482725"/>
                  <a:gd name="connsiteX210" fmla="*/ 1330444 w 1625719"/>
                  <a:gd name="connsiteY210" fmla="*/ 488950 h 1482725"/>
                  <a:gd name="connsiteX211" fmla="*/ 1349494 w 1625719"/>
                  <a:gd name="connsiteY211" fmla="*/ 482600 h 1482725"/>
                  <a:gd name="connsiteX212" fmla="*/ 1438394 w 1625719"/>
                  <a:gd name="connsiteY212" fmla="*/ 476250 h 1482725"/>
                  <a:gd name="connsiteX213" fmla="*/ 1454269 w 1625719"/>
                  <a:gd name="connsiteY213" fmla="*/ 460375 h 1482725"/>
                  <a:gd name="connsiteX214" fmla="*/ 1460619 w 1625719"/>
                  <a:gd name="connsiteY214" fmla="*/ 441325 h 1482725"/>
                  <a:gd name="connsiteX215" fmla="*/ 1463794 w 1625719"/>
                  <a:gd name="connsiteY215" fmla="*/ 396875 h 1482725"/>
                  <a:gd name="connsiteX216" fmla="*/ 1466969 w 1625719"/>
                  <a:gd name="connsiteY216" fmla="*/ 387350 h 1482725"/>
                  <a:gd name="connsiteX217" fmla="*/ 1479669 w 1625719"/>
                  <a:gd name="connsiteY217" fmla="*/ 368300 h 1482725"/>
                  <a:gd name="connsiteX218" fmla="*/ 1489194 w 1625719"/>
                  <a:gd name="connsiteY218" fmla="*/ 339725 h 1482725"/>
                  <a:gd name="connsiteX219" fmla="*/ 1492369 w 1625719"/>
                  <a:gd name="connsiteY219" fmla="*/ 330200 h 1482725"/>
                  <a:gd name="connsiteX220" fmla="*/ 1489194 w 1625719"/>
                  <a:gd name="connsiteY220" fmla="*/ 311150 h 1482725"/>
                  <a:gd name="connsiteX221" fmla="*/ 1482844 w 1625719"/>
                  <a:gd name="connsiteY221" fmla="*/ 292100 h 1482725"/>
                  <a:gd name="connsiteX222" fmla="*/ 1479669 w 1625719"/>
                  <a:gd name="connsiteY222" fmla="*/ 279400 h 1482725"/>
                  <a:gd name="connsiteX223" fmla="*/ 1476494 w 1625719"/>
                  <a:gd name="connsiteY223" fmla="*/ 180975 h 1482725"/>
                  <a:gd name="connsiteX224" fmla="*/ 1460619 w 1625719"/>
                  <a:gd name="connsiteY224" fmla="*/ 161925 h 1482725"/>
                  <a:gd name="connsiteX225" fmla="*/ 1441569 w 1625719"/>
                  <a:gd name="connsiteY225" fmla="*/ 149225 h 1482725"/>
                  <a:gd name="connsiteX226" fmla="*/ 1432044 w 1625719"/>
                  <a:gd name="connsiteY226" fmla="*/ 142875 h 1482725"/>
                  <a:gd name="connsiteX227" fmla="*/ 1422519 w 1625719"/>
                  <a:gd name="connsiteY227" fmla="*/ 136525 h 1482725"/>
                  <a:gd name="connsiteX228" fmla="*/ 1412994 w 1625719"/>
                  <a:gd name="connsiteY228" fmla="*/ 133350 h 1482725"/>
                  <a:gd name="connsiteX229" fmla="*/ 1403469 w 1625719"/>
                  <a:gd name="connsiteY229" fmla="*/ 123825 h 1482725"/>
                  <a:gd name="connsiteX230" fmla="*/ 1393944 w 1625719"/>
                  <a:gd name="connsiteY230" fmla="*/ 117475 h 1482725"/>
                  <a:gd name="connsiteX231" fmla="*/ 1390769 w 1625719"/>
                  <a:gd name="connsiteY231" fmla="*/ 107950 h 1482725"/>
                  <a:gd name="connsiteX232" fmla="*/ 1384419 w 1625719"/>
                  <a:gd name="connsiteY232" fmla="*/ 95250 h 1482725"/>
                  <a:gd name="connsiteX233" fmla="*/ 1378069 w 1625719"/>
                  <a:gd name="connsiteY233" fmla="*/ 85725 h 1482725"/>
                  <a:gd name="connsiteX234" fmla="*/ 1365369 w 1625719"/>
                  <a:gd name="connsiteY234" fmla="*/ 57150 h 1482725"/>
                  <a:gd name="connsiteX235" fmla="*/ 1346319 w 1625719"/>
                  <a:gd name="connsiteY235" fmla="*/ 47625 h 1482725"/>
                  <a:gd name="connsiteX236" fmla="*/ 1336794 w 1625719"/>
                  <a:gd name="connsiteY236" fmla="*/ 41275 h 1482725"/>
                  <a:gd name="connsiteX237" fmla="*/ 1317744 w 1625719"/>
                  <a:gd name="connsiteY237" fmla="*/ 34925 h 1482725"/>
                  <a:gd name="connsiteX238" fmla="*/ 1308219 w 1625719"/>
                  <a:gd name="connsiteY238" fmla="*/ 31750 h 1482725"/>
                  <a:gd name="connsiteX239" fmla="*/ 1298694 w 1625719"/>
                  <a:gd name="connsiteY239" fmla="*/ 28575 h 1482725"/>
                  <a:gd name="connsiteX240" fmla="*/ 1289169 w 1625719"/>
                  <a:gd name="connsiteY240" fmla="*/ 25400 h 1482725"/>
                  <a:gd name="connsiteX241" fmla="*/ 1235194 w 1625719"/>
                  <a:gd name="connsiteY241" fmla="*/ 22225 h 1482725"/>
                  <a:gd name="connsiteX242" fmla="*/ 1216144 w 1625719"/>
                  <a:gd name="connsiteY242" fmla="*/ 15875 h 1482725"/>
                  <a:gd name="connsiteX243" fmla="*/ 1206619 w 1625719"/>
                  <a:gd name="connsiteY243" fmla="*/ 9525 h 1482725"/>
                  <a:gd name="connsiteX244" fmla="*/ 1165344 w 1625719"/>
                  <a:gd name="connsiteY244" fmla="*/ 0 h 1482725"/>
                  <a:gd name="connsiteX245" fmla="*/ 1111369 w 1625719"/>
                  <a:gd name="connsiteY245" fmla="*/ 3175 h 1482725"/>
                  <a:gd name="connsiteX246" fmla="*/ 1092319 w 1625719"/>
                  <a:gd name="connsiteY246" fmla="*/ 9525 h 1482725"/>
                  <a:gd name="connsiteX247" fmla="*/ 1082794 w 1625719"/>
                  <a:gd name="connsiteY247" fmla="*/ 12700 h 1482725"/>
                  <a:gd name="connsiteX248" fmla="*/ 1073269 w 1625719"/>
                  <a:gd name="connsiteY248" fmla="*/ 19050 h 1482725"/>
                  <a:gd name="connsiteX249" fmla="*/ 1057394 w 1625719"/>
                  <a:gd name="connsiteY249" fmla="*/ 38100 h 1482725"/>
                  <a:gd name="connsiteX250" fmla="*/ 1051044 w 1625719"/>
                  <a:gd name="connsiteY250" fmla="*/ 60325 h 1482725"/>
                  <a:gd name="connsiteX251" fmla="*/ 1022469 w 1625719"/>
                  <a:gd name="connsiteY251" fmla="*/ 101600 h 148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</a:cxnLst>
                <a:rect l="l" t="t" r="r" b="b"/>
                <a:pathLst>
                  <a:path w="1625719" h="1482725">
                    <a:moveTo>
                      <a:pt x="1022469" y="101600"/>
                    </a:moveTo>
                    <a:cubicBezTo>
                      <a:pt x="1015061" y="109538"/>
                      <a:pt x="1011802" y="105635"/>
                      <a:pt x="1006594" y="107950"/>
                    </a:cubicBezTo>
                    <a:cubicBezTo>
                      <a:pt x="1003290" y="109419"/>
                      <a:pt x="989624" y="117313"/>
                      <a:pt x="984369" y="117475"/>
                    </a:cubicBezTo>
                    <a:cubicBezTo>
                      <a:pt x="918775" y="119493"/>
                      <a:pt x="853136" y="119592"/>
                      <a:pt x="787519" y="120650"/>
                    </a:cubicBezTo>
                    <a:cubicBezTo>
                      <a:pt x="778455" y="122463"/>
                      <a:pt x="767912" y="124310"/>
                      <a:pt x="758944" y="127000"/>
                    </a:cubicBezTo>
                    <a:cubicBezTo>
                      <a:pt x="752533" y="128923"/>
                      <a:pt x="745463" y="129637"/>
                      <a:pt x="739894" y="133350"/>
                    </a:cubicBezTo>
                    <a:cubicBezTo>
                      <a:pt x="733544" y="137583"/>
                      <a:pt x="726240" y="140654"/>
                      <a:pt x="720844" y="146050"/>
                    </a:cubicBezTo>
                    <a:cubicBezTo>
                      <a:pt x="708952" y="157942"/>
                      <a:pt x="715579" y="154155"/>
                      <a:pt x="701794" y="158750"/>
                    </a:cubicBezTo>
                    <a:cubicBezTo>
                      <a:pt x="697561" y="165100"/>
                      <a:pt x="691507" y="170560"/>
                      <a:pt x="689094" y="177800"/>
                    </a:cubicBezTo>
                    <a:cubicBezTo>
                      <a:pt x="674004" y="223071"/>
                      <a:pt x="689166" y="175961"/>
                      <a:pt x="679569" y="209550"/>
                    </a:cubicBezTo>
                    <a:cubicBezTo>
                      <a:pt x="678650" y="212768"/>
                      <a:pt x="677147" y="215814"/>
                      <a:pt x="676394" y="219075"/>
                    </a:cubicBezTo>
                    <a:cubicBezTo>
                      <a:pt x="673967" y="229592"/>
                      <a:pt x="670044" y="250825"/>
                      <a:pt x="670044" y="250825"/>
                    </a:cubicBezTo>
                    <a:cubicBezTo>
                      <a:pt x="671102" y="260350"/>
                      <a:pt x="669660" y="270502"/>
                      <a:pt x="673219" y="279400"/>
                    </a:cubicBezTo>
                    <a:cubicBezTo>
                      <a:pt x="674462" y="282507"/>
                      <a:pt x="679751" y="281078"/>
                      <a:pt x="682744" y="282575"/>
                    </a:cubicBezTo>
                    <a:cubicBezTo>
                      <a:pt x="686157" y="284282"/>
                      <a:pt x="689094" y="286808"/>
                      <a:pt x="692269" y="288925"/>
                    </a:cubicBezTo>
                    <a:cubicBezTo>
                      <a:pt x="699677" y="300037"/>
                      <a:pt x="701794" y="305858"/>
                      <a:pt x="717669" y="311150"/>
                    </a:cubicBezTo>
                    <a:lnTo>
                      <a:pt x="736719" y="317500"/>
                    </a:lnTo>
                    <a:cubicBezTo>
                      <a:pt x="739894" y="318558"/>
                      <a:pt x="743459" y="318819"/>
                      <a:pt x="746244" y="320675"/>
                    </a:cubicBezTo>
                    <a:cubicBezTo>
                      <a:pt x="749419" y="322792"/>
                      <a:pt x="752356" y="325318"/>
                      <a:pt x="755769" y="327025"/>
                    </a:cubicBezTo>
                    <a:cubicBezTo>
                      <a:pt x="758762" y="328522"/>
                      <a:pt x="762368" y="328575"/>
                      <a:pt x="765294" y="330200"/>
                    </a:cubicBezTo>
                    <a:cubicBezTo>
                      <a:pt x="771965" y="333906"/>
                      <a:pt x="777994" y="338667"/>
                      <a:pt x="784344" y="342900"/>
                    </a:cubicBezTo>
                    <a:lnTo>
                      <a:pt x="793869" y="349250"/>
                    </a:lnTo>
                    <a:lnTo>
                      <a:pt x="803394" y="355600"/>
                    </a:lnTo>
                    <a:cubicBezTo>
                      <a:pt x="805511" y="358775"/>
                      <a:pt x="807301" y="362194"/>
                      <a:pt x="809744" y="365125"/>
                    </a:cubicBezTo>
                    <a:cubicBezTo>
                      <a:pt x="812619" y="368574"/>
                      <a:pt x="816778" y="370914"/>
                      <a:pt x="819269" y="374650"/>
                    </a:cubicBezTo>
                    <a:cubicBezTo>
                      <a:pt x="823531" y="381043"/>
                      <a:pt x="820724" y="389088"/>
                      <a:pt x="828794" y="393700"/>
                    </a:cubicBezTo>
                    <a:cubicBezTo>
                      <a:pt x="833479" y="396377"/>
                      <a:pt x="839463" y="395455"/>
                      <a:pt x="844669" y="396875"/>
                    </a:cubicBezTo>
                    <a:cubicBezTo>
                      <a:pt x="851127" y="398636"/>
                      <a:pt x="858150" y="399512"/>
                      <a:pt x="863719" y="403225"/>
                    </a:cubicBezTo>
                    <a:lnTo>
                      <a:pt x="882769" y="415925"/>
                    </a:lnTo>
                    <a:cubicBezTo>
                      <a:pt x="884886" y="419100"/>
                      <a:pt x="887412" y="422037"/>
                      <a:pt x="889119" y="425450"/>
                    </a:cubicBezTo>
                    <a:cubicBezTo>
                      <a:pt x="895241" y="437695"/>
                      <a:pt x="893284" y="455070"/>
                      <a:pt x="895469" y="466725"/>
                    </a:cubicBezTo>
                    <a:cubicBezTo>
                      <a:pt x="896703" y="473304"/>
                      <a:pt x="899702" y="479425"/>
                      <a:pt x="901819" y="485775"/>
                    </a:cubicBezTo>
                    <a:lnTo>
                      <a:pt x="904994" y="495300"/>
                    </a:lnTo>
                    <a:cubicBezTo>
                      <a:pt x="902877" y="498475"/>
                      <a:pt x="901624" y="502441"/>
                      <a:pt x="898644" y="504825"/>
                    </a:cubicBezTo>
                    <a:cubicBezTo>
                      <a:pt x="896031" y="506916"/>
                      <a:pt x="892112" y="506503"/>
                      <a:pt x="889119" y="508000"/>
                    </a:cubicBezTo>
                    <a:cubicBezTo>
                      <a:pt x="885706" y="509707"/>
                      <a:pt x="883081" y="512800"/>
                      <a:pt x="879594" y="514350"/>
                    </a:cubicBezTo>
                    <a:cubicBezTo>
                      <a:pt x="873477" y="517068"/>
                      <a:pt x="866894" y="518583"/>
                      <a:pt x="860544" y="520700"/>
                    </a:cubicBezTo>
                    <a:lnTo>
                      <a:pt x="851019" y="523875"/>
                    </a:lnTo>
                    <a:lnTo>
                      <a:pt x="841494" y="527050"/>
                    </a:lnTo>
                    <a:cubicBezTo>
                      <a:pt x="824561" y="525992"/>
                      <a:pt x="807660" y="523875"/>
                      <a:pt x="790694" y="523875"/>
                    </a:cubicBezTo>
                    <a:cubicBezTo>
                      <a:pt x="778276" y="523875"/>
                      <a:pt x="774918" y="529838"/>
                      <a:pt x="765294" y="536575"/>
                    </a:cubicBezTo>
                    <a:lnTo>
                      <a:pt x="736719" y="555625"/>
                    </a:lnTo>
                    <a:cubicBezTo>
                      <a:pt x="733544" y="557742"/>
                      <a:pt x="730814" y="560768"/>
                      <a:pt x="727194" y="561975"/>
                    </a:cubicBezTo>
                    <a:cubicBezTo>
                      <a:pt x="704524" y="569532"/>
                      <a:pt x="713713" y="564612"/>
                      <a:pt x="698619" y="574675"/>
                    </a:cubicBezTo>
                    <a:cubicBezTo>
                      <a:pt x="696502" y="577850"/>
                      <a:pt x="693772" y="580693"/>
                      <a:pt x="692269" y="584200"/>
                    </a:cubicBezTo>
                    <a:cubicBezTo>
                      <a:pt x="683377" y="604948"/>
                      <a:pt x="691678" y="653311"/>
                      <a:pt x="692269" y="660400"/>
                    </a:cubicBezTo>
                    <a:cubicBezTo>
                      <a:pt x="692631" y="664749"/>
                      <a:pt x="693493" y="669197"/>
                      <a:pt x="695444" y="673100"/>
                    </a:cubicBezTo>
                    <a:cubicBezTo>
                      <a:pt x="698857" y="679926"/>
                      <a:pt x="705731" y="684910"/>
                      <a:pt x="708144" y="692150"/>
                    </a:cubicBezTo>
                    <a:cubicBezTo>
                      <a:pt x="709202" y="695325"/>
                      <a:pt x="709463" y="698890"/>
                      <a:pt x="711319" y="701675"/>
                    </a:cubicBezTo>
                    <a:cubicBezTo>
                      <a:pt x="713810" y="705411"/>
                      <a:pt x="717969" y="707751"/>
                      <a:pt x="720844" y="711200"/>
                    </a:cubicBezTo>
                    <a:cubicBezTo>
                      <a:pt x="742946" y="737722"/>
                      <a:pt x="708892" y="702423"/>
                      <a:pt x="736719" y="730250"/>
                    </a:cubicBezTo>
                    <a:cubicBezTo>
                      <a:pt x="743883" y="751741"/>
                      <a:pt x="745062" y="743914"/>
                      <a:pt x="739894" y="762000"/>
                    </a:cubicBezTo>
                    <a:cubicBezTo>
                      <a:pt x="738975" y="765218"/>
                      <a:pt x="738344" y="768599"/>
                      <a:pt x="736719" y="771525"/>
                    </a:cubicBezTo>
                    <a:cubicBezTo>
                      <a:pt x="733013" y="778196"/>
                      <a:pt x="726432" y="783335"/>
                      <a:pt x="724019" y="790575"/>
                    </a:cubicBezTo>
                    <a:lnTo>
                      <a:pt x="717669" y="809625"/>
                    </a:lnTo>
                    <a:cubicBezTo>
                      <a:pt x="721038" y="819733"/>
                      <a:pt x="722626" y="823183"/>
                      <a:pt x="724019" y="835025"/>
                    </a:cubicBezTo>
                    <a:cubicBezTo>
                      <a:pt x="729669" y="883052"/>
                      <a:pt x="722587" y="859304"/>
                      <a:pt x="730369" y="882650"/>
                    </a:cubicBezTo>
                    <a:cubicBezTo>
                      <a:pt x="729311" y="887942"/>
                      <a:pt x="729089" y="893472"/>
                      <a:pt x="727194" y="898525"/>
                    </a:cubicBezTo>
                    <a:cubicBezTo>
                      <a:pt x="723969" y="907125"/>
                      <a:pt x="716934" y="910837"/>
                      <a:pt x="711319" y="917575"/>
                    </a:cubicBezTo>
                    <a:cubicBezTo>
                      <a:pt x="699967" y="931198"/>
                      <a:pt x="710623" y="923976"/>
                      <a:pt x="695444" y="936625"/>
                    </a:cubicBezTo>
                    <a:cubicBezTo>
                      <a:pt x="692513" y="939068"/>
                      <a:pt x="688850" y="940532"/>
                      <a:pt x="685919" y="942975"/>
                    </a:cubicBezTo>
                    <a:cubicBezTo>
                      <a:pt x="676752" y="950615"/>
                      <a:pt x="676288" y="952659"/>
                      <a:pt x="670044" y="962025"/>
                    </a:cubicBezTo>
                    <a:cubicBezTo>
                      <a:pt x="668986" y="971550"/>
                      <a:pt x="669193" y="981303"/>
                      <a:pt x="666869" y="990600"/>
                    </a:cubicBezTo>
                    <a:cubicBezTo>
                      <a:pt x="665944" y="994302"/>
                      <a:pt x="662962" y="997194"/>
                      <a:pt x="660519" y="1000125"/>
                    </a:cubicBezTo>
                    <a:cubicBezTo>
                      <a:pt x="654197" y="1007711"/>
                      <a:pt x="640113" y="1019627"/>
                      <a:pt x="631944" y="1022350"/>
                    </a:cubicBezTo>
                    <a:cubicBezTo>
                      <a:pt x="628769" y="1023408"/>
                      <a:pt x="625412" y="1024028"/>
                      <a:pt x="622419" y="1025525"/>
                    </a:cubicBezTo>
                    <a:cubicBezTo>
                      <a:pt x="619006" y="1027232"/>
                      <a:pt x="616381" y="1030325"/>
                      <a:pt x="612894" y="1031875"/>
                    </a:cubicBezTo>
                    <a:cubicBezTo>
                      <a:pt x="606777" y="1034593"/>
                      <a:pt x="600194" y="1036108"/>
                      <a:pt x="593844" y="1038225"/>
                    </a:cubicBezTo>
                    <a:cubicBezTo>
                      <a:pt x="590669" y="1039283"/>
                      <a:pt x="587104" y="1039544"/>
                      <a:pt x="584319" y="1041400"/>
                    </a:cubicBezTo>
                    <a:cubicBezTo>
                      <a:pt x="581144" y="1043517"/>
                      <a:pt x="578281" y="1046200"/>
                      <a:pt x="574794" y="1047750"/>
                    </a:cubicBezTo>
                    <a:cubicBezTo>
                      <a:pt x="556994" y="1055661"/>
                      <a:pt x="558537" y="1050185"/>
                      <a:pt x="546219" y="1060450"/>
                    </a:cubicBezTo>
                    <a:cubicBezTo>
                      <a:pt x="542770" y="1063325"/>
                      <a:pt x="539869" y="1066800"/>
                      <a:pt x="536694" y="1069975"/>
                    </a:cubicBezTo>
                    <a:cubicBezTo>
                      <a:pt x="533550" y="1079406"/>
                      <a:pt x="531541" y="1091003"/>
                      <a:pt x="523994" y="1098550"/>
                    </a:cubicBezTo>
                    <a:cubicBezTo>
                      <a:pt x="521296" y="1101248"/>
                      <a:pt x="517644" y="1102783"/>
                      <a:pt x="514469" y="1104900"/>
                    </a:cubicBezTo>
                    <a:cubicBezTo>
                      <a:pt x="502827" y="1122363"/>
                      <a:pt x="514469" y="1107546"/>
                      <a:pt x="498594" y="1120775"/>
                    </a:cubicBezTo>
                    <a:cubicBezTo>
                      <a:pt x="495145" y="1123650"/>
                      <a:pt x="492994" y="1128119"/>
                      <a:pt x="489069" y="1130300"/>
                    </a:cubicBezTo>
                    <a:cubicBezTo>
                      <a:pt x="483218" y="1133551"/>
                      <a:pt x="476369" y="1134533"/>
                      <a:pt x="470019" y="1136650"/>
                    </a:cubicBezTo>
                    <a:cubicBezTo>
                      <a:pt x="466844" y="1137708"/>
                      <a:pt x="463279" y="1137969"/>
                      <a:pt x="460494" y="1139825"/>
                    </a:cubicBezTo>
                    <a:cubicBezTo>
                      <a:pt x="457319" y="1141942"/>
                      <a:pt x="454456" y="1144625"/>
                      <a:pt x="450969" y="1146175"/>
                    </a:cubicBezTo>
                    <a:cubicBezTo>
                      <a:pt x="444852" y="1148893"/>
                      <a:pt x="437488" y="1148812"/>
                      <a:pt x="431919" y="1152525"/>
                    </a:cubicBezTo>
                    <a:cubicBezTo>
                      <a:pt x="404622" y="1170723"/>
                      <a:pt x="439159" y="1148905"/>
                      <a:pt x="412869" y="1162050"/>
                    </a:cubicBezTo>
                    <a:cubicBezTo>
                      <a:pt x="409456" y="1163757"/>
                      <a:pt x="406757" y="1166693"/>
                      <a:pt x="403344" y="1168400"/>
                    </a:cubicBezTo>
                    <a:cubicBezTo>
                      <a:pt x="389025" y="1175560"/>
                      <a:pt x="397943" y="1166551"/>
                      <a:pt x="384294" y="1177925"/>
                    </a:cubicBezTo>
                    <a:cubicBezTo>
                      <a:pt x="350472" y="1206110"/>
                      <a:pt x="395375" y="1173886"/>
                      <a:pt x="365244" y="1190625"/>
                    </a:cubicBezTo>
                    <a:cubicBezTo>
                      <a:pt x="358573" y="1194331"/>
                      <a:pt x="353434" y="1200912"/>
                      <a:pt x="346194" y="1203325"/>
                    </a:cubicBezTo>
                    <a:lnTo>
                      <a:pt x="327144" y="1209675"/>
                    </a:lnTo>
                    <a:lnTo>
                      <a:pt x="317619" y="1212850"/>
                    </a:lnTo>
                    <a:cubicBezTo>
                      <a:pt x="309152" y="1211792"/>
                      <a:pt x="300635" y="1211078"/>
                      <a:pt x="292219" y="1209675"/>
                    </a:cubicBezTo>
                    <a:cubicBezTo>
                      <a:pt x="287915" y="1208958"/>
                      <a:pt x="283883" y="1206500"/>
                      <a:pt x="279519" y="1206500"/>
                    </a:cubicBezTo>
                    <a:cubicBezTo>
                      <a:pt x="268883" y="1206500"/>
                      <a:pt x="258352" y="1208617"/>
                      <a:pt x="247769" y="1209675"/>
                    </a:cubicBezTo>
                    <a:cubicBezTo>
                      <a:pt x="240022" y="1212257"/>
                      <a:pt x="234874" y="1213045"/>
                      <a:pt x="228719" y="1219200"/>
                    </a:cubicBezTo>
                    <a:cubicBezTo>
                      <a:pt x="207552" y="1240367"/>
                      <a:pt x="238244" y="1218142"/>
                      <a:pt x="212844" y="1235075"/>
                    </a:cubicBezTo>
                    <a:lnTo>
                      <a:pt x="200144" y="1254125"/>
                    </a:lnTo>
                    <a:cubicBezTo>
                      <a:pt x="198027" y="1257300"/>
                      <a:pt x="197414" y="1262443"/>
                      <a:pt x="193794" y="1263650"/>
                    </a:cubicBezTo>
                    <a:cubicBezTo>
                      <a:pt x="187444" y="1265767"/>
                      <a:pt x="181386" y="1269170"/>
                      <a:pt x="174744" y="1270000"/>
                    </a:cubicBezTo>
                    <a:cubicBezTo>
                      <a:pt x="166277" y="1271058"/>
                      <a:pt x="157760" y="1271772"/>
                      <a:pt x="149344" y="1273175"/>
                    </a:cubicBezTo>
                    <a:cubicBezTo>
                      <a:pt x="145040" y="1273892"/>
                      <a:pt x="140904" y="1275403"/>
                      <a:pt x="136644" y="1276350"/>
                    </a:cubicBezTo>
                    <a:cubicBezTo>
                      <a:pt x="113656" y="1281458"/>
                      <a:pt x="128265" y="1277026"/>
                      <a:pt x="111244" y="1282700"/>
                    </a:cubicBezTo>
                    <a:cubicBezTo>
                      <a:pt x="108069" y="1285875"/>
                      <a:pt x="105168" y="1289350"/>
                      <a:pt x="101719" y="1292225"/>
                    </a:cubicBezTo>
                    <a:cubicBezTo>
                      <a:pt x="98788" y="1294668"/>
                      <a:pt x="94707" y="1295703"/>
                      <a:pt x="92194" y="1298575"/>
                    </a:cubicBezTo>
                    <a:cubicBezTo>
                      <a:pt x="87168" y="1304318"/>
                      <a:pt x="85844" y="1313392"/>
                      <a:pt x="79494" y="1317625"/>
                    </a:cubicBezTo>
                    <a:cubicBezTo>
                      <a:pt x="76319" y="1319742"/>
                      <a:pt x="72900" y="1321532"/>
                      <a:pt x="69969" y="1323975"/>
                    </a:cubicBezTo>
                    <a:cubicBezTo>
                      <a:pt x="66520" y="1326850"/>
                      <a:pt x="64180" y="1331009"/>
                      <a:pt x="60444" y="1333500"/>
                    </a:cubicBezTo>
                    <a:cubicBezTo>
                      <a:pt x="57659" y="1335356"/>
                      <a:pt x="53912" y="1335178"/>
                      <a:pt x="50919" y="1336675"/>
                    </a:cubicBezTo>
                    <a:cubicBezTo>
                      <a:pt x="47506" y="1338382"/>
                      <a:pt x="44569" y="1340908"/>
                      <a:pt x="41394" y="1343025"/>
                    </a:cubicBezTo>
                    <a:cubicBezTo>
                      <a:pt x="33414" y="1366966"/>
                      <a:pt x="45107" y="1338384"/>
                      <a:pt x="28694" y="1358900"/>
                    </a:cubicBezTo>
                    <a:cubicBezTo>
                      <a:pt x="26603" y="1361513"/>
                      <a:pt x="27144" y="1365499"/>
                      <a:pt x="25519" y="1368425"/>
                    </a:cubicBezTo>
                    <a:cubicBezTo>
                      <a:pt x="21813" y="1375096"/>
                      <a:pt x="15232" y="1380235"/>
                      <a:pt x="12819" y="1387475"/>
                    </a:cubicBezTo>
                    <a:cubicBezTo>
                      <a:pt x="4839" y="1411416"/>
                      <a:pt x="15604" y="1381906"/>
                      <a:pt x="3294" y="1406525"/>
                    </a:cubicBezTo>
                    <a:cubicBezTo>
                      <a:pt x="1797" y="1409518"/>
                      <a:pt x="1177" y="1412875"/>
                      <a:pt x="119" y="1416050"/>
                    </a:cubicBezTo>
                    <a:cubicBezTo>
                      <a:pt x="1177" y="1432983"/>
                      <a:pt x="-2311" y="1450836"/>
                      <a:pt x="3294" y="1466850"/>
                    </a:cubicBezTo>
                    <a:cubicBezTo>
                      <a:pt x="6178" y="1475089"/>
                      <a:pt x="23414" y="1479907"/>
                      <a:pt x="31869" y="1482725"/>
                    </a:cubicBezTo>
                    <a:cubicBezTo>
                      <a:pt x="70279" y="1478884"/>
                      <a:pt x="53529" y="1482913"/>
                      <a:pt x="82669" y="1473200"/>
                    </a:cubicBezTo>
                    <a:cubicBezTo>
                      <a:pt x="85844" y="1472142"/>
                      <a:pt x="89409" y="1471881"/>
                      <a:pt x="92194" y="1470025"/>
                    </a:cubicBezTo>
                    <a:cubicBezTo>
                      <a:pt x="152259" y="1429982"/>
                      <a:pt x="87239" y="1470915"/>
                      <a:pt x="120769" y="1454150"/>
                    </a:cubicBezTo>
                    <a:cubicBezTo>
                      <a:pt x="136289" y="1446390"/>
                      <a:pt x="123858" y="1448615"/>
                      <a:pt x="139819" y="1444625"/>
                    </a:cubicBezTo>
                    <a:cubicBezTo>
                      <a:pt x="177696" y="1435156"/>
                      <a:pt x="220766" y="1439416"/>
                      <a:pt x="257294" y="1438275"/>
                    </a:cubicBezTo>
                    <a:cubicBezTo>
                      <a:pt x="260469" y="1437217"/>
                      <a:pt x="264206" y="1437191"/>
                      <a:pt x="266819" y="1435100"/>
                    </a:cubicBezTo>
                    <a:cubicBezTo>
                      <a:pt x="273680" y="1429611"/>
                      <a:pt x="277579" y="1412346"/>
                      <a:pt x="279519" y="1406525"/>
                    </a:cubicBezTo>
                    <a:cubicBezTo>
                      <a:pt x="280577" y="1403350"/>
                      <a:pt x="280838" y="1399785"/>
                      <a:pt x="282694" y="1397000"/>
                    </a:cubicBezTo>
                    <a:cubicBezTo>
                      <a:pt x="286927" y="1390650"/>
                      <a:pt x="292981" y="1385190"/>
                      <a:pt x="295394" y="1377950"/>
                    </a:cubicBezTo>
                    <a:cubicBezTo>
                      <a:pt x="296452" y="1374775"/>
                      <a:pt x="296944" y="1371351"/>
                      <a:pt x="298569" y="1368425"/>
                    </a:cubicBezTo>
                    <a:cubicBezTo>
                      <a:pt x="302275" y="1361754"/>
                      <a:pt x="308856" y="1356615"/>
                      <a:pt x="311269" y="1349375"/>
                    </a:cubicBezTo>
                    <a:cubicBezTo>
                      <a:pt x="312327" y="1346200"/>
                      <a:pt x="312077" y="1342217"/>
                      <a:pt x="314444" y="1339850"/>
                    </a:cubicBezTo>
                    <a:cubicBezTo>
                      <a:pt x="317791" y="1336503"/>
                      <a:pt x="322794" y="1335364"/>
                      <a:pt x="327144" y="1333500"/>
                    </a:cubicBezTo>
                    <a:cubicBezTo>
                      <a:pt x="330220" y="1332182"/>
                      <a:pt x="333451" y="1331244"/>
                      <a:pt x="336669" y="1330325"/>
                    </a:cubicBezTo>
                    <a:cubicBezTo>
                      <a:pt x="356302" y="1324716"/>
                      <a:pt x="356830" y="1326472"/>
                      <a:pt x="384294" y="1323975"/>
                    </a:cubicBezTo>
                    <a:cubicBezTo>
                      <a:pt x="395280" y="1320313"/>
                      <a:pt x="394424" y="1322764"/>
                      <a:pt x="400169" y="1311275"/>
                    </a:cubicBezTo>
                    <a:cubicBezTo>
                      <a:pt x="404642" y="1302329"/>
                      <a:pt x="404031" y="1286704"/>
                      <a:pt x="416044" y="1282700"/>
                    </a:cubicBezTo>
                    <a:cubicBezTo>
                      <a:pt x="429189" y="1278318"/>
                      <a:pt x="422784" y="1281381"/>
                      <a:pt x="435094" y="1273175"/>
                    </a:cubicBezTo>
                    <a:lnTo>
                      <a:pt x="454144" y="1279525"/>
                    </a:lnTo>
                    <a:cubicBezTo>
                      <a:pt x="457319" y="1280583"/>
                      <a:pt x="460387" y="1282044"/>
                      <a:pt x="463669" y="1282700"/>
                    </a:cubicBezTo>
                    <a:lnTo>
                      <a:pt x="479544" y="1285875"/>
                    </a:lnTo>
                    <a:cubicBezTo>
                      <a:pt x="515765" y="1285013"/>
                      <a:pt x="589051" y="1287732"/>
                      <a:pt x="638294" y="1279525"/>
                    </a:cubicBezTo>
                    <a:cubicBezTo>
                      <a:pt x="644210" y="1278539"/>
                      <a:pt x="667221" y="1271882"/>
                      <a:pt x="670044" y="1270000"/>
                    </a:cubicBezTo>
                    <a:lnTo>
                      <a:pt x="689094" y="1257300"/>
                    </a:lnTo>
                    <a:lnTo>
                      <a:pt x="698619" y="1250950"/>
                    </a:lnTo>
                    <a:lnTo>
                      <a:pt x="711319" y="1212850"/>
                    </a:lnTo>
                    <a:lnTo>
                      <a:pt x="714494" y="1203325"/>
                    </a:lnTo>
                    <a:cubicBezTo>
                      <a:pt x="717076" y="1195578"/>
                      <a:pt x="717864" y="1190430"/>
                      <a:pt x="724019" y="1184275"/>
                    </a:cubicBezTo>
                    <a:cubicBezTo>
                      <a:pt x="732610" y="1175684"/>
                      <a:pt x="744851" y="1174850"/>
                      <a:pt x="755769" y="1171575"/>
                    </a:cubicBezTo>
                    <a:cubicBezTo>
                      <a:pt x="798249" y="1158831"/>
                      <a:pt x="753493" y="1170317"/>
                      <a:pt x="790694" y="1162050"/>
                    </a:cubicBezTo>
                    <a:cubicBezTo>
                      <a:pt x="811138" y="1157507"/>
                      <a:pt x="796013" y="1159804"/>
                      <a:pt x="819269" y="1155700"/>
                    </a:cubicBezTo>
                    <a:cubicBezTo>
                      <a:pt x="831948" y="1153462"/>
                      <a:pt x="845155" y="1153421"/>
                      <a:pt x="857369" y="1149350"/>
                    </a:cubicBezTo>
                    <a:lnTo>
                      <a:pt x="876419" y="1143000"/>
                    </a:lnTo>
                    <a:cubicBezTo>
                      <a:pt x="879594" y="1139825"/>
                      <a:pt x="883187" y="1137019"/>
                      <a:pt x="885944" y="1133475"/>
                    </a:cubicBezTo>
                    <a:cubicBezTo>
                      <a:pt x="890629" y="1127451"/>
                      <a:pt x="893248" y="1119821"/>
                      <a:pt x="898644" y="1114425"/>
                    </a:cubicBezTo>
                    <a:cubicBezTo>
                      <a:pt x="901819" y="1111250"/>
                      <a:pt x="905294" y="1108349"/>
                      <a:pt x="908169" y="1104900"/>
                    </a:cubicBezTo>
                    <a:cubicBezTo>
                      <a:pt x="910612" y="1101969"/>
                      <a:pt x="911821" y="1098073"/>
                      <a:pt x="914519" y="1095375"/>
                    </a:cubicBezTo>
                    <a:cubicBezTo>
                      <a:pt x="921469" y="1088425"/>
                      <a:pt x="934710" y="1084771"/>
                      <a:pt x="943094" y="1082675"/>
                    </a:cubicBezTo>
                    <a:cubicBezTo>
                      <a:pt x="947327" y="1081617"/>
                      <a:pt x="951598" y="1080699"/>
                      <a:pt x="955794" y="1079500"/>
                    </a:cubicBezTo>
                    <a:cubicBezTo>
                      <a:pt x="959012" y="1078581"/>
                      <a:pt x="962011" y="1076834"/>
                      <a:pt x="965319" y="1076325"/>
                    </a:cubicBezTo>
                    <a:cubicBezTo>
                      <a:pt x="993866" y="1071933"/>
                      <a:pt x="992393" y="1075247"/>
                      <a:pt x="1016119" y="1069975"/>
                    </a:cubicBezTo>
                    <a:cubicBezTo>
                      <a:pt x="1019386" y="1069249"/>
                      <a:pt x="1022469" y="1067858"/>
                      <a:pt x="1025644" y="1066800"/>
                    </a:cubicBezTo>
                    <a:cubicBezTo>
                      <a:pt x="1053471" y="1038973"/>
                      <a:pt x="1018172" y="1073027"/>
                      <a:pt x="1044694" y="1050925"/>
                    </a:cubicBezTo>
                    <a:cubicBezTo>
                      <a:pt x="1048143" y="1048050"/>
                      <a:pt x="1051344" y="1044849"/>
                      <a:pt x="1054219" y="1041400"/>
                    </a:cubicBezTo>
                    <a:cubicBezTo>
                      <a:pt x="1056662" y="1038469"/>
                      <a:pt x="1057697" y="1034388"/>
                      <a:pt x="1060569" y="1031875"/>
                    </a:cubicBezTo>
                    <a:cubicBezTo>
                      <a:pt x="1072985" y="1021011"/>
                      <a:pt x="1083082" y="1016722"/>
                      <a:pt x="1098669" y="1012825"/>
                    </a:cubicBezTo>
                    <a:cubicBezTo>
                      <a:pt x="1102902" y="1011767"/>
                      <a:pt x="1107036" y="1010170"/>
                      <a:pt x="1111369" y="1009650"/>
                    </a:cubicBezTo>
                    <a:cubicBezTo>
                      <a:pt x="1133536" y="1006990"/>
                      <a:pt x="1178044" y="1003300"/>
                      <a:pt x="1178044" y="1003300"/>
                    </a:cubicBezTo>
                    <a:cubicBezTo>
                      <a:pt x="1200483" y="998812"/>
                      <a:pt x="1188799" y="1001832"/>
                      <a:pt x="1212969" y="993775"/>
                    </a:cubicBezTo>
                    <a:cubicBezTo>
                      <a:pt x="1216144" y="992717"/>
                      <a:pt x="1219709" y="992456"/>
                      <a:pt x="1222494" y="990600"/>
                    </a:cubicBezTo>
                    <a:cubicBezTo>
                      <a:pt x="1234804" y="982394"/>
                      <a:pt x="1228399" y="985457"/>
                      <a:pt x="1241544" y="981075"/>
                    </a:cubicBezTo>
                    <a:cubicBezTo>
                      <a:pt x="1243661" y="977900"/>
                      <a:pt x="1245451" y="974481"/>
                      <a:pt x="1247894" y="971550"/>
                    </a:cubicBezTo>
                    <a:cubicBezTo>
                      <a:pt x="1255015" y="963005"/>
                      <a:pt x="1259264" y="962635"/>
                      <a:pt x="1263769" y="952500"/>
                    </a:cubicBezTo>
                    <a:cubicBezTo>
                      <a:pt x="1266487" y="946383"/>
                      <a:pt x="1268002" y="939800"/>
                      <a:pt x="1270119" y="933450"/>
                    </a:cubicBezTo>
                    <a:cubicBezTo>
                      <a:pt x="1271177" y="930275"/>
                      <a:pt x="1270927" y="926292"/>
                      <a:pt x="1273294" y="923925"/>
                    </a:cubicBezTo>
                    <a:lnTo>
                      <a:pt x="1282819" y="914400"/>
                    </a:lnTo>
                    <a:cubicBezTo>
                      <a:pt x="1290799" y="890459"/>
                      <a:pt x="1280034" y="919969"/>
                      <a:pt x="1292344" y="895350"/>
                    </a:cubicBezTo>
                    <a:cubicBezTo>
                      <a:pt x="1293841" y="892357"/>
                      <a:pt x="1293428" y="888438"/>
                      <a:pt x="1295519" y="885825"/>
                    </a:cubicBezTo>
                    <a:cubicBezTo>
                      <a:pt x="1297903" y="882845"/>
                      <a:pt x="1302113" y="881918"/>
                      <a:pt x="1305044" y="879475"/>
                    </a:cubicBezTo>
                    <a:cubicBezTo>
                      <a:pt x="1308493" y="876600"/>
                      <a:pt x="1311025" y="872707"/>
                      <a:pt x="1314569" y="869950"/>
                    </a:cubicBezTo>
                    <a:cubicBezTo>
                      <a:pt x="1320593" y="865265"/>
                      <a:pt x="1327269" y="861483"/>
                      <a:pt x="1333619" y="857250"/>
                    </a:cubicBezTo>
                    <a:cubicBezTo>
                      <a:pt x="1336794" y="855133"/>
                      <a:pt x="1339524" y="852107"/>
                      <a:pt x="1343144" y="850900"/>
                    </a:cubicBezTo>
                    <a:lnTo>
                      <a:pt x="1352669" y="847725"/>
                    </a:lnTo>
                    <a:cubicBezTo>
                      <a:pt x="1371719" y="848783"/>
                      <a:pt x="1390826" y="849091"/>
                      <a:pt x="1409819" y="850900"/>
                    </a:cubicBezTo>
                    <a:cubicBezTo>
                      <a:pt x="1413151" y="851217"/>
                      <a:pt x="1415997" y="854075"/>
                      <a:pt x="1419344" y="854075"/>
                    </a:cubicBezTo>
                    <a:cubicBezTo>
                      <a:pt x="1443709" y="854075"/>
                      <a:pt x="1468027" y="851958"/>
                      <a:pt x="1492369" y="850900"/>
                    </a:cubicBezTo>
                    <a:lnTo>
                      <a:pt x="1511419" y="844550"/>
                    </a:lnTo>
                    <a:cubicBezTo>
                      <a:pt x="1514594" y="843492"/>
                      <a:pt x="1517951" y="842872"/>
                      <a:pt x="1520944" y="841375"/>
                    </a:cubicBezTo>
                    <a:cubicBezTo>
                      <a:pt x="1525177" y="839258"/>
                      <a:pt x="1529294" y="836889"/>
                      <a:pt x="1533644" y="835025"/>
                    </a:cubicBezTo>
                    <a:cubicBezTo>
                      <a:pt x="1536720" y="833707"/>
                      <a:pt x="1540243" y="833475"/>
                      <a:pt x="1543169" y="831850"/>
                    </a:cubicBezTo>
                    <a:cubicBezTo>
                      <a:pt x="1549840" y="828144"/>
                      <a:pt x="1554979" y="821563"/>
                      <a:pt x="1562219" y="819150"/>
                    </a:cubicBezTo>
                    <a:cubicBezTo>
                      <a:pt x="1565394" y="818092"/>
                      <a:pt x="1568818" y="817600"/>
                      <a:pt x="1571744" y="815975"/>
                    </a:cubicBezTo>
                    <a:cubicBezTo>
                      <a:pt x="1578415" y="812269"/>
                      <a:pt x="1584444" y="807508"/>
                      <a:pt x="1590794" y="803275"/>
                    </a:cubicBezTo>
                    <a:lnTo>
                      <a:pt x="1600319" y="796925"/>
                    </a:lnTo>
                    <a:cubicBezTo>
                      <a:pt x="1616732" y="772306"/>
                      <a:pt x="1610606" y="785115"/>
                      <a:pt x="1619369" y="758825"/>
                    </a:cubicBezTo>
                    <a:lnTo>
                      <a:pt x="1622544" y="749300"/>
                    </a:lnTo>
                    <a:lnTo>
                      <a:pt x="1625719" y="739775"/>
                    </a:lnTo>
                    <a:cubicBezTo>
                      <a:pt x="1621988" y="695005"/>
                      <a:pt x="1626574" y="713765"/>
                      <a:pt x="1616194" y="682625"/>
                    </a:cubicBezTo>
                    <a:cubicBezTo>
                      <a:pt x="1615136" y="679450"/>
                      <a:pt x="1614875" y="675885"/>
                      <a:pt x="1613019" y="673100"/>
                    </a:cubicBezTo>
                    <a:cubicBezTo>
                      <a:pt x="1608786" y="666750"/>
                      <a:pt x="1602732" y="661290"/>
                      <a:pt x="1600319" y="654050"/>
                    </a:cubicBezTo>
                    <a:cubicBezTo>
                      <a:pt x="1599261" y="650875"/>
                      <a:pt x="1599000" y="647310"/>
                      <a:pt x="1597144" y="644525"/>
                    </a:cubicBezTo>
                    <a:cubicBezTo>
                      <a:pt x="1592660" y="637799"/>
                      <a:pt x="1573615" y="623562"/>
                      <a:pt x="1568569" y="622300"/>
                    </a:cubicBezTo>
                    <a:cubicBezTo>
                      <a:pt x="1543725" y="616089"/>
                      <a:pt x="1556289" y="618477"/>
                      <a:pt x="1514594" y="615950"/>
                    </a:cubicBezTo>
                    <a:cubicBezTo>
                      <a:pt x="1493440" y="614668"/>
                      <a:pt x="1472261" y="613833"/>
                      <a:pt x="1451094" y="612775"/>
                    </a:cubicBezTo>
                    <a:cubicBezTo>
                      <a:pt x="1434329" y="607187"/>
                      <a:pt x="1444354" y="611456"/>
                      <a:pt x="1422519" y="596900"/>
                    </a:cubicBezTo>
                    <a:lnTo>
                      <a:pt x="1393944" y="577850"/>
                    </a:lnTo>
                    <a:lnTo>
                      <a:pt x="1384419" y="571500"/>
                    </a:lnTo>
                    <a:cubicBezTo>
                      <a:pt x="1381244" y="569383"/>
                      <a:pt x="1378636" y="565898"/>
                      <a:pt x="1374894" y="565150"/>
                    </a:cubicBezTo>
                    <a:lnTo>
                      <a:pt x="1359019" y="561975"/>
                    </a:lnTo>
                    <a:cubicBezTo>
                      <a:pt x="1343144" y="563033"/>
                      <a:pt x="1327225" y="563567"/>
                      <a:pt x="1311394" y="565150"/>
                    </a:cubicBezTo>
                    <a:cubicBezTo>
                      <a:pt x="1306024" y="565687"/>
                      <a:pt x="1300915" y="568325"/>
                      <a:pt x="1295519" y="568325"/>
                    </a:cubicBezTo>
                    <a:cubicBezTo>
                      <a:pt x="1283829" y="568325"/>
                      <a:pt x="1272236" y="566208"/>
                      <a:pt x="1260594" y="565150"/>
                    </a:cubicBezTo>
                    <a:cubicBezTo>
                      <a:pt x="1257419" y="564092"/>
                      <a:pt x="1253682" y="564066"/>
                      <a:pt x="1251069" y="561975"/>
                    </a:cubicBezTo>
                    <a:cubicBezTo>
                      <a:pt x="1248089" y="559591"/>
                      <a:pt x="1247162" y="555381"/>
                      <a:pt x="1244719" y="552450"/>
                    </a:cubicBezTo>
                    <a:cubicBezTo>
                      <a:pt x="1241844" y="549001"/>
                      <a:pt x="1238369" y="546100"/>
                      <a:pt x="1235194" y="542925"/>
                    </a:cubicBezTo>
                    <a:cubicBezTo>
                      <a:pt x="1236252" y="535517"/>
                      <a:pt x="1235683" y="527685"/>
                      <a:pt x="1238369" y="520700"/>
                    </a:cubicBezTo>
                    <a:cubicBezTo>
                      <a:pt x="1241109" y="513577"/>
                      <a:pt x="1243829" y="504063"/>
                      <a:pt x="1251069" y="501650"/>
                    </a:cubicBezTo>
                    <a:cubicBezTo>
                      <a:pt x="1285213" y="490269"/>
                      <a:pt x="1263440" y="495745"/>
                      <a:pt x="1317744" y="492125"/>
                    </a:cubicBezTo>
                    <a:cubicBezTo>
                      <a:pt x="1321977" y="491067"/>
                      <a:pt x="1326264" y="490204"/>
                      <a:pt x="1330444" y="488950"/>
                    </a:cubicBezTo>
                    <a:cubicBezTo>
                      <a:pt x="1336855" y="487027"/>
                      <a:pt x="1342841" y="483339"/>
                      <a:pt x="1349494" y="482600"/>
                    </a:cubicBezTo>
                    <a:cubicBezTo>
                      <a:pt x="1398082" y="477201"/>
                      <a:pt x="1368499" y="479929"/>
                      <a:pt x="1438394" y="476250"/>
                    </a:cubicBezTo>
                    <a:cubicBezTo>
                      <a:pt x="1447083" y="470457"/>
                      <a:pt x="1449813" y="470401"/>
                      <a:pt x="1454269" y="460375"/>
                    </a:cubicBezTo>
                    <a:cubicBezTo>
                      <a:pt x="1456987" y="454258"/>
                      <a:pt x="1460619" y="441325"/>
                      <a:pt x="1460619" y="441325"/>
                    </a:cubicBezTo>
                    <a:cubicBezTo>
                      <a:pt x="1461677" y="426508"/>
                      <a:pt x="1462058" y="411628"/>
                      <a:pt x="1463794" y="396875"/>
                    </a:cubicBezTo>
                    <a:cubicBezTo>
                      <a:pt x="1464185" y="393551"/>
                      <a:pt x="1465344" y="390276"/>
                      <a:pt x="1466969" y="387350"/>
                    </a:cubicBezTo>
                    <a:cubicBezTo>
                      <a:pt x="1470675" y="380679"/>
                      <a:pt x="1477256" y="375540"/>
                      <a:pt x="1479669" y="368300"/>
                    </a:cubicBezTo>
                    <a:lnTo>
                      <a:pt x="1489194" y="339725"/>
                    </a:lnTo>
                    <a:lnTo>
                      <a:pt x="1492369" y="330200"/>
                    </a:lnTo>
                    <a:cubicBezTo>
                      <a:pt x="1491311" y="323850"/>
                      <a:pt x="1490755" y="317395"/>
                      <a:pt x="1489194" y="311150"/>
                    </a:cubicBezTo>
                    <a:cubicBezTo>
                      <a:pt x="1487571" y="304656"/>
                      <a:pt x="1484467" y="298594"/>
                      <a:pt x="1482844" y="292100"/>
                    </a:cubicBezTo>
                    <a:lnTo>
                      <a:pt x="1479669" y="279400"/>
                    </a:lnTo>
                    <a:cubicBezTo>
                      <a:pt x="1478611" y="246592"/>
                      <a:pt x="1479379" y="213673"/>
                      <a:pt x="1476494" y="180975"/>
                    </a:cubicBezTo>
                    <a:cubicBezTo>
                      <a:pt x="1476108" y="176598"/>
                      <a:pt x="1462894" y="163694"/>
                      <a:pt x="1460619" y="161925"/>
                    </a:cubicBezTo>
                    <a:cubicBezTo>
                      <a:pt x="1454595" y="157240"/>
                      <a:pt x="1447919" y="153458"/>
                      <a:pt x="1441569" y="149225"/>
                    </a:cubicBezTo>
                    <a:lnTo>
                      <a:pt x="1432044" y="142875"/>
                    </a:lnTo>
                    <a:cubicBezTo>
                      <a:pt x="1428869" y="140758"/>
                      <a:pt x="1426139" y="137732"/>
                      <a:pt x="1422519" y="136525"/>
                    </a:cubicBezTo>
                    <a:lnTo>
                      <a:pt x="1412994" y="133350"/>
                    </a:lnTo>
                    <a:cubicBezTo>
                      <a:pt x="1409819" y="130175"/>
                      <a:pt x="1406918" y="126700"/>
                      <a:pt x="1403469" y="123825"/>
                    </a:cubicBezTo>
                    <a:cubicBezTo>
                      <a:pt x="1400538" y="121382"/>
                      <a:pt x="1396328" y="120455"/>
                      <a:pt x="1393944" y="117475"/>
                    </a:cubicBezTo>
                    <a:cubicBezTo>
                      <a:pt x="1391853" y="114862"/>
                      <a:pt x="1392087" y="111026"/>
                      <a:pt x="1390769" y="107950"/>
                    </a:cubicBezTo>
                    <a:cubicBezTo>
                      <a:pt x="1388905" y="103600"/>
                      <a:pt x="1386767" y="99359"/>
                      <a:pt x="1384419" y="95250"/>
                    </a:cubicBezTo>
                    <a:cubicBezTo>
                      <a:pt x="1382526" y="91937"/>
                      <a:pt x="1379619" y="89212"/>
                      <a:pt x="1378069" y="85725"/>
                    </a:cubicBezTo>
                    <a:cubicBezTo>
                      <a:pt x="1373039" y="74407"/>
                      <a:pt x="1373992" y="65773"/>
                      <a:pt x="1365369" y="57150"/>
                    </a:cubicBezTo>
                    <a:cubicBezTo>
                      <a:pt x="1356270" y="48051"/>
                      <a:pt x="1356648" y="52790"/>
                      <a:pt x="1346319" y="47625"/>
                    </a:cubicBezTo>
                    <a:cubicBezTo>
                      <a:pt x="1342906" y="45918"/>
                      <a:pt x="1340281" y="42825"/>
                      <a:pt x="1336794" y="41275"/>
                    </a:cubicBezTo>
                    <a:cubicBezTo>
                      <a:pt x="1330677" y="38557"/>
                      <a:pt x="1324094" y="37042"/>
                      <a:pt x="1317744" y="34925"/>
                    </a:cubicBezTo>
                    <a:lnTo>
                      <a:pt x="1308219" y="31750"/>
                    </a:lnTo>
                    <a:lnTo>
                      <a:pt x="1298694" y="28575"/>
                    </a:lnTo>
                    <a:cubicBezTo>
                      <a:pt x="1295519" y="27517"/>
                      <a:pt x="1292510" y="25597"/>
                      <a:pt x="1289169" y="25400"/>
                    </a:cubicBezTo>
                    <a:lnTo>
                      <a:pt x="1235194" y="22225"/>
                    </a:lnTo>
                    <a:cubicBezTo>
                      <a:pt x="1228844" y="20108"/>
                      <a:pt x="1221713" y="19588"/>
                      <a:pt x="1216144" y="15875"/>
                    </a:cubicBezTo>
                    <a:cubicBezTo>
                      <a:pt x="1212969" y="13758"/>
                      <a:pt x="1210106" y="11075"/>
                      <a:pt x="1206619" y="9525"/>
                    </a:cubicBezTo>
                    <a:cubicBezTo>
                      <a:pt x="1190104" y="2185"/>
                      <a:pt x="1183424" y="2583"/>
                      <a:pt x="1165344" y="0"/>
                    </a:cubicBezTo>
                    <a:cubicBezTo>
                      <a:pt x="1147352" y="1058"/>
                      <a:pt x="1129240" y="844"/>
                      <a:pt x="1111369" y="3175"/>
                    </a:cubicBezTo>
                    <a:cubicBezTo>
                      <a:pt x="1104732" y="4041"/>
                      <a:pt x="1098669" y="7408"/>
                      <a:pt x="1092319" y="9525"/>
                    </a:cubicBezTo>
                    <a:cubicBezTo>
                      <a:pt x="1089144" y="10583"/>
                      <a:pt x="1085579" y="10844"/>
                      <a:pt x="1082794" y="12700"/>
                    </a:cubicBezTo>
                    <a:cubicBezTo>
                      <a:pt x="1079619" y="14817"/>
                      <a:pt x="1076200" y="16607"/>
                      <a:pt x="1073269" y="19050"/>
                    </a:cubicBezTo>
                    <a:cubicBezTo>
                      <a:pt x="1067250" y="24066"/>
                      <a:pt x="1060962" y="30964"/>
                      <a:pt x="1057394" y="38100"/>
                    </a:cubicBezTo>
                    <a:cubicBezTo>
                      <a:pt x="1054856" y="43175"/>
                      <a:pt x="1052400" y="55578"/>
                      <a:pt x="1051044" y="60325"/>
                    </a:cubicBezTo>
                    <a:cubicBezTo>
                      <a:pt x="1047534" y="72609"/>
                      <a:pt x="1029877" y="93662"/>
                      <a:pt x="1022469" y="101600"/>
                    </a:cubicBezTo>
                    <a:close/>
                  </a:path>
                </a:pathLst>
              </a:custGeom>
              <a:solidFill>
                <a:srgbClr val="EEA17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Freeform: Shape 27">
                <a:extLst>
                  <a:ext uri="{FF2B5EF4-FFF2-40B4-BE49-F238E27FC236}">
                    <a16:creationId xmlns:a16="http://schemas.microsoft.com/office/drawing/2014/main" id="{EE3666D7-4EF0-24B3-E66B-006F792712BC}"/>
                  </a:ext>
                </a:extLst>
              </p:cNvPr>
              <p:cNvSpPr/>
              <p:nvPr/>
            </p:nvSpPr>
            <p:spPr>
              <a:xfrm>
                <a:off x="1339198" y="1335986"/>
                <a:ext cx="2028825" cy="873238"/>
              </a:xfrm>
              <a:custGeom>
                <a:avLst/>
                <a:gdLst>
                  <a:gd name="connsiteX0" fmla="*/ 657225 w 2028825"/>
                  <a:gd name="connsiteY0" fmla="*/ 174738 h 873238"/>
                  <a:gd name="connsiteX1" fmla="*/ 641350 w 2028825"/>
                  <a:gd name="connsiteY1" fmla="*/ 184263 h 873238"/>
                  <a:gd name="connsiteX2" fmla="*/ 631825 w 2028825"/>
                  <a:gd name="connsiteY2" fmla="*/ 190613 h 873238"/>
                  <a:gd name="connsiteX3" fmla="*/ 622300 w 2028825"/>
                  <a:gd name="connsiteY3" fmla="*/ 193788 h 873238"/>
                  <a:gd name="connsiteX4" fmla="*/ 577850 w 2028825"/>
                  <a:gd name="connsiteY4" fmla="*/ 187438 h 873238"/>
                  <a:gd name="connsiteX5" fmla="*/ 558800 w 2028825"/>
                  <a:gd name="connsiteY5" fmla="*/ 171563 h 873238"/>
                  <a:gd name="connsiteX6" fmla="*/ 549275 w 2028825"/>
                  <a:gd name="connsiteY6" fmla="*/ 168388 h 873238"/>
                  <a:gd name="connsiteX7" fmla="*/ 539750 w 2028825"/>
                  <a:gd name="connsiteY7" fmla="*/ 162038 h 873238"/>
                  <a:gd name="connsiteX8" fmla="*/ 520700 w 2028825"/>
                  <a:gd name="connsiteY8" fmla="*/ 155688 h 873238"/>
                  <a:gd name="connsiteX9" fmla="*/ 476250 w 2028825"/>
                  <a:gd name="connsiteY9" fmla="*/ 162038 h 873238"/>
                  <a:gd name="connsiteX10" fmla="*/ 466725 w 2028825"/>
                  <a:gd name="connsiteY10" fmla="*/ 168388 h 873238"/>
                  <a:gd name="connsiteX11" fmla="*/ 454025 w 2028825"/>
                  <a:gd name="connsiteY11" fmla="*/ 187438 h 873238"/>
                  <a:gd name="connsiteX12" fmla="*/ 447675 w 2028825"/>
                  <a:gd name="connsiteY12" fmla="*/ 206488 h 873238"/>
                  <a:gd name="connsiteX13" fmla="*/ 441325 w 2028825"/>
                  <a:gd name="connsiteY13" fmla="*/ 216013 h 873238"/>
                  <a:gd name="connsiteX14" fmla="*/ 438150 w 2028825"/>
                  <a:gd name="connsiteY14" fmla="*/ 225538 h 873238"/>
                  <a:gd name="connsiteX15" fmla="*/ 431800 w 2028825"/>
                  <a:gd name="connsiteY15" fmla="*/ 235063 h 873238"/>
                  <a:gd name="connsiteX16" fmla="*/ 428625 w 2028825"/>
                  <a:gd name="connsiteY16" fmla="*/ 244588 h 873238"/>
                  <a:gd name="connsiteX17" fmla="*/ 409575 w 2028825"/>
                  <a:gd name="connsiteY17" fmla="*/ 254113 h 873238"/>
                  <a:gd name="connsiteX18" fmla="*/ 400050 w 2028825"/>
                  <a:gd name="connsiteY18" fmla="*/ 263638 h 873238"/>
                  <a:gd name="connsiteX19" fmla="*/ 390525 w 2028825"/>
                  <a:gd name="connsiteY19" fmla="*/ 266813 h 873238"/>
                  <a:gd name="connsiteX20" fmla="*/ 304800 w 2028825"/>
                  <a:gd name="connsiteY20" fmla="*/ 273163 h 873238"/>
                  <a:gd name="connsiteX21" fmla="*/ 276225 w 2028825"/>
                  <a:gd name="connsiteY21" fmla="*/ 269988 h 873238"/>
                  <a:gd name="connsiteX22" fmla="*/ 257175 w 2028825"/>
                  <a:gd name="connsiteY22" fmla="*/ 266813 h 873238"/>
                  <a:gd name="connsiteX23" fmla="*/ 215900 w 2028825"/>
                  <a:gd name="connsiteY23" fmla="*/ 269988 h 873238"/>
                  <a:gd name="connsiteX24" fmla="*/ 196850 w 2028825"/>
                  <a:gd name="connsiteY24" fmla="*/ 276338 h 873238"/>
                  <a:gd name="connsiteX25" fmla="*/ 187325 w 2028825"/>
                  <a:gd name="connsiteY25" fmla="*/ 279513 h 873238"/>
                  <a:gd name="connsiteX26" fmla="*/ 177800 w 2028825"/>
                  <a:gd name="connsiteY26" fmla="*/ 289038 h 873238"/>
                  <a:gd name="connsiteX27" fmla="*/ 158750 w 2028825"/>
                  <a:gd name="connsiteY27" fmla="*/ 295388 h 873238"/>
                  <a:gd name="connsiteX28" fmla="*/ 149225 w 2028825"/>
                  <a:gd name="connsiteY28" fmla="*/ 298563 h 873238"/>
                  <a:gd name="connsiteX29" fmla="*/ 69850 w 2028825"/>
                  <a:gd name="connsiteY29" fmla="*/ 304913 h 873238"/>
                  <a:gd name="connsiteX30" fmla="*/ 60325 w 2028825"/>
                  <a:gd name="connsiteY30" fmla="*/ 308088 h 873238"/>
                  <a:gd name="connsiteX31" fmla="*/ 44450 w 2028825"/>
                  <a:gd name="connsiteY31" fmla="*/ 327138 h 873238"/>
                  <a:gd name="connsiteX32" fmla="*/ 34925 w 2028825"/>
                  <a:gd name="connsiteY32" fmla="*/ 333488 h 873238"/>
                  <a:gd name="connsiteX33" fmla="*/ 22225 w 2028825"/>
                  <a:gd name="connsiteY33" fmla="*/ 352538 h 873238"/>
                  <a:gd name="connsiteX34" fmla="*/ 15875 w 2028825"/>
                  <a:gd name="connsiteY34" fmla="*/ 362063 h 873238"/>
                  <a:gd name="connsiteX35" fmla="*/ 12700 w 2028825"/>
                  <a:gd name="connsiteY35" fmla="*/ 371588 h 873238"/>
                  <a:gd name="connsiteX36" fmla="*/ 6350 w 2028825"/>
                  <a:gd name="connsiteY36" fmla="*/ 381113 h 873238"/>
                  <a:gd name="connsiteX37" fmla="*/ 0 w 2028825"/>
                  <a:gd name="connsiteY37" fmla="*/ 400163 h 873238"/>
                  <a:gd name="connsiteX38" fmla="*/ 3175 w 2028825"/>
                  <a:gd name="connsiteY38" fmla="*/ 431913 h 873238"/>
                  <a:gd name="connsiteX39" fmla="*/ 28575 w 2028825"/>
                  <a:gd name="connsiteY39" fmla="*/ 454138 h 873238"/>
                  <a:gd name="connsiteX40" fmla="*/ 38100 w 2028825"/>
                  <a:gd name="connsiteY40" fmla="*/ 460488 h 873238"/>
                  <a:gd name="connsiteX41" fmla="*/ 57150 w 2028825"/>
                  <a:gd name="connsiteY41" fmla="*/ 470013 h 873238"/>
                  <a:gd name="connsiteX42" fmla="*/ 158750 w 2028825"/>
                  <a:gd name="connsiteY42" fmla="*/ 473188 h 873238"/>
                  <a:gd name="connsiteX43" fmla="*/ 184150 w 2028825"/>
                  <a:gd name="connsiteY43" fmla="*/ 495413 h 873238"/>
                  <a:gd name="connsiteX44" fmla="*/ 193675 w 2028825"/>
                  <a:gd name="connsiteY44" fmla="*/ 504938 h 873238"/>
                  <a:gd name="connsiteX45" fmla="*/ 206375 w 2028825"/>
                  <a:gd name="connsiteY45" fmla="*/ 523988 h 873238"/>
                  <a:gd name="connsiteX46" fmla="*/ 225425 w 2028825"/>
                  <a:gd name="connsiteY46" fmla="*/ 539863 h 873238"/>
                  <a:gd name="connsiteX47" fmla="*/ 244475 w 2028825"/>
                  <a:gd name="connsiteY47" fmla="*/ 552563 h 873238"/>
                  <a:gd name="connsiteX48" fmla="*/ 250825 w 2028825"/>
                  <a:gd name="connsiteY48" fmla="*/ 562088 h 873238"/>
                  <a:gd name="connsiteX49" fmla="*/ 260350 w 2028825"/>
                  <a:gd name="connsiteY49" fmla="*/ 565263 h 873238"/>
                  <a:gd name="connsiteX50" fmla="*/ 269875 w 2028825"/>
                  <a:gd name="connsiteY50" fmla="*/ 571613 h 873238"/>
                  <a:gd name="connsiteX51" fmla="*/ 288925 w 2028825"/>
                  <a:gd name="connsiteY51" fmla="*/ 581138 h 873238"/>
                  <a:gd name="connsiteX52" fmla="*/ 282575 w 2028825"/>
                  <a:gd name="connsiteY52" fmla="*/ 628763 h 873238"/>
                  <a:gd name="connsiteX53" fmla="*/ 276225 w 2028825"/>
                  <a:gd name="connsiteY53" fmla="*/ 638288 h 873238"/>
                  <a:gd name="connsiteX54" fmla="*/ 257175 w 2028825"/>
                  <a:gd name="connsiteY54" fmla="*/ 644638 h 873238"/>
                  <a:gd name="connsiteX55" fmla="*/ 238125 w 2028825"/>
                  <a:gd name="connsiteY55" fmla="*/ 657338 h 873238"/>
                  <a:gd name="connsiteX56" fmla="*/ 219075 w 2028825"/>
                  <a:gd name="connsiteY56" fmla="*/ 663688 h 873238"/>
                  <a:gd name="connsiteX57" fmla="*/ 209550 w 2028825"/>
                  <a:gd name="connsiteY57" fmla="*/ 666863 h 873238"/>
                  <a:gd name="connsiteX58" fmla="*/ 190500 w 2028825"/>
                  <a:gd name="connsiteY58" fmla="*/ 679563 h 873238"/>
                  <a:gd name="connsiteX59" fmla="*/ 180975 w 2028825"/>
                  <a:gd name="connsiteY59" fmla="*/ 685913 h 873238"/>
                  <a:gd name="connsiteX60" fmla="*/ 174625 w 2028825"/>
                  <a:gd name="connsiteY60" fmla="*/ 695438 h 873238"/>
                  <a:gd name="connsiteX61" fmla="*/ 165100 w 2028825"/>
                  <a:gd name="connsiteY61" fmla="*/ 717663 h 873238"/>
                  <a:gd name="connsiteX62" fmla="*/ 146050 w 2028825"/>
                  <a:gd name="connsiteY62" fmla="*/ 724013 h 873238"/>
                  <a:gd name="connsiteX63" fmla="*/ 136525 w 2028825"/>
                  <a:gd name="connsiteY63" fmla="*/ 727188 h 873238"/>
                  <a:gd name="connsiteX64" fmla="*/ 127000 w 2028825"/>
                  <a:gd name="connsiteY64" fmla="*/ 733538 h 873238"/>
                  <a:gd name="connsiteX65" fmla="*/ 117475 w 2028825"/>
                  <a:gd name="connsiteY65" fmla="*/ 752588 h 873238"/>
                  <a:gd name="connsiteX66" fmla="*/ 120650 w 2028825"/>
                  <a:gd name="connsiteY66" fmla="*/ 762113 h 873238"/>
                  <a:gd name="connsiteX67" fmla="*/ 136525 w 2028825"/>
                  <a:gd name="connsiteY67" fmla="*/ 781163 h 873238"/>
                  <a:gd name="connsiteX68" fmla="*/ 152400 w 2028825"/>
                  <a:gd name="connsiteY68" fmla="*/ 809738 h 873238"/>
                  <a:gd name="connsiteX69" fmla="*/ 168275 w 2028825"/>
                  <a:gd name="connsiteY69" fmla="*/ 828788 h 873238"/>
                  <a:gd name="connsiteX70" fmla="*/ 177800 w 2028825"/>
                  <a:gd name="connsiteY70" fmla="*/ 831963 h 873238"/>
                  <a:gd name="connsiteX71" fmla="*/ 206375 w 2028825"/>
                  <a:gd name="connsiteY71" fmla="*/ 835138 h 873238"/>
                  <a:gd name="connsiteX72" fmla="*/ 225425 w 2028825"/>
                  <a:gd name="connsiteY72" fmla="*/ 838313 h 873238"/>
                  <a:gd name="connsiteX73" fmla="*/ 257175 w 2028825"/>
                  <a:gd name="connsiteY73" fmla="*/ 844663 h 873238"/>
                  <a:gd name="connsiteX74" fmla="*/ 292100 w 2028825"/>
                  <a:gd name="connsiteY74" fmla="*/ 838313 h 873238"/>
                  <a:gd name="connsiteX75" fmla="*/ 301625 w 2028825"/>
                  <a:gd name="connsiteY75" fmla="*/ 831963 h 873238"/>
                  <a:gd name="connsiteX76" fmla="*/ 317500 w 2028825"/>
                  <a:gd name="connsiteY76" fmla="*/ 812913 h 873238"/>
                  <a:gd name="connsiteX77" fmla="*/ 327025 w 2028825"/>
                  <a:gd name="connsiteY77" fmla="*/ 806563 h 873238"/>
                  <a:gd name="connsiteX78" fmla="*/ 336550 w 2028825"/>
                  <a:gd name="connsiteY78" fmla="*/ 803388 h 873238"/>
                  <a:gd name="connsiteX79" fmla="*/ 346075 w 2028825"/>
                  <a:gd name="connsiteY79" fmla="*/ 797038 h 873238"/>
                  <a:gd name="connsiteX80" fmla="*/ 365125 w 2028825"/>
                  <a:gd name="connsiteY80" fmla="*/ 790688 h 873238"/>
                  <a:gd name="connsiteX81" fmla="*/ 374650 w 2028825"/>
                  <a:gd name="connsiteY81" fmla="*/ 793863 h 873238"/>
                  <a:gd name="connsiteX82" fmla="*/ 412750 w 2028825"/>
                  <a:gd name="connsiteY82" fmla="*/ 790688 h 873238"/>
                  <a:gd name="connsiteX83" fmla="*/ 422275 w 2028825"/>
                  <a:gd name="connsiteY83" fmla="*/ 787513 h 873238"/>
                  <a:gd name="connsiteX84" fmla="*/ 434975 w 2028825"/>
                  <a:gd name="connsiteY84" fmla="*/ 784338 h 873238"/>
                  <a:gd name="connsiteX85" fmla="*/ 457200 w 2028825"/>
                  <a:gd name="connsiteY85" fmla="*/ 777988 h 873238"/>
                  <a:gd name="connsiteX86" fmla="*/ 492125 w 2028825"/>
                  <a:gd name="connsiteY86" fmla="*/ 781163 h 873238"/>
                  <a:gd name="connsiteX87" fmla="*/ 501650 w 2028825"/>
                  <a:gd name="connsiteY87" fmla="*/ 790688 h 873238"/>
                  <a:gd name="connsiteX88" fmla="*/ 511175 w 2028825"/>
                  <a:gd name="connsiteY88" fmla="*/ 797038 h 873238"/>
                  <a:gd name="connsiteX89" fmla="*/ 523875 w 2028825"/>
                  <a:gd name="connsiteY89" fmla="*/ 816088 h 873238"/>
                  <a:gd name="connsiteX90" fmla="*/ 530225 w 2028825"/>
                  <a:gd name="connsiteY90" fmla="*/ 825613 h 873238"/>
                  <a:gd name="connsiteX91" fmla="*/ 549275 w 2028825"/>
                  <a:gd name="connsiteY91" fmla="*/ 838313 h 873238"/>
                  <a:gd name="connsiteX92" fmla="*/ 568325 w 2028825"/>
                  <a:gd name="connsiteY92" fmla="*/ 844663 h 873238"/>
                  <a:gd name="connsiteX93" fmla="*/ 577850 w 2028825"/>
                  <a:gd name="connsiteY93" fmla="*/ 847838 h 873238"/>
                  <a:gd name="connsiteX94" fmla="*/ 590550 w 2028825"/>
                  <a:gd name="connsiteY94" fmla="*/ 851013 h 873238"/>
                  <a:gd name="connsiteX95" fmla="*/ 600075 w 2028825"/>
                  <a:gd name="connsiteY95" fmla="*/ 857363 h 873238"/>
                  <a:gd name="connsiteX96" fmla="*/ 612775 w 2028825"/>
                  <a:gd name="connsiteY96" fmla="*/ 873238 h 873238"/>
                  <a:gd name="connsiteX97" fmla="*/ 663575 w 2028825"/>
                  <a:gd name="connsiteY97" fmla="*/ 870063 h 873238"/>
                  <a:gd name="connsiteX98" fmla="*/ 673100 w 2028825"/>
                  <a:gd name="connsiteY98" fmla="*/ 866888 h 873238"/>
                  <a:gd name="connsiteX99" fmla="*/ 685800 w 2028825"/>
                  <a:gd name="connsiteY99" fmla="*/ 847838 h 873238"/>
                  <a:gd name="connsiteX100" fmla="*/ 682625 w 2028825"/>
                  <a:gd name="connsiteY100" fmla="*/ 812913 h 873238"/>
                  <a:gd name="connsiteX101" fmla="*/ 679450 w 2028825"/>
                  <a:gd name="connsiteY101" fmla="*/ 803388 h 873238"/>
                  <a:gd name="connsiteX102" fmla="*/ 682625 w 2028825"/>
                  <a:gd name="connsiteY102" fmla="*/ 758938 h 873238"/>
                  <a:gd name="connsiteX103" fmla="*/ 685800 w 2028825"/>
                  <a:gd name="connsiteY103" fmla="*/ 749413 h 873238"/>
                  <a:gd name="connsiteX104" fmla="*/ 695325 w 2028825"/>
                  <a:gd name="connsiteY104" fmla="*/ 743063 h 873238"/>
                  <a:gd name="connsiteX105" fmla="*/ 717550 w 2028825"/>
                  <a:gd name="connsiteY105" fmla="*/ 736713 h 873238"/>
                  <a:gd name="connsiteX106" fmla="*/ 736600 w 2028825"/>
                  <a:gd name="connsiteY106" fmla="*/ 730363 h 873238"/>
                  <a:gd name="connsiteX107" fmla="*/ 749300 w 2028825"/>
                  <a:gd name="connsiteY107" fmla="*/ 733538 h 873238"/>
                  <a:gd name="connsiteX108" fmla="*/ 777875 w 2028825"/>
                  <a:gd name="connsiteY108" fmla="*/ 758938 h 873238"/>
                  <a:gd name="connsiteX109" fmla="*/ 787400 w 2028825"/>
                  <a:gd name="connsiteY109" fmla="*/ 762113 h 873238"/>
                  <a:gd name="connsiteX110" fmla="*/ 796925 w 2028825"/>
                  <a:gd name="connsiteY110" fmla="*/ 755763 h 873238"/>
                  <a:gd name="connsiteX111" fmla="*/ 815975 w 2028825"/>
                  <a:gd name="connsiteY111" fmla="*/ 749413 h 873238"/>
                  <a:gd name="connsiteX112" fmla="*/ 825500 w 2028825"/>
                  <a:gd name="connsiteY112" fmla="*/ 739888 h 873238"/>
                  <a:gd name="connsiteX113" fmla="*/ 939800 w 2028825"/>
                  <a:gd name="connsiteY113" fmla="*/ 730363 h 873238"/>
                  <a:gd name="connsiteX114" fmla="*/ 946150 w 2028825"/>
                  <a:gd name="connsiteY114" fmla="*/ 720838 h 873238"/>
                  <a:gd name="connsiteX115" fmla="*/ 952500 w 2028825"/>
                  <a:gd name="connsiteY115" fmla="*/ 701788 h 873238"/>
                  <a:gd name="connsiteX116" fmla="*/ 965200 w 2028825"/>
                  <a:gd name="connsiteY116" fmla="*/ 682738 h 873238"/>
                  <a:gd name="connsiteX117" fmla="*/ 971550 w 2028825"/>
                  <a:gd name="connsiteY117" fmla="*/ 673213 h 873238"/>
                  <a:gd name="connsiteX118" fmla="*/ 990600 w 2028825"/>
                  <a:gd name="connsiteY118" fmla="*/ 663688 h 873238"/>
                  <a:gd name="connsiteX119" fmla="*/ 1012825 w 2028825"/>
                  <a:gd name="connsiteY119" fmla="*/ 657338 h 873238"/>
                  <a:gd name="connsiteX120" fmla="*/ 1038225 w 2028825"/>
                  <a:gd name="connsiteY120" fmla="*/ 660513 h 873238"/>
                  <a:gd name="connsiteX121" fmla="*/ 1057275 w 2028825"/>
                  <a:gd name="connsiteY121" fmla="*/ 673213 h 873238"/>
                  <a:gd name="connsiteX122" fmla="*/ 1082675 w 2028825"/>
                  <a:gd name="connsiteY122" fmla="*/ 663688 h 873238"/>
                  <a:gd name="connsiteX123" fmla="*/ 1101725 w 2028825"/>
                  <a:gd name="connsiteY123" fmla="*/ 657338 h 873238"/>
                  <a:gd name="connsiteX124" fmla="*/ 1111250 w 2028825"/>
                  <a:gd name="connsiteY124" fmla="*/ 650988 h 873238"/>
                  <a:gd name="connsiteX125" fmla="*/ 1136650 w 2028825"/>
                  <a:gd name="connsiteY125" fmla="*/ 644638 h 873238"/>
                  <a:gd name="connsiteX126" fmla="*/ 1155700 w 2028825"/>
                  <a:gd name="connsiteY126" fmla="*/ 647813 h 873238"/>
                  <a:gd name="connsiteX127" fmla="*/ 1165225 w 2028825"/>
                  <a:gd name="connsiteY127" fmla="*/ 657338 h 873238"/>
                  <a:gd name="connsiteX128" fmla="*/ 1184275 w 2028825"/>
                  <a:gd name="connsiteY128" fmla="*/ 670038 h 873238"/>
                  <a:gd name="connsiteX129" fmla="*/ 1193800 w 2028825"/>
                  <a:gd name="connsiteY129" fmla="*/ 676388 h 873238"/>
                  <a:gd name="connsiteX130" fmla="*/ 1222375 w 2028825"/>
                  <a:gd name="connsiteY130" fmla="*/ 682738 h 873238"/>
                  <a:gd name="connsiteX131" fmla="*/ 1273175 w 2028825"/>
                  <a:gd name="connsiteY131" fmla="*/ 685913 h 873238"/>
                  <a:gd name="connsiteX132" fmla="*/ 1304925 w 2028825"/>
                  <a:gd name="connsiteY132" fmla="*/ 682738 h 873238"/>
                  <a:gd name="connsiteX133" fmla="*/ 1320800 w 2028825"/>
                  <a:gd name="connsiteY133" fmla="*/ 679563 h 873238"/>
                  <a:gd name="connsiteX134" fmla="*/ 1346200 w 2028825"/>
                  <a:gd name="connsiteY134" fmla="*/ 676388 h 873238"/>
                  <a:gd name="connsiteX135" fmla="*/ 1374775 w 2028825"/>
                  <a:gd name="connsiteY135" fmla="*/ 663688 h 873238"/>
                  <a:gd name="connsiteX136" fmla="*/ 1381125 w 2028825"/>
                  <a:gd name="connsiteY136" fmla="*/ 654163 h 873238"/>
                  <a:gd name="connsiteX137" fmla="*/ 1409700 w 2028825"/>
                  <a:gd name="connsiteY137" fmla="*/ 628763 h 873238"/>
                  <a:gd name="connsiteX138" fmla="*/ 1435100 w 2028825"/>
                  <a:gd name="connsiteY138" fmla="*/ 616063 h 873238"/>
                  <a:gd name="connsiteX139" fmla="*/ 1454150 w 2028825"/>
                  <a:gd name="connsiteY139" fmla="*/ 600188 h 873238"/>
                  <a:gd name="connsiteX140" fmla="*/ 1463675 w 2028825"/>
                  <a:gd name="connsiteY140" fmla="*/ 593838 h 873238"/>
                  <a:gd name="connsiteX141" fmla="*/ 1473200 w 2028825"/>
                  <a:gd name="connsiteY141" fmla="*/ 584313 h 873238"/>
                  <a:gd name="connsiteX142" fmla="*/ 1501775 w 2028825"/>
                  <a:gd name="connsiteY142" fmla="*/ 558913 h 873238"/>
                  <a:gd name="connsiteX143" fmla="*/ 1508125 w 2028825"/>
                  <a:gd name="connsiteY143" fmla="*/ 549388 h 873238"/>
                  <a:gd name="connsiteX144" fmla="*/ 1517650 w 2028825"/>
                  <a:gd name="connsiteY144" fmla="*/ 530338 h 873238"/>
                  <a:gd name="connsiteX145" fmla="*/ 1536700 w 2028825"/>
                  <a:gd name="connsiteY145" fmla="*/ 517638 h 873238"/>
                  <a:gd name="connsiteX146" fmla="*/ 1546225 w 2028825"/>
                  <a:gd name="connsiteY146" fmla="*/ 511288 h 873238"/>
                  <a:gd name="connsiteX147" fmla="*/ 1555750 w 2028825"/>
                  <a:gd name="connsiteY147" fmla="*/ 504938 h 873238"/>
                  <a:gd name="connsiteX148" fmla="*/ 1565275 w 2028825"/>
                  <a:gd name="connsiteY148" fmla="*/ 501763 h 873238"/>
                  <a:gd name="connsiteX149" fmla="*/ 1574800 w 2028825"/>
                  <a:gd name="connsiteY149" fmla="*/ 495413 h 873238"/>
                  <a:gd name="connsiteX150" fmla="*/ 1593850 w 2028825"/>
                  <a:gd name="connsiteY150" fmla="*/ 489063 h 873238"/>
                  <a:gd name="connsiteX151" fmla="*/ 1619250 w 2028825"/>
                  <a:gd name="connsiteY151" fmla="*/ 482713 h 873238"/>
                  <a:gd name="connsiteX152" fmla="*/ 1628775 w 2028825"/>
                  <a:gd name="connsiteY152" fmla="*/ 479538 h 873238"/>
                  <a:gd name="connsiteX153" fmla="*/ 1765300 w 2028825"/>
                  <a:gd name="connsiteY153" fmla="*/ 476363 h 873238"/>
                  <a:gd name="connsiteX154" fmla="*/ 1803400 w 2028825"/>
                  <a:gd name="connsiteY154" fmla="*/ 460488 h 873238"/>
                  <a:gd name="connsiteX155" fmla="*/ 1812925 w 2028825"/>
                  <a:gd name="connsiteY155" fmla="*/ 454138 h 873238"/>
                  <a:gd name="connsiteX156" fmla="*/ 1825625 w 2028825"/>
                  <a:gd name="connsiteY156" fmla="*/ 457313 h 873238"/>
                  <a:gd name="connsiteX157" fmla="*/ 1835150 w 2028825"/>
                  <a:gd name="connsiteY157" fmla="*/ 460488 h 873238"/>
                  <a:gd name="connsiteX158" fmla="*/ 1927225 w 2028825"/>
                  <a:gd name="connsiteY158" fmla="*/ 457313 h 873238"/>
                  <a:gd name="connsiteX159" fmla="*/ 1936750 w 2028825"/>
                  <a:gd name="connsiteY159" fmla="*/ 450963 h 873238"/>
                  <a:gd name="connsiteX160" fmla="*/ 1949450 w 2028825"/>
                  <a:gd name="connsiteY160" fmla="*/ 422388 h 873238"/>
                  <a:gd name="connsiteX161" fmla="*/ 1952625 w 2028825"/>
                  <a:gd name="connsiteY161" fmla="*/ 406513 h 873238"/>
                  <a:gd name="connsiteX162" fmla="*/ 1955800 w 2028825"/>
                  <a:gd name="connsiteY162" fmla="*/ 393813 h 873238"/>
                  <a:gd name="connsiteX163" fmla="*/ 1958975 w 2028825"/>
                  <a:gd name="connsiteY163" fmla="*/ 374763 h 873238"/>
                  <a:gd name="connsiteX164" fmla="*/ 1965325 w 2028825"/>
                  <a:gd name="connsiteY164" fmla="*/ 355713 h 873238"/>
                  <a:gd name="connsiteX165" fmla="*/ 1968500 w 2028825"/>
                  <a:gd name="connsiteY165" fmla="*/ 346188 h 873238"/>
                  <a:gd name="connsiteX166" fmla="*/ 1971675 w 2028825"/>
                  <a:gd name="connsiteY166" fmla="*/ 336663 h 873238"/>
                  <a:gd name="connsiteX167" fmla="*/ 1974850 w 2028825"/>
                  <a:gd name="connsiteY167" fmla="*/ 327138 h 873238"/>
                  <a:gd name="connsiteX168" fmla="*/ 1984375 w 2028825"/>
                  <a:gd name="connsiteY168" fmla="*/ 244588 h 873238"/>
                  <a:gd name="connsiteX169" fmla="*/ 1997075 w 2028825"/>
                  <a:gd name="connsiteY169" fmla="*/ 225538 h 873238"/>
                  <a:gd name="connsiteX170" fmla="*/ 2016125 w 2028825"/>
                  <a:gd name="connsiteY170" fmla="*/ 212838 h 873238"/>
                  <a:gd name="connsiteX171" fmla="*/ 2022475 w 2028825"/>
                  <a:gd name="connsiteY171" fmla="*/ 203313 h 873238"/>
                  <a:gd name="connsiteX172" fmla="*/ 2028825 w 2028825"/>
                  <a:gd name="connsiteY172" fmla="*/ 162038 h 873238"/>
                  <a:gd name="connsiteX173" fmla="*/ 2025650 w 2028825"/>
                  <a:gd name="connsiteY173" fmla="*/ 98538 h 873238"/>
                  <a:gd name="connsiteX174" fmla="*/ 2019300 w 2028825"/>
                  <a:gd name="connsiteY174" fmla="*/ 89013 h 873238"/>
                  <a:gd name="connsiteX175" fmla="*/ 1990725 w 2028825"/>
                  <a:gd name="connsiteY175" fmla="*/ 73138 h 873238"/>
                  <a:gd name="connsiteX176" fmla="*/ 1981200 w 2028825"/>
                  <a:gd name="connsiteY176" fmla="*/ 66788 h 873238"/>
                  <a:gd name="connsiteX177" fmla="*/ 1958975 w 2028825"/>
                  <a:gd name="connsiteY177" fmla="*/ 57263 h 873238"/>
                  <a:gd name="connsiteX178" fmla="*/ 1939925 w 2028825"/>
                  <a:gd name="connsiteY178" fmla="*/ 60438 h 873238"/>
                  <a:gd name="connsiteX179" fmla="*/ 1930400 w 2028825"/>
                  <a:gd name="connsiteY179" fmla="*/ 63613 h 873238"/>
                  <a:gd name="connsiteX180" fmla="*/ 1908175 w 2028825"/>
                  <a:gd name="connsiteY180" fmla="*/ 60438 h 873238"/>
                  <a:gd name="connsiteX181" fmla="*/ 1870075 w 2028825"/>
                  <a:gd name="connsiteY181" fmla="*/ 47738 h 873238"/>
                  <a:gd name="connsiteX182" fmla="*/ 1860550 w 2028825"/>
                  <a:gd name="connsiteY182" fmla="*/ 44563 h 873238"/>
                  <a:gd name="connsiteX183" fmla="*/ 1851025 w 2028825"/>
                  <a:gd name="connsiteY183" fmla="*/ 41388 h 873238"/>
                  <a:gd name="connsiteX184" fmla="*/ 1841500 w 2028825"/>
                  <a:gd name="connsiteY184" fmla="*/ 35038 h 873238"/>
                  <a:gd name="connsiteX185" fmla="*/ 1831975 w 2028825"/>
                  <a:gd name="connsiteY185" fmla="*/ 31863 h 873238"/>
                  <a:gd name="connsiteX186" fmla="*/ 1812925 w 2028825"/>
                  <a:gd name="connsiteY186" fmla="*/ 19163 h 873238"/>
                  <a:gd name="connsiteX187" fmla="*/ 1790700 w 2028825"/>
                  <a:gd name="connsiteY187" fmla="*/ 9638 h 873238"/>
                  <a:gd name="connsiteX188" fmla="*/ 1771650 w 2028825"/>
                  <a:gd name="connsiteY188" fmla="*/ 3288 h 873238"/>
                  <a:gd name="connsiteX189" fmla="*/ 1762125 w 2028825"/>
                  <a:gd name="connsiteY189" fmla="*/ 113 h 873238"/>
                  <a:gd name="connsiteX190" fmla="*/ 1698625 w 2028825"/>
                  <a:gd name="connsiteY190" fmla="*/ 6463 h 873238"/>
                  <a:gd name="connsiteX191" fmla="*/ 1689100 w 2028825"/>
                  <a:gd name="connsiteY191" fmla="*/ 12813 h 873238"/>
                  <a:gd name="connsiteX192" fmla="*/ 1676400 w 2028825"/>
                  <a:gd name="connsiteY192" fmla="*/ 31863 h 873238"/>
                  <a:gd name="connsiteX193" fmla="*/ 1666875 w 2028825"/>
                  <a:gd name="connsiteY193" fmla="*/ 60438 h 873238"/>
                  <a:gd name="connsiteX194" fmla="*/ 1663700 w 2028825"/>
                  <a:gd name="connsiteY194" fmla="*/ 69963 h 873238"/>
                  <a:gd name="connsiteX195" fmla="*/ 1660525 w 2028825"/>
                  <a:gd name="connsiteY195" fmla="*/ 79488 h 873238"/>
                  <a:gd name="connsiteX196" fmla="*/ 1657350 w 2028825"/>
                  <a:gd name="connsiteY196" fmla="*/ 108063 h 873238"/>
                  <a:gd name="connsiteX197" fmla="*/ 1654175 w 2028825"/>
                  <a:gd name="connsiteY197" fmla="*/ 117588 h 873238"/>
                  <a:gd name="connsiteX198" fmla="*/ 1644650 w 2028825"/>
                  <a:gd name="connsiteY198" fmla="*/ 123938 h 873238"/>
                  <a:gd name="connsiteX199" fmla="*/ 1635125 w 2028825"/>
                  <a:gd name="connsiteY199" fmla="*/ 133463 h 873238"/>
                  <a:gd name="connsiteX200" fmla="*/ 1612900 w 2028825"/>
                  <a:gd name="connsiteY200" fmla="*/ 139813 h 873238"/>
                  <a:gd name="connsiteX201" fmla="*/ 1584325 w 2028825"/>
                  <a:gd name="connsiteY201" fmla="*/ 155688 h 873238"/>
                  <a:gd name="connsiteX202" fmla="*/ 1574800 w 2028825"/>
                  <a:gd name="connsiteY202" fmla="*/ 162038 h 873238"/>
                  <a:gd name="connsiteX203" fmla="*/ 1568450 w 2028825"/>
                  <a:gd name="connsiteY203" fmla="*/ 171563 h 873238"/>
                  <a:gd name="connsiteX204" fmla="*/ 1558925 w 2028825"/>
                  <a:gd name="connsiteY204" fmla="*/ 181088 h 873238"/>
                  <a:gd name="connsiteX205" fmla="*/ 1470025 w 2028825"/>
                  <a:gd name="connsiteY205" fmla="*/ 190613 h 873238"/>
                  <a:gd name="connsiteX206" fmla="*/ 1450975 w 2028825"/>
                  <a:gd name="connsiteY206" fmla="*/ 196963 h 873238"/>
                  <a:gd name="connsiteX207" fmla="*/ 1435100 w 2028825"/>
                  <a:gd name="connsiteY207" fmla="*/ 212838 h 873238"/>
                  <a:gd name="connsiteX208" fmla="*/ 1422400 w 2028825"/>
                  <a:gd name="connsiteY208" fmla="*/ 231888 h 873238"/>
                  <a:gd name="connsiteX209" fmla="*/ 1416050 w 2028825"/>
                  <a:gd name="connsiteY209" fmla="*/ 241413 h 873238"/>
                  <a:gd name="connsiteX210" fmla="*/ 1406525 w 2028825"/>
                  <a:gd name="connsiteY210" fmla="*/ 250938 h 873238"/>
                  <a:gd name="connsiteX211" fmla="*/ 1390650 w 2028825"/>
                  <a:gd name="connsiteY211" fmla="*/ 279513 h 873238"/>
                  <a:gd name="connsiteX212" fmla="*/ 1365250 w 2028825"/>
                  <a:gd name="connsiteY212" fmla="*/ 301738 h 873238"/>
                  <a:gd name="connsiteX213" fmla="*/ 1336675 w 2028825"/>
                  <a:gd name="connsiteY213" fmla="*/ 311263 h 873238"/>
                  <a:gd name="connsiteX214" fmla="*/ 1327150 w 2028825"/>
                  <a:gd name="connsiteY214" fmla="*/ 314438 h 873238"/>
                  <a:gd name="connsiteX215" fmla="*/ 1314450 w 2028825"/>
                  <a:gd name="connsiteY215" fmla="*/ 311263 h 873238"/>
                  <a:gd name="connsiteX216" fmla="*/ 1292225 w 2028825"/>
                  <a:gd name="connsiteY216" fmla="*/ 308088 h 873238"/>
                  <a:gd name="connsiteX217" fmla="*/ 1263650 w 2028825"/>
                  <a:gd name="connsiteY217" fmla="*/ 298563 h 873238"/>
                  <a:gd name="connsiteX218" fmla="*/ 1254125 w 2028825"/>
                  <a:gd name="connsiteY218" fmla="*/ 295388 h 873238"/>
                  <a:gd name="connsiteX219" fmla="*/ 1235075 w 2028825"/>
                  <a:gd name="connsiteY219" fmla="*/ 285863 h 873238"/>
                  <a:gd name="connsiteX220" fmla="*/ 1206500 w 2028825"/>
                  <a:gd name="connsiteY220" fmla="*/ 289038 h 873238"/>
                  <a:gd name="connsiteX221" fmla="*/ 1184275 w 2028825"/>
                  <a:gd name="connsiteY221" fmla="*/ 295388 h 873238"/>
                  <a:gd name="connsiteX222" fmla="*/ 1174750 w 2028825"/>
                  <a:gd name="connsiteY222" fmla="*/ 289038 h 873238"/>
                  <a:gd name="connsiteX223" fmla="*/ 1155700 w 2028825"/>
                  <a:gd name="connsiteY223" fmla="*/ 279513 h 873238"/>
                  <a:gd name="connsiteX224" fmla="*/ 1143000 w 2028825"/>
                  <a:gd name="connsiteY224" fmla="*/ 260463 h 873238"/>
                  <a:gd name="connsiteX225" fmla="*/ 1136650 w 2028825"/>
                  <a:gd name="connsiteY225" fmla="*/ 250938 h 873238"/>
                  <a:gd name="connsiteX226" fmla="*/ 1130300 w 2028825"/>
                  <a:gd name="connsiteY226" fmla="*/ 231888 h 873238"/>
                  <a:gd name="connsiteX227" fmla="*/ 1127125 w 2028825"/>
                  <a:gd name="connsiteY227" fmla="*/ 222363 h 873238"/>
                  <a:gd name="connsiteX228" fmla="*/ 1123950 w 2028825"/>
                  <a:gd name="connsiteY228" fmla="*/ 209663 h 873238"/>
                  <a:gd name="connsiteX229" fmla="*/ 1117600 w 2028825"/>
                  <a:gd name="connsiteY229" fmla="*/ 190613 h 873238"/>
                  <a:gd name="connsiteX230" fmla="*/ 1098550 w 2028825"/>
                  <a:gd name="connsiteY230" fmla="*/ 177913 h 873238"/>
                  <a:gd name="connsiteX231" fmla="*/ 1038225 w 2028825"/>
                  <a:gd name="connsiteY231" fmla="*/ 181088 h 873238"/>
                  <a:gd name="connsiteX232" fmla="*/ 1025525 w 2028825"/>
                  <a:gd name="connsiteY232" fmla="*/ 200138 h 873238"/>
                  <a:gd name="connsiteX233" fmla="*/ 1016000 w 2028825"/>
                  <a:gd name="connsiteY233" fmla="*/ 219188 h 873238"/>
                  <a:gd name="connsiteX234" fmla="*/ 1003300 w 2028825"/>
                  <a:gd name="connsiteY234" fmla="*/ 238238 h 873238"/>
                  <a:gd name="connsiteX235" fmla="*/ 996950 w 2028825"/>
                  <a:gd name="connsiteY235" fmla="*/ 247763 h 873238"/>
                  <a:gd name="connsiteX236" fmla="*/ 987425 w 2028825"/>
                  <a:gd name="connsiteY236" fmla="*/ 254113 h 873238"/>
                  <a:gd name="connsiteX237" fmla="*/ 930275 w 2028825"/>
                  <a:gd name="connsiteY237" fmla="*/ 247763 h 873238"/>
                  <a:gd name="connsiteX238" fmla="*/ 920750 w 2028825"/>
                  <a:gd name="connsiteY238" fmla="*/ 241413 h 873238"/>
                  <a:gd name="connsiteX239" fmla="*/ 898525 w 2028825"/>
                  <a:gd name="connsiteY239" fmla="*/ 219188 h 873238"/>
                  <a:gd name="connsiteX240" fmla="*/ 879475 w 2028825"/>
                  <a:gd name="connsiteY240" fmla="*/ 203313 h 873238"/>
                  <a:gd name="connsiteX241" fmla="*/ 860425 w 2028825"/>
                  <a:gd name="connsiteY241" fmla="*/ 196963 h 873238"/>
                  <a:gd name="connsiteX242" fmla="*/ 796925 w 2028825"/>
                  <a:gd name="connsiteY242" fmla="*/ 196963 h 873238"/>
                  <a:gd name="connsiteX243" fmla="*/ 787400 w 2028825"/>
                  <a:gd name="connsiteY243" fmla="*/ 193788 h 873238"/>
                  <a:gd name="connsiteX244" fmla="*/ 768350 w 2028825"/>
                  <a:gd name="connsiteY244" fmla="*/ 181088 h 873238"/>
                  <a:gd name="connsiteX245" fmla="*/ 739775 w 2028825"/>
                  <a:gd name="connsiteY245" fmla="*/ 171563 h 873238"/>
                  <a:gd name="connsiteX246" fmla="*/ 730250 w 2028825"/>
                  <a:gd name="connsiteY246" fmla="*/ 168388 h 873238"/>
                  <a:gd name="connsiteX247" fmla="*/ 717550 w 2028825"/>
                  <a:gd name="connsiteY247" fmla="*/ 165213 h 873238"/>
                  <a:gd name="connsiteX248" fmla="*/ 657225 w 2028825"/>
                  <a:gd name="connsiteY248" fmla="*/ 174738 h 873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</a:cxnLst>
                <a:rect l="l" t="t" r="r" b="b"/>
                <a:pathLst>
                  <a:path w="2028825" h="873238">
                    <a:moveTo>
                      <a:pt x="657225" y="174738"/>
                    </a:moveTo>
                    <a:cubicBezTo>
                      <a:pt x="644525" y="177913"/>
                      <a:pt x="646583" y="180992"/>
                      <a:pt x="641350" y="184263"/>
                    </a:cubicBezTo>
                    <a:cubicBezTo>
                      <a:pt x="638114" y="186285"/>
                      <a:pt x="635238" y="188906"/>
                      <a:pt x="631825" y="190613"/>
                    </a:cubicBezTo>
                    <a:cubicBezTo>
                      <a:pt x="628832" y="192110"/>
                      <a:pt x="625475" y="192730"/>
                      <a:pt x="622300" y="193788"/>
                    </a:cubicBezTo>
                    <a:cubicBezTo>
                      <a:pt x="616701" y="193228"/>
                      <a:pt x="588358" y="191942"/>
                      <a:pt x="577850" y="187438"/>
                    </a:cubicBezTo>
                    <a:cubicBezTo>
                      <a:pt x="563307" y="181205"/>
                      <a:pt x="572532" y="180717"/>
                      <a:pt x="558800" y="171563"/>
                    </a:cubicBezTo>
                    <a:cubicBezTo>
                      <a:pt x="556015" y="169707"/>
                      <a:pt x="552268" y="169885"/>
                      <a:pt x="549275" y="168388"/>
                    </a:cubicBezTo>
                    <a:cubicBezTo>
                      <a:pt x="545862" y="166681"/>
                      <a:pt x="543237" y="163588"/>
                      <a:pt x="539750" y="162038"/>
                    </a:cubicBezTo>
                    <a:cubicBezTo>
                      <a:pt x="533633" y="159320"/>
                      <a:pt x="520700" y="155688"/>
                      <a:pt x="520700" y="155688"/>
                    </a:cubicBezTo>
                    <a:cubicBezTo>
                      <a:pt x="511777" y="156499"/>
                      <a:pt x="488466" y="155930"/>
                      <a:pt x="476250" y="162038"/>
                    </a:cubicBezTo>
                    <a:cubicBezTo>
                      <a:pt x="472837" y="163745"/>
                      <a:pt x="469900" y="166271"/>
                      <a:pt x="466725" y="168388"/>
                    </a:cubicBezTo>
                    <a:cubicBezTo>
                      <a:pt x="462492" y="174738"/>
                      <a:pt x="456438" y="180198"/>
                      <a:pt x="454025" y="187438"/>
                    </a:cubicBezTo>
                    <a:cubicBezTo>
                      <a:pt x="451908" y="193788"/>
                      <a:pt x="451388" y="200919"/>
                      <a:pt x="447675" y="206488"/>
                    </a:cubicBezTo>
                    <a:cubicBezTo>
                      <a:pt x="445558" y="209663"/>
                      <a:pt x="443032" y="212600"/>
                      <a:pt x="441325" y="216013"/>
                    </a:cubicBezTo>
                    <a:cubicBezTo>
                      <a:pt x="439828" y="219006"/>
                      <a:pt x="439647" y="222545"/>
                      <a:pt x="438150" y="225538"/>
                    </a:cubicBezTo>
                    <a:cubicBezTo>
                      <a:pt x="436443" y="228951"/>
                      <a:pt x="433507" y="231650"/>
                      <a:pt x="431800" y="235063"/>
                    </a:cubicBezTo>
                    <a:cubicBezTo>
                      <a:pt x="430303" y="238056"/>
                      <a:pt x="430716" y="241975"/>
                      <a:pt x="428625" y="244588"/>
                    </a:cubicBezTo>
                    <a:cubicBezTo>
                      <a:pt x="424149" y="250183"/>
                      <a:pt x="415850" y="252021"/>
                      <a:pt x="409575" y="254113"/>
                    </a:cubicBezTo>
                    <a:cubicBezTo>
                      <a:pt x="406400" y="257288"/>
                      <a:pt x="403786" y="261147"/>
                      <a:pt x="400050" y="263638"/>
                    </a:cubicBezTo>
                    <a:cubicBezTo>
                      <a:pt x="397265" y="265494"/>
                      <a:pt x="393772" y="266001"/>
                      <a:pt x="390525" y="266813"/>
                    </a:cubicBezTo>
                    <a:cubicBezTo>
                      <a:pt x="361263" y="274129"/>
                      <a:pt x="339152" y="271602"/>
                      <a:pt x="304800" y="273163"/>
                    </a:cubicBezTo>
                    <a:cubicBezTo>
                      <a:pt x="295275" y="272105"/>
                      <a:pt x="285725" y="271255"/>
                      <a:pt x="276225" y="269988"/>
                    </a:cubicBezTo>
                    <a:cubicBezTo>
                      <a:pt x="269844" y="269137"/>
                      <a:pt x="263613" y="266813"/>
                      <a:pt x="257175" y="266813"/>
                    </a:cubicBezTo>
                    <a:cubicBezTo>
                      <a:pt x="243376" y="266813"/>
                      <a:pt x="229658" y="268930"/>
                      <a:pt x="215900" y="269988"/>
                    </a:cubicBezTo>
                    <a:lnTo>
                      <a:pt x="196850" y="276338"/>
                    </a:lnTo>
                    <a:lnTo>
                      <a:pt x="187325" y="279513"/>
                    </a:lnTo>
                    <a:cubicBezTo>
                      <a:pt x="184150" y="282688"/>
                      <a:pt x="181725" y="286857"/>
                      <a:pt x="177800" y="289038"/>
                    </a:cubicBezTo>
                    <a:cubicBezTo>
                      <a:pt x="171949" y="292289"/>
                      <a:pt x="165100" y="293271"/>
                      <a:pt x="158750" y="295388"/>
                    </a:cubicBezTo>
                    <a:lnTo>
                      <a:pt x="149225" y="298563"/>
                    </a:lnTo>
                    <a:cubicBezTo>
                      <a:pt x="117589" y="309108"/>
                      <a:pt x="143043" y="301586"/>
                      <a:pt x="69850" y="304913"/>
                    </a:cubicBezTo>
                    <a:cubicBezTo>
                      <a:pt x="66675" y="305971"/>
                      <a:pt x="63110" y="306232"/>
                      <a:pt x="60325" y="308088"/>
                    </a:cubicBezTo>
                    <a:cubicBezTo>
                      <a:pt x="44721" y="318491"/>
                      <a:pt x="56164" y="315424"/>
                      <a:pt x="44450" y="327138"/>
                    </a:cubicBezTo>
                    <a:cubicBezTo>
                      <a:pt x="41752" y="329836"/>
                      <a:pt x="38100" y="331371"/>
                      <a:pt x="34925" y="333488"/>
                    </a:cubicBezTo>
                    <a:lnTo>
                      <a:pt x="22225" y="352538"/>
                    </a:lnTo>
                    <a:cubicBezTo>
                      <a:pt x="20108" y="355713"/>
                      <a:pt x="17082" y="358443"/>
                      <a:pt x="15875" y="362063"/>
                    </a:cubicBezTo>
                    <a:cubicBezTo>
                      <a:pt x="14817" y="365238"/>
                      <a:pt x="14197" y="368595"/>
                      <a:pt x="12700" y="371588"/>
                    </a:cubicBezTo>
                    <a:cubicBezTo>
                      <a:pt x="10993" y="375001"/>
                      <a:pt x="7900" y="377626"/>
                      <a:pt x="6350" y="381113"/>
                    </a:cubicBezTo>
                    <a:cubicBezTo>
                      <a:pt x="3632" y="387230"/>
                      <a:pt x="0" y="400163"/>
                      <a:pt x="0" y="400163"/>
                    </a:cubicBezTo>
                    <a:cubicBezTo>
                      <a:pt x="1058" y="410746"/>
                      <a:pt x="783" y="421549"/>
                      <a:pt x="3175" y="431913"/>
                    </a:cubicBezTo>
                    <a:cubicBezTo>
                      <a:pt x="5580" y="442336"/>
                      <a:pt x="22706" y="450225"/>
                      <a:pt x="28575" y="454138"/>
                    </a:cubicBezTo>
                    <a:lnTo>
                      <a:pt x="38100" y="460488"/>
                    </a:lnTo>
                    <a:cubicBezTo>
                      <a:pt x="43618" y="464167"/>
                      <a:pt x="49961" y="469602"/>
                      <a:pt x="57150" y="470013"/>
                    </a:cubicBezTo>
                    <a:cubicBezTo>
                      <a:pt x="90978" y="471946"/>
                      <a:pt x="124883" y="472130"/>
                      <a:pt x="158750" y="473188"/>
                    </a:cubicBezTo>
                    <a:cubicBezTo>
                      <a:pt x="192881" y="495942"/>
                      <a:pt x="167614" y="475569"/>
                      <a:pt x="184150" y="495413"/>
                    </a:cubicBezTo>
                    <a:cubicBezTo>
                      <a:pt x="187025" y="498862"/>
                      <a:pt x="190918" y="501394"/>
                      <a:pt x="193675" y="504938"/>
                    </a:cubicBezTo>
                    <a:cubicBezTo>
                      <a:pt x="198360" y="510962"/>
                      <a:pt x="200025" y="519755"/>
                      <a:pt x="206375" y="523988"/>
                    </a:cubicBezTo>
                    <a:cubicBezTo>
                      <a:pt x="240412" y="546679"/>
                      <a:pt x="188755" y="511342"/>
                      <a:pt x="225425" y="539863"/>
                    </a:cubicBezTo>
                    <a:cubicBezTo>
                      <a:pt x="231449" y="544548"/>
                      <a:pt x="244475" y="552563"/>
                      <a:pt x="244475" y="552563"/>
                    </a:cubicBezTo>
                    <a:cubicBezTo>
                      <a:pt x="246592" y="555738"/>
                      <a:pt x="247845" y="559704"/>
                      <a:pt x="250825" y="562088"/>
                    </a:cubicBezTo>
                    <a:cubicBezTo>
                      <a:pt x="253438" y="564179"/>
                      <a:pt x="257357" y="563766"/>
                      <a:pt x="260350" y="565263"/>
                    </a:cubicBezTo>
                    <a:cubicBezTo>
                      <a:pt x="263763" y="566970"/>
                      <a:pt x="266462" y="569906"/>
                      <a:pt x="269875" y="571613"/>
                    </a:cubicBezTo>
                    <a:cubicBezTo>
                      <a:pt x="296165" y="584758"/>
                      <a:pt x="261628" y="562940"/>
                      <a:pt x="288925" y="581138"/>
                    </a:cubicBezTo>
                    <a:cubicBezTo>
                      <a:pt x="288216" y="589650"/>
                      <a:pt x="289060" y="615794"/>
                      <a:pt x="282575" y="628763"/>
                    </a:cubicBezTo>
                    <a:cubicBezTo>
                      <a:pt x="280868" y="632176"/>
                      <a:pt x="279461" y="636266"/>
                      <a:pt x="276225" y="638288"/>
                    </a:cubicBezTo>
                    <a:cubicBezTo>
                      <a:pt x="270549" y="641836"/>
                      <a:pt x="262744" y="640925"/>
                      <a:pt x="257175" y="644638"/>
                    </a:cubicBezTo>
                    <a:cubicBezTo>
                      <a:pt x="250825" y="648871"/>
                      <a:pt x="245365" y="654925"/>
                      <a:pt x="238125" y="657338"/>
                    </a:cubicBezTo>
                    <a:lnTo>
                      <a:pt x="219075" y="663688"/>
                    </a:lnTo>
                    <a:cubicBezTo>
                      <a:pt x="215900" y="664746"/>
                      <a:pt x="212335" y="665007"/>
                      <a:pt x="209550" y="666863"/>
                    </a:cubicBezTo>
                    <a:lnTo>
                      <a:pt x="190500" y="679563"/>
                    </a:lnTo>
                    <a:lnTo>
                      <a:pt x="180975" y="685913"/>
                    </a:lnTo>
                    <a:cubicBezTo>
                      <a:pt x="178858" y="689088"/>
                      <a:pt x="176128" y="691931"/>
                      <a:pt x="174625" y="695438"/>
                    </a:cubicBezTo>
                    <a:cubicBezTo>
                      <a:pt x="171661" y="702354"/>
                      <a:pt x="172877" y="712803"/>
                      <a:pt x="165100" y="717663"/>
                    </a:cubicBezTo>
                    <a:cubicBezTo>
                      <a:pt x="159424" y="721211"/>
                      <a:pt x="152400" y="721896"/>
                      <a:pt x="146050" y="724013"/>
                    </a:cubicBezTo>
                    <a:cubicBezTo>
                      <a:pt x="142875" y="725071"/>
                      <a:pt x="139310" y="725332"/>
                      <a:pt x="136525" y="727188"/>
                    </a:cubicBezTo>
                    <a:lnTo>
                      <a:pt x="127000" y="733538"/>
                    </a:lnTo>
                    <a:cubicBezTo>
                      <a:pt x="123789" y="738354"/>
                      <a:pt x="117475" y="746015"/>
                      <a:pt x="117475" y="752588"/>
                    </a:cubicBezTo>
                    <a:cubicBezTo>
                      <a:pt x="117475" y="755935"/>
                      <a:pt x="119153" y="759120"/>
                      <a:pt x="120650" y="762113"/>
                    </a:cubicBezTo>
                    <a:cubicBezTo>
                      <a:pt x="125070" y="770954"/>
                      <a:pt x="129503" y="774141"/>
                      <a:pt x="136525" y="781163"/>
                    </a:cubicBezTo>
                    <a:cubicBezTo>
                      <a:pt x="142113" y="797928"/>
                      <a:pt x="137844" y="787903"/>
                      <a:pt x="152400" y="809738"/>
                    </a:cubicBezTo>
                    <a:cubicBezTo>
                      <a:pt x="157086" y="816766"/>
                      <a:pt x="160941" y="823899"/>
                      <a:pt x="168275" y="828788"/>
                    </a:cubicBezTo>
                    <a:cubicBezTo>
                      <a:pt x="171060" y="830644"/>
                      <a:pt x="174499" y="831413"/>
                      <a:pt x="177800" y="831963"/>
                    </a:cubicBezTo>
                    <a:cubicBezTo>
                      <a:pt x="187253" y="833539"/>
                      <a:pt x="196875" y="833871"/>
                      <a:pt x="206375" y="835138"/>
                    </a:cubicBezTo>
                    <a:cubicBezTo>
                      <a:pt x="212756" y="835989"/>
                      <a:pt x="219098" y="837127"/>
                      <a:pt x="225425" y="838313"/>
                    </a:cubicBezTo>
                    <a:cubicBezTo>
                      <a:pt x="236033" y="840302"/>
                      <a:pt x="257175" y="844663"/>
                      <a:pt x="257175" y="844663"/>
                    </a:cubicBezTo>
                    <a:cubicBezTo>
                      <a:pt x="265931" y="843569"/>
                      <a:pt x="282311" y="843207"/>
                      <a:pt x="292100" y="838313"/>
                    </a:cubicBezTo>
                    <a:cubicBezTo>
                      <a:pt x="295513" y="836606"/>
                      <a:pt x="298694" y="834406"/>
                      <a:pt x="301625" y="831963"/>
                    </a:cubicBezTo>
                    <a:cubicBezTo>
                      <a:pt x="332833" y="805956"/>
                      <a:pt x="292525" y="837888"/>
                      <a:pt x="317500" y="812913"/>
                    </a:cubicBezTo>
                    <a:cubicBezTo>
                      <a:pt x="320198" y="810215"/>
                      <a:pt x="323612" y="808270"/>
                      <a:pt x="327025" y="806563"/>
                    </a:cubicBezTo>
                    <a:cubicBezTo>
                      <a:pt x="330018" y="805066"/>
                      <a:pt x="333557" y="804885"/>
                      <a:pt x="336550" y="803388"/>
                    </a:cubicBezTo>
                    <a:cubicBezTo>
                      <a:pt x="339963" y="801681"/>
                      <a:pt x="342588" y="798588"/>
                      <a:pt x="346075" y="797038"/>
                    </a:cubicBezTo>
                    <a:cubicBezTo>
                      <a:pt x="352192" y="794320"/>
                      <a:pt x="365125" y="790688"/>
                      <a:pt x="365125" y="790688"/>
                    </a:cubicBezTo>
                    <a:cubicBezTo>
                      <a:pt x="368300" y="791746"/>
                      <a:pt x="371303" y="793863"/>
                      <a:pt x="374650" y="793863"/>
                    </a:cubicBezTo>
                    <a:cubicBezTo>
                      <a:pt x="387394" y="793863"/>
                      <a:pt x="400118" y="792372"/>
                      <a:pt x="412750" y="790688"/>
                    </a:cubicBezTo>
                    <a:cubicBezTo>
                      <a:pt x="416067" y="790246"/>
                      <a:pt x="419057" y="788432"/>
                      <a:pt x="422275" y="787513"/>
                    </a:cubicBezTo>
                    <a:cubicBezTo>
                      <a:pt x="426471" y="786314"/>
                      <a:pt x="430779" y="785537"/>
                      <a:pt x="434975" y="784338"/>
                    </a:cubicBezTo>
                    <a:cubicBezTo>
                      <a:pt x="466859" y="775228"/>
                      <a:pt x="417498" y="787914"/>
                      <a:pt x="457200" y="777988"/>
                    </a:cubicBezTo>
                    <a:cubicBezTo>
                      <a:pt x="468842" y="779046"/>
                      <a:pt x="480885" y="777952"/>
                      <a:pt x="492125" y="781163"/>
                    </a:cubicBezTo>
                    <a:cubicBezTo>
                      <a:pt x="496442" y="782397"/>
                      <a:pt x="498201" y="787813"/>
                      <a:pt x="501650" y="790688"/>
                    </a:cubicBezTo>
                    <a:cubicBezTo>
                      <a:pt x="504581" y="793131"/>
                      <a:pt x="508000" y="794921"/>
                      <a:pt x="511175" y="797038"/>
                    </a:cubicBezTo>
                    <a:lnTo>
                      <a:pt x="523875" y="816088"/>
                    </a:lnTo>
                    <a:cubicBezTo>
                      <a:pt x="525992" y="819263"/>
                      <a:pt x="527050" y="823496"/>
                      <a:pt x="530225" y="825613"/>
                    </a:cubicBezTo>
                    <a:cubicBezTo>
                      <a:pt x="536575" y="829846"/>
                      <a:pt x="542035" y="835900"/>
                      <a:pt x="549275" y="838313"/>
                    </a:cubicBezTo>
                    <a:lnTo>
                      <a:pt x="568325" y="844663"/>
                    </a:lnTo>
                    <a:cubicBezTo>
                      <a:pt x="571500" y="845721"/>
                      <a:pt x="574603" y="847026"/>
                      <a:pt x="577850" y="847838"/>
                    </a:cubicBezTo>
                    <a:lnTo>
                      <a:pt x="590550" y="851013"/>
                    </a:lnTo>
                    <a:cubicBezTo>
                      <a:pt x="593725" y="853130"/>
                      <a:pt x="597691" y="854383"/>
                      <a:pt x="600075" y="857363"/>
                    </a:cubicBezTo>
                    <a:cubicBezTo>
                      <a:pt x="617602" y="879271"/>
                      <a:pt x="585478" y="855040"/>
                      <a:pt x="612775" y="873238"/>
                    </a:cubicBezTo>
                    <a:cubicBezTo>
                      <a:pt x="629708" y="872180"/>
                      <a:pt x="646702" y="871839"/>
                      <a:pt x="663575" y="870063"/>
                    </a:cubicBezTo>
                    <a:cubicBezTo>
                      <a:pt x="666903" y="869713"/>
                      <a:pt x="670733" y="869255"/>
                      <a:pt x="673100" y="866888"/>
                    </a:cubicBezTo>
                    <a:cubicBezTo>
                      <a:pt x="678496" y="861492"/>
                      <a:pt x="685800" y="847838"/>
                      <a:pt x="685800" y="847838"/>
                    </a:cubicBezTo>
                    <a:cubicBezTo>
                      <a:pt x="684742" y="836196"/>
                      <a:pt x="684278" y="824485"/>
                      <a:pt x="682625" y="812913"/>
                    </a:cubicBezTo>
                    <a:cubicBezTo>
                      <a:pt x="682152" y="809600"/>
                      <a:pt x="679450" y="806735"/>
                      <a:pt x="679450" y="803388"/>
                    </a:cubicBezTo>
                    <a:cubicBezTo>
                      <a:pt x="679450" y="788534"/>
                      <a:pt x="680889" y="773691"/>
                      <a:pt x="682625" y="758938"/>
                    </a:cubicBezTo>
                    <a:cubicBezTo>
                      <a:pt x="683016" y="755614"/>
                      <a:pt x="683709" y="752026"/>
                      <a:pt x="685800" y="749413"/>
                    </a:cubicBezTo>
                    <a:cubicBezTo>
                      <a:pt x="688184" y="746433"/>
                      <a:pt x="691912" y="744770"/>
                      <a:pt x="695325" y="743063"/>
                    </a:cubicBezTo>
                    <a:cubicBezTo>
                      <a:pt x="700660" y="740395"/>
                      <a:pt x="712464" y="738239"/>
                      <a:pt x="717550" y="736713"/>
                    </a:cubicBezTo>
                    <a:cubicBezTo>
                      <a:pt x="723961" y="734790"/>
                      <a:pt x="736600" y="730363"/>
                      <a:pt x="736600" y="730363"/>
                    </a:cubicBezTo>
                    <a:cubicBezTo>
                      <a:pt x="740833" y="731421"/>
                      <a:pt x="745725" y="731036"/>
                      <a:pt x="749300" y="733538"/>
                    </a:cubicBezTo>
                    <a:cubicBezTo>
                      <a:pt x="770337" y="748264"/>
                      <a:pt x="761180" y="750591"/>
                      <a:pt x="777875" y="758938"/>
                    </a:cubicBezTo>
                    <a:cubicBezTo>
                      <a:pt x="780868" y="760435"/>
                      <a:pt x="784225" y="761055"/>
                      <a:pt x="787400" y="762113"/>
                    </a:cubicBezTo>
                    <a:cubicBezTo>
                      <a:pt x="790575" y="759996"/>
                      <a:pt x="793438" y="757313"/>
                      <a:pt x="796925" y="755763"/>
                    </a:cubicBezTo>
                    <a:cubicBezTo>
                      <a:pt x="803042" y="753045"/>
                      <a:pt x="815975" y="749413"/>
                      <a:pt x="815975" y="749413"/>
                    </a:cubicBezTo>
                    <a:cubicBezTo>
                      <a:pt x="819150" y="746238"/>
                      <a:pt x="821037" y="740384"/>
                      <a:pt x="825500" y="739888"/>
                    </a:cubicBezTo>
                    <a:cubicBezTo>
                      <a:pt x="949884" y="726068"/>
                      <a:pt x="899477" y="757245"/>
                      <a:pt x="939800" y="730363"/>
                    </a:cubicBezTo>
                    <a:cubicBezTo>
                      <a:pt x="941917" y="727188"/>
                      <a:pt x="944600" y="724325"/>
                      <a:pt x="946150" y="720838"/>
                    </a:cubicBezTo>
                    <a:cubicBezTo>
                      <a:pt x="948868" y="714721"/>
                      <a:pt x="948787" y="707357"/>
                      <a:pt x="952500" y="701788"/>
                    </a:cubicBezTo>
                    <a:lnTo>
                      <a:pt x="965200" y="682738"/>
                    </a:lnTo>
                    <a:cubicBezTo>
                      <a:pt x="967317" y="679563"/>
                      <a:pt x="967930" y="674420"/>
                      <a:pt x="971550" y="673213"/>
                    </a:cubicBezTo>
                    <a:cubicBezTo>
                      <a:pt x="995491" y="665233"/>
                      <a:pt x="965981" y="675998"/>
                      <a:pt x="990600" y="663688"/>
                    </a:cubicBezTo>
                    <a:cubicBezTo>
                      <a:pt x="995155" y="661411"/>
                      <a:pt x="1008756" y="658355"/>
                      <a:pt x="1012825" y="657338"/>
                    </a:cubicBezTo>
                    <a:cubicBezTo>
                      <a:pt x="1021292" y="658396"/>
                      <a:pt x="1030190" y="657643"/>
                      <a:pt x="1038225" y="660513"/>
                    </a:cubicBezTo>
                    <a:cubicBezTo>
                      <a:pt x="1045412" y="663080"/>
                      <a:pt x="1057275" y="673213"/>
                      <a:pt x="1057275" y="673213"/>
                    </a:cubicBezTo>
                    <a:cubicBezTo>
                      <a:pt x="1094910" y="665686"/>
                      <a:pt x="1055919" y="675580"/>
                      <a:pt x="1082675" y="663688"/>
                    </a:cubicBezTo>
                    <a:cubicBezTo>
                      <a:pt x="1088792" y="660970"/>
                      <a:pt x="1096156" y="661051"/>
                      <a:pt x="1101725" y="657338"/>
                    </a:cubicBezTo>
                    <a:cubicBezTo>
                      <a:pt x="1104900" y="655221"/>
                      <a:pt x="1107837" y="652695"/>
                      <a:pt x="1111250" y="650988"/>
                    </a:cubicBezTo>
                    <a:cubicBezTo>
                      <a:pt x="1117759" y="647734"/>
                      <a:pt x="1130612" y="645846"/>
                      <a:pt x="1136650" y="644638"/>
                    </a:cubicBezTo>
                    <a:cubicBezTo>
                      <a:pt x="1143000" y="645696"/>
                      <a:pt x="1149817" y="645198"/>
                      <a:pt x="1155700" y="647813"/>
                    </a:cubicBezTo>
                    <a:cubicBezTo>
                      <a:pt x="1159803" y="649637"/>
                      <a:pt x="1161681" y="654581"/>
                      <a:pt x="1165225" y="657338"/>
                    </a:cubicBezTo>
                    <a:cubicBezTo>
                      <a:pt x="1171249" y="662023"/>
                      <a:pt x="1177925" y="665805"/>
                      <a:pt x="1184275" y="670038"/>
                    </a:cubicBezTo>
                    <a:cubicBezTo>
                      <a:pt x="1187450" y="672155"/>
                      <a:pt x="1190098" y="675463"/>
                      <a:pt x="1193800" y="676388"/>
                    </a:cubicBezTo>
                    <a:cubicBezTo>
                      <a:pt x="1200704" y="678114"/>
                      <a:pt x="1215864" y="682118"/>
                      <a:pt x="1222375" y="682738"/>
                    </a:cubicBezTo>
                    <a:cubicBezTo>
                      <a:pt x="1239265" y="684347"/>
                      <a:pt x="1256242" y="684855"/>
                      <a:pt x="1273175" y="685913"/>
                    </a:cubicBezTo>
                    <a:cubicBezTo>
                      <a:pt x="1283758" y="684855"/>
                      <a:pt x="1294382" y="684144"/>
                      <a:pt x="1304925" y="682738"/>
                    </a:cubicBezTo>
                    <a:cubicBezTo>
                      <a:pt x="1310274" y="682025"/>
                      <a:pt x="1315466" y="680384"/>
                      <a:pt x="1320800" y="679563"/>
                    </a:cubicBezTo>
                    <a:cubicBezTo>
                      <a:pt x="1329233" y="678266"/>
                      <a:pt x="1337733" y="677446"/>
                      <a:pt x="1346200" y="676388"/>
                    </a:cubicBezTo>
                    <a:cubicBezTo>
                      <a:pt x="1368870" y="668831"/>
                      <a:pt x="1359681" y="673751"/>
                      <a:pt x="1374775" y="663688"/>
                    </a:cubicBezTo>
                    <a:cubicBezTo>
                      <a:pt x="1376892" y="660513"/>
                      <a:pt x="1378590" y="657015"/>
                      <a:pt x="1381125" y="654163"/>
                    </a:cubicBezTo>
                    <a:cubicBezTo>
                      <a:pt x="1389816" y="644385"/>
                      <a:pt x="1398251" y="635008"/>
                      <a:pt x="1409700" y="628763"/>
                    </a:cubicBezTo>
                    <a:cubicBezTo>
                      <a:pt x="1418010" y="624230"/>
                      <a:pt x="1427224" y="621314"/>
                      <a:pt x="1435100" y="616063"/>
                    </a:cubicBezTo>
                    <a:cubicBezTo>
                      <a:pt x="1458749" y="600297"/>
                      <a:pt x="1429704" y="620560"/>
                      <a:pt x="1454150" y="600188"/>
                    </a:cubicBezTo>
                    <a:cubicBezTo>
                      <a:pt x="1457081" y="597745"/>
                      <a:pt x="1460744" y="596281"/>
                      <a:pt x="1463675" y="593838"/>
                    </a:cubicBezTo>
                    <a:cubicBezTo>
                      <a:pt x="1467124" y="590963"/>
                      <a:pt x="1469751" y="587188"/>
                      <a:pt x="1473200" y="584313"/>
                    </a:cubicBezTo>
                    <a:cubicBezTo>
                      <a:pt x="1487515" y="572384"/>
                      <a:pt x="1486338" y="582069"/>
                      <a:pt x="1501775" y="558913"/>
                    </a:cubicBezTo>
                    <a:cubicBezTo>
                      <a:pt x="1503892" y="555738"/>
                      <a:pt x="1506418" y="552801"/>
                      <a:pt x="1508125" y="549388"/>
                    </a:cubicBezTo>
                    <a:cubicBezTo>
                      <a:pt x="1512403" y="540832"/>
                      <a:pt x="1509562" y="537415"/>
                      <a:pt x="1517650" y="530338"/>
                    </a:cubicBezTo>
                    <a:cubicBezTo>
                      <a:pt x="1523393" y="525312"/>
                      <a:pt x="1530350" y="521871"/>
                      <a:pt x="1536700" y="517638"/>
                    </a:cubicBezTo>
                    <a:lnTo>
                      <a:pt x="1546225" y="511288"/>
                    </a:lnTo>
                    <a:cubicBezTo>
                      <a:pt x="1549400" y="509171"/>
                      <a:pt x="1552130" y="506145"/>
                      <a:pt x="1555750" y="504938"/>
                    </a:cubicBezTo>
                    <a:cubicBezTo>
                      <a:pt x="1558925" y="503880"/>
                      <a:pt x="1562282" y="503260"/>
                      <a:pt x="1565275" y="501763"/>
                    </a:cubicBezTo>
                    <a:cubicBezTo>
                      <a:pt x="1568688" y="500056"/>
                      <a:pt x="1571313" y="496963"/>
                      <a:pt x="1574800" y="495413"/>
                    </a:cubicBezTo>
                    <a:cubicBezTo>
                      <a:pt x="1580917" y="492695"/>
                      <a:pt x="1587500" y="491180"/>
                      <a:pt x="1593850" y="489063"/>
                    </a:cubicBezTo>
                    <a:cubicBezTo>
                      <a:pt x="1615623" y="481805"/>
                      <a:pt x="1588599" y="490376"/>
                      <a:pt x="1619250" y="482713"/>
                    </a:cubicBezTo>
                    <a:cubicBezTo>
                      <a:pt x="1622497" y="481901"/>
                      <a:pt x="1625431" y="479683"/>
                      <a:pt x="1628775" y="479538"/>
                    </a:cubicBezTo>
                    <a:cubicBezTo>
                      <a:pt x="1674253" y="477561"/>
                      <a:pt x="1719792" y="477421"/>
                      <a:pt x="1765300" y="476363"/>
                    </a:cubicBezTo>
                    <a:cubicBezTo>
                      <a:pt x="1791878" y="471933"/>
                      <a:pt x="1778994" y="476759"/>
                      <a:pt x="1803400" y="460488"/>
                    </a:cubicBezTo>
                    <a:lnTo>
                      <a:pt x="1812925" y="454138"/>
                    </a:lnTo>
                    <a:cubicBezTo>
                      <a:pt x="1817158" y="455196"/>
                      <a:pt x="1821429" y="456114"/>
                      <a:pt x="1825625" y="457313"/>
                    </a:cubicBezTo>
                    <a:cubicBezTo>
                      <a:pt x="1828843" y="458232"/>
                      <a:pt x="1831803" y="460488"/>
                      <a:pt x="1835150" y="460488"/>
                    </a:cubicBezTo>
                    <a:cubicBezTo>
                      <a:pt x="1865860" y="460488"/>
                      <a:pt x="1896533" y="458371"/>
                      <a:pt x="1927225" y="457313"/>
                    </a:cubicBezTo>
                    <a:cubicBezTo>
                      <a:pt x="1930400" y="455196"/>
                      <a:pt x="1934052" y="453661"/>
                      <a:pt x="1936750" y="450963"/>
                    </a:cubicBezTo>
                    <a:cubicBezTo>
                      <a:pt x="1943401" y="444312"/>
                      <a:pt x="1947878" y="430248"/>
                      <a:pt x="1949450" y="422388"/>
                    </a:cubicBezTo>
                    <a:cubicBezTo>
                      <a:pt x="1950508" y="417096"/>
                      <a:pt x="1951454" y="411781"/>
                      <a:pt x="1952625" y="406513"/>
                    </a:cubicBezTo>
                    <a:cubicBezTo>
                      <a:pt x="1953572" y="402253"/>
                      <a:pt x="1954944" y="398092"/>
                      <a:pt x="1955800" y="393813"/>
                    </a:cubicBezTo>
                    <a:cubicBezTo>
                      <a:pt x="1957063" y="387500"/>
                      <a:pt x="1957414" y="381008"/>
                      <a:pt x="1958975" y="374763"/>
                    </a:cubicBezTo>
                    <a:cubicBezTo>
                      <a:pt x="1960598" y="368269"/>
                      <a:pt x="1963208" y="362063"/>
                      <a:pt x="1965325" y="355713"/>
                    </a:cubicBezTo>
                    <a:lnTo>
                      <a:pt x="1968500" y="346188"/>
                    </a:lnTo>
                    <a:lnTo>
                      <a:pt x="1971675" y="336663"/>
                    </a:lnTo>
                    <a:lnTo>
                      <a:pt x="1974850" y="327138"/>
                    </a:lnTo>
                    <a:cubicBezTo>
                      <a:pt x="1975009" y="323967"/>
                      <a:pt x="1972381" y="262578"/>
                      <a:pt x="1984375" y="244588"/>
                    </a:cubicBezTo>
                    <a:cubicBezTo>
                      <a:pt x="1988608" y="238238"/>
                      <a:pt x="1990725" y="229771"/>
                      <a:pt x="1997075" y="225538"/>
                    </a:cubicBezTo>
                    <a:lnTo>
                      <a:pt x="2016125" y="212838"/>
                    </a:lnTo>
                    <a:cubicBezTo>
                      <a:pt x="2018242" y="209663"/>
                      <a:pt x="2020972" y="206820"/>
                      <a:pt x="2022475" y="203313"/>
                    </a:cubicBezTo>
                    <a:cubicBezTo>
                      <a:pt x="2026600" y="193689"/>
                      <a:pt x="2028188" y="167774"/>
                      <a:pt x="2028825" y="162038"/>
                    </a:cubicBezTo>
                    <a:cubicBezTo>
                      <a:pt x="2027767" y="140871"/>
                      <a:pt x="2028391" y="119553"/>
                      <a:pt x="2025650" y="98538"/>
                    </a:cubicBezTo>
                    <a:cubicBezTo>
                      <a:pt x="2025156" y="94754"/>
                      <a:pt x="2022172" y="91526"/>
                      <a:pt x="2019300" y="89013"/>
                    </a:cubicBezTo>
                    <a:cubicBezTo>
                      <a:pt x="1992604" y="65654"/>
                      <a:pt x="2009622" y="82586"/>
                      <a:pt x="1990725" y="73138"/>
                    </a:cubicBezTo>
                    <a:cubicBezTo>
                      <a:pt x="1987312" y="71431"/>
                      <a:pt x="1984513" y="68681"/>
                      <a:pt x="1981200" y="66788"/>
                    </a:cubicBezTo>
                    <a:cubicBezTo>
                      <a:pt x="1970215" y="60511"/>
                      <a:pt x="1969661" y="60825"/>
                      <a:pt x="1958975" y="57263"/>
                    </a:cubicBezTo>
                    <a:cubicBezTo>
                      <a:pt x="1952625" y="58321"/>
                      <a:pt x="1946209" y="59041"/>
                      <a:pt x="1939925" y="60438"/>
                    </a:cubicBezTo>
                    <a:cubicBezTo>
                      <a:pt x="1936658" y="61164"/>
                      <a:pt x="1933747" y="63613"/>
                      <a:pt x="1930400" y="63613"/>
                    </a:cubicBezTo>
                    <a:cubicBezTo>
                      <a:pt x="1922916" y="63613"/>
                      <a:pt x="1915583" y="61496"/>
                      <a:pt x="1908175" y="60438"/>
                    </a:cubicBezTo>
                    <a:lnTo>
                      <a:pt x="1870075" y="47738"/>
                    </a:lnTo>
                    <a:lnTo>
                      <a:pt x="1860550" y="44563"/>
                    </a:lnTo>
                    <a:cubicBezTo>
                      <a:pt x="1857375" y="43505"/>
                      <a:pt x="1853810" y="43244"/>
                      <a:pt x="1851025" y="41388"/>
                    </a:cubicBezTo>
                    <a:cubicBezTo>
                      <a:pt x="1847850" y="39271"/>
                      <a:pt x="1844913" y="36745"/>
                      <a:pt x="1841500" y="35038"/>
                    </a:cubicBezTo>
                    <a:cubicBezTo>
                      <a:pt x="1838507" y="33541"/>
                      <a:pt x="1834901" y="33488"/>
                      <a:pt x="1831975" y="31863"/>
                    </a:cubicBezTo>
                    <a:cubicBezTo>
                      <a:pt x="1825304" y="28157"/>
                      <a:pt x="1820165" y="21576"/>
                      <a:pt x="1812925" y="19163"/>
                    </a:cubicBezTo>
                    <a:cubicBezTo>
                      <a:pt x="1782264" y="8943"/>
                      <a:pt x="1829934" y="25331"/>
                      <a:pt x="1790700" y="9638"/>
                    </a:cubicBezTo>
                    <a:cubicBezTo>
                      <a:pt x="1784485" y="7152"/>
                      <a:pt x="1778000" y="5405"/>
                      <a:pt x="1771650" y="3288"/>
                    </a:cubicBezTo>
                    <a:lnTo>
                      <a:pt x="1762125" y="113"/>
                    </a:lnTo>
                    <a:cubicBezTo>
                      <a:pt x="1758971" y="299"/>
                      <a:pt x="1715190" y="-1820"/>
                      <a:pt x="1698625" y="6463"/>
                    </a:cubicBezTo>
                    <a:cubicBezTo>
                      <a:pt x="1695212" y="8170"/>
                      <a:pt x="1692275" y="10696"/>
                      <a:pt x="1689100" y="12813"/>
                    </a:cubicBezTo>
                    <a:cubicBezTo>
                      <a:pt x="1684867" y="19163"/>
                      <a:pt x="1678813" y="24623"/>
                      <a:pt x="1676400" y="31863"/>
                    </a:cubicBezTo>
                    <a:lnTo>
                      <a:pt x="1666875" y="60438"/>
                    </a:lnTo>
                    <a:lnTo>
                      <a:pt x="1663700" y="69963"/>
                    </a:lnTo>
                    <a:lnTo>
                      <a:pt x="1660525" y="79488"/>
                    </a:lnTo>
                    <a:cubicBezTo>
                      <a:pt x="1659467" y="89013"/>
                      <a:pt x="1658926" y="98610"/>
                      <a:pt x="1657350" y="108063"/>
                    </a:cubicBezTo>
                    <a:cubicBezTo>
                      <a:pt x="1656800" y="111364"/>
                      <a:pt x="1656266" y="114975"/>
                      <a:pt x="1654175" y="117588"/>
                    </a:cubicBezTo>
                    <a:cubicBezTo>
                      <a:pt x="1651791" y="120568"/>
                      <a:pt x="1647581" y="121495"/>
                      <a:pt x="1644650" y="123938"/>
                    </a:cubicBezTo>
                    <a:cubicBezTo>
                      <a:pt x="1641201" y="126813"/>
                      <a:pt x="1638861" y="130972"/>
                      <a:pt x="1635125" y="133463"/>
                    </a:cubicBezTo>
                    <a:cubicBezTo>
                      <a:pt x="1632270" y="135366"/>
                      <a:pt x="1614752" y="139284"/>
                      <a:pt x="1612900" y="139813"/>
                    </a:cubicBezTo>
                    <a:cubicBezTo>
                      <a:pt x="1598231" y="144004"/>
                      <a:pt x="1601381" y="144317"/>
                      <a:pt x="1584325" y="155688"/>
                    </a:cubicBezTo>
                    <a:lnTo>
                      <a:pt x="1574800" y="162038"/>
                    </a:lnTo>
                    <a:cubicBezTo>
                      <a:pt x="1572683" y="165213"/>
                      <a:pt x="1570893" y="168632"/>
                      <a:pt x="1568450" y="171563"/>
                    </a:cubicBezTo>
                    <a:cubicBezTo>
                      <a:pt x="1565575" y="175012"/>
                      <a:pt x="1562579" y="178478"/>
                      <a:pt x="1558925" y="181088"/>
                    </a:cubicBezTo>
                    <a:cubicBezTo>
                      <a:pt x="1534777" y="198337"/>
                      <a:pt x="1490313" y="189768"/>
                      <a:pt x="1470025" y="190613"/>
                    </a:cubicBezTo>
                    <a:cubicBezTo>
                      <a:pt x="1463675" y="192730"/>
                      <a:pt x="1454688" y="191394"/>
                      <a:pt x="1450975" y="196963"/>
                    </a:cubicBezTo>
                    <a:cubicBezTo>
                      <a:pt x="1442508" y="209663"/>
                      <a:pt x="1447800" y="204371"/>
                      <a:pt x="1435100" y="212838"/>
                    </a:cubicBezTo>
                    <a:lnTo>
                      <a:pt x="1422400" y="231888"/>
                    </a:lnTo>
                    <a:cubicBezTo>
                      <a:pt x="1420283" y="235063"/>
                      <a:pt x="1418748" y="238715"/>
                      <a:pt x="1416050" y="241413"/>
                    </a:cubicBezTo>
                    <a:lnTo>
                      <a:pt x="1406525" y="250938"/>
                    </a:lnTo>
                    <a:cubicBezTo>
                      <a:pt x="1400937" y="267703"/>
                      <a:pt x="1405206" y="257678"/>
                      <a:pt x="1390650" y="279513"/>
                    </a:cubicBezTo>
                    <a:cubicBezTo>
                      <a:pt x="1383242" y="290625"/>
                      <a:pt x="1381125" y="296446"/>
                      <a:pt x="1365250" y="301738"/>
                    </a:cubicBezTo>
                    <a:lnTo>
                      <a:pt x="1336675" y="311263"/>
                    </a:lnTo>
                    <a:lnTo>
                      <a:pt x="1327150" y="314438"/>
                    </a:lnTo>
                    <a:cubicBezTo>
                      <a:pt x="1322917" y="313380"/>
                      <a:pt x="1318743" y="312044"/>
                      <a:pt x="1314450" y="311263"/>
                    </a:cubicBezTo>
                    <a:cubicBezTo>
                      <a:pt x="1307087" y="309924"/>
                      <a:pt x="1299517" y="309771"/>
                      <a:pt x="1292225" y="308088"/>
                    </a:cubicBezTo>
                    <a:lnTo>
                      <a:pt x="1263650" y="298563"/>
                    </a:lnTo>
                    <a:cubicBezTo>
                      <a:pt x="1260475" y="297505"/>
                      <a:pt x="1256910" y="297244"/>
                      <a:pt x="1254125" y="295388"/>
                    </a:cubicBezTo>
                    <a:cubicBezTo>
                      <a:pt x="1241815" y="287182"/>
                      <a:pt x="1248220" y="290245"/>
                      <a:pt x="1235075" y="285863"/>
                    </a:cubicBezTo>
                    <a:cubicBezTo>
                      <a:pt x="1225550" y="286921"/>
                      <a:pt x="1215972" y="287581"/>
                      <a:pt x="1206500" y="289038"/>
                    </a:cubicBezTo>
                    <a:cubicBezTo>
                      <a:pt x="1199096" y="290177"/>
                      <a:pt x="1191388" y="293017"/>
                      <a:pt x="1184275" y="295388"/>
                    </a:cubicBezTo>
                    <a:cubicBezTo>
                      <a:pt x="1181100" y="293271"/>
                      <a:pt x="1178163" y="290745"/>
                      <a:pt x="1174750" y="289038"/>
                    </a:cubicBezTo>
                    <a:cubicBezTo>
                      <a:pt x="1148460" y="275893"/>
                      <a:pt x="1182997" y="297711"/>
                      <a:pt x="1155700" y="279513"/>
                    </a:cubicBezTo>
                    <a:lnTo>
                      <a:pt x="1143000" y="260463"/>
                    </a:lnTo>
                    <a:cubicBezTo>
                      <a:pt x="1140883" y="257288"/>
                      <a:pt x="1137857" y="254558"/>
                      <a:pt x="1136650" y="250938"/>
                    </a:cubicBezTo>
                    <a:lnTo>
                      <a:pt x="1130300" y="231888"/>
                    </a:lnTo>
                    <a:cubicBezTo>
                      <a:pt x="1129242" y="228713"/>
                      <a:pt x="1127937" y="225610"/>
                      <a:pt x="1127125" y="222363"/>
                    </a:cubicBezTo>
                    <a:cubicBezTo>
                      <a:pt x="1126067" y="218130"/>
                      <a:pt x="1125204" y="213843"/>
                      <a:pt x="1123950" y="209663"/>
                    </a:cubicBezTo>
                    <a:cubicBezTo>
                      <a:pt x="1122027" y="203252"/>
                      <a:pt x="1123169" y="194326"/>
                      <a:pt x="1117600" y="190613"/>
                    </a:cubicBezTo>
                    <a:lnTo>
                      <a:pt x="1098550" y="177913"/>
                    </a:lnTo>
                    <a:cubicBezTo>
                      <a:pt x="1078442" y="178971"/>
                      <a:pt x="1057489" y="175225"/>
                      <a:pt x="1038225" y="181088"/>
                    </a:cubicBezTo>
                    <a:cubicBezTo>
                      <a:pt x="1030924" y="183310"/>
                      <a:pt x="1029758" y="193788"/>
                      <a:pt x="1025525" y="200138"/>
                    </a:cubicBezTo>
                    <a:cubicBezTo>
                      <a:pt x="997335" y="242423"/>
                      <a:pt x="1037908" y="179753"/>
                      <a:pt x="1016000" y="219188"/>
                    </a:cubicBezTo>
                    <a:cubicBezTo>
                      <a:pt x="1012294" y="225859"/>
                      <a:pt x="1007533" y="231888"/>
                      <a:pt x="1003300" y="238238"/>
                    </a:cubicBezTo>
                    <a:cubicBezTo>
                      <a:pt x="1001183" y="241413"/>
                      <a:pt x="1000125" y="245646"/>
                      <a:pt x="996950" y="247763"/>
                    </a:cubicBezTo>
                    <a:lnTo>
                      <a:pt x="987425" y="254113"/>
                    </a:lnTo>
                    <a:cubicBezTo>
                      <a:pt x="984641" y="253881"/>
                      <a:pt x="940815" y="251276"/>
                      <a:pt x="930275" y="247763"/>
                    </a:cubicBezTo>
                    <a:cubicBezTo>
                      <a:pt x="926655" y="246556"/>
                      <a:pt x="923925" y="243530"/>
                      <a:pt x="920750" y="241413"/>
                    </a:cubicBezTo>
                    <a:cubicBezTo>
                      <a:pt x="906194" y="219578"/>
                      <a:pt x="915290" y="224776"/>
                      <a:pt x="898525" y="219188"/>
                    </a:cubicBezTo>
                    <a:cubicBezTo>
                      <a:pt x="892543" y="213206"/>
                      <a:pt x="887432" y="206849"/>
                      <a:pt x="879475" y="203313"/>
                    </a:cubicBezTo>
                    <a:cubicBezTo>
                      <a:pt x="873358" y="200595"/>
                      <a:pt x="860425" y="196963"/>
                      <a:pt x="860425" y="196963"/>
                    </a:cubicBezTo>
                    <a:cubicBezTo>
                      <a:pt x="825998" y="199832"/>
                      <a:pt x="826818" y="202398"/>
                      <a:pt x="796925" y="196963"/>
                    </a:cubicBezTo>
                    <a:cubicBezTo>
                      <a:pt x="793632" y="196364"/>
                      <a:pt x="790326" y="195413"/>
                      <a:pt x="787400" y="193788"/>
                    </a:cubicBezTo>
                    <a:cubicBezTo>
                      <a:pt x="780729" y="190082"/>
                      <a:pt x="775590" y="183501"/>
                      <a:pt x="768350" y="181088"/>
                    </a:cubicBezTo>
                    <a:lnTo>
                      <a:pt x="739775" y="171563"/>
                    </a:lnTo>
                    <a:cubicBezTo>
                      <a:pt x="736600" y="170505"/>
                      <a:pt x="733497" y="169200"/>
                      <a:pt x="730250" y="168388"/>
                    </a:cubicBezTo>
                    <a:cubicBezTo>
                      <a:pt x="726017" y="167330"/>
                      <a:pt x="721730" y="166467"/>
                      <a:pt x="717550" y="165213"/>
                    </a:cubicBezTo>
                    <a:cubicBezTo>
                      <a:pt x="694152" y="158194"/>
                      <a:pt x="669925" y="171563"/>
                      <a:pt x="657225" y="174738"/>
                    </a:cubicBezTo>
                    <a:close/>
                  </a:path>
                </a:pathLst>
              </a:custGeom>
              <a:solidFill>
                <a:srgbClr val="37CBFF">
                  <a:alpha val="2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0FEA7A6-EF14-8E19-A079-6BD88EF025EF}"/>
                </a:ext>
              </a:extLst>
            </p:cNvPr>
            <p:cNvSpPr txBox="1"/>
            <p:nvPr/>
          </p:nvSpPr>
          <p:spPr>
            <a:xfrm>
              <a:off x="5159754" y="2250287"/>
              <a:ext cx="1079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2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hydrothermal</a:t>
              </a:r>
              <a:endParaRPr lang="zh-CN" alt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CD15B1A-E7DD-09C1-3700-D16126A49EA1}"/>
                </a:ext>
              </a:extLst>
            </p:cNvPr>
            <p:cNvSpPr txBox="1"/>
            <p:nvPr/>
          </p:nvSpPr>
          <p:spPr>
            <a:xfrm>
              <a:off x="6851124" y="1681328"/>
              <a:ext cx="7200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igneous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EC58DBE-5989-3123-B3E8-A1B427C2807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50386"/>
          <a:stretch/>
        </p:blipFill>
        <p:spPr>
          <a:xfrm>
            <a:off x="10454896" y="3721836"/>
            <a:ext cx="2891941" cy="260688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DC80FEB-C5CF-E7E4-00A6-6DFA38C647ED}"/>
              </a:ext>
            </a:extLst>
          </p:cNvPr>
          <p:cNvSpPr txBox="1"/>
          <p:nvPr/>
        </p:nvSpPr>
        <p:spPr>
          <a:xfrm>
            <a:off x="11717175" y="993368"/>
            <a:ext cx="1604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Huang et al.(2019,EG)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595047C-3D36-3CB0-820E-0E832CD8CC5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0386"/>
          <a:stretch/>
        </p:blipFill>
        <p:spPr>
          <a:xfrm>
            <a:off x="10469263" y="1215925"/>
            <a:ext cx="2891941" cy="260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47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EF99357-AACC-7FDA-7807-8FE27F862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524978" cy="652498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2F42A772-F659-A6AE-23CF-39240DF27780}"/>
              </a:ext>
            </a:extLst>
          </p:cNvPr>
          <p:cNvGrpSpPr/>
          <p:nvPr/>
        </p:nvGrpSpPr>
        <p:grpSpPr>
          <a:xfrm>
            <a:off x="4680604" y="3620594"/>
            <a:ext cx="3884312" cy="3237406"/>
            <a:chOff x="4395256" y="3558483"/>
            <a:chExt cx="3485774" cy="290524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06C1570-B632-68E3-FD1D-E0DB39FF8B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30529"/>
            <a:stretch/>
          </p:blipFill>
          <p:spPr>
            <a:xfrm>
              <a:off x="4395256" y="3650472"/>
              <a:ext cx="3391537" cy="2813253"/>
            </a:xfrm>
            <a:prstGeom prst="rect">
              <a:avLst/>
            </a:prstGeom>
          </p:spPr>
        </p:pic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4FA42B97-3092-62F6-348F-F9A81868E97A}"/>
                </a:ext>
              </a:extLst>
            </p:cNvPr>
            <p:cNvSpPr txBox="1"/>
            <p:nvPr/>
          </p:nvSpPr>
          <p:spPr>
            <a:xfrm>
              <a:off x="6273795" y="3558483"/>
              <a:ext cx="1607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i="1" dirty="0"/>
                <a:t>Dare et al. (2014, MD)</a:t>
              </a:r>
              <a:endParaRPr lang="zh-CN" altLang="en-US" sz="1200" i="1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E70A29D-46AF-C3E8-6D07-18C25503B06A}"/>
              </a:ext>
            </a:extLst>
          </p:cNvPr>
          <p:cNvGrpSpPr/>
          <p:nvPr/>
        </p:nvGrpSpPr>
        <p:grpSpPr>
          <a:xfrm>
            <a:off x="4159739" y="851451"/>
            <a:ext cx="4730478" cy="2751618"/>
            <a:chOff x="4562017" y="1137015"/>
            <a:chExt cx="3540436" cy="205939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C202EFB-446F-2C92-7A93-417C1821024E}"/>
                </a:ext>
              </a:extLst>
            </p:cNvPr>
            <p:cNvGrpSpPr/>
            <p:nvPr/>
          </p:nvGrpSpPr>
          <p:grpSpPr>
            <a:xfrm>
              <a:off x="4562017" y="1137015"/>
              <a:ext cx="3540436" cy="2059396"/>
              <a:chOff x="-88578" y="1019333"/>
              <a:chExt cx="4340186" cy="2524594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38F4F191-7155-0E62-3385-05190025075A}"/>
                  </a:ext>
                </a:extLst>
              </p:cNvPr>
              <p:cNvGrpSpPr/>
              <p:nvPr/>
            </p:nvGrpSpPr>
            <p:grpSpPr>
              <a:xfrm>
                <a:off x="-88578" y="1019333"/>
                <a:ext cx="4340186" cy="2524594"/>
                <a:chOff x="4617424" y="4080609"/>
                <a:chExt cx="4340186" cy="2524594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410117E1-EA84-464C-C6AF-27E123CAAF3C}"/>
                    </a:ext>
                  </a:extLst>
                </p:cNvPr>
                <p:cNvGrpSpPr/>
                <p:nvPr/>
              </p:nvGrpSpPr>
              <p:grpSpPr>
                <a:xfrm>
                  <a:off x="4617424" y="4214428"/>
                  <a:ext cx="4340186" cy="2390775"/>
                  <a:chOff x="4553648" y="4098143"/>
                  <a:chExt cx="4340186" cy="2390775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DDBAD5CB-2819-377D-AD7E-853CABCE4E3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>
                  <a:xfrm>
                    <a:off x="4553648" y="4098143"/>
                    <a:ext cx="4276725" cy="2390775"/>
                  </a:xfrm>
                  <a:prstGeom prst="rect">
                    <a:avLst/>
                  </a:prstGeom>
                </p:spPr>
              </p:pic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F2038663-0A9A-390B-C383-8D317381CC51}"/>
                      </a:ext>
                    </a:extLst>
                  </p:cNvPr>
                  <p:cNvSpPr/>
                  <p:nvPr/>
                </p:nvSpPr>
                <p:spPr>
                  <a:xfrm>
                    <a:off x="8574657" y="4217387"/>
                    <a:ext cx="319177" cy="127763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04FD81FA-A2AD-4250-545F-9A4CA646F715}"/>
                    </a:ext>
                  </a:extLst>
                </p:cNvPr>
                <p:cNvSpPr txBox="1"/>
                <p:nvPr/>
              </p:nvSpPr>
              <p:spPr>
                <a:xfrm>
                  <a:off x="6703356" y="4080609"/>
                  <a:ext cx="164019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1200"/>
                  </a:lvl1pPr>
                </a:lstStyle>
                <a:p>
                  <a:r>
                    <a:rPr lang="en-US" altLang="zh-CN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Nadoll et al.(2015,MD)</a:t>
                  </a:r>
                  <a:endParaRPr lang="zh-CN" alt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6" name="Freeform: Shape 26">
                <a:extLst>
                  <a:ext uri="{FF2B5EF4-FFF2-40B4-BE49-F238E27FC236}">
                    <a16:creationId xmlns:a16="http://schemas.microsoft.com/office/drawing/2014/main" id="{453FB4DA-AE8D-04DD-9EC0-E4C409F43A18}"/>
                  </a:ext>
                </a:extLst>
              </p:cNvPr>
              <p:cNvSpPr/>
              <p:nvPr/>
            </p:nvSpPr>
            <p:spPr>
              <a:xfrm>
                <a:off x="666519" y="1523424"/>
                <a:ext cx="1625719" cy="1482725"/>
              </a:xfrm>
              <a:custGeom>
                <a:avLst/>
                <a:gdLst>
                  <a:gd name="connsiteX0" fmla="*/ 1022469 w 1625719"/>
                  <a:gd name="connsiteY0" fmla="*/ 101600 h 1482725"/>
                  <a:gd name="connsiteX1" fmla="*/ 1006594 w 1625719"/>
                  <a:gd name="connsiteY1" fmla="*/ 107950 h 1482725"/>
                  <a:gd name="connsiteX2" fmla="*/ 984369 w 1625719"/>
                  <a:gd name="connsiteY2" fmla="*/ 117475 h 1482725"/>
                  <a:gd name="connsiteX3" fmla="*/ 787519 w 1625719"/>
                  <a:gd name="connsiteY3" fmla="*/ 120650 h 1482725"/>
                  <a:gd name="connsiteX4" fmla="*/ 758944 w 1625719"/>
                  <a:gd name="connsiteY4" fmla="*/ 127000 h 1482725"/>
                  <a:gd name="connsiteX5" fmla="*/ 739894 w 1625719"/>
                  <a:gd name="connsiteY5" fmla="*/ 133350 h 1482725"/>
                  <a:gd name="connsiteX6" fmla="*/ 720844 w 1625719"/>
                  <a:gd name="connsiteY6" fmla="*/ 146050 h 1482725"/>
                  <a:gd name="connsiteX7" fmla="*/ 701794 w 1625719"/>
                  <a:gd name="connsiteY7" fmla="*/ 158750 h 1482725"/>
                  <a:gd name="connsiteX8" fmla="*/ 689094 w 1625719"/>
                  <a:gd name="connsiteY8" fmla="*/ 177800 h 1482725"/>
                  <a:gd name="connsiteX9" fmla="*/ 679569 w 1625719"/>
                  <a:gd name="connsiteY9" fmla="*/ 209550 h 1482725"/>
                  <a:gd name="connsiteX10" fmla="*/ 676394 w 1625719"/>
                  <a:gd name="connsiteY10" fmla="*/ 219075 h 1482725"/>
                  <a:gd name="connsiteX11" fmla="*/ 670044 w 1625719"/>
                  <a:gd name="connsiteY11" fmla="*/ 250825 h 1482725"/>
                  <a:gd name="connsiteX12" fmla="*/ 673219 w 1625719"/>
                  <a:gd name="connsiteY12" fmla="*/ 279400 h 1482725"/>
                  <a:gd name="connsiteX13" fmla="*/ 682744 w 1625719"/>
                  <a:gd name="connsiteY13" fmla="*/ 282575 h 1482725"/>
                  <a:gd name="connsiteX14" fmla="*/ 692269 w 1625719"/>
                  <a:gd name="connsiteY14" fmla="*/ 288925 h 1482725"/>
                  <a:gd name="connsiteX15" fmla="*/ 717669 w 1625719"/>
                  <a:gd name="connsiteY15" fmla="*/ 311150 h 1482725"/>
                  <a:gd name="connsiteX16" fmla="*/ 736719 w 1625719"/>
                  <a:gd name="connsiteY16" fmla="*/ 317500 h 1482725"/>
                  <a:gd name="connsiteX17" fmla="*/ 746244 w 1625719"/>
                  <a:gd name="connsiteY17" fmla="*/ 320675 h 1482725"/>
                  <a:gd name="connsiteX18" fmla="*/ 755769 w 1625719"/>
                  <a:gd name="connsiteY18" fmla="*/ 327025 h 1482725"/>
                  <a:gd name="connsiteX19" fmla="*/ 765294 w 1625719"/>
                  <a:gd name="connsiteY19" fmla="*/ 330200 h 1482725"/>
                  <a:gd name="connsiteX20" fmla="*/ 784344 w 1625719"/>
                  <a:gd name="connsiteY20" fmla="*/ 342900 h 1482725"/>
                  <a:gd name="connsiteX21" fmla="*/ 793869 w 1625719"/>
                  <a:gd name="connsiteY21" fmla="*/ 349250 h 1482725"/>
                  <a:gd name="connsiteX22" fmla="*/ 803394 w 1625719"/>
                  <a:gd name="connsiteY22" fmla="*/ 355600 h 1482725"/>
                  <a:gd name="connsiteX23" fmla="*/ 809744 w 1625719"/>
                  <a:gd name="connsiteY23" fmla="*/ 365125 h 1482725"/>
                  <a:gd name="connsiteX24" fmla="*/ 819269 w 1625719"/>
                  <a:gd name="connsiteY24" fmla="*/ 374650 h 1482725"/>
                  <a:gd name="connsiteX25" fmla="*/ 828794 w 1625719"/>
                  <a:gd name="connsiteY25" fmla="*/ 393700 h 1482725"/>
                  <a:gd name="connsiteX26" fmla="*/ 844669 w 1625719"/>
                  <a:gd name="connsiteY26" fmla="*/ 396875 h 1482725"/>
                  <a:gd name="connsiteX27" fmla="*/ 863719 w 1625719"/>
                  <a:gd name="connsiteY27" fmla="*/ 403225 h 1482725"/>
                  <a:gd name="connsiteX28" fmla="*/ 882769 w 1625719"/>
                  <a:gd name="connsiteY28" fmla="*/ 415925 h 1482725"/>
                  <a:gd name="connsiteX29" fmla="*/ 889119 w 1625719"/>
                  <a:gd name="connsiteY29" fmla="*/ 425450 h 1482725"/>
                  <a:gd name="connsiteX30" fmla="*/ 895469 w 1625719"/>
                  <a:gd name="connsiteY30" fmla="*/ 466725 h 1482725"/>
                  <a:gd name="connsiteX31" fmla="*/ 901819 w 1625719"/>
                  <a:gd name="connsiteY31" fmla="*/ 485775 h 1482725"/>
                  <a:gd name="connsiteX32" fmla="*/ 904994 w 1625719"/>
                  <a:gd name="connsiteY32" fmla="*/ 495300 h 1482725"/>
                  <a:gd name="connsiteX33" fmla="*/ 898644 w 1625719"/>
                  <a:gd name="connsiteY33" fmla="*/ 504825 h 1482725"/>
                  <a:gd name="connsiteX34" fmla="*/ 889119 w 1625719"/>
                  <a:gd name="connsiteY34" fmla="*/ 508000 h 1482725"/>
                  <a:gd name="connsiteX35" fmla="*/ 879594 w 1625719"/>
                  <a:gd name="connsiteY35" fmla="*/ 514350 h 1482725"/>
                  <a:gd name="connsiteX36" fmla="*/ 860544 w 1625719"/>
                  <a:gd name="connsiteY36" fmla="*/ 520700 h 1482725"/>
                  <a:gd name="connsiteX37" fmla="*/ 851019 w 1625719"/>
                  <a:gd name="connsiteY37" fmla="*/ 523875 h 1482725"/>
                  <a:gd name="connsiteX38" fmla="*/ 841494 w 1625719"/>
                  <a:gd name="connsiteY38" fmla="*/ 527050 h 1482725"/>
                  <a:gd name="connsiteX39" fmla="*/ 790694 w 1625719"/>
                  <a:gd name="connsiteY39" fmla="*/ 523875 h 1482725"/>
                  <a:gd name="connsiteX40" fmla="*/ 765294 w 1625719"/>
                  <a:gd name="connsiteY40" fmla="*/ 536575 h 1482725"/>
                  <a:gd name="connsiteX41" fmla="*/ 736719 w 1625719"/>
                  <a:gd name="connsiteY41" fmla="*/ 555625 h 1482725"/>
                  <a:gd name="connsiteX42" fmla="*/ 727194 w 1625719"/>
                  <a:gd name="connsiteY42" fmla="*/ 561975 h 1482725"/>
                  <a:gd name="connsiteX43" fmla="*/ 698619 w 1625719"/>
                  <a:gd name="connsiteY43" fmla="*/ 574675 h 1482725"/>
                  <a:gd name="connsiteX44" fmla="*/ 692269 w 1625719"/>
                  <a:gd name="connsiteY44" fmla="*/ 584200 h 1482725"/>
                  <a:gd name="connsiteX45" fmla="*/ 692269 w 1625719"/>
                  <a:gd name="connsiteY45" fmla="*/ 660400 h 1482725"/>
                  <a:gd name="connsiteX46" fmla="*/ 695444 w 1625719"/>
                  <a:gd name="connsiteY46" fmla="*/ 673100 h 1482725"/>
                  <a:gd name="connsiteX47" fmla="*/ 708144 w 1625719"/>
                  <a:gd name="connsiteY47" fmla="*/ 692150 h 1482725"/>
                  <a:gd name="connsiteX48" fmla="*/ 711319 w 1625719"/>
                  <a:gd name="connsiteY48" fmla="*/ 701675 h 1482725"/>
                  <a:gd name="connsiteX49" fmla="*/ 720844 w 1625719"/>
                  <a:gd name="connsiteY49" fmla="*/ 711200 h 1482725"/>
                  <a:gd name="connsiteX50" fmla="*/ 736719 w 1625719"/>
                  <a:gd name="connsiteY50" fmla="*/ 730250 h 1482725"/>
                  <a:gd name="connsiteX51" fmla="*/ 739894 w 1625719"/>
                  <a:gd name="connsiteY51" fmla="*/ 762000 h 1482725"/>
                  <a:gd name="connsiteX52" fmla="*/ 736719 w 1625719"/>
                  <a:gd name="connsiteY52" fmla="*/ 771525 h 1482725"/>
                  <a:gd name="connsiteX53" fmla="*/ 724019 w 1625719"/>
                  <a:gd name="connsiteY53" fmla="*/ 790575 h 1482725"/>
                  <a:gd name="connsiteX54" fmla="*/ 717669 w 1625719"/>
                  <a:gd name="connsiteY54" fmla="*/ 809625 h 1482725"/>
                  <a:gd name="connsiteX55" fmla="*/ 724019 w 1625719"/>
                  <a:gd name="connsiteY55" fmla="*/ 835025 h 1482725"/>
                  <a:gd name="connsiteX56" fmla="*/ 730369 w 1625719"/>
                  <a:gd name="connsiteY56" fmla="*/ 882650 h 1482725"/>
                  <a:gd name="connsiteX57" fmla="*/ 727194 w 1625719"/>
                  <a:gd name="connsiteY57" fmla="*/ 898525 h 1482725"/>
                  <a:gd name="connsiteX58" fmla="*/ 711319 w 1625719"/>
                  <a:gd name="connsiteY58" fmla="*/ 917575 h 1482725"/>
                  <a:gd name="connsiteX59" fmla="*/ 695444 w 1625719"/>
                  <a:gd name="connsiteY59" fmla="*/ 936625 h 1482725"/>
                  <a:gd name="connsiteX60" fmla="*/ 685919 w 1625719"/>
                  <a:gd name="connsiteY60" fmla="*/ 942975 h 1482725"/>
                  <a:gd name="connsiteX61" fmla="*/ 670044 w 1625719"/>
                  <a:gd name="connsiteY61" fmla="*/ 962025 h 1482725"/>
                  <a:gd name="connsiteX62" fmla="*/ 666869 w 1625719"/>
                  <a:gd name="connsiteY62" fmla="*/ 990600 h 1482725"/>
                  <a:gd name="connsiteX63" fmla="*/ 660519 w 1625719"/>
                  <a:gd name="connsiteY63" fmla="*/ 1000125 h 1482725"/>
                  <a:gd name="connsiteX64" fmla="*/ 631944 w 1625719"/>
                  <a:gd name="connsiteY64" fmla="*/ 1022350 h 1482725"/>
                  <a:gd name="connsiteX65" fmla="*/ 622419 w 1625719"/>
                  <a:gd name="connsiteY65" fmla="*/ 1025525 h 1482725"/>
                  <a:gd name="connsiteX66" fmla="*/ 612894 w 1625719"/>
                  <a:gd name="connsiteY66" fmla="*/ 1031875 h 1482725"/>
                  <a:gd name="connsiteX67" fmla="*/ 593844 w 1625719"/>
                  <a:gd name="connsiteY67" fmla="*/ 1038225 h 1482725"/>
                  <a:gd name="connsiteX68" fmla="*/ 584319 w 1625719"/>
                  <a:gd name="connsiteY68" fmla="*/ 1041400 h 1482725"/>
                  <a:gd name="connsiteX69" fmla="*/ 574794 w 1625719"/>
                  <a:gd name="connsiteY69" fmla="*/ 1047750 h 1482725"/>
                  <a:gd name="connsiteX70" fmla="*/ 546219 w 1625719"/>
                  <a:gd name="connsiteY70" fmla="*/ 1060450 h 1482725"/>
                  <a:gd name="connsiteX71" fmla="*/ 536694 w 1625719"/>
                  <a:gd name="connsiteY71" fmla="*/ 1069975 h 1482725"/>
                  <a:gd name="connsiteX72" fmla="*/ 523994 w 1625719"/>
                  <a:gd name="connsiteY72" fmla="*/ 1098550 h 1482725"/>
                  <a:gd name="connsiteX73" fmla="*/ 514469 w 1625719"/>
                  <a:gd name="connsiteY73" fmla="*/ 1104900 h 1482725"/>
                  <a:gd name="connsiteX74" fmla="*/ 498594 w 1625719"/>
                  <a:gd name="connsiteY74" fmla="*/ 1120775 h 1482725"/>
                  <a:gd name="connsiteX75" fmla="*/ 489069 w 1625719"/>
                  <a:gd name="connsiteY75" fmla="*/ 1130300 h 1482725"/>
                  <a:gd name="connsiteX76" fmla="*/ 470019 w 1625719"/>
                  <a:gd name="connsiteY76" fmla="*/ 1136650 h 1482725"/>
                  <a:gd name="connsiteX77" fmla="*/ 460494 w 1625719"/>
                  <a:gd name="connsiteY77" fmla="*/ 1139825 h 1482725"/>
                  <a:gd name="connsiteX78" fmla="*/ 450969 w 1625719"/>
                  <a:gd name="connsiteY78" fmla="*/ 1146175 h 1482725"/>
                  <a:gd name="connsiteX79" fmla="*/ 431919 w 1625719"/>
                  <a:gd name="connsiteY79" fmla="*/ 1152525 h 1482725"/>
                  <a:gd name="connsiteX80" fmla="*/ 412869 w 1625719"/>
                  <a:gd name="connsiteY80" fmla="*/ 1162050 h 1482725"/>
                  <a:gd name="connsiteX81" fmla="*/ 403344 w 1625719"/>
                  <a:gd name="connsiteY81" fmla="*/ 1168400 h 1482725"/>
                  <a:gd name="connsiteX82" fmla="*/ 384294 w 1625719"/>
                  <a:gd name="connsiteY82" fmla="*/ 1177925 h 1482725"/>
                  <a:gd name="connsiteX83" fmla="*/ 365244 w 1625719"/>
                  <a:gd name="connsiteY83" fmla="*/ 1190625 h 1482725"/>
                  <a:gd name="connsiteX84" fmla="*/ 346194 w 1625719"/>
                  <a:gd name="connsiteY84" fmla="*/ 1203325 h 1482725"/>
                  <a:gd name="connsiteX85" fmla="*/ 327144 w 1625719"/>
                  <a:gd name="connsiteY85" fmla="*/ 1209675 h 1482725"/>
                  <a:gd name="connsiteX86" fmla="*/ 317619 w 1625719"/>
                  <a:gd name="connsiteY86" fmla="*/ 1212850 h 1482725"/>
                  <a:gd name="connsiteX87" fmla="*/ 292219 w 1625719"/>
                  <a:gd name="connsiteY87" fmla="*/ 1209675 h 1482725"/>
                  <a:gd name="connsiteX88" fmla="*/ 279519 w 1625719"/>
                  <a:gd name="connsiteY88" fmla="*/ 1206500 h 1482725"/>
                  <a:gd name="connsiteX89" fmla="*/ 247769 w 1625719"/>
                  <a:gd name="connsiteY89" fmla="*/ 1209675 h 1482725"/>
                  <a:gd name="connsiteX90" fmla="*/ 228719 w 1625719"/>
                  <a:gd name="connsiteY90" fmla="*/ 1219200 h 1482725"/>
                  <a:gd name="connsiteX91" fmla="*/ 212844 w 1625719"/>
                  <a:gd name="connsiteY91" fmla="*/ 1235075 h 1482725"/>
                  <a:gd name="connsiteX92" fmla="*/ 200144 w 1625719"/>
                  <a:gd name="connsiteY92" fmla="*/ 1254125 h 1482725"/>
                  <a:gd name="connsiteX93" fmla="*/ 193794 w 1625719"/>
                  <a:gd name="connsiteY93" fmla="*/ 1263650 h 1482725"/>
                  <a:gd name="connsiteX94" fmla="*/ 174744 w 1625719"/>
                  <a:gd name="connsiteY94" fmla="*/ 1270000 h 1482725"/>
                  <a:gd name="connsiteX95" fmla="*/ 149344 w 1625719"/>
                  <a:gd name="connsiteY95" fmla="*/ 1273175 h 1482725"/>
                  <a:gd name="connsiteX96" fmla="*/ 136644 w 1625719"/>
                  <a:gd name="connsiteY96" fmla="*/ 1276350 h 1482725"/>
                  <a:gd name="connsiteX97" fmla="*/ 111244 w 1625719"/>
                  <a:gd name="connsiteY97" fmla="*/ 1282700 h 1482725"/>
                  <a:gd name="connsiteX98" fmla="*/ 101719 w 1625719"/>
                  <a:gd name="connsiteY98" fmla="*/ 1292225 h 1482725"/>
                  <a:gd name="connsiteX99" fmla="*/ 92194 w 1625719"/>
                  <a:gd name="connsiteY99" fmla="*/ 1298575 h 1482725"/>
                  <a:gd name="connsiteX100" fmla="*/ 79494 w 1625719"/>
                  <a:gd name="connsiteY100" fmla="*/ 1317625 h 1482725"/>
                  <a:gd name="connsiteX101" fmla="*/ 69969 w 1625719"/>
                  <a:gd name="connsiteY101" fmla="*/ 1323975 h 1482725"/>
                  <a:gd name="connsiteX102" fmla="*/ 60444 w 1625719"/>
                  <a:gd name="connsiteY102" fmla="*/ 1333500 h 1482725"/>
                  <a:gd name="connsiteX103" fmla="*/ 50919 w 1625719"/>
                  <a:gd name="connsiteY103" fmla="*/ 1336675 h 1482725"/>
                  <a:gd name="connsiteX104" fmla="*/ 41394 w 1625719"/>
                  <a:gd name="connsiteY104" fmla="*/ 1343025 h 1482725"/>
                  <a:gd name="connsiteX105" fmla="*/ 28694 w 1625719"/>
                  <a:gd name="connsiteY105" fmla="*/ 1358900 h 1482725"/>
                  <a:gd name="connsiteX106" fmla="*/ 25519 w 1625719"/>
                  <a:gd name="connsiteY106" fmla="*/ 1368425 h 1482725"/>
                  <a:gd name="connsiteX107" fmla="*/ 12819 w 1625719"/>
                  <a:gd name="connsiteY107" fmla="*/ 1387475 h 1482725"/>
                  <a:gd name="connsiteX108" fmla="*/ 3294 w 1625719"/>
                  <a:gd name="connsiteY108" fmla="*/ 1406525 h 1482725"/>
                  <a:gd name="connsiteX109" fmla="*/ 119 w 1625719"/>
                  <a:gd name="connsiteY109" fmla="*/ 1416050 h 1482725"/>
                  <a:gd name="connsiteX110" fmla="*/ 3294 w 1625719"/>
                  <a:gd name="connsiteY110" fmla="*/ 1466850 h 1482725"/>
                  <a:gd name="connsiteX111" fmla="*/ 31869 w 1625719"/>
                  <a:gd name="connsiteY111" fmla="*/ 1482725 h 1482725"/>
                  <a:gd name="connsiteX112" fmla="*/ 82669 w 1625719"/>
                  <a:gd name="connsiteY112" fmla="*/ 1473200 h 1482725"/>
                  <a:gd name="connsiteX113" fmla="*/ 92194 w 1625719"/>
                  <a:gd name="connsiteY113" fmla="*/ 1470025 h 1482725"/>
                  <a:gd name="connsiteX114" fmla="*/ 120769 w 1625719"/>
                  <a:gd name="connsiteY114" fmla="*/ 1454150 h 1482725"/>
                  <a:gd name="connsiteX115" fmla="*/ 139819 w 1625719"/>
                  <a:gd name="connsiteY115" fmla="*/ 1444625 h 1482725"/>
                  <a:gd name="connsiteX116" fmla="*/ 257294 w 1625719"/>
                  <a:gd name="connsiteY116" fmla="*/ 1438275 h 1482725"/>
                  <a:gd name="connsiteX117" fmla="*/ 266819 w 1625719"/>
                  <a:gd name="connsiteY117" fmla="*/ 1435100 h 1482725"/>
                  <a:gd name="connsiteX118" fmla="*/ 279519 w 1625719"/>
                  <a:gd name="connsiteY118" fmla="*/ 1406525 h 1482725"/>
                  <a:gd name="connsiteX119" fmla="*/ 282694 w 1625719"/>
                  <a:gd name="connsiteY119" fmla="*/ 1397000 h 1482725"/>
                  <a:gd name="connsiteX120" fmla="*/ 295394 w 1625719"/>
                  <a:gd name="connsiteY120" fmla="*/ 1377950 h 1482725"/>
                  <a:gd name="connsiteX121" fmla="*/ 298569 w 1625719"/>
                  <a:gd name="connsiteY121" fmla="*/ 1368425 h 1482725"/>
                  <a:gd name="connsiteX122" fmla="*/ 311269 w 1625719"/>
                  <a:gd name="connsiteY122" fmla="*/ 1349375 h 1482725"/>
                  <a:gd name="connsiteX123" fmla="*/ 314444 w 1625719"/>
                  <a:gd name="connsiteY123" fmla="*/ 1339850 h 1482725"/>
                  <a:gd name="connsiteX124" fmla="*/ 327144 w 1625719"/>
                  <a:gd name="connsiteY124" fmla="*/ 1333500 h 1482725"/>
                  <a:gd name="connsiteX125" fmla="*/ 336669 w 1625719"/>
                  <a:gd name="connsiteY125" fmla="*/ 1330325 h 1482725"/>
                  <a:gd name="connsiteX126" fmla="*/ 384294 w 1625719"/>
                  <a:gd name="connsiteY126" fmla="*/ 1323975 h 1482725"/>
                  <a:gd name="connsiteX127" fmla="*/ 400169 w 1625719"/>
                  <a:gd name="connsiteY127" fmla="*/ 1311275 h 1482725"/>
                  <a:gd name="connsiteX128" fmla="*/ 416044 w 1625719"/>
                  <a:gd name="connsiteY128" fmla="*/ 1282700 h 1482725"/>
                  <a:gd name="connsiteX129" fmla="*/ 435094 w 1625719"/>
                  <a:gd name="connsiteY129" fmla="*/ 1273175 h 1482725"/>
                  <a:gd name="connsiteX130" fmla="*/ 454144 w 1625719"/>
                  <a:gd name="connsiteY130" fmla="*/ 1279525 h 1482725"/>
                  <a:gd name="connsiteX131" fmla="*/ 463669 w 1625719"/>
                  <a:gd name="connsiteY131" fmla="*/ 1282700 h 1482725"/>
                  <a:gd name="connsiteX132" fmla="*/ 479544 w 1625719"/>
                  <a:gd name="connsiteY132" fmla="*/ 1285875 h 1482725"/>
                  <a:gd name="connsiteX133" fmla="*/ 638294 w 1625719"/>
                  <a:gd name="connsiteY133" fmla="*/ 1279525 h 1482725"/>
                  <a:gd name="connsiteX134" fmla="*/ 670044 w 1625719"/>
                  <a:gd name="connsiteY134" fmla="*/ 1270000 h 1482725"/>
                  <a:gd name="connsiteX135" fmla="*/ 689094 w 1625719"/>
                  <a:gd name="connsiteY135" fmla="*/ 1257300 h 1482725"/>
                  <a:gd name="connsiteX136" fmla="*/ 698619 w 1625719"/>
                  <a:gd name="connsiteY136" fmla="*/ 1250950 h 1482725"/>
                  <a:gd name="connsiteX137" fmla="*/ 711319 w 1625719"/>
                  <a:gd name="connsiteY137" fmla="*/ 1212850 h 1482725"/>
                  <a:gd name="connsiteX138" fmla="*/ 714494 w 1625719"/>
                  <a:gd name="connsiteY138" fmla="*/ 1203325 h 1482725"/>
                  <a:gd name="connsiteX139" fmla="*/ 724019 w 1625719"/>
                  <a:gd name="connsiteY139" fmla="*/ 1184275 h 1482725"/>
                  <a:gd name="connsiteX140" fmla="*/ 755769 w 1625719"/>
                  <a:gd name="connsiteY140" fmla="*/ 1171575 h 1482725"/>
                  <a:gd name="connsiteX141" fmla="*/ 790694 w 1625719"/>
                  <a:gd name="connsiteY141" fmla="*/ 1162050 h 1482725"/>
                  <a:gd name="connsiteX142" fmla="*/ 819269 w 1625719"/>
                  <a:gd name="connsiteY142" fmla="*/ 1155700 h 1482725"/>
                  <a:gd name="connsiteX143" fmla="*/ 857369 w 1625719"/>
                  <a:gd name="connsiteY143" fmla="*/ 1149350 h 1482725"/>
                  <a:gd name="connsiteX144" fmla="*/ 876419 w 1625719"/>
                  <a:gd name="connsiteY144" fmla="*/ 1143000 h 1482725"/>
                  <a:gd name="connsiteX145" fmla="*/ 885944 w 1625719"/>
                  <a:gd name="connsiteY145" fmla="*/ 1133475 h 1482725"/>
                  <a:gd name="connsiteX146" fmla="*/ 898644 w 1625719"/>
                  <a:gd name="connsiteY146" fmla="*/ 1114425 h 1482725"/>
                  <a:gd name="connsiteX147" fmla="*/ 908169 w 1625719"/>
                  <a:gd name="connsiteY147" fmla="*/ 1104900 h 1482725"/>
                  <a:gd name="connsiteX148" fmla="*/ 914519 w 1625719"/>
                  <a:gd name="connsiteY148" fmla="*/ 1095375 h 1482725"/>
                  <a:gd name="connsiteX149" fmla="*/ 943094 w 1625719"/>
                  <a:gd name="connsiteY149" fmla="*/ 1082675 h 1482725"/>
                  <a:gd name="connsiteX150" fmla="*/ 955794 w 1625719"/>
                  <a:gd name="connsiteY150" fmla="*/ 1079500 h 1482725"/>
                  <a:gd name="connsiteX151" fmla="*/ 965319 w 1625719"/>
                  <a:gd name="connsiteY151" fmla="*/ 1076325 h 1482725"/>
                  <a:gd name="connsiteX152" fmla="*/ 1016119 w 1625719"/>
                  <a:gd name="connsiteY152" fmla="*/ 1069975 h 1482725"/>
                  <a:gd name="connsiteX153" fmla="*/ 1025644 w 1625719"/>
                  <a:gd name="connsiteY153" fmla="*/ 1066800 h 1482725"/>
                  <a:gd name="connsiteX154" fmla="*/ 1044694 w 1625719"/>
                  <a:gd name="connsiteY154" fmla="*/ 1050925 h 1482725"/>
                  <a:gd name="connsiteX155" fmla="*/ 1054219 w 1625719"/>
                  <a:gd name="connsiteY155" fmla="*/ 1041400 h 1482725"/>
                  <a:gd name="connsiteX156" fmla="*/ 1060569 w 1625719"/>
                  <a:gd name="connsiteY156" fmla="*/ 1031875 h 1482725"/>
                  <a:gd name="connsiteX157" fmla="*/ 1098669 w 1625719"/>
                  <a:gd name="connsiteY157" fmla="*/ 1012825 h 1482725"/>
                  <a:gd name="connsiteX158" fmla="*/ 1111369 w 1625719"/>
                  <a:gd name="connsiteY158" fmla="*/ 1009650 h 1482725"/>
                  <a:gd name="connsiteX159" fmla="*/ 1178044 w 1625719"/>
                  <a:gd name="connsiteY159" fmla="*/ 1003300 h 1482725"/>
                  <a:gd name="connsiteX160" fmla="*/ 1212969 w 1625719"/>
                  <a:gd name="connsiteY160" fmla="*/ 993775 h 1482725"/>
                  <a:gd name="connsiteX161" fmla="*/ 1222494 w 1625719"/>
                  <a:gd name="connsiteY161" fmla="*/ 990600 h 1482725"/>
                  <a:gd name="connsiteX162" fmla="*/ 1241544 w 1625719"/>
                  <a:gd name="connsiteY162" fmla="*/ 981075 h 1482725"/>
                  <a:gd name="connsiteX163" fmla="*/ 1247894 w 1625719"/>
                  <a:gd name="connsiteY163" fmla="*/ 971550 h 1482725"/>
                  <a:gd name="connsiteX164" fmla="*/ 1263769 w 1625719"/>
                  <a:gd name="connsiteY164" fmla="*/ 952500 h 1482725"/>
                  <a:gd name="connsiteX165" fmla="*/ 1270119 w 1625719"/>
                  <a:gd name="connsiteY165" fmla="*/ 933450 h 1482725"/>
                  <a:gd name="connsiteX166" fmla="*/ 1273294 w 1625719"/>
                  <a:gd name="connsiteY166" fmla="*/ 923925 h 1482725"/>
                  <a:gd name="connsiteX167" fmla="*/ 1282819 w 1625719"/>
                  <a:gd name="connsiteY167" fmla="*/ 914400 h 1482725"/>
                  <a:gd name="connsiteX168" fmla="*/ 1292344 w 1625719"/>
                  <a:gd name="connsiteY168" fmla="*/ 895350 h 1482725"/>
                  <a:gd name="connsiteX169" fmla="*/ 1295519 w 1625719"/>
                  <a:gd name="connsiteY169" fmla="*/ 885825 h 1482725"/>
                  <a:gd name="connsiteX170" fmla="*/ 1305044 w 1625719"/>
                  <a:gd name="connsiteY170" fmla="*/ 879475 h 1482725"/>
                  <a:gd name="connsiteX171" fmla="*/ 1314569 w 1625719"/>
                  <a:gd name="connsiteY171" fmla="*/ 869950 h 1482725"/>
                  <a:gd name="connsiteX172" fmla="*/ 1333619 w 1625719"/>
                  <a:gd name="connsiteY172" fmla="*/ 857250 h 1482725"/>
                  <a:gd name="connsiteX173" fmla="*/ 1343144 w 1625719"/>
                  <a:gd name="connsiteY173" fmla="*/ 850900 h 1482725"/>
                  <a:gd name="connsiteX174" fmla="*/ 1352669 w 1625719"/>
                  <a:gd name="connsiteY174" fmla="*/ 847725 h 1482725"/>
                  <a:gd name="connsiteX175" fmla="*/ 1409819 w 1625719"/>
                  <a:gd name="connsiteY175" fmla="*/ 850900 h 1482725"/>
                  <a:gd name="connsiteX176" fmla="*/ 1419344 w 1625719"/>
                  <a:gd name="connsiteY176" fmla="*/ 854075 h 1482725"/>
                  <a:gd name="connsiteX177" fmla="*/ 1492369 w 1625719"/>
                  <a:gd name="connsiteY177" fmla="*/ 850900 h 1482725"/>
                  <a:gd name="connsiteX178" fmla="*/ 1511419 w 1625719"/>
                  <a:gd name="connsiteY178" fmla="*/ 844550 h 1482725"/>
                  <a:gd name="connsiteX179" fmla="*/ 1520944 w 1625719"/>
                  <a:gd name="connsiteY179" fmla="*/ 841375 h 1482725"/>
                  <a:gd name="connsiteX180" fmla="*/ 1533644 w 1625719"/>
                  <a:gd name="connsiteY180" fmla="*/ 835025 h 1482725"/>
                  <a:gd name="connsiteX181" fmla="*/ 1543169 w 1625719"/>
                  <a:gd name="connsiteY181" fmla="*/ 831850 h 1482725"/>
                  <a:gd name="connsiteX182" fmla="*/ 1562219 w 1625719"/>
                  <a:gd name="connsiteY182" fmla="*/ 819150 h 1482725"/>
                  <a:gd name="connsiteX183" fmla="*/ 1571744 w 1625719"/>
                  <a:gd name="connsiteY183" fmla="*/ 815975 h 1482725"/>
                  <a:gd name="connsiteX184" fmla="*/ 1590794 w 1625719"/>
                  <a:gd name="connsiteY184" fmla="*/ 803275 h 1482725"/>
                  <a:gd name="connsiteX185" fmla="*/ 1600319 w 1625719"/>
                  <a:gd name="connsiteY185" fmla="*/ 796925 h 1482725"/>
                  <a:gd name="connsiteX186" fmla="*/ 1619369 w 1625719"/>
                  <a:gd name="connsiteY186" fmla="*/ 758825 h 1482725"/>
                  <a:gd name="connsiteX187" fmla="*/ 1622544 w 1625719"/>
                  <a:gd name="connsiteY187" fmla="*/ 749300 h 1482725"/>
                  <a:gd name="connsiteX188" fmla="*/ 1625719 w 1625719"/>
                  <a:gd name="connsiteY188" fmla="*/ 739775 h 1482725"/>
                  <a:gd name="connsiteX189" fmla="*/ 1616194 w 1625719"/>
                  <a:gd name="connsiteY189" fmla="*/ 682625 h 1482725"/>
                  <a:gd name="connsiteX190" fmla="*/ 1613019 w 1625719"/>
                  <a:gd name="connsiteY190" fmla="*/ 673100 h 1482725"/>
                  <a:gd name="connsiteX191" fmla="*/ 1600319 w 1625719"/>
                  <a:gd name="connsiteY191" fmla="*/ 654050 h 1482725"/>
                  <a:gd name="connsiteX192" fmla="*/ 1597144 w 1625719"/>
                  <a:gd name="connsiteY192" fmla="*/ 644525 h 1482725"/>
                  <a:gd name="connsiteX193" fmla="*/ 1568569 w 1625719"/>
                  <a:gd name="connsiteY193" fmla="*/ 622300 h 1482725"/>
                  <a:gd name="connsiteX194" fmla="*/ 1514594 w 1625719"/>
                  <a:gd name="connsiteY194" fmla="*/ 615950 h 1482725"/>
                  <a:gd name="connsiteX195" fmla="*/ 1451094 w 1625719"/>
                  <a:gd name="connsiteY195" fmla="*/ 612775 h 1482725"/>
                  <a:gd name="connsiteX196" fmla="*/ 1422519 w 1625719"/>
                  <a:gd name="connsiteY196" fmla="*/ 596900 h 1482725"/>
                  <a:gd name="connsiteX197" fmla="*/ 1393944 w 1625719"/>
                  <a:gd name="connsiteY197" fmla="*/ 577850 h 1482725"/>
                  <a:gd name="connsiteX198" fmla="*/ 1384419 w 1625719"/>
                  <a:gd name="connsiteY198" fmla="*/ 571500 h 1482725"/>
                  <a:gd name="connsiteX199" fmla="*/ 1374894 w 1625719"/>
                  <a:gd name="connsiteY199" fmla="*/ 565150 h 1482725"/>
                  <a:gd name="connsiteX200" fmla="*/ 1359019 w 1625719"/>
                  <a:gd name="connsiteY200" fmla="*/ 561975 h 1482725"/>
                  <a:gd name="connsiteX201" fmla="*/ 1311394 w 1625719"/>
                  <a:gd name="connsiteY201" fmla="*/ 565150 h 1482725"/>
                  <a:gd name="connsiteX202" fmla="*/ 1295519 w 1625719"/>
                  <a:gd name="connsiteY202" fmla="*/ 568325 h 1482725"/>
                  <a:gd name="connsiteX203" fmla="*/ 1260594 w 1625719"/>
                  <a:gd name="connsiteY203" fmla="*/ 565150 h 1482725"/>
                  <a:gd name="connsiteX204" fmla="*/ 1251069 w 1625719"/>
                  <a:gd name="connsiteY204" fmla="*/ 561975 h 1482725"/>
                  <a:gd name="connsiteX205" fmla="*/ 1244719 w 1625719"/>
                  <a:gd name="connsiteY205" fmla="*/ 552450 h 1482725"/>
                  <a:gd name="connsiteX206" fmla="*/ 1235194 w 1625719"/>
                  <a:gd name="connsiteY206" fmla="*/ 542925 h 1482725"/>
                  <a:gd name="connsiteX207" fmla="*/ 1238369 w 1625719"/>
                  <a:gd name="connsiteY207" fmla="*/ 520700 h 1482725"/>
                  <a:gd name="connsiteX208" fmla="*/ 1251069 w 1625719"/>
                  <a:gd name="connsiteY208" fmla="*/ 501650 h 1482725"/>
                  <a:gd name="connsiteX209" fmla="*/ 1317744 w 1625719"/>
                  <a:gd name="connsiteY209" fmla="*/ 492125 h 1482725"/>
                  <a:gd name="connsiteX210" fmla="*/ 1330444 w 1625719"/>
                  <a:gd name="connsiteY210" fmla="*/ 488950 h 1482725"/>
                  <a:gd name="connsiteX211" fmla="*/ 1349494 w 1625719"/>
                  <a:gd name="connsiteY211" fmla="*/ 482600 h 1482725"/>
                  <a:gd name="connsiteX212" fmla="*/ 1438394 w 1625719"/>
                  <a:gd name="connsiteY212" fmla="*/ 476250 h 1482725"/>
                  <a:gd name="connsiteX213" fmla="*/ 1454269 w 1625719"/>
                  <a:gd name="connsiteY213" fmla="*/ 460375 h 1482725"/>
                  <a:gd name="connsiteX214" fmla="*/ 1460619 w 1625719"/>
                  <a:gd name="connsiteY214" fmla="*/ 441325 h 1482725"/>
                  <a:gd name="connsiteX215" fmla="*/ 1463794 w 1625719"/>
                  <a:gd name="connsiteY215" fmla="*/ 396875 h 1482725"/>
                  <a:gd name="connsiteX216" fmla="*/ 1466969 w 1625719"/>
                  <a:gd name="connsiteY216" fmla="*/ 387350 h 1482725"/>
                  <a:gd name="connsiteX217" fmla="*/ 1479669 w 1625719"/>
                  <a:gd name="connsiteY217" fmla="*/ 368300 h 1482725"/>
                  <a:gd name="connsiteX218" fmla="*/ 1489194 w 1625719"/>
                  <a:gd name="connsiteY218" fmla="*/ 339725 h 1482725"/>
                  <a:gd name="connsiteX219" fmla="*/ 1492369 w 1625719"/>
                  <a:gd name="connsiteY219" fmla="*/ 330200 h 1482725"/>
                  <a:gd name="connsiteX220" fmla="*/ 1489194 w 1625719"/>
                  <a:gd name="connsiteY220" fmla="*/ 311150 h 1482725"/>
                  <a:gd name="connsiteX221" fmla="*/ 1482844 w 1625719"/>
                  <a:gd name="connsiteY221" fmla="*/ 292100 h 1482725"/>
                  <a:gd name="connsiteX222" fmla="*/ 1479669 w 1625719"/>
                  <a:gd name="connsiteY222" fmla="*/ 279400 h 1482725"/>
                  <a:gd name="connsiteX223" fmla="*/ 1476494 w 1625719"/>
                  <a:gd name="connsiteY223" fmla="*/ 180975 h 1482725"/>
                  <a:gd name="connsiteX224" fmla="*/ 1460619 w 1625719"/>
                  <a:gd name="connsiteY224" fmla="*/ 161925 h 1482725"/>
                  <a:gd name="connsiteX225" fmla="*/ 1441569 w 1625719"/>
                  <a:gd name="connsiteY225" fmla="*/ 149225 h 1482725"/>
                  <a:gd name="connsiteX226" fmla="*/ 1432044 w 1625719"/>
                  <a:gd name="connsiteY226" fmla="*/ 142875 h 1482725"/>
                  <a:gd name="connsiteX227" fmla="*/ 1422519 w 1625719"/>
                  <a:gd name="connsiteY227" fmla="*/ 136525 h 1482725"/>
                  <a:gd name="connsiteX228" fmla="*/ 1412994 w 1625719"/>
                  <a:gd name="connsiteY228" fmla="*/ 133350 h 1482725"/>
                  <a:gd name="connsiteX229" fmla="*/ 1403469 w 1625719"/>
                  <a:gd name="connsiteY229" fmla="*/ 123825 h 1482725"/>
                  <a:gd name="connsiteX230" fmla="*/ 1393944 w 1625719"/>
                  <a:gd name="connsiteY230" fmla="*/ 117475 h 1482725"/>
                  <a:gd name="connsiteX231" fmla="*/ 1390769 w 1625719"/>
                  <a:gd name="connsiteY231" fmla="*/ 107950 h 1482725"/>
                  <a:gd name="connsiteX232" fmla="*/ 1384419 w 1625719"/>
                  <a:gd name="connsiteY232" fmla="*/ 95250 h 1482725"/>
                  <a:gd name="connsiteX233" fmla="*/ 1378069 w 1625719"/>
                  <a:gd name="connsiteY233" fmla="*/ 85725 h 1482725"/>
                  <a:gd name="connsiteX234" fmla="*/ 1365369 w 1625719"/>
                  <a:gd name="connsiteY234" fmla="*/ 57150 h 1482725"/>
                  <a:gd name="connsiteX235" fmla="*/ 1346319 w 1625719"/>
                  <a:gd name="connsiteY235" fmla="*/ 47625 h 1482725"/>
                  <a:gd name="connsiteX236" fmla="*/ 1336794 w 1625719"/>
                  <a:gd name="connsiteY236" fmla="*/ 41275 h 1482725"/>
                  <a:gd name="connsiteX237" fmla="*/ 1317744 w 1625719"/>
                  <a:gd name="connsiteY237" fmla="*/ 34925 h 1482725"/>
                  <a:gd name="connsiteX238" fmla="*/ 1308219 w 1625719"/>
                  <a:gd name="connsiteY238" fmla="*/ 31750 h 1482725"/>
                  <a:gd name="connsiteX239" fmla="*/ 1298694 w 1625719"/>
                  <a:gd name="connsiteY239" fmla="*/ 28575 h 1482725"/>
                  <a:gd name="connsiteX240" fmla="*/ 1289169 w 1625719"/>
                  <a:gd name="connsiteY240" fmla="*/ 25400 h 1482725"/>
                  <a:gd name="connsiteX241" fmla="*/ 1235194 w 1625719"/>
                  <a:gd name="connsiteY241" fmla="*/ 22225 h 1482725"/>
                  <a:gd name="connsiteX242" fmla="*/ 1216144 w 1625719"/>
                  <a:gd name="connsiteY242" fmla="*/ 15875 h 1482725"/>
                  <a:gd name="connsiteX243" fmla="*/ 1206619 w 1625719"/>
                  <a:gd name="connsiteY243" fmla="*/ 9525 h 1482725"/>
                  <a:gd name="connsiteX244" fmla="*/ 1165344 w 1625719"/>
                  <a:gd name="connsiteY244" fmla="*/ 0 h 1482725"/>
                  <a:gd name="connsiteX245" fmla="*/ 1111369 w 1625719"/>
                  <a:gd name="connsiteY245" fmla="*/ 3175 h 1482725"/>
                  <a:gd name="connsiteX246" fmla="*/ 1092319 w 1625719"/>
                  <a:gd name="connsiteY246" fmla="*/ 9525 h 1482725"/>
                  <a:gd name="connsiteX247" fmla="*/ 1082794 w 1625719"/>
                  <a:gd name="connsiteY247" fmla="*/ 12700 h 1482725"/>
                  <a:gd name="connsiteX248" fmla="*/ 1073269 w 1625719"/>
                  <a:gd name="connsiteY248" fmla="*/ 19050 h 1482725"/>
                  <a:gd name="connsiteX249" fmla="*/ 1057394 w 1625719"/>
                  <a:gd name="connsiteY249" fmla="*/ 38100 h 1482725"/>
                  <a:gd name="connsiteX250" fmla="*/ 1051044 w 1625719"/>
                  <a:gd name="connsiteY250" fmla="*/ 60325 h 1482725"/>
                  <a:gd name="connsiteX251" fmla="*/ 1022469 w 1625719"/>
                  <a:gd name="connsiteY251" fmla="*/ 101600 h 148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</a:cxnLst>
                <a:rect l="l" t="t" r="r" b="b"/>
                <a:pathLst>
                  <a:path w="1625719" h="1482725">
                    <a:moveTo>
                      <a:pt x="1022469" y="101600"/>
                    </a:moveTo>
                    <a:cubicBezTo>
                      <a:pt x="1015061" y="109538"/>
                      <a:pt x="1011802" y="105635"/>
                      <a:pt x="1006594" y="107950"/>
                    </a:cubicBezTo>
                    <a:cubicBezTo>
                      <a:pt x="1003290" y="109419"/>
                      <a:pt x="989624" y="117313"/>
                      <a:pt x="984369" y="117475"/>
                    </a:cubicBezTo>
                    <a:cubicBezTo>
                      <a:pt x="918775" y="119493"/>
                      <a:pt x="853136" y="119592"/>
                      <a:pt x="787519" y="120650"/>
                    </a:cubicBezTo>
                    <a:cubicBezTo>
                      <a:pt x="778455" y="122463"/>
                      <a:pt x="767912" y="124310"/>
                      <a:pt x="758944" y="127000"/>
                    </a:cubicBezTo>
                    <a:cubicBezTo>
                      <a:pt x="752533" y="128923"/>
                      <a:pt x="745463" y="129637"/>
                      <a:pt x="739894" y="133350"/>
                    </a:cubicBezTo>
                    <a:cubicBezTo>
                      <a:pt x="733544" y="137583"/>
                      <a:pt x="726240" y="140654"/>
                      <a:pt x="720844" y="146050"/>
                    </a:cubicBezTo>
                    <a:cubicBezTo>
                      <a:pt x="708952" y="157942"/>
                      <a:pt x="715579" y="154155"/>
                      <a:pt x="701794" y="158750"/>
                    </a:cubicBezTo>
                    <a:cubicBezTo>
                      <a:pt x="697561" y="165100"/>
                      <a:pt x="691507" y="170560"/>
                      <a:pt x="689094" y="177800"/>
                    </a:cubicBezTo>
                    <a:cubicBezTo>
                      <a:pt x="674004" y="223071"/>
                      <a:pt x="689166" y="175961"/>
                      <a:pt x="679569" y="209550"/>
                    </a:cubicBezTo>
                    <a:cubicBezTo>
                      <a:pt x="678650" y="212768"/>
                      <a:pt x="677147" y="215814"/>
                      <a:pt x="676394" y="219075"/>
                    </a:cubicBezTo>
                    <a:cubicBezTo>
                      <a:pt x="673967" y="229592"/>
                      <a:pt x="670044" y="250825"/>
                      <a:pt x="670044" y="250825"/>
                    </a:cubicBezTo>
                    <a:cubicBezTo>
                      <a:pt x="671102" y="260350"/>
                      <a:pt x="669660" y="270502"/>
                      <a:pt x="673219" y="279400"/>
                    </a:cubicBezTo>
                    <a:cubicBezTo>
                      <a:pt x="674462" y="282507"/>
                      <a:pt x="679751" y="281078"/>
                      <a:pt x="682744" y="282575"/>
                    </a:cubicBezTo>
                    <a:cubicBezTo>
                      <a:pt x="686157" y="284282"/>
                      <a:pt x="689094" y="286808"/>
                      <a:pt x="692269" y="288925"/>
                    </a:cubicBezTo>
                    <a:cubicBezTo>
                      <a:pt x="699677" y="300037"/>
                      <a:pt x="701794" y="305858"/>
                      <a:pt x="717669" y="311150"/>
                    </a:cubicBezTo>
                    <a:lnTo>
                      <a:pt x="736719" y="317500"/>
                    </a:lnTo>
                    <a:cubicBezTo>
                      <a:pt x="739894" y="318558"/>
                      <a:pt x="743459" y="318819"/>
                      <a:pt x="746244" y="320675"/>
                    </a:cubicBezTo>
                    <a:cubicBezTo>
                      <a:pt x="749419" y="322792"/>
                      <a:pt x="752356" y="325318"/>
                      <a:pt x="755769" y="327025"/>
                    </a:cubicBezTo>
                    <a:cubicBezTo>
                      <a:pt x="758762" y="328522"/>
                      <a:pt x="762368" y="328575"/>
                      <a:pt x="765294" y="330200"/>
                    </a:cubicBezTo>
                    <a:cubicBezTo>
                      <a:pt x="771965" y="333906"/>
                      <a:pt x="777994" y="338667"/>
                      <a:pt x="784344" y="342900"/>
                    </a:cubicBezTo>
                    <a:lnTo>
                      <a:pt x="793869" y="349250"/>
                    </a:lnTo>
                    <a:lnTo>
                      <a:pt x="803394" y="355600"/>
                    </a:lnTo>
                    <a:cubicBezTo>
                      <a:pt x="805511" y="358775"/>
                      <a:pt x="807301" y="362194"/>
                      <a:pt x="809744" y="365125"/>
                    </a:cubicBezTo>
                    <a:cubicBezTo>
                      <a:pt x="812619" y="368574"/>
                      <a:pt x="816778" y="370914"/>
                      <a:pt x="819269" y="374650"/>
                    </a:cubicBezTo>
                    <a:cubicBezTo>
                      <a:pt x="823531" y="381043"/>
                      <a:pt x="820724" y="389088"/>
                      <a:pt x="828794" y="393700"/>
                    </a:cubicBezTo>
                    <a:cubicBezTo>
                      <a:pt x="833479" y="396377"/>
                      <a:pt x="839463" y="395455"/>
                      <a:pt x="844669" y="396875"/>
                    </a:cubicBezTo>
                    <a:cubicBezTo>
                      <a:pt x="851127" y="398636"/>
                      <a:pt x="858150" y="399512"/>
                      <a:pt x="863719" y="403225"/>
                    </a:cubicBezTo>
                    <a:lnTo>
                      <a:pt x="882769" y="415925"/>
                    </a:lnTo>
                    <a:cubicBezTo>
                      <a:pt x="884886" y="419100"/>
                      <a:pt x="887412" y="422037"/>
                      <a:pt x="889119" y="425450"/>
                    </a:cubicBezTo>
                    <a:cubicBezTo>
                      <a:pt x="895241" y="437695"/>
                      <a:pt x="893284" y="455070"/>
                      <a:pt x="895469" y="466725"/>
                    </a:cubicBezTo>
                    <a:cubicBezTo>
                      <a:pt x="896703" y="473304"/>
                      <a:pt x="899702" y="479425"/>
                      <a:pt x="901819" y="485775"/>
                    </a:cubicBezTo>
                    <a:lnTo>
                      <a:pt x="904994" y="495300"/>
                    </a:lnTo>
                    <a:cubicBezTo>
                      <a:pt x="902877" y="498475"/>
                      <a:pt x="901624" y="502441"/>
                      <a:pt x="898644" y="504825"/>
                    </a:cubicBezTo>
                    <a:cubicBezTo>
                      <a:pt x="896031" y="506916"/>
                      <a:pt x="892112" y="506503"/>
                      <a:pt x="889119" y="508000"/>
                    </a:cubicBezTo>
                    <a:cubicBezTo>
                      <a:pt x="885706" y="509707"/>
                      <a:pt x="883081" y="512800"/>
                      <a:pt x="879594" y="514350"/>
                    </a:cubicBezTo>
                    <a:cubicBezTo>
                      <a:pt x="873477" y="517068"/>
                      <a:pt x="866894" y="518583"/>
                      <a:pt x="860544" y="520700"/>
                    </a:cubicBezTo>
                    <a:lnTo>
                      <a:pt x="851019" y="523875"/>
                    </a:lnTo>
                    <a:lnTo>
                      <a:pt x="841494" y="527050"/>
                    </a:lnTo>
                    <a:cubicBezTo>
                      <a:pt x="824561" y="525992"/>
                      <a:pt x="807660" y="523875"/>
                      <a:pt x="790694" y="523875"/>
                    </a:cubicBezTo>
                    <a:cubicBezTo>
                      <a:pt x="778276" y="523875"/>
                      <a:pt x="774918" y="529838"/>
                      <a:pt x="765294" y="536575"/>
                    </a:cubicBezTo>
                    <a:lnTo>
                      <a:pt x="736719" y="555625"/>
                    </a:lnTo>
                    <a:cubicBezTo>
                      <a:pt x="733544" y="557742"/>
                      <a:pt x="730814" y="560768"/>
                      <a:pt x="727194" y="561975"/>
                    </a:cubicBezTo>
                    <a:cubicBezTo>
                      <a:pt x="704524" y="569532"/>
                      <a:pt x="713713" y="564612"/>
                      <a:pt x="698619" y="574675"/>
                    </a:cubicBezTo>
                    <a:cubicBezTo>
                      <a:pt x="696502" y="577850"/>
                      <a:pt x="693772" y="580693"/>
                      <a:pt x="692269" y="584200"/>
                    </a:cubicBezTo>
                    <a:cubicBezTo>
                      <a:pt x="683377" y="604948"/>
                      <a:pt x="691678" y="653311"/>
                      <a:pt x="692269" y="660400"/>
                    </a:cubicBezTo>
                    <a:cubicBezTo>
                      <a:pt x="692631" y="664749"/>
                      <a:pt x="693493" y="669197"/>
                      <a:pt x="695444" y="673100"/>
                    </a:cubicBezTo>
                    <a:cubicBezTo>
                      <a:pt x="698857" y="679926"/>
                      <a:pt x="705731" y="684910"/>
                      <a:pt x="708144" y="692150"/>
                    </a:cubicBezTo>
                    <a:cubicBezTo>
                      <a:pt x="709202" y="695325"/>
                      <a:pt x="709463" y="698890"/>
                      <a:pt x="711319" y="701675"/>
                    </a:cubicBezTo>
                    <a:cubicBezTo>
                      <a:pt x="713810" y="705411"/>
                      <a:pt x="717969" y="707751"/>
                      <a:pt x="720844" y="711200"/>
                    </a:cubicBezTo>
                    <a:cubicBezTo>
                      <a:pt x="742946" y="737722"/>
                      <a:pt x="708892" y="702423"/>
                      <a:pt x="736719" y="730250"/>
                    </a:cubicBezTo>
                    <a:cubicBezTo>
                      <a:pt x="743883" y="751741"/>
                      <a:pt x="745062" y="743914"/>
                      <a:pt x="739894" y="762000"/>
                    </a:cubicBezTo>
                    <a:cubicBezTo>
                      <a:pt x="738975" y="765218"/>
                      <a:pt x="738344" y="768599"/>
                      <a:pt x="736719" y="771525"/>
                    </a:cubicBezTo>
                    <a:cubicBezTo>
                      <a:pt x="733013" y="778196"/>
                      <a:pt x="726432" y="783335"/>
                      <a:pt x="724019" y="790575"/>
                    </a:cubicBezTo>
                    <a:lnTo>
                      <a:pt x="717669" y="809625"/>
                    </a:lnTo>
                    <a:cubicBezTo>
                      <a:pt x="721038" y="819733"/>
                      <a:pt x="722626" y="823183"/>
                      <a:pt x="724019" y="835025"/>
                    </a:cubicBezTo>
                    <a:cubicBezTo>
                      <a:pt x="729669" y="883052"/>
                      <a:pt x="722587" y="859304"/>
                      <a:pt x="730369" y="882650"/>
                    </a:cubicBezTo>
                    <a:cubicBezTo>
                      <a:pt x="729311" y="887942"/>
                      <a:pt x="729089" y="893472"/>
                      <a:pt x="727194" y="898525"/>
                    </a:cubicBezTo>
                    <a:cubicBezTo>
                      <a:pt x="723969" y="907125"/>
                      <a:pt x="716934" y="910837"/>
                      <a:pt x="711319" y="917575"/>
                    </a:cubicBezTo>
                    <a:cubicBezTo>
                      <a:pt x="699967" y="931198"/>
                      <a:pt x="710623" y="923976"/>
                      <a:pt x="695444" y="936625"/>
                    </a:cubicBezTo>
                    <a:cubicBezTo>
                      <a:pt x="692513" y="939068"/>
                      <a:pt x="688850" y="940532"/>
                      <a:pt x="685919" y="942975"/>
                    </a:cubicBezTo>
                    <a:cubicBezTo>
                      <a:pt x="676752" y="950615"/>
                      <a:pt x="676288" y="952659"/>
                      <a:pt x="670044" y="962025"/>
                    </a:cubicBezTo>
                    <a:cubicBezTo>
                      <a:pt x="668986" y="971550"/>
                      <a:pt x="669193" y="981303"/>
                      <a:pt x="666869" y="990600"/>
                    </a:cubicBezTo>
                    <a:cubicBezTo>
                      <a:pt x="665944" y="994302"/>
                      <a:pt x="662962" y="997194"/>
                      <a:pt x="660519" y="1000125"/>
                    </a:cubicBezTo>
                    <a:cubicBezTo>
                      <a:pt x="654197" y="1007711"/>
                      <a:pt x="640113" y="1019627"/>
                      <a:pt x="631944" y="1022350"/>
                    </a:cubicBezTo>
                    <a:cubicBezTo>
                      <a:pt x="628769" y="1023408"/>
                      <a:pt x="625412" y="1024028"/>
                      <a:pt x="622419" y="1025525"/>
                    </a:cubicBezTo>
                    <a:cubicBezTo>
                      <a:pt x="619006" y="1027232"/>
                      <a:pt x="616381" y="1030325"/>
                      <a:pt x="612894" y="1031875"/>
                    </a:cubicBezTo>
                    <a:cubicBezTo>
                      <a:pt x="606777" y="1034593"/>
                      <a:pt x="600194" y="1036108"/>
                      <a:pt x="593844" y="1038225"/>
                    </a:cubicBezTo>
                    <a:cubicBezTo>
                      <a:pt x="590669" y="1039283"/>
                      <a:pt x="587104" y="1039544"/>
                      <a:pt x="584319" y="1041400"/>
                    </a:cubicBezTo>
                    <a:cubicBezTo>
                      <a:pt x="581144" y="1043517"/>
                      <a:pt x="578281" y="1046200"/>
                      <a:pt x="574794" y="1047750"/>
                    </a:cubicBezTo>
                    <a:cubicBezTo>
                      <a:pt x="556994" y="1055661"/>
                      <a:pt x="558537" y="1050185"/>
                      <a:pt x="546219" y="1060450"/>
                    </a:cubicBezTo>
                    <a:cubicBezTo>
                      <a:pt x="542770" y="1063325"/>
                      <a:pt x="539869" y="1066800"/>
                      <a:pt x="536694" y="1069975"/>
                    </a:cubicBezTo>
                    <a:cubicBezTo>
                      <a:pt x="533550" y="1079406"/>
                      <a:pt x="531541" y="1091003"/>
                      <a:pt x="523994" y="1098550"/>
                    </a:cubicBezTo>
                    <a:cubicBezTo>
                      <a:pt x="521296" y="1101248"/>
                      <a:pt x="517644" y="1102783"/>
                      <a:pt x="514469" y="1104900"/>
                    </a:cubicBezTo>
                    <a:cubicBezTo>
                      <a:pt x="502827" y="1122363"/>
                      <a:pt x="514469" y="1107546"/>
                      <a:pt x="498594" y="1120775"/>
                    </a:cubicBezTo>
                    <a:cubicBezTo>
                      <a:pt x="495145" y="1123650"/>
                      <a:pt x="492994" y="1128119"/>
                      <a:pt x="489069" y="1130300"/>
                    </a:cubicBezTo>
                    <a:cubicBezTo>
                      <a:pt x="483218" y="1133551"/>
                      <a:pt x="476369" y="1134533"/>
                      <a:pt x="470019" y="1136650"/>
                    </a:cubicBezTo>
                    <a:cubicBezTo>
                      <a:pt x="466844" y="1137708"/>
                      <a:pt x="463279" y="1137969"/>
                      <a:pt x="460494" y="1139825"/>
                    </a:cubicBezTo>
                    <a:cubicBezTo>
                      <a:pt x="457319" y="1141942"/>
                      <a:pt x="454456" y="1144625"/>
                      <a:pt x="450969" y="1146175"/>
                    </a:cubicBezTo>
                    <a:cubicBezTo>
                      <a:pt x="444852" y="1148893"/>
                      <a:pt x="437488" y="1148812"/>
                      <a:pt x="431919" y="1152525"/>
                    </a:cubicBezTo>
                    <a:cubicBezTo>
                      <a:pt x="404622" y="1170723"/>
                      <a:pt x="439159" y="1148905"/>
                      <a:pt x="412869" y="1162050"/>
                    </a:cubicBezTo>
                    <a:cubicBezTo>
                      <a:pt x="409456" y="1163757"/>
                      <a:pt x="406757" y="1166693"/>
                      <a:pt x="403344" y="1168400"/>
                    </a:cubicBezTo>
                    <a:cubicBezTo>
                      <a:pt x="389025" y="1175560"/>
                      <a:pt x="397943" y="1166551"/>
                      <a:pt x="384294" y="1177925"/>
                    </a:cubicBezTo>
                    <a:cubicBezTo>
                      <a:pt x="350472" y="1206110"/>
                      <a:pt x="395375" y="1173886"/>
                      <a:pt x="365244" y="1190625"/>
                    </a:cubicBezTo>
                    <a:cubicBezTo>
                      <a:pt x="358573" y="1194331"/>
                      <a:pt x="353434" y="1200912"/>
                      <a:pt x="346194" y="1203325"/>
                    </a:cubicBezTo>
                    <a:lnTo>
                      <a:pt x="327144" y="1209675"/>
                    </a:lnTo>
                    <a:lnTo>
                      <a:pt x="317619" y="1212850"/>
                    </a:lnTo>
                    <a:cubicBezTo>
                      <a:pt x="309152" y="1211792"/>
                      <a:pt x="300635" y="1211078"/>
                      <a:pt x="292219" y="1209675"/>
                    </a:cubicBezTo>
                    <a:cubicBezTo>
                      <a:pt x="287915" y="1208958"/>
                      <a:pt x="283883" y="1206500"/>
                      <a:pt x="279519" y="1206500"/>
                    </a:cubicBezTo>
                    <a:cubicBezTo>
                      <a:pt x="268883" y="1206500"/>
                      <a:pt x="258352" y="1208617"/>
                      <a:pt x="247769" y="1209675"/>
                    </a:cubicBezTo>
                    <a:cubicBezTo>
                      <a:pt x="240022" y="1212257"/>
                      <a:pt x="234874" y="1213045"/>
                      <a:pt x="228719" y="1219200"/>
                    </a:cubicBezTo>
                    <a:cubicBezTo>
                      <a:pt x="207552" y="1240367"/>
                      <a:pt x="238244" y="1218142"/>
                      <a:pt x="212844" y="1235075"/>
                    </a:cubicBezTo>
                    <a:lnTo>
                      <a:pt x="200144" y="1254125"/>
                    </a:lnTo>
                    <a:cubicBezTo>
                      <a:pt x="198027" y="1257300"/>
                      <a:pt x="197414" y="1262443"/>
                      <a:pt x="193794" y="1263650"/>
                    </a:cubicBezTo>
                    <a:cubicBezTo>
                      <a:pt x="187444" y="1265767"/>
                      <a:pt x="181386" y="1269170"/>
                      <a:pt x="174744" y="1270000"/>
                    </a:cubicBezTo>
                    <a:cubicBezTo>
                      <a:pt x="166277" y="1271058"/>
                      <a:pt x="157760" y="1271772"/>
                      <a:pt x="149344" y="1273175"/>
                    </a:cubicBezTo>
                    <a:cubicBezTo>
                      <a:pt x="145040" y="1273892"/>
                      <a:pt x="140904" y="1275403"/>
                      <a:pt x="136644" y="1276350"/>
                    </a:cubicBezTo>
                    <a:cubicBezTo>
                      <a:pt x="113656" y="1281458"/>
                      <a:pt x="128265" y="1277026"/>
                      <a:pt x="111244" y="1282700"/>
                    </a:cubicBezTo>
                    <a:cubicBezTo>
                      <a:pt x="108069" y="1285875"/>
                      <a:pt x="105168" y="1289350"/>
                      <a:pt x="101719" y="1292225"/>
                    </a:cubicBezTo>
                    <a:cubicBezTo>
                      <a:pt x="98788" y="1294668"/>
                      <a:pt x="94707" y="1295703"/>
                      <a:pt x="92194" y="1298575"/>
                    </a:cubicBezTo>
                    <a:cubicBezTo>
                      <a:pt x="87168" y="1304318"/>
                      <a:pt x="85844" y="1313392"/>
                      <a:pt x="79494" y="1317625"/>
                    </a:cubicBezTo>
                    <a:cubicBezTo>
                      <a:pt x="76319" y="1319742"/>
                      <a:pt x="72900" y="1321532"/>
                      <a:pt x="69969" y="1323975"/>
                    </a:cubicBezTo>
                    <a:cubicBezTo>
                      <a:pt x="66520" y="1326850"/>
                      <a:pt x="64180" y="1331009"/>
                      <a:pt x="60444" y="1333500"/>
                    </a:cubicBezTo>
                    <a:cubicBezTo>
                      <a:pt x="57659" y="1335356"/>
                      <a:pt x="53912" y="1335178"/>
                      <a:pt x="50919" y="1336675"/>
                    </a:cubicBezTo>
                    <a:cubicBezTo>
                      <a:pt x="47506" y="1338382"/>
                      <a:pt x="44569" y="1340908"/>
                      <a:pt x="41394" y="1343025"/>
                    </a:cubicBezTo>
                    <a:cubicBezTo>
                      <a:pt x="33414" y="1366966"/>
                      <a:pt x="45107" y="1338384"/>
                      <a:pt x="28694" y="1358900"/>
                    </a:cubicBezTo>
                    <a:cubicBezTo>
                      <a:pt x="26603" y="1361513"/>
                      <a:pt x="27144" y="1365499"/>
                      <a:pt x="25519" y="1368425"/>
                    </a:cubicBezTo>
                    <a:cubicBezTo>
                      <a:pt x="21813" y="1375096"/>
                      <a:pt x="15232" y="1380235"/>
                      <a:pt x="12819" y="1387475"/>
                    </a:cubicBezTo>
                    <a:cubicBezTo>
                      <a:pt x="4839" y="1411416"/>
                      <a:pt x="15604" y="1381906"/>
                      <a:pt x="3294" y="1406525"/>
                    </a:cubicBezTo>
                    <a:cubicBezTo>
                      <a:pt x="1797" y="1409518"/>
                      <a:pt x="1177" y="1412875"/>
                      <a:pt x="119" y="1416050"/>
                    </a:cubicBezTo>
                    <a:cubicBezTo>
                      <a:pt x="1177" y="1432983"/>
                      <a:pt x="-2311" y="1450836"/>
                      <a:pt x="3294" y="1466850"/>
                    </a:cubicBezTo>
                    <a:cubicBezTo>
                      <a:pt x="6178" y="1475089"/>
                      <a:pt x="23414" y="1479907"/>
                      <a:pt x="31869" y="1482725"/>
                    </a:cubicBezTo>
                    <a:cubicBezTo>
                      <a:pt x="70279" y="1478884"/>
                      <a:pt x="53529" y="1482913"/>
                      <a:pt x="82669" y="1473200"/>
                    </a:cubicBezTo>
                    <a:cubicBezTo>
                      <a:pt x="85844" y="1472142"/>
                      <a:pt x="89409" y="1471881"/>
                      <a:pt x="92194" y="1470025"/>
                    </a:cubicBezTo>
                    <a:cubicBezTo>
                      <a:pt x="152259" y="1429982"/>
                      <a:pt x="87239" y="1470915"/>
                      <a:pt x="120769" y="1454150"/>
                    </a:cubicBezTo>
                    <a:cubicBezTo>
                      <a:pt x="136289" y="1446390"/>
                      <a:pt x="123858" y="1448615"/>
                      <a:pt x="139819" y="1444625"/>
                    </a:cubicBezTo>
                    <a:cubicBezTo>
                      <a:pt x="177696" y="1435156"/>
                      <a:pt x="220766" y="1439416"/>
                      <a:pt x="257294" y="1438275"/>
                    </a:cubicBezTo>
                    <a:cubicBezTo>
                      <a:pt x="260469" y="1437217"/>
                      <a:pt x="264206" y="1437191"/>
                      <a:pt x="266819" y="1435100"/>
                    </a:cubicBezTo>
                    <a:cubicBezTo>
                      <a:pt x="273680" y="1429611"/>
                      <a:pt x="277579" y="1412346"/>
                      <a:pt x="279519" y="1406525"/>
                    </a:cubicBezTo>
                    <a:cubicBezTo>
                      <a:pt x="280577" y="1403350"/>
                      <a:pt x="280838" y="1399785"/>
                      <a:pt x="282694" y="1397000"/>
                    </a:cubicBezTo>
                    <a:cubicBezTo>
                      <a:pt x="286927" y="1390650"/>
                      <a:pt x="292981" y="1385190"/>
                      <a:pt x="295394" y="1377950"/>
                    </a:cubicBezTo>
                    <a:cubicBezTo>
                      <a:pt x="296452" y="1374775"/>
                      <a:pt x="296944" y="1371351"/>
                      <a:pt x="298569" y="1368425"/>
                    </a:cubicBezTo>
                    <a:cubicBezTo>
                      <a:pt x="302275" y="1361754"/>
                      <a:pt x="308856" y="1356615"/>
                      <a:pt x="311269" y="1349375"/>
                    </a:cubicBezTo>
                    <a:cubicBezTo>
                      <a:pt x="312327" y="1346200"/>
                      <a:pt x="312077" y="1342217"/>
                      <a:pt x="314444" y="1339850"/>
                    </a:cubicBezTo>
                    <a:cubicBezTo>
                      <a:pt x="317791" y="1336503"/>
                      <a:pt x="322794" y="1335364"/>
                      <a:pt x="327144" y="1333500"/>
                    </a:cubicBezTo>
                    <a:cubicBezTo>
                      <a:pt x="330220" y="1332182"/>
                      <a:pt x="333451" y="1331244"/>
                      <a:pt x="336669" y="1330325"/>
                    </a:cubicBezTo>
                    <a:cubicBezTo>
                      <a:pt x="356302" y="1324716"/>
                      <a:pt x="356830" y="1326472"/>
                      <a:pt x="384294" y="1323975"/>
                    </a:cubicBezTo>
                    <a:cubicBezTo>
                      <a:pt x="395280" y="1320313"/>
                      <a:pt x="394424" y="1322764"/>
                      <a:pt x="400169" y="1311275"/>
                    </a:cubicBezTo>
                    <a:cubicBezTo>
                      <a:pt x="404642" y="1302329"/>
                      <a:pt x="404031" y="1286704"/>
                      <a:pt x="416044" y="1282700"/>
                    </a:cubicBezTo>
                    <a:cubicBezTo>
                      <a:pt x="429189" y="1278318"/>
                      <a:pt x="422784" y="1281381"/>
                      <a:pt x="435094" y="1273175"/>
                    </a:cubicBezTo>
                    <a:lnTo>
                      <a:pt x="454144" y="1279525"/>
                    </a:lnTo>
                    <a:cubicBezTo>
                      <a:pt x="457319" y="1280583"/>
                      <a:pt x="460387" y="1282044"/>
                      <a:pt x="463669" y="1282700"/>
                    </a:cubicBezTo>
                    <a:lnTo>
                      <a:pt x="479544" y="1285875"/>
                    </a:lnTo>
                    <a:cubicBezTo>
                      <a:pt x="515765" y="1285013"/>
                      <a:pt x="589051" y="1287732"/>
                      <a:pt x="638294" y="1279525"/>
                    </a:cubicBezTo>
                    <a:cubicBezTo>
                      <a:pt x="644210" y="1278539"/>
                      <a:pt x="667221" y="1271882"/>
                      <a:pt x="670044" y="1270000"/>
                    </a:cubicBezTo>
                    <a:lnTo>
                      <a:pt x="689094" y="1257300"/>
                    </a:lnTo>
                    <a:lnTo>
                      <a:pt x="698619" y="1250950"/>
                    </a:lnTo>
                    <a:lnTo>
                      <a:pt x="711319" y="1212850"/>
                    </a:lnTo>
                    <a:lnTo>
                      <a:pt x="714494" y="1203325"/>
                    </a:lnTo>
                    <a:cubicBezTo>
                      <a:pt x="717076" y="1195578"/>
                      <a:pt x="717864" y="1190430"/>
                      <a:pt x="724019" y="1184275"/>
                    </a:cubicBezTo>
                    <a:cubicBezTo>
                      <a:pt x="732610" y="1175684"/>
                      <a:pt x="744851" y="1174850"/>
                      <a:pt x="755769" y="1171575"/>
                    </a:cubicBezTo>
                    <a:cubicBezTo>
                      <a:pt x="798249" y="1158831"/>
                      <a:pt x="753493" y="1170317"/>
                      <a:pt x="790694" y="1162050"/>
                    </a:cubicBezTo>
                    <a:cubicBezTo>
                      <a:pt x="811138" y="1157507"/>
                      <a:pt x="796013" y="1159804"/>
                      <a:pt x="819269" y="1155700"/>
                    </a:cubicBezTo>
                    <a:cubicBezTo>
                      <a:pt x="831948" y="1153462"/>
                      <a:pt x="845155" y="1153421"/>
                      <a:pt x="857369" y="1149350"/>
                    </a:cubicBezTo>
                    <a:lnTo>
                      <a:pt x="876419" y="1143000"/>
                    </a:lnTo>
                    <a:cubicBezTo>
                      <a:pt x="879594" y="1139825"/>
                      <a:pt x="883187" y="1137019"/>
                      <a:pt x="885944" y="1133475"/>
                    </a:cubicBezTo>
                    <a:cubicBezTo>
                      <a:pt x="890629" y="1127451"/>
                      <a:pt x="893248" y="1119821"/>
                      <a:pt x="898644" y="1114425"/>
                    </a:cubicBezTo>
                    <a:cubicBezTo>
                      <a:pt x="901819" y="1111250"/>
                      <a:pt x="905294" y="1108349"/>
                      <a:pt x="908169" y="1104900"/>
                    </a:cubicBezTo>
                    <a:cubicBezTo>
                      <a:pt x="910612" y="1101969"/>
                      <a:pt x="911821" y="1098073"/>
                      <a:pt x="914519" y="1095375"/>
                    </a:cubicBezTo>
                    <a:cubicBezTo>
                      <a:pt x="921469" y="1088425"/>
                      <a:pt x="934710" y="1084771"/>
                      <a:pt x="943094" y="1082675"/>
                    </a:cubicBezTo>
                    <a:cubicBezTo>
                      <a:pt x="947327" y="1081617"/>
                      <a:pt x="951598" y="1080699"/>
                      <a:pt x="955794" y="1079500"/>
                    </a:cubicBezTo>
                    <a:cubicBezTo>
                      <a:pt x="959012" y="1078581"/>
                      <a:pt x="962011" y="1076834"/>
                      <a:pt x="965319" y="1076325"/>
                    </a:cubicBezTo>
                    <a:cubicBezTo>
                      <a:pt x="993866" y="1071933"/>
                      <a:pt x="992393" y="1075247"/>
                      <a:pt x="1016119" y="1069975"/>
                    </a:cubicBezTo>
                    <a:cubicBezTo>
                      <a:pt x="1019386" y="1069249"/>
                      <a:pt x="1022469" y="1067858"/>
                      <a:pt x="1025644" y="1066800"/>
                    </a:cubicBezTo>
                    <a:cubicBezTo>
                      <a:pt x="1053471" y="1038973"/>
                      <a:pt x="1018172" y="1073027"/>
                      <a:pt x="1044694" y="1050925"/>
                    </a:cubicBezTo>
                    <a:cubicBezTo>
                      <a:pt x="1048143" y="1048050"/>
                      <a:pt x="1051344" y="1044849"/>
                      <a:pt x="1054219" y="1041400"/>
                    </a:cubicBezTo>
                    <a:cubicBezTo>
                      <a:pt x="1056662" y="1038469"/>
                      <a:pt x="1057697" y="1034388"/>
                      <a:pt x="1060569" y="1031875"/>
                    </a:cubicBezTo>
                    <a:cubicBezTo>
                      <a:pt x="1072985" y="1021011"/>
                      <a:pt x="1083082" y="1016722"/>
                      <a:pt x="1098669" y="1012825"/>
                    </a:cubicBezTo>
                    <a:cubicBezTo>
                      <a:pt x="1102902" y="1011767"/>
                      <a:pt x="1107036" y="1010170"/>
                      <a:pt x="1111369" y="1009650"/>
                    </a:cubicBezTo>
                    <a:cubicBezTo>
                      <a:pt x="1133536" y="1006990"/>
                      <a:pt x="1178044" y="1003300"/>
                      <a:pt x="1178044" y="1003300"/>
                    </a:cubicBezTo>
                    <a:cubicBezTo>
                      <a:pt x="1200483" y="998812"/>
                      <a:pt x="1188799" y="1001832"/>
                      <a:pt x="1212969" y="993775"/>
                    </a:cubicBezTo>
                    <a:cubicBezTo>
                      <a:pt x="1216144" y="992717"/>
                      <a:pt x="1219709" y="992456"/>
                      <a:pt x="1222494" y="990600"/>
                    </a:cubicBezTo>
                    <a:cubicBezTo>
                      <a:pt x="1234804" y="982394"/>
                      <a:pt x="1228399" y="985457"/>
                      <a:pt x="1241544" y="981075"/>
                    </a:cubicBezTo>
                    <a:cubicBezTo>
                      <a:pt x="1243661" y="977900"/>
                      <a:pt x="1245451" y="974481"/>
                      <a:pt x="1247894" y="971550"/>
                    </a:cubicBezTo>
                    <a:cubicBezTo>
                      <a:pt x="1255015" y="963005"/>
                      <a:pt x="1259264" y="962635"/>
                      <a:pt x="1263769" y="952500"/>
                    </a:cubicBezTo>
                    <a:cubicBezTo>
                      <a:pt x="1266487" y="946383"/>
                      <a:pt x="1268002" y="939800"/>
                      <a:pt x="1270119" y="933450"/>
                    </a:cubicBezTo>
                    <a:cubicBezTo>
                      <a:pt x="1271177" y="930275"/>
                      <a:pt x="1270927" y="926292"/>
                      <a:pt x="1273294" y="923925"/>
                    </a:cubicBezTo>
                    <a:lnTo>
                      <a:pt x="1282819" y="914400"/>
                    </a:lnTo>
                    <a:cubicBezTo>
                      <a:pt x="1290799" y="890459"/>
                      <a:pt x="1280034" y="919969"/>
                      <a:pt x="1292344" y="895350"/>
                    </a:cubicBezTo>
                    <a:cubicBezTo>
                      <a:pt x="1293841" y="892357"/>
                      <a:pt x="1293428" y="888438"/>
                      <a:pt x="1295519" y="885825"/>
                    </a:cubicBezTo>
                    <a:cubicBezTo>
                      <a:pt x="1297903" y="882845"/>
                      <a:pt x="1302113" y="881918"/>
                      <a:pt x="1305044" y="879475"/>
                    </a:cubicBezTo>
                    <a:cubicBezTo>
                      <a:pt x="1308493" y="876600"/>
                      <a:pt x="1311025" y="872707"/>
                      <a:pt x="1314569" y="869950"/>
                    </a:cubicBezTo>
                    <a:cubicBezTo>
                      <a:pt x="1320593" y="865265"/>
                      <a:pt x="1327269" y="861483"/>
                      <a:pt x="1333619" y="857250"/>
                    </a:cubicBezTo>
                    <a:cubicBezTo>
                      <a:pt x="1336794" y="855133"/>
                      <a:pt x="1339524" y="852107"/>
                      <a:pt x="1343144" y="850900"/>
                    </a:cubicBezTo>
                    <a:lnTo>
                      <a:pt x="1352669" y="847725"/>
                    </a:lnTo>
                    <a:cubicBezTo>
                      <a:pt x="1371719" y="848783"/>
                      <a:pt x="1390826" y="849091"/>
                      <a:pt x="1409819" y="850900"/>
                    </a:cubicBezTo>
                    <a:cubicBezTo>
                      <a:pt x="1413151" y="851217"/>
                      <a:pt x="1415997" y="854075"/>
                      <a:pt x="1419344" y="854075"/>
                    </a:cubicBezTo>
                    <a:cubicBezTo>
                      <a:pt x="1443709" y="854075"/>
                      <a:pt x="1468027" y="851958"/>
                      <a:pt x="1492369" y="850900"/>
                    </a:cubicBezTo>
                    <a:lnTo>
                      <a:pt x="1511419" y="844550"/>
                    </a:lnTo>
                    <a:cubicBezTo>
                      <a:pt x="1514594" y="843492"/>
                      <a:pt x="1517951" y="842872"/>
                      <a:pt x="1520944" y="841375"/>
                    </a:cubicBezTo>
                    <a:cubicBezTo>
                      <a:pt x="1525177" y="839258"/>
                      <a:pt x="1529294" y="836889"/>
                      <a:pt x="1533644" y="835025"/>
                    </a:cubicBezTo>
                    <a:cubicBezTo>
                      <a:pt x="1536720" y="833707"/>
                      <a:pt x="1540243" y="833475"/>
                      <a:pt x="1543169" y="831850"/>
                    </a:cubicBezTo>
                    <a:cubicBezTo>
                      <a:pt x="1549840" y="828144"/>
                      <a:pt x="1554979" y="821563"/>
                      <a:pt x="1562219" y="819150"/>
                    </a:cubicBezTo>
                    <a:cubicBezTo>
                      <a:pt x="1565394" y="818092"/>
                      <a:pt x="1568818" y="817600"/>
                      <a:pt x="1571744" y="815975"/>
                    </a:cubicBezTo>
                    <a:cubicBezTo>
                      <a:pt x="1578415" y="812269"/>
                      <a:pt x="1584444" y="807508"/>
                      <a:pt x="1590794" y="803275"/>
                    </a:cubicBezTo>
                    <a:lnTo>
                      <a:pt x="1600319" y="796925"/>
                    </a:lnTo>
                    <a:cubicBezTo>
                      <a:pt x="1616732" y="772306"/>
                      <a:pt x="1610606" y="785115"/>
                      <a:pt x="1619369" y="758825"/>
                    </a:cubicBezTo>
                    <a:lnTo>
                      <a:pt x="1622544" y="749300"/>
                    </a:lnTo>
                    <a:lnTo>
                      <a:pt x="1625719" y="739775"/>
                    </a:lnTo>
                    <a:cubicBezTo>
                      <a:pt x="1621988" y="695005"/>
                      <a:pt x="1626574" y="713765"/>
                      <a:pt x="1616194" y="682625"/>
                    </a:cubicBezTo>
                    <a:cubicBezTo>
                      <a:pt x="1615136" y="679450"/>
                      <a:pt x="1614875" y="675885"/>
                      <a:pt x="1613019" y="673100"/>
                    </a:cubicBezTo>
                    <a:cubicBezTo>
                      <a:pt x="1608786" y="666750"/>
                      <a:pt x="1602732" y="661290"/>
                      <a:pt x="1600319" y="654050"/>
                    </a:cubicBezTo>
                    <a:cubicBezTo>
                      <a:pt x="1599261" y="650875"/>
                      <a:pt x="1599000" y="647310"/>
                      <a:pt x="1597144" y="644525"/>
                    </a:cubicBezTo>
                    <a:cubicBezTo>
                      <a:pt x="1592660" y="637799"/>
                      <a:pt x="1573615" y="623562"/>
                      <a:pt x="1568569" y="622300"/>
                    </a:cubicBezTo>
                    <a:cubicBezTo>
                      <a:pt x="1543725" y="616089"/>
                      <a:pt x="1556289" y="618477"/>
                      <a:pt x="1514594" y="615950"/>
                    </a:cubicBezTo>
                    <a:cubicBezTo>
                      <a:pt x="1493440" y="614668"/>
                      <a:pt x="1472261" y="613833"/>
                      <a:pt x="1451094" y="612775"/>
                    </a:cubicBezTo>
                    <a:cubicBezTo>
                      <a:pt x="1434329" y="607187"/>
                      <a:pt x="1444354" y="611456"/>
                      <a:pt x="1422519" y="596900"/>
                    </a:cubicBezTo>
                    <a:lnTo>
                      <a:pt x="1393944" y="577850"/>
                    </a:lnTo>
                    <a:lnTo>
                      <a:pt x="1384419" y="571500"/>
                    </a:lnTo>
                    <a:cubicBezTo>
                      <a:pt x="1381244" y="569383"/>
                      <a:pt x="1378636" y="565898"/>
                      <a:pt x="1374894" y="565150"/>
                    </a:cubicBezTo>
                    <a:lnTo>
                      <a:pt x="1359019" y="561975"/>
                    </a:lnTo>
                    <a:cubicBezTo>
                      <a:pt x="1343144" y="563033"/>
                      <a:pt x="1327225" y="563567"/>
                      <a:pt x="1311394" y="565150"/>
                    </a:cubicBezTo>
                    <a:cubicBezTo>
                      <a:pt x="1306024" y="565687"/>
                      <a:pt x="1300915" y="568325"/>
                      <a:pt x="1295519" y="568325"/>
                    </a:cubicBezTo>
                    <a:cubicBezTo>
                      <a:pt x="1283829" y="568325"/>
                      <a:pt x="1272236" y="566208"/>
                      <a:pt x="1260594" y="565150"/>
                    </a:cubicBezTo>
                    <a:cubicBezTo>
                      <a:pt x="1257419" y="564092"/>
                      <a:pt x="1253682" y="564066"/>
                      <a:pt x="1251069" y="561975"/>
                    </a:cubicBezTo>
                    <a:cubicBezTo>
                      <a:pt x="1248089" y="559591"/>
                      <a:pt x="1247162" y="555381"/>
                      <a:pt x="1244719" y="552450"/>
                    </a:cubicBezTo>
                    <a:cubicBezTo>
                      <a:pt x="1241844" y="549001"/>
                      <a:pt x="1238369" y="546100"/>
                      <a:pt x="1235194" y="542925"/>
                    </a:cubicBezTo>
                    <a:cubicBezTo>
                      <a:pt x="1236252" y="535517"/>
                      <a:pt x="1235683" y="527685"/>
                      <a:pt x="1238369" y="520700"/>
                    </a:cubicBezTo>
                    <a:cubicBezTo>
                      <a:pt x="1241109" y="513577"/>
                      <a:pt x="1243829" y="504063"/>
                      <a:pt x="1251069" y="501650"/>
                    </a:cubicBezTo>
                    <a:cubicBezTo>
                      <a:pt x="1285213" y="490269"/>
                      <a:pt x="1263440" y="495745"/>
                      <a:pt x="1317744" y="492125"/>
                    </a:cubicBezTo>
                    <a:cubicBezTo>
                      <a:pt x="1321977" y="491067"/>
                      <a:pt x="1326264" y="490204"/>
                      <a:pt x="1330444" y="488950"/>
                    </a:cubicBezTo>
                    <a:cubicBezTo>
                      <a:pt x="1336855" y="487027"/>
                      <a:pt x="1342841" y="483339"/>
                      <a:pt x="1349494" y="482600"/>
                    </a:cubicBezTo>
                    <a:cubicBezTo>
                      <a:pt x="1398082" y="477201"/>
                      <a:pt x="1368499" y="479929"/>
                      <a:pt x="1438394" y="476250"/>
                    </a:cubicBezTo>
                    <a:cubicBezTo>
                      <a:pt x="1447083" y="470457"/>
                      <a:pt x="1449813" y="470401"/>
                      <a:pt x="1454269" y="460375"/>
                    </a:cubicBezTo>
                    <a:cubicBezTo>
                      <a:pt x="1456987" y="454258"/>
                      <a:pt x="1460619" y="441325"/>
                      <a:pt x="1460619" y="441325"/>
                    </a:cubicBezTo>
                    <a:cubicBezTo>
                      <a:pt x="1461677" y="426508"/>
                      <a:pt x="1462058" y="411628"/>
                      <a:pt x="1463794" y="396875"/>
                    </a:cubicBezTo>
                    <a:cubicBezTo>
                      <a:pt x="1464185" y="393551"/>
                      <a:pt x="1465344" y="390276"/>
                      <a:pt x="1466969" y="387350"/>
                    </a:cubicBezTo>
                    <a:cubicBezTo>
                      <a:pt x="1470675" y="380679"/>
                      <a:pt x="1477256" y="375540"/>
                      <a:pt x="1479669" y="368300"/>
                    </a:cubicBezTo>
                    <a:lnTo>
                      <a:pt x="1489194" y="339725"/>
                    </a:lnTo>
                    <a:lnTo>
                      <a:pt x="1492369" y="330200"/>
                    </a:lnTo>
                    <a:cubicBezTo>
                      <a:pt x="1491311" y="323850"/>
                      <a:pt x="1490755" y="317395"/>
                      <a:pt x="1489194" y="311150"/>
                    </a:cubicBezTo>
                    <a:cubicBezTo>
                      <a:pt x="1487571" y="304656"/>
                      <a:pt x="1484467" y="298594"/>
                      <a:pt x="1482844" y="292100"/>
                    </a:cubicBezTo>
                    <a:lnTo>
                      <a:pt x="1479669" y="279400"/>
                    </a:lnTo>
                    <a:cubicBezTo>
                      <a:pt x="1478611" y="246592"/>
                      <a:pt x="1479379" y="213673"/>
                      <a:pt x="1476494" y="180975"/>
                    </a:cubicBezTo>
                    <a:cubicBezTo>
                      <a:pt x="1476108" y="176598"/>
                      <a:pt x="1462894" y="163694"/>
                      <a:pt x="1460619" y="161925"/>
                    </a:cubicBezTo>
                    <a:cubicBezTo>
                      <a:pt x="1454595" y="157240"/>
                      <a:pt x="1447919" y="153458"/>
                      <a:pt x="1441569" y="149225"/>
                    </a:cubicBezTo>
                    <a:lnTo>
                      <a:pt x="1432044" y="142875"/>
                    </a:lnTo>
                    <a:cubicBezTo>
                      <a:pt x="1428869" y="140758"/>
                      <a:pt x="1426139" y="137732"/>
                      <a:pt x="1422519" y="136525"/>
                    </a:cubicBezTo>
                    <a:lnTo>
                      <a:pt x="1412994" y="133350"/>
                    </a:lnTo>
                    <a:cubicBezTo>
                      <a:pt x="1409819" y="130175"/>
                      <a:pt x="1406918" y="126700"/>
                      <a:pt x="1403469" y="123825"/>
                    </a:cubicBezTo>
                    <a:cubicBezTo>
                      <a:pt x="1400538" y="121382"/>
                      <a:pt x="1396328" y="120455"/>
                      <a:pt x="1393944" y="117475"/>
                    </a:cubicBezTo>
                    <a:cubicBezTo>
                      <a:pt x="1391853" y="114862"/>
                      <a:pt x="1392087" y="111026"/>
                      <a:pt x="1390769" y="107950"/>
                    </a:cubicBezTo>
                    <a:cubicBezTo>
                      <a:pt x="1388905" y="103600"/>
                      <a:pt x="1386767" y="99359"/>
                      <a:pt x="1384419" y="95250"/>
                    </a:cubicBezTo>
                    <a:cubicBezTo>
                      <a:pt x="1382526" y="91937"/>
                      <a:pt x="1379619" y="89212"/>
                      <a:pt x="1378069" y="85725"/>
                    </a:cubicBezTo>
                    <a:cubicBezTo>
                      <a:pt x="1373039" y="74407"/>
                      <a:pt x="1373992" y="65773"/>
                      <a:pt x="1365369" y="57150"/>
                    </a:cubicBezTo>
                    <a:cubicBezTo>
                      <a:pt x="1356270" y="48051"/>
                      <a:pt x="1356648" y="52790"/>
                      <a:pt x="1346319" y="47625"/>
                    </a:cubicBezTo>
                    <a:cubicBezTo>
                      <a:pt x="1342906" y="45918"/>
                      <a:pt x="1340281" y="42825"/>
                      <a:pt x="1336794" y="41275"/>
                    </a:cubicBezTo>
                    <a:cubicBezTo>
                      <a:pt x="1330677" y="38557"/>
                      <a:pt x="1324094" y="37042"/>
                      <a:pt x="1317744" y="34925"/>
                    </a:cubicBezTo>
                    <a:lnTo>
                      <a:pt x="1308219" y="31750"/>
                    </a:lnTo>
                    <a:lnTo>
                      <a:pt x="1298694" y="28575"/>
                    </a:lnTo>
                    <a:cubicBezTo>
                      <a:pt x="1295519" y="27517"/>
                      <a:pt x="1292510" y="25597"/>
                      <a:pt x="1289169" y="25400"/>
                    </a:cubicBezTo>
                    <a:lnTo>
                      <a:pt x="1235194" y="22225"/>
                    </a:lnTo>
                    <a:cubicBezTo>
                      <a:pt x="1228844" y="20108"/>
                      <a:pt x="1221713" y="19588"/>
                      <a:pt x="1216144" y="15875"/>
                    </a:cubicBezTo>
                    <a:cubicBezTo>
                      <a:pt x="1212969" y="13758"/>
                      <a:pt x="1210106" y="11075"/>
                      <a:pt x="1206619" y="9525"/>
                    </a:cubicBezTo>
                    <a:cubicBezTo>
                      <a:pt x="1190104" y="2185"/>
                      <a:pt x="1183424" y="2583"/>
                      <a:pt x="1165344" y="0"/>
                    </a:cubicBezTo>
                    <a:cubicBezTo>
                      <a:pt x="1147352" y="1058"/>
                      <a:pt x="1129240" y="844"/>
                      <a:pt x="1111369" y="3175"/>
                    </a:cubicBezTo>
                    <a:cubicBezTo>
                      <a:pt x="1104732" y="4041"/>
                      <a:pt x="1098669" y="7408"/>
                      <a:pt x="1092319" y="9525"/>
                    </a:cubicBezTo>
                    <a:cubicBezTo>
                      <a:pt x="1089144" y="10583"/>
                      <a:pt x="1085579" y="10844"/>
                      <a:pt x="1082794" y="12700"/>
                    </a:cubicBezTo>
                    <a:cubicBezTo>
                      <a:pt x="1079619" y="14817"/>
                      <a:pt x="1076200" y="16607"/>
                      <a:pt x="1073269" y="19050"/>
                    </a:cubicBezTo>
                    <a:cubicBezTo>
                      <a:pt x="1067250" y="24066"/>
                      <a:pt x="1060962" y="30964"/>
                      <a:pt x="1057394" y="38100"/>
                    </a:cubicBezTo>
                    <a:cubicBezTo>
                      <a:pt x="1054856" y="43175"/>
                      <a:pt x="1052400" y="55578"/>
                      <a:pt x="1051044" y="60325"/>
                    </a:cubicBezTo>
                    <a:cubicBezTo>
                      <a:pt x="1047534" y="72609"/>
                      <a:pt x="1029877" y="93662"/>
                      <a:pt x="1022469" y="101600"/>
                    </a:cubicBezTo>
                    <a:close/>
                  </a:path>
                </a:pathLst>
              </a:custGeom>
              <a:solidFill>
                <a:srgbClr val="EEA17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Freeform: Shape 27">
                <a:extLst>
                  <a:ext uri="{FF2B5EF4-FFF2-40B4-BE49-F238E27FC236}">
                    <a16:creationId xmlns:a16="http://schemas.microsoft.com/office/drawing/2014/main" id="{EE3666D7-4EF0-24B3-E66B-006F792712BC}"/>
                  </a:ext>
                </a:extLst>
              </p:cNvPr>
              <p:cNvSpPr/>
              <p:nvPr/>
            </p:nvSpPr>
            <p:spPr>
              <a:xfrm>
                <a:off x="1339198" y="1335986"/>
                <a:ext cx="2028825" cy="873238"/>
              </a:xfrm>
              <a:custGeom>
                <a:avLst/>
                <a:gdLst>
                  <a:gd name="connsiteX0" fmla="*/ 657225 w 2028825"/>
                  <a:gd name="connsiteY0" fmla="*/ 174738 h 873238"/>
                  <a:gd name="connsiteX1" fmla="*/ 641350 w 2028825"/>
                  <a:gd name="connsiteY1" fmla="*/ 184263 h 873238"/>
                  <a:gd name="connsiteX2" fmla="*/ 631825 w 2028825"/>
                  <a:gd name="connsiteY2" fmla="*/ 190613 h 873238"/>
                  <a:gd name="connsiteX3" fmla="*/ 622300 w 2028825"/>
                  <a:gd name="connsiteY3" fmla="*/ 193788 h 873238"/>
                  <a:gd name="connsiteX4" fmla="*/ 577850 w 2028825"/>
                  <a:gd name="connsiteY4" fmla="*/ 187438 h 873238"/>
                  <a:gd name="connsiteX5" fmla="*/ 558800 w 2028825"/>
                  <a:gd name="connsiteY5" fmla="*/ 171563 h 873238"/>
                  <a:gd name="connsiteX6" fmla="*/ 549275 w 2028825"/>
                  <a:gd name="connsiteY6" fmla="*/ 168388 h 873238"/>
                  <a:gd name="connsiteX7" fmla="*/ 539750 w 2028825"/>
                  <a:gd name="connsiteY7" fmla="*/ 162038 h 873238"/>
                  <a:gd name="connsiteX8" fmla="*/ 520700 w 2028825"/>
                  <a:gd name="connsiteY8" fmla="*/ 155688 h 873238"/>
                  <a:gd name="connsiteX9" fmla="*/ 476250 w 2028825"/>
                  <a:gd name="connsiteY9" fmla="*/ 162038 h 873238"/>
                  <a:gd name="connsiteX10" fmla="*/ 466725 w 2028825"/>
                  <a:gd name="connsiteY10" fmla="*/ 168388 h 873238"/>
                  <a:gd name="connsiteX11" fmla="*/ 454025 w 2028825"/>
                  <a:gd name="connsiteY11" fmla="*/ 187438 h 873238"/>
                  <a:gd name="connsiteX12" fmla="*/ 447675 w 2028825"/>
                  <a:gd name="connsiteY12" fmla="*/ 206488 h 873238"/>
                  <a:gd name="connsiteX13" fmla="*/ 441325 w 2028825"/>
                  <a:gd name="connsiteY13" fmla="*/ 216013 h 873238"/>
                  <a:gd name="connsiteX14" fmla="*/ 438150 w 2028825"/>
                  <a:gd name="connsiteY14" fmla="*/ 225538 h 873238"/>
                  <a:gd name="connsiteX15" fmla="*/ 431800 w 2028825"/>
                  <a:gd name="connsiteY15" fmla="*/ 235063 h 873238"/>
                  <a:gd name="connsiteX16" fmla="*/ 428625 w 2028825"/>
                  <a:gd name="connsiteY16" fmla="*/ 244588 h 873238"/>
                  <a:gd name="connsiteX17" fmla="*/ 409575 w 2028825"/>
                  <a:gd name="connsiteY17" fmla="*/ 254113 h 873238"/>
                  <a:gd name="connsiteX18" fmla="*/ 400050 w 2028825"/>
                  <a:gd name="connsiteY18" fmla="*/ 263638 h 873238"/>
                  <a:gd name="connsiteX19" fmla="*/ 390525 w 2028825"/>
                  <a:gd name="connsiteY19" fmla="*/ 266813 h 873238"/>
                  <a:gd name="connsiteX20" fmla="*/ 304800 w 2028825"/>
                  <a:gd name="connsiteY20" fmla="*/ 273163 h 873238"/>
                  <a:gd name="connsiteX21" fmla="*/ 276225 w 2028825"/>
                  <a:gd name="connsiteY21" fmla="*/ 269988 h 873238"/>
                  <a:gd name="connsiteX22" fmla="*/ 257175 w 2028825"/>
                  <a:gd name="connsiteY22" fmla="*/ 266813 h 873238"/>
                  <a:gd name="connsiteX23" fmla="*/ 215900 w 2028825"/>
                  <a:gd name="connsiteY23" fmla="*/ 269988 h 873238"/>
                  <a:gd name="connsiteX24" fmla="*/ 196850 w 2028825"/>
                  <a:gd name="connsiteY24" fmla="*/ 276338 h 873238"/>
                  <a:gd name="connsiteX25" fmla="*/ 187325 w 2028825"/>
                  <a:gd name="connsiteY25" fmla="*/ 279513 h 873238"/>
                  <a:gd name="connsiteX26" fmla="*/ 177800 w 2028825"/>
                  <a:gd name="connsiteY26" fmla="*/ 289038 h 873238"/>
                  <a:gd name="connsiteX27" fmla="*/ 158750 w 2028825"/>
                  <a:gd name="connsiteY27" fmla="*/ 295388 h 873238"/>
                  <a:gd name="connsiteX28" fmla="*/ 149225 w 2028825"/>
                  <a:gd name="connsiteY28" fmla="*/ 298563 h 873238"/>
                  <a:gd name="connsiteX29" fmla="*/ 69850 w 2028825"/>
                  <a:gd name="connsiteY29" fmla="*/ 304913 h 873238"/>
                  <a:gd name="connsiteX30" fmla="*/ 60325 w 2028825"/>
                  <a:gd name="connsiteY30" fmla="*/ 308088 h 873238"/>
                  <a:gd name="connsiteX31" fmla="*/ 44450 w 2028825"/>
                  <a:gd name="connsiteY31" fmla="*/ 327138 h 873238"/>
                  <a:gd name="connsiteX32" fmla="*/ 34925 w 2028825"/>
                  <a:gd name="connsiteY32" fmla="*/ 333488 h 873238"/>
                  <a:gd name="connsiteX33" fmla="*/ 22225 w 2028825"/>
                  <a:gd name="connsiteY33" fmla="*/ 352538 h 873238"/>
                  <a:gd name="connsiteX34" fmla="*/ 15875 w 2028825"/>
                  <a:gd name="connsiteY34" fmla="*/ 362063 h 873238"/>
                  <a:gd name="connsiteX35" fmla="*/ 12700 w 2028825"/>
                  <a:gd name="connsiteY35" fmla="*/ 371588 h 873238"/>
                  <a:gd name="connsiteX36" fmla="*/ 6350 w 2028825"/>
                  <a:gd name="connsiteY36" fmla="*/ 381113 h 873238"/>
                  <a:gd name="connsiteX37" fmla="*/ 0 w 2028825"/>
                  <a:gd name="connsiteY37" fmla="*/ 400163 h 873238"/>
                  <a:gd name="connsiteX38" fmla="*/ 3175 w 2028825"/>
                  <a:gd name="connsiteY38" fmla="*/ 431913 h 873238"/>
                  <a:gd name="connsiteX39" fmla="*/ 28575 w 2028825"/>
                  <a:gd name="connsiteY39" fmla="*/ 454138 h 873238"/>
                  <a:gd name="connsiteX40" fmla="*/ 38100 w 2028825"/>
                  <a:gd name="connsiteY40" fmla="*/ 460488 h 873238"/>
                  <a:gd name="connsiteX41" fmla="*/ 57150 w 2028825"/>
                  <a:gd name="connsiteY41" fmla="*/ 470013 h 873238"/>
                  <a:gd name="connsiteX42" fmla="*/ 158750 w 2028825"/>
                  <a:gd name="connsiteY42" fmla="*/ 473188 h 873238"/>
                  <a:gd name="connsiteX43" fmla="*/ 184150 w 2028825"/>
                  <a:gd name="connsiteY43" fmla="*/ 495413 h 873238"/>
                  <a:gd name="connsiteX44" fmla="*/ 193675 w 2028825"/>
                  <a:gd name="connsiteY44" fmla="*/ 504938 h 873238"/>
                  <a:gd name="connsiteX45" fmla="*/ 206375 w 2028825"/>
                  <a:gd name="connsiteY45" fmla="*/ 523988 h 873238"/>
                  <a:gd name="connsiteX46" fmla="*/ 225425 w 2028825"/>
                  <a:gd name="connsiteY46" fmla="*/ 539863 h 873238"/>
                  <a:gd name="connsiteX47" fmla="*/ 244475 w 2028825"/>
                  <a:gd name="connsiteY47" fmla="*/ 552563 h 873238"/>
                  <a:gd name="connsiteX48" fmla="*/ 250825 w 2028825"/>
                  <a:gd name="connsiteY48" fmla="*/ 562088 h 873238"/>
                  <a:gd name="connsiteX49" fmla="*/ 260350 w 2028825"/>
                  <a:gd name="connsiteY49" fmla="*/ 565263 h 873238"/>
                  <a:gd name="connsiteX50" fmla="*/ 269875 w 2028825"/>
                  <a:gd name="connsiteY50" fmla="*/ 571613 h 873238"/>
                  <a:gd name="connsiteX51" fmla="*/ 288925 w 2028825"/>
                  <a:gd name="connsiteY51" fmla="*/ 581138 h 873238"/>
                  <a:gd name="connsiteX52" fmla="*/ 282575 w 2028825"/>
                  <a:gd name="connsiteY52" fmla="*/ 628763 h 873238"/>
                  <a:gd name="connsiteX53" fmla="*/ 276225 w 2028825"/>
                  <a:gd name="connsiteY53" fmla="*/ 638288 h 873238"/>
                  <a:gd name="connsiteX54" fmla="*/ 257175 w 2028825"/>
                  <a:gd name="connsiteY54" fmla="*/ 644638 h 873238"/>
                  <a:gd name="connsiteX55" fmla="*/ 238125 w 2028825"/>
                  <a:gd name="connsiteY55" fmla="*/ 657338 h 873238"/>
                  <a:gd name="connsiteX56" fmla="*/ 219075 w 2028825"/>
                  <a:gd name="connsiteY56" fmla="*/ 663688 h 873238"/>
                  <a:gd name="connsiteX57" fmla="*/ 209550 w 2028825"/>
                  <a:gd name="connsiteY57" fmla="*/ 666863 h 873238"/>
                  <a:gd name="connsiteX58" fmla="*/ 190500 w 2028825"/>
                  <a:gd name="connsiteY58" fmla="*/ 679563 h 873238"/>
                  <a:gd name="connsiteX59" fmla="*/ 180975 w 2028825"/>
                  <a:gd name="connsiteY59" fmla="*/ 685913 h 873238"/>
                  <a:gd name="connsiteX60" fmla="*/ 174625 w 2028825"/>
                  <a:gd name="connsiteY60" fmla="*/ 695438 h 873238"/>
                  <a:gd name="connsiteX61" fmla="*/ 165100 w 2028825"/>
                  <a:gd name="connsiteY61" fmla="*/ 717663 h 873238"/>
                  <a:gd name="connsiteX62" fmla="*/ 146050 w 2028825"/>
                  <a:gd name="connsiteY62" fmla="*/ 724013 h 873238"/>
                  <a:gd name="connsiteX63" fmla="*/ 136525 w 2028825"/>
                  <a:gd name="connsiteY63" fmla="*/ 727188 h 873238"/>
                  <a:gd name="connsiteX64" fmla="*/ 127000 w 2028825"/>
                  <a:gd name="connsiteY64" fmla="*/ 733538 h 873238"/>
                  <a:gd name="connsiteX65" fmla="*/ 117475 w 2028825"/>
                  <a:gd name="connsiteY65" fmla="*/ 752588 h 873238"/>
                  <a:gd name="connsiteX66" fmla="*/ 120650 w 2028825"/>
                  <a:gd name="connsiteY66" fmla="*/ 762113 h 873238"/>
                  <a:gd name="connsiteX67" fmla="*/ 136525 w 2028825"/>
                  <a:gd name="connsiteY67" fmla="*/ 781163 h 873238"/>
                  <a:gd name="connsiteX68" fmla="*/ 152400 w 2028825"/>
                  <a:gd name="connsiteY68" fmla="*/ 809738 h 873238"/>
                  <a:gd name="connsiteX69" fmla="*/ 168275 w 2028825"/>
                  <a:gd name="connsiteY69" fmla="*/ 828788 h 873238"/>
                  <a:gd name="connsiteX70" fmla="*/ 177800 w 2028825"/>
                  <a:gd name="connsiteY70" fmla="*/ 831963 h 873238"/>
                  <a:gd name="connsiteX71" fmla="*/ 206375 w 2028825"/>
                  <a:gd name="connsiteY71" fmla="*/ 835138 h 873238"/>
                  <a:gd name="connsiteX72" fmla="*/ 225425 w 2028825"/>
                  <a:gd name="connsiteY72" fmla="*/ 838313 h 873238"/>
                  <a:gd name="connsiteX73" fmla="*/ 257175 w 2028825"/>
                  <a:gd name="connsiteY73" fmla="*/ 844663 h 873238"/>
                  <a:gd name="connsiteX74" fmla="*/ 292100 w 2028825"/>
                  <a:gd name="connsiteY74" fmla="*/ 838313 h 873238"/>
                  <a:gd name="connsiteX75" fmla="*/ 301625 w 2028825"/>
                  <a:gd name="connsiteY75" fmla="*/ 831963 h 873238"/>
                  <a:gd name="connsiteX76" fmla="*/ 317500 w 2028825"/>
                  <a:gd name="connsiteY76" fmla="*/ 812913 h 873238"/>
                  <a:gd name="connsiteX77" fmla="*/ 327025 w 2028825"/>
                  <a:gd name="connsiteY77" fmla="*/ 806563 h 873238"/>
                  <a:gd name="connsiteX78" fmla="*/ 336550 w 2028825"/>
                  <a:gd name="connsiteY78" fmla="*/ 803388 h 873238"/>
                  <a:gd name="connsiteX79" fmla="*/ 346075 w 2028825"/>
                  <a:gd name="connsiteY79" fmla="*/ 797038 h 873238"/>
                  <a:gd name="connsiteX80" fmla="*/ 365125 w 2028825"/>
                  <a:gd name="connsiteY80" fmla="*/ 790688 h 873238"/>
                  <a:gd name="connsiteX81" fmla="*/ 374650 w 2028825"/>
                  <a:gd name="connsiteY81" fmla="*/ 793863 h 873238"/>
                  <a:gd name="connsiteX82" fmla="*/ 412750 w 2028825"/>
                  <a:gd name="connsiteY82" fmla="*/ 790688 h 873238"/>
                  <a:gd name="connsiteX83" fmla="*/ 422275 w 2028825"/>
                  <a:gd name="connsiteY83" fmla="*/ 787513 h 873238"/>
                  <a:gd name="connsiteX84" fmla="*/ 434975 w 2028825"/>
                  <a:gd name="connsiteY84" fmla="*/ 784338 h 873238"/>
                  <a:gd name="connsiteX85" fmla="*/ 457200 w 2028825"/>
                  <a:gd name="connsiteY85" fmla="*/ 777988 h 873238"/>
                  <a:gd name="connsiteX86" fmla="*/ 492125 w 2028825"/>
                  <a:gd name="connsiteY86" fmla="*/ 781163 h 873238"/>
                  <a:gd name="connsiteX87" fmla="*/ 501650 w 2028825"/>
                  <a:gd name="connsiteY87" fmla="*/ 790688 h 873238"/>
                  <a:gd name="connsiteX88" fmla="*/ 511175 w 2028825"/>
                  <a:gd name="connsiteY88" fmla="*/ 797038 h 873238"/>
                  <a:gd name="connsiteX89" fmla="*/ 523875 w 2028825"/>
                  <a:gd name="connsiteY89" fmla="*/ 816088 h 873238"/>
                  <a:gd name="connsiteX90" fmla="*/ 530225 w 2028825"/>
                  <a:gd name="connsiteY90" fmla="*/ 825613 h 873238"/>
                  <a:gd name="connsiteX91" fmla="*/ 549275 w 2028825"/>
                  <a:gd name="connsiteY91" fmla="*/ 838313 h 873238"/>
                  <a:gd name="connsiteX92" fmla="*/ 568325 w 2028825"/>
                  <a:gd name="connsiteY92" fmla="*/ 844663 h 873238"/>
                  <a:gd name="connsiteX93" fmla="*/ 577850 w 2028825"/>
                  <a:gd name="connsiteY93" fmla="*/ 847838 h 873238"/>
                  <a:gd name="connsiteX94" fmla="*/ 590550 w 2028825"/>
                  <a:gd name="connsiteY94" fmla="*/ 851013 h 873238"/>
                  <a:gd name="connsiteX95" fmla="*/ 600075 w 2028825"/>
                  <a:gd name="connsiteY95" fmla="*/ 857363 h 873238"/>
                  <a:gd name="connsiteX96" fmla="*/ 612775 w 2028825"/>
                  <a:gd name="connsiteY96" fmla="*/ 873238 h 873238"/>
                  <a:gd name="connsiteX97" fmla="*/ 663575 w 2028825"/>
                  <a:gd name="connsiteY97" fmla="*/ 870063 h 873238"/>
                  <a:gd name="connsiteX98" fmla="*/ 673100 w 2028825"/>
                  <a:gd name="connsiteY98" fmla="*/ 866888 h 873238"/>
                  <a:gd name="connsiteX99" fmla="*/ 685800 w 2028825"/>
                  <a:gd name="connsiteY99" fmla="*/ 847838 h 873238"/>
                  <a:gd name="connsiteX100" fmla="*/ 682625 w 2028825"/>
                  <a:gd name="connsiteY100" fmla="*/ 812913 h 873238"/>
                  <a:gd name="connsiteX101" fmla="*/ 679450 w 2028825"/>
                  <a:gd name="connsiteY101" fmla="*/ 803388 h 873238"/>
                  <a:gd name="connsiteX102" fmla="*/ 682625 w 2028825"/>
                  <a:gd name="connsiteY102" fmla="*/ 758938 h 873238"/>
                  <a:gd name="connsiteX103" fmla="*/ 685800 w 2028825"/>
                  <a:gd name="connsiteY103" fmla="*/ 749413 h 873238"/>
                  <a:gd name="connsiteX104" fmla="*/ 695325 w 2028825"/>
                  <a:gd name="connsiteY104" fmla="*/ 743063 h 873238"/>
                  <a:gd name="connsiteX105" fmla="*/ 717550 w 2028825"/>
                  <a:gd name="connsiteY105" fmla="*/ 736713 h 873238"/>
                  <a:gd name="connsiteX106" fmla="*/ 736600 w 2028825"/>
                  <a:gd name="connsiteY106" fmla="*/ 730363 h 873238"/>
                  <a:gd name="connsiteX107" fmla="*/ 749300 w 2028825"/>
                  <a:gd name="connsiteY107" fmla="*/ 733538 h 873238"/>
                  <a:gd name="connsiteX108" fmla="*/ 777875 w 2028825"/>
                  <a:gd name="connsiteY108" fmla="*/ 758938 h 873238"/>
                  <a:gd name="connsiteX109" fmla="*/ 787400 w 2028825"/>
                  <a:gd name="connsiteY109" fmla="*/ 762113 h 873238"/>
                  <a:gd name="connsiteX110" fmla="*/ 796925 w 2028825"/>
                  <a:gd name="connsiteY110" fmla="*/ 755763 h 873238"/>
                  <a:gd name="connsiteX111" fmla="*/ 815975 w 2028825"/>
                  <a:gd name="connsiteY111" fmla="*/ 749413 h 873238"/>
                  <a:gd name="connsiteX112" fmla="*/ 825500 w 2028825"/>
                  <a:gd name="connsiteY112" fmla="*/ 739888 h 873238"/>
                  <a:gd name="connsiteX113" fmla="*/ 939800 w 2028825"/>
                  <a:gd name="connsiteY113" fmla="*/ 730363 h 873238"/>
                  <a:gd name="connsiteX114" fmla="*/ 946150 w 2028825"/>
                  <a:gd name="connsiteY114" fmla="*/ 720838 h 873238"/>
                  <a:gd name="connsiteX115" fmla="*/ 952500 w 2028825"/>
                  <a:gd name="connsiteY115" fmla="*/ 701788 h 873238"/>
                  <a:gd name="connsiteX116" fmla="*/ 965200 w 2028825"/>
                  <a:gd name="connsiteY116" fmla="*/ 682738 h 873238"/>
                  <a:gd name="connsiteX117" fmla="*/ 971550 w 2028825"/>
                  <a:gd name="connsiteY117" fmla="*/ 673213 h 873238"/>
                  <a:gd name="connsiteX118" fmla="*/ 990600 w 2028825"/>
                  <a:gd name="connsiteY118" fmla="*/ 663688 h 873238"/>
                  <a:gd name="connsiteX119" fmla="*/ 1012825 w 2028825"/>
                  <a:gd name="connsiteY119" fmla="*/ 657338 h 873238"/>
                  <a:gd name="connsiteX120" fmla="*/ 1038225 w 2028825"/>
                  <a:gd name="connsiteY120" fmla="*/ 660513 h 873238"/>
                  <a:gd name="connsiteX121" fmla="*/ 1057275 w 2028825"/>
                  <a:gd name="connsiteY121" fmla="*/ 673213 h 873238"/>
                  <a:gd name="connsiteX122" fmla="*/ 1082675 w 2028825"/>
                  <a:gd name="connsiteY122" fmla="*/ 663688 h 873238"/>
                  <a:gd name="connsiteX123" fmla="*/ 1101725 w 2028825"/>
                  <a:gd name="connsiteY123" fmla="*/ 657338 h 873238"/>
                  <a:gd name="connsiteX124" fmla="*/ 1111250 w 2028825"/>
                  <a:gd name="connsiteY124" fmla="*/ 650988 h 873238"/>
                  <a:gd name="connsiteX125" fmla="*/ 1136650 w 2028825"/>
                  <a:gd name="connsiteY125" fmla="*/ 644638 h 873238"/>
                  <a:gd name="connsiteX126" fmla="*/ 1155700 w 2028825"/>
                  <a:gd name="connsiteY126" fmla="*/ 647813 h 873238"/>
                  <a:gd name="connsiteX127" fmla="*/ 1165225 w 2028825"/>
                  <a:gd name="connsiteY127" fmla="*/ 657338 h 873238"/>
                  <a:gd name="connsiteX128" fmla="*/ 1184275 w 2028825"/>
                  <a:gd name="connsiteY128" fmla="*/ 670038 h 873238"/>
                  <a:gd name="connsiteX129" fmla="*/ 1193800 w 2028825"/>
                  <a:gd name="connsiteY129" fmla="*/ 676388 h 873238"/>
                  <a:gd name="connsiteX130" fmla="*/ 1222375 w 2028825"/>
                  <a:gd name="connsiteY130" fmla="*/ 682738 h 873238"/>
                  <a:gd name="connsiteX131" fmla="*/ 1273175 w 2028825"/>
                  <a:gd name="connsiteY131" fmla="*/ 685913 h 873238"/>
                  <a:gd name="connsiteX132" fmla="*/ 1304925 w 2028825"/>
                  <a:gd name="connsiteY132" fmla="*/ 682738 h 873238"/>
                  <a:gd name="connsiteX133" fmla="*/ 1320800 w 2028825"/>
                  <a:gd name="connsiteY133" fmla="*/ 679563 h 873238"/>
                  <a:gd name="connsiteX134" fmla="*/ 1346200 w 2028825"/>
                  <a:gd name="connsiteY134" fmla="*/ 676388 h 873238"/>
                  <a:gd name="connsiteX135" fmla="*/ 1374775 w 2028825"/>
                  <a:gd name="connsiteY135" fmla="*/ 663688 h 873238"/>
                  <a:gd name="connsiteX136" fmla="*/ 1381125 w 2028825"/>
                  <a:gd name="connsiteY136" fmla="*/ 654163 h 873238"/>
                  <a:gd name="connsiteX137" fmla="*/ 1409700 w 2028825"/>
                  <a:gd name="connsiteY137" fmla="*/ 628763 h 873238"/>
                  <a:gd name="connsiteX138" fmla="*/ 1435100 w 2028825"/>
                  <a:gd name="connsiteY138" fmla="*/ 616063 h 873238"/>
                  <a:gd name="connsiteX139" fmla="*/ 1454150 w 2028825"/>
                  <a:gd name="connsiteY139" fmla="*/ 600188 h 873238"/>
                  <a:gd name="connsiteX140" fmla="*/ 1463675 w 2028825"/>
                  <a:gd name="connsiteY140" fmla="*/ 593838 h 873238"/>
                  <a:gd name="connsiteX141" fmla="*/ 1473200 w 2028825"/>
                  <a:gd name="connsiteY141" fmla="*/ 584313 h 873238"/>
                  <a:gd name="connsiteX142" fmla="*/ 1501775 w 2028825"/>
                  <a:gd name="connsiteY142" fmla="*/ 558913 h 873238"/>
                  <a:gd name="connsiteX143" fmla="*/ 1508125 w 2028825"/>
                  <a:gd name="connsiteY143" fmla="*/ 549388 h 873238"/>
                  <a:gd name="connsiteX144" fmla="*/ 1517650 w 2028825"/>
                  <a:gd name="connsiteY144" fmla="*/ 530338 h 873238"/>
                  <a:gd name="connsiteX145" fmla="*/ 1536700 w 2028825"/>
                  <a:gd name="connsiteY145" fmla="*/ 517638 h 873238"/>
                  <a:gd name="connsiteX146" fmla="*/ 1546225 w 2028825"/>
                  <a:gd name="connsiteY146" fmla="*/ 511288 h 873238"/>
                  <a:gd name="connsiteX147" fmla="*/ 1555750 w 2028825"/>
                  <a:gd name="connsiteY147" fmla="*/ 504938 h 873238"/>
                  <a:gd name="connsiteX148" fmla="*/ 1565275 w 2028825"/>
                  <a:gd name="connsiteY148" fmla="*/ 501763 h 873238"/>
                  <a:gd name="connsiteX149" fmla="*/ 1574800 w 2028825"/>
                  <a:gd name="connsiteY149" fmla="*/ 495413 h 873238"/>
                  <a:gd name="connsiteX150" fmla="*/ 1593850 w 2028825"/>
                  <a:gd name="connsiteY150" fmla="*/ 489063 h 873238"/>
                  <a:gd name="connsiteX151" fmla="*/ 1619250 w 2028825"/>
                  <a:gd name="connsiteY151" fmla="*/ 482713 h 873238"/>
                  <a:gd name="connsiteX152" fmla="*/ 1628775 w 2028825"/>
                  <a:gd name="connsiteY152" fmla="*/ 479538 h 873238"/>
                  <a:gd name="connsiteX153" fmla="*/ 1765300 w 2028825"/>
                  <a:gd name="connsiteY153" fmla="*/ 476363 h 873238"/>
                  <a:gd name="connsiteX154" fmla="*/ 1803400 w 2028825"/>
                  <a:gd name="connsiteY154" fmla="*/ 460488 h 873238"/>
                  <a:gd name="connsiteX155" fmla="*/ 1812925 w 2028825"/>
                  <a:gd name="connsiteY155" fmla="*/ 454138 h 873238"/>
                  <a:gd name="connsiteX156" fmla="*/ 1825625 w 2028825"/>
                  <a:gd name="connsiteY156" fmla="*/ 457313 h 873238"/>
                  <a:gd name="connsiteX157" fmla="*/ 1835150 w 2028825"/>
                  <a:gd name="connsiteY157" fmla="*/ 460488 h 873238"/>
                  <a:gd name="connsiteX158" fmla="*/ 1927225 w 2028825"/>
                  <a:gd name="connsiteY158" fmla="*/ 457313 h 873238"/>
                  <a:gd name="connsiteX159" fmla="*/ 1936750 w 2028825"/>
                  <a:gd name="connsiteY159" fmla="*/ 450963 h 873238"/>
                  <a:gd name="connsiteX160" fmla="*/ 1949450 w 2028825"/>
                  <a:gd name="connsiteY160" fmla="*/ 422388 h 873238"/>
                  <a:gd name="connsiteX161" fmla="*/ 1952625 w 2028825"/>
                  <a:gd name="connsiteY161" fmla="*/ 406513 h 873238"/>
                  <a:gd name="connsiteX162" fmla="*/ 1955800 w 2028825"/>
                  <a:gd name="connsiteY162" fmla="*/ 393813 h 873238"/>
                  <a:gd name="connsiteX163" fmla="*/ 1958975 w 2028825"/>
                  <a:gd name="connsiteY163" fmla="*/ 374763 h 873238"/>
                  <a:gd name="connsiteX164" fmla="*/ 1965325 w 2028825"/>
                  <a:gd name="connsiteY164" fmla="*/ 355713 h 873238"/>
                  <a:gd name="connsiteX165" fmla="*/ 1968500 w 2028825"/>
                  <a:gd name="connsiteY165" fmla="*/ 346188 h 873238"/>
                  <a:gd name="connsiteX166" fmla="*/ 1971675 w 2028825"/>
                  <a:gd name="connsiteY166" fmla="*/ 336663 h 873238"/>
                  <a:gd name="connsiteX167" fmla="*/ 1974850 w 2028825"/>
                  <a:gd name="connsiteY167" fmla="*/ 327138 h 873238"/>
                  <a:gd name="connsiteX168" fmla="*/ 1984375 w 2028825"/>
                  <a:gd name="connsiteY168" fmla="*/ 244588 h 873238"/>
                  <a:gd name="connsiteX169" fmla="*/ 1997075 w 2028825"/>
                  <a:gd name="connsiteY169" fmla="*/ 225538 h 873238"/>
                  <a:gd name="connsiteX170" fmla="*/ 2016125 w 2028825"/>
                  <a:gd name="connsiteY170" fmla="*/ 212838 h 873238"/>
                  <a:gd name="connsiteX171" fmla="*/ 2022475 w 2028825"/>
                  <a:gd name="connsiteY171" fmla="*/ 203313 h 873238"/>
                  <a:gd name="connsiteX172" fmla="*/ 2028825 w 2028825"/>
                  <a:gd name="connsiteY172" fmla="*/ 162038 h 873238"/>
                  <a:gd name="connsiteX173" fmla="*/ 2025650 w 2028825"/>
                  <a:gd name="connsiteY173" fmla="*/ 98538 h 873238"/>
                  <a:gd name="connsiteX174" fmla="*/ 2019300 w 2028825"/>
                  <a:gd name="connsiteY174" fmla="*/ 89013 h 873238"/>
                  <a:gd name="connsiteX175" fmla="*/ 1990725 w 2028825"/>
                  <a:gd name="connsiteY175" fmla="*/ 73138 h 873238"/>
                  <a:gd name="connsiteX176" fmla="*/ 1981200 w 2028825"/>
                  <a:gd name="connsiteY176" fmla="*/ 66788 h 873238"/>
                  <a:gd name="connsiteX177" fmla="*/ 1958975 w 2028825"/>
                  <a:gd name="connsiteY177" fmla="*/ 57263 h 873238"/>
                  <a:gd name="connsiteX178" fmla="*/ 1939925 w 2028825"/>
                  <a:gd name="connsiteY178" fmla="*/ 60438 h 873238"/>
                  <a:gd name="connsiteX179" fmla="*/ 1930400 w 2028825"/>
                  <a:gd name="connsiteY179" fmla="*/ 63613 h 873238"/>
                  <a:gd name="connsiteX180" fmla="*/ 1908175 w 2028825"/>
                  <a:gd name="connsiteY180" fmla="*/ 60438 h 873238"/>
                  <a:gd name="connsiteX181" fmla="*/ 1870075 w 2028825"/>
                  <a:gd name="connsiteY181" fmla="*/ 47738 h 873238"/>
                  <a:gd name="connsiteX182" fmla="*/ 1860550 w 2028825"/>
                  <a:gd name="connsiteY182" fmla="*/ 44563 h 873238"/>
                  <a:gd name="connsiteX183" fmla="*/ 1851025 w 2028825"/>
                  <a:gd name="connsiteY183" fmla="*/ 41388 h 873238"/>
                  <a:gd name="connsiteX184" fmla="*/ 1841500 w 2028825"/>
                  <a:gd name="connsiteY184" fmla="*/ 35038 h 873238"/>
                  <a:gd name="connsiteX185" fmla="*/ 1831975 w 2028825"/>
                  <a:gd name="connsiteY185" fmla="*/ 31863 h 873238"/>
                  <a:gd name="connsiteX186" fmla="*/ 1812925 w 2028825"/>
                  <a:gd name="connsiteY186" fmla="*/ 19163 h 873238"/>
                  <a:gd name="connsiteX187" fmla="*/ 1790700 w 2028825"/>
                  <a:gd name="connsiteY187" fmla="*/ 9638 h 873238"/>
                  <a:gd name="connsiteX188" fmla="*/ 1771650 w 2028825"/>
                  <a:gd name="connsiteY188" fmla="*/ 3288 h 873238"/>
                  <a:gd name="connsiteX189" fmla="*/ 1762125 w 2028825"/>
                  <a:gd name="connsiteY189" fmla="*/ 113 h 873238"/>
                  <a:gd name="connsiteX190" fmla="*/ 1698625 w 2028825"/>
                  <a:gd name="connsiteY190" fmla="*/ 6463 h 873238"/>
                  <a:gd name="connsiteX191" fmla="*/ 1689100 w 2028825"/>
                  <a:gd name="connsiteY191" fmla="*/ 12813 h 873238"/>
                  <a:gd name="connsiteX192" fmla="*/ 1676400 w 2028825"/>
                  <a:gd name="connsiteY192" fmla="*/ 31863 h 873238"/>
                  <a:gd name="connsiteX193" fmla="*/ 1666875 w 2028825"/>
                  <a:gd name="connsiteY193" fmla="*/ 60438 h 873238"/>
                  <a:gd name="connsiteX194" fmla="*/ 1663700 w 2028825"/>
                  <a:gd name="connsiteY194" fmla="*/ 69963 h 873238"/>
                  <a:gd name="connsiteX195" fmla="*/ 1660525 w 2028825"/>
                  <a:gd name="connsiteY195" fmla="*/ 79488 h 873238"/>
                  <a:gd name="connsiteX196" fmla="*/ 1657350 w 2028825"/>
                  <a:gd name="connsiteY196" fmla="*/ 108063 h 873238"/>
                  <a:gd name="connsiteX197" fmla="*/ 1654175 w 2028825"/>
                  <a:gd name="connsiteY197" fmla="*/ 117588 h 873238"/>
                  <a:gd name="connsiteX198" fmla="*/ 1644650 w 2028825"/>
                  <a:gd name="connsiteY198" fmla="*/ 123938 h 873238"/>
                  <a:gd name="connsiteX199" fmla="*/ 1635125 w 2028825"/>
                  <a:gd name="connsiteY199" fmla="*/ 133463 h 873238"/>
                  <a:gd name="connsiteX200" fmla="*/ 1612900 w 2028825"/>
                  <a:gd name="connsiteY200" fmla="*/ 139813 h 873238"/>
                  <a:gd name="connsiteX201" fmla="*/ 1584325 w 2028825"/>
                  <a:gd name="connsiteY201" fmla="*/ 155688 h 873238"/>
                  <a:gd name="connsiteX202" fmla="*/ 1574800 w 2028825"/>
                  <a:gd name="connsiteY202" fmla="*/ 162038 h 873238"/>
                  <a:gd name="connsiteX203" fmla="*/ 1568450 w 2028825"/>
                  <a:gd name="connsiteY203" fmla="*/ 171563 h 873238"/>
                  <a:gd name="connsiteX204" fmla="*/ 1558925 w 2028825"/>
                  <a:gd name="connsiteY204" fmla="*/ 181088 h 873238"/>
                  <a:gd name="connsiteX205" fmla="*/ 1470025 w 2028825"/>
                  <a:gd name="connsiteY205" fmla="*/ 190613 h 873238"/>
                  <a:gd name="connsiteX206" fmla="*/ 1450975 w 2028825"/>
                  <a:gd name="connsiteY206" fmla="*/ 196963 h 873238"/>
                  <a:gd name="connsiteX207" fmla="*/ 1435100 w 2028825"/>
                  <a:gd name="connsiteY207" fmla="*/ 212838 h 873238"/>
                  <a:gd name="connsiteX208" fmla="*/ 1422400 w 2028825"/>
                  <a:gd name="connsiteY208" fmla="*/ 231888 h 873238"/>
                  <a:gd name="connsiteX209" fmla="*/ 1416050 w 2028825"/>
                  <a:gd name="connsiteY209" fmla="*/ 241413 h 873238"/>
                  <a:gd name="connsiteX210" fmla="*/ 1406525 w 2028825"/>
                  <a:gd name="connsiteY210" fmla="*/ 250938 h 873238"/>
                  <a:gd name="connsiteX211" fmla="*/ 1390650 w 2028825"/>
                  <a:gd name="connsiteY211" fmla="*/ 279513 h 873238"/>
                  <a:gd name="connsiteX212" fmla="*/ 1365250 w 2028825"/>
                  <a:gd name="connsiteY212" fmla="*/ 301738 h 873238"/>
                  <a:gd name="connsiteX213" fmla="*/ 1336675 w 2028825"/>
                  <a:gd name="connsiteY213" fmla="*/ 311263 h 873238"/>
                  <a:gd name="connsiteX214" fmla="*/ 1327150 w 2028825"/>
                  <a:gd name="connsiteY214" fmla="*/ 314438 h 873238"/>
                  <a:gd name="connsiteX215" fmla="*/ 1314450 w 2028825"/>
                  <a:gd name="connsiteY215" fmla="*/ 311263 h 873238"/>
                  <a:gd name="connsiteX216" fmla="*/ 1292225 w 2028825"/>
                  <a:gd name="connsiteY216" fmla="*/ 308088 h 873238"/>
                  <a:gd name="connsiteX217" fmla="*/ 1263650 w 2028825"/>
                  <a:gd name="connsiteY217" fmla="*/ 298563 h 873238"/>
                  <a:gd name="connsiteX218" fmla="*/ 1254125 w 2028825"/>
                  <a:gd name="connsiteY218" fmla="*/ 295388 h 873238"/>
                  <a:gd name="connsiteX219" fmla="*/ 1235075 w 2028825"/>
                  <a:gd name="connsiteY219" fmla="*/ 285863 h 873238"/>
                  <a:gd name="connsiteX220" fmla="*/ 1206500 w 2028825"/>
                  <a:gd name="connsiteY220" fmla="*/ 289038 h 873238"/>
                  <a:gd name="connsiteX221" fmla="*/ 1184275 w 2028825"/>
                  <a:gd name="connsiteY221" fmla="*/ 295388 h 873238"/>
                  <a:gd name="connsiteX222" fmla="*/ 1174750 w 2028825"/>
                  <a:gd name="connsiteY222" fmla="*/ 289038 h 873238"/>
                  <a:gd name="connsiteX223" fmla="*/ 1155700 w 2028825"/>
                  <a:gd name="connsiteY223" fmla="*/ 279513 h 873238"/>
                  <a:gd name="connsiteX224" fmla="*/ 1143000 w 2028825"/>
                  <a:gd name="connsiteY224" fmla="*/ 260463 h 873238"/>
                  <a:gd name="connsiteX225" fmla="*/ 1136650 w 2028825"/>
                  <a:gd name="connsiteY225" fmla="*/ 250938 h 873238"/>
                  <a:gd name="connsiteX226" fmla="*/ 1130300 w 2028825"/>
                  <a:gd name="connsiteY226" fmla="*/ 231888 h 873238"/>
                  <a:gd name="connsiteX227" fmla="*/ 1127125 w 2028825"/>
                  <a:gd name="connsiteY227" fmla="*/ 222363 h 873238"/>
                  <a:gd name="connsiteX228" fmla="*/ 1123950 w 2028825"/>
                  <a:gd name="connsiteY228" fmla="*/ 209663 h 873238"/>
                  <a:gd name="connsiteX229" fmla="*/ 1117600 w 2028825"/>
                  <a:gd name="connsiteY229" fmla="*/ 190613 h 873238"/>
                  <a:gd name="connsiteX230" fmla="*/ 1098550 w 2028825"/>
                  <a:gd name="connsiteY230" fmla="*/ 177913 h 873238"/>
                  <a:gd name="connsiteX231" fmla="*/ 1038225 w 2028825"/>
                  <a:gd name="connsiteY231" fmla="*/ 181088 h 873238"/>
                  <a:gd name="connsiteX232" fmla="*/ 1025525 w 2028825"/>
                  <a:gd name="connsiteY232" fmla="*/ 200138 h 873238"/>
                  <a:gd name="connsiteX233" fmla="*/ 1016000 w 2028825"/>
                  <a:gd name="connsiteY233" fmla="*/ 219188 h 873238"/>
                  <a:gd name="connsiteX234" fmla="*/ 1003300 w 2028825"/>
                  <a:gd name="connsiteY234" fmla="*/ 238238 h 873238"/>
                  <a:gd name="connsiteX235" fmla="*/ 996950 w 2028825"/>
                  <a:gd name="connsiteY235" fmla="*/ 247763 h 873238"/>
                  <a:gd name="connsiteX236" fmla="*/ 987425 w 2028825"/>
                  <a:gd name="connsiteY236" fmla="*/ 254113 h 873238"/>
                  <a:gd name="connsiteX237" fmla="*/ 930275 w 2028825"/>
                  <a:gd name="connsiteY237" fmla="*/ 247763 h 873238"/>
                  <a:gd name="connsiteX238" fmla="*/ 920750 w 2028825"/>
                  <a:gd name="connsiteY238" fmla="*/ 241413 h 873238"/>
                  <a:gd name="connsiteX239" fmla="*/ 898525 w 2028825"/>
                  <a:gd name="connsiteY239" fmla="*/ 219188 h 873238"/>
                  <a:gd name="connsiteX240" fmla="*/ 879475 w 2028825"/>
                  <a:gd name="connsiteY240" fmla="*/ 203313 h 873238"/>
                  <a:gd name="connsiteX241" fmla="*/ 860425 w 2028825"/>
                  <a:gd name="connsiteY241" fmla="*/ 196963 h 873238"/>
                  <a:gd name="connsiteX242" fmla="*/ 796925 w 2028825"/>
                  <a:gd name="connsiteY242" fmla="*/ 196963 h 873238"/>
                  <a:gd name="connsiteX243" fmla="*/ 787400 w 2028825"/>
                  <a:gd name="connsiteY243" fmla="*/ 193788 h 873238"/>
                  <a:gd name="connsiteX244" fmla="*/ 768350 w 2028825"/>
                  <a:gd name="connsiteY244" fmla="*/ 181088 h 873238"/>
                  <a:gd name="connsiteX245" fmla="*/ 739775 w 2028825"/>
                  <a:gd name="connsiteY245" fmla="*/ 171563 h 873238"/>
                  <a:gd name="connsiteX246" fmla="*/ 730250 w 2028825"/>
                  <a:gd name="connsiteY246" fmla="*/ 168388 h 873238"/>
                  <a:gd name="connsiteX247" fmla="*/ 717550 w 2028825"/>
                  <a:gd name="connsiteY247" fmla="*/ 165213 h 873238"/>
                  <a:gd name="connsiteX248" fmla="*/ 657225 w 2028825"/>
                  <a:gd name="connsiteY248" fmla="*/ 174738 h 873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</a:cxnLst>
                <a:rect l="l" t="t" r="r" b="b"/>
                <a:pathLst>
                  <a:path w="2028825" h="873238">
                    <a:moveTo>
                      <a:pt x="657225" y="174738"/>
                    </a:moveTo>
                    <a:cubicBezTo>
                      <a:pt x="644525" y="177913"/>
                      <a:pt x="646583" y="180992"/>
                      <a:pt x="641350" y="184263"/>
                    </a:cubicBezTo>
                    <a:cubicBezTo>
                      <a:pt x="638114" y="186285"/>
                      <a:pt x="635238" y="188906"/>
                      <a:pt x="631825" y="190613"/>
                    </a:cubicBezTo>
                    <a:cubicBezTo>
                      <a:pt x="628832" y="192110"/>
                      <a:pt x="625475" y="192730"/>
                      <a:pt x="622300" y="193788"/>
                    </a:cubicBezTo>
                    <a:cubicBezTo>
                      <a:pt x="616701" y="193228"/>
                      <a:pt x="588358" y="191942"/>
                      <a:pt x="577850" y="187438"/>
                    </a:cubicBezTo>
                    <a:cubicBezTo>
                      <a:pt x="563307" y="181205"/>
                      <a:pt x="572532" y="180717"/>
                      <a:pt x="558800" y="171563"/>
                    </a:cubicBezTo>
                    <a:cubicBezTo>
                      <a:pt x="556015" y="169707"/>
                      <a:pt x="552268" y="169885"/>
                      <a:pt x="549275" y="168388"/>
                    </a:cubicBezTo>
                    <a:cubicBezTo>
                      <a:pt x="545862" y="166681"/>
                      <a:pt x="543237" y="163588"/>
                      <a:pt x="539750" y="162038"/>
                    </a:cubicBezTo>
                    <a:cubicBezTo>
                      <a:pt x="533633" y="159320"/>
                      <a:pt x="520700" y="155688"/>
                      <a:pt x="520700" y="155688"/>
                    </a:cubicBezTo>
                    <a:cubicBezTo>
                      <a:pt x="511777" y="156499"/>
                      <a:pt x="488466" y="155930"/>
                      <a:pt x="476250" y="162038"/>
                    </a:cubicBezTo>
                    <a:cubicBezTo>
                      <a:pt x="472837" y="163745"/>
                      <a:pt x="469900" y="166271"/>
                      <a:pt x="466725" y="168388"/>
                    </a:cubicBezTo>
                    <a:cubicBezTo>
                      <a:pt x="462492" y="174738"/>
                      <a:pt x="456438" y="180198"/>
                      <a:pt x="454025" y="187438"/>
                    </a:cubicBezTo>
                    <a:cubicBezTo>
                      <a:pt x="451908" y="193788"/>
                      <a:pt x="451388" y="200919"/>
                      <a:pt x="447675" y="206488"/>
                    </a:cubicBezTo>
                    <a:cubicBezTo>
                      <a:pt x="445558" y="209663"/>
                      <a:pt x="443032" y="212600"/>
                      <a:pt x="441325" y="216013"/>
                    </a:cubicBezTo>
                    <a:cubicBezTo>
                      <a:pt x="439828" y="219006"/>
                      <a:pt x="439647" y="222545"/>
                      <a:pt x="438150" y="225538"/>
                    </a:cubicBezTo>
                    <a:cubicBezTo>
                      <a:pt x="436443" y="228951"/>
                      <a:pt x="433507" y="231650"/>
                      <a:pt x="431800" y="235063"/>
                    </a:cubicBezTo>
                    <a:cubicBezTo>
                      <a:pt x="430303" y="238056"/>
                      <a:pt x="430716" y="241975"/>
                      <a:pt x="428625" y="244588"/>
                    </a:cubicBezTo>
                    <a:cubicBezTo>
                      <a:pt x="424149" y="250183"/>
                      <a:pt x="415850" y="252021"/>
                      <a:pt x="409575" y="254113"/>
                    </a:cubicBezTo>
                    <a:cubicBezTo>
                      <a:pt x="406400" y="257288"/>
                      <a:pt x="403786" y="261147"/>
                      <a:pt x="400050" y="263638"/>
                    </a:cubicBezTo>
                    <a:cubicBezTo>
                      <a:pt x="397265" y="265494"/>
                      <a:pt x="393772" y="266001"/>
                      <a:pt x="390525" y="266813"/>
                    </a:cubicBezTo>
                    <a:cubicBezTo>
                      <a:pt x="361263" y="274129"/>
                      <a:pt x="339152" y="271602"/>
                      <a:pt x="304800" y="273163"/>
                    </a:cubicBezTo>
                    <a:cubicBezTo>
                      <a:pt x="295275" y="272105"/>
                      <a:pt x="285725" y="271255"/>
                      <a:pt x="276225" y="269988"/>
                    </a:cubicBezTo>
                    <a:cubicBezTo>
                      <a:pt x="269844" y="269137"/>
                      <a:pt x="263613" y="266813"/>
                      <a:pt x="257175" y="266813"/>
                    </a:cubicBezTo>
                    <a:cubicBezTo>
                      <a:pt x="243376" y="266813"/>
                      <a:pt x="229658" y="268930"/>
                      <a:pt x="215900" y="269988"/>
                    </a:cubicBezTo>
                    <a:lnTo>
                      <a:pt x="196850" y="276338"/>
                    </a:lnTo>
                    <a:lnTo>
                      <a:pt x="187325" y="279513"/>
                    </a:lnTo>
                    <a:cubicBezTo>
                      <a:pt x="184150" y="282688"/>
                      <a:pt x="181725" y="286857"/>
                      <a:pt x="177800" y="289038"/>
                    </a:cubicBezTo>
                    <a:cubicBezTo>
                      <a:pt x="171949" y="292289"/>
                      <a:pt x="165100" y="293271"/>
                      <a:pt x="158750" y="295388"/>
                    </a:cubicBezTo>
                    <a:lnTo>
                      <a:pt x="149225" y="298563"/>
                    </a:lnTo>
                    <a:cubicBezTo>
                      <a:pt x="117589" y="309108"/>
                      <a:pt x="143043" y="301586"/>
                      <a:pt x="69850" y="304913"/>
                    </a:cubicBezTo>
                    <a:cubicBezTo>
                      <a:pt x="66675" y="305971"/>
                      <a:pt x="63110" y="306232"/>
                      <a:pt x="60325" y="308088"/>
                    </a:cubicBezTo>
                    <a:cubicBezTo>
                      <a:pt x="44721" y="318491"/>
                      <a:pt x="56164" y="315424"/>
                      <a:pt x="44450" y="327138"/>
                    </a:cubicBezTo>
                    <a:cubicBezTo>
                      <a:pt x="41752" y="329836"/>
                      <a:pt x="38100" y="331371"/>
                      <a:pt x="34925" y="333488"/>
                    </a:cubicBezTo>
                    <a:lnTo>
                      <a:pt x="22225" y="352538"/>
                    </a:lnTo>
                    <a:cubicBezTo>
                      <a:pt x="20108" y="355713"/>
                      <a:pt x="17082" y="358443"/>
                      <a:pt x="15875" y="362063"/>
                    </a:cubicBezTo>
                    <a:cubicBezTo>
                      <a:pt x="14817" y="365238"/>
                      <a:pt x="14197" y="368595"/>
                      <a:pt x="12700" y="371588"/>
                    </a:cubicBezTo>
                    <a:cubicBezTo>
                      <a:pt x="10993" y="375001"/>
                      <a:pt x="7900" y="377626"/>
                      <a:pt x="6350" y="381113"/>
                    </a:cubicBezTo>
                    <a:cubicBezTo>
                      <a:pt x="3632" y="387230"/>
                      <a:pt x="0" y="400163"/>
                      <a:pt x="0" y="400163"/>
                    </a:cubicBezTo>
                    <a:cubicBezTo>
                      <a:pt x="1058" y="410746"/>
                      <a:pt x="783" y="421549"/>
                      <a:pt x="3175" y="431913"/>
                    </a:cubicBezTo>
                    <a:cubicBezTo>
                      <a:pt x="5580" y="442336"/>
                      <a:pt x="22706" y="450225"/>
                      <a:pt x="28575" y="454138"/>
                    </a:cubicBezTo>
                    <a:lnTo>
                      <a:pt x="38100" y="460488"/>
                    </a:lnTo>
                    <a:cubicBezTo>
                      <a:pt x="43618" y="464167"/>
                      <a:pt x="49961" y="469602"/>
                      <a:pt x="57150" y="470013"/>
                    </a:cubicBezTo>
                    <a:cubicBezTo>
                      <a:pt x="90978" y="471946"/>
                      <a:pt x="124883" y="472130"/>
                      <a:pt x="158750" y="473188"/>
                    </a:cubicBezTo>
                    <a:cubicBezTo>
                      <a:pt x="192881" y="495942"/>
                      <a:pt x="167614" y="475569"/>
                      <a:pt x="184150" y="495413"/>
                    </a:cubicBezTo>
                    <a:cubicBezTo>
                      <a:pt x="187025" y="498862"/>
                      <a:pt x="190918" y="501394"/>
                      <a:pt x="193675" y="504938"/>
                    </a:cubicBezTo>
                    <a:cubicBezTo>
                      <a:pt x="198360" y="510962"/>
                      <a:pt x="200025" y="519755"/>
                      <a:pt x="206375" y="523988"/>
                    </a:cubicBezTo>
                    <a:cubicBezTo>
                      <a:pt x="240412" y="546679"/>
                      <a:pt x="188755" y="511342"/>
                      <a:pt x="225425" y="539863"/>
                    </a:cubicBezTo>
                    <a:cubicBezTo>
                      <a:pt x="231449" y="544548"/>
                      <a:pt x="244475" y="552563"/>
                      <a:pt x="244475" y="552563"/>
                    </a:cubicBezTo>
                    <a:cubicBezTo>
                      <a:pt x="246592" y="555738"/>
                      <a:pt x="247845" y="559704"/>
                      <a:pt x="250825" y="562088"/>
                    </a:cubicBezTo>
                    <a:cubicBezTo>
                      <a:pt x="253438" y="564179"/>
                      <a:pt x="257357" y="563766"/>
                      <a:pt x="260350" y="565263"/>
                    </a:cubicBezTo>
                    <a:cubicBezTo>
                      <a:pt x="263763" y="566970"/>
                      <a:pt x="266462" y="569906"/>
                      <a:pt x="269875" y="571613"/>
                    </a:cubicBezTo>
                    <a:cubicBezTo>
                      <a:pt x="296165" y="584758"/>
                      <a:pt x="261628" y="562940"/>
                      <a:pt x="288925" y="581138"/>
                    </a:cubicBezTo>
                    <a:cubicBezTo>
                      <a:pt x="288216" y="589650"/>
                      <a:pt x="289060" y="615794"/>
                      <a:pt x="282575" y="628763"/>
                    </a:cubicBezTo>
                    <a:cubicBezTo>
                      <a:pt x="280868" y="632176"/>
                      <a:pt x="279461" y="636266"/>
                      <a:pt x="276225" y="638288"/>
                    </a:cubicBezTo>
                    <a:cubicBezTo>
                      <a:pt x="270549" y="641836"/>
                      <a:pt x="262744" y="640925"/>
                      <a:pt x="257175" y="644638"/>
                    </a:cubicBezTo>
                    <a:cubicBezTo>
                      <a:pt x="250825" y="648871"/>
                      <a:pt x="245365" y="654925"/>
                      <a:pt x="238125" y="657338"/>
                    </a:cubicBezTo>
                    <a:lnTo>
                      <a:pt x="219075" y="663688"/>
                    </a:lnTo>
                    <a:cubicBezTo>
                      <a:pt x="215900" y="664746"/>
                      <a:pt x="212335" y="665007"/>
                      <a:pt x="209550" y="666863"/>
                    </a:cubicBezTo>
                    <a:lnTo>
                      <a:pt x="190500" y="679563"/>
                    </a:lnTo>
                    <a:lnTo>
                      <a:pt x="180975" y="685913"/>
                    </a:lnTo>
                    <a:cubicBezTo>
                      <a:pt x="178858" y="689088"/>
                      <a:pt x="176128" y="691931"/>
                      <a:pt x="174625" y="695438"/>
                    </a:cubicBezTo>
                    <a:cubicBezTo>
                      <a:pt x="171661" y="702354"/>
                      <a:pt x="172877" y="712803"/>
                      <a:pt x="165100" y="717663"/>
                    </a:cubicBezTo>
                    <a:cubicBezTo>
                      <a:pt x="159424" y="721211"/>
                      <a:pt x="152400" y="721896"/>
                      <a:pt x="146050" y="724013"/>
                    </a:cubicBezTo>
                    <a:cubicBezTo>
                      <a:pt x="142875" y="725071"/>
                      <a:pt x="139310" y="725332"/>
                      <a:pt x="136525" y="727188"/>
                    </a:cubicBezTo>
                    <a:lnTo>
                      <a:pt x="127000" y="733538"/>
                    </a:lnTo>
                    <a:cubicBezTo>
                      <a:pt x="123789" y="738354"/>
                      <a:pt x="117475" y="746015"/>
                      <a:pt x="117475" y="752588"/>
                    </a:cubicBezTo>
                    <a:cubicBezTo>
                      <a:pt x="117475" y="755935"/>
                      <a:pt x="119153" y="759120"/>
                      <a:pt x="120650" y="762113"/>
                    </a:cubicBezTo>
                    <a:cubicBezTo>
                      <a:pt x="125070" y="770954"/>
                      <a:pt x="129503" y="774141"/>
                      <a:pt x="136525" y="781163"/>
                    </a:cubicBezTo>
                    <a:cubicBezTo>
                      <a:pt x="142113" y="797928"/>
                      <a:pt x="137844" y="787903"/>
                      <a:pt x="152400" y="809738"/>
                    </a:cubicBezTo>
                    <a:cubicBezTo>
                      <a:pt x="157086" y="816766"/>
                      <a:pt x="160941" y="823899"/>
                      <a:pt x="168275" y="828788"/>
                    </a:cubicBezTo>
                    <a:cubicBezTo>
                      <a:pt x="171060" y="830644"/>
                      <a:pt x="174499" y="831413"/>
                      <a:pt x="177800" y="831963"/>
                    </a:cubicBezTo>
                    <a:cubicBezTo>
                      <a:pt x="187253" y="833539"/>
                      <a:pt x="196875" y="833871"/>
                      <a:pt x="206375" y="835138"/>
                    </a:cubicBezTo>
                    <a:cubicBezTo>
                      <a:pt x="212756" y="835989"/>
                      <a:pt x="219098" y="837127"/>
                      <a:pt x="225425" y="838313"/>
                    </a:cubicBezTo>
                    <a:cubicBezTo>
                      <a:pt x="236033" y="840302"/>
                      <a:pt x="257175" y="844663"/>
                      <a:pt x="257175" y="844663"/>
                    </a:cubicBezTo>
                    <a:cubicBezTo>
                      <a:pt x="265931" y="843569"/>
                      <a:pt x="282311" y="843207"/>
                      <a:pt x="292100" y="838313"/>
                    </a:cubicBezTo>
                    <a:cubicBezTo>
                      <a:pt x="295513" y="836606"/>
                      <a:pt x="298694" y="834406"/>
                      <a:pt x="301625" y="831963"/>
                    </a:cubicBezTo>
                    <a:cubicBezTo>
                      <a:pt x="332833" y="805956"/>
                      <a:pt x="292525" y="837888"/>
                      <a:pt x="317500" y="812913"/>
                    </a:cubicBezTo>
                    <a:cubicBezTo>
                      <a:pt x="320198" y="810215"/>
                      <a:pt x="323612" y="808270"/>
                      <a:pt x="327025" y="806563"/>
                    </a:cubicBezTo>
                    <a:cubicBezTo>
                      <a:pt x="330018" y="805066"/>
                      <a:pt x="333557" y="804885"/>
                      <a:pt x="336550" y="803388"/>
                    </a:cubicBezTo>
                    <a:cubicBezTo>
                      <a:pt x="339963" y="801681"/>
                      <a:pt x="342588" y="798588"/>
                      <a:pt x="346075" y="797038"/>
                    </a:cubicBezTo>
                    <a:cubicBezTo>
                      <a:pt x="352192" y="794320"/>
                      <a:pt x="365125" y="790688"/>
                      <a:pt x="365125" y="790688"/>
                    </a:cubicBezTo>
                    <a:cubicBezTo>
                      <a:pt x="368300" y="791746"/>
                      <a:pt x="371303" y="793863"/>
                      <a:pt x="374650" y="793863"/>
                    </a:cubicBezTo>
                    <a:cubicBezTo>
                      <a:pt x="387394" y="793863"/>
                      <a:pt x="400118" y="792372"/>
                      <a:pt x="412750" y="790688"/>
                    </a:cubicBezTo>
                    <a:cubicBezTo>
                      <a:pt x="416067" y="790246"/>
                      <a:pt x="419057" y="788432"/>
                      <a:pt x="422275" y="787513"/>
                    </a:cubicBezTo>
                    <a:cubicBezTo>
                      <a:pt x="426471" y="786314"/>
                      <a:pt x="430779" y="785537"/>
                      <a:pt x="434975" y="784338"/>
                    </a:cubicBezTo>
                    <a:cubicBezTo>
                      <a:pt x="466859" y="775228"/>
                      <a:pt x="417498" y="787914"/>
                      <a:pt x="457200" y="777988"/>
                    </a:cubicBezTo>
                    <a:cubicBezTo>
                      <a:pt x="468842" y="779046"/>
                      <a:pt x="480885" y="777952"/>
                      <a:pt x="492125" y="781163"/>
                    </a:cubicBezTo>
                    <a:cubicBezTo>
                      <a:pt x="496442" y="782397"/>
                      <a:pt x="498201" y="787813"/>
                      <a:pt x="501650" y="790688"/>
                    </a:cubicBezTo>
                    <a:cubicBezTo>
                      <a:pt x="504581" y="793131"/>
                      <a:pt x="508000" y="794921"/>
                      <a:pt x="511175" y="797038"/>
                    </a:cubicBezTo>
                    <a:lnTo>
                      <a:pt x="523875" y="816088"/>
                    </a:lnTo>
                    <a:cubicBezTo>
                      <a:pt x="525992" y="819263"/>
                      <a:pt x="527050" y="823496"/>
                      <a:pt x="530225" y="825613"/>
                    </a:cubicBezTo>
                    <a:cubicBezTo>
                      <a:pt x="536575" y="829846"/>
                      <a:pt x="542035" y="835900"/>
                      <a:pt x="549275" y="838313"/>
                    </a:cubicBezTo>
                    <a:lnTo>
                      <a:pt x="568325" y="844663"/>
                    </a:lnTo>
                    <a:cubicBezTo>
                      <a:pt x="571500" y="845721"/>
                      <a:pt x="574603" y="847026"/>
                      <a:pt x="577850" y="847838"/>
                    </a:cubicBezTo>
                    <a:lnTo>
                      <a:pt x="590550" y="851013"/>
                    </a:lnTo>
                    <a:cubicBezTo>
                      <a:pt x="593725" y="853130"/>
                      <a:pt x="597691" y="854383"/>
                      <a:pt x="600075" y="857363"/>
                    </a:cubicBezTo>
                    <a:cubicBezTo>
                      <a:pt x="617602" y="879271"/>
                      <a:pt x="585478" y="855040"/>
                      <a:pt x="612775" y="873238"/>
                    </a:cubicBezTo>
                    <a:cubicBezTo>
                      <a:pt x="629708" y="872180"/>
                      <a:pt x="646702" y="871839"/>
                      <a:pt x="663575" y="870063"/>
                    </a:cubicBezTo>
                    <a:cubicBezTo>
                      <a:pt x="666903" y="869713"/>
                      <a:pt x="670733" y="869255"/>
                      <a:pt x="673100" y="866888"/>
                    </a:cubicBezTo>
                    <a:cubicBezTo>
                      <a:pt x="678496" y="861492"/>
                      <a:pt x="685800" y="847838"/>
                      <a:pt x="685800" y="847838"/>
                    </a:cubicBezTo>
                    <a:cubicBezTo>
                      <a:pt x="684742" y="836196"/>
                      <a:pt x="684278" y="824485"/>
                      <a:pt x="682625" y="812913"/>
                    </a:cubicBezTo>
                    <a:cubicBezTo>
                      <a:pt x="682152" y="809600"/>
                      <a:pt x="679450" y="806735"/>
                      <a:pt x="679450" y="803388"/>
                    </a:cubicBezTo>
                    <a:cubicBezTo>
                      <a:pt x="679450" y="788534"/>
                      <a:pt x="680889" y="773691"/>
                      <a:pt x="682625" y="758938"/>
                    </a:cubicBezTo>
                    <a:cubicBezTo>
                      <a:pt x="683016" y="755614"/>
                      <a:pt x="683709" y="752026"/>
                      <a:pt x="685800" y="749413"/>
                    </a:cubicBezTo>
                    <a:cubicBezTo>
                      <a:pt x="688184" y="746433"/>
                      <a:pt x="691912" y="744770"/>
                      <a:pt x="695325" y="743063"/>
                    </a:cubicBezTo>
                    <a:cubicBezTo>
                      <a:pt x="700660" y="740395"/>
                      <a:pt x="712464" y="738239"/>
                      <a:pt x="717550" y="736713"/>
                    </a:cubicBezTo>
                    <a:cubicBezTo>
                      <a:pt x="723961" y="734790"/>
                      <a:pt x="736600" y="730363"/>
                      <a:pt x="736600" y="730363"/>
                    </a:cubicBezTo>
                    <a:cubicBezTo>
                      <a:pt x="740833" y="731421"/>
                      <a:pt x="745725" y="731036"/>
                      <a:pt x="749300" y="733538"/>
                    </a:cubicBezTo>
                    <a:cubicBezTo>
                      <a:pt x="770337" y="748264"/>
                      <a:pt x="761180" y="750591"/>
                      <a:pt x="777875" y="758938"/>
                    </a:cubicBezTo>
                    <a:cubicBezTo>
                      <a:pt x="780868" y="760435"/>
                      <a:pt x="784225" y="761055"/>
                      <a:pt x="787400" y="762113"/>
                    </a:cubicBezTo>
                    <a:cubicBezTo>
                      <a:pt x="790575" y="759996"/>
                      <a:pt x="793438" y="757313"/>
                      <a:pt x="796925" y="755763"/>
                    </a:cubicBezTo>
                    <a:cubicBezTo>
                      <a:pt x="803042" y="753045"/>
                      <a:pt x="815975" y="749413"/>
                      <a:pt x="815975" y="749413"/>
                    </a:cubicBezTo>
                    <a:cubicBezTo>
                      <a:pt x="819150" y="746238"/>
                      <a:pt x="821037" y="740384"/>
                      <a:pt x="825500" y="739888"/>
                    </a:cubicBezTo>
                    <a:cubicBezTo>
                      <a:pt x="949884" y="726068"/>
                      <a:pt x="899477" y="757245"/>
                      <a:pt x="939800" y="730363"/>
                    </a:cubicBezTo>
                    <a:cubicBezTo>
                      <a:pt x="941917" y="727188"/>
                      <a:pt x="944600" y="724325"/>
                      <a:pt x="946150" y="720838"/>
                    </a:cubicBezTo>
                    <a:cubicBezTo>
                      <a:pt x="948868" y="714721"/>
                      <a:pt x="948787" y="707357"/>
                      <a:pt x="952500" y="701788"/>
                    </a:cubicBezTo>
                    <a:lnTo>
                      <a:pt x="965200" y="682738"/>
                    </a:lnTo>
                    <a:cubicBezTo>
                      <a:pt x="967317" y="679563"/>
                      <a:pt x="967930" y="674420"/>
                      <a:pt x="971550" y="673213"/>
                    </a:cubicBezTo>
                    <a:cubicBezTo>
                      <a:pt x="995491" y="665233"/>
                      <a:pt x="965981" y="675998"/>
                      <a:pt x="990600" y="663688"/>
                    </a:cubicBezTo>
                    <a:cubicBezTo>
                      <a:pt x="995155" y="661411"/>
                      <a:pt x="1008756" y="658355"/>
                      <a:pt x="1012825" y="657338"/>
                    </a:cubicBezTo>
                    <a:cubicBezTo>
                      <a:pt x="1021292" y="658396"/>
                      <a:pt x="1030190" y="657643"/>
                      <a:pt x="1038225" y="660513"/>
                    </a:cubicBezTo>
                    <a:cubicBezTo>
                      <a:pt x="1045412" y="663080"/>
                      <a:pt x="1057275" y="673213"/>
                      <a:pt x="1057275" y="673213"/>
                    </a:cubicBezTo>
                    <a:cubicBezTo>
                      <a:pt x="1094910" y="665686"/>
                      <a:pt x="1055919" y="675580"/>
                      <a:pt x="1082675" y="663688"/>
                    </a:cubicBezTo>
                    <a:cubicBezTo>
                      <a:pt x="1088792" y="660970"/>
                      <a:pt x="1096156" y="661051"/>
                      <a:pt x="1101725" y="657338"/>
                    </a:cubicBezTo>
                    <a:cubicBezTo>
                      <a:pt x="1104900" y="655221"/>
                      <a:pt x="1107837" y="652695"/>
                      <a:pt x="1111250" y="650988"/>
                    </a:cubicBezTo>
                    <a:cubicBezTo>
                      <a:pt x="1117759" y="647734"/>
                      <a:pt x="1130612" y="645846"/>
                      <a:pt x="1136650" y="644638"/>
                    </a:cubicBezTo>
                    <a:cubicBezTo>
                      <a:pt x="1143000" y="645696"/>
                      <a:pt x="1149817" y="645198"/>
                      <a:pt x="1155700" y="647813"/>
                    </a:cubicBezTo>
                    <a:cubicBezTo>
                      <a:pt x="1159803" y="649637"/>
                      <a:pt x="1161681" y="654581"/>
                      <a:pt x="1165225" y="657338"/>
                    </a:cubicBezTo>
                    <a:cubicBezTo>
                      <a:pt x="1171249" y="662023"/>
                      <a:pt x="1177925" y="665805"/>
                      <a:pt x="1184275" y="670038"/>
                    </a:cubicBezTo>
                    <a:cubicBezTo>
                      <a:pt x="1187450" y="672155"/>
                      <a:pt x="1190098" y="675463"/>
                      <a:pt x="1193800" y="676388"/>
                    </a:cubicBezTo>
                    <a:cubicBezTo>
                      <a:pt x="1200704" y="678114"/>
                      <a:pt x="1215864" y="682118"/>
                      <a:pt x="1222375" y="682738"/>
                    </a:cubicBezTo>
                    <a:cubicBezTo>
                      <a:pt x="1239265" y="684347"/>
                      <a:pt x="1256242" y="684855"/>
                      <a:pt x="1273175" y="685913"/>
                    </a:cubicBezTo>
                    <a:cubicBezTo>
                      <a:pt x="1283758" y="684855"/>
                      <a:pt x="1294382" y="684144"/>
                      <a:pt x="1304925" y="682738"/>
                    </a:cubicBezTo>
                    <a:cubicBezTo>
                      <a:pt x="1310274" y="682025"/>
                      <a:pt x="1315466" y="680384"/>
                      <a:pt x="1320800" y="679563"/>
                    </a:cubicBezTo>
                    <a:cubicBezTo>
                      <a:pt x="1329233" y="678266"/>
                      <a:pt x="1337733" y="677446"/>
                      <a:pt x="1346200" y="676388"/>
                    </a:cubicBezTo>
                    <a:cubicBezTo>
                      <a:pt x="1368870" y="668831"/>
                      <a:pt x="1359681" y="673751"/>
                      <a:pt x="1374775" y="663688"/>
                    </a:cubicBezTo>
                    <a:cubicBezTo>
                      <a:pt x="1376892" y="660513"/>
                      <a:pt x="1378590" y="657015"/>
                      <a:pt x="1381125" y="654163"/>
                    </a:cubicBezTo>
                    <a:cubicBezTo>
                      <a:pt x="1389816" y="644385"/>
                      <a:pt x="1398251" y="635008"/>
                      <a:pt x="1409700" y="628763"/>
                    </a:cubicBezTo>
                    <a:cubicBezTo>
                      <a:pt x="1418010" y="624230"/>
                      <a:pt x="1427224" y="621314"/>
                      <a:pt x="1435100" y="616063"/>
                    </a:cubicBezTo>
                    <a:cubicBezTo>
                      <a:pt x="1458749" y="600297"/>
                      <a:pt x="1429704" y="620560"/>
                      <a:pt x="1454150" y="600188"/>
                    </a:cubicBezTo>
                    <a:cubicBezTo>
                      <a:pt x="1457081" y="597745"/>
                      <a:pt x="1460744" y="596281"/>
                      <a:pt x="1463675" y="593838"/>
                    </a:cubicBezTo>
                    <a:cubicBezTo>
                      <a:pt x="1467124" y="590963"/>
                      <a:pt x="1469751" y="587188"/>
                      <a:pt x="1473200" y="584313"/>
                    </a:cubicBezTo>
                    <a:cubicBezTo>
                      <a:pt x="1487515" y="572384"/>
                      <a:pt x="1486338" y="582069"/>
                      <a:pt x="1501775" y="558913"/>
                    </a:cubicBezTo>
                    <a:cubicBezTo>
                      <a:pt x="1503892" y="555738"/>
                      <a:pt x="1506418" y="552801"/>
                      <a:pt x="1508125" y="549388"/>
                    </a:cubicBezTo>
                    <a:cubicBezTo>
                      <a:pt x="1512403" y="540832"/>
                      <a:pt x="1509562" y="537415"/>
                      <a:pt x="1517650" y="530338"/>
                    </a:cubicBezTo>
                    <a:cubicBezTo>
                      <a:pt x="1523393" y="525312"/>
                      <a:pt x="1530350" y="521871"/>
                      <a:pt x="1536700" y="517638"/>
                    </a:cubicBezTo>
                    <a:lnTo>
                      <a:pt x="1546225" y="511288"/>
                    </a:lnTo>
                    <a:cubicBezTo>
                      <a:pt x="1549400" y="509171"/>
                      <a:pt x="1552130" y="506145"/>
                      <a:pt x="1555750" y="504938"/>
                    </a:cubicBezTo>
                    <a:cubicBezTo>
                      <a:pt x="1558925" y="503880"/>
                      <a:pt x="1562282" y="503260"/>
                      <a:pt x="1565275" y="501763"/>
                    </a:cubicBezTo>
                    <a:cubicBezTo>
                      <a:pt x="1568688" y="500056"/>
                      <a:pt x="1571313" y="496963"/>
                      <a:pt x="1574800" y="495413"/>
                    </a:cubicBezTo>
                    <a:cubicBezTo>
                      <a:pt x="1580917" y="492695"/>
                      <a:pt x="1587500" y="491180"/>
                      <a:pt x="1593850" y="489063"/>
                    </a:cubicBezTo>
                    <a:cubicBezTo>
                      <a:pt x="1615623" y="481805"/>
                      <a:pt x="1588599" y="490376"/>
                      <a:pt x="1619250" y="482713"/>
                    </a:cubicBezTo>
                    <a:cubicBezTo>
                      <a:pt x="1622497" y="481901"/>
                      <a:pt x="1625431" y="479683"/>
                      <a:pt x="1628775" y="479538"/>
                    </a:cubicBezTo>
                    <a:cubicBezTo>
                      <a:pt x="1674253" y="477561"/>
                      <a:pt x="1719792" y="477421"/>
                      <a:pt x="1765300" y="476363"/>
                    </a:cubicBezTo>
                    <a:cubicBezTo>
                      <a:pt x="1791878" y="471933"/>
                      <a:pt x="1778994" y="476759"/>
                      <a:pt x="1803400" y="460488"/>
                    </a:cubicBezTo>
                    <a:lnTo>
                      <a:pt x="1812925" y="454138"/>
                    </a:lnTo>
                    <a:cubicBezTo>
                      <a:pt x="1817158" y="455196"/>
                      <a:pt x="1821429" y="456114"/>
                      <a:pt x="1825625" y="457313"/>
                    </a:cubicBezTo>
                    <a:cubicBezTo>
                      <a:pt x="1828843" y="458232"/>
                      <a:pt x="1831803" y="460488"/>
                      <a:pt x="1835150" y="460488"/>
                    </a:cubicBezTo>
                    <a:cubicBezTo>
                      <a:pt x="1865860" y="460488"/>
                      <a:pt x="1896533" y="458371"/>
                      <a:pt x="1927225" y="457313"/>
                    </a:cubicBezTo>
                    <a:cubicBezTo>
                      <a:pt x="1930400" y="455196"/>
                      <a:pt x="1934052" y="453661"/>
                      <a:pt x="1936750" y="450963"/>
                    </a:cubicBezTo>
                    <a:cubicBezTo>
                      <a:pt x="1943401" y="444312"/>
                      <a:pt x="1947878" y="430248"/>
                      <a:pt x="1949450" y="422388"/>
                    </a:cubicBezTo>
                    <a:cubicBezTo>
                      <a:pt x="1950508" y="417096"/>
                      <a:pt x="1951454" y="411781"/>
                      <a:pt x="1952625" y="406513"/>
                    </a:cubicBezTo>
                    <a:cubicBezTo>
                      <a:pt x="1953572" y="402253"/>
                      <a:pt x="1954944" y="398092"/>
                      <a:pt x="1955800" y="393813"/>
                    </a:cubicBezTo>
                    <a:cubicBezTo>
                      <a:pt x="1957063" y="387500"/>
                      <a:pt x="1957414" y="381008"/>
                      <a:pt x="1958975" y="374763"/>
                    </a:cubicBezTo>
                    <a:cubicBezTo>
                      <a:pt x="1960598" y="368269"/>
                      <a:pt x="1963208" y="362063"/>
                      <a:pt x="1965325" y="355713"/>
                    </a:cubicBezTo>
                    <a:lnTo>
                      <a:pt x="1968500" y="346188"/>
                    </a:lnTo>
                    <a:lnTo>
                      <a:pt x="1971675" y="336663"/>
                    </a:lnTo>
                    <a:lnTo>
                      <a:pt x="1974850" y="327138"/>
                    </a:lnTo>
                    <a:cubicBezTo>
                      <a:pt x="1975009" y="323967"/>
                      <a:pt x="1972381" y="262578"/>
                      <a:pt x="1984375" y="244588"/>
                    </a:cubicBezTo>
                    <a:cubicBezTo>
                      <a:pt x="1988608" y="238238"/>
                      <a:pt x="1990725" y="229771"/>
                      <a:pt x="1997075" y="225538"/>
                    </a:cubicBezTo>
                    <a:lnTo>
                      <a:pt x="2016125" y="212838"/>
                    </a:lnTo>
                    <a:cubicBezTo>
                      <a:pt x="2018242" y="209663"/>
                      <a:pt x="2020972" y="206820"/>
                      <a:pt x="2022475" y="203313"/>
                    </a:cubicBezTo>
                    <a:cubicBezTo>
                      <a:pt x="2026600" y="193689"/>
                      <a:pt x="2028188" y="167774"/>
                      <a:pt x="2028825" y="162038"/>
                    </a:cubicBezTo>
                    <a:cubicBezTo>
                      <a:pt x="2027767" y="140871"/>
                      <a:pt x="2028391" y="119553"/>
                      <a:pt x="2025650" y="98538"/>
                    </a:cubicBezTo>
                    <a:cubicBezTo>
                      <a:pt x="2025156" y="94754"/>
                      <a:pt x="2022172" y="91526"/>
                      <a:pt x="2019300" y="89013"/>
                    </a:cubicBezTo>
                    <a:cubicBezTo>
                      <a:pt x="1992604" y="65654"/>
                      <a:pt x="2009622" y="82586"/>
                      <a:pt x="1990725" y="73138"/>
                    </a:cubicBezTo>
                    <a:cubicBezTo>
                      <a:pt x="1987312" y="71431"/>
                      <a:pt x="1984513" y="68681"/>
                      <a:pt x="1981200" y="66788"/>
                    </a:cubicBezTo>
                    <a:cubicBezTo>
                      <a:pt x="1970215" y="60511"/>
                      <a:pt x="1969661" y="60825"/>
                      <a:pt x="1958975" y="57263"/>
                    </a:cubicBezTo>
                    <a:cubicBezTo>
                      <a:pt x="1952625" y="58321"/>
                      <a:pt x="1946209" y="59041"/>
                      <a:pt x="1939925" y="60438"/>
                    </a:cubicBezTo>
                    <a:cubicBezTo>
                      <a:pt x="1936658" y="61164"/>
                      <a:pt x="1933747" y="63613"/>
                      <a:pt x="1930400" y="63613"/>
                    </a:cubicBezTo>
                    <a:cubicBezTo>
                      <a:pt x="1922916" y="63613"/>
                      <a:pt x="1915583" y="61496"/>
                      <a:pt x="1908175" y="60438"/>
                    </a:cubicBezTo>
                    <a:lnTo>
                      <a:pt x="1870075" y="47738"/>
                    </a:lnTo>
                    <a:lnTo>
                      <a:pt x="1860550" y="44563"/>
                    </a:lnTo>
                    <a:cubicBezTo>
                      <a:pt x="1857375" y="43505"/>
                      <a:pt x="1853810" y="43244"/>
                      <a:pt x="1851025" y="41388"/>
                    </a:cubicBezTo>
                    <a:cubicBezTo>
                      <a:pt x="1847850" y="39271"/>
                      <a:pt x="1844913" y="36745"/>
                      <a:pt x="1841500" y="35038"/>
                    </a:cubicBezTo>
                    <a:cubicBezTo>
                      <a:pt x="1838507" y="33541"/>
                      <a:pt x="1834901" y="33488"/>
                      <a:pt x="1831975" y="31863"/>
                    </a:cubicBezTo>
                    <a:cubicBezTo>
                      <a:pt x="1825304" y="28157"/>
                      <a:pt x="1820165" y="21576"/>
                      <a:pt x="1812925" y="19163"/>
                    </a:cubicBezTo>
                    <a:cubicBezTo>
                      <a:pt x="1782264" y="8943"/>
                      <a:pt x="1829934" y="25331"/>
                      <a:pt x="1790700" y="9638"/>
                    </a:cubicBezTo>
                    <a:cubicBezTo>
                      <a:pt x="1784485" y="7152"/>
                      <a:pt x="1778000" y="5405"/>
                      <a:pt x="1771650" y="3288"/>
                    </a:cubicBezTo>
                    <a:lnTo>
                      <a:pt x="1762125" y="113"/>
                    </a:lnTo>
                    <a:cubicBezTo>
                      <a:pt x="1758971" y="299"/>
                      <a:pt x="1715190" y="-1820"/>
                      <a:pt x="1698625" y="6463"/>
                    </a:cubicBezTo>
                    <a:cubicBezTo>
                      <a:pt x="1695212" y="8170"/>
                      <a:pt x="1692275" y="10696"/>
                      <a:pt x="1689100" y="12813"/>
                    </a:cubicBezTo>
                    <a:cubicBezTo>
                      <a:pt x="1684867" y="19163"/>
                      <a:pt x="1678813" y="24623"/>
                      <a:pt x="1676400" y="31863"/>
                    </a:cubicBezTo>
                    <a:lnTo>
                      <a:pt x="1666875" y="60438"/>
                    </a:lnTo>
                    <a:lnTo>
                      <a:pt x="1663700" y="69963"/>
                    </a:lnTo>
                    <a:lnTo>
                      <a:pt x="1660525" y="79488"/>
                    </a:lnTo>
                    <a:cubicBezTo>
                      <a:pt x="1659467" y="89013"/>
                      <a:pt x="1658926" y="98610"/>
                      <a:pt x="1657350" y="108063"/>
                    </a:cubicBezTo>
                    <a:cubicBezTo>
                      <a:pt x="1656800" y="111364"/>
                      <a:pt x="1656266" y="114975"/>
                      <a:pt x="1654175" y="117588"/>
                    </a:cubicBezTo>
                    <a:cubicBezTo>
                      <a:pt x="1651791" y="120568"/>
                      <a:pt x="1647581" y="121495"/>
                      <a:pt x="1644650" y="123938"/>
                    </a:cubicBezTo>
                    <a:cubicBezTo>
                      <a:pt x="1641201" y="126813"/>
                      <a:pt x="1638861" y="130972"/>
                      <a:pt x="1635125" y="133463"/>
                    </a:cubicBezTo>
                    <a:cubicBezTo>
                      <a:pt x="1632270" y="135366"/>
                      <a:pt x="1614752" y="139284"/>
                      <a:pt x="1612900" y="139813"/>
                    </a:cubicBezTo>
                    <a:cubicBezTo>
                      <a:pt x="1598231" y="144004"/>
                      <a:pt x="1601381" y="144317"/>
                      <a:pt x="1584325" y="155688"/>
                    </a:cubicBezTo>
                    <a:lnTo>
                      <a:pt x="1574800" y="162038"/>
                    </a:lnTo>
                    <a:cubicBezTo>
                      <a:pt x="1572683" y="165213"/>
                      <a:pt x="1570893" y="168632"/>
                      <a:pt x="1568450" y="171563"/>
                    </a:cubicBezTo>
                    <a:cubicBezTo>
                      <a:pt x="1565575" y="175012"/>
                      <a:pt x="1562579" y="178478"/>
                      <a:pt x="1558925" y="181088"/>
                    </a:cubicBezTo>
                    <a:cubicBezTo>
                      <a:pt x="1534777" y="198337"/>
                      <a:pt x="1490313" y="189768"/>
                      <a:pt x="1470025" y="190613"/>
                    </a:cubicBezTo>
                    <a:cubicBezTo>
                      <a:pt x="1463675" y="192730"/>
                      <a:pt x="1454688" y="191394"/>
                      <a:pt x="1450975" y="196963"/>
                    </a:cubicBezTo>
                    <a:cubicBezTo>
                      <a:pt x="1442508" y="209663"/>
                      <a:pt x="1447800" y="204371"/>
                      <a:pt x="1435100" y="212838"/>
                    </a:cubicBezTo>
                    <a:lnTo>
                      <a:pt x="1422400" y="231888"/>
                    </a:lnTo>
                    <a:cubicBezTo>
                      <a:pt x="1420283" y="235063"/>
                      <a:pt x="1418748" y="238715"/>
                      <a:pt x="1416050" y="241413"/>
                    </a:cubicBezTo>
                    <a:lnTo>
                      <a:pt x="1406525" y="250938"/>
                    </a:lnTo>
                    <a:cubicBezTo>
                      <a:pt x="1400937" y="267703"/>
                      <a:pt x="1405206" y="257678"/>
                      <a:pt x="1390650" y="279513"/>
                    </a:cubicBezTo>
                    <a:cubicBezTo>
                      <a:pt x="1383242" y="290625"/>
                      <a:pt x="1381125" y="296446"/>
                      <a:pt x="1365250" y="301738"/>
                    </a:cubicBezTo>
                    <a:lnTo>
                      <a:pt x="1336675" y="311263"/>
                    </a:lnTo>
                    <a:lnTo>
                      <a:pt x="1327150" y="314438"/>
                    </a:lnTo>
                    <a:cubicBezTo>
                      <a:pt x="1322917" y="313380"/>
                      <a:pt x="1318743" y="312044"/>
                      <a:pt x="1314450" y="311263"/>
                    </a:cubicBezTo>
                    <a:cubicBezTo>
                      <a:pt x="1307087" y="309924"/>
                      <a:pt x="1299517" y="309771"/>
                      <a:pt x="1292225" y="308088"/>
                    </a:cubicBezTo>
                    <a:lnTo>
                      <a:pt x="1263650" y="298563"/>
                    </a:lnTo>
                    <a:cubicBezTo>
                      <a:pt x="1260475" y="297505"/>
                      <a:pt x="1256910" y="297244"/>
                      <a:pt x="1254125" y="295388"/>
                    </a:cubicBezTo>
                    <a:cubicBezTo>
                      <a:pt x="1241815" y="287182"/>
                      <a:pt x="1248220" y="290245"/>
                      <a:pt x="1235075" y="285863"/>
                    </a:cubicBezTo>
                    <a:cubicBezTo>
                      <a:pt x="1225550" y="286921"/>
                      <a:pt x="1215972" y="287581"/>
                      <a:pt x="1206500" y="289038"/>
                    </a:cubicBezTo>
                    <a:cubicBezTo>
                      <a:pt x="1199096" y="290177"/>
                      <a:pt x="1191388" y="293017"/>
                      <a:pt x="1184275" y="295388"/>
                    </a:cubicBezTo>
                    <a:cubicBezTo>
                      <a:pt x="1181100" y="293271"/>
                      <a:pt x="1178163" y="290745"/>
                      <a:pt x="1174750" y="289038"/>
                    </a:cubicBezTo>
                    <a:cubicBezTo>
                      <a:pt x="1148460" y="275893"/>
                      <a:pt x="1182997" y="297711"/>
                      <a:pt x="1155700" y="279513"/>
                    </a:cubicBezTo>
                    <a:lnTo>
                      <a:pt x="1143000" y="260463"/>
                    </a:lnTo>
                    <a:cubicBezTo>
                      <a:pt x="1140883" y="257288"/>
                      <a:pt x="1137857" y="254558"/>
                      <a:pt x="1136650" y="250938"/>
                    </a:cubicBezTo>
                    <a:lnTo>
                      <a:pt x="1130300" y="231888"/>
                    </a:lnTo>
                    <a:cubicBezTo>
                      <a:pt x="1129242" y="228713"/>
                      <a:pt x="1127937" y="225610"/>
                      <a:pt x="1127125" y="222363"/>
                    </a:cubicBezTo>
                    <a:cubicBezTo>
                      <a:pt x="1126067" y="218130"/>
                      <a:pt x="1125204" y="213843"/>
                      <a:pt x="1123950" y="209663"/>
                    </a:cubicBezTo>
                    <a:cubicBezTo>
                      <a:pt x="1122027" y="203252"/>
                      <a:pt x="1123169" y="194326"/>
                      <a:pt x="1117600" y="190613"/>
                    </a:cubicBezTo>
                    <a:lnTo>
                      <a:pt x="1098550" y="177913"/>
                    </a:lnTo>
                    <a:cubicBezTo>
                      <a:pt x="1078442" y="178971"/>
                      <a:pt x="1057489" y="175225"/>
                      <a:pt x="1038225" y="181088"/>
                    </a:cubicBezTo>
                    <a:cubicBezTo>
                      <a:pt x="1030924" y="183310"/>
                      <a:pt x="1029758" y="193788"/>
                      <a:pt x="1025525" y="200138"/>
                    </a:cubicBezTo>
                    <a:cubicBezTo>
                      <a:pt x="997335" y="242423"/>
                      <a:pt x="1037908" y="179753"/>
                      <a:pt x="1016000" y="219188"/>
                    </a:cubicBezTo>
                    <a:cubicBezTo>
                      <a:pt x="1012294" y="225859"/>
                      <a:pt x="1007533" y="231888"/>
                      <a:pt x="1003300" y="238238"/>
                    </a:cubicBezTo>
                    <a:cubicBezTo>
                      <a:pt x="1001183" y="241413"/>
                      <a:pt x="1000125" y="245646"/>
                      <a:pt x="996950" y="247763"/>
                    </a:cubicBezTo>
                    <a:lnTo>
                      <a:pt x="987425" y="254113"/>
                    </a:lnTo>
                    <a:cubicBezTo>
                      <a:pt x="984641" y="253881"/>
                      <a:pt x="940815" y="251276"/>
                      <a:pt x="930275" y="247763"/>
                    </a:cubicBezTo>
                    <a:cubicBezTo>
                      <a:pt x="926655" y="246556"/>
                      <a:pt x="923925" y="243530"/>
                      <a:pt x="920750" y="241413"/>
                    </a:cubicBezTo>
                    <a:cubicBezTo>
                      <a:pt x="906194" y="219578"/>
                      <a:pt x="915290" y="224776"/>
                      <a:pt x="898525" y="219188"/>
                    </a:cubicBezTo>
                    <a:cubicBezTo>
                      <a:pt x="892543" y="213206"/>
                      <a:pt x="887432" y="206849"/>
                      <a:pt x="879475" y="203313"/>
                    </a:cubicBezTo>
                    <a:cubicBezTo>
                      <a:pt x="873358" y="200595"/>
                      <a:pt x="860425" y="196963"/>
                      <a:pt x="860425" y="196963"/>
                    </a:cubicBezTo>
                    <a:cubicBezTo>
                      <a:pt x="825998" y="199832"/>
                      <a:pt x="826818" y="202398"/>
                      <a:pt x="796925" y="196963"/>
                    </a:cubicBezTo>
                    <a:cubicBezTo>
                      <a:pt x="793632" y="196364"/>
                      <a:pt x="790326" y="195413"/>
                      <a:pt x="787400" y="193788"/>
                    </a:cubicBezTo>
                    <a:cubicBezTo>
                      <a:pt x="780729" y="190082"/>
                      <a:pt x="775590" y="183501"/>
                      <a:pt x="768350" y="181088"/>
                    </a:cubicBezTo>
                    <a:lnTo>
                      <a:pt x="739775" y="171563"/>
                    </a:lnTo>
                    <a:cubicBezTo>
                      <a:pt x="736600" y="170505"/>
                      <a:pt x="733497" y="169200"/>
                      <a:pt x="730250" y="168388"/>
                    </a:cubicBezTo>
                    <a:cubicBezTo>
                      <a:pt x="726017" y="167330"/>
                      <a:pt x="721730" y="166467"/>
                      <a:pt x="717550" y="165213"/>
                    </a:cubicBezTo>
                    <a:cubicBezTo>
                      <a:pt x="694152" y="158194"/>
                      <a:pt x="669925" y="171563"/>
                      <a:pt x="657225" y="174738"/>
                    </a:cubicBezTo>
                    <a:close/>
                  </a:path>
                </a:pathLst>
              </a:custGeom>
              <a:solidFill>
                <a:srgbClr val="37CBFF">
                  <a:alpha val="2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0FEA7A6-EF14-8E19-A079-6BD88EF025EF}"/>
                </a:ext>
              </a:extLst>
            </p:cNvPr>
            <p:cNvSpPr txBox="1"/>
            <p:nvPr/>
          </p:nvSpPr>
          <p:spPr>
            <a:xfrm>
              <a:off x="5159754" y="2250287"/>
              <a:ext cx="1079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2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hydrothermal</a:t>
              </a:r>
              <a:endParaRPr lang="zh-CN" alt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CD15B1A-E7DD-09C1-3700-D16126A49EA1}"/>
                </a:ext>
              </a:extLst>
            </p:cNvPr>
            <p:cNvSpPr txBox="1"/>
            <p:nvPr/>
          </p:nvSpPr>
          <p:spPr>
            <a:xfrm>
              <a:off x="6851124" y="1681328"/>
              <a:ext cx="7200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igneous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B7EFC21-73B8-9EF0-197B-940002F6DF95}"/>
              </a:ext>
            </a:extLst>
          </p:cNvPr>
          <p:cNvGrpSpPr/>
          <p:nvPr/>
        </p:nvGrpSpPr>
        <p:grpSpPr>
          <a:xfrm>
            <a:off x="778239" y="785368"/>
            <a:ext cx="3200524" cy="5875464"/>
            <a:chOff x="1400527" y="774747"/>
            <a:chExt cx="2906308" cy="5335348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EC58DBE-5989-3123-B3E8-A1B427C280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50386"/>
            <a:stretch/>
          </p:blipFill>
          <p:spPr>
            <a:xfrm>
              <a:off x="1400527" y="3503215"/>
              <a:ext cx="2891941" cy="260688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DC80FEB-C5CF-E7E4-00A6-6DFA38C647ED}"/>
                </a:ext>
              </a:extLst>
            </p:cNvPr>
            <p:cNvSpPr txBox="1"/>
            <p:nvPr/>
          </p:nvSpPr>
          <p:spPr>
            <a:xfrm>
              <a:off x="2662806" y="774747"/>
              <a:ext cx="16049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200"/>
              </a:lvl1pPr>
            </a:lstStyle>
            <a:p>
              <a:r>
                <a:rPr lang="en-US" altLang="zh-CN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Huang et al.(2019,EG)</a:t>
              </a:r>
              <a:endParaRPr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595047C-3D36-3CB0-820E-0E832CD8CC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50386"/>
            <a:stretch/>
          </p:blipFill>
          <p:spPr>
            <a:xfrm>
              <a:off x="1414894" y="997304"/>
              <a:ext cx="2891941" cy="26068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273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53CDE5-30E4-EF58-E848-2B059DC58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20178" cy="62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266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E7F0AE4-46BA-11FF-DE6C-B1F3A6DF0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745115" cy="67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803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53C35B-A8F6-EFC2-9216-63191AE3F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519330" cy="65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13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1539</TotalTime>
  <Words>209</Words>
  <Application>Microsoft Macintosh PowerPoint</Application>
  <PresentationFormat>On-screen Show (4:3)</PresentationFormat>
  <Paragraphs>37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等线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 Hu</dc:creator>
  <cp:lastModifiedBy>Bin Hu</cp:lastModifiedBy>
  <cp:revision>5</cp:revision>
  <dcterms:created xsi:type="dcterms:W3CDTF">2022-05-24T01:14:28Z</dcterms:created>
  <dcterms:modified xsi:type="dcterms:W3CDTF">2022-05-25T02:53:46Z</dcterms:modified>
</cp:coreProperties>
</file>