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Exo 2 SemiBold" panose="020B0604020202020204" charset="0"/>
      <p:regular r:id="rId25"/>
      <p:bold r:id="rId26"/>
      <p:italic r:id="rId27"/>
      <p:boldItalic r:id="rId28"/>
    </p:embeddedFon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j326FJDVT5sfpGUsAE+XFsOZZo4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Open Sans"/>
                <a:ea typeface="Open Sans"/>
                <a:cs typeface="Open Sans"/>
                <a:sym typeface="Open Sans"/>
              </a:defRPr>
            </a:lvl1pPr>
            <a:lvl2pPr marL="914400" lvl="1" indent="-228600">
              <a:spcBef>
                <a:spcPts val="0"/>
              </a:spcBef>
              <a:spcAft>
                <a:spcPts val="0"/>
              </a:spcAft>
              <a:buSzPts val="1400"/>
              <a:buNone/>
              <a:defRPr sz="1800"/>
            </a:lvl2pPr>
            <a:lvl3pPr marL="1371600" lvl="2" indent="-228600">
              <a:spcBef>
                <a:spcPts val="0"/>
              </a:spcBef>
              <a:spcAft>
                <a:spcPts val="0"/>
              </a:spcAft>
              <a:buSzPts val="1400"/>
              <a:buNone/>
              <a:defRPr sz="1800"/>
            </a:lvl3pPr>
            <a:lvl4pPr marL="1828800" lvl="3" indent="-228600">
              <a:spcBef>
                <a:spcPts val="0"/>
              </a:spcBef>
              <a:spcAft>
                <a:spcPts val="0"/>
              </a:spcAft>
              <a:buSzPts val="1400"/>
              <a:buNone/>
              <a:defRPr sz="1800"/>
            </a:lvl4pPr>
            <a:lvl5pPr marL="2286000" lvl="4" indent="-228600">
              <a:spcBef>
                <a:spcPts val="0"/>
              </a:spcBef>
              <a:spcAft>
                <a:spcPts val="0"/>
              </a:spcAft>
              <a:buSzPts val="1400"/>
              <a:buNone/>
              <a:defRPr sz="1800"/>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Open Sans"/>
                <a:ea typeface="Open Sans"/>
                <a:cs typeface="Open Sans"/>
                <a:sym typeface="Open Sans"/>
              </a:rPr>
              <a:t>‹#›</a:t>
            </a:fld>
            <a:endParaRPr sz="1200" b="0" i="0" u="none" strike="noStrike" cap="none">
              <a:solidFill>
                <a:schemeClr val="dk1"/>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 name="Google Shape;5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 name="Google Shape;5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2927cc4cfb_0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g12927cc4cfb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2927cc4cfb_0_1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g12927cc4cfb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2927cc4cfb_0_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g12927cc4cfb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2927cc4cfb_0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12927cc4cfb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2927cc4cfb_0_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12927cc4cfb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2927cc4cfb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g12927cc4cfb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2927cc4cfb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g12927cc4cfb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2927cc4cfb_0_6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12927cc4cfb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2927cc4cfb_0_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g12927cc4cfb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2927cc4cfb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g12927cc4cfb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2927cc4cfb_0_6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12927cc4cfb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5001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2860c626c4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g12860c626c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2860c626c4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g12860c626c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2860c626c4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g12860c626c4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2860c626c4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g12860c626c4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2927cc4cfb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g12927cc4cfb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Title_Slide_NM&amp;CA_UUR">
  <p:cSld name="1_Title_Slide_NM&amp;CA_UUR">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5"/>
          <p:cNvSpPr txBox="1"/>
          <p:nvPr/>
        </p:nvSpPr>
        <p:spPr>
          <a:xfrm>
            <a:off x="10193121" y="5382134"/>
            <a:ext cx="199888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800" b="0" i="0" u="none" strike="noStrike" cap="none">
                <a:solidFill>
                  <a:schemeClr val="dk1"/>
                </a:solidFill>
                <a:latin typeface="Open Sans"/>
                <a:ea typeface="Open Sans"/>
                <a:cs typeface="Open Sans"/>
                <a:sym typeface="Open Sans"/>
              </a:rPr>
              <a:t>Sandia National Laboratories is a multimission laboratory managed and operated by National Technology &amp; Engineering Solutions of Sandia, LLC, a wholly owned subsidiary of Honeywell International Inc., for the U.S. Department of Energy’s National Nuclear Security Administration under contract DE-NA0003525.</a:t>
            </a:r>
            <a:endParaRPr sz="800" b="0" i="0" u="none" strike="noStrike" cap="none">
              <a:solidFill>
                <a:schemeClr val="dk1"/>
              </a:solidFill>
              <a:latin typeface="Open Sans"/>
              <a:ea typeface="Open Sans"/>
              <a:cs typeface="Open Sans"/>
              <a:sym typeface="Open Sans"/>
            </a:endParaRPr>
          </a:p>
        </p:txBody>
      </p:sp>
      <p:sp>
        <p:nvSpPr>
          <p:cNvPr id="17" name="Google Shape;17;p5"/>
          <p:cNvSpPr txBox="1">
            <a:spLocks noGrp="1"/>
          </p:cNvSpPr>
          <p:nvPr>
            <p:ph type="ctrTitle"/>
          </p:nvPr>
        </p:nvSpPr>
        <p:spPr>
          <a:xfrm>
            <a:off x="773147" y="1194099"/>
            <a:ext cx="6351553" cy="1727005"/>
          </a:xfrm>
          <a:prstGeom prst="rect">
            <a:avLst/>
          </a:prstGeom>
          <a:noFill/>
          <a:ln>
            <a:noFill/>
          </a:ln>
        </p:spPr>
        <p:txBody>
          <a:bodyPr spcFirstLastPara="1" wrap="square" lIns="0" tIns="91425" rIns="0" bIns="91425" anchor="ctr" anchorCtr="0">
            <a:normAutofit/>
          </a:bodyPr>
          <a:lstStyle>
            <a:lvl1pPr lvl="0" algn="l">
              <a:lnSpc>
                <a:spcPct val="102777"/>
              </a:lnSpc>
              <a:spcBef>
                <a:spcPts val="0"/>
              </a:spcBef>
              <a:spcAft>
                <a:spcPts val="0"/>
              </a:spcAft>
              <a:buClr>
                <a:schemeClr val="lt1"/>
              </a:buClr>
              <a:buSzPts val="3600"/>
              <a:buFont typeface="Exo 2 SemiBold"/>
              <a:buNone/>
              <a:defRPr sz="3600" b="0" i="0">
                <a:solidFill>
                  <a:schemeClr val="lt1"/>
                </a:solidFill>
                <a:latin typeface="Exo 2 SemiBold"/>
                <a:ea typeface="Exo 2 SemiBold"/>
                <a:cs typeface="Exo 2 SemiBold"/>
                <a:sym typeface="Exo 2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5"/>
          <p:cNvSpPr txBox="1">
            <a:spLocks noGrp="1"/>
          </p:cNvSpPr>
          <p:nvPr>
            <p:ph type="body" idx="1"/>
          </p:nvPr>
        </p:nvSpPr>
        <p:spPr>
          <a:xfrm>
            <a:off x="10286421" y="6586868"/>
            <a:ext cx="1828800" cy="136525"/>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1200"/>
              </a:spcBef>
              <a:spcAft>
                <a:spcPts val="0"/>
              </a:spcAft>
              <a:buSzPts val="800"/>
              <a:buFont typeface="Open Sans"/>
              <a:buNone/>
              <a:defRPr sz="800" b="1" i="0">
                <a:solidFill>
                  <a:schemeClr val="dk1"/>
                </a:solidFill>
                <a:latin typeface="Open Sans"/>
                <a:ea typeface="Open Sans"/>
                <a:cs typeface="Open Sans"/>
                <a:sym typeface="Open Sans"/>
              </a:defRPr>
            </a:lvl1pPr>
            <a:lvl2pPr marL="914400" lvl="1" indent="-342900" algn="l">
              <a:lnSpc>
                <a:spcPct val="100000"/>
              </a:lnSpc>
              <a:spcBef>
                <a:spcPts val="200"/>
              </a:spcBef>
              <a:spcAft>
                <a:spcPts val="0"/>
              </a:spcAft>
              <a:buSzPts val="1800"/>
              <a:buChar char="▪"/>
              <a:defRPr/>
            </a:lvl2pPr>
            <a:lvl3pPr marL="1371600" lvl="2" indent="-342900" algn="l">
              <a:lnSpc>
                <a:spcPct val="100000"/>
              </a:lnSpc>
              <a:spcBef>
                <a:spcPts val="400"/>
              </a:spcBef>
              <a:spcAft>
                <a:spcPts val="0"/>
              </a:spcAft>
              <a:buSzPts val="1800"/>
              <a:buChar char="▪"/>
              <a:defRPr/>
            </a:lvl3pPr>
            <a:lvl4pPr marL="1828800" lvl="3" indent="-342900" algn="l">
              <a:lnSpc>
                <a:spcPct val="100000"/>
              </a:lnSpc>
              <a:spcBef>
                <a:spcPts val="400"/>
              </a:spcBef>
              <a:spcAft>
                <a:spcPts val="0"/>
              </a:spcAft>
              <a:buSzPts val="1800"/>
              <a:buChar char="▪"/>
              <a:defRPr/>
            </a:lvl4pPr>
            <a:lvl5pPr marL="2286000" lvl="4" indent="-342900" algn="l">
              <a:lnSpc>
                <a:spcPct val="10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19" name="Google Shape;19;p5"/>
          <p:cNvSpPr txBox="1">
            <a:spLocks noGrp="1"/>
          </p:cNvSpPr>
          <p:nvPr>
            <p:ph type="subTitle" idx="2"/>
          </p:nvPr>
        </p:nvSpPr>
        <p:spPr>
          <a:xfrm>
            <a:off x="773147" y="4142965"/>
            <a:ext cx="6351553" cy="914399"/>
          </a:xfrm>
          <a:prstGeom prst="rect">
            <a:avLst/>
          </a:prstGeom>
          <a:noFill/>
          <a:ln>
            <a:noFill/>
          </a:ln>
        </p:spPr>
        <p:txBody>
          <a:bodyPr spcFirstLastPara="1" wrap="square" lIns="0" tIns="0" rIns="0" bIns="0" anchor="b" anchorCtr="0">
            <a:normAutofit/>
          </a:bodyPr>
          <a:lstStyle>
            <a:lvl1pPr lvl="0" algn="l">
              <a:lnSpc>
                <a:spcPct val="100000"/>
              </a:lnSpc>
              <a:spcBef>
                <a:spcPts val="1200"/>
              </a:spcBef>
              <a:spcAft>
                <a:spcPts val="0"/>
              </a:spcAft>
              <a:buSzPts val="1800"/>
              <a:buFont typeface="Open Sans"/>
              <a:buNone/>
              <a:defRPr sz="1800" b="0" i="0" cap="none">
                <a:solidFill>
                  <a:schemeClr val="accent1"/>
                </a:solidFill>
                <a:latin typeface="Open Sans"/>
                <a:ea typeface="Open Sans"/>
                <a:cs typeface="Open Sans"/>
                <a:sym typeface="Open Sans"/>
              </a:defRPr>
            </a:lvl1pPr>
            <a:lvl2pPr lvl="1" algn="ctr">
              <a:lnSpc>
                <a:spcPct val="100000"/>
              </a:lnSpc>
              <a:spcBef>
                <a:spcPts val="200"/>
              </a:spcBef>
              <a:spcAft>
                <a:spcPts val="0"/>
              </a:spcAft>
              <a:buSzPts val="2400"/>
              <a:buNone/>
              <a:defRPr sz="2400"/>
            </a:lvl2pPr>
            <a:lvl3pPr lvl="2" algn="ctr">
              <a:lnSpc>
                <a:spcPct val="100000"/>
              </a:lnSpc>
              <a:spcBef>
                <a:spcPts val="400"/>
              </a:spcBef>
              <a:spcAft>
                <a:spcPts val="0"/>
              </a:spcAft>
              <a:buSzPts val="2400"/>
              <a:buNone/>
              <a:defRPr sz="2400"/>
            </a:lvl3pPr>
            <a:lvl4pPr lvl="3" algn="ctr">
              <a:lnSpc>
                <a:spcPct val="100000"/>
              </a:lnSpc>
              <a:spcBef>
                <a:spcPts val="400"/>
              </a:spcBef>
              <a:spcAft>
                <a:spcPts val="0"/>
              </a:spcAft>
              <a:buSzPts val="2000"/>
              <a:buNone/>
              <a:defRPr sz="2000"/>
            </a:lvl4pPr>
            <a:lvl5pPr lvl="4" algn="ctr">
              <a:lnSpc>
                <a:spcPct val="10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sp>
        <p:nvSpPr>
          <p:cNvPr id="20" name="Google Shape;20;p5"/>
          <p:cNvSpPr>
            <a:spLocks noGrp="1"/>
          </p:cNvSpPr>
          <p:nvPr>
            <p:ph type="pic" idx="3"/>
          </p:nvPr>
        </p:nvSpPr>
        <p:spPr>
          <a:xfrm>
            <a:off x="2732140" y="2921104"/>
            <a:ext cx="1302311" cy="914400"/>
          </a:xfrm>
          <a:prstGeom prst="rect">
            <a:avLst/>
          </a:prstGeom>
          <a:noFill/>
          <a:ln>
            <a:noFill/>
          </a:ln>
        </p:spPr>
      </p:sp>
      <p:sp>
        <p:nvSpPr>
          <p:cNvPr id="21" name="Google Shape;21;p5"/>
          <p:cNvSpPr>
            <a:spLocks noGrp="1"/>
          </p:cNvSpPr>
          <p:nvPr>
            <p:ph type="pic" idx="4"/>
          </p:nvPr>
        </p:nvSpPr>
        <p:spPr>
          <a:xfrm>
            <a:off x="791894" y="2921104"/>
            <a:ext cx="1828800" cy="914400"/>
          </a:xfrm>
          <a:prstGeom prst="rect">
            <a:avLst/>
          </a:prstGeom>
          <a:noFill/>
          <a:ln>
            <a:noFill/>
          </a:ln>
        </p:spPr>
      </p:sp>
      <p:sp>
        <p:nvSpPr>
          <p:cNvPr id="22" name="Google Shape;22;p5"/>
          <p:cNvSpPr>
            <a:spLocks noGrp="1"/>
          </p:cNvSpPr>
          <p:nvPr>
            <p:ph type="pic" idx="5"/>
          </p:nvPr>
        </p:nvSpPr>
        <p:spPr>
          <a:xfrm>
            <a:off x="4145897" y="2921104"/>
            <a:ext cx="2167575" cy="914400"/>
          </a:xfrm>
          <a:prstGeom prst="rect">
            <a:avLst/>
          </a:prstGeom>
          <a:noFill/>
          <a:ln>
            <a:noFill/>
          </a:ln>
        </p:spPr>
      </p:sp>
      <p:sp>
        <p:nvSpPr>
          <p:cNvPr id="23" name="Google Shape;23;p5"/>
          <p:cNvSpPr>
            <a:spLocks noGrp="1"/>
          </p:cNvSpPr>
          <p:nvPr>
            <p:ph type="pic" idx="6"/>
          </p:nvPr>
        </p:nvSpPr>
        <p:spPr>
          <a:xfrm>
            <a:off x="7565571" y="1342125"/>
            <a:ext cx="2623459" cy="1461583"/>
          </a:xfrm>
          <a:prstGeom prst="rect">
            <a:avLst/>
          </a:prstGeom>
          <a:noFill/>
          <a:ln>
            <a:noFill/>
          </a:ln>
        </p:spPr>
      </p:sp>
      <p:sp>
        <p:nvSpPr>
          <p:cNvPr id="24" name="Google Shape;24;p5"/>
          <p:cNvSpPr>
            <a:spLocks noGrp="1"/>
          </p:cNvSpPr>
          <p:nvPr>
            <p:ph type="pic" idx="7"/>
          </p:nvPr>
        </p:nvSpPr>
        <p:spPr>
          <a:xfrm>
            <a:off x="6424919" y="2921812"/>
            <a:ext cx="1135118" cy="914400"/>
          </a:xfrm>
          <a:prstGeom prst="rect">
            <a:avLst/>
          </a:prstGeom>
          <a:noFill/>
          <a:ln>
            <a:noFill/>
          </a:ln>
        </p:spPr>
      </p:sp>
      <p:sp>
        <p:nvSpPr>
          <p:cNvPr id="25" name="Google Shape;25;p5"/>
          <p:cNvSpPr txBox="1">
            <a:spLocks noGrp="1"/>
          </p:cNvSpPr>
          <p:nvPr>
            <p:ph type="body" idx="8"/>
          </p:nvPr>
        </p:nvSpPr>
        <p:spPr>
          <a:xfrm>
            <a:off x="773147" y="5382133"/>
            <a:ext cx="6351553" cy="1142491"/>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200"/>
              </a:spcBef>
              <a:spcAft>
                <a:spcPts val="0"/>
              </a:spcAft>
              <a:buSzPts val="1400"/>
              <a:buFont typeface="Open Sans"/>
              <a:buNone/>
              <a:defRPr sz="1400" b="0" i="0">
                <a:latin typeface="Open Sans"/>
                <a:ea typeface="Open Sans"/>
                <a:cs typeface="Open Sans"/>
                <a:sym typeface="Open Sans"/>
              </a:defRPr>
            </a:lvl1pPr>
            <a:lvl2pPr marL="914400" lvl="1" indent="-342900" algn="l">
              <a:lnSpc>
                <a:spcPct val="100000"/>
              </a:lnSpc>
              <a:spcBef>
                <a:spcPts val="200"/>
              </a:spcBef>
              <a:spcAft>
                <a:spcPts val="0"/>
              </a:spcAft>
              <a:buSzPts val="1800"/>
              <a:buChar char="▪"/>
              <a:defRPr/>
            </a:lvl2pPr>
            <a:lvl3pPr marL="1371600" lvl="2" indent="-342900" algn="l">
              <a:lnSpc>
                <a:spcPct val="100000"/>
              </a:lnSpc>
              <a:spcBef>
                <a:spcPts val="400"/>
              </a:spcBef>
              <a:spcAft>
                <a:spcPts val="0"/>
              </a:spcAft>
              <a:buSzPts val="1800"/>
              <a:buChar char="▪"/>
              <a:defRPr/>
            </a:lvl3pPr>
            <a:lvl4pPr marL="1828800" lvl="3" indent="-342900" algn="l">
              <a:lnSpc>
                <a:spcPct val="100000"/>
              </a:lnSpc>
              <a:spcBef>
                <a:spcPts val="400"/>
              </a:spcBef>
              <a:spcAft>
                <a:spcPts val="0"/>
              </a:spcAft>
              <a:buSzPts val="1800"/>
              <a:buChar char="▪"/>
              <a:defRPr/>
            </a:lvl4pPr>
            <a:lvl5pPr marL="2286000" lvl="4" indent="-342900" algn="l">
              <a:lnSpc>
                <a:spcPct val="10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pic>
        <p:nvPicPr>
          <p:cNvPr id="26" name="Google Shape;26;p5"/>
          <p:cNvPicPr preferRelativeResize="0"/>
          <p:nvPr/>
        </p:nvPicPr>
        <p:blipFill rotWithShape="1">
          <a:blip r:embed="rId3">
            <a:alphaModFix/>
          </a:blip>
          <a:srcRect/>
          <a:stretch/>
        </p:blipFill>
        <p:spPr>
          <a:xfrm>
            <a:off x="7932928" y="206264"/>
            <a:ext cx="1899562" cy="827777"/>
          </a:xfrm>
          <a:prstGeom prst="rect">
            <a:avLst/>
          </a:prstGeom>
          <a:noFill/>
          <a:ln>
            <a:noFill/>
          </a:ln>
        </p:spPr>
      </p:pic>
      <p:pic>
        <p:nvPicPr>
          <p:cNvPr id="27" name="Google Shape;27;p5"/>
          <p:cNvPicPr preferRelativeResize="0"/>
          <p:nvPr/>
        </p:nvPicPr>
        <p:blipFill rotWithShape="1">
          <a:blip r:embed="rId4">
            <a:alphaModFix/>
          </a:blip>
          <a:srcRect/>
          <a:stretch/>
        </p:blipFill>
        <p:spPr>
          <a:xfrm>
            <a:off x="10330507" y="5068122"/>
            <a:ext cx="1740628" cy="25307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Content" type="obj">
  <p:cSld name="OBJEC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720648" y="359772"/>
            <a:ext cx="10480752" cy="570225"/>
          </a:xfrm>
          <a:prstGeom prst="rect">
            <a:avLst/>
          </a:prstGeom>
          <a:noFill/>
          <a:ln>
            <a:noFill/>
          </a:ln>
        </p:spPr>
        <p:txBody>
          <a:bodyPr spcFirstLastPara="1" wrap="square" lIns="45700" tIns="45700" rIns="45700" bIns="45700" anchor="t" anchorCtr="0">
            <a:normAutofit/>
          </a:bodyPr>
          <a:lstStyle>
            <a:lvl1pPr lvl="0" algn="l">
              <a:lnSpc>
                <a:spcPct val="85000"/>
              </a:lnSpc>
              <a:spcBef>
                <a:spcPts val="0"/>
              </a:spcBef>
              <a:spcAft>
                <a:spcPts val="0"/>
              </a:spcAft>
              <a:buClr>
                <a:srgbClr val="3F3F3F"/>
              </a:buClr>
              <a:buSzPts val="2800"/>
              <a:buFont typeface="Exo 2 SemiBold"/>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720647" y="1429233"/>
            <a:ext cx="10480751" cy="4636287"/>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1200"/>
              </a:spcBef>
              <a:spcAft>
                <a:spcPts val="0"/>
              </a:spcAft>
              <a:buSzPts val="2000"/>
              <a:buFont typeface="Open Sans"/>
              <a:buNone/>
              <a:defRPr b="0" i="0">
                <a:latin typeface="Open Sans"/>
                <a:ea typeface="Open Sans"/>
                <a:cs typeface="Open Sans"/>
                <a:sym typeface="Open Sans"/>
              </a:defRPr>
            </a:lvl1pPr>
            <a:lvl2pPr marL="914400" lvl="1" indent="-342900" algn="l">
              <a:lnSpc>
                <a:spcPct val="100000"/>
              </a:lnSpc>
              <a:spcBef>
                <a:spcPts val="200"/>
              </a:spcBef>
              <a:spcAft>
                <a:spcPts val="0"/>
              </a:spcAft>
              <a:buSzPts val="1800"/>
              <a:buFont typeface="Noto Sans Symbols"/>
              <a:buChar char="▪"/>
              <a:defRPr/>
            </a:lvl2pPr>
            <a:lvl3pPr marL="1371600" lvl="2" indent="-317500" algn="l">
              <a:lnSpc>
                <a:spcPct val="100000"/>
              </a:lnSpc>
              <a:spcBef>
                <a:spcPts val="400"/>
              </a:spcBef>
              <a:spcAft>
                <a:spcPts val="0"/>
              </a:spcAft>
              <a:buSzPts val="1400"/>
              <a:buFont typeface="Noto Sans Symbols"/>
              <a:buChar char="▪"/>
              <a:defRPr/>
            </a:lvl3pPr>
            <a:lvl4pPr marL="1828800" lvl="3" indent="-317500" algn="l">
              <a:lnSpc>
                <a:spcPct val="100000"/>
              </a:lnSpc>
              <a:spcBef>
                <a:spcPts val="400"/>
              </a:spcBef>
              <a:spcAft>
                <a:spcPts val="0"/>
              </a:spcAft>
              <a:buSzPts val="1400"/>
              <a:buFont typeface="Noto Sans Symbols"/>
              <a:buChar char="▪"/>
              <a:defRPr/>
            </a:lvl4pPr>
            <a:lvl5pPr marL="2286000" lvl="4" indent="-317500" algn="l">
              <a:lnSpc>
                <a:spcPct val="100000"/>
              </a:lnSpc>
              <a:spcBef>
                <a:spcPts val="400"/>
              </a:spcBef>
              <a:spcAft>
                <a:spcPts val="0"/>
              </a:spcAft>
              <a:buSzPts val="1400"/>
              <a:buFont typeface="Noto Sans Symbols"/>
              <a:buChar char="▪"/>
              <a:defRPr b="0" i="0">
                <a:latin typeface="Open Sans"/>
                <a:ea typeface="Open Sans"/>
                <a:cs typeface="Open Sans"/>
                <a:sym typeface="Open Sans"/>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1" name="Google Shape;31;p6"/>
          <p:cNvSpPr txBox="1">
            <a:spLocks noGrp="1"/>
          </p:cNvSpPr>
          <p:nvPr>
            <p:ph type="sldNum" idx="12"/>
          </p:nvPr>
        </p:nvSpPr>
        <p:spPr>
          <a:xfrm>
            <a:off x="0" y="356686"/>
            <a:ext cx="559397" cy="570225"/>
          </a:xfrm>
          <a:prstGeom prst="rect">
            <a:avLst/>
          </a:prstGeom>
          <a:noFill/>
          <a:ln>
            <a:noFill/>
          </a:ln>
        </p:spPr>
        <p:txBody>
          <a:bodyPr spcFirstLastPara="1" wrap="square" lIns="45700" tIns="45700" rIns="45700" bIns="45700" anchor="ctr" anchorCtr="0">
            <a:noAutofit/>
          </a:bodyPr>
          <a:lstStyle>
            <a:lvl1pPr marL="0" marR="0" lvl="0" indent="0" algn="ctr">
              <a:spcBef>
                <a:spcPts val="0"/>
              </a:spcBef>
              <a:buNone/>
              <a:defRPr sz="1400" b="0" i="0" u="none" strike="noStrike" cap="none">
                <a:solidFill>
                  <a:srgbClr val="7F7F7F"/>
                </a:solidFill>
                <a:latin typeface="Open Sans"/>
                <a:ea typeface="Open Sans"/>
                <a:cs typeface="Open Sans"/>
                <a:sym typeface="Open Sans"/>
              </a:defRPr>
            </a:lvl1pPr>
            <a:lvl2pPr marL="0" marR="0" lvl="1" indent="0" algn="ctr">
              <a:spcBef>
                <a:spcPts val="0"/>
              </a:spcBef>
              <a:buNone/>
              <a:defRPr sz="1400" b="0" i="0" u="none" strike="noStrike" cap="none">
                <a:solidFill>
                  <a:srgbClr val="7F7F7F"/>
                </a:solidFill>
                <a:latin typeface="Open Sans"/>
                <a:ea typeface="Open Sans"/>
                <a:cs typeface="Open Sans"/>
                <a:sym typeface="Open Sans"/>
              </a:defRPr>
            </a:lvl2pPr>
            <a:lvl3pPr marL="0" marR="0" lvl="2" indent="0" algn="ctr">
              <a:spcBef>
                <a:spcPts val="0"/>
              </a:spcBef>
              <a:buNone/>
              <a:defRPr sz="1400" b="0" i="0" u="none" strike="noStrike" cap="none">
                <a:solidFill>
                  <a:srgbClr val="7F7F7F"/>
                </a:solidFill>
                <a:latin typeface="Open Sans"/>
                <a:ea typeface="Open Sans"/>
                <a:cs typeface="Open Sans"/>
                <a:sym typeface="Open Sans"/>
              </a:defRPr>
            </a:lvl3pPr>
            <a:lvl4pPr marL="0" marR="0" lvl="3" indent="0" algn="ctr">
              <a:spcBef>
                <a:spcPts val="0"/>
              </a:spcBef>
              <a:buNone/>
              <a:defRPr sz="1400" b="0" i="0" u="none" strike="noStrike" cap="none">
                <a:solidFill>
                  <a:srgbClr val="7F7F7F"/>
                </a:solidFill>
                <a:latin typeface="Open Sans"/>
                <a:ea typeface="Open Sans"/>
                <a:cs typeface="Open Sans"/>
                <a:sym typeface="Open Sans"/>
              </a:defRPr>
            </a:lvl4pPr>
            <a:lvl5pPr marL="0" marR="0" lvl="4" indent="0" algn="ctr">
              <a:spcBef>
                <a:spcPts val="0"/>
              </a:spcBef>
              <a:buNone/>
              <a:defRPr sz="1400" b="0" i="0" u="none" strike="noStrike" cap="none">
                <a:solidFill>
                  <a:srgbClr val="7F7F7F"/>
                </a:solidFill>
                <a:latin typeface="Open Sans"/>
                <a:ea typeface="Open Sans"/>
                <a:cs typeface="Open Sans"/>
                <a:sym typeface="Open Sans"/>
              </a:defRPr>
            </a:lvl5pPr>
            <a:lvl6pPr marL="0" marR="0" lvl="5" indent="0" algn="ctr">
              <a:spcBef>
                <a:spcPts val="0"/>
              </a:spcBef>
              <a:buNone/>
              <a:defRPr sz="1400" b="0" i="0" u="none" strike="noStrike" cap="none">
                <a:solidFill>
                  <a:srgbClr val="7F7F7F"/>
                </a:solidFill>
                <a:latin typeface="Open Sans"/>
                <a:ea typeface="Open Sans"/>
                <a:cs typeface="Open Sans"/>
                <a:sym typeface="Open Sans"/>
              </a:defRPr>
            </a:lvl6pPr>
            <a:lvl7pPr marL="0" marR="0" lvl="6" indent="0" algn="ctr">
              <a:spcBef>
                <a:spcPts val="0"/>
              </a:spcBef>
              <a:buNone/>
              <a:defRPr sz="1400" b="0" i="0" u="none" strike="noStrike" cap="none">
                <a:solidFill>
                  <a:srgbClr val="7F7F7F"/>
                </a:solidFill>
                <a:latin typeface="Open Sans"/>
                <a:ea typeface="Open Sans"/>
                <a:cs typeface="Open Sans"/>
                <a:sym typeface="Open Sans"/>
              </a:defRPr>
            </a:lvl7pPr>
            <a:lvl8pPr marL="0" marR="0" lvl="7" indent="0" algn="ctr">
              <a:spcBef>
                <a:spcPts val="0"/>
              </a:spcBef>
              <a:buNone/>
              <a:defRPr sz="1400" b="0" i="0" u="none" strike="noStrike" cap="none">
                <a:solidFill>
                  <a:srgbClr val="7F7F7F"/>
                </a:solidFill>
                <a:latin typeface="Open Sans"/>
                <a:ea typeface="Open Sans"/>
                <a:cs typeface="Open Sans"/>
                <a:sym typeface="Open Sans"/>
              </a:defRPr>
            </a:lvl8pPr>
            <a:lvl9pPr marL="0" marR="0" lvl="8" indent="0" algn="ctr">
              <a:spcBef>
                <a:spcPts val="0"/>
              </a:spcBef>
              <a:buNone/>
              <a:defRPr sz="1400" b="0" i="0" u="none" strike="noStrike" cap="none">
                <a:solidFill>
                  <a:srgbClr val="7F7F7F"/>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6"/>
          <p:cNvSpPr txBox="1">
            <a:spLocks noGrp="1"/>
          </p:cNvSpPr>
          <p:nvPr>
            <p:ph type="dt" idx="10"/>
          </p:nvPr>
        </p:nvSpPr>
        <p:spPr>
          <a:xfrm>
            <a:off x="0" y="6572013"/>
            <a:ext cx="1088571" cy="277823"/>
          </a:xfrm>
          <a:prstGeom prst="rect">
            <a:avLst/>
          </a:prstGeom>
          <a:noFill/>
          <a:ln>
            <a:noFill/>
          </a:ln>
        </p:spPr>
        <p:txBody>
          <a:bodyPr spcFirstLastPara="1" wrap="square" lIns="91425" tIns="45700" rIns="45700" bIns="45700" anchor="ctr" anchorCtr="0">
            <a:noAutofit/>
          </a:bodyPr>
          <a:lstStyle>
            <a:lvl1pPr lvl="0" algn="l">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6"/>
          <p:cNvSpPr txBox="1">
            <a:spLocks noGrp="1"/>
          </p:cNvSpPr>
          <p:nvPr>
            <p:ph type="ftr" idx="11"/>
          </p:nvPr>
        </p:nvSpPr>
        <p:spPr>
          <a:xfrm>
            <a:off x="1400287" y="6572013"/>
            <a:ext cx="9391426" cy="285987"/>
          </a:xfrm>
          <a:prstGeom prst="rect">
            <a:avLst/>
          </a:prstGeom>
          <a:noFill/>
          <a:ln>
            <a:noFill/>
          </a:ln>
        </p:spPr>
        <p:txBody>
          <a:bodyPr spcFirstLastPara="1" wrap="square" lIns="45700" tIns="45700" rIns="45700" bIns="45700" anchor="ctr" anchorCtr="0">
            <a:normAutofit/>
          </a:bodyPr>
          <a:lstStyle>
            <a:lvl1pPr lvl="0" algn="ctr">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Section_Break_NM&amp;CA_UUR" type="title">
  <p:cSld name="TITLE">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7"/>
          <p:cNvSpPr txBox="1">
            <a:spLocks noGrp="1"/>
          </p:cNvSpPr>
          <p:nvPr>
            <p:ph type="subTitle" idx="1"/>
          </p:nvPr>
        </p:nvSpPr>
        <p:spPr>
          <a:xfrm>
            <a:off x="4130694" y="5064546"/>
            <a:ext cx="7070704" cy="993354"/>
          </a:xfrm>
          <a:prstGeom prst="rect">
            <a:avLst/>
          </a:prstGeom>
          <a:noFill/>
          <a:ln>
            <a:noFill/>
          </a:ln>
        </p:spPr>
        <p:txBody>
          <a:bodyPr spcFirstLastPara="1" wrap="square" lIns="0" tIns="45700" rIns="0" bIns="45700" anchor="t" anchorCtr="0">
            <a:normAutofit/>
          </a:bodyPr>
          <a:lstStyle>
            <a:lvl1pPr lvl="0" algn="l">
              <a:lnSpc>
                <a:spcPct val="100000"/>
              </a:lnSpc>
              <a:spcBef>
                <a:spcPts val="1200"/>
              </a:spcBef>
              <a:spcAft>
                <a:spcPts val="0"/>
              </a:spcAft>
              <a:buSzPts val="1800"/>
              <a:buFont typeface="Open Sans"/>
              <a:buNone/>
              <a:defRPr sz="1800" b="0" i="0" cap="none">
                <a:solidFill>
                  <a:schemeClr val="dk1"/>
                </a:solidFill>
                <a:latin typeface="Open Sans"/>
                <a:ea typeface="Open Sans"/>
                <a:cs typeface="Open Sans"/>
                <a:sym typeface="Open Sans"/>
              </a:defRPr>
            </a:lvl1pPr>
            <a:lvl2pPr lvl="1" algn="ctr">
              <a:lnSpc>
                <a:spcPct val="100000"/>
              </a:lnSpc>
              <a:spcBef>
                <a:spcPts val="200"/>
              </a:spcBef>
              <a:spcAft>
                <a:spcPts val="0"/>
              </a:spcAft>
              <a:buSzPts val="2400"/>
              <a:buNone/>
              <a:defRPr sz="2400"/>
            </a:lvl2pPr>
            <a:lvl3pPr lvl="2" algn="ctr">
              <a:lnSpc>
                <a:spcPct val="100000"/>
              </a:lnSpc>
              <a:spcBef>
                <a:spcPts val="400"/>
              </a:spcBef>
              <a:spcAft>
                <a:spcPts val="0"/>
              </a:spcAft>
              <a:buSzPts val="2400"/>
              <a:buNone/>
              <a:defRPr sz="2400"/>
            </a:lvl3pPr>
            <a:lvl4pPr lvl="3" algn="ctr">
              <a:lnSpc>
                <a:spcPct val="100000"/>
              </a:lnSpc>
              <a:spcBef>
                <a:spcPts val="400"/>
              </a:spcBef>
              <a:spcAft>
                <a:spcPts val="0"/>
              </a:spcAft>
              <a:buSzPts val="2000"/>
              <a:buNone/>
              <a:defRPr sz="2000"/>
            </a:lvl4pPr>
            <a:lvl5pPr lvl="4" algn="ctr">
              <a:lnSpc>
                <a:spcPct val="10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sp>
        <p:nvSpPr>
          <p:cNvPr id="36" name="Google Shape;36;p7"/>
          <p:cNvSpPr txBox="1">
            <a:spLocks noGrp="1"/>
          </p:cNvSpPr>
          <p:nvPr>
            <p:ph type="ctrTitle"/>
          </p:nvPr>
        </p:nvSpPr>
        <p:spPr>
          <a:xfrm>
            <a:off x="4130694" y="3112607"/>
            <a:ext cx="7070706" cy="1690255"/>
          </a:xfrm>
          <a:prstGeom prst="rect">
            <a:avLst/>
          </a:prstGeom>
          <a:noFill/>
          <a:ln>
            <a:noFill/>
          </a:ln>
        </p:spPr>
        <p:txBody>
          <a:bodyPr spcFirstLastPara="1" wrap="square" lIns="0" tIns="45700" rIns="0" bIns="45700" anchor="ctr" anchorCtr="0">
            <a:normAutofit/>
          </a:bodyPr>
          <a:lstStyle>
            <a:lvl1pPr lvl="0" algn="l">
              <a:lnSpc>
                <a:spcPct val="102777"/>
              </a:lnSpc>
              <a:spcBef>
                <a:spcPts val="0"/>
              </a:spcBef>
              <a:spcAft>
                <a:spcPts val="0"/>
              </a:spcAft>
              <a:buClr>
                <a:schemeClr val="lt1"/>
              </a:buClr>
              <a:buSzPts val="3600"/>
              <a:buFont typeface="Exo 2 SemiBold"/>
              <a:buNone/>
              <a:defRPr sz="3600" b="0" i="0">
                <a:solidFill>
                  <a:schemeClr val="lt1"/>
                </a:solidFill>
                <a:latin typeface="Exo 2 SemiBold"/>
                <a:ea typeface="Exo 2 SemiBold"/>
                <a:cs typeface="Exo 2 SemiBold"/>
                <a:sym typeface="Exo 2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7"/>
          <p:cNvSpPr txBox="1">
            <a:spLocks noGrp="1"/>
          </p:cNvSpPr>
          <p:nvPr>
            <p:ph type="dt" idx="10"/>
          </p:nvPr>
        </p:nvSpPr>
        <p:spPr>
          <a:xfrm>
            <a:off x="0" y="6572013"/>
            <a:ext cx="1088571" cy="277823"/>
          </a:xfrm>
          <a:prstGeom prst="rect">
            <a:avLst/>
          </a:prstGeom>
          <a:noFill/>
          <a:ln>
            <a:noFill/>
          </a:ln>
        </p:spPr>
        <p:txBody>
          <a:bodyPr spcFirstLastPara="1" wrap="square" lIns="91425" tIns="45700" rIns="45700" bIns="45700" anchor="ctr" anchorCtr="0">
            <a:noAutofit/>
          </a:bodyPr>
          <a:lstStyle>
            <a:lvl1pPr lvl="0" algn="l">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1400287" y="6572013"/>
            <a:ext cx="9391426" cy="285987"/>
          </a:xfrm>
          <a:prstGeom prst="rect">
            <a:avLst/>
          </a:prstGeom>
          <a:noFill/>
          <a:ln>
            <a:noFill/>
          </a:ln>
        </p:spPr>
        <p:txBody>
          <a:bodyPr spcFirstLastPara="1" wrap="square" lIns="45700" tIns="45700" rIns="45700" bIns="45700" anchor="ctr" anchorCtr="0">
            <a:normAutofit/>
          </a:bodyPr>
          <a:lstStyle>
            <a:lvl1pPr lvl="0" algn="ctr">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_and_Double_Content_UUR">
  <p:cSld name="1_Title_and_Double_Content_UUR">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720648" y="359772"/>
            <a:ext cx="10480752" cy="570225"/>
          </a:xfrm>
          <a:prstGeom prst="rect">
            <a:avLst/>
          </a:prstGeom>
          <a:noFill/>
          <a:ln>
            <a:noFill/>
          </a:ln>
        </p:spPr>
        <p:txBody>
          <a:bodyPr spcFirstLastPara="1" wrap="square" lIns="45700" tIns="45700" rIns="45700" bIns="45700" anchor="t" anchorCtr="0">
            <a:normAutofit/>
          </a:bodyPr>
          <a:lstStyle>
            <a:lvl1pPr lvl="0" algn="l">
              <a:lnSpc>
                <a:spcPct val="85000"/>
              </a:lnSpc>
              <a:spcBef>
                <a:spcPts val="0"/>
              </a:spcBef>
              <a:spcAft>
                <a:spcPts val="0"/>
              </a:spcAft>
              <a:buClr>
                <a:srgbClr val="3F3F3F"/>
              </a:buClr>
              <a:buSzPts val="2800"/>
              <a:buFont typeface="Exo 2 SemiBold"/>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8"/>
          <p:cNvSpPr txBox="1">
            <a:spLocks noGrp="1"/>
          </p:cNvSpPr>
          <p:nvPr>
            <p:ph type="body" idx="1"/>
          </p:nvPr>
        </p:nvSpPr>
        <p:spPr>
          <a:xfrm>
            <a:off x="6158660" y="1409700"/>
            <a:ext cx="5029200" cy="464820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1200"/>
              </a:spcBef>
              <a:spcAft>
                <a:spcPts val="0"/>
              </a:spcAft>
              <a:buSzPts val="2000"/>
              <a:buFont typeface="Open Sans"/>
              <a:buNone/>
              <a:defRPr b="0" i="0">
                <a:latin typeface="Open Sans"/>
                <a:ea typeface="Open Sans"/>
                <a:cs typeface="Open Sans"/>
                <a:sym typeface="Open Sans"/>
              </a:defRPr>
            </a:lvl1pPr>
            <a:lvl2pPr marL="914400" lvl="1" indent="-342900" algn="l">
              <a:lnSpc>
                <a:spcPct val="100000"/>
              </a:lnSpc>
              <a:spcBef>
                <a:spcPts val="200"/>
              </a:spcBef>
              <a:spcAft>
                <a:spcPts val="0"/>
              </a:spcAft>
              <a:buSzPts val="1800"/>
              <a:buChar char="▪"/>
              <a:defRPr b="0" i="0">
                <a:latin typeface="Open Sans"/>
                <a:ea typeface="Open Sans"/>
                <a:cs typeface="Open Sans"/>
                <a:sym typeface="Open Sans"/>
              </a:defRPr>
            </a:lvl2pPr>
            <a:lvl3pPr marL="1371600" lvl="2" indent="-317500" algn="l">
              <a:lnSpc>
                <a:spcPct val="100000"/>
              </a:lnSpc>
              <a:spcBef>
                <a:spcPts val="400"/>
              </a:spcBef>
              <a:spcAft>
                <a:spcPts val="0"/>
              </a:spcAft>
              <a:buSzPts val="1400"/>
              <a:buChar char="▪"/>
              <a:defRPr b="0" i="0">
                <a:latin typeface="Open Sans"/>
                <a:ea typeface="Open Sans"/>
                <a:cs typeface="Open Sans"/>
                <a:sym typeface="Open Sans"/>
              </a:defRPr>
            </a:lvl3pPr>
            <a:lvl4pPr marL="1828800" lvl="3" indent="-317500" algn="l">
              <a:lnSpc>
                <a:spcPct val="100000"/>
              </a:lnSpc>
              <a:spcBef>
                <a:spcPts val="400"/>
              </a:spcBef>
              <a:spcAft>
                <a:spcPts val="0"/>
              </a:spcAft>
              <a:buSzPts val="1400"/>
              <a:buChar char="▪"/>
              <a:defRPr b="0" i="0">
                <a:latin typeface="Open Sans"/>
                <a:ea typeface="Open Sans"/>
                <a:cs typeface="Open Sans"/>
                <a:sym typeface="Open Sans"/>
              </a:defRPr>
            </a:lvl4pPr>
            <a:lvl5pPr marL="2286000" lvl="4" indent="-317500" algn="l">
              <a:lnSpc>
                <a:spcPct val="100000"/>
              </a:lnSpc>
              <a:spcBef>
                <a:spcPts val="400"/>
              </a:spcBef>
              <a:spcAft>
                <a:spcPts val="0"/>
              </a:spcAft>
              <a:buSzPts val="1400"/>
              <a:buChar char="▪"/>
              <a:defRPr b="0" i="0">
                <a:latin typeface="Open Sans"/>
                <a:ea typeface="Open Sans"/>
                <a:cs typeface="Open Sans"/>
                <a:sym typeface="Open Sans"/>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2" name="Google Shape;42;p8"/>
          <p:cNvSpPr txBox="1">
            <a:spLocks noGrp="1"/>
          </p:cNvSpPr>
          <p:nvPr>
            <p:ph type="body" idx="2"/>
          </p:nvPr>
        </p:nvSpPr>
        <p:spPr>
          <a:xfrm>
            <a:off x="720724" y="1409700"/>
            <a:ext cx="5029200" cy="464820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1200"/>
              </a:spcBef>
              <a:spcAft>
                <a:spcPts val="0"/>
              </a:spcAft>
              <a:buSzPts val="2000"/>
              <a:buFont typeface="Open Sans"/>
              <a:buNone/>
              <a:defRPr b="0" i="0">
                <a:latin typeface="Open Sans"/>
                <a:ea typeface="Open Sans"/>
                <a:cs typeface="Open Sans"/>
                <a:sym typeface="Open Sans"/>
              </a:defRPr>
            </a:lvl1pPr>
            <a:lvl2pPr marL="914400" lvl="1" indent="-342900" algn="l">
              <a:lnSpc>
                <a:spcPct val="100000"/>
              </a:lnSpc>
              <a:spcBef>
                <a:spcPts val="200"/>
              </a:spcBef>
              <a:spcAft>
                <a:spcPts val="0"/>
              </a:spcAft>
              <a:buSzPts val="1800"/>
              <a:buChar char="▪"/>
              <a:defRPr b="0" i="0">
                <a:latin typeface="Open Sans"/>
                <a:ea typeface="Open Sans"/>
                <a:cs typeface="Open Sans"/>
                <a:sym typeface="Open Sans"/>
              </a:defRPr>
            </a:lvl2pPr>
            <a:lvl3pPr marL="1371600" lvl="2" indent="-317500" algn="l">
              <a:lnSpc>
                <a:spcPct val="100000"/>
              </a:lnSpc>
              <a:spcBef>
                <a:spcPts val="400"/>
              </a:spcBef>
              <a:spcAft>
                <a:spcPts val="0"/>
              </a:spcAft>
              <a:buSzPts val="1400"/>
              <a:buChar char="▪"/>
              <a:defRPr b="0" i="0">
                <a:latin typeface="Open Sans"/>
                <a:ea typeface="Open Sans"/>
                <a:cs typeface="Open Sans"/>
                <a:sym typeface="Open Sans"/>
              </a:defRPr>
            </a:lvl3pPr>
            <a:lvl4pPr marL="1828800" lvl="3" indent="-317500" algn="l">
              <a:lnSpc>
                <a:spcPct val="100000"/>
              </a:lnSpc>
              <a:spcBef>
                <a:spcPts val="400"/>
              </a:spcBef>
              <a:spcAft>
                <a:spcPts val="0"/>
              </a:spcAft>
              <a:buSzPts val="1400"/>
              <a:buChar char="▪"/>
              <a:defRPr b="0" i="0">
                <a:latin typeface="Open Sans"/>
                <a:ea typeface="Open Sans"/>
                <a:cs typeface="Open Sans"/>
                <a:sym typeface="Open Sans"/>
              </a:defRPr>
            </a:lvl4pPr>
            <a:lvl5pPr marL="2286000" lvl="4" indent="-317500" algn="l">
              <a:lnSpc>
                <a:spcPct val="100000"/>
              </a:lnSpc>
              <a:spcBef>
                <a:spcPts val="400"/>
              </a:spcBef>
              <a:spcAft>
                <a:spcPts val="0"/>
              </a:spcAft>
              <a:buSzPts val="1400"/>
              <a:buChar char="▪"/>
              <a:defRPr b="0" i="0">
                <a:latin typeface="Open Sans"/>
                <a:ea typeface="Open Sans"/>
                <a:cs typeface="Open Sans"/>
                <a:sym typeface="Open Sans"/>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3" name="Google Shape;43;p8"/>
          <p:cNvSpPr txBox="1">
            <a:spLocks noGrp="1"/>
          </p:cNvSpPr>
          <p:nvPr>
            <p:ph type="sldNum" idx="12"/>
          </p:nvPr>
        </p:nvSpPr>
        <p:spPr>
          <a:xfrm>
            <a:off x="0" y="356686"/>
            <a:ext cx="559397" cy="570225"/>
          </a:xfrm>
          <a:prstGeom prst="rect">
            <a:avLst/>
          </a:prstGeom>
          <a:noFill/>
          <a:ln>
            <a:noFill/>
          </a:ln>
        </p:spPr>
        <p:txBody>
          <a:bodyPr spcFirstLastPara="1" wrap="square" lIns="45700" tIns="45700" rIns="45700" bIns="45700" anchor="ctr" anchorCtr="0">
            <a:noAutofit/>
          </a:bodyPr>
          <a:lstStyle>
            <a:lvl1pPr marL="0" marR="0" lvl="0" indent="0" algn="ctr">
              <a:spcBef>
                <a:spcPts val="0"/>
              </a:spcBef>
              <a:buNone/>
              <a:defRPr sz="1400" b="0" i="0" u="none" strike="noStrike" cap="none">
                <a:solidFill>
                  <a:srgbClr val="7F7F7F"/>
                </a:solidFill>
                <a:latin typeface="Open Sans"/>
                <a:ea typeface="Open Sans"/>
                <a:cs typeface="Open Sans"/>
                <a:sym typeface="Open Sans"/>
              </a:defRPr>
            </a:lvl1pPr>
            <a:lvl2pPr marL="0" marR="0" lvl="1" indent="0" algn="ctr">
              <a:spcBef>
                <a:spcPts val="0"/>
              </a:spcBef>
              <a:buNone/>
              <a:defRPr sz="1400" b="0" i="0" u="none" strike="noStrike" cap="none">
                <a:solidFill>
                  <a:srgbClr val="7F7F7F"/>
                </a:solidFill>
                <a:latin typeface="Open Sans"/>
                <a:ea typeface="Open Sans"/>
                <a:cs typeface="Open Sans"/>
                <a:sym typeface="Open Sans"/>
              </a:defRPr>
            </a:lvl2pPr>
            <a:lvl3pPr marL="0" marR="0" lvl="2" indent="0" algn="ctr">
              <a:spcBef>
                <a:spcPts val="0"/>
              </a:spcBef>
              <a:buNone/>
              <a:defRPr sz="1400" b="0" i="0" u="none" strike="noStrike" cap="none">
                <a:solidFill>
                  <a:srgbClr val="7F7F7F"/>
                </a:solidFill>
                <a:latin typeface="Open Sans"/>
                <a:ea typeface="Open Sans"/>
                <a:cs typeface="Open Sans"/>
                <a:sym typeface="Open Sans"/>
              </a:defRPr>
            </a:lvl3pPr>
            <a:lvl4pPr marL="0" marR="0" lvl="3" indent="0" algn="ctr">
              <a:spcBef>
                <a:spcPts val="0"/>
              </a:spcBef>
              <a:buNone/>
              <a:defRPr sz="1400" b="0" i="0" u="none" strike="noStrike" cap="none">
                <a:solidFill>
                  <a:srgbClr val="7F7F7F"/>
                </a:solidFill>
                <a:latin typeface="Open Sans"/>
                <a:ea typeface="Open Sans"/>
                <a:cs typeface="Open Sans"/>
                <a:sym typeface="Open Sans"/>
              </a:defRPr>
            </a:lvl4pPr>
            <a:lvl5pPr marL="0" marR="0" lvl="4" indent="0" algn="ctr">
              <a:spcBef>
                <a:spcPts val="0"/>
              </a:spcBef>
              <a:buNone/>
              <a:defRPr sz="1400" b="0" i="0" u="none" strike="noStrike" cap="none">
                <a:solidFill>
                  <a:srgbClr val="7F7F7F"/>
                </a:solidFill>
                <a:latin typeface="Open Sans"/>
                <a:ea typeface="Open Sans"/>
                <a:cs typeface="Open Sans"/>
                <a:sym typeface="Open Sans"/>
              </a:defRPr>
            </a:lvl5pPr>
            <a:lvl6pPr marL="0" marR="0" lvl="5" indent="0" algn="ctr">
              <a:spcBef>
                <a:spcPts val="0"/>
              </a:spcBef>
              <a:buNone/>
              <a:defRPr sz="1400" b="0" i="0" u="none" strike="noStrike" cap="none">
                <a:solidFill>
                  <a:srgbClr val="7F7F7F"/>
                </a:solidFill>
                <a:latin typeface="Open Sans"/>
                <a:ea typeface="Open Sans"/>
                <a:cs typeface="Open Sans"/>
                <a:sym typeface="Open Sans"/>
              </a:defRPr>
            </a:lvl6pPr>
            <a:lvl7pPr marL="0" marR="0" lvl="6" indent="0" algn="ctr">
              <a:spcBef>
                <a:spcPts val="0"/>
              </a:spcBef>
              <a:buNone/>
              <a:defRPr sz="1400" b="0" i="0" u="none" strike="noStrike" cap="none">
                <a:solidFill>
                  <a:srgbClr val="7F7F7F"/>
                </a:solidFill>
                <a:latin typeface="Open Sans"/>
                <a:ea typeface="Open Sans"/>
                <a:cs typeface="Open Sans"/>
                <a:sym typeface="Open Sans"/>
              </a:defRPr>
            </a:lvl7pPr>
            <a:lvl8pPr marL="0" marR="0" lvl="7" indent="0" algn="ctr">
              <a:spcBef>
                <a:spcPts val="0"/>
              </a:spcBef>
              <a:buNone/>
              <a:defRPr sz="1400" b="0" i="0" u="none" strike="noStrike" cap="none">
                <a:solidFill>
                  <a:srgbClr val="7F7F7F"/>
                </a:solidFill>
                <a:latin typeface="Open Sans"/>
                <a:ea typeface="Open Sans"/>
                <a:cs typeface="Open Sans"/>
                <a:sym typeface="Open Sans"/>
              </a:defRPr>
            </a:lvl8pPr>
            <a:lvl9pPr marL="0" marR="0" lvl="8" indent="0" algn="ctr">
              <a:spcBef>
                <a:spcPts val="0"/>
              </a:spcBef>
              <a:buNone/>
              <a:defRPr sz="1400" b="0" i="0" u="none" strike="noStrike" cap="none">
                <a:solidFill>
                  <a:srgbClr val="7F7F7F"/>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44" name="Google Shape;44;p8"/>
          <p:cNvSpPr txBox="1">
            <a:spLocks noGrp="1"/>
          </p:cNvSpPr>
          <p:nvPr>
            <p:ph type="dt" idx="10"/>
          </p:nvPr>
        </p:nvSpPr>
        <p:spPr>
          <a:xfrm>
            <a:off x="0" y="6572013"/>
            <a:ext cx="1088571" cy="277823"/>
          </a:xfrm>
          <a:prstGeom prst="rect">
            <a:avLst/>
          </a:prstGeom>
          <a:noFill/>
          <a:ln>
            <a:noFill/>
          </a:ln>
        </p:spPr>
        <p:txBody>
          <a:bodyPr spcFirstLastPara="1" wrap="square" lIns="91425" tIns="45700" rIns="45700" bIns="45700" anchor="ctr" anchorCtr="0">
            <a:noAutofit/>
          </a:bodyPr>
          <a:lstStyle>
            <a:lvl1pPr lvl="0" algn="l">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1400287" y="6572013"/>
            <a:ext cx="9391426" cy="285987"/>
          </a:xfrm>
          <a:prstGeom prst="rect">
            <a:avLst/>
          </a:prstGeom>
          <a:noFill/>
          <a:ln>
            <a:noFill/>
          </a:ln>
        </p:spPr>
        <p:txBody>
          <a:bodyPr spcFirstLastPara="1" wrap="square" lIns="45700" tIns="45700" rIns="45700" bIns="45700" anchor="ctr" anchorCtr="0">
            <a:normAutofit/>
          </a:bodyPr>
          <a:lstStyle>
            <a:lvl1pPr lvl="0" algn="ctr">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le_Only_UUR" type="titleOnly">
  <p:cSld name="TITLE_ONLY">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720648" y="359772"/>
            <a:ext cx="10480752" cy="570225"/>
          </a:xfrm>
          <a:prstGeom prst="rect">
            <a:avLst/>
          </a:prstGeom>
          <a:noFill/>
          <a:ln>
            <a:noFill/>
          </a:ln>
        </p:spPr>
        <p:txBody>
          <a:bodyPr spcFirstLastPara="1" wrap="square" lIns="45700" tIns="45700" rIns="45700" bIns="45700" anchor="t" anchorCtr="0">
            <a:normAutofit/>
          </a:bodyPr>
          <a:lstStyle>
            <a:lvl1pPr lvl="0" algn="l">
              <a:lnSpc>
                <a:spcPct val="85000"/>
              </a:lnSpc>
              <a:spcBef>
                <a:spcPts val="0"/>
              </a:spcBef>
              <a:spcAft>
                <a:spcPts val="0"/>
              </a:spcAft>
              <a:buClr>
                <a:srgbClr val="3F3F3F"/>
              </a:buClr>
              <a:buSzPts val="2800"/>
              <a:buFont typeface="Exo 2 SemiBold"/>
              <a:buNone/>
              <a:defRPr b="0">
                <a:latin typeface="Exo 2 SemiBold"/>
                <a:ea typeface="Exo 2 SemiBold"/>
                <a:cs typeface="Exo 2 SemiBold"/>
                <a:sym typeface="Exo 2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9"/>
          <p:cNvSpPr txBox="1">
            <a:spLocks noGrp="1"/>
          </p:cNvSpPr>
          <p:nvPr>
            <p:ph type="sldNum" idx="12"/>
          </p:nvPr>
        </p:nvSpPr>
        <p:spPr>
          <a:xfrm>
            <a:off x="0" y="356686"/>
            <a:ext cx="559397" cy="570225"/>
          </a:xfrm>
          <a:prstGeom prst="rect">
            <a:avLst/>
          </a:prstGeom>
          <a:noFill/>
          <a:ln>
            <a:noFill/>
          </a:ln>
        </p:spPr>
        <p:txBody>
          <a:bodyPr spcFirstLastPara="1" wrap="square" lIns="45700" tIns="45700" rIns="45700" bIns="45700" anchor="ctr" anchorCtr="0">
            <a:noAutofit/>
          </a:bodyPr>
          <a:lstStyle>
            <a:lvl1pPr marL="0" marR="0" lvl="0" indent="0" algn="ctr">
              <a:spcBef>
                <a:spcPts val="0"/>
              </a:spcBef>
              <a:buNone/>
              <a:defRPr sz="1400" b="0" i="0" u="none" strike="noStrike" cap="none">
                <a:solidFill>
                  <a:srgbClr val="7F7F7F"/>
                </a:solidFill>
                <a:latin typeface="Open Sans"/>
                <a:ea typeface="Open Sans"/>
                <a:cs typeface="Open Sans"/>
                <a:sym typeface="Open Sans"/>
              </a:defRPr>
            </a:lvl1pPr>
            <a:lvl2pPr marL="0" marR="0" lvl="1" indent="0" algn="ctr">
              <a:spcBef>
                <a:spcPts val="0"/>
              </a:spcBef>
              <a:buNone/>
              <a:defRPr sz="1400" b="0" i="0" u="none" strike="noStrike" cap="none">
                <a:solidFill>
                  <a:srgbClr val="7F7F7F"/>
                </a:solidFill>
                <a:latin typeface="Open Sans"/>
                <a:ea typeface="Open Sans"/>
                <a:cs typeface="Open Sans"/>
                <a:sym typeface="Open Sans"/>
              </a:defRPr>
            </a:lvl2pPr>
            <a:lvl3pPr marL="0" marR="0" lvl="2" indent="0" algn="ctr">
              <a:spcBef>
                <a:spcPts val="0"/>
              </a:spcBef>
              <a:buNone/>
              <a:defRPr sz="1400" b="0" i="0" u="none" strike="noStrike" cap="none">
                <a:solidFill>
                  <a:srgbClr val="7F7F7F"/>
                </a:solidFill>
                <a:latin typeface="Open Sans"/>
                <a:ea typeface="Open Sans"/>
                <a:cs typeface="Open Sans"/>
                <a:sym typeface="Open Sans"/>
              </a:defRPr>
            </a:lvl3pPr>
            <a:lvl4pPr marL="0" marR="0" lvl="3" indent="0" algn="ctr">
              <a:spcBef>
                <a:spcPts val="0"/>
              </a:spcBef>
              <a:buNone/>
              <a:defRPr sz="1400" b="0" i="0" u="none" strike="noStrike" cap="none">
                <a:solidFill>
                  <a:srgbClr val="7F7F7F"/>
                </a:solidFill>
                <a:latin typeface="Open Sans"/>
                <a:ea typeface="Open Sans"/>
                <a:cs typeface="Open Sans"/>
                <a:sym typeface="Open Sans"/>
              </a:defRPr>
            </a:lvl4pPr>
            <a:lvl5pPr marL="0" marR="0" lvl="4" indent="0" algn="ctr">
              <a:spcBef>
                <a:spcPts val="0"/>
              </a:spcBef>
              <a:buNone/>
              <a:defRPr sz="1400" b="0" i="0" u="none" strike="noStrike" cap="none">
                <a:solidFill>
                  <a:srgbClr val="7F7F7F"/>
                </a:solidFill>
                <a:latin typeface="Open Sans"/>
                <a:ea typeface="Open Sans"/>
                <a:cs typeface="Open Sans"/>
                <a:sym typeface="Open Sans"/>
              </a:defRPr>
            </a:lvl5pPr>
            <a:lvl6pPr marL="0" marR="0" lvl="5" indent="0" algn="ctr">
              <a:spcBef>
                <a:spcPts val="0"/>
              </a:spcBef>
              <a:buNone/>
              <a:defRPr sz="1400" b="0" i="0" u="none" strike="noStrike" cap="none">
                <a:solidFill>
                  <a:srgbClr val="7F7F7F"/>
                </a:solidFill>
                <a:latin typeface="Open Sans"/>
                <a:ea typeface="Open Sans"/>
                <a:cs typeface="Open Sans"/>
                <a:sym typeface="Open Sans"/>
              </a:defRPr>
            </a:lvl6pPr>
            <a:lvl7pPr marL="0" marR="0" lvl="6" indent="0" algn="ctr">
              <a:spcBef>
                <a:spcPts val="0"/>
              </a:spcBef>
              <a:buNone/>
              <a:defRPr sz="1400" b="0" i="0" u="none" strike="noStrike" cap="none">
                <a:solidFill>
                  <a:srgbClr val="7F7F7F"/>
                </a:solidFill>
                <a:latin typeface="Open Sans"/>
                <a:ea typeface="Open Sans"/>
                <a:cs typeface="Open Sans"/>
                <a:sym typeface="Open Sans"/>
              </a:defRPr>
            </a:lvl7pPr>
            <a:lvl8pPr marL="0" marR="0" lvl="7" indent="0" algn="ctr">
              <a:spcBef>
                <a:spcPts val="0"/>
              </a:spcBef>
              <a:buNone/>
              <a:defRPr sz="1400" b="0" i="0" u="none" strike="noStrike" cap="none">
                <a:solidFill>
                  <a:srgbClr val="7F7F7F"/>
                </a:solidFill>
                <a:latin typeface="Open Sans"/>
                <a:ea typeface="Open Sans"/>
                <a:cs typeface="Open Sans"/>
                <a:sym typeface="Open Sans"/>
              </a:defRPr>
            </a:lvl8pPr>
            <a:lvl9pPr marL="0" marR="0" lvl="8" indent="0" algn="ctr">
              <a:spcBef>
                <a:spcPts val="0"/>
              </a:spcBef>
              <a:buNone/>
              <a:defRPr sz="1400" b="0" i="0" u="none" strike="noStrike" cap="none">
                <a:solidFill>
                  <a:srgbClr val="7F7F7F"/>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49" name="Google Shape;49;p9"/>
          <p:cNvSpPr txBox="1">
            <a:spLocks noGrp="1"/>
          </p:cNvSpPr>
          <p:nvPr>
            <p:ph type="dt" idx="10"/>
          </p:nvPr>
        </p:nvSpPr>
        <p:spPr>
          <a:xfrm>
            <a:off x="0" y="6572013"/>
            <a:ext cx="1088571" cy="277823"/>
          </a:xfrm>
          <a:prstGeom prst="rect">
            <a:avLst/>
          </a:prstGeom>
          <a:noFill/>
          <a:ln>
            <a:noFill/>
          </a:ln>
        </p:spPr>
        <p:txBody>
          <a:bodyPr spcFirstLastPara="1" wrap="square" lIns="91425" tIns="45700" rIns="45700" bIns="45700" anchor="ctr" anchorCtr="0">
            <a:noAutofit/>
          </a:bodyPr>
          <a:lstStyle>
            <a:lvl1pPr lvl="0" algn="l">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9"/>
          <p:cNvSpPr txBox="1">
            <a:spLocks noGrp="1"/>
          </p:cNvSpPr>
          <p:nvPr>
            <p:ph type="ftr" idx="11"/>
          </p:nvPr>
        </p:nvSpPr>
        <p:spPr>
          <a:xfrm>
            <a:off x="1400287" y="6572013"/>
            <a:ext cx="9391426" cy="285987"/>
          </a:xfrm>
          <a:prstGeom prst="rect">
            <a:avLst/>
          </a:prstGeom>
          <a:noFill/>
          <a:ln>
            <a:noFill/>
          </a:ln>
        </p:spPr>
        <p:txBody>
          <a:bodyPr spcFirstLastPara="1" wrap="square" lIns="45700" tIns="45700" rIns="45700" bIns="45700" anchor="ctr" anchorCtr="0">
            <a:normAutofit/>
          </a:bodyPr>
          <a:lstStyle>
            <a:lvl1pPr lvl="0" algn="ctr">
              <a:spcBef>
                <a:spcPts val="0"/>
              </a:spcBef>
              <a:spcAft>
                <a:spcPts val="0"/>
              </a:spcAft>
              <a:buSzPts val="1400"/>
              <a:buNone/>
              <a:defRPr sz="1000" b="0" i="0">
                <a:solidFill>
                  <a:srgbClr val="7F7F7F"/>
                </a:solidFill>
                <a:latin typeface="Open Sans"/>
                <a:ea typeface="Open Sans"/>
                <a:cs typeface="Open Sans"/>
                <a:sym typeface="Open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Blank_Slide_UUR">
  <p:cSld name="1_Blank_Slide_UUR">
    <p:spTree>
      <p:nvGrpSpPr>
        <p:cNvPr id="1" name="Shape 51"/>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720648" y="359772"/>
            <a:ext cx="10480752" cy="570225"/>
          </a:xfrm>
          <a:prstGeom prst="rect">
            <a:avLst/>
          </a:prstGeom>
          <a:noFill/>
          <a:ln>
            <a:noFill/>
          </a:ln>
        </p:spPr>
        <p:txBody>
          <a:bodyPr spcFirstLastPara="1" wrap="square" lIns="45700" tIns="45700" rIns="45700" bIns="45700" anchor="t" anchorCtr="0">
            <a:normAutofit/>
          </a:bodyPr>
          <a:lstStyle>
            <a:lvl1pPr marR="0" lvl="0" algn="l" rtl="0">
              <a:lnSpc>
                <a:spcPct val="85000"/>
              </a:lnSpc>
              <a:spcBef>
                <a:spcPts val="0"/>
              </a:spcBef>
              <a:spcAft>
                <a:spcPts val="0"/>
              </a:spcAft>
              <a:buClr>
                <a:srgbClr val="3F3F3F"/>
              </a:buClr>
              <a:buSzPts val="2800"/>
              <a:buFont typeface="Exo 2 SemiBold"/>
              <a:buNone/>
              <a:defRPr sz="2800" b="0" i="0" u="none" strike="noStrike" cap="none">
                <a:solidFill>
                  <a:srgbClr val="3F3F3F"/>
                </a:solidFill>
                <a:latin typeface="Exo 2 SemiBold"/>
                <a:ea typeface="Exo 2 SemiBold"/>
                <a:cs typeface="Exo 2 SemiBold"/>
                <a:sym typeface="Exo 2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
          <p:cNvSpPr txBox="1">
            <a:spLocks noGrp="1"/>
          </p:cNvSpPr>
          <p:nvPr>
            <p:ph type="body" idx="1"/>
          </p:nvPr>
        </p:nvSpPr>
        <p:spPr>
          <a:xfrm>
            <a:off x="720647" y="1429233"/>
            <a:ext cx="10480751" cy="4636287"/>
          </a:xfrm>
          <a:prstGeom prst="rect">
            <a:avLst/>
          </a:prstGeom>
          <a:noFill/>
          <a:ln>
            <a:noFill/>
          </a:ln>
        </p:spPr>
        <p:txBody>
          <a:bodyPr spcFirstLastPara="1" wrap="square" lIns="45700" tIns="45700" rIns="45700" bIns="45700" anchor="t" anchorCtr="0">
            <a:normAutofit/>
          </a:bodyPr>
          <a:lstStyle>
            <a:lvl1pPr marL="457200" marR="0" lvl="0" indent="-228600" algn="l" rtl="0">
              <a:lnSpc>
                <a:spcPct val="100000"/>
              </a:lnSpc>
              <a:spcBef>
                <a:spcPts val="1200"/>
              </a:spcBef>
              <a:spcAft>
                <a:spcPts val="0"/>
              </a:spcAft>
              <a:buClr>
                <a:schemeClr val="accent1"/>
              </a:buClr>
              <a:buSzPts val="2000"/>
              <a:buFont typeface="Open Sans"/>
              <a:buNone/>
              <a:defRPr sz="2000" b="0" i="0" u="none" strike="noStrike" cap="none">
                <a:solidFill>
                  <a:srgbClr val="3F3F3F"/>
                </a:solidFill>
                <a:latin typeface="Open Sans"/>
                <a:ea typeface="Open Sans"/>
                <a:cs typeface="Open Sans"/>
                <a:sym typeface="Open Sans"/>
              </a:defRPr>
            </a:lvl1pPr>
            <a:lvl2pPr marL="914400" marR="0" lvl="1" indent="-342900" algn="l" rtl="0">
              <a:lnSpc>
                <a:spcPct val="100000"/>
              </a:lnSpc>
              <a:spcBef>
                <a:spcPts val="200"/>
              </a:spcBef>
              <a:spcAft>
                <a:spcPts val="0"/>
              </a:spcAft>
              <a:buClr>
                <a:schemeClr val="accent1"/>
              </a:buClr>
              <a:buSzPts val="1800"/>
              <a:buFont typeface="Noto Sans Symbols"/>
              <a:buChar char="▪"/>
              <a:defRPr sz="1800" b="0" i="0" u="none" strike="noStrike" cap="none">
                <a:solidFill>
                  <a:srgbClr val="3F3F3F"/>
                </a:solidFill>
                <a:latin typeface="Open Sans"/>
                <a:ea typeface="Open Sans"/>
                <a:cs typeface="Open Sans"/>
                <a:sym typeface="Open Sans"/>
              </a:defRPr>
            </a:lvl2pPr>
            <a:lvl3pPr marL="1371600" marR="0" lvl="2" indent="-317500" algn="l" rtl="0">
              <a:lnSpc>
                <a:spcPct val="100000"/>
              </a:lnSpc>
              <a:spcBef>
                <a:spcPts val="400"/>
              </a:spcBef>
              <a:spcAft>
                <a:spcPts val="0"/>
              </a:spcAft>
              <a:buClr>
                <a:schemeClr val="accent1"/>
              </a:buClr>
              <a:buSzPts val="1400"/>
              <a:buFont typeface="Noto Sans Symbols"/>
              <a:buChar char="▪"/>
              <a:defRPr sz="1400" b="0" i="0" u="none" strike="noStrike" cap="none">
                <a:solidFill>
                  <a:srgbClr val="3F3F3F"/>
                </a:solidFill>
                <a:latin typeface="Open Sans"/>
                <a:ea typeface="Open Sans"/>
                <a:cs typeface="Open Sans"/>
                <a:sym typeface="Open Sans"/>
              </a:defRPr>
            </a:lvl3pPr>
            <a:lvl4pPr marL="1828800" marR="0" lvl="3" indent="-317500" algn="l" rtl="0">
              <a:lnSpc>
                <a:spcPct val="100000"/>
              </a:lnSpc>
              <a:spcBef>
                <a:spcPts val="400"/>
              </a:spcBef>
              <a:spcAft>
                <a:spcPts val="0"/>
              </a:spcAft>
              <a:buClr>
                <a:schemeClr val="accent1"/>
              </a:buClr>
              <a:buSzPts val="1400"/>
              <a:buFont typeface="Noto Sans Symbols"/>
              <a:buChar char="▪"/>
              <a:defRPr sz="1400" b="0" i="0" u="none" strike="noStrike" cap="none">
                <a:solidFill>
                  <a:srgbClr val="3F3F3F"/>
                </a:solidFill>
                <a:latin typeface="Open Sans"/>
                <a:ea typeface="Open Sans"/>
                <a:cs typeface="Open Sans"/>
                <a:sym typeface="Open Sans"/>
              </a:defRPr>
            </a:lvl4pPr>
            <a:lvl5pPr marL="2286000" marR="0" lvl="4" indent="-317500" algn="l" rtl="0">
              <a:lnSpc>
                <a:spcPct val="100000"/>
              </a:lnSpc>
              <a:spcBef>
                <a:spcPts val="400"/>
              </a:spcBef>
              <a:spcAft>
                <a:spcPts val="0"/>
              </a:spcAft>
              <a:buClr>
                <a:schemeClr val="accent1"/>
              </a:buClr>
              <a:buSzPts val="1400"/>
              <a:buFont typeface="Noto Sans Symbols"/>
              <a:buChar char="▪"/>
              <a:defRPr sz="1400" b="0" i="0" u="none" strike="noStrike" cap="none">
                <a:solidFill>
                  <a:srgbClr val="3F3F3F"/>
                </a:solidFill>
                <a:latin typeface="Open Sans"/>
                <a:ea typeface="Open Sans"/>
                <a:cs typeface="Open Sans"/>
                <a:sym typeface="Open Sans"/>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6C6C6C"/>
                </a:solidFill>
                <a:latin typeface="Open Sans"/>
                <a:ea typeface="Open Sans"/>
                <a:cs typeface="Open Sans"/>
                <a:sym typeface="Open Sans"/>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6C6C6C"/>
                </a:solidFill>
                <a:latin typeface="Open Sans"/>
                <a:ea typeface="Open Sans"/>
                <a:cs typeface="Open Sans"/>
                <a:sym typeface="Open Sans"/>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6C6C6C"/>
                </a:solidFill>
                <a:latin typeface="Open Sans"/>
                <a:ea typeface="Open Sans"/>
                <a:cs typeface="Open Sans"/>
                <a:sym typeface="Open Sans"/>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6C6C6C"/>
                </a:solidFill>
                <a:latin typeface="Open Sans"/>
                <a:ea typeface="Open Sans"/>
                <a:cs typeface="Open Sans"/>
                <a:sym typeface="Open Sans"/>
              </a:defRPr>
            </a:lvl9pPr>
          </a:lstStyle>
          <a:p>
            <a:endParaRPr/>
          </a:p>
        </p:txBody>
      </p:sp>
      <p:sp>
        <p:nvSpPr>
          <p:cNvPr id="12" name="Google Shape;12;p4"/>
          <p:cNvSpPr txBox="1">
            <a:spLocks noGrp="1"/>
          </p:cNvSpPr>
          <p:nvPr>
            <p:ph type="sldNum" idx="12"/>
          </p:nvPr>
        </p:nvSpPr>
        <p:spPr>
          <a:xfrm>
            <a:off x="0" y="356686"/>
            <a:ext cx="559397" cy="570225"/>
          </a:xfrm>
          <a:prstGeom prst="rect">
            <a:avLst/>
          </a:prstGeom>
          <a:noFill/>
          <a:ln>
            <a:noFill/>
          </a:ln>
        </p:spPr>
        <p:txBody>
          <a:bodyPr spcFirstLastPara="1" wrap="square" lIns="45700" tIns="45700" rIns="45700" bIns="45700" anchor="ctr" anchorCtr="0">
            <a:noAutofit/>
          </a:bodyPr>
          <a:lstStyle>
            <a:lvl1pPr marL="0" marR="0" lvl="0" indent="0" algn="ctr" rtl="0">
              <a:spcBef>
                <a:spcPts val="0"/>
              </a:spcBef>
              <a:buNone/>
              <a:defRPr sz="1400" b="0" i="0" u="none" strike="noStrike" cap="none">
                <a:solidFill>
                  <a:srgbClr val="7F7F7F"/>
                </a:solidFill>
                <a:latin typeface="Open Sans"/>
                <a:ea typeface="Open Sans"/>
                <a:cs typeface="Open Sans"/>
                <a:sym typeface="Open Sans"/>
              </a:defRPr>
            </a:lvl1pPr>
            <a:lvl2pPr marL="0" marR="0" lvl="1" indent="0" algn="ctr" rtl="0">
              <a:spcBef>
                <a:spcPts val="0"/>
              </a:spcBef>
              <a:buNone/>
              <a:defRPr sz="1400" b="0" i="0" u="none" strike="noStrike" cap="none">
                <a:solidFill>
                  <a:srgbClr val="7F7F7F"/>
                </a:solidFill>
                <a:latin typeface="Open Sans"/>
                <a:ea typeface="Open Sans"/>
                <a:cs typeface="Open Sans"/>
                <a:sym typeface="Open Sans"/>
              </a:defRPr>
            </a:lvl2pPr>
            <a:lvl3pPr marL="0" marR="0" lvl="2" indent="0" algn="ctr" rtl="0">
              <a:spcBef>
                <a:spcPts val="0"/>
              </a:spcBef>
              <a:buNone/>
              <a:defRPr sz="1400" b="0" i="0" u="none" strike="noStrike" cap="none">
                <a:solidFill>
                  <a:srgbClr val="7F7F7F"/>
                </a:solidFill>
                <a:latin typeface="Open Sans"/>
                <a:ea typeface="Open Sans"/>
                <a:cs typeface="Open Sans"/>
                <a:sym typeface="Open Sans"/>
              </a:defRPr>
            </a:lvl3pPr>
            <a:lvl4pPr marL="0" marR="0" lvl="3" indent="0" algn="ctr" rtl="0">
              <a:spcBef>
                <a:spcPts val="0"/>
              </a:spcBef>
              <a:buNone/>
              <a:defRPr sz="1400" b="0" i="0" u="none" strike="noStrike" cap="none">
                <a:solidFill>
                  <a:srgbClr val="7F7F7F"/>
                </a:solidFill>
                <a:latin typeface="Open Sans"/>
                <a:ea typeface="Open Sans"/>
                <a:cs typeface="Open Sans"/>
                <a:sym typeface="Open Sans"/>
              </a:defRPr>
            </a:lvl4pPr>
            <a:lvl5pPr marL="0" marR="0" lvl="4" indent="0" algn="ctr" rtl="0">
              <a:spcBef>
                <a:spcPts val="0"/>
              </a:spcBef>
              <a:buNone/>
              <a:defRPr sz="1400" b="0" i="0" u="none" strike="noStrike" cap="none">
                <a:solidFill>
                  <a:srgbClr val="7F7F7F"/>
                </a:solidFill>
                <a:latin typeface="Open Sans"/>
                <a:ea typeface="Open Sans"/>
                <a:cs typeface="Open Sans"/>
                <a:sym typeface="Open Sans"/>
              </a:defRPr>
            </a:lvl5pPr>
            <a:lvl6pPr marL="0" marR="0" lvl="5" indent="0" algn="ctr" rtl="0">
              <a:spcBef>
                <a:spcPts val="0"/>
              </a:spcBef>
              <a:buNone/>
              <a:defRPr sz="1400" b="0" i="0" u="none" strike="noStrike" cap="none">
                <a:solidFill>
                  <a:srgbClr val="7F7F7F"/>
                </a:solidFill>
                <a:latin typeface="Open Sans"/>
                <a:ea typeface="Open Sans"/>
                <a:cs typeface="Open Sans"/>
                <a:sym typeface="Open Sans"/>
              </a:defRPr>
            </a:lvl6pPr>
            <a:lvl7pPr marL="0" marR="0" lvl="6" indent="0" algn="ctr" rtl="0">
              <a:spcBef>
                <a:spcPts val="0"/>
              </a:spcBef>
              <a:buNone/>
              <a:defRPr sz="1400" b="0" i="0" u="none" strike="noStrike" cap="none">
                <a:solidFill>
                  <a:srgbClr val="7F7F7F"/>
                </a:solidFill>
                <a:latin typeface="Open Sans"/>
                <a:ea typeface="Open Sans"/>
                <a:cs typeface="Open Sans"/>
                <a:sym typeface="Open Sans"/>
              </a:defRPr>
            </a:lvl7pPr>
            <a:lvl8pPr marL="0" marR="0" lvl="7" indent="0" algn="ctr" rtl="0">
              <a:spcBef>
                <a:spcPts val="0"/>
              </a:spcBef>
              <a:buNone/>
              <a:defRPr sz="1400" b="0" i="0" u="none" strike="noStrike" cap="none">
                <a:solidFill>
                  <a:srgbClr val="7F7F7F"/>
                </a:solidFill>
                <a:latin typeface="Open Sans"/>
                <a:ea typeface="Open Sans"/>
                <a:cs typeface="Open Sans"/>
                <a:sym typeface="Open Sans"/>
              </a:defRPr>
            </a:lvl8pPr>
            <a:lvl9pPr marL="0" marR="0" lvl="8" indent="0" algn="ctr" rtl="0">
              <a:spcBef>
                <a:spcPts val="0"/>
              </a:spcBef>
              <a:buNone/>
              <a:defRPr sz="1400" b="0" i="0" u="none" strike="noStrike" cap="none">
                <a:solidFill>
                  <a:srgbClr val="7F7F7F"/>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13" name="Google Shape;13;p4"/>
          <p:cNvSpPr txBox="1">
            <a:spLocks noGrp="1"/>
          </p:cNvSpPr>
          <p:nvPr>
            <p:ph type="dt" idx="10"/>
          </p:nvPr>
        </p:nvSpPr>
        <p:spPr>
          <a:xfrm>
            <a:off x="0" y="6572013"/>
            <a:ext cx="1088571" cy="277823"/>
          </a:xfrm>
          <a:prstGeom prst="rect">
            <a:avLst/>
          </a:prstGeom>
          <a:noFill/>
          <a:ln>
            <a:noFill/>
          </a:ln>
        </p:spPr>
        <p:txBody>
          <a:bodyPr spcFirstLastPara="1" wrap="square" lIns="91425" tIns="45700" rIns="45700" bIns="45700" anchor="ctr" anchorCtr="0">
            <a:noAutofit/>
          </a:bodyPr>
          <a:lstStyle>
            <a:lvl1pPr marR="0" lvl="0" algn="l" rtl="0">
              <a:spcBef>
                <a:spcPts val="0"/>
              </a:spcBef>
              <a:spcAft>
                <a:spcPts val="0"/>
              </a:spcAft>
              <a:buSzPts val="1400"/>
              <a:buNone/>
              <a:defRPr sz="1000" b="0" i="0" u="none" strike="noStrike" cap="none">
                <a:solidFill>
                  <a:srgbClr val="7F7F7F"/>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4" name="Google Shape;14;p4"/>
          <p:cNvSpPr txBox="1">
            <a:spLocks noGrp="1"/>
          </p:cNvSpPr>
          <p:nvPr>
            <p:ph type="ftr" idx="11"/>
          </p:nvPr>
        </p:nvSpPr>
        <p:spPr>
          <a:xfrm>
            <a:off x="1400287" y="6572013"/>
            <a:ext cx="9391426" cy="285987"/>
          </a:xfrm>
          <a:prstGeom prst="rect">
            <a:avLst/>
          </a:prstGeom>
          <a:noFill/>
          <a:ln>
            <a:noFill/>
          </a:ln>
        </p:spPr>
        <p:txBody>
          <a:bodyPr spcFirstLastPara="1" wrap="square" lIns="45700" tIns="45700" rIns="45700" bIns="45700" anchor="ctr" anchorCtr="0">
            <a:normAutofit/>
          </a:bodyPr>
          <a:lstStyle>
            <a:lvl1pPr marR="0" lvl="0" algn="ctr" rtl="0">
              <a:spcBef>
                <a:spcPts val="0"/>
              </a:spcBef>
              <a:spcAft>
                <a:spcPts val="0"/>
              </a:spcAft>
              <a:buSzPts val="1400"/>
              <a:buNone/>
              <a:defRPr sz="1000" b="0" i="0" u="none" strike="noStrike" cap="none">
                <a:solidFill>
                  <a:srgbClr val="7F7F7F"/>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gitlab.kitware.com/cmake/cmake/-/issues/19889" TargetMode="External"/><Relationship Id="rId3" Type="http://schemas.openxmlformats.org/officeDocument/2006/relationships/hyperlink" Target="https://cmake.org/pipermail/cmake/2007-November/017971.html" TargetMode="External"/><Relationship Id="rId7" Type="http://schemas.openxmlformats.org/officeDocument/2006/relationships/hyperlink" Target="https://gitlab.kitware.com/cmake/cmake/-/issues/1986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cmake.org/pipermail/cmake-developers/2016-January/027379.html" TargetMode="External"/><Relationship Id="rId5" Type="http://schemas.openxmlformats.org/officeDocument/2006/relationships/hyperlink" Target="https://gitlab.kitware.com/cmake/cmake/-/merge_requests/3938" TargetMode="External"/><Relationship Id="rId10" Type="http://schemas.openxmlformats.org/officeDocument/2006/relationships/hyperlink" Target="https://gitlab.kitware.com/cmake/cmake/-/issues/19891" TargetMode="External"/><Relationship Id="rId4" Type="http://schemas.openxmlformats.org/officeDocument/2006/relationships/hyperlink" Target="https://gitlab.kitware.com/cmake/community/-/wikis/doc/cmake/dev/Experiments-With-Lua" TargetMode="External"/><Relationship Id="rId9" Type="http://schemas.openxmlformats.org/officeDocument/2006/relationships/hyperlink" Target="https://github.com/stryku/cmakes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dmin-magazine.com/HPC/Articles/The-Meson-Build-Syste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rojtberg.net/1481/do-not-use-meson/" TargetMode="External"/><Relationship Id="rId5" Type="http://schemas.openxmlformats.org/officeDocument/2006/relationships/hyperlink" Target="https://gms.tf/the-rise-of-meson.html" TargetMode="External"/><Relationship Id="rId4" Type="http://schemas.openxmlformats.org/officeDocument/2006/relationships/hyperlink" Target="https://mesonbuild.com/Comparison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1"/>
          <p:cNvSpPr txBox="1">
            <a:spLocks noGrp="1"/>
          </p:cNvSpPr>
          <p:nvPr>
            <p:ph type="ctrTitle"/>
          </p:nvPr>
        </p:nvSpPr>
        <p:spPr>
          <a:xfrm>
            <a:off x="773147" y="1194099"/>
            <a:ext cx="6351553" cy="1727005"/>
          </a:xfrm>
          <a:prstGeom prst="rect">
            <a:avLst/>
          </a:prstGeom>
          <a:noFill/>
          <a:ln>
            <a:noFill/>
          </a:ln>
        </p:spPr>
        <p:txBody>
          <a:bodyPr spcFirstLastPara="1" wrap="square" lIns="0" tIns="91425" rIns="0" bIns="91425" anchor="ctr" anchorCtr="0">
            <a:normAutofit/>
          </a:bodyPr>
          <a:lstStyle/>
          <a:p>
            <a:pPr marL="0" lvl="0" indent="0" algn="l" rtl="0">
              <a:lnSpc>
                <a:spcPct val="102777"/>
              </a:lnSpc>
              <a:spcBef>
                <a:spcPts val="0"/>
              </a:spcBef>
              <a:spcAft>
                <a:spcPts val="0"/>
              </a:spcAft>
              <a:buClr>
                <a:schemeClr val="lt1"/>
              </a:buClr>
              <a:buSzPts val="3600"/>
              <a:buFont typeface="Exo 2 SemiBold"/>
              <a:buNone/>
            </a:pPr>
            <a:r>
              <a:rPr lang="en-US"/>
              <a:t>A new CMake Scripting Language?</a:t>
            </a:r>
            <a:endParaRPr/>
          </a:p>
        </p:txBody>
      </p:sp>
      <p:sp>
        <p:nvSpPr>
          <p:cNvPr id="58" name="Google Shape;58;p1"/>
          <p:cNvSpPr txBox="1">
            <a:spLocks noGrp="1"/>
          </p:cNvSpPr>
          <p:nvPr>
            <p:ph type="body" idx="1"/>
          </p:nvPr>
        </p:nvSpPr>
        <p:spPr>
          <a:xfrm>
            <a:off x="10286421" y="6586868"/>
            <a:ext cx="1828800" cy="136525"/>
          </a:xfrm>
          <a:prstGeom prst="rect">
            <a:avLst/>
          </a:prstGeom>
          <a:noFill/>
          <a:ln>
            <a:noFill/>
          </a:ln>
        </p:spPr>
        <p:txBody>
          <a:bodyPr spcFirstLastPara="1" wrap="square" lIns="0" tIns="0" rIns="0" bIns="0" anchor="t" anchorCtr="0">
            <a:normAutofit/>
          </a:bodyPr>
          <a:lstStyle/>
          <a:p>
            <a:pPr marL="0" lvl="0" indent="0" algn="ctr" rtl="0">
              <a:lnSpc>
                <a:spcPct val="100000"/>
              </a:lnSpc>
              <a:spcBef>
                <a:spcPts val="0"/>
              </a:spcBef>
              <a:spcAft>
                <a:spcPts val="0"/>
              </a:spcAft>
              <a:buSzPts val="800"/>
              <a:buFont typeface="Open Sans"/>
              <a:buNone/>
            </a:pPr>
            <a:r>
              <a:rPr lang="en-US" b="0" i="0" dirty="0">
                <a:solidFill>
                  <a:srgbClr val="172B4D"/>
                </a:solidFill>
                <a:effectLst/>
                <a:latin typeface="-apple-system"/>
              </a:rPr>
              <a:t>SAND2022-7018 C</a:t>
            </a:r>
            <a:endParaRPr dirty="0"/>
          </a:p>
        </p:txBody>
      </p:sp>
      <p:sp>
        <p:nvSpPr>
          <p:cNvPr id="59" name="Google Shape;59;p1"/>
          <p:cNvSpPr txBox="1">
            <a:spLocks noGrp="1"/>
          </p:cNvSpPr>
          <p:nvPr>
            <p:ph type="subTitle" idx="2"/>
          </p:nvPr>
        </p:nvSpPr>
        <p:spPr>
          <a:xfrm>
            <a:off x="773147" y="4142965"/>
            <a:ext cx="6351553" cy="914399"/>
          </a:xfrm>
          <a:prstGeom prst="rect">
            <a:avLst/>
          </a:prstGeom>
          <a:noFill/>
          <a:ln>
            <a:noFill/>
          </a:ln>
        </p:spPr>
        <p:txBody>
          <a:bodyPr spcFirstLastPara="1" wrap="square" lIns="0" tIns="0" rIns="0" bIns="0" anchor="b" anchorCtr="0">
            <a:normAutofit/>
          </a:bodyPr>
          <a:lstStyle/>
          <a:p>
            <a:pPr marL="0" lvl="0" indent="0" algn="l" rtl="0">
              <a:lnSpc>
                <a:spcPct val="100000"/>
              </a:lnSpc>
              <a:spcBef>
                <a:spcPts val="0"/>
              </a:spcBef>
              <a:spcAft>
                <a:spcPts val="0"/>
              </a:spcAft>
              <a:buSzPts val="1800"/>
              <a:buFont typeface="Open Sans"/>
              <a:buNone/>
            </a:pPr>
            <a:r>
              <a:rPr lang="en-US"/>
              <a:t>Addressing CMake weaknesses and avoid a possible expensive future migration to another build system</a:t>
            </a:r>
            <a:endParaRPr/>
          </a:p>
        </p:txBody>
      </p:sp>
      <p:pic>
        <p:nvPicPr>
          <p:cNvPr id="60" name="Google Shape;60;p1"/>
          <p:cNvPicPr preferRelativeResize="0">
            <a:picLocks noGrp="1"/>
          </p:cNvPicPr>
          <p:nvPr>
            <p:ph type="pic" idx="3"/>
          </p:nvPr>
        </p:nvPicPr>
        <p:blipFill rotWithShape="1">
          <a:blip r:embed="rId3">
            <a:alphaModFix/>
          </a:blip>
          <a:srcRect l="9703" r="9703"/>
          <a:stretch/>
        </p:blipFill>
        <p:spPr>
          <a:xfrm>
            <a:off x="369765" y="3074829"/>
            <a:ext cx="1302311" cy="914400"/>
          </a:xfrm>
          <a:prstGeom prst="rect">
            <a:avLst/>
          </a:prstGeom>
          <a:noFill/>
          <a:ln>
            <a:noFill/>
          </a:ln>
        </p:spPr>
      </p:pic>
      <p:pic>
        <p:nvPicPr>
          <p:cNvPr id="61" name="Google Shape;61;p1"/>
          <p:cNvPicPr preferRelativeResize="0">
            <a:picLocks noGrp="1"/>
          </p:cNvPicPr>
          <p:nvPr>
            <p:ph type="pic" idx="5"/>
          </p:nvPr>
        </p:nvPicPr>
        <p:blipFill rotWithShape="1">
          <a:blip r:embed="rId4">
            <a:alphaModFix/>
          </a:blip>
          <a:srcRect t="5213" b="5213"/>
          <a:stretch/>
        </p:blipFill>
        <p:spPr>
          <a:xfrm>
            <a:off x="4479725" y="3152100"/>
            <a:ext cx="2351400" cy="991950"/>
          </a:xfrm>
          <a:prstGeom prst="rect">
            <a:avLst/>
          </a:prstGeom>
          <a:noFill/>
          <a:ln>
            <a:noFill/>
          </a:ln>
        </p:spPr>
      </p:pic>
      <p:pic>
        <p:nvPicPr>
          <p:cNvPr id="62" name="Google Shape;62;p1"/>
          <p:cNvPicPr preferRelativeResize="0">
            <a:picLocks noGrp="1"/>
          </p:cNvPicPr>
          <p:nvPr>
            <p:ph type="pic" idx="6"/>
          </p:nvPr>
        </p:nvPicPr>
        <p:blipFill rotWithShape="1">
          <a:blip r:embed="rId5">
            <a:alphaModFix/>
          </a:blip>
          <a:srcRect t="20356"/>
          <a:stretch/>
        </p:blipFill>
        <p:spPr>
          <a:xfrm>
            <a:off x="7794175" y="1342125"/>
            <a:ext cx="2017375" cy="1509775"/>
          </a:xfrm>
          <a:prstGeom prst="rect">
            <a:avLst/>
          </a:prstGeom>
          <a:noFill/>
          <a:ln>
            <a:noFill/>
          </a:ln>
        </p:spPr>
      </p:pic>
      <p:pic>
        <p:nvPicPr>
          <p:cNvPr id="63" name="Google Shape;63;p1"/>
          <p:cNvPicPr preferRelativeResize="0">
            <a:picLocks noGrp="1"/>
          </p:cNvPicPr>
          <p:nvPr>
            <p:ph type="pic" idx="7"/>
          </p:nvPr>
        </p:nvPicPr>
        <p:blipFill rotWithShape="1">
          <a:blip r:embed="rId6">
            <a:alphaModFix/>
          </a:blip>
          <a:srcRect l="48266" t="24288" r="5202"/>
          <a:stretch/>
        </p:blipFill>
        <p:spPr>
          <a:xfrm>
            <a:off x="2161500" y="3229513"/>
            <a:ext cx="1828800" cy="837118"/>
          </a:xfrm>
          <a:prstGeom prst="rect">
            <a:avLst/>
          </a:prstGeom>
          <a:noFill/>
          <a:ln w="19050" cap="flat" cmpd="sng">
            <a:solidFill>
              <a:srgbClr val="000000"/>
            </a:solidFill>
            <a:prstDash val="solid"/>
            <a:round/>
            <a:headEnd type="none" w="sm" len="sm"/>
            <a:tailEnd type="none" w="sm" len="sm"/>
          </a:ln>
        </p:spPr>
      </p:pic>
      <p:sp>
        <p:nvSpPr>
          <p:cNvPr id="64" name="Google Shape;64;p1"/>
          <p:cNvSpPr txBox="1">
            <a:spLocks noGrp="1"/>
          </p:cNvSpPr>
          <p:nvPr>
            <p:ph type="body" idx="8"/>
          </p:nvPr>
        </p:nvSpPr>
        <p:spPr>
          <a:xfrm>
            <a:off x="773147" y="5382133"/>
            <a:ext cx="6351553" cy="1142491"/>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1400"/>
              <a:buFont typeface="Open Sans"/>
              <a:buNone/>
            </a:pPr>
            <a:r>
              <a:rPr lang="en-US"/>
              <a:t>Roscoe A. Bartlett, Sandia National Laboratories, Department of Software Engineering Research</a:t>
            </a:r>
            <a:endParaRPr/>
          </a:p>
          <a:p>
            <a:pPr marL="0" lvl="0" indent="0" algn="l" rtl="0">
              <a:lnSpc>
                <a:spcPct val="100000"/>
              </a:lnSpc>
              <a:spcBef>
                <a:spcPts val="0"/>
              </a:spcBef>
              <a:spcAft>
                <a:spcPts val="0"/>
              </a:spcAft>
              <a:buSzPts val="1400"/>
              <a:buFont typeface="Open Sans"/>
              <a:buNone/>
            </a:pPr>
            <a:r>
              <a:rPr lang="en-US"/>
              <a:t>Bill Hoffman, Kitware VP</a:t>
            </a:r>
            <a:endParaRPr/>
          </a:p>
          <a:p>
            <a:pPr marL="0" lvl="0" indent="0" algn="l" rtl="0">
              <a:lnSpc>
                <a:spcPct val="100000"/>
              </a:lnSpc>
              <a:spcBef>
                <a:spcPts val="0"/>
              </a:spcBef>
              <a:spcAft>
                <a:spcPts val="0"/>
              </a:spcAft>
              <a:buSzPts val="1400"/>
              <a:buFont typeface="Open Sans"/>
              <a:buNone/>
            </a:pPr>
            <a:r>
              <a:rPr lang="en-US"/>
              <a:t>Brad King, Kitware CMake Lead</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12927cc4cfb_0_25"/>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Cost of moving away from CMake to an alternative?</a:t>
            </a:r>
            <a:endParaRPr/>
          </a:p>
        </p:txBody>
      </p:sp>
      <p:sp>
        <p:nvSpPr>
          <p:cNvPr id="121" name="Google Shape;121;g12927cc4cfb_0_25"/>
          <p:cNvSpPr txBox="1">
            <a:spLocks noGrp="1"/>
          </p:cNvSpPr>
          <p:nvPr>
            <p:ph type="body" idx="1"/>
          </p:nvPr>
        </p:nvSpPr>
        <p:spPr>
          <a:xfrm>
            <a:off x="559500" y="1017525"/>
            <a:ext cx="11168400" cy="5682900"/>
          </a:xfrm>
          <a:prstGeom prst="rect">
            <a:avLst/>
          </a:prstGeom>
          <a:noFill/>
          <a:ln>
            <a:noFill/>
          </a:ln>
        </p:spPr>
        <p:txBody>
          <a:bodyPr spcFirstLastPara="1" wrap="square" lIns="45700" tIns="45700" rIns="45700" bIns="45700" anchor="t" anchorCtr="0">
            <a:noAutofit/>
          </a:bodyPr>
          <a:lstStyle/>
          <a:p>
            <a:pPr marL="457200" lvl="0" indent="-342900" algn="l" rtl="0">
              <a:spcBef>
                <a:spcPts val="800"/>
              </a:spcBef>
              <a:spcAft>
                <a:spcPts val="0"/>
              </a:spcAft>
              <a:buSzPts val="1800"/>
              <a:buChar char="●"/>
            </a:pPr>
            <a:r>
              <a:rPr lang="en-US" sz="1800"/>
              <a:t>Transitioning </a:t>
            </a:r>
            <a:r>
              <a:rPr lang="en-US" sz="1800" b="1"/>
              <a:t>just the Trilinos project</a:t>
            </a:r>
            <a:r>
              <a:rPr lang="en-US" sz="1800"/>
              <a:t> to a new build and test system could cost </a:t>
            </a:r>
            <a:r>
              <a:rPr lang="en-US" sz="1800" b="1"/>
              <a:t>$1M+</a:t>
            </a:r>
            <a:r>
              <a:rPr lang="en-US" sz="1800"/>
              <a:t> over several years.</a:t>
            </a:r>
            <a:endParaRPr sz="1800"/>
          </a:p>
          <a:p>
            <a:pPr marL="457200" lvl="0" indent="-342900" algn="l" rtl="0">
              <a:spcBef>
                <a:spcPts val="800"/>
              </a:spcBef>
              <a:spcAft>
                <a:spcPts val="0"/>
              </a:spcAft>
              <a:buSzPts val="1800"/>
              <a:buChar char="●"/>
            </a:pPr>
            <a:r>
              <a:rPr lang="en-US" sz="1800" b="1"/>
              <a:t>Transitioning just the SNL ASC-related codes</a:t>
            </a:r>
            <a:r>
              <a:rPr lang="en-US" sz="1800"/>
              <a:t> to a new build and test system could cost </a:t>
            </a:r>
            <a:r>
              <a:rPr lang="en-US" sz="1800" b="1"/>
              <a:t>$4M+</a:t>
            </a:r>
            <a:r>
              <a:rPr lang="en-US" sz="1800"/>
              <a:t> over several years.</a:t>
            </a:r>
            <a:endParaRPr sz="1800"/>
          </a:p>
          <a:p>
            <a:pPr marL="457200" lvl="0" indent="-342900" algn="l" rtl="0">
              <a:lnSpc>
                <a:spcPct val="100000"/>
              </a:lnSpc>
              <a:spcBef>
                <a:spcPts val="800"/>
              </a:spcBef>
              <a:spcAft>
                <a:spcPts val="0"/>
              </a:spcAft>
              <a:buSzPts val="1800"/>
              <a:buChar char="●"/>
            </a:pPr>
            <a:r>
              <a:rPr lang="en-US" sz="1800"/>
              <a:t>Transitioning all ASC codes to another build and test system could cost </a:t>
            </a:r>
            <a:r>
              <a:rPr lang="en-US" sz="1800" b="1"/>
              <a:t>$10M or more</a:t>
            </a:r>
            <a:r>
              <a:rPr lang="en-US" sz="1800"/>
              <a:t> and damage the productivity of developers during the transition process.</a:t>
            </a:r>
            <a:endParaRPr sz="1800"/>
          </a:p>
          <a:p>
            <a:pPr marL="457200" lvl="0" indent="-342900" algn="l" rtl="0">
              <a:lnSpc>
                <a:spcPct val="100000"/>
              </a:lnSpc>
              <a:spcBef>
                <a:spcPts val="800"/>
              </a:spcBef>
              <a:spcAft>
                <a:spcPts val="0"/>
              </a:spcAft>
              <a:buSzPts val="1800"/>
              <a:buChar char="●"/>
            </a:pPr>
            <a:r>
              <a:rPr lang="en-US" sz="1800" b="1"/>
              <a:t>Example:</a:t>
            </a:r>
            <a:r>
              <a:rPr lang="en-US" sz="1800"/>
              <a:t> The transition of Trilinos from GNU Autotools and a custom testing system to CMake, CTest, and CDash from 2008 through 2022:</a:t>
            </a:r>
            <a:endParaRPr sz="1800"/>
          </a:p>
          <a:p>
            <a:pPr marL="914400" lvl="1" indent="-342900" algn="l" rtl="0">
              <a:lnSpc>
                <a:spcPct val="100000"/>
              </a:lnSpc>
              <a:spcBef>
                <a:spcPts val="800"/>
              </a:spcBef>
              <a:spcAft>
                <a:spcPts val="0"/>
              </a:spcAft>
              <a:buSzPts val="1800"/>
              <a:buChar char="○"/>
            </a:pPr>
            <a:r>
              <a:rPr lang="en-US"/>
              <a:t>$500K+ in SNL developer time</a:t>
            </a:r>
            <a:endParaRPr/>
          </a:p>
          <a:p>
            <a:pPr marL="914400" lvl="1" indent="-342900" algn="l" rtl="0">
              <a:lnSpc>
                <a:spcPct val="100000"/>
              </a:lnSpc>
              <a:spcBef>
                <a:spcPts val="800"/>
              </a:spcBef>
              <a:spcAft>
                <a:spcPts val="0"/>
              </a:spcAft>
              <a:buSzPts val="1800"/>
              <a:buChar char="○"/>
            </a:pPr>
            <a:r>
              <a:rPr lang="en-US"/>
              <a:t>$700K+ in for Kitware to extend and improve CMake, CTest, and CDash for Trilinos needs</a:t>
            </a:r>
            <a:endParaRPr/>
          </a:p>
          <a:p>
            <a:pPr marL="0" lvl="0" indent="0" algn="l" rtl="0">
              <a:lnSpc>
                <a:spcPct val="100000"/>
              </a:lnSpc>
              <a:spcBef>
                <a:spcPts val="800"/>
              </a:spcBef>
              <a:spcAft>
                <a:spcPts val="0"/>
              </a:spcAft>
              <a:buSzPts val="2000"/>
              <a:buFont typeface="Open Sans"/>
              <a:buNone/>
            </a:pPr>
            <a:endParaRPr sz="1800"/>
          </a:p>
          <a:p>
            <a:pPr marL="0" lvl="0" indent="0" algn="l" rtl="0">
              <a:lnSpc>
                <a:spcPct val="100000"/>
              </a:lnSpc>
              <a:spcBef>
                <a:spcPts val="800"/>
              </a:spcBef>
              <a:spcAft>
                <a:spcPts val="0"/>
              </a:spcAft>
              <a:buSzPts val="2000"/>
              <a:buFont typeface="Open Sans"/>
              <a:buNone/>
            </a:pPr>
            <a:r>
              <a:rPr lang="en-US" sz="1800"/>
              <a:t>In case you think a transition from CMake to another tools like Meson cannot happen, consider what CSE/HPC looked like 20 years ago with the dominance of GNU Autotools.  Like CMake today, the Autotools people back then could have cited the large user community and large adoption rates for Autotools with confidence.  But Autotools was largely replaced by CMake in many communities and </a:t>
            </a:r>
            <a:r>
              <a:rPr lang="en-US" sz="1800" b="1"/>
              <a:t>it can happen again unless we address the fundamental issues with CMake that would drive such a transition</a:t>
            </a:r>
            <a:r>
              <a:rPr lang="en-US" sz="1800"/>
              <a:t>!</a:t>
            </a:r>
            <a:endParaRPr sz="1800"/>
          </a:p>
        </p:txBody>
      </p:sp>
      <p:sp>
        <p:nvSpPr>
          <p:cNvPr id="122" name="Google Shape;122;g12927cc4cfb_0_25"/>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10</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12927cc4cfb_0_19"/>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What is CMake, really?</a:t>
            </a:r>
            <a:endParaRPr/>
          </a:p>
        </p:txBody>
      </p:sp>
      <p:sp>
        <p:nvSpPr>
          <p:cNvPr id="128" name="Google Shape;128;g12927cc4cfb_0_19"/>
          <p:cNvSpPr txBox="1">
            <a:spLocks noGrp="1"/>
          </p:cNvSpPr>
          <p:nvPr>
            <p:ph type="body" idx="1"/>
          </p:nvPr>
        </p:nvSpPr>
        <p:spPr>
          <a:xfrm>
            <a:off x="559500" y="926973"/>
            <a:ext cx="11156700" cy="5554500"/>
          </a:xfrm>
          <a:prstGeom prst="rect">
            <a:avLst/>
          </a:prstGeom>
          <a:noFill/>
          <a:ln>
            <a:noFill/>
          </a:ln>
        </p:spPr>
        <p:txBody>
          <a:bodyPr spcFirstLastPara="1" wrap="square" lIns="45700" tIns="45700" rIns="45700" bIns="45700" anchor="t" anchorCtr="0">
            <a:normAutofit fontScale="92500" lnSpcReduction="20000"/>
          </a:bodyPr>
          <a:lstStyle/>
          <a:p>
            <a:pPr marL="457200" lvl="0" indent="-346075" algn="l" rtl="0">
              <a:lnSpc>
                <a:spcPct val="100000"/>
              </a:lnSpc>
              <a:spcBef>
                <a:spcPts val="0"/>
              </a:spcBef>
              <a:spcAft>
                <a:spcPts val="0"/>
              </a:spcAft>
              <a:buSzPct val="100000"/>
              <a:buChar char="●"/>
            </a:pPr>
            <a:r>
              <a:rPr lang="en-US"/>
              <a:t>A sophisticated “code model” representing a project’s build system.</a:t>
            </a:r>
            <a:endParaRPr/>
          </a:p>
          <a:p>
            <a:pPr marL="457200" lvl="0" indent="-346075" algn="l" rtl="0">
              <a:lnSpc>
                <a:spcPct val="100000"/>
              </a:lnSpc>
              <a:spcBef>
                <a:spcPts val="0"/>
              </a:spcBef>
              <a:spcAft>
                <a:spcPts val="0"/>
              </a:spcAft>
              <a:buSzPct val="100000"/>
              <a:buChar char="●"/>
            </a:pPr>
            <a:r>
              <a:rPr lang="en-US"/>
              <a:t>Build rules are organized into high-level logical build “targets”.  Each target has:</a:t>
            </a:r>
            <a:endParaRPr/>
          </a:p>
          <a:p>
            <a:pPr marL="914400" lvl="1" indent="-334327" algn="l" rtl="0">
              <a:lnSpc>
                <a:spcPct val="100000"/>
              </a:lnSpc>
              <a:spcBef>
                <a:spcPts val="0"/>
              </a:spcBef>
              <a:spcAft>
                <a:spcPts val="0"/>
              </a:spcAft>
              <a:buSzPct val="100000"/>
              <a:buChar char="○"/>
            </a:pPr>
            <a:r>
              <a:rPr lang="en-US"/>
              <a:t>A list of source files to be compiled and linked into a binary, or built via custom commands.</a:t>
            </a:r>
            <a:endParaRPr/>
          </a:p>
          <a:p>
            <a:pPr marL="914400" lvl="1" indent="-334327" algn="l" rtl="0">
              <a:lnSpc>
                <a:spcPct val="100000"/>
              </a:lnSpc>
              <a:spcBef>
                <a:spcPts val="0"/>
              </a:spcBef>
              <a:spcAft>
                <a:spcPts val="0"/>
              </a:spcAft>
              <a:buSzPct val="100000"/>
              <a:buChar char="○"/>
            </a:pPr>
            <a:r>
              <a:rPr lang="en-US"/>
              <a:t>A list of dependencies on other targets (libraries).</a:t>
            </a:r>
            <a:endParaRPr/>
          </a:p>
          <a:p>
            <a:pPr marL="914400" lvl="1" indent="-334327" algn="l" rtl="0">
              <a:lnSpc>
                <a:spcPct val="100000"/>
              </a:lnSpc>
              <a:spcBef>
                <a:spcPts val="0"/>
              </a:spcBef>
              <a:spcAft>
                <a:spcPts val="0"/>
              </a:spcAft>
              <a:buSzPct val="100000"/>
              <a:buChar char="○"/>
            </a:pPr>
            <a:r>
              <a:rPr lang="en-US"/>
              <a:t>Requirements for compilation and linking (include directories, compile definitions, link libraries, etc.).</a:t>
            </a:r>
            <a:endParaRPr/>
          </a:p>
          <a:p>
            <a:pPr marL="914400" lvl="1" indent="-334327" algn="l" rtl="0">
              <a:lnSpc>
                <a:spcPct val="100000"/>
              </a:lnSpc>
              <a:spcBef>
                <a:spcPts val="0"/>
              </a:spcBef>
              <a:spcAft>
                <a:spcPts val="0"/>
              </a:spcAft>
              <a:buSzPct val="100000"/>
              <a:buChar char="○"/>
            </a:pPr>
            <a:r>
              <a:rPr lang="en-US"/>
              <a:t>Requirements for usage by other targets (include directories, compile definitions, link libraries, etc.).</a:t>
            </a:r>
            <a:endParaRPr/>
          </a:p>
          <a:p>
            <a:pPr marL="457200" lvl="0" indent="-346075" algn="l" rtl="0">
              <a:lnSpc>
                <a:spcPct val="100000"/>
              </a:lnSpc>
              <a:spcBef>
                <a:spcPts val="0"/>
              </a:spcBef>
              <a:spcAft>
                <a:spcPts val="0"/>
              </a:spcAft>
              <a:buSzPct val="100000"/>
              <a:buChar char="●"/>
            </a:pPr>
            <a:r>
              <a:rPr lang="en-US"/>
              <a:t>A “Configure” step processes CMakeLists.txt files to build the project’s code model using imperative logic.</a:t>
            </a:r>
            <a:endParaRPr/>
          </a:p>
          <a:p>
            <a:pPr marL="914400" lvl="1" indent="-334327" algn="l" rtl="0">
              <a:lnSpc>
                <a:spcPct val="100000"/>
              </a:lnSpc>
              <a:spcBef>
                <a:spcPts val="0"/>
              </a:spcBef>
              <a:spcAft>
                <a:spcPts val="0"/>
              </a:spcAft>
              <a:buSzPct val="100000"/>
              <a:buChar char="○"/>
            </a:pPr>
            <a:r>
              <a:rPr lang="en-US"/>
              <a:t>CMakeLists.txt files written in the CMake language.</a:t>
            </a:r>
            <a:endParaRPr/>
          </a:p>
          <a:p>
            <a:pPr marL="914400" lvl="1" indent="-334327" algn="l" rtl="0">
              <a:lnSpc>
                <a:spcPct val="100000"/>
              </a:lnSpc>
              <a:spcBef>
                <a:spcPts val="0"/>
              </a:spcBef>
              <a:spcAft>
                <a:spcPts val="0"/>
              </a:spcAft>
              <a:buSzPct val="100000"/>
              <a:buChar char="○"/>
            </a:pPr>
            <a:r>
              <a:rPr lang="en-US"/>
              <a:t>Can defer some evaluation using “generator expressions”.</a:t>
            </a:r>
            <a:endParaRPr/>
          </a:p>
          <a:p>
            <a:pPr marL="457200" lvl="0" indent="-346075" algn="l" rtl="0">
              <a:lnSpc>
                <a:spcPct val="100000"/>
              </a:lnSpc>
              <a:spcBef>
                <a:spcPts val="0"/>
              </a:spcBef>
              <a:spcAft>
                <a:spcPts val="0"/>
              </a:spcAft>
              <a:buSzPct val="100000"/>
              <a:buChar char="●"/>
            </a:pPr>
            <a:r>
              <a:rPr lang="en-US"/>
              <a:t>A “Generate” step processes the code model to generate a build system, e.g., Makefiles, Ninja.</a:t>
            </a:r>
            <a:endParaRPr/>
          </a:p>
          <a:p>
            <a:pPr marL="914400" lvl="1" indent="-334327" algn="l" rtl="0">
              <a:lnSpc>
                <a:spcPct val="100000"/>
              </a:lnSpc>
              <a:spcBef>
                <a:spcPts val="0"/>
              </a:spcBef>
              <a:spcAft>
                <a:spcPts val="0"/>
              </a:spcAft>
              <a:buSzPct val="100000"/>
              <a:buChar char="○"/>
            </a:pPr>
            <a:r>
              <a:rPr lang="en-US"/>
              <a:t>Evaluates generator expressions using information not available until the generation step.</a:t>
            </a:r>
            <a:endParaRPr/>
          </a:p>
          <a:p>
            <a:pPr marL="0" lvl="0" indent="0" algn="l" rtl="0">
              <a:lnSpc>
                <a:spcPct val="100000"/>
              </a:lnSpc>
              <a:spcBef>
                <a:spcPts val="0"/>
              </a:spcBef>
              <a:spcAft>
                <a:spcPts val="0"/>
              </a:spcAft>
              <a:buSzPct val="100000"/>
              <a:buFont typeface="Open Sans"/>
              <a:buNone/>
            </a:pPr>
            <a:endParaRPr/>
          </a:p>
          <a:p>
            <a:pPr marL="0" lvl="0" indent="0" algn="l" rtl="0">
              <a:lnSpc>
                <a:spcPct val="100000"/>
              </a:lnSpc>
              <a:spcBef>
                <a:spcPts val="0"/>
              </a:spcBef>
              <a:spcAft>
                <a:spcPts val="0"/>
              </a:spcAft>
              <a:buSzPct val="100000"/>
              <a:buFont typeface="Open Sans"/>
              <a:buNone/>
            </a:pPr>
            <a:r>
              <a:rPr lang="en-US"/>
              <a:t>Modern target-based CMake commands and idioms are logical, robust, and proven over thousands of CMake projects.</a:t>
            </a:r>
            <a:endParaRPr/>
          </a:p>
          <a:p>
            <a:pPr marL="0" lvl="0" indent="0" algn="l" rtl="0">
              <a:lnSpc>
                <a:spcPct val="100000"/>
              </a:lnSpc>
              <a:spcBef>
                <a:spcPts val="0"/>
              </a:spcBef>
              <a:spcAft>
                <a:spcPts val="0"/>
              </a:spcAft>
              <a:buSzPct val="100000"/>
              <a:buFont typeface="Open Sans"/>
              <a:buNone/>
            </a:pPr>
            <a:endParaRPr/>
          </a:p>
          <a:p>
            <a:pPr marL="0" lvl="0" indent="0" algn="l" rtl="0">
              <a:spcBef>
                <a:spcPts val="0"/>
              </a:spcBef>
              <a:spcAft>
                <a:spcPts val="0"/>
              </a:spcAft>
              <a:buSzPct val="100000"/>
              <a:buFont typeface="Open Sans"/>
              <a:buNone/>
            </a:pPr>
            <a:r>
              <a:rPr lang="en-US"/>
              <a:t>The book “Professional CMake” largely solves the CMake Documentation problem.</a:t>
            </a:r>
            <a:endParaRPr/>
          </a:p>
          <a:p>
            <a:pPr marL="0" lvl="0" indent="0" algn="l" rtl="0">
              <a:spcBef>
                <a:spcPts val="0"/>
              </a:spcBef>
              <a:spcAft>
                <a:spcPts val="0"/>
              </a:spcAft>
              <a:buSzPct val="100000"/>
              <a:buFont typeface="Open Sans"/>
              <a:buNone/>
            </a:pPr>
            <a:endParaRPr/>
          </a:p>
          <a:p>
            <a:pPr marL="0" lvl="0" indent="0" algn="l" rtl="0">
              <a:lnSpc>
                <a:spcPct val="100000"/>
              </a:lnSpc>
              <a:spcBef>
                <a:spcPts val="0"/>
              </a:spcBef>
              <a:spcAft>
                <a:spcPts val="0"/>
              </a:spcAft>
              <a:buSzPct val="100000"/>
              <a:buFont typeface="Open Sans"/>
              <a:buNone/>
            </a:pPr>
            <a:r>
              <a:rPr lang="en-US" b="1"/>
              <a:t>The primary criticism of CMake and the draw to other build systems like Meson is the CMake scripting language and legacy CMake commands.</a:t>
            </a:r>
            <a:endParaRPr b="1"/>
          </a:p>
          <a:p>
            <a:pPr marL="0" lvl="0" indent="0" algn="l" rtl="0">
              <a:lnSpc>
                <a:spcPct val="100000"/>
              </a:lnSpc>
              <a:spcBef>
                <a:spcPts val="0"/>
              </a:spcBef>
              <a:spcAft>
                <a:spcPts val="0"/>
              </a:spcAft>
              <a:buSzPct val="100000"/>
              <a:buFont typeface="Open Sans"/>
              <a:buNone/>
            </a:pPr>
            <a:endParaRPr b="1"/>
          </a:p>
          <a:p>
            <a:pPr marL="0" lvl="0" indent="0" algn="l" rtl="0">
              <a:lnSpc>
                <a:spcPct val="100000"/>
              </a:lnSpc>
              <a:spcBef>
                <a:spcPts val="0"/>
              </a:spcBef>
              <a:spcAft>
                <a:spcPts val="0"/>
              </a:spcAft>
              <a:buSzPct val="100000"/>
              <a:buFont typeface="Open Sans"/>
              <a:buNone/>
            </a:pPr>
            <a:r>
              <a:rPr lang="en-US" b="1"/>
              <a:t>We can fix the CMake language problem by developing a new CMake language!</a:t>
            </a:r>
            <a:endParaRPr b="1"/>
          </a:p>
        </p:txBody>
      </p:sp>
      <p:sp>
        <p:nvSpPr>
          <p:cNvPr id="129" name="Google Shape;129;g12927cc4cfb_0_19"/>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11</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12927cc4cfb_0_61"/>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A new CMake language?  This is not a new idea</a:t>
            </a:r>
            <a:endParaRPr/>
          </a:p>
        </p:txBody>
      </p:sp>
      <p:sp>
        <p:nvSpPr>
          <p:cNvPr id="135" name="Google Shape;135;g12927cc4cfb_0_61"/>
          <p:cNvSpPr txBox="1">
            <a:spLocks noGrp="1"/>
          </p:cNvSpPr>
          <p:nvPr>
            <p:ph type="body" idx="1"/>
          </p:nvPr>
        </p:nvSpPr>
        <p:spPr>
          <a:xfrm>
            <a:off x="559500" y="926975"/>
            <a:ext cx="11156700" cy="5672100"/>
          </a:xfrm>
          <a:prstGeom prst="rect">
            <a:avLst/>
          </a:prstGeom>
          <a:noFill/>
          <a:ln>
            <a:noFill/>
          </a:ln>
        </p:spPr>
        <p:txBody>
          <a:bodyPr spcFirstLastPara="1" wrap="square" lIns="45700" tIns="45700" rIns="45700" bIns="45700" anchor="t" anchorCtr="0">
            <a:normAutofit/>
          </a:bodyPr>
          <a:lstStyle/>
          <a:p>
            <a:pPr marL="457200" lvl="0" indent="-374650" algn="l" rtl="0">
              <a:lnSpc>
                <a:spcPct val="100000"/>
              </a:lnSpc>
              <a:spcBef>
                <a:spcPts val="600"/>
              </a:spcBef>
              <a:spcAft>
                <a:spcPts val="0"/>
              </a:spcAft>
              <a:buSzPts val="2300"/>
              <a:buChar char="●"/>
            </a:pPr>
            <a:r>
              <a:rPr lang="en-US" sz="2300"/>
              <a:t>2007</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3"/>
              </a:rPr>
              <a:t>Mailing List Thread: CMake with Lua Experiment</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4"/>
              </a:rPr>
              <a:t>CMake Community Wiki: Experiments With Lua</a:t>
            </a:r>
            <a:endParaRPr sz="2300"/>
          </a:p>
          <a:p>
            <a:pPr marL="457200" lvl="0" indent="-374650" algn="l" rtl="0">
              <a:lnSpc>
                <a:spcPct val="100000"/>
              </a:lnSpc>
              <a:spcBef>
                <a:spcPts val="600"/>
              </a:spcBef>
              <a:spcAft>
                <a:spcPts val="0"/>
              </a:spcAft>
              <a:buSzPts val="2300"/>
              <a:buChar char="●"/>
            </a:pPr>
            <a:r>
              <a:rPr lang="en-US" sz="2300"/>
              <a:t>2014</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5"/>
              </a:rPr>
              <a:t>Merge Request 3938</a:t>
            </a:r>
            <a:r>
              <a:rPr lang="en-US" sz="2300"/>
              <a:t>: cmake_lua() command brainstorming branch</a:t>
            </a:r>
            <a:endParaRPr sz="2300"/>
          </a:p>
          <a:p>
            <a:pPr marL="457200" lvl="0" indent="-374650" algn="l" rtl="0">
              <a:lnSpc>
                <a:spcPct val="100000"/>
              </a:lnSpc>
              <a:spcBef>
                <a:spcPts val="600"/>
              </a:spcBef>
              <a:spcAft>
                <a:spcPts val="0"/>
              </a:spcAft>
              <a:buSzPts val="2300"/>
              <a:buChar char="●"/>
            </a:pPr>
            <a:r>
              <a:rPr lang="en-US" sz="2300"/>
              <a:t>2016</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6"/>
              </a:rPr>
              <a:t>Mailing List Thread: CMake alternative language</a:t>
            </a:r>
            <a:endParaRPr sz="2300"/>
          </a:p>
          <a:p>
            <a:pPr marL="457200" lvl="0" indent="-374650" algn="l" rtl="0">
              <a:lnSpc>
                <a:spcPct val="100000"/>
              </a:lnSpc>
              <a:spcBef>
                <a:spcPts val="600"/>
              </a:spcBef>
              <a:spcAft>
                <a:spcPts val="0"/>
              </a:spcAft>
              <a:buSzPts val="2300"/>
              <a:buChar char="●"/>
            </a:pPr>
            <a:r>
              <a:rPr lang="en-US" sz="2300"/>
              <a:t>2019</a:t>
            </a:r>
            <a:endParaRPr sz="2300">
              <a:solidFill>
                <a:srgbClr val="000000"/>
              </a:solidFill>
              <a:latin typeface="Arial"/>
              <a:ea typeface="Arial"/>
              <a:cs typeface="Arial"/>
              <a:sym typeface="Arial"/>
            </a:endParaRPr>
          </a:p>
          <a:p>
            <a:pPr marL="914400" lvl="1" indent="-374650" algn="l" rtl="0">
              <a:lnSpc>
                <a:spcPct val="100000"/>
              </a:lnSpc>
              <a:spcBef>
                <a:spcPts val="600"/>
              </a:spcBef>
              <a:spcAft>
                <a:spcPts val="0"/>
              </a:spcAft>
              <a:buSzPts val="2300"/>
              <a:buChar char="○"/>
            </a:pPr>
            <a:r>
              <a:rPr lang="en-US" sz="2300" u="sng">
                <a:solidFill>
                  <a:schemeClr val="hlink"/>
                </a:solidFill>
                <a:hlinkClick r:id="rId7"/>
              </a:rPr>
              <a:t>CMake Issue 19863</a:t>
            </a:r>
            <a:r>
              <a:rPr lang="en-US" sz="2300"/>
              <a:t>: Proposal: Lua as alternative imperative language</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8"/>
              </a:rPr>
              <a:t>CMake Issue 19889</a:t>
            </a:r>
            <a:r>
              <a:rPr lang="en-US" sz="2300"/>
              <a:t>: Proposal for a C++-like language:  </a:t>
            </a:r>
            <a:r>
              <a:rPr lang="en-US" sz="2300" u="sng">
                <a:solidFill>
                  <a:schemeClr val="hlink"/>
                </a:solidFill>
              </a:rPr>
              <a:t>C</a:t>
            </a:r>
            <a:r>
              <a:rPr lang="en-US" sz="2300" u="sng">
                <a:solidFill>
                  <a:schemeClr val="hlink"/>
                </a:solidFill>
                <a:hlinkClick r:id="rId9"/>
              </a:rPr>
              <a:t>MakeSL</a:t>
            </a:r>
            <a:endParaRPr sz="2300"/>
          </a:p>
          <a:p>
            <a:pPr marL="914400" lvl="1" indent="-374650" algn="l" rtl="0">
              <a:lnSpc>
                <a:spcPct val="100000"/>
              </a:lnSpc>
              <a:spcBef>
                <a:spcPts val="600"/>
              </a:spcBef>
              <a:spcAft>
                <a:spcPts val="0"/>
              </a:spcAft>
              <a:buSzPts val="2300"/>
              <a:buChar char="○"/>
            </a:pPr>
            <a:r>
              <a:rPr lang="en-US" sz="2300" u="sng">
                <a:solidFill>
                  <a:schemeClr val="hlink"/>
                </a:solidFill>
                <a:hlinkClick r:id="rId10"/>
              </a:rPr>
              <a:t>CMake Issue 19891</a:t>
            </a:r>
            <a:r>
              <a:rPr lang="en-US" sz="2300"/>
              <a:t>: Proposal for a declarative specification format</a:t>
            </a:r>
            <a:endParaRPr sz="2300"/>
          </a:p>
          <a:p>
            <a:pPr marL="457200" lvl="0" indent="-374650" algn="l" rtl="0">
              <a:lnSpc>
                <a:spcPct val="100000"/>
              </a:lnSpc>
              <a:spcBef>
                <a:spcPts val="600"/>
              </a:spcBef>
              <a:spcAft>
                <a:spcPts val="0"/>
              </a:spcAft>
              <a:buSzPts val="2300"/>
              <a:buChar char="●"/>
            </a:pPr>
            <a:r>
              <a:rPr lang="en-US" sz="2300"/>
              <a:t>None of these makes project specifications toolable</a:t>
            </a:r>
            <a:endParaRPr sz="2300"/>
          </a:p>
        </p:txBody>
      </p:sp>
      <p:sp>
        <p:nvSpPr>
          <p:cNvPr id="136" name="Google Shape;136;g12927cc4cfb_0_61"/>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12927cc4cfb_0_37"/>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A new CMake language?  Requirements</a:t>
            </a:r>
            <a:endParaRPr/>
          </a:p>
        </p:txBody>
      </p:sp>
      <p:sp>
        <p:nvSpPr>
          <p:cNvPr id="142" name="Google Shape;142;g12927cc4cfb_0_37"/>
          <p:cNvSpPr txBox="1">
            <a:spLocks noGrp="1"/>
          </p:cNvSpPr>
          <p:nvPr>
            <p:ph type="body" idx="1"/>
          </p:nvPr>
        </p:nvSpPr>
        <p:spPr>
          <a:xfrm>
            <a:off x="559500" y="926975"/>
            <a:ext cx="11156700" cy="5672100"/>
          </a:xfrm>
          <a:prstGeom prst="rect">
            <a:avLst/>
          </a:prstGeom>
          <a:noFill/>
          <a:ln>
            <a:noFill/>
          </a:ln>
        </p:spPr>
        <p:txBody>
          <a:bodyPr spcFirstLastPara="1" wrap="square" lIns="45700" tIns="45700" rIns="45700" bIns="45700" anchor="t" anchorCtr="0">
            <a:normAutofit fontScale="77500" lnSpcReduction="20000"/>
          </a:bodyPr>
          <a:lstStyle/>
          <a:p>
            <a:pPr marL="457200" lvl="0" indent="-317182" algn="l" rtl="0">
              <a:lnSpc>
                <a:spcPct val="100000"/>
              </a:lnSpc>
              <a:spcBef>
                <a:spcPts val="600"/>
              </a:spcBef>
              <a:spcAft>
                <a:spcPts val="0"/>
              </a:spcAft>
              <a:buSzPct val="78260"/>
              <a:buChar char="●"/>
            </a:pPr>
            <a:r>
              <a:rPr lang="en-US" sz="2300"/>
              <a:t>Create two new interoperable CMake languages:</a:t>
            </a:r>
            <a:endParaRPr sz="2300"/>
          </a:p>
          <a:p>
            <a:pPr marL="914400" lvl="1" indent="-341788" algn="l" rtl="0">
              <a:lnSpc>
                <a:spcPct val="100000"/>
              </a:lnSpc>
              <a:spcBef>
                <a:spcPts val="600"/>
              </a:spcBef>
              <a:spcAft>
                <a:spcPts val="0"/>
              </a:spcAft>
              <a:buSzPct val="100000"/>
              <a:buChar char="○"/>
            </a:pPr>
            <a:r>
              <a:rPr lang="en-US" sz="2300"/>
              <a:t>New small declarative CMake language (to allow auto-modification by tools and IDEs).</a:t>
            </a:r>
            <a:endParaRPr sz="2300"/>
          </a:p>
          <a:p>
            <a:pPr marL="914400" lvl="1" indent="-341788" algn="l" rtl="0">
              <a:lnSpc>
                <a:spcPct val="100000"/>
              </a:lnSpc>
              <a:spcBef>
                <a:spcPts val="600"/>
              </a:spcBef>
              <a:spcAft>
                <a:spcPts val="0"/>
              </a:spcAft>
              <a:buSzPct val="100000"/>
              <a:buChar char="○"/>
            </a:pPr>
            <a:r>
              <a:rPr lang="en-US" sz="2300"/>
              <a:t>New small Turing-complete imperative CMake scripting language (to implement all logic).</a:t>
            </a:r>
            <a:endParaRPr sz="2300"/>
          </a:p>
          <a:p>
            <a:pPr marL="457200" lvl="0" indent="-341788" algn="l" rtl="0">
              <a:lnSpc>
                <a:spcPct val="100000"/>
              </a:lnSpc>
              <a:spcBef>
                <a:spcPts val="600"/>
              </a:spcBef>
              <a:spcAft>
                <a:spcPts val="0"/>
              </a:spcAft>
              <a:buSzPct val="100000"/>
              <a:buChar char="●"/>
            </a:pPr>
            <a:r>
              <a:rPr lang="en-US" sz="23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The new CMake languages</a:t>
            </a:r>
            <a:r>
              <a:rPr lang="en-US" sz="2300"/>
              <a:t>:</a:t>
            </a:r>
            <a:endParaRPr sz="2300"/>
          </a:p>
          <a:p>
            <a:pPr marL="914400" lvl="1" indent="-341788" algn="l" rtl="0">
              <a:lnSpc>
                <a:spcPct val="100000"/>
              </a:lnSpc>
              <a:spcBef>
                <a:spcPts val="600"/>
              </a:spcBef>
              <a:spcAft>
                <a:spcPts val="0"/>
              </a:spcAft>
              <a:buSzPct val="100000"/>
              <a:buFont typeface="Open Sans"/>
              <a:buChar char="○"/>
            </a:pPr>
            <a:r>
              <a:rPr lang="en-US" sz="2300"/>
              <a:t>Are formally-specified, robust, and can represent arbitrary data.</a:t>
            </a:r>
            <a:endParaRPr sz="2300"/>
          </a:p>
          <a:p>
            <a:pPr marL="914400" lvl="1" indent="-341788" algn="l" rtl="0">
              <a:lnSpc>
                <a:spcPct val="100000"/>
              </a:lnSpc>
              <a:spcBef>
                <a:spcPts val="600"/>
              </a:spcBef>
              <a:spcAft>
                <a:spcPts val="0"/>
              </a:spcAft>
              <a:buSzPct val="100000"/>
              <a:buChar char="○"/>
            </a:pPr>
            <a:r>
              <a:rPr lang="en-US" sz="2300"/>
              <a:t>Exclude problematic legacy CMake commands and functionality that have better more modern replacements (e.g., no </a:t>
            </a:r>
            <a:r>
              <a:rPr lang="en-US" sz="2300">
                <a:latin typeface="Courier New"/>
                <a:ea typeface="Courier New"/>
                <a:cs typeface="Courier New"/>
                <a:sym typeface="Courier New"/>
              </a:rPr>
              <a:t>add_definitions()</a:t>
            </a:r>
            <a:r>
              <a:rPr lang="en-US" sz="2300"/>
              <a:t> or </a:t>
            </a:r>
            <a:r>
              <a:rPr lang="en-US" sz="2300">
                <a:latin typeface="Courier New"/>
                <a:ea typeface="Courier New"/>
                <a:cs typeface="Courier New"/>
                <a:sym typeface="Courier New"/>
              </a:rPr>
              <a:t>include_directories()</a:t>
            </a:r>
            <a:r>
              <a:rPr lang="en-US" sz="2300"/>
              <a:t>).</a:t>
            </a:r>
            <a:endParaRPr sz="2300"/>
          </a:p>
          <a:p>
            <a:pPr marL="914400" lvl="1" indent="-341788" algn="l" rtl="0">
              <a:lnSpc>
                <a:spcPct val="100000"/>
              </a:lnSpc>
              <a:spcBef>
                <a:spcPts val="600"/>
              </a:spcBef>
              <a:spcAft>
                <a:spcPts val="0"/>
              </a:spcAft>
              <a:buSzPct val="100000"/>
              <a:buChar char="○"/>
            </a:pPr>
            <a:r>
              <a:rPr lang="en-US" sz="2300"/>
              <a:t>Are backward compatible with the underlying CMake C++ object model implementation.</a:t>
            </a:r>
            <a:endParaRPr sz="2300"/>
          </a:p>
          <a:p>
            <a:pPr marL="914400" lvl="1" indent="-341788" algn="l" rtl="0">
              <a:spcBef>
                <a:spcPts val="600"/>
              </a:spcBef>
              <a:spcAft>
                <a:spcPts val="0"/>
              </a:spcAft>
              <a:buSzPct val="100000"/>
              <a:buChar char="○"/>
            </a:pPr>
            <a:r>
              <a:rPr lang="en-US" sz="2300"/>
              <a:t>Allow interaction between the new declarative and imperative CMake languages and files to construct CMake projects.</a:t>
            </a:r>
            <a:endParaRPr sz="2300"/>
          </a:p>
          <a:p>
            <a:pPr marL="914400" lvl="1" indent="-341788" algn="l" rtl="0">
              <a:lnSpc>
                <a:spcPct val="100000"/>
              </a:lnSpc>
              <a:spcBef>
                <a:spcPts val="600"/>
              </a:spcBef>
              <a:spcAft>
                <a:spcPts val="0"/>
              </a:spcAft>
              <a:buSzPct val="100000"/>
              <a:buChar char="○"/>
            </a:pPr>
            <a:r>
              <a:rPr lang="en-US" sz="2300"/>
              <a:t>Allow projects and scripts with mixtures of files using the legacy CMake scripting language and the new CMake language(s).</a:t>
            </a:r>
            <a:endParaRPr sz="2300"/>
          </a:p>
          <a:p>
            <a:pPr marL="914400" lvl="1" indent="-341788" algn="l" rtl="0">
              <a:spcBef>
                <a:spcPts val="600"/>
              </a:spcBef>
              <a:spcAft>
                <a:spcPts val="0"/>
              </a:spcAft>
              <a:buSzPct val="100000"/>
              <a:buChar char="○"/>
            </a:pPr>
            <a:r>
              <a:rPr lang="en-US" sz="2300"/>
              <a:t>Allow functions defined in legacy CMake language to be called in new language and visa vera.</a:t>
            </a:r>
            <a:endParaRPr sz="2300"/>
          </a:p>
          <a:p>
            <a:pPr marL="457200" lvl="0" indent="-341788" algn="l" rtl="0">
              <a:lnSpc>
                <a:spcPct val="100000"/>
              </a:lnSpc>
              <a:spcBef>
                <a:spcPts val="600"/>
              </a:spcBef>
              <a:spcAft>
                <a:spcPts val="0"/>
              </a:spcAft>
              <a:buSzPct val="100000"/>
              <a:buChar char="●"/>
            </a:pPr>
            <a:r>
              <a:rPr lang="en-US" sz="2300"/>
              <a:t>Incremental transition:</a:t>
            </a:r>
            <a:endParaRPr sz="2300"/>
          </a:p>
          <a:p>
            <a:pPr marL="914400" lvl="1" indent="-341788" algn="l" rtl="0">
              <a:lnSpc>
                <a:spcPct val="100000"/>
              </a:lnSpc>
              <a:spcBef>
                <a:spcPts val="600"/>
              </a:spcBef>
              <a:spcAft>
                <a:spcPts val="0"/>
              </a:spcAft>
              <a:buSzPct val="100000"/>
              <a:buChar char="○"/>
            </a:pPr>
            <a:r>
              <a:rPr lang="en-US" sz="2300"/>
              <a:t>Allow for incremental transition of existing CMake projects and scripts file-by-file.</a:t>
            </a:r>
            <a:endParaRPr sz="2300"/>
          </a:p>
          <a:p>
            <a:pPr marL="914400" lvl="1" indent="-341788" algn="l" rtl="0">
              <a:lnSpc>
                <a:spcPct val="100000"/>
              </a:lnSpc>
              <a:spcBef>
                <a:spcPts val="600"/>
              </a:spcBef>
              <a:spcAft>
                <a:spcPts val="0"/>
              </a:spcAft>
              <a:buSzPct val="100000"/>
              <a:buChar char="○"/>
            </a:pPr>
            <a:r>
              <a:rPr lang="en-US" sz="2300"/>
              <a:t>Allow new CMake projects to contain files using only the new CMake language(s).</a:t>
            </a:r>
            <a:endParaRPr sz="2300"/>
          </a:p>
          <a:p>
            <a:pPr marL="457200" lvl="0" indent="-341788" algn="l" rtl="0">
              <a:lnSpc>
                <a:spcPct val="100000"/>
              </a:lnSpc>
              <a:spcBef>
                <a:spcPts val="600"/>
              </a:spcBef>
              <a:spcAft>
                <a:spcPts val="0"/>
              </a:spcAft>
              <a:buSzPct val="100000"/>
              <a:buChar char="●"/>
            </a:pPr>
            <a:r>
              <a:rPr lang="en-US" sz="2300" b="1"/>
              <a:t>Stretch Goal:</a:t>
            </a:r>
            <a:r>
              <a:rPr lang="en-US" sz="2300"/>
              <a:t> Research development of tool(s) to translate legacy CMake to new CMake language:</a:t>
            </a:r>
            <a:endParaRPr sz="2300"/>
          </a:p>
          <a:p>
            <a:pPr marL="914400" lvl="1" indent="-341788" algn="l" rtl="0">
              <a:lnSpc>
                <a:spcPct val="100000"/>
              </a:lnSpc>
              <a:spcBef>
                <a:spcPts val="600"/>
              </a:spcBef>
              <a:spcAft>
                <a:spcPts val="0"/>
              </a:spcAft>
              <a:buSzPct val="100000"/>
              <a:buChar char="○"/>
            </a:pPr>
            <a:r>
              <a:rPr lang="en-US" sz="2300"/>
              <a:t>=&gt; May require some initial refactoring of legacy CMake code (e.g. to remove deprecated commands and functionality) before running the translation tool.</a:t>
            </a:r>
            <a:endParaRPr sz="2300"/>
          </a:p>
        </p:txBody>
      </p:sp>
      <p:sp>
        <p:nvSpPr>
          <p:cNvPr id="143" name="Google Shape;143;g12927cc4cfb_0_37"/>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13</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12927cc4cfb_0_55"/>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A new CMake language?  The details</a:t>
            </a:r>
            <a:endParaRPr/>
          </a:p>
        </p:txBody>
      </p:sp>
      <p:sp>
        <p:nvSpPr>
          <p:cNvPr id="149" name="Google Shape;149;g12927cc4cfb_0_55"/>
          <p:cNvSpPr txBox="1">
            <a:spLocks noGrp="1"/>
          </p:cNvSpPr>
          <p:nvPr>
            <p:ph type="body" idx="1"/>
          </p:nvPr>
        </p:nvSpPr>
        <p:spPr>
          <a:xfrm>
            <a:off x="559500" y="926975"/>
            <a:ext cx="11156700" cy="5672100"/>
          </a:xfrm>
          <a:prstGeom prst="rect">
            <a:avLst/>
          </a:prstGeom>
          <a:noFill/>
          <a:ln>
            <a:noFill/>
          </a:ln>
        </p:spPr>
        <p:txBody>
          <a:bodyPr spcFirstLastPara="1" wrap="square" lIns="45700" tIns="45700" rIns="45700" bIns="45700" anchor="t" anchorCtr="0">
            <a:normAutofit lnSpcReduction="10000"/>
          </a:bodyPr>
          <a:lstStyle/>
          <a:p>
            <a:pPr marL="457200" lvl="0" indent="-374650" algn="l" rtl="0">
              <a:lnSpc>
                <a:spcPct val="100000"/>
              </a:lnSpc>
              <a:spcBef>
                <a:spcPts val="600"/>
              </a:spcBef>
              <a:spcAft>
                <a:spcPts val="0"/>
              </a:spcAft>
              <a:buSzPts val="2300"/>
              <a:buChar char="●"/>
            </a:pPr>
            <a:r>
              <a:rPr lang="en-US" sz="2300"/>
              <a:t>Decouple internal representations from legacy CMake language</a:t>
            </a:r>
            <a:endParaRPr sz="2300"/>
          </a:p>
          <a:p>
            <a:pPr marL="914400" lvl="1" indent="-374650" algn="l" rtl="0">
              <a:lnSpc>
                <a:spcPct val="100000"/>
              </a:lnSpc>
              <a:spcBef>
                <a:spcPts val="600"/>
              </a:spcBef>
              <a:spcAft>
                <a:spcPts val="0"/>
              </a:spcAft>
              <a:buSzPts val="2300"/>
              <a:buChar char="○"/>
            </a:pPr>
            <a:r>
              <a:rPr lang="en-US" sz="2300"/>
              <a:t>Project code model used by generators</a:t>
            </a:r>
            <a:endParaRPr sz="2300"/>
          </a:p>
          <a:p>
            <a:pPr marL="914400" lvl="1" indent="-374650" algn="l" rtl="0">
              <a:lnSpc>
                <a:spcPct val="100000"/>
              </a:lnSpc>
              <a:spcBef>
                <a:spcPts val="600"/>
              </a:spcBef>
              <a:spcAft>
                <a:spcPts val="0"/>
              </a:spcAft>
              <a:buSzPts val="2300"/>
              <a:buChar char="○"/>
            </a:pPr>
            <a:r>
              <a:rPr lang="en-US" sz="2300"/>
              <a:t>Compiler/platform information used by generators</a:t>
            </a:r>
            <a:endParaRPr sz="2300"/>
          </a:p>
          <a:p>
            <a:pPr marL="914400" lvl="1" indent="-374650" algn="l" rtl="0">
              <a:lnSpc>
                <a:spcPct val="100000"/>
              </a:lnSpc>
              <a:spcBef>
                <a:spcPts val="600"/>
              </a:spcBef>
              <a:spcAft>
                <a:spcPts val="0"/>
              </a:spcAft>
              <a:buSzPts val="2300"/>
              <a:buChar char="○"/>
            </a:pPr>
            <a:r>
              <a:rPr lang="en-US" sz="2300"/>
              <a:t>Typed C++ structures in place of list-of-strings representations</a:t>
            </a:r>
            <a:endParaRPr sz="2300"/>
          </a:p>
          <a:p>
            <a:pPr marL="914400" lvl="1" indent="-374650" algn="l" rtl="0">
              <a:lnSpc>
                <a:spcPct val="100000"/>
              </a:lnSpc>
              <a:spcBef>
                <a:spcPts val="600"/>
              </a:spcBef>
              <a:spcAft>
                <a:spcPts val="0"/>
              </a:spcAft>
              <a:buSzPts val="2300"/>
              <a:buChar char="○"/>
            </a:pPr>
            <a:r>
              <a:rPr lang="en-US" sz="2300"/>
              <a:t>Several areas already converted, e.g., to generate file-api replies</a:t>
            </a:r>
            <a:endParaRPr sz="2300"/>
          </a:p>
          <a:p>
            <a:pPr marL="457200" lvl="0" indent="-374650" algn="l" rtl="0">
              <a:lnSpc>
                <a:spcPct val="100000"/>
              </a:lnSpc>
              <a:spcBef>
                <a:spcPts val="600"/>
              </a:spcBef>
              <a:spcAft>
                <a:spcPts val="0"/>
              </a:spcAft>
              <a:buSzPts val="2300"/>
              <a:buChar char="●"/>
            </a:pPr>
            <a:r>
              <a:rPr lang="en-US" sz="2300"/>
              <a:t>Design a declarative language for the majority of project specification</a:t>
            </a:r>
            <a:endParaRPr sz="2300"/>
          </a:p>
          <a:p>
            <a:pPr marL="914400" lvl="1" indent="-374650" algn="l" rtl="0">
              <a:lnSpc>
                <a:spcPct val="100000"/>
              </a:lnSpc>
              <a:spcBef>
                <a:spcPts val="600"/>
              </a:spcBef>
              <a:spcAft>
                <a:spcPts val="0"/>
              </a:spcAft>
              <a:buSzPts val="2300"/>
              <a:buChar char="○"/>
            </a:pPr>
            <a:r>
              <a:rPr lang="en-US" sz="2300"/>
              <a:t>Toolable (editable by IDEs)</a:t>
            </a:r>
            <a:endParaRPr sz="2300"/>
          </a:p>
          <a:p>
            <a:pPr marL="914400" lvl="1" indent="-374650" algn="l" rtl="0">
              <a:lnSpc>
                <a:spcPct val="100000"/>
              </a:lnSpc>
              <a:spcBef>
                <a:spcPts val="600"/>
              </a:spcBef>
              <a:spcAft>
                <a:spcPts val="0"/>
              </a:spcAft>
              <a:buSzPts val="2300"/>
              <a:buChar char="○"/>
            </a:pPr>
            <a:r>
              <a:rPr lang="en-US" sz="2300"/>
              <a:t>Maps to project code model (targets, sources, etc.)</a:t>
            </a:r>
            <a:endParaRPr sz="2300"/>
          </a:p>
          <a:p>
            <a:pPr marL="914400" lvl="1" indent="-374650" algn="l" rtl="0">
              <a:lnSpc>
                <a:spcPct val="100000"/>
              </a:lnSpc>
              <a:spcBef>
                <a:spcPts val="600"/>
              </a:spcBef>
              <a:spcAft>
                <a:spcPts val="0"/>
              </a:spcAft>
              <a:buSzPts val="2300"/>
              <a:buChar char="○"/>
            </a:pPr>
            <a:r>
              <a:rPr lang="en-US" sz="2300"/>
              <a:t>Hooks for running imperative logic at various stages</a:t>
            </a:r>
            <a:endParaRPr sz="2300"/>
          </a:p>
          <a:p>
            <a:pPr marL="914400" lvl="1" indent="-374650" algn="l" rtl="0">
              <a:lnSpc>
                <a:spcPct val="100000"/>
              </a:lnSpc>
              <a:spcBef>
                <a:spcPts val="600"/>
              </a:spcBef>
              <a:spcAft>
                <a:spcPts val="0"/>
              </a:spcAft>
              <a:buSzPts val="2300"/>
              <a:buChar char="○"/>
            </a:pPr>
            <a:r>
              <a:rPr lang="en-US" sz="2300"/>
              <a:t>Parallelizable</a:t>
            </a:r>
            <a:endParaRPr sz="2300"/>
          </a:p>
          <a:p>
            <a:pPr marL="457200" lvl="0" indent="-374650" algn="l" rtl="0">
              <a:lnSpc>
                <a:spcPct val="100000"/>
              </a:lnSpc>
              <a:spcBef>
                <a:spcPts val="600"/>
              </a:spcBef>
              <a:spcAft>
                <a:spcPts val="0"/>
              </a:spcAft>
              <a:buSzPts val="2300"/>
              <a:buChar char="●"/>
            </a:pPr>
            <a:r>
              <a:rPr lang="en-US" sz="2300"/>
              <a:t>Design an imperative language for scripting operations</a:t>
            </a:r>
            <a:endParaRPr sz="2300"/>
          </a:p>
          <a:p>
            <a:pPr marL="914400" lvl="1" indent="-374650" algn="l" rtl="0">
              <a:lnSpc>
                <a:spcPct val="100000"/>
              </a:lnSpc>
              <a:spcBef>
                <a:spcPts val="600"/>
              </a:spcBef>
              <a:spcAft>
                <a:spcPts val="0"/>
              </a:spcAft>
              <a:buSzPts val="2300"/>
              <a:buChar char="○"/>
            </a:pPr>
            <a:r>
              <a:rPr lang="en-US" sz="2300"/>
              <a:t>Strongly typed</a:t>
            </a:r>
            <a:endParaRPr sz="2300"/>
          </a:p>
          <a:p>
            <a:pPr marL="914400" lvl="1" indent="-374650" algn="l" rtl="0">
              <a:lnSpc>
                <a:spcPct val="100000"/>
              </a:lnSpc>
              <a:spcBef>
                <a:spcPts val="600"/>
              </a:spcBef>
              <a:spcAft>
                <a:spcPts val="0"/>
              </a:spcAft>
              <a:buSzPts val="2300"/>
              <a:buChar char="○"/>
            </a:pPr>
            <a:r>
              <a:rPr lang="en-US" sz="2300"/>
              <a:t>Real data structures</a:t>
            </a:r>
            <a:endParaRPr sz="2300"/>
          </a:p>
          <a:p>
            <a:pPr marL="457200" lvl="0" indent="-374650" algn="l" rtl="0">
              <a:lnSpc>
                <a:spcPct val="100000"/>
              </a:lnSpc>
              <a:spcBef>
                <a:spcPts val="600"/>
              </a:spcBef>
              <a:spcAft>
                <a:spcPts val="0"/>
              </a:spcAft>
              <a:buSzPts val="2300"/>
              <a:buChar char="●"/>
            </a:pPr>
            <a:r>
              <a:rPr lang="en-US" sz="2300"/>
              <a:t>Iterate designs through public review and discussion</a:t>
            </a:r>
            <a:endParaRPr sz="2300"/>
          </a:p>
        </p:txBody>
      </p:sp>
      <p:sp>
        <p:nvSpPr>
          <p:cNvPr id="150" name="Google Shape;150;g12927cc4cfb_0_55"/>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14</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12927cc4cfb_0_43"/>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The Funding and Staffing Challenge</a:t>
            </a:r>
            <a:endParaRPr/>
          </a:p>
        </p:txBody>
      </p:sp>
      <p:sp>
        <p:nvSpPr>
          <p:cNvPr id="156" name="Google Shape;156;g12927cc4cfb_0_43"/>
          <p:cNvSpPr txBox="1">
            <a:spLocks noGrp="1"/>
          </p:cNvSpPr>
          <p:nvPr>
            <p:ph type="body" idx="1"/>
          </p:nvPr>
        </p:nvSpPr>
        <p:spPr>
          <a:xfrm>
            <a:off x="720650" y="926975"/>
            <a:ext cx="10960200" cy="5566500"/>
          </a:xfrm>
          <a:prstGeom prst="rect">
            <a:avLst/>
          </a:prstGeom>
          <a:noFill/>
          <a:ln>
            <a:noFill/>
          </a:ln>
        </p:spPr>
        <p:txBody>
          <a:bodyPr spcFirstLastPara="1" wrap="square" lIns="45700" tIns="45700" rIns="45700" bIns="45700" anchor="t" anchorCtr="0">
            <a:normAutofit lnSpcReduction="10000"/>
          </a:bodyPr>
          <a:lstStyle/>
          <a:p>
            <a:pPr marL="457200" lvl="0" indent="-355600" algn="l" rtl="0">
              <a:lnSpc>
                <a:spcPct val="100000"/>
              </a:lnSpc>
              <a:spcBef>
                <a:spcPts val="0"/>
              </a:spcBef>
              <a:spcAft>
                <a:spcPts val="0"/>
              </a:spcAft>
              <a:buSzPts val="2000"/>
              <a:buChar char="●"/>
            </a:pPr>
            <a:r>
              <a:rPr lang="en-US"/>
              <a:t>SNL ASC has successfully funded a lot of development in CMake over the years, however ...</a:t>
            </a:r>
            <a:endParaRPr/>
          </a:p>
          <a:p>
            <a:pPr marL="0" lvl="0" indent="0" algn="l" rtl="0">
              <a:lnSpc>
                <a:spcPct val="100000"/>
              </a:lnSpc>
              <a:spcBef>
                <a:spcPts val="0"/>
              </a:spcBef>
              <a:spcAft>
                <a:spcPts val="0"/>
              </a:spcAft>
              <a:buNone/>
            </a:pPr>
            <a:endParaRPr/>
          </a:p>
          <a:p>
            <a:pPr marL="457200" lvl="0" indent="-355600" algn="l" rtl="0">
              <a:lnSpc>
                <a:spcPct val="100000"/>
              </a:lnSpc>
              <a:spcBef>
                <a:spcPts val="0"/>
              </a:spcBef>
              <a:spcAft>
                <a:spcPts val="0"/>
              </a:spcAft>
              <a:buSzPts val="2000"/>
              <a:buChar char="●"/>
            </a:pPr>
            <a:r>
              <a:rPr lang="en-US"/>
              <a:t>This effort could cost $1M or more over a several years.</a:t>
            </a:r>
            <a:endParaRPr/>
          </a:p>
          <a:p>
            <a:pPr marL="457200" lvl="0" indent="0" algn="l" rtl="0">
              <a:lnSpc>
                <a:spcPct val="100000"/>
              </a:lnSpc>
              <a:spcBef>
                <a:spcPts val="0"/>
              </a:spcBef>
              <a:spcAft>
                <a:spcPts val="0"/>
              </a:spcAft>
              <a:buNone/>
            </a:pPr>
            <a:endParaRPr/>
          </a:p>
          <a:p>
            <a:pPr marL="457200" lvl="0" indent="-355600" algn="l" rtl="0">
              <a:lnSpc>
                <a:spcPct val="100000"/>
              </a:lnSpc>
              <a:spcBef>
                <a:spcPts val="0"/>
              </a:spcBef>
              <a:spcAft>
                <a:spcPts val="0"/>
              </a:spcAft>
              <a:buSzPts val="2000"/>
              <a:buChar char="●"/>
            </a:pPr>
            <a:r>
              <a:rPr lang="en-US"/>
              <a:t>This is too much to expect any single laboratory or project to fund on their own (e.g. too much for just SNL ASC).</a:t>
            </a:r>
            <a:endParaRPr/>
          </a:p>
          <a:p>
            <a:pPr marL="0" lvl="0" indent="0" algn="l" rtl="0">
              <a:lnSpc>
                <a:spcPct val="100000"/>
              </a:lnSpc>
              <a:spcBef>
                <a:spcPts val="0"/>
              </a:spcBef>
              <a:spcAft>
                <a:spcPts val="0"/>
              </a:spcAft>
              <a:buNone/>
            </a:pPr>
            <a:endParaRPr/>
          </a:p>
          <a:p>
            <a:pPr marL="457200" lvl="0" indent="-355600" algn="l" rtl="0">
              <a:lnSpc>
                <a:spcPct val="100000"/>
              </a:lnSpc>
              <a:spcBef>
                <a:spcPts val="0"/>
              </a:spcBef>
              <a:spcAft>
                <a:spcPts val="0"/>
              </a:spcAft>
              <a:buSzPts val="2000"/>
              <a:buChar char="●"/>
            </a:pPr>
            <a:r>
              <a:rPr lang="en-US"/>
              <a:t>Also, this effort should include direct input and feedback from many different customers, not just SNL ASC and Trilinos.</a:t>
            </a:r>
            <a:endParaRPr/>
          </a:p>
          <a:p>
            <a:pPr marL="0" lvl="0" indent="0" algn="l" rtl="0">
              <a:lnSpc>
                <a:spcPct val="100000"/>
              </a:lnSpc>
              <a:spcBef>
                <a:spcPts val="0"/>
              </a:spcBef>
              <a:spcAft>
                <a:spcPts val="0"/>
              </a:spcAft>
              <a:buNone/>
            </a:pPr>
            <a:endParaRPr/>
          </a:p>
          <a:p>
            <a:pPr marL="457200" lvl="0" indent="-355600" algn="l" rtl="0">
              <a:lnSpc>
                <a:spcPct val="100000"/>
              </a:lnSpc>
              <a:spcBef>
                <a:spcPts val="0"/>
              </a:spcBef>
              <a:spcAft>
                <a:spcPts val="0"/>
              </a:spcAft>
              <a:buSzPts val="2000"/>
              <a:buChar char="●"/>
            </a:pPr>
            <a:r>
              <a:rPr lang="en-US"/>
              <a:t>This effort should be funded at a higher program level like ASC and/or ASCR.</a:t>
            </a:r>
            <a:endParaRPr/>
          </a:p>
          <a:p>
            <a:pPr marL="0" lvl="0" indent="0" algn="l" rtl="0">
              <a:lnSpc>
                <a:spcPct val="100000"/>
              </a:lnSpc>
              <a:spcBef>
                <a:spcPts val="0"/>
              </a:spcBef>
              <a:spcAft>
                <a:spcPts val="0"/>
              </a:spcAft>
              <a:buNone/>
            </a:pPr>
            <a:endParaRPr/>
          </a:p>
          <a:p>
            <a:pPr marL="457200" lvl="0" indent="-355600" algn="l" rtl="0">
              <a:lnSpc>
                <a:spcPct val="100000"/>
              </a:lnSpc>
              <a:spcBef>
                <a:spcPts val="0"/>
              </a:spcBef>
              <a:spcAft>
                <a:spcPts val="0"/>
              </a:spcAft>
              <a:buSzPts val="2000"/>
              <a:buChar char="●"/>
            </a:pPr>
            <a:r>
              <a:rPr lang="en-US"/>
              <a:t>But, </a:t>
            </a:r>
            <a:r>
              <a:rPr lang="en-US" b="1"/>
              <a:t>there has never been a large effort like this with CMake</a:t>
            </a:r>
            <a:r>
              <a:rPr lang="en-US"/>
              <a:t>.  Up until now, all additions and improvements to CMake have been very incremental and funded with smaller pots of money.  It may require significant help outside of Kitware to complete a task like this.  (But </a:t>
            </a:r>
            <a:r>
              <a:rPr lang="en-US" b="1"/>
              <a:t>Kitware has to be in charge of the design and implementation since they need to maintain this for years to come</a:t>
            </a:r>
            <a:r>
              <a:rPr lang="en-US"/>
              <a:t>.)</a:t>
            </a:r>
            <a:endParaRPr/>
          </a:p>
        </p:txBody>
      </p:sp>
      <p:sp>
        <p:nvSpPr>
          <p:cNvPr id="157" name="Google Shape;157;g12927cc4cfb_0_43"/>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15</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12927cc4cfb_0_49"/>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The Potential Payoff</a:t>
            </a:r>
            <a:endParaRPr/>
          </a:p>
        </p:txBody>
      </p:sp>
      <p:sp>
        <p:nvSpPr>
          <p:cNvPr id="163" name="Google Shape;163;g12927cc4cfb_0_49"/>
          <p:cNvSpPr txBox="1">
            <a:spLocks noGrp="1"/>
          </p:cNvSpPr>
          <p:nvPr>
            <p:ph type="body" idx="1"/>
          </p:nvPr>
        </p:nvSpPr>
        <p:spPr>
          <a:xfrm>
            <a:off x="720650" y="926975"/>
            <a:ext cx="10960200" cy="5566500"/>
          </a:xfrm>
          <a:prstGeom prst="rect">
            <a:avLst/>
          </a:prstGeom>
          <a:noFill/>
          <a:ln>
            <a:noFill/>
          </a:ln>
        </p:spPr>
        <p:txBody>
          <a:bodyPr spcFirstLastPara="1" wrap="square" lIns="45700" tIns="45700" rIns="45700" bIns="45700" anchor="t" anchorCtr="0">
            <a:normAutofit/>
          </a:bodyPr>
          <a:lstStyle/>
          <a:p>
            <a:pPr marL="457200" lvl="0" indent="-355600" algn="l" rtl="0">
              <a:lnSpc>
                <a:spcPct val="100000"/>
              </a:lnSpc>
              <a:spcBef>
                <a:spcPts val="0"/>
              </a:spcBef>
              <a:spcAft>
                <a:spcPts val="0"/>
              </a:spcAft>
              <a:buSzPts val="2000"/>
              <a:buChar char="●"/>
            </a:pPr>
            <a:r>
              <a:rPr lang="en-US"/>
              <a:t>A $1M+ investment in a new CMake language(s) and translation tools could avoid a future massively expensive transition of ASC codes to another tool like Meson that could easily cost more than $10M across the ASC program and negatively impact developer productivity while the transition is taking place. </a:t>
            </a:r>
            <a:endParaRPr/>
          </a:p>
        </p:txBody>
      </p:sp>
      <p:sp>
        <p:nvSpPr>
          <p:cNvPr id="164" name="Google Shape;164;g12927cc4cfb_0_49"/>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16</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12927cc4cfb_0_67"/>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Summary</a:t>
            </a:r>
            <a:endParaRPr/>
          </a:p>
        </p:txBody>
      </p:sp>
      <p:sp>
        <p:nvSpPr>
          <p:cNvPr id="170" name="Google Shape;170;g12927cc4cfb_0_67"/>
          <p:cNvSpPr txBox="1">
            <a:spLocks noGrp="1"/>
          </p:cNvSpPr>
          <p:nvPr>
            <p:ph type="body" idx="1"/>
          </p:nvPr>
        </p:nvSpPr>
        <p:spPr>
          <a:xfrm>
            <a:off x="720650" y="926975"/>
            <a:ext cx="10960200" cy="5566500"/>
          </a:xfrm>
          <a:prstGeom prst="rect">
            <a:avLst/>
          </a:prstGeom>
          <a:noFill/>
          <a:ln>
            <a:noFill/>
          </a:ln>
        </p:spPr>
        <p:txBody>
          <a:bodyPr spcFirstLastPara="1" wrap="square" lIns="45700" tIns="45700" rIns="45700" bIns="45700" anchor="t" anchorCtr="0">
            <a:noAutofit/>
          </a:bodyPr>
          <a:lstStyle/>
          <a:p>
            <a:pPr marL="457200" lvl="0" indent="-342900" algn="l" rtl="0">
              <a:lnSpc>
                <a:spcPct val="100000"/>
              </a:lnSpc>
              <a:spcBef>
                <a:spcPts val="300"/>
              </a:spcBef>
              <a:spcAft>
                <a:spcPts val="0"/>
              </a:spcAft>
              <a:buSzPts val="1800"/>
              <a:buChar char="●"/>
            </a:pPr>
            <a:r>
              <a:rPr lang="en-US" sz="1800"/>
              <a:t>CMake is powerful and has a very broad adoption.</a:t>
            </a:r>
            <a:endParaRPr sz="1800"/>
          </a:p>
          <a:p>
            <a:pPr marL="457200" lvl="0" indent="-342900" algn="l" rtl="0">
              <a:lnSpc>
                <a:spcPct val="100000"/>
              </a:lnSpc>
              <a:spcBef>
                <a:spcPts val="300"/>
              </a:spcBef>
              <a:spcAft>
                <a:spcPts val="0"/>
              </a:spcAft>
              <a:buSzPts val="1800"/>
              <a:buChar char="●"/>
            </a:pPr>
            <a:r>
              <a:rPr lang="en-US" sz="1800"/>
              <a:t>But, CMake has some critical issues with basic its scripting language that can’t be fixed.</a:t>
            </a:r>
            <a:endParaRPr sz="1800"/>
          </a:p>
          <a:p>
            <a:pPr marL="457200" lvl="0" indent="-342900" algn="l" rtl="0">
              <a:lnSpc>
                <a:spcPct val="100000"/>
              </a:lnSpc>
              <a:spcBef>
                <a:spcPts val="300"/>
              </a:spcBef>
              <a:spcAft>
                <a:spcPts val="0"/>
              </a:spcAft>
              <a:buSzPts val="1800"/>
              <a:buChar char="●"/>
            </a:pPr>
            <a:r>
              <a:rPr lang="en-US" sz="1800"/>
              <a:t>Competitors to CMake have been created to address fundamental CMake issues (e.g. Meson)</a:t>
            </a:r>
            <a:endParaRPr sz="1800"/>
          </a:p>
          <a:p>
            <a:pPr marL="457200" lvl="0" indent="-342900" algn="l" rtl="0">
              <a:lnSpc>
                <a:spcPct val="100000"/>
              </a:lnSpc>
              <a:spcBef>
                <a:spcPts val="300"/>
              </a:spcBef>
              <a:spcAft>
                <a:spcPts val="0"/>
              </a:spcAft>
              <a:buSzPts val="1800"/>
              <a:buChar char="●"/>
            </a:pPr>
            <a:r>
              <a:rPr lang="en-US" sz="1800"/>
              <a:t>The transition from CMake to another build system for just ASC projects could cost $10M+.</a:t>
            </a:r>
            <a:endParaRPr sz="1800"/>
          </a:p>
          <a:p>
            <a:pPr marL="457200" lvl="0" indent="-342900" algn="l" rtl="0">
              <a:lnSpc>
                <a:spcPct val="100000"/>
              </a:lnSpc>
              <a:spcBef>
                <a:spcPts val="300"/>
              </a:spcBef>
              <a:spcAft>
                <a:spcPts val="0"/>
              </a:spcAft>
              <a:buSzPts val="1800"/>
              <a:buChar char="●"/>
            </a:pPr>
            <a:r>
              <a:rPr lang="en-US" sz="1800" b="1"/>
              <a:t>Proposed solution, new CMake language(s)</a:t>
            </a:r>
            <a:r>
              <a:rPr lang="en-US" sz="1800"/>
              <a:t>: $1M+ investment over several years:</a:t>
            </a:r>
            <a:endParaRPr sz="1800"/>
          </a:p>
          <a:p>
            <a:pPr marL="914400" lvl="1" indent="-342900" algn="l" rtl="0">
              <a:lnSpc>
                <a:spcPct val="100000"/>
              </a:lnSpc>
              <a:spcBef>
                <a:spcPts val="300"/>
              </a:spcBef>
              <a:spcAft>
                <a:spcPts val="0"/>
              </a:spcAft>
              <a:buSzPts val="1800"/>
              <a:buChar char="○"/>
            </a:pPr>
            <a:r>
              <a:rPr lang="en-US"/>
              <a:t>A new declarative language and a new Turing-complete imperative scripting language (backward compatible with the underlying CMake C++ object model).</a:t>
            </a:r>
            <a:endParaRPr/>
          </a:p>
          <a:p>
            <a:pPr marL="914400" lvl="1" indent="-342900" algn="l" rtl="0">
              <a:lnSpc>
                <a:spcPct val="100000"/>
              </a:lnSpc>
              <a:spcBef>
                <a:spcPts val="300"/>
              </a:spcBef>
              <a:spcAft>
                <a:spcPts val="0"/>
              </a:spcAft>
              <a:buSzPts val="1800"/>
              <a:buChar char="○"/>
            </a:pPr>
            <a:r>
              <a:rPr lang="en-US"/>
              <a:t>Allow for incremental adoption and mixing legacy and new CMake files in same project.</a:t>
            </a:r>
            <a:endParaRPr/>
          </a:p>
          <a:p>
            <a:pPr marL="457200" lvl="0" indent="-355600" algn="l" rtl="0">
              <a:lnSpc>
                <a:spcPct val="100000"/>
              </a:lnSpc>
              <a:spcBef>
                <a:spcPts val="300"/>
              </a:spcBef>
              <a:spcAft>
                <a:spcPts val="0"/>
              </a:spcAft>
              <a:buSzPts val="2000"/>
              <a:buChar char="●"/>
            </a:pPr>
            <a:r>
              <a:rPr lang="en-US" b="1"/>
              <a:t>Funding challenge:</a:t>
            </a:r>
            <a:endParaRPr b="1"/>
          </a:p>
          <a:p>
            <a:pPr marL="914400" lvl="1" indent="-342900" algn="l" rtl="0">
              <a:lnSpc>
                <a:spcPct val="100000"/>
              </a:lnSpc>
              <a:spcBef>
                <a:spcPts val="300"/>
              </a:spcBef>
              <a:spcAft>
                <a:spcPts val="0"/>
              </a:spcAft>
              <a:buSzPts val="1800"/>
              <a:buChar char="○"/>
            </a:pPr>
            <a:r>
              <a:rPr lang="en-US"/>
              <a:t>Too large for any one lab funding source (e.g. SNL ASC)</a:t>
            </a:r>
            <a:endParaRPr/>
          </a:p>
          <a:p>
            <a:pPr marL="914400" lvl="1" indent="-342900" algn="l" rtl="0">
              <a:lnSpc>
                <a:spcPct val="100000"/>
              </a:lnSpc>
              <a:spcBef>
                <a:spcPts val="300"/>
              </a:spcBef>
              <a:spcAft>
                <a:spcPts val="0"/>
              </a:spcAft>
              <a:buSzPts val="1800"/>
              <a:buChar char="○"/>
            </a:pPr>
            <a:r>
              <a:rPr lang="en-US"/>
              <a:t>Funding and requirements should be spread across multiple keys users</a:t>
            </a:r>
            <a:endParaRPr/>
          </a:p>
          <a:p>
            <a:pPr marL="457200" lvl="0" indent="-355600" algn="l" rtl="0">
              <a:lnSpc>
                <a:spcPct val="100000"/>
              </a:lnSpc>
              <a:spcBef>
                <a:spcPts val="300"/>
              </a:spcBef>
              <a:spcAft>
                <a:spcPts val="0"/>
              </a:spcAft>
              <a:buSzPts val="2000"/>
              <a:buChar char="●"/>
            </a:pPr>
            <a:r>
              <a:rPr lang="en-US" b="1"/>
              <a:t>The potential payoff:</a:t>
            </a:r>
            <a:endParaRPr b="1"/>
          </a:p>
          <a:p>
            <a:pPr marL="914400" lvl="1" indent="-342900" algn="l" rtl="0">
              <a:lnSpc>
                <a:spcPct val="100000"/>
              </a:lnSpc>
              <a:spcBef>
                <a:spcPts val="300"/>
              </a:spcBef>
              <a:spcAft>
                <a:spcPts val="0"/>
              </a:spcAft>
              <a:buSzPts val="1800"/>
              <a:buChar char="○"/>
            </a:pPr>
            <a:r>
              <a:rPr lang="en-US"/>
              <a:t>Reduce the time and cost for new developers to learn to use CMake.</a:t>
            </a:r>
            <a:endParaRPr/>
          </a:p>
          <a:p>
            <a:pPr marL="914400" lvl="1" indent="-342900" algn="l" rtl="0">
              <a:lnSpc>
                <a:spcPct val="100000"/>
              </a:lnSpc>
              <a:spcBef>
                <a:spcPts val="300"/>
              </a:spcBef>
              <a:spcAft>
                <a:spcPts val="0"/>
              </a:spcAft>
              <a:buSzPts val="1800"/>
              <a:buChar char="○"/>
            </a:pPr>
            <a:r>
              <a:rPr lang="en-US"/>
              <a:t>Reduce the effort and cost to maintain CMake projects.</a:t>
            </a:r>
            <a:endParaRPr/>
          </a:p>
          <a:p>
            <a:pPr marL="914400" lvl="1" indent="-342900" algn="l" rtl="0">
              <a:lnSpc>
                <a:spcPct val="100000"/>
              </a:lnSpc>
              <a:spcBef>
                <a:spcPts val="300"/>
              </a:spcBef>
              <a:spcAft>
                <a:spcPts val="0"/>
              </a:spcAft>
              <a:buSzPts val="1800"/>
              <a:buChar char="○"/>
            </a:pPr>
            <a:r>
              <a:rPr lang="en-US"/>
              <a:t>Avoid costly transition to a different build system (e.g. Meson) that could cost $10M+ for ASC.</a:t>
            </a:r>
            <a:endParaRPr/>
          </a:p>
          <a:p>
            <a:pPr marL="914400" lvl="1" indent="-342900" algn="l" rtl="0">
              <a:lnSpc>
                <a:spcPct val="100000"/>
              </a:lnSpc>
              <a:spcBef>
                <a:spcPts val="300"/>
              </a:spcBef>
              <a:spcAft>
                <a:spcPts val="0"/>
              </a:spcAft>
              <a:buSzPts val="1800"/>
              <a:buChar char="○"/>
            </a:pPr>
            <a:r>
              <a:rPr lang="en-US"/>
              <a:t>Position CMake to be the most attractive and standardized build system for CSE software for the next 20+ years.</a:t>
            </a:r>
            <a:endParaRPr/>
          </a:p>
        </p:txBody>
      </p:sp>
      <p:sp>
        <p:nvSpPr>
          <p:cNvPr id="171" name="Google Shape;171;g12927cc4cfb_0_67"/>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17</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12927cc4cfb_0_73"/>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The End</a:t>
            </a:r>
            <a:endParaRPr/>
          </a:p>
        </p:txBody>
      </p:sp>
      <p:sp>
        <p:nvSpPr>
          <p:cNvPr id="177" name="Google Shape;177;g12927cc4cfb_0_73"/>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18</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2"/>
          <p:cNvSpPr txBox="1">
            <a:spLocks noGrp="1"/>
          </p:cNvSpPr>
          <p:nvPr>
            <p:ph type="title"/>
          </p:nvPr>
        </p:nvSpPr>
        <p:spPr>
          <a:xfrm>
            <a:off x="720648" y="359772"/>
            <a:ext cx="10480752" cy="570225"/>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CMake Overview</a:t>
            </a:r>
            <a:endParaRPr/>
          </a:p>
        </p:txBody>
      </p:sp>
      <p:sp>
        <p:nvSpPr>
          <p:cNvPr id="70" name="Google Shape;70;p2"/>
          <p:cNvSpPr txBox="1">
            <a:spLocks noGrp="1"/>
          </p:cNvSpPr>
          <p:nvPr>
            <p:ph type="body" idx="1"/>
          </p:nvPr>
        </p:nvSpPr>
        <p:spPr>
          <a:xfrm>
            <a:off x="720650" y="1429225"/>
            <a:ext cx="7215900" cy="4941000"/>
          </a:xfrm>
          <a:prstGeom prst="rect">
            <a:avLst/>
          </a:prstGeom>
          <a:noFill/>
          <a:ln>
            <a:noFill/>
          </a:ln>
        </p:spPr>
        <p:txBody>
          <a:bodyPr spcFirstLastPara="1" wrap="square" lIns="45700" tIns="45700" rIns="45700" bIns="45700" anchor="t" anchorCtr="0">
            <a:normAutofit/>
          </a:bodyPr>
          <a:lstStyle/>
          <a:p>
            <a:pPr marL="457200" lvl="0" indent="-355600" algn="l" rtl="0">
              <a:lnSpc>
                <a:spcPct val="100000"/>
              </a:lnSpc>
              <a:spcBef>
                <a:spcPts val="3000"/>
              </a:spcBef>
              <a:spcAft>
                <a:spcPts val="0"/>
              </a:spcAft>
              <a:buSzPts val="2000"/>
              <a:buChar char="●"/>
            </a:pPr>
            <a:r>
              <a:rPr lang="en-US"/>
              <a:t>CMake is the de-facto standard C++ build system. It holds over 50% of the market for building C++ code (Jetbrains survey result). </a:t>
            </a:r>
            <a:endParaRPr/>
          </a:p>
          <a:p>
            <a:pPr marL="457200" lvl="0" indent="-355600" algn="l" rtl="0">
              <a:lnSpc>
                <a:spcPct val="100000"/>
              </a:lnSpc>
              <a:spcBef>
                <a:spcPts val="3000"/>
              </a:spcBef>
              <a:spcAft>
                <a:spcPts val="0"/>
              </a:spcAft>
              <a:buSzPts val="2000"/>
              <a:buChar char="●"/>
            </a:pPr>
            <a:r>
              <a:rPr lang="en-US"/>
              <a:t>CMake is the standard build system in the Exascale Computing Project (ECP). </a:t>
            </a:r>
            <a:endParaRPr/>
          </a:p>
          <a:p>
            <a:pPr marL="457200" lvl="0" indent="-355600" algn="l" rtl="0">
              <a:lnSpc>
                <a:spcPct val="100000"/>
              </a:lnSpc>
              <a:spcBef>
                <a:spcPts val="3000"/>
              </a:spcBef>
              <a:spcAft>
                <a:spcPts val="0"/>
              </a:spcAft>
              <a:buSzPts val="2000"/>
              <a:buChar char="●"/>
            </a:pPr>
            <a:r>
              <a:rPr lang="en-US"/>
              <a:t>CMake has broad and growing usage in the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CSE and ASC communities.</a:t>
            </a:r>
            <a:endParaRPr/>
          </a:p>
        </p:txBody>
      </p:sp>
      <p:sp>
        <p:nvSpPr>
          <p:cNvPr id="71" name="Google Shape;71;p2"/>
          <p:cNvSpPr txBox="1">
            <a:spLocks noGrp="1"/>
          </p:cNvSpPr>
          <p:nvPr>
            <p:ph type="sldNum" idx="12"/>
          </p:nvPr>
        </p:nvSpPr>
        <p:spPr>
          <a:xfrm>
            <a:off x="0" y="356686"/>
            <a:ext cx="559397" cy="570225"/>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2</a:t>
            </a:fld>
            <a:endParaRPr/>
          </a:p>
        </p:txBody>
      </p:sp>
      <p:pic>
        <p:nvPicPr>
          <p:cNvPr id="72" name="Google Shape;72;p2"/>
          <p:cNvPicPr preferRelativeResize="0"/>
          <p:nvPr/>
        </p:nvPicPr>
        <p:blipFill>
          <a:blip r:embed="rId3">
            <a:alphaModFix/>
          </a:blip>
          <a:stretch>
            <a:fillRect/>
          </a:stretch>
        </p:blipFill>
        <p:spPr>
          <a:xfrm>
            <a:off x="8021000" y="1292825"/>
            <a:ext cx="3673900" cy="36986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12927cc4cfb_0_31"/>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Our Background with CMake</a:t>
            </a:r>
            <a:endParaRPr/>
          </a:p>
        </p:txBody>
      </p:sp>
      <p:sp>
        <p:nvSpPr>
          <p:cNvPr id="78" name="Google Shape;78;g12927cc4cfb_0_31"/>
          <p:cNvSpPr txBox="1">
            <a:spLocks noGrp="1"/>
          </p:cNvSpPr>
          <p:nvPr>
            <p:ph type="body" idx="1"/>
          </p:nvPr>
        </p:nvSpPr>
        <p:spPr>
          <a:xfrm>
            <a:off x="720650" y="926975"/>
            <a:ext cx="10960200" cy="5566500"/>
          </a:xfrm>
          <a:prstGeom prst="rect">
            <a:avLst/>
          </a:prstGeom>
          <a:noFill/>
          <a:ln>
            <a:noFill/>
          </a:ln>
        </p:spPr>
        <p:txBody>
          <a:bodyPr spcFirstLastPara="1" wrap="square" lIns="45700" tIns="45700" rIns="45700" bIns="45700" anchor="t" anchorCtr="0">
            <a:normAutofit/>
          </a:bodyPr>
          <a:lstStyle/>
          <a:p>
            <a:pPr marL="0" lvl="0" indent="0" algn="l" rtl="0">
              <a:lnSpc>
                <a:spcPct val="100000"/>
              </a:lnSpc>
              <a:spcBef>
                <a:spcPts val="0"/>
              </a:spcBef>
              <a:spcAft>
                <a:spcPts val="0"/>
              </a:spcAft>
              <a:buSzPts val="2000"/>
              <a:buFont typeface="Open Sans"/>
              <a:buNone/>
            </a:pPr>
            <a:r>
              <a:rPr lang="en-US"/>
              <a:t>Roscoe A. Bartlett:</a:t>
            </a:r>
            <a:endParaRPr/>
          </a:p>
          <a:p>
            <a:pPr marL="457200" lvl="0" indent="-342900" algn="l" rtl="0">
              <a:lnSpc>
                <a:spcPct val="100000"/>
              </a:lnSpc>
              <a:spcBef>
                <a:spcPts val="0"/>
              </a:spcBef>
              <a:spcAft>
                <a:spcPts val="0"/>
              </a:spcAft>
              <a:buSzPts val="1800"/>
              <a:buChar char="●"/>
            </a:pPr>
            <a:r>
              <a:rPr lang="en-US" sz="1800"/>
              <a:t>Transitioned the Trilinos project build system from GNU Autotools to CMake starting in 2008.</a:t>
            </a:r>
            <a:endParaRPr sz="1800"/>
          </a:p>
          <a:p>
            <a:pPr marL="457200" lvl="0" indent="-342900" algn="l" rtl="0">
              <a:lnSpc>
                <a:spcPct val="100000"/>
              </a:lnSpc>
              <a:spcBef>
                <a:spcPts val="0"/>
              </a:spcBef>
              <a:spcAft>
                <a:spcPts val="0"/>
              </a:spcAft>
              <a:buSzPts val="1800"/>
              <a:buChar char="●"/>
            </a:pPr>
            <a:r>
              <a:rPr lang="en-US" sz="1800"/>
              <a:t>Developed and maintained a framework for a package-based architecture for CMake projects called the Tribal Build, Integration and Test System (TriBITS).</a:t>
            </a:r>
            <a:endParaRPr sz="1800"/>
          </a:p>
          <a:p>
            <a:pPr marL="457200" lvl="0" indent="-342900" algn="l" rtl="0">
              <a:lnSpc>
                <a:spcPct val="100000"/>
              </a:lnSpc>
              <a:spcBef>
                <a:spcPts val="0"/>
              </a:spcBef>
              <a:spcAft>
                <a:spcPts val="0"/>
              </a:spcAft>
              <a:buSzPts val="1800"/>
              <a:buChar char="●"/>
            </a:pPr>
            <a:r>
              <a:rPr lang="en-US" sz="1800"/>
              <a:t>Has run many contracts with Kitware to improve CMake, CTest, and CDash for many years going back to 2008 through today (2022).</a:t>
            </a:r>
            <a:endParaRPr sz="1800"/>
          </a:p>
          <a:p>
            <a:pPr marL="0" lvl="0" indent="0" algn="l" rtl="0">
              <a:lnSpc>
                <a:spcPct val="100000"/>
              </a:lnSpc>
              <a:spcBef>
                <a:spcPts val="0"/>
              </a:spcBef>
              <a:spcAft>
                <a:spcPts val="0"/>
              </a:spcAft>
              <a:buSzPts val="2000"/>
              <a:buFont typeface="Open Sans"/>
              <a:buNone/>
            </a:pPr>
            <a:endParaRPr/>
          </a:p>
          <a:p>
            <a:pPr marL="0" lvl="0" indent="0" algn="l" rtl="0">
              <a:lnSpc>
                <a:spcPct val="100000"/>
              </a:lnSpc>
              <a:spcBef>
                <a:spcPts val="0"/>
              </a:spcBef>
              <a:spcAft>
                <a:spcPts val="0"/>
              </a:spcAft>
              <a:buSzPts val="2000"/>
              <a:buFont typeface="Open Sans"/>
              <a:buNone/>
            </a:pPr>
            <a:r>
              <a:rPr lang="en-US"/>
              <a:t>Bill Hoffman</a:t>
            </a:r>
            <a:endParaRPr/>
          </a:p>
          <a:p>
            <a:pPr marL="457200" lvl="0" indent="-342900" algn="l" rtl="0">
              <a:lnSpc>
                <a:spcPct val="100000"/>
              </a:lnSpc>
              <a:spcBef>
                <a:spcPts val="0"/>
              </a:spcBef>
              <a:spcAft>
                <a:spcPts val="0"/>
              </a:spcAft>
              <a:buSzPts val="1800"/>
              <a:buChar char="●"/>
            </a:pPr>
            <a:r>
              <a:rPr lang="en-US" sz="1800"/>
              <a:t>The originator of the CMake project in 2000 as a build system for the Insight Toolkit</a:t>
            </a:r>
            <a:endParaRPr sz="1800"/>
          </a:p>
          <a:p>
            <a:pPr marL="457200" lvl="0" indent="-342900" algn="l" rtl="0">
              <a:lnSpc>
                <a:spcPct val="100000"/>
              </a:lnSpc>
              <a:spcBef>
                <a:spcPts val="0"/>
              </a:spcBef>
              <a:spcAft>
                <a:spcPts val="0"/>
              </a:spcAft>
              <a:buSzPts val="1800"/>
              <a:buChar char="●"/>
            </a:pPr>
            <a:r>
              <a:rPr lang="en-US" sz="1800"/>
              <a:t>Works to find CMake customers to fund the development of CMake</a:t>
            </a:r>
            <a:endParaRPr sz="1800"/>
          </a:p>
          <a:p>
            <a:pPr marL="457200" lvl="0" indent="0" algn="l" rtl="0">
              <a:lnSpc>
                <a:spcPct val="100000"/>
              </a:lnSpc>
              <a:spcBef>
                <a:spcPts val="0"/>
              </a:spcBef>
              <a:spcAft>
                <a:spcPts val="0"/>
              </a:spcAft>
              <a:buNone/>
            </a:pPr>
            <a:endParaRPr sz="1800"/>
          </a:p>
          <a:p>
            <a:pPr marL="0" lvl="0" indent="0" algn="l" rtl="0">
              <a:lnSpc>
                <a:spcPct val="100000"/>
              </a:lnSpc>
              <a:spcBef>
                <a:spcPts val="0"/>
              </a:spcBef>
              <a:spcAft>
                <a:spcPts val="0"/>
              </a:spcAft>
              <a:buSzPts val="2000"/>
              <a:buFont typeface="Open Sans"/>
              <a:buNone/>
            </a:pPr>
            <a:r>
              <a:rPr lang="en-US"/>
              <a:t>Brad King</a:t>
            </a:r>
            <a:endParaRPr/>
          </a:p>
          <a:p>
            <a:pPr marL="457200" lvl="0" indent="-342900" algn="l" rtl="0">
              <a:lnSpc>
                <a:spcPct val="100000"/>
              </a:lnSpc>
              <a:spcBef>
                <a:spcPts val="0"/>
              </a:spcBef>
              <a:spcAft>
                <a:spcPts val="0"/>
              </a:spcAft>
              <a:buSzPts val="1800"/>
              <a:buChar char="●"/>
            </a:pPr>
            <a:r>
              <a:rPr lang="en-US" sz="1800"/>
              <a:t>Lead maintainer of CMake</a:t>
            </a:r>
            <a:endParaRPr sz="1800"/>
          </a:p>
        </p:txBody>
      </p:sp>
      <p:sp>
        <p:nvSpPr>
          <p:cNvPr id="79" name="Google Shape;79;g12927cc4cfb_0_31"/>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3</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12927cc4cfb_0_67"/>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dirty="0"/>
              <a:t>Outline</a:t>
            </a:r>
            <a:endParaRPr dirty="0"/>
          </a:p>
        </p:txBody>
      </p:sp>
      <p:sp>
        <p:nvSpPr>
          <p:cNvPr id="170" name="Google Shape;170;g12927cc4cfb_0_67"/>
          <p:cNvSpPr txBox="1">
            <a:spLocks noGrp="1"/>
          </p:cNvSpPr>
          <p:nvPr>
            <p:ph type="body" idx="1"/>
          </p:nvPr>
        </p:nvSpPr>
        <p:spPr>
          <a:xfrm>
            <a:off x="720650" y="926975"/>
            <a:ext cx="10960200" cy="5566500"/>
          </a:xfrm>
          <a:prstGeom prst="rect">
            <a:avLst/>
          </a:prstGeom>
          <a:noFill/>
          <a:ln>
            <a:noFill/>
          </a:ln>
        </p:spPr>
        <p:txBody>
          <a:bodyPr spcFirstLastPara="1" wrap="square" lIns="45700" tIns="45700" rIns="45700" bIns="45700" anchor="t" anchorCtr="0">
            <a:noAutofit/>
          </a:bodyPr>
          <a:lstStyle/>
          <a:p>
            <a:pPr marL="457200" lvl="0" indent="-342900" algn="l" rtl="0">
              <a:lnSpc>
                <a:spcPct val="100000"/>
              </a:lnSpc>
              <a:spcBef>
                <a:spcPts val="300"/>
              </a:spcBef>
              <a:spcAft>
                <a:spcPts val="0"/>
              </a:spcAft>
              <a:buSzPts val="1800"/>
              <a:buChar char="●"/>
            </a:pPr>
            <a:r>
              <a:rPr lang="en-US" sz="1800" dirty="0"/>
              <a:t>CMake is powerful and has a very broad adoption.</a:t>
            </a:r>
            <a:endParaRPr sz="1800" dirty="0"/>
          </a:p>
          <a:p>
            <a:pPr marL="457200" lvl="0" indent="-342900" algn="l" rtl="0">
              <a:lnSpc>
                <a:spcPct val="100000"/>
              </a:lnSpc>
              <a:spcBef>
                <a:spcPts val="300"/>
              </a:spcBef>
              <a:spcAft>
                <a:spcPts val="0"/>
              </a:spcAft>
              <a:buSzPts val="1800"/>
              <a:buChar char="●"/>
            </a:pPr>
            <a:r>
              <a:rPr lang="en-US" sz="1800" dirty="0"/>
              <a:t>But, CMake has some critical issues with basic its scripting language that can’t be fixed.</a:t>
            </a:r>
            <a:endParaRPr sz="1800" dirty="0"/>
          </a:p>
          <a:p>
            <a:pPr marL="457200" lvl="0" indent="-342900" algn="l" rtl="0">
              <a:lnSpc>
                <a:spcPct val="100000"/>
              </a:lnSpc>
              <a:spcBef>
                <a:spcPts val="300"/>
              </a:spcBef>
              <a:spcAft>
                <a:spcPts val="0"/>
              </a:spcAft>
              <a:buSzPts val="1800"/>
              <a:buChar char="●"/>
            </a:pPr>
            <a:r>
              <a:rPr lang="en-US" sz="1800" dirty="0"/>
              <a:t>Competitors to CMake have been created to address fundamental CMake issues (e.g. Meson)</a:t>
            </a:r>
            <a:endParaRPr sz="1800" dirty="0"/>
          </a:p>
          <a:p>
            <a:pPr marL="457200" lvl="0" indent="-342900" algn="l" rtl="0">
              <a:lnSpc>
                <a:spcPct val="100000"/>
              </a:lnSpc>
              <a:spcBef>
                <a:spcPts val="300"/>
              </a:spcBef>
              <a:spcAft>
                <a:spcPts val="0"/>
              </a:spcAft>
              <a:buSzPts val="1800"/>
              <a:buChar char="●"/>
            </a:pPr>
            <a:r>
              <a:rPr lang="en-US" sz="1800" dirty="0"/>
              <a:t>The transition from CMake to another build system for just ASC projects could cost $10M+.</a:t>
            </a:r>
            <a:endParaRPr sz="1800" dirty="0"/>
          </a:p>
          <a:p>
            <a:pPr marL="457200" lvl="0" indent="-342900" algn="l" rtl="0">
              <a:lnSpc>
                <a:spcPct val="100000"/>
              </a:lnSpc>
              <a:spcBef>
                <a:spcPts val="300"/>
              </a:spcBef>
              <a:spcAft>
                <a:spcPts val="0"/>
              </a:spcAft>
              <a:buSzPts val="1800"/>
              <a:buChar char="●"/>
            </a:pPr>
            <a:r>
              <a:rPr lang="en-US" sz="1800" b="1" dirty="0"/>
              <a:t>Proposed solution, new CMake language(s)</a:t>
            </a:r>
            <a:r>
              <a:rPr lang="en-US" sz="1800" dirty="0"/>
              <a:t>: $1M+ investment over several years:</a:t>
            </a:r>
            <a:endParaRPr sz="1800" dirty="0"/>
          </a:p>
          <a:p>
            <a:pPr marL="914400" lvl="1" indent="-342900" algn="l" rtl="0">
              <a:lnSpc>
                <a:spcPct val="100000"/>
              </a:lnSpc>
              <a:spcBef>
                <a:spcPts val="300"/>
              </a:spcBef>
              <a:spcAft>
                <a:spcPts val="0"/>
              </a:spcAft>
              <a:buSzPts val="1800"/>
              <a:buChar char="○"/>
            </a:pPr>
            <a:r>
              <a:rPr lang="en-US" dirty="0"/>
              <a:t>A new declarative language and a new Turing-complete imperative scripting language (backward compatible with the underlying CMake C++ object model).</a:t>
            </a:r>
            <a:endParaRPr dirty="0"/>
          </a:p>
          <a:p>
            <a:pPr marL="914400" lvl="1" indent="-342900" algn="l" rtl="0">
              <a:lnSpc>
                <a:spcPct val="100000"/>
              </a:lnSpc>
              <a:spcBef>
                <a:spcPts val="300"/>
              </a:spcBef>
              <a:spcAft>
                <a:spcPts val="0"/>
              </a:spcAft>
              <a:buSzPts val="1800"/>
              <a:buChar char="○"/>
            </a:pPr>
            <a:r>
              <a:rPr lang="en-US" dirty="0"/>
              <a:t>Allow for incremental adoption and mixing legacy and new CMake files in same project.</a:t>
            </a:r>
            <a:endParaRPr dirty="0"/>
          </a:p>
          <a:p>
            <a:pPr marL="457200" lvl="0" indent="-355600" algn="l" rtl="0">
              <a:lnSpc>
                <a:spcPct val="100000"/>
              </a:lnSpc>
              <a:spcBef>
                <a:spcPts val="300"/>
              </a:spcBef>
              <a:spcAft>
                <a:spcPts val="0"/>
              </a:spcAft>
              <a:buSzPts val="2000"/>
              <a:buChar char="●"/>
            </a:pPr>
            <a:r>
              <a:rPr lang="en-US" b="1" dirty="0"/>
              <a:t>Funding challenge:</a:t>
            </a:r>
            <a:endParaRPr b="1" dirty="0"/>
          </a:p>
          <a:p>
            <a:pPr marL="914400" lvl="1" indent="-342900" algn="l" rtl="0">
              <a:lnSpc>
                <a:spcPct val="100000"/>
              </a:lnSpc>
              <a:spcBef>
                <a:spcPts val="300"/>
              </a:spcBef>
              <a:spcAft>
                <a:spcPts val="0"/>
              </a:spcAft>
              <a:buSzPts val="1800"/>
              <a:buChar char="○"/>
            </a:pPr>
            <a:r>
              <a:rPr lang="en-US" dirty="0"/>
              <a:t>Too large for any one lab funding source (e.g. SNL ASC)</a:t>
            </a:r>
            <a:endParaRPr dirty="0"/>
          </a:p>
          <a:p>
            <a:pPr marL="914400" lvl="1" indent="-342900" algn="l" rtl="0">
              <a:lnSpc>
                <a:spcPct val="100000"/>
              </a:lnSpc>
              <a:spcBef>
                <a:spcPts val="300"/>
              </a:spcBef>
              <a:spcAft>
                <a:spcPts val="0"/>
              </a:spcAft>
              <a:buSzPts val="1800"/>
              <a:buChar char="○"/>
            </a:pPr>
            <a:r>
              <a:rPr lang="en-US" dirty="0"/>
              <a:t>Funding and requirements should be spread across multiple keys users</a:t>
            </a:r>
            <a:endParaRPr dirty="0"/>
          </a:p>
          <a:p>
            <a:pPr marL="457200" lvl="0" indent="-355600" algn="l" rtl="0">
              <a:lnSpc>
                <a:spcPct val="100000"/>
              </a:lnSpc>
              <a:spcBef>
                <a:spcPts val="300"/>
              </a:spcBef>
              <a:spcAft>
                <a:spcPts val="0"/>
              </a:spcAft>
              <a:buSzPts val="2000"/>
              <a:buChar char="●"/>
            </a:pPr>
            <a:r>
              <a:rPr lang="en-US" b="1" dirty="0"/>
              <a:t>The potential payoff:</a:t>
            </a:r>
            <a:endParaRPr b="1" dirty="0"/>
          </a:p>
          <a:p>
            <a:pPr marL="914400" lvl="1" indent="-342900" algn="l" rtl="0">
              <a:lnSpc>
                <a:spcPct val="100000"/>
              </a:lnSpc>
              <a:spcBef>
                <a:spcPts val="300"/>
              </a:spcBef>
              <a:spcAft>
                <a:spcPts val="0"/>
              </a:spcAft>
              <a:buSzPts val="1800"/>
              <a:buChar char="○"/>
            </a:pPr>
            <a:r>
              <a:rPr lang="en-US" dirty="0"/>
              <a:t>Reduce the time and cost for new developers to learn to use CMake.</a:t>
            </a:r>
            <a:endParaRPr dirty="0"/>
          </a:p>
          <a:p>
            <a:pPr marL="914400" lvl="1" indent="-342900" algn="l" rtl="0">
              <a:lnSpc>
                <a:spcPct val="100000"/>
              </a:lnSpc>
              <a:spcBef>
                <a:spcPts val="300"/>
              </a:spcBef>
              <a:spcAft>
                <a:spcPts val="0"/>
              </a:spcAft>
              <a:buSzPts val="1800"/>
              <a:buChar char="○"/>
            </a:pPr>
            <a:r>
              <a:rPr lang="en-US" dirty="0"/>
              <a:t>Reduce the effort and cost to maintain CMake projects.</a:t>
            </a:r>
            <a:endParaRPr dirty="0"/>
          </a:p>
          <a:p>
            <a:pPr marL="914400" lvl="1" indent="-342900" algn="l" rtl="0">
              <a:lnSpc>
                <a:spcPct val="100000"/>
              </a:lnSpc>
              <a:spcBef>
                <a:spcPts val="300"/>
              </a:spcBef>
              <a:spcAft>
                <a:spcPts val="0"/>
              </a:spcAft>
              <a:buSzPts val="1800"/>
              <a:buChar char="○"/>
            </a:pPr>
            <a:r>
              <a:rPr lang="en-US" dirty="0"/>
              <a:t>Avoid costly transition to a different build system (e.g. Meson) that could cost $10M+ for ASC.</a:t>
            </a:r>
            <a:endParaRPr dirty="0"/>
          </a:p>
          <a:p>
            <a:pPr marL="914400" lvl="1" indent="-342900" algn="l" rtl="0">
              <a:lnSpc>
                <a:spcPct val="100000"/>
              </a:lnSpc>
              <a:spcBef>
                <a:spcPts val="300"/>
              </a:spcBef>
              <a:spcAft>
                <a:spcPts val="0"/>
              </a:spcAft>
              <a:buSzPts val="1800"/>
              <a:buChar char="○"/>
            </a:pPr>
            <a:r>
              <a:rPr lang="en-US" dirty="0"/>
              <a:t>Position CMake to be the most attractive and standardized build system for CSE software for the next 20+ years.</a:t>
            </a:r>
            <a:endParaRPr dirty="0"/>
          </a:p>
        </p:txBody>
      </p:sp>
      <p:sp>
        <p:nvSpPr>
          <p:cNvPr id="171" name="Google Shape;171;g12927cc4cfb_0_67"/>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2593669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12860c626c4_0_0"/>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History and evolution of CMake language</a:t>
            </a:r>
            <a:endParaRPr/>
          </a:p>
        </p:txBody>
      </p:sp>
      <p:sp>
        <p:nvSpPr>
          <p:cNvPr id="85" name="Google Shape;85;g12860c626c4_0_0"/>
          <p:cNvSpPr txBox="1">
            <a:spLocks noGrp="1"/>
          </p:cNvSpPr>
          <p:nvPr>
            <p:ph type="body" idx="1"/>
          </p:nvPr>
        </p:nvSpPr>
        <p:spPr>
          <a:xfrm>
            <a:off x="559500" y="1017500"/>
            <a:ext cx="11097300" cy="5628900"/>
          </a:xfrm>
          <a:prstGeom prst="rect">
            <a:avLst/>
          </a:prstGeom>
          <a:noFill/>
          <a:ln>
            <a:noFill/>
          </a:ln>
        </p:spPr>
        <p:txBody>
          <a:bodyPr spcFirstLastPara="1" wrap="square" lIns="45700" tIns="45700" rIns="45700" bIns="45700" anchor="t" anchorCtr="0">
            <a:noAutofit/>
          </a:bodyPr>
          <a:lstStyle/>
          <a:p>
            <a:pPr marL="457200" lvl="0" indent="-355600" algn="l" rtl="0">
              <a:lnSpc>
                <a:spcPct val="90000"/>
              </a:lnSpc>
              <a:spcBef>
                <a:spcPts val="200"/>
              </a:spcBef>
              <a:spcAft>
                <a:spcPts val="0"/>
              </a:spcAft>
              <a:buSzPts val="2000"/>
              <a:buChar char="●"/>
            </a:pPr>
            <a:r>
              <a:rPr lang="en-US"/>
              <a:t>CMake began in 2000 as a build tool for created by Kitware for the ITK C++ project</a:t>
            </a:r>
            <a:endParaRPr/>
          </a:p>
          <a:p>
            <a:pPr marL="457200" lvl="0" indent="-355600" algn="l" rtl="0">
              <a:lnSpc>
                <a:spcPct val="90000"/>
              </a:lnSpc>
              <a:spcBef>
                <a:spcPts val="200"/>
              </a:spcBef>
              <a:spcAft>
                <a:spcPts val="0"/>
              </a:spcAft>
              <a:buSzPts val="2000"/>
              <a:buChar char="●"/>
            </a:pPr>
            <a:r>
              <a:rPr lang="en-US"/>
              <a:t>Core syntax established:</a:t>
            </a:r>
            <a:endParaRPr/>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command(arg1 arg2 “arg3 with space” ... argN)</a:t>
            </a:r>
            <a:endParaRPr/>
          </a:p>
          <a:p>
            <a:pPr marL="914400" lvl="1" indent="-342900" algn="l" rtl="0">
              <a:lnSpc>
                <a:spcPct val="90000"/>
              </a:lnSpc>
              <a:spcBef>
                <a:spcPts val="200"/>
              </a:spcBef>
              <a:spcAft>
                <a:spcPts val="0"/>
              </a:spcAft>
              <a:buSzPts val="1800"/>
              <a:buChar char="○"/>
            </a:pPr>
            <a:r>
              <a:rPr lang="en-US"/>
              <a:t>space-delimited arguments, no commas</a:t>
            </a:r>
            <a:endParaRPr/>
          </a:p>
          <a:p>
            <a:pPr marL="914400" lvl="1" indent="-342900" algn="l" rtl="0">
              <a:lnSpc>
                <a:spcPct val="90000"/>
              </a:lnSpc>
              <a:spcBef>
                <a:spcPts val="200"/>
              </a:spcBef>
              <a:spcAft>
                <a:spcPts val="0"/>
              </a:spcAft>
              <a:buSzPts val="1800"/>
              <a:buChar char="○"/>
            </a:pPr>
            <a:r>
              <a:rPr lang="en-US"/>
              <a:t>quotes used for spaces within an argument</a:t>
            </a:r>
            <a:endParaRPr/>
          </a:p>
          <a:p>
            <a:pPr marL="457200" lvl="0" indent="-355600" algn="l" rtl="0">
              <a:lnSpc>
                <a:spcPct val="90000"/>
              </a:lnSpc>
              <a:spcBef>
                <a:spcPts val="200"/>
              </a:spcBef>
              <a:spcAft>
                <a:spcPts val="0"/>
              </a:spcAft>
              <a:buSzPts val="2000"/>
              <a:buChar char="●"/>
            </a:pPr>
            <a:r>
              <a:rPr lang="en-US" b="1"/>
              <a:t>Initially declarative</a:t>
            </a:r>
            <a:endParaRPr b="1"/>
          </a:p>
          <a:p>
            <a:pPr marL="457200" lvl="0" indent="-355600" algn="l" rtl="0">
              <a:lnSpc>
                <a:spcPct val="90000"/>
              </a:lnSpc>
              <a:spcBef>
                <a:spcPts val="200"/>
              </a:spcBef>
              <a:spcAft>
                <a:spcPts val="0"/>
              </a:spcAft>
              <a:buSzPts val="2000"/>
              <a:buChar char="●"/>
            </a:pPr>
            <a:r>
              <a:rPr lang="en-US"/>
              <a:t>Cascading makefile-per-directory model</a:t>
            </a:r>
            <a:endParaRPr/>
          </a:p>
          <a:p>
            <a:pPr marL="457200" lvl="0" indent="-355600" algn="l" rtl="0">
              <a:lnSpc>
                <a:spcPct val="90000"/>
              </a:lnSpc>
              <a:spcBef>
                <a:spcPts val="200"/>
              </a:spcBef>
              <a:spcAft>
                <a:spcPts val="0"/>
              </a:spcAft>
              <a:buSzPts val="2000"/>
              <a:buChar char="●"/>
            </a:pPr>
            <a:r>
              <a:rPr lang="en-US"/>
              <a:t>One library per directory/makefile</a:t>
            </a:r>
            <a:endParaRPr/>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library(mylib)</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source_files(itkFoo itkBar)</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include_directories(/path1 /path2)</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link_libraries(dep1 dep2)</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subdirs(dirA dirB)</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Char char="○"/>
            </a:pPr>
            <a:r>
              <a:rPr lang="en-US"/>
              <a:t>sources listed without suffixes (</a:t>
            </a:r>
            <a:r>
              <a:rPr lang="en-US">
                <a:latin typeface="Courier New"/>
                <a:ea typeface="Courier New"/>
                <a:cs typeface="Courier New"/>
                <a:sym typeface="Courier New"/>
              </a:rPr>
              <a:t>itkFoo =&gt; itkFoo.{h,cxx}</a:t>
            </a:r>
            <a:r>
              <a:rPr lang="en-US"/>
              <a:t>)</a:t>
            </a:r>
            <a:endParaRPr/>
          </a:p>
          <a:p>
            <a:pPr marL="914400" lvl="1" indent="-342900" algn="l" rtl="0">
              <a:lnSpc>
                <a:spcPct val="90000"/>
              </a:lnSpc>
              <a:spcBef>
                <a:spcPts val="200"/>
              </a:spcBef>
              <a:spcAft>
                <a:spcPts val="0"/>
              </a:spcAft>
              <a:buSzPts val="1800"/>
              <a:buChar char="○"/>
            </a:pPr>
            <a:r>
              <a:rPr lang="en-US"/>
              <a:t>no control flow, processed serially as implementation detail</a:t>
            </a:r>
            <a:endParaRPr/>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${VAR}</a:t>
            </a:r>
            <a:r>
              <a:rPr lang="en-US"/>
              <a:t> syntax only for predefined placeholders</a:t>
            </a:r>
            <a:endParaRPr/>
          </a:p>
          <a:p>
            <a:pPr marL="457200" lvl="0" indent="-355600" algn="l" rtl="0">
              <a:lnSpc>
                <a:spcPct val="90000"/>
              </a:lnSpc>
              <a:spcBef>
                <a:spcPts val="1200"/>
              </a:spcBef>
              <a:spcAft>
                <a:spcPts val="0"/>
              </a:spcAft>
              <a:buSzPts val="2000"/>
              <a:buChar char="●"/>
            </a:pPr>
            <a:r>
              <a:rPr lang="en-US" b="1"/>
              <a:t>Not designed to be a general-purpose scripting language</a:t>
            </a:r>
            <a:endParaRPr b="1"/>
          </a:p>
          <a:p>
            <a:pPr marL="457200" lvl="0" indent="0" algn="l" rtl="0">
              <a:lnSpc>
                <a:spcPct val="90000"/>
              </a:lnSpc>
              <a:spcBef>
                <a:spcPts val="200"/>
              </a:spcBef>
              <a:spcAft>
                <a:spcPts val="0"/>
              </a:spcAft>
              <a:buNone/>
            </a:pPr>
            <a:endParaRPr/>
          </a:p>
        </p:txBody>
      </p:sp>
      <p:sp>
        <p:nvSpPr>
          <p:cNvPr id="86" name="Google Shape;86;g12860c626c4_0_0"/>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5</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12860c626c4_0_6"/>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History and evolution of CMake language</a:t>
            </a:r>
            <a:endParaRPr/>
          </a:p>
        </p:txBody>
      </p:sp>
      <p:sp>
        <p:nvSpPr>
          <p:cNvPr id="92" name="Google Shape;92;g12860c626c4_0_6"/>
          <p:cNvSpPr txBox="1">
            <a:spLocks noGrp="1"/>
          </p:cNvSpPr>
          <p:nvPr>
            <p:ph type="body" idx="1"/>
          </p:nvPr>
        </p:nvSpPr>
        <p:spPr>
          <a:xfrm>
            <a:off x="559500" y="1017500"/>
            <a:ext cx="11097300" cy="5628900"/>
          </a:xfrm>
          <a:prstGeom prst="rect">
            <a:avLst/>
          </a:prstGeom>
          <a:noFill/>
          <a:ln>
            <a:noFill/>
          </a:ln>
        </p:spPr>
        <p:txBody>
          <a:bodyPr spcFirstLastPara="1" wrap="square" lIns="45700" tIns="45700" rIns="45700" bIns="45700" anchor="t" anchorCtr="0">
            <a:noAutofit/>
          </a:bodyPr>
          <a:lstStyle/>
          <a:p>
            <a:pPr marL="457200" lvl="0" indent="-355600" algn="l" rtl="0">
              <a:lnSpc>
                <a:spcPct val="90000"/>
              </a:lnSpc>
              <a:spcBef>
                <a:spcPts val="200"/>
              </a:spcBef>
              <a:spcAft>
                <a:spcPts val="0"/>
              </a:spcAft>
              <a:buSzPts val="2000"/>
              <a:buChar char="●"/>
            </a:pPr>
            <a:r>
              <a:rPr lang="en-US"/>
              <a:t>Extended to support multiple libraries per directory (2001)</a:t>
            </a:r>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source_files(mysrcs someClass1 someClass2 someClass3)</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add_library(mylib ${mysrcs})</a:t>
            </a:r>
            <a:endParaRPr>
              <a:latin typeface="Courier New"/>
              <a:ea typeface="Courier New"/>
              <a:cs typeface="Courier New"/>
              <a:sym typeface="Courier New"/>
            </a:endParaRPr>
          </a:p>
          <a:p>
            <a:pPr marL="914400" lvl="1" indent="-342900" algn="l" rtl="0">
              <a:lnSpc>
                <a:spcPct val="90000"/>
              </a:lnSpc>
              <a:spcBef>
                <a:spcPts val="200"/>
              </a:spcBef>
              <a:spcAft>
                <a:spcPts val="0"/>
              </a:spcAft>
              <a:buSzPts val="1800"/>
              <a:buChar char="○"/>
            </a:pPr>
            <a:r>
              <a:rPr lang="en-US"/>
              <a:t>“source lists” were the predecessor to variables</a:t>
            </a:r>
            <a:endParaRPr/>
          </a:p>
          <a:p>
            <a:pPr marL="914400" lvl="1" indent="-342900" algn="l" rtl="0">
              <a:lnSpc>
                <a:spcPct val="90000"/>
              </a:lnSpc>
              <a:spcBef>
                <a:spcPts val="200"/>
              </a:spcBef>
              <a:spcAft>
                <a:spcPts val="0"/>
              </a:spcAft>
              <a:buSzPts val="1800"/>
              <a:buChar char="○"/>
            </a:pPr>
            <a:r>
              <a:rPr lang="en-US"/>
              <a:t>Stored as strings with semicolon-separated elements</a:t>
            </a:r>
            <a:endParaRPr/>
          </a:p>
          <a:p>
            <a:pPr marL="914400" lvl="1" indent="-342900" algn="l" rtl="0">
              <a:lnSpc>
                <a:spcPct val="90000"/>
              </a:lnSpc>
              <a:spcBef>
                <a:spcPts val="200"/>
              </a:spcBef>
              <a:spcAft>
                <a:spcPts val="0"/>
              </a:spcAft>
              <a:buSzPts val="1800"/>
              <a:buFont typeface="Courier New"/>
              <a:buChar char="○"/>
            </a:pPr>
            <a:r>
              <a:rPr lang="en-US">
                <a:latin typeface="Courier New"/>
                <a:ea typeface="Courier New"/>
                <a:cs typeface="Courier New"/>
                <a:sym typeface="Courier New"/>
              </a:rPr>
              <a:t>someClass1;someClass2;someClass3</a:t>
            </a:r>
            <a:endParaRPr/>
          </a:p>
          <a:p>
            <a:pPr marL="914400" lvl="1" indent="-342900" algn="l" rtl="0">
              <a:lnSpc>
                <a:spcPct val="90000"/>
              </a:lnSpc>
              <a:spcBef>
                <a:spcPts val="200"/>
              </a:spcBef>
              <a:spcAft>
                <a:spcPts val="0"/>
              </a:spcAft>
              <a:buSzPts val="1800"/>
              <a:buFont typeface="Courier New"/>
              <a:buChar char="○"/>
            </a:pPr>
            <a:r>
              <a:rPr lang="en-US"/>
              <a:t>No syntax for nesting because they were just lists of source names</a:t>
            </a:r>
            <a:endParaRPr/>
          </a:p>
          <a:p>
            <a:pPr marL="457200" lvl="0" indent="-355600" algn="l" rtl="0">
              <a:lnSpc>
                <a:spcPct val="90000"/>
              </a:lnSpc>
              <a:spcBef>
                <a:spcPts val="1200"/>
              </a:spcBef>
              <a:spcAft>
                <a:spcPts val="0"/>
              </a:spcAft>
              <a:buSzPts val="2000"/>
              <a:buFont typeface="Courier New"/>
              <a:buChar char="●"/>
            </a:pPr>
            <a:r>
              <a:rPr lang="en-US" b="1"/>
              <a:t>Converted to imperative to support flow control</a:t>
            </a:r>
            <a:r>
              <a:rPr lang="en-US"/>
              <a:t> (2001)</a:t>
            </a:r>
            <a:endParaRPr/>
          </a:p>
          <a:p>
            <a:pPr marL="914400" lvl="0" indent="0" algn="l" rtl="0">
              <a:lnSpc>
                <a:spcPct val="90000"/>
              </a:lnSpc>
              <a:spcBef>
                <a:spcPts val="200"/>
              </a:spcBef>
              <a:spcAft>
                <a:spcPts val="0"/>
              </a:spcAft>
              <a:buNone/>
            </a:pPr>
            <a:endParaRPr/>
          </a:p>
          <a:p>
            <a:pPr marL="914400" lvl="0" indent="0" algn="l" rtl="0">
              <a:lnSpc>
                <a:spcPct val="90000"/>
              </a:lnSpc>
              <a:spcBef>
                <a:spcPts val="200"/>
              </a:spcBef>
              <a:spcAft>
                <a:spcPts val="0"/>
              </a:spcAft>
              <a:buNone/>
            </a:pPr>
            <a:endParaRPr/>
          </a:p>
          <a:p>
            <a:pPr marL="457200" lvl="0" indent="-355600" algn="l" rtl="0">
              <a:lnSpc>
                <a:spcPct val="90000"/>
              </a:lnSpc>
              <a:spcBef>
                <a:spcPts val="200"/>
              </a:spcBef>
              <a:spcAft>
                <a:spcPts val="0"/>
              </a:spcAft>
              <a:buSzPts val="2000"/>
              <a:buChar char="●"/>
            </a:pPr>
            <a:r>
              <a:rPr lang="en-US"/>
              <a:t>Source lists became variables (2001)</a:t>
            </a:r>
            <a:endParaRPr/>
          </a:p>
          <a:p>
            <a:pPr marL="914400" lvl="1" indent="-342900" algn="l" rtl="0">
              <a:lnSpc>
                <a:spcPct val="90000"/>
              </a:lnSpc>
              <a:spcBef>
                <a:spcPts val="200"/>
              </a:spcBef>
              <a:spcAft>
                <a:spcPts val="0"/>
              </a:spcAft>
              <a:buSzPts val="1800"/>
              <a:buChar char="○"/>
            </a:pPr>
            <a:r>
              <a:rPr lang="en-US" sz="1400">
                <a:solidFill>
                  <a:srgbClr val="000000"/>
                </a:solidFill>
                <a:latin typeface="Courier New"/>
                <a:ea typeface="Courier New"/>
                <a:cs typeface="Courier New"/>
                <a:sym typeface="Courier New"/>
              </a:rPr>
              <a:t>source_files() =&gt; set()</a:t>
            </a:r>
            <a:endParaRPr/>
          </a:p>
          <a:p>
            <a:pPr marL="914400" lvl="1" indent="-342900" algn="l" rtl="0">
              <a:lnSpc>
                <a:spcPct val="90000"/>
              </a:lnSpc>
              <a:spcBef>
                <a:spcPts val="200"/>
              </a:spcBef>
              <a:spcAft>
                <a:spcPts val="0"/>
              </a:spcAft>
              <a:buSzPts val="1800"/>
              <a:buChar char="○"/>
            </a:pPr>
            <a:r>
              <a:rPr lang="en-US"/>
              <a:t>still used semicolon-separated syntax</a:t>
            </a:r>
            <a:endParaRPr/>
          </a:p>
          <a:p>
            <a:pPr marL="914400" lvl="1" indent="-342900" algn="l" rtl="0">
              <a:lnSpc>
                <a:spcPct val="90000"/>
              </a:lnSpc>
              <a:spcBef>
                <a:spcPts val="200"/>
              </a:spcBef>
              <a:spcAft>
                <a:spcPts val="0"/>
              </a:spcAft>
              <a:buSzPts val="1800"/>
              <a:buChar char="○"/>
            </a:pPr>
            <a:r>
              <a:rPr lang="en-US"/>
              <a:t>directory scoped</a:t>
            </a:r>
            <a:endParaRPr/>
          </a:p>
          <a:p>
            <a:pPr marL="457200" lvl="0" indent="-355600" algn="l" rtl="0">
              <a:lnSpc>
                <a:spcPct val="90000"/>
              </a:lnSpc>
              <a:spcBef>
                <a:spcPts val="200"/>
              </a:spcBef>
              <a:spcAft>
                <a:spcPts val="0"/>
              </a:spcAft>
              <a:buSzPts val="2000"/>
              <a:buChar char="●"/>
            </a:pPr>
            <a:r>
              <a:rPr lang="en-US"/>
              <a:t>Flow control added over time</a:t>
            </a:r>
            <a:endParaRPr/>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foreach</a:t>
            </a:r>
            <a:r>
              <a:rPr lang="en-US"/>
              <a:t> (2001),</a:t>
            </a:r>
            <a:r>
              <a:rPr lang="en-US">
                <a:latin typeface="Courier New"/>
                <a:ea typeface="Courier New"/>
                <a:cs typeface="Courier New"/>
                <a:sym typeface="Courier New"/>
              </a:rPr>
              <a:t> macro</a:t>
            </a:r>
            <a:r>
              <a:rPr lang="en-US"/>
              <a:t> (2002),</a:t>
            </a:r>
            <a:r>
              <a:rPr lang="en-US">
                <a:latin typeface="Courier New"/>
                <a:ea typeface="Courier New"/>
                <a:cs typeface="Courier New"/>
                <a:sym typeface="Courier New"/>
              </a:rPr>
              <a:t> while</a:t>
            </a:r>
            <a:r>
              <a:rPr lang="en-US"/>
              <a:t> (2005)</a:t>
            </a:r>
            <a:endParaRPr/>
          </a:p>
          <a:p>
            <a:pPr marL="914400" lvl="1" indent="-342900" algn="l" rtl="0">
              <a:lnSpc>
                <a:spcPct val="90000"/>
              </a:lnSpc>
              <a:spcBef>
                <a:spcPts val="200"/>
              </a:spcBef>
              <a:spcAft>
                <a:spcPts val="0"/>
              </a:spcAft>
              <a:buSzPts val="1800"/>
              <a:buChar char="○"/>
            </a:pPr>
            <a:r>
              <a:rPr lang="en-US"/>
              <a:t>still used </a:t>
            </a:r>
            <a:r>
              <a:rPr lang="en-US">
                <a:latin typeface="Courier New"/>
                <a:ea typeface="Courier New"/>
                <a:cs typeface="Courier New"/>
                <a:sym typeface="Courier New"/>
              </a:rPr>
              <a:t>command(...)</a:t>
            </a:r>
            <a:r>
              <a:rPr lang="en-US"/>
              <a:t> syntax, even as block delimiters</a:t>
            </a:r>
            <a:endParaRPr b="1"/>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function</a:t>
            </a:r>
            <a:r>
              <a:rPr lang="en-US"/>
              <a:t> used dynamic scoping for variables in each directory (2007)</a:t>
            </a:r>
            <a:endParaRPr/>
          </a:p>
          <a:p>
            <a:pPr marL="457200" lvl="0" indent="-355600" algn="l" rtl="0">
              <a:lnSpc>
                <a:spcPct val="90000"/>
              </a:lnSpc>
              <a:spcBef>
                <a:spcPts val="1200"/>
              </a:spcBef>
              <a:spcAft>
                <a:spcPts val="0"/>
              </a:spcAft>
              <a:buSzPts val="2000"/>
              <a:buChar char="●"/>
            </a:pPr>
            <a:r>
              <a:rPr lang="en-US" b="1"/>
              <a:t>Evolved into a Turning-complete imperative scripting language</a:t>
            </a:r>
            <a:endParaRPr b="1"/>
          </a:p>
          <a:p>
            <a:pPr marL="0" lvl="0" indent="0" algn="l" rtl="0">
              <a:lnSpc>
                <a:spcPct val="90000"/>
              </a:lnSpc>
              <a:spcBef>
                <a:spcPts val="200"/>
              </a:spcBef>
              <a:spcAft>
                <a:spcPts val="0"/>
              </a:spcAft>
              <a:buNone/>
            </a:pPr>
            <a:endParaRPr sz="1800" b="1"/>
          </a:p>
        </p:txBody>
      </p:sp>
      <p:sp>
        <p:nvSpPr>
          <p:cNvPr id="93" name="Google Shape;93;g12860c626c4_0_6"/>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6</a:t>
            </a:fld>
            <a:endParaRPr/>
          </a:p>
        </p:txBody>
      </p:sp>
      <p:sp>
        <p:nvSpPr>
          <p:cNvPr id="94" name="Google Shape;94;g12860c626c4_0_6"/>
          <p:cNvSpPr txBox="1"/>
          <p:nvPr/>
        </p:nvSpPr>
        <p:spPr>
          <a:xfrm>
            <a:off x="1437675" y="3275500"/>
            <a:ext cx="60402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latin typeface="Courier New"/>
                <a:ea typeface="Courier New"/>
                <a:cs typeface="Courier New"/>
                <a:sym typeface="Courier New"/>
              </a:rPr>
              <a:t>if(WIN32)</a:t>
            </a:r>
            <a:endParaRPr>
              <a:latin typeface="Courier New"/>
              <a:ea typeface="Courier New"/>
              <a:cs typeface="Courier New"/>
              <a:sym typeface="Courier New"/>
            </a:endParaRPr>
          </a:p>
          <a:p>
            <a:pPr marL="0" lvl="0" indent="0" algn="l" rtl="0">
              <a:spcBef>
                <a:spcPts val="0"/>
              </a:spcBef>
              <a:spcAft>
                <a:spcPts val="0"/>
              </a:spcAft>
              <a:buNone/>
            </a:pPr>
            <a:r>
              <a:rPr lang="en-US">
                <a:latin typeface="Courier New"/>
                <a:ea typeface="Courier New"/>
                <a:cs typeface="Courier New"/>
                <a:sym typeface="Courier New"/>
              </a:rPr>
              <a:t>  source_files(mysrcs someWindowsOnlyClass)</a:t>
            </a:r>
            <a:endParaRPr>
              <a:latin typeface="Courier New"/>
              <a:ea typeface="Courier New"/>
              <a:cs typeface="Courier New"/>
              <a:sym typeface="Courier New"/>
            </a:endParaRPr>
          </a:p>
          <a:p>
            <a:pPr marL="0" lvl="0" indent="0" algn="l" rtl="0">
              <a:spcBef>
                <a:spcPts val="0"/>
              </a:spcBef>
              <a:spcAft>
                <a:spcPts val="0"/>
              </a:spcAft>
              <a:buNone/>
            </a:pPr>
            <a:r>
              <a:rPr lang="en-US">
                <a:latin typeface="Courier New"/>
                <a:ea typeface="Courier New"/>
                <a:cs typeface="Courier New"/>
                <a:sym typeface="Courier New"/>
              </a:rPr>
              <a:t>endif()</a:t>
            </a:r>
            <a:endParaRPr>
              <a:latin typeface="Courier New"/>
              <a:ea typeface="Courier New"/>
              <a:cs typeface="Courier New"/>
              <a:sym typeface="Courier New"/>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12860c626c4_0_26"/>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spcBef>
                <a:spcPts val="0"/>
              </a:spcBef>
              <a:spcAft>
                <a:spcPts val="0"/>
              </a:spcAft>
              <a:buClr>
                <a:srgbClr val="3F3F3F"/>
              </a:buClr>
              <a:buSzPct val="100000"/>
              <a:buFont typeface="Exo 2 SemiBold"/>
              <a:buNone/>
            </a:pPr>
            <a:r>
              <a:rPr lang="en-US"/>
              <a:t>History and evolution of CMake language</a:t>
            </a:r>
            <a:endParaRPr/>
          </a:p>
          <a:p>
            <a:pPr marL="0" lvl="0" indent="0" algn="l" rtl="0">
              <a:lnSpc>
                <a:spcPct val="85000"/>
              </a:lnSpc>
              <a:spcBef>
                <a:spcPts val="0"/>
              </a:spcBef>
              <a:spcAft>
                <a:spcPts val="0"/>
              </a:spcAft>
              <a:buClr>
                <a:srgbClr val="3F3F3F"/>
              </a:buClr>
              <a:buSzPct val="100000"/>
              <a:buFont typeface="Exo 2 SemiBold"/>
              <a:buNone/>
            </a:pPr>
            <a:endParaRPr/>
          </a:p>
        </p:txBody>
      </p:sp>
      <p:sp>
        <p:nvSpPr>
          <p:cNvPr id="100" name="Google Shape;100;g12860c626c4_0_26"/>
          <p:cNvSpPr txBox="1">
            <a:spLocks noGrp="1"/>
          </p:cNvSpPr>
          <p:nvPr>
            <p:ph type="body" idx="1"/>
          </p:nvPr>
        </p:nvSpPr>
        <p:spPr>
          <a:xfrm>
            <a:off x="559500" y="1017500"/>
            <a:ext cx="11097300" cy="5628900"/>
          </a:xfrm>
          <a:prstGeom prst="rect">
            <a:avLst/>
          </a:prstGeom>
          <a:noFill/>
          <a:ln>
            <a:noFill/>
          </a:ln>
        </p:spPr>
        <p:txBody>
          <a:bodyPr spcFirstLastPara="1" wrap="square" lIns="45700" tIns="45700" rIns="45700" bIns="45700" anchor="t" anchorCtr="0">
            <a:noAutofit/>
          </a:bodyPr>
          <a:lstStyle/>
          <a:p>
            <a:pPr marL="457200" lvl="0" indent="-355600" algn="l" rtl="0">
              <a:lnSpc>
                <a:spcPct val="90000"/>
              </a:lnSpc>
              <a:spcBef>
                <a:spcPts val="200"/>
              </a:spcBef>
              <a:spcAft>
                <a:spcPts val="0"/>
              </a:spcAft>
              <a:buSzPts val="2000"/>
              <a:buChar char="●"/>
            </a:pPr>
            <a:r>
              <a:rPr lang="en-US" b="1"/>
              <a:t>Build system model converted to target-centric approach</a:t>
            </a:r>
            <a:endParaRPr b="1"/>
          </a:p>
          <a:p>
            <a:pPr marL="914400" lvl="1" indent="-342900" algn="l" rtl="0">
              <a:lnSpc>
                <a:spcPct val="90000"/>
              </a:lnSpc>
              <a:spcBef>
                <a:spcPts val="200"/>
              </a:spcBef>
              <a:spcAft>
                <a:spcPts val="0"/>
              </a:spcAft>
              <a:buSzPts val="1800"/>
              <a:buChar char="○"/>
            </a:pPr>
            <a:r>
              <a:rPr lang="en-US" b="1"/>
              <a:t>a.k.a. Modern CMake (2013)</a:t>
            </a:r>
            <a:endParaRPr b="1"/>
          </a:p>
          <a:p>
            <a:pPr marL="914400" lvl="1" indent="-342900" algn="l" rtl="0">
              <a:lnSpc>
                <a:spcPct val="90000"/>
              </a:lnSpc>
              <a:spcBef>
                <a:spcPts val="200"/>
              </a:spcBef>
              <a:spcAft>
                <a:spcPts val="0"/>
              </a:spcAft>
              <a:buSzPts val="1800"/>
              <a:buChar char="○"/>
            </a:pPr>
            <a:r>
              <a:rPr lang="en-US">
                <a:latin typeface="Courier New"/>
                <a:ea typeface="Courier New"/>
                <a:cs typeface="Courier New"/>
                <a:sym typeface="Courier New"/>
              </a:rPr>
              <a:t>target_compile_definitions()</a:t>
            </a:r>
            <a:r>
              <a:rPr lang="en-US"/>
              <a:t>, </a:t>
            </a:r>
            <a:r>
              <a:rPr lang="en-US">
                <a:latin typeface="Courier New"/>
                <a:ea typeface="Courier New"/>
                <a:cs typeface="Courier New"/>
                <a:sym typeface="Courier New"/>
              </a:rPr>
              <a:t>target_include_directories()</a:t>
            </a:r>
            <a:r>
              <a:rPr lang="en-US"/>
              <a:t>, etc.</a:t>
            </a:r>
            <a:endParaRPr/>
          </a:p>
          <a:p>
            <a:pPr marL="914400" lvl="1" indent="-342900" algn="l" rtl="0">
              <a:lnSpc>
                <a:spcPct val="90000"/>
              </a:lnSpc>
              <a:spcBef>
                <a:spcPts val="200"/>
              </a:spcBef>
              <a:spcAft>
                <a:spcPts val="0"/>
              </a:spcAft>
              <a:buSzPts val="1800"/>
              <a:buChar char="○"/>
            </a:pPr>
            <a:r>
              <a:rPr lang="en-US"/>
              <a:t>legacy directory-scoped commands still exist, still widely used</a:t>
            </a:r>
            <a:endParaRPr/>
          </a:p>
          <a:p>
            <a:pPr marL="457200" lvl="0" indent="-355600" algn="l" rtl="0">
              <a:lnSpc>
                <a:spcPct val="90000"/>
              </a:lnSpc>
              <a:spcBef>
                <a:spcPts val="1200"/>
              </a:spcBef>
              <a:spcAft>
                <a:spcPts val="0"/>
              </a:spcAft>
              <a:buSzPts val="2000"/>
              <a:buChar char="●"/>
            </a:pPr>
            <a:r>
              <a:rPr lang="en-US"/>
              <a:t>Evolution driven by use cases</a:t>
            </a:r>
            <a:endParaRPr/>
          </a:p>
          <a:p>
            <a:pPr marL="914400" lvl="1" indent="-342900" algn="l" rtl="0">
              <a:lnSpc>
                <a:spcPct val="90000"/>
              </a:lnSpc>
              <a:spcBef>
                <a:spcPts val="200"/>
              </a:spcBef>
              <a:spcAft>
                <a:spcPts val="0"/>
              </a:spcAft>
              <a:buSzPts val="1800"/>
              <a:buChar char="○"/>
            </a:pPr>
            <a:r>
              <a:rPr lang="en-US"/>
              <a:t>Initially developed along with projects using it, changes deployed quickly</a:t>
            </a:r>
            <a:endParaRPr/>
          </a:p>
          <a:p>
            <a:pPr marL="914400" lvl="1" indent="-342900" algn="l" rtl="0">
              <a:lnSpc>
                <a:spcPct val="90000"/>
              </a:lnSpc>
              <a:spcBef>
                <a:spcPts val="200"/>
              </a:spcBef>
              <a:spcAft>
                <a:spcPts val="0"/>
              </a:spcAft>
              <a:buSzPts val="1800"/>
              <a:buChar char="○"/>
            </a:pPr>
            <a:r>
              <a:rPr lang="en-US"/>
              <a:t>Had nightly testing, but no design or review process for almost 10 years</a:t>
            </a:r>
            <a:endParaRPr/>
          </a:p>
          <a:p>
            <a:pPr marL="457200" lvl="0" indent="-355600" algn="l" rtl="0">
              <a:lnSpc>
                <a:spcPct val="90000"/>
              </a:lnSpc>
              <a:spcBef>
                <a:spcPts val="200"/>
              </a:spcBef>
              <a:spcAft>
                <a:spcPts val="0"/>
              </a:spcAft>
              <a:buSzPts val="2000"/>
              <a:buChar char="●"/>
            </a:pPr>
            <a:r>
              <a:rPr lang="en-US"/>
              <a:t>Backward compatibility became a priority</a:t>
            </a:r>
            <a:endParaRPr/>
          </a:p>
          <a:p>
            <a:pPr marL="914400" lvl="1" indent="-342900" algn="l" rtl="0">
              <a:lnSpc>
                <a:spcPct val="90000"/>
              </a:lnSpc>
              <a:spcBef>
                <a:spcPts val="200"/>
              </a:spcBef>
              <a:spcAft>
                <a:spcPts val="0"/>
              </a:spcAft>
              <a:buSzPts val="1800"/>
              <a:buChar char="○"/>
            </a:pPr>
            <a:r>
              <a:rPr lang="en-US"/>
              <a:t>Early: “get it working for now, we can always change it later”</a:t>
            </a:r>
            <a:endParaRPr/>
          </a:p>
          <a:p>
            <a:pPr marL="914400" lvl="1" indent="-342900" algn="l" rtl="0">
              <a:lnSpc>
                <a:spcPct val="90000"/>
              </a:lnSpc>
              <a:spcBef>
                <a:spcPts val="200"/>
              </a:spcBef>
              <a:spcAft>
                <a:spcPts val="0"/>
              </a:spcAft>
              <a:buSzPts val="1800"/>
              <a:buChar char="○"/>
            </a:pPr>
            <a:r>
              <a:rPr lang="en-US"/>
              <a:t>[popularity explodes]</a:t>
            </a:r>
            <a:endParaRPr/>
          </a:p>
          <a:p>
            <a:pPr marL="914400" lvl="1" indent="-342900" algn="l" rtl="0">
              <a:lnSpc>
                <a:spcPct val="90000"/>
              </a:lnSpc>
              <a:spcBef>
                <a:spcPts val="200"/>
              </a:spcBef>
              <a:spcAft>
                <a:spcPts val="0"/>
              </a:spcAft>
              <a:buSzPts val="1800"/>
              <a:buChar char="○"/>
            </a:pPr>
            <a:r>
              <a:rPr lang="en-US"/>
              <a:t>Later: “we can’t change it now because of backward compatibility”</a:t>
            </a:r>
            <a:endParaRPr/>
          </a:p>
          <a:p>
            <a:pPr marL="457200" lvl="0" indent="-355600" algn="l" rtl="0">
              <a:lnSpc>
                <a:spcPct val="90000"/>
              </a:lnSpc>
              <a:spcBef>
                <a:spcPts val="1200"/>
              </a:spcBef>
              <a:spcAft>
                <a:spcPts val="0"/>
              </a:spcAft>
              <a:buSzPts val="2000"/>
              <a:buChar char="●"/>
            </a:pPr>
            <a:r>
              <a:rPr lang="en-US"/>
              <a:t>The “policy” mechanism was added (2008)</a:t>
            </a:r>
            <a:endParaRPr/>
          </a:p>
          <a:p>
            <a:pPr marL="914400" lvl="1" indent="-342900" algn="l" rtl="0">
              <a:lnSpc>
                <a:spcPct val="90000"/>
              </a:lnSpc>
              <a:spcBef>
                <a:spcPts val="200"/>
              </a:spcBef>
              <a:spcAft>
                <a:spcPts val="0"/>
              </a:spcAft>
              <a:buSzPts val="1800"/>
              <a:buChar char="○"/>
            </a:pPr>
            <a:r>
              <a:rPr lang="en-US"/>
              <a:t>Allows some changes without breaking compatibility.</a:t>
            </a:r>
            <a:endParaRPr/>
          </a:p>
          <a:p>
            <a:pPr marL="914400" lvl="1" indent="-342900" algn="l" rtl="0">
              <a:lnSpc>
                <a:spcPct val="90000"/>
              </a:lnSpc>
              <a:spcBef>
                <a:spcPts val="200"/>
              </a:spcBef>
              <a:spcAft>
                <a:spcPts val="0"/>
              </a:spcAft>
              <a:buSzPts val="1800"/>
              <a:buChar char="○"/>
            </a:pPr>
            <a:r>
              <a:rPr lang="en-US"/>
              <a:t>Many language fundamentals cannot be changed.</a:t>
            </a:r>
            <a:endParaRPr/>
          </a:p>
          <a:p>
            <a:pPr marL="0" lvl="0" indent="0" algn="l" rtl="0">
              <a:lnSpc>
                <a:spcPct val="90000"/>
              </a:lnSpc>
              <a:spcBef>
                <a:spcPts val="1200"/>
              </a:spcBef>
              <a:spcAft>
                <a:spcPts val="0"/>
              </a:spcAft>
              <a:buNone/>
            </a:pPr>
            <a:endParaRPr b="1"/>
          </a:p>
        </p:txBody>
      </p:sp>
      <p:sp>
        <p:nvSpPr>
          <p:cNvPr id="101" name="Google Shape;101;g12860c626c4_0_26"/>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7</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12860c626c4_0_14"/>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spcBef>
                <a:spcPts val="0"/>
              </a:spcBef>
              <a:spcAft>
                <a:spcPts val="0"/>
              </a:spcAft>
              <a:buClr>
                <a:srgbClr val="3F3F3F"/>
              </a:buClr>
              <a:buSzPct val="100000"/>
              <a:buFont typeface="Exo 2 SemiBold"/>
              <a:buNone/>
            </a:pPr>
            <a:r>
              <a:rPr lang="en-US"/>
              <a:t>History and evolution of CMake language</a:t>
            </a:r>
            <a:endParaRPr/>
          </a:p>
          <a:p>
            <a:pPr marL="0" lvl="0" indent="0" algn="l" rtl="0">
              <a:lnSpc>
                <a:spcPct val="85000"/>
              </a:lnSpc>
              <a:spcBef>
                <a:spcPts val="0"/>
              </a:spcBef>
              <a:spcAft>
                <a:spcPts val="0"/>
              </a:spcAft>
              <a:buClr>
                <a:srgbClr val="3F3F3F"/>
              </a:buClr>
              <a:buSzPct val="100000"/>
              <a:buFont typeface="Exo 2 SemiBold"/>
              <a:buNone/>
            </a:pPr>
            <a:endParaRPr/>
          </a:p>
        </p:txBody>
      </p:sp>
      <p:sp>
        <p:nvSpPr>
          <p:cNvPr id="107" name="Google Shape;107;g12860c626c4_0_14"/>
          <p:cNvSpPr txBox="1">
            <a:spLocks noGrp="1"/>
          </p:cNvSpPr>
          <p:nvPr>
            <p:ph type="body" idx="1"/>
          </p:nvPr>
        </p:nvSpPr>
        <p:spPr>
          <a:xfrm>
            <a:off x="559500" y="1017500"/>
            <a:ext cx="11097300" cy="5628900"/>
          </a:xfrm>
          <a:prstGeom prst="rect">
            <a:avLst/>
          </a:prstGeom>
          <a:noFill/>
          <a:ln>
            <a:noFill/>
          </a:ln>
        </p:spPr>
        <p:txBody>
          <a:bodyPr spcFirstLastPara="1" wrap="square" lIns="45700" tIns="45700" rIns="45700" bIns="45700" anchor="t" anchorCtr="0">
            <a:noAutofit/>
          </a:bodyPr>
          <a:lstStyle/>
          <a:p>
            <a:pPr marL="457200" lvl="0" indent="-355600" algn="l" rtl="0">
              <a:lnSpc>
                <a:spcPct val="90000"/>
              </a:lnSpc>
              <a:spcBef>
                <a:spcPts val="200"/>
              </a:spcBef>
              <a:spcAft>
                <a:spcPts val="0"/>
              </a:spcAft>
              <a:buSzPts val="2000"/>
              <a:buChar char="●"/>
            </a:pPr>
            <a:r>
              <a:rPr lang="en-US" b="1" dirty="0"/>
              <a:t>Result:</a:t>
            </a:r>
            <a:r>
              <a:rPr lang="en-US" dirty="0"/>
              <a:t> A language that works well for many use cases, but with </a:t>
            </a:r>
            <a:r>
              <a:rPr lang="en-US" b="1" dirty="0"/>
              <a:t>surprising limitations and gotchas that make some use cases unnecessarily hard</a:t>
            </a:r>
            <a:r>
              <a:rPr lang="en-US" dirty="0"/>
              <a:t>, or even impossible, to achieve using documented interfaces, particularly when they involve processing arbitrary data.</a:t>
            </a:r>
            <a:endParaRPr dirty="0"/>
          </a:p>
          <a:p>
            <a:pPr marL="457200" lvl="0" indent="0" algn="l" rtl="0">
              <a:lnSpc>
                <a:spcPct val="90000"/>
              </a:lnSpc>
              <a:spcBef>
                <a:spcPts val="200"/>
              </a:spcBef>
              <a:spcAft>
                <a:spcPts val="0"/>
              </a:spcAft>
              <a:buNone/>
            </a:pPr>
            <a:endParaRPr dirty="0"/>
          </a:p>
          <a:p>
            <a:pPr marL="457200" lvl="0" indent="-355600" algn="l" rtl="0">
              <a:lnSpc>
                <a:spcPct val="90000"/>
              </a:lnSpc>
              <a:spcBef>
                <a:spcPts val="200"/>
              </a:spcBef>
              <a:spcAft>
                <a:spcPts val="0"/>
              </a:spcAft>
              <a:buSzPts val="2000"/>
              <a:buChar char="●"/>
            </a:pPr>
            <a:r>
              <a:rPr lang="en-US" dirty="0"/>
              <a:t>Example: Lists cannot easily store other lists as elements.</a:t>
            </a:r>
            <a:endParaRPr dirty="0"/>
          </a:p>
          <a:p>
            <a:pPr marL="0" lvl="0" indent="0" algn="l" rtl="0">
              <a:lnSpc>
                <a:spcPct val="90000"/>
              </a:lnSpc>
              <a:spcBef>
                <a:spcPts val="200"/>
              </a:spcBef>
              <a:spcAft>
                <a:spcPts val="0"/>
              </a:spcAft>
              <a:buNone/>
            </a:pPr>
            <a:endParaRPr dirty="0"/>
          </a:p>
          <a:p>
            <a:pPr marL="457200" lvl="0" indent="-355600" algn="l" rtl="0">
              <a:lnSpc>
                <a:spcPct val="90000"/>
              </a:lnSpc>
              <a:spcBef>
                <a:spcPts val="200"/>
              </a:spcBef>
              <a:spcAft>
                <a:spcPts val="0"/>
              </a:spcAft>
              <a:buSzPts val="2000"/>
              <a:buChar char="●"/>
            </a:pPr>
            <a:r>
              <a:rPr lang="en-US" dirty="0"/>
              <a:t>Example: </a:t>
            </a:r>
            <a:r>
              <a:rPr lang="en-US" dirty="0" err="1"/>
              <a:t>CTest</a:t>
            </a:r>
            <a:r>
              <a:rPr lang="en-US" dirty="0"/>
              <a:t> uses the CMake scripting language to define test cases.  </a:t>
            </a:r>
            <a:r>
              <a:rPr lang="en-US" sz="2000" dirty="0"/>
              <a:t>Data involving special characters like quotes (</a:t>
            </a:r>
            <a:r>
              <a:rPr lang="en-US" sz="2000" dirty="0">
                <a:latin typeface="Courier New"/>
                <a:ea typeface="Courier New"/>
                <a:cs typeface="Courier New"/>
                <a:sym typeface="Courier New"/>
              </a:rPr>
              <a:t>“</a:t>
            </a:r>
            <a:r>
              <a:rPr lang="en-US" sz="2000" dirty="0"/>
              <a:t>), semi-colons (</a:t>
            </a:r>
            <a:r>
              <a:rPr lang="en-US" sz="2000" dirty="0">
                <a:latin typeface="Courier New"/>
                <a:ea typeface="Courier New"/>
                <a:cs typeface="Courier New"/>
                <a:sym typeface="Courier New"/>
              </a:rPr>
              <a:t>;</a:t>
            </a:r>
            <a:r>
              <a:rPr lang="en-US" sz="2000" dirty="0"/>
              <a:t>), and square brackets (</a:t>
            </a:r>
            <a:r>
              <a:rPr lang="en-US" sz="2000" dirty="0">
                <a:latin typeface="Courier New"/>
                <a:ea typeface="Courier New"/>
                <a:cs typeface="Courier New"/>
                <a:sym typeface="Courier New"/>
              </a:rPr>
              <a:t>[]</a:t>
            </a:r>
            <a:r>
              <a:rPr lang="en-US" sz="2000" dirty="0"/>
              <a:t>) cannot easily be passed to tests as command-line arguments or environment variables.</a:t>
            </a:r>
          </a:p>
          <a:p>
            <a:pPr marL="457200" lvl="0" indent="-355600" algn="l" rtl="0">
              <a:lnSpc>
                <a:spcPct val="90000"/>
              </a:lnSpc>
              <a:spcBef>
                <a:spcPts val="200"/>
              </a:spcBef>
              <a:spcAft>
                <a:spcPts val="0"/>
              </a:spcAft>
              <a:buSzPts val="2000"/>
              <a:buChar char="●"/>
            </a:pPr>
            <a:endParaRPr lang="en-US" dirty="0"/>
          </a:p>
          <a:p>
            <a:pPr marL="457200" lvl="0" indent="-355600" algn="l" rtl="0">
              <a:lnSpc>
                <a:spcPct val="90000"/>
              </a:lnSpc>
              <a:spcBef>
                <a:spcPts val="200"/>
              </a:spcBef>
              <a:spcAft>
                <a:spcPts val="0"/>
              </a:spcAft>
              <a:buSzPts val="2000"/>
              <a:buChar char="●"/>
            </a:pPr>
            <a:r>
              <a:rPr lang="en-US" sz="2000" dirty="0"/>
              <a:t>For more examples, see section 8.3 “Problems with Argument Handling” in the book “Professional CMake, 11</a:t>
            </a:r>
            <a:r>
              <a:rPr lang="en-US" sz="2000" baseline="30000" dirty="0"/>
              <a:t>th</a:t>
            </a:r>
            <a:r>
              <a:rPr lang="en-US" sz="2000" dirty="0"/>
              <a:t> Edition”.</a:t>
            </a:r>
            <a:endParaRPr sz="2000" dirty="0"/>
          </a:p>
          <a:p>
            <a:pPr marL="0" lvl="0" indent="0" algn="l" rtl="0">
              <a:lnSpc>
                <a:spcPct val="90000"/>
              </a:lnSpc>
              <a:spcBef>
                <a:spcPts val="200"/>
              </a:spcBef>
              <a:spcAft>
                <a:spcPts val="0"/>
              </a:spcAft>
              <a:buNone/>
            </a:pPr>
            <a:endParaRPr b="1" dirty="0"/>
          </a:p>
        </p:txBody>
      </p:sp>
      <p:sp>
        <p:nvSpPr>
          <p:cNvPr id="108" name="Google Shape;108;g12860c626c4_0_14"/>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8</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12927cc4cfb_0_7"/>
          <p:cNvSpPr txBox="1">
            <a:spLocks noGrp="1"/>
          </p:cNvSpPr>
          <p:nvPr>
            <p:ph type="title"/>
          </p:nvPr>
        </p:nvSpPr>
        <p:spPr>
          <a:xfrm>
            <a:off x="720648" y="359772"/>
            <a:ext cx="10480800" cy="570300"/>
          </a:xfrm>
          <a:prstGeom prst="rect">
            <a:avLst/>
          </a:prstGeom>
          <a:noFill/>
          <a:ln>
            <a:noFill/>
          </a:ln>
        </p:spPr>
        <p:txBody>
          <a:bodyPr spcFirstLastPara="1" wrap="square" lIns="45700" tIns="45700" rIns="45700" bIns="45700" anchor="t" anchorCtr="0">
            <a:normAutofit/>
          </a:bodyPr>
          <a:lstStyle/>
          <a:p>
            <a:pPr marL="0" lvl="0" indent="0" algn="l" rtl="0">
              <a:lnSpc>
                <a:spcPct val="85000"/>
              </a:lnSpc>
              <a:spcBef>
                <a:spcPts val="0"/>
              </a:spcBef>
              <a:spcAft>
                <a:spcPts val="0"/>
              </a:spcAft>
              <a:buClr>
                <a:srgbClr val="3F3F3F"/>
              </a:buClr>
              <a:buSzPts val="2800"/>
              <a:buFont typeface="Exo 2 SemiBold"/>
              <a:buNone/>
            </a:pPr>
            <a:r>
              <a:rPr lang="en-US"/>
              <a:t>CMake Alternatives and CMake Scripting Language Critiques</a:t>
            </a:r>
            <a:endParaRPr/>
          </a:p>
        </p:txBody>
      </p:sp>
      <p:sp>
        <p:nvSpPr>
          <p:cNvPr id="114" name="Google Shape;114;g12927cc4cfb_0_7"/>
          <p:cNvSpPr txBox="1">
            <a:spLocks noGrp="1"/>
          </p:cNvSpPr>
          <p:nvPr>
            <p:ph type="body" idx="1"/>
          </p:nvPr>
        </p:nvSpPr>
        <p:spPr>
          <a:xfrm>
            <a:off x="559500" y="930073"/>
            <a:ext cx="11062500" cy="5539800"/>
          </a:xfrm>
          <a:prstGeom prst="rect">
            <a:avLst/>
          </a:prstGeom>
          <a:noFill/>
          <a:ln>
            <a:noFill/>
          </a:ln>
        </p:spPr>
        <p:txBody>
          <a:bodyPr spcFirstLastPara="1" wrap="square" lIns="45700" tIns="45700" rIns="45700" bIns="45700" anchor="t" anchorCtr="0">
            <a:normAutofit lnSpcReduction="10000"/>
          </a:bodyPr>
          <a:lstStyle/>
          <a:p>
            <a:pPr marL="0" lvl="0" indent="0" algn="l" rtl="0">
              <a:lnSpc>
                <a:spcPct val="100000"/>
              </a:lnSpc>
              <a:spcBef>
                <a:spcPts val="0"/>
              </a:spcBef>
              <a:spcAft>
                <a:spcPts val="0"/>
              </a:spcAft>
              <a:buSzPts val="2000"/>
              <a:buFont typeface="Open Sans"/>
              <a:buNone/>
            </a:pPr>
            <a:r>
              <a:rPr lang="en-US" sz="1800" b="1"/>
              <a:t>Meson</a:t>
            </a:r>
            <a:r>
              <a:rPr lang="en-US" sz="1800"/>
              <a:t> (Started 2012):</a:t>
            </a:r>
            <a:endParaRPr sz="1800"/>
          </a:p>
          <a:p>
            <a:pPr marL="457200" lvl="0" indent="-342900" algn="l" rtl="0">
              <a:lnSpc>
                <a:spcPct val="100000"/>
              </a:lnSpc>
              <a:spcBef>
                <a:spcPts val="0"/>
              </a:spcBef>
              <a:spcAft>
                <a:spcPts val="0"/>
              </a:spcAft>
              <a:buSzPts val="1800"/>
              <a:buChar char="●"/>
            </a:pPr>
            <a:r>
              <a:rPr lang="en-US" sz="1800"/>
              <a:t>Simple python-like input syntax, small interface, preferred build system for Fedora packages, gaining popularity even in CSE and HPC communities (e.g. there is Spack support for Meson)</a:t>
            </a:r>
            <a:endParaRPr sz="1800"/>
          </a:p>
          <a:p>
            <a:pPr marL="0" lvl="0" indent="0" algn="l" rtl="0">
              <a:lnSpc>
                <a:spcPct val="100000"/>
              </a:lnSpc>
              <a:spcBef>
                <a:spcPts val="0"/>
              </a:spcBef>
              <a:spcAft>
                <a:spcPts val="0"/>
              </a:spcAft>
              <a:buSzPts val="2000"/>
              <a:buFont typeface="Open Sans"/>
              <a:buNone/>
            </a:pPr>
            <a:endParaRPr sz="1800"/>
          </a:p>
          <a:p>
            <a:pPr marL="457200" lvl="0" indent="-342900" algn="l" rtl="0">
              <a:lnSpc>
                <a:spcPct val="100000"/>
              </a:lnSpc>
              <a:spcBef>
                <a:spcPts val="0"/>
              </a:spcBef>
              <a:spcAft>
                <a:spcPts val="0"/>
              </a:spcAft>
              <a:buSzPts val="1800"/>
              <a:buChar char="●"/>
            </a:pPr>
            <a:r>
              <a:rPr lang="en-US" sz="1800" u="sng">
                <a:solidFill>
                  <a:schemeClr val="hlink"/>
                </a:solidFill>
                <a:hlinkClick r:id="rId3"/>
              </a:rPr>
              <a:t>https://www.admin-magazine.com/HPC/Articles/The-Meson-Build-System</a:t>
            </a:r>
            <a:endParaRPr sz="1800"/>
          </a:p>
          <a:p>
            <a:pPr marL="914400" lvl="1" indent="-342900" algn="l" rtl="0">
              <a:lnSpc>
                <a:spcPct val="100000"/>
              </a:lnSpc>
              <a:spcBef>
                <a:spcPts val="0"/>
              </a:spcBef>
              <a:spcAft>
                <a:spcPts val="0"/>
              </a:spcAft>
              <a:buSzPts val="1800"/>
              <a:buChar char="○"/>
            </a:pPr>
            <a:r>
              <a:rPr lang="en-US"/>
              <a:t>“Finnish developer Jussi Pakkanen was frustrated by existing build systems with </a:t>
            </a:r>
            <a:r>
              <a:rPr lang="en-US" b="1"/>
              <a:t>foolish syntax in configuration files and unexpected behavior</a:t>
            </a:r>
            <a:r>
              <a:rPr lang="en-US"/>
              <a:t>.”</a:t>
            </a:r>
            <a:endParaRPr sz="1800"/>
          </a:p>
          <a:p>
            <a:pPr marL="457200" lvl="0" indent="-342900" algn="l" rtl="0">
              <a:lnSpc>
                <a:spcPct val="100000"/>
              </a:lnSpc>
              <a:spcBef>
                <a:spcPts val="0"/>
              </a:spcBef>
              <a:spcAft>
                <a:spcPts val="0"/>
              </a:spcAft>
              <a:buSzPts val="1800"/>
              <a:buChar char="●"/>
            </a:pPr>
            <a:r>
              <a:rPr lang="en-US" sz="1800" u="sng">
                <a:solidFill>
                  <a:schemeClr val="hlink"/>
                </a:solidFill>
                <a:hlinkClick r:id="rId4"/>
              </a:rPr>
              <a:t>https://mesonbuild.com/Comparisons.html</a:t>
            </a:r>
            <a:r>
              <a:rPr lang="en-US" sz="1800"/>
              <a:t> </a:t>
            </a:r>
            <a:endParaRPr sz="1800"/>
          </a:p>
          <a:p>
            <a:pPr marL="914400" lvl="1" indent="-342900" algn="l" rtl="0">
              <a:lnSpc>
                <a:spcPct val="100000"/>
              </a:lnSpc>
              <a:spcBef>
                <a:spcPts val="0"/>
              </a:spcBef>
              <a:spcAft>
                <a:spcPts val="0"/>
              </a:spcAft>
              <a:buSzPts val="1800"/>
              <a:buChar char="○"/>
            </a:pPr>
            <a:r>
              <a:rPr lang="en-US"/>
              <a:t>CMake Cons: “</a:t>
            </a:r>
            <a:r>
              <a:rPr lang="en-US" b="1"/>
              <a:t>The scripting language is cumbersome to work with</a:t>
            </a:r>
            <a:r>
              <a:rPr lang="en-US"/>
              <a:t>. Some simple things are more complicated than necessary.”</a:t>
            </a:r>
            <a:endParaRPr sz="1800"/>
          </a:p>
          <a:p>
            <a:pPr marL="457200" lvl="0" indent="-342900" algn="l" rtl="0">
              <a:lnSpc>
                <a:spcPct val="100000"/>
              </a:lnSpc>
              <a:spcBef>
                <a:spcPts val="0"/>
              </a:spcBef>
              <a:spcAft>
                <a:spcPts val="0"/>
              </a:spcAft>
              <a:buSzPts val="1800"/>
              <a:buChar char="●"/>
            </a:pPr>
            <a:r>
              <a:rPr lang="en-US" sz="1800" u="sng">
                <a:solidFill>
                  <a:schemeClr val="hlink"/>
                </a:solidFill>
                <a:hlinkClick r:id="rId5"/>
              </a:rPr>
              <a:t>https://gms.tf/the-rise-of-meson.html</a:t>
            </a:r>
            <a:endParaRPr sz="1800"/>
          </a:p>
          <a:p>
            <a:pPr marL="914400" lvl="1" indent="-342900" algn="l" rtl="0">
              <a:lnSpc>
                <a:spcPct val="100000"/>
              </a:lnSpc>
              <a:spcBef>
                <a:spcPts val="0"/>
              </a:spcBef>
              <a:spcAft>
                <a:spcPts val="0"/>
              </a:spcAft>
              <a:buSzPts val="1800"/>
              <a:buChar char="○"/>
            </a:pPr>
            <a:r>
              <a:rPr lang="en-US"/>
              <a:t>“Since it was created after CMake (which was initially released in 2000), it had the chance to </a:t>
            </a:r>
            <a:r>
              <a:rPr lang="en-US" b="1"/>
              <a:t>learn from CMake's mistakes</a:t>
            </a:r>
            <a:r>
              <a:rPr lang="en-US"/>
              <a:t>. In comparison to CMake, Meson has better documentation, it doesn't support generating classic makefiles, it only supports out of source tree builds, and </a:t>
            </a:r>
            <a:r>
              <a:rPr lang="en-US" b="1"/>
              <a:t>its domain specific language is arguably much better designed</a:t>
            </a:r>
            <a:r>
              <a:rPr lang="en-US"/>
              <a:t>.”</a:t>
            </a:r>
            <a:endParaRPr sz="1800"/>
          </a:p>
          <a:p>
            <a:pPr marL="457200" lvl="0" indent="-342900" algn="l" rtl="0">
              <a:lnSpc>
                <a:spcPct val="100000"/>
              </a:lnSpc>
              <a:spcBef>
                <a:spcPts val="0"/>
              </a:spcBef>
              <a:spcAft>
                <a:spcPts val="0"/>
              </a:spcAft>
              <a:buSzPts val="1800"/>
              <a:buChar char="●"/>
            </a:pPr>
            <a:r>
              <a:rPr lang="en-US" u="sng">
                <a:solidFill>
                  <a:schemeClr val="hlink"/>
                </a:solidFill>
                <a:hlinkClick r:id="rId6"/>
              </a:rPr>
              <a:t>https://www.rojtberg.net/1481/do-not-use-meson/</a:t>
            </a:r>
            <a:r>
              <a:rPr lang="en-US"/>
              <a:t> </a:t>
            </a:r>
            <a:endParaRPr/>
          </a:p>
          <a:p>
            <a:pPr marL="914400" lvl="1" indent="-342900" algn="l" rtl="0">
              <a:lnSpc>
                <a:spcPct val="100000"/>
              </a:lnSpc>
              <a:spcBef>
                <a:spcPts val="0"/>
              </a:spcBef>
              <a:spcAft>
                <a:spcPts val="0"/>
              </a:spcAft>
              <a:buSzPts val="1800"/>
              <a:buChar char="○"/>
            </a:pPr>
            <a:r>
              <a:rPr lang="en-US"/>
              <a:t>“</a:t>
            </a:r>
            <a:r>
              <a:rPr lang="en-US" b="1"/>
              <a:t>You might say that CMake is ugly</a:t>
            </a:r>
            <a:r>
              <a:rPr lang="en-US"/>
              <a:t>”</a:t>
            </a: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r>
              <a:rPr lang="en-US" b="1">
                <a:solidFill>
                  <a:srgbClr val="FF0000"/>
                </a:solidFill>
              </a:rPr>
              <a:t>These are all criticisms of the CMake scripting language and legacy CMake commands but not of core CMake functionality!</a:t>
            </a:r>
            <a:endParaRPr b="1">
              <a:solidFill>
                <a:srgbClr val="FF0000"/>
              </a:solidFill>
            </a:endParaRPr>
          </a:p>
        </p:txBody>
      </p:sp>
      <p:sp>
        <p:nvSpPr>
          <p:cNvPr id="115" name="Google Shape;115;g12927cc4cfb_0_7"/>
          <p:cNvSpPr txBox="1">
            <a:spLocks noGrp="1"/>
          </p:cNvSpPr>
          <p:nvPr>
            <p:ph type="sldNum" idx="12"/>
          </p:nvPr>
        </p:nvSpPr>
        <p:spPr>
          <a:xfrm>
            <a:off x="0" y="356686"/>
            <a:ext cx="559500" cy="570300"/>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None/>
            </a:pPr>
            <a:fld id="{00000000-1234-1234-1234-123412341234}" type="slidenum">
              <a:rPr lang="en-US"/>
              <a:t>9</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1_Sandia_Brand_Light_Theme_UUR">
  <a:themeElements>
    <a:clrScheme name="SandiaBrandTheme">
      <a:dk1>
        <a:srgbClr val="3C3C3C"/>
      </a:dk1>
      <a:lt1>
        <a:srgbClr val="FFFFFF"/>
      </a:lt1>
      <a:dk2>
        <a:srgbClr val="005376"/>
      </a:dk2>
      <a:lt2>
        <a:srgbClr val="FFFFFF"/>
      </a:lt2>
      <a:accent1>
        <a:srgbClr val="00ADD0"/>
      </a:accent1>
      <a:accent2>
        <a:srgbClr val="6CB312"/>
      </a:accent2>
      <a:accent3>
        <a:srgbClr val="FFA033"/>
      </a:accent3>
      <a:accent4>
        <a:srgbClr val="008E74"/>
      </a:accent4>
      <a:accent5>
        <a:srgbClr val="A92C00"/>
      </a:accent5>
      <a:accent6>
        <a:srgbClr val="7D0D7C"/>
      </a:accent6>
      <a:hlink>
        <a:srgbClr val="27ADCF"/>
      </a:hlink>
      <a:folHlink>
        <a:srgbClr val="2588B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2568</Words>
  <Application>Microsoft Office PowerPoint</Application>
  <PresentationFormat>Widescreen</PresentationFormat>
  <Paragraphs>238</Paragraphs>
  <Slides>18</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-apple-system</vt:lpstr>
      <vt:lpstr>Noto Sans Symbols</vt:lpstr>
      <vt:lpstr>Courier New</vt:lpstr>
      <vt:lpstr>Arial</vt:lpstr>
      <vt:lpstr>Calibri</vt:lpstr>
      <vt:lpstr>Exo 2 SemiBold</vt:lpstr>
      <vt:lpstr>Open Sans</vt:lpstr>
      <vt:lpstr>1_Sandia_Brand_Light_Theme_UUR</vt:lpstr>
      <vt:lpstr>A new CMake Scripting Language?</vt:lpstr>
      <vt:lpstr>CMake Overview</vt:lpstr>
      <vt:lpstr>Our Background with CMake</vt:lpstr>
      <vt:lpstr>Outline</vt:lpstr>
      <vt:lpstr>History and evolution of CMake language</vt:lpstr>
      <vt:lpstr>History and evolution of CMake language</vt:lpstr>
      <vt:lpstr>History and evolution of CMake language </vt:lpstr>
      <vt:lpstr>History and evolution of CMake language </vt:lpstr>
      <vt:lpstr>CMake Alternatives and CMake Scripting Language Critiques</vt:lpstr>
      <vt:lpstr>Cost of moving away from CMake to an alternative?</vt:lpstr>
      <vt:lpstr>What is CMake, really?</vt:lpstr>
      <vt:lpstr>A new CMake language?  This is not a new idea</vt:lpstr>
      <vt:lpstr>A new CMake language?  Requirements</vt:lpstr>
      <vt:lpstr>A new CMake language?  The details</vt:lpstr>
      <vt:lpstr>The Funding and Staffing Challenge</vt:lpstr>
      <vt:lpstr>The Potential Payoff</vt:lpstr>
      <vt:lpstr>Summary</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CMake Scripting Language?</dc:title>
  <dc:creator>Microsoft Office User</dc:creator>
  <cp:lastModifiedBy>Bartlett, Roscoe A</cp:lastModifiedBy>
  <cp:revision>3</cp:revision>
  <dcterms:created xsi:type="dcterms:W3CDTF">2017-10-14T01:15:26Z</dcterms:created>
  <dcterms:modified xsi:type="dcterms:W3CDTF">2022-05-24T18:29:52Z</dcterms:modified>
</cp:coreProperties>
</file>