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5143500" cx="9144000"/>
  <p:notesSz cx="6858000" cy="9144000"/>
  <p:embeddedFontLst>
    <p:embeddedFont>
      <p:font typeface="Dosis"/>
      <p:regular r:id="rId25"/>
      <p:bold r:id="rId26"/>
    </p:embeddedFont>
    <p:embeddedFont>
      <p:font typeface="Roboto"/>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1" roundtripDataSignature="AMtx7mjt6MWfQTHfa1VWGDMeZIcVl94uM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Dosis-bold.fntdata"/><Relationship Id="rId25" Type="http://schemas.openxmlformats.org/officeDocument/2006/relationships/font" Target="fonts/Dosis-regular.fntdata"/><Relationship Id="rId28" Type="http://schemas.openxmlformats.org/officeDocument/2006/relationships/font" Target="fonts/Roboto-bold.fntdata"/><Relationship Id="rId27" Type="http://schemas.openxmlformats.org/officeDocument/2006/relationships/font" Target="fonts/Roboto-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italic.fntdata"/><Relationship Id="rId7" Type="http://schemas.openxmlformats.org/officeDocument/2006/relationships/slide" Target="slides/slide2.xml"/><Relationship Id="rId8" Type="http://schemas.openxmlformats.org/officeDocument/2006/relationships/slide" Target="slides/slide3.xml"/><Relationship Id="rId31" Type="http://customschemas.google.com/relationships/presentationmetadata" Target="metadata"/><Relationship Id="rId30" Type="http://schemas.openxmlformats.org/officeDocument/2006/relationships/font" Target="fonts/Roboto-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 name="Google Shape;10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6" name="Google Shape;186;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4" name="Google Shape;194;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1" name="Google Shape;201;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2" name="Google Shape;212;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3" name="Google Shape;233;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4" name="Google Shape;244;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2" name="Google Shape;252;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3" name="Google Shape;263;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2" name="Google Shape;272;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ddf2813ba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gddf2813ba0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5" name="Google Shape;12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0" name="Google Shape;14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8" name="Google Shape;14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 name="Google Shape;156;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ddf2813ba0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0" name="Google Shape;170;gddf2813ba0_0_1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8" name="Google Shape;17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222222"/>
        </a:solidFill>
      </p:bgPr>
    </p:bg>
    <p:spTree>
      <p:nvGrpSpPr>
        <p:cNvPr id="9" name="Shape 9"/>
        <p:cNvGrpSpPr/>
        <p:nvPr/>
      </p:nvGrpSpPr>
      <p:grpSpPr>
        <a:xfrm>
          <a:off x="0" y="0"/>
          <a:ext cx="0" cy="0"/>
          <a:chOff x="0" y="0"/>
          <a:chExt cx="0" cy="0"/>
        </a:xfrm>
      </p:grpSpPr>
      <p:sp>
        <p:nvSpPr>
          <p:cNvPr id="10" name="Google Shape;10;p22"/>
          <p:cNvSpPr/>
          <p:nvPr/>
        </p:nvSpPr>
        <p:spPr>
          <a:xfrm>
            <a:off x="-11025" y="-11025"/>
            <a:ext cx="9144000" cy="52197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22"/>
          <p:cNvSpPr/>
          <p:nvPr/>
        </p:nvSpPr>
        <p:spPr>
          <a:xfrm flipH="1">
            <a:off x="1028425" y="4242600"/>
            <a:ext cx="8194800" cy="2280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22"/>
          <p:cNvSpPr txBox="1"/>
          <p:nvPr>
            <p:ph type="ctrTitle"/>
          </p:nvPr>
        </p:nvSpPr>
        <p:spPr>
          <a:xfrm>
            <a:off x="1028425" y="0"/>
            <a:ext cx="5238600" cy="4020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rgbClr val="333333"/>
              </a:buClr>
              <a:buSzPts val="5200"/>
              <a:buNone/>
              <a:defRPr sz="5200">
                <a:solidFill>
                  <a:srgbClr val="333333"/>
                </a:solidFill>
              </a:defRPr>
            </a:lvl1pPr>
            <a:lvl2pPr lvl="1" algn="l">
              <a:lnSpc>
                <a:spcPct val="100000"/>
              </a:lnSpc>
              <a:spcBef>
                <a:spcPts val="0"/>
              </a:spcBef>
              <a:spcAft>
                <a:spcPts val="0"/>
              </a:spcAft>
              <a:buSzPts val="5200"/>
              <a:buNone/>
              <a:defRPr sz="5200"/>
            </a:lvl2pPr>
            <a:lvl3pPr lvl="2" algn="l">
              <a:lnSpc>
                <a:spcPct val="100000"/>
              </a:lnSpc>
              <a:spcBef>
                <a:spcPts val="0"/>
              </a:spcBef>
              <a:spcAft>
                <a:spcPts val="0"/>
              </a:spcAft>
              <a:buSzPts val="5200"/>
              <a:buNone/>
              <a:defRPr sz="5200"/>
            </a:lvl3pPr>
            <a:lvl4pPr lvl="3" algn="l">
              <a:lnSpc>
                <a:spcPct val="100000"/>
              </a:lnSpc>
              <a:spcBef>
                <a:spcPts val="0"/>
              </a:spcBef>
              <a:spcAft>
                <a:spcPts val="0"/>
              </a:spcAft>
              <a:buSzPts val="5200"/>
              <a:buNone/>
              <a:defRPr sz="5200"/>
            </a:lvl4pPr>
            <a:lvl5pPr lvl="4" algn="l">
              <a:lnSpc>
                <a:spcPct val="100000"/>
              </a:lnSpc>
              <a:spcBef>
                <a:spcPts val="0"/>
              </a:spcBef>
              <a:spcAft>
                <a:spcPts val="0"/>
              </a:spcAft>
              <a:buSzPts val="5200"/>
              <a:buNone/>
              <a:defRPr sz="5200"/>
            </a:lvl5pPr>
            <a:lvl6pPr lvl="5" algn="l">
              <a:lnSpc>
                <a:spcPct val="100000"/>
              </a:lnSpc>
              <a:spcBef>
                <a:spcPts val="0"/>
              </a:spcBef>
              <a:spcAft>
                <a:spcPts val="0"/>
              </a:spcAft>
              <a:buSzPts val="5200"/>
              <a:buNone/>
              <a:defRPr sz="5200"/>
            </a:lvl6pPr>
            <a:lvl7pPr lvl="6" algn="l">
              <a:lnSpc>
                <a:spcPct val="100000"/>
              </a:lnSpc>
              <a:spcBef>
                <a:spcPts val="0"/>
              </a:spcBef>
              <a:spcAft>
                <a:spcPts val="0"/>
              </a:spcAft>
              <a:buSzPts val="5200"/>
              <a:buNone/>
              <a:defRPr sz="5200"/>
            </a:lvl7pPr>
            <a:lvl8pPr lvl="7" algn="l">
              <a:lnSpc>
                <a:spcPct val="100000"/>
              </a:lnSpc>
              <a:spcBef>
                <a:spcPts val="0"/>
              </a:spcBef>
              <a:spcAft>
                <a:spcPts val="0"/>
              </a:spcAft>
              <a:buSzPts val="5200"/>
              <a:buNone/>
              <a:defRPr sz="5200"/>
            </a:lvl8pPr>
            <a:lvl9pPr lvl="8" algn="l">
              <a:lnSpc>
                <a:spcPct val="100000"/>
              </a:lnSpc>
              <a:spcBef>
                <a:spcPts val="0"/>
              </a:spcBef>
              <a:spcAft>
                <a:spcPts val="0"/>
              </a:spcAft>
              <a:buSzPts val="5200"/>
              <a:buNone/>
              <a:defRPr sz="5200"/>
            </a:lvl9pPr>
          </a:lstStyle>
          <a:p/>
        </p:txBody>
      </p:sp>
      <p:sp>
        <p:nvSpPr>
          <p:cNvPr id="13" name="Google Shape;13;p22"/>
          <p:cNvSpPr/>
          <p:nvPr/>
        </p:nvSpPr>
        <p:spPr>
          <a:xfrm>
            <a:off x="3987627" y="-119200"/>
            <a:ext cx="5156256" cy="5376813"/>
          </a:xfrm>
          <a:custGeom>
            <a:rect b="b" l="l" r="r" t="t"/>
            <a:pathLst>
              <a:path extrusionOk="0" h="208788" w="164592">
                <a:moveTo>
                  <a:pt x="0" y="1524"/>
                </a:moveTo>
                <a:lnTo>
                  <a:pt x="107442" y="208788"/>
                </a:lnTo>
                <a:lnTo>
                  <a:pt x="164592" y="208788"/>
                </a:lnTo>
                <a:lnTo>
                  <a:pt x="164592" y="0"/>
                </a:lnTo>
                <a:close/>
              </a:path>
            </a:pathLst>
          </a:custGeom>
          <a:solidFill>
            <a:srgbClr val="3F5378"/>
          </a:solid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3" name="Shape 83"/>
        <p:cNvGrpSpPr/>
        <p:nvPr/>
      </p:nvGrpSpPr>
      <p:grpSpPr>
        <a:xfrm>
          <a:off x="0" y="0"/>
          <a:ext cx="0" cy="0"/>
          <a:chOff x="0" y="0"/>
          <a:chExt cx="0" cy="0"/>
        </a:xfrm>
      </p:grpSpPr>
      <p:sp>
        <p:nvSpPr>
          <p:cNvPr id="84" name="Google Shape;84;p31"/>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85" name="Google Shape;85;p31"/>
          <p:cNvSpPr/>
          <p:nvPr/>
        </p:nvSpPr>
        <p:spPr>
          <a:xfrm flipH="1">
            <a:off x="742953" y="440630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31"/>
          <p:cNvSpPr/>
          <p:nvPr/>
        </p:nvSpPr>
        <p:spPr>
          <a:xfrm flipH="1">
            <a:off x="7861618" y="440630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31"/>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31"/>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31"/>
          <p:cNvSpPr txBox="1"/>
          <p:nvPr>
            <p:ph idx="1" type="body"/>
          </p:nvPr>
        </p:nvSpPr>
        <p:spPr>
          <a:xfrm>
            <a:off x="1123950" y="4406300"/>
            <a:ext cx="6737400" cy="749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360"/>
              </a:spcBef>
              <a:spcAft>
                <a:spcPts val="0"/>
              </a:spcAft>
              <a:buClr>
                <a:srgbClr val="FFFFFF"/>
              </a:buClr>
              <a:buSzPts val="1800"/>
              <a:buNone/>
              <a:defRPr sz="1800">
                <a:solidFill>
                  <a:srgbClr val="FFFFFF"/>
                </a:solidFill>
              </a:defRPr>
            </a:lvl1pPr>
          </a:lstStyle>
          <a:p/>
        </p:txBody>
      </p:sp>
      <p:sp>
        <p:nvSpPr>
          <p:cNvPr id="90" name="Google Shape;90;p3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inverted">
  <p:cSld name="BLANK_1">
    <p:bg>
      <p:bgPr>
        <a:solidFill>
          <a:srgbClr val="222222"/>
        </a:solidFill>
      </p:bgPr>
    </p:bg>
    <p:spTree>
      <p:nvGrpSpPr>
        <p:cNvPr id="91" name="Shape 91"/>
        <p:cNvGrpSpPr/>
        <p:nvPr/>
      </p:nvGrpSpPr>
      <p:grpSpPr>
        <a:xfrm>
          <a:off x="0" y="0"/>
          <a:ext cx="0" cy="0"/>
          <a:chOff x="0" y="0"/>
          <a:chExt cx="0" cy="0"/>
        </a:xfrm>
      </p:grpSpPr>
      <p:sp>
        <p:nvSpPr>
          <p:cNvPr id="92" name="Google Shape;92;p32"/>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333333"/>
          </a:solidFill>
          <a:ln>
            <a:noFill/>
          </a:ln>
        </p:spPr>
      </p:sp>
      <p:sp>
        <p:nvSpPr>
          <p:cNvPr id="93" name="Google Shape;93;p32"/>
          <p:cNvSpPr/>
          <p:nvPr/>
        </p:nvSpPr>
        <p:spPr>
          <a:xfrm flipH="1">
            <a:off x="-903537" y="-17561"/>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32"/>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32"/>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3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97" name="Shape 97"/>
        <p:cNvGrpSpPr/>
        <p:nvPr/>
      </p:nvGrpSpPr>
      <p:grpSpPr>
        <a:xfrm>
          <a:off x="0" y="0"/>
          <a:ext cx="0" cy="0"/>
          <a:chOff x="0" y="0"/>
          <a:chExt cx="0" cy="0"/>
        </a:xfrm>
      </p:grpSpPr>
      <p:sp>
        <p:nvSpPr>
          <p:cNvPr id="98" name="Google Shape;98;p3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99" name="Google Shape;99;p3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0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0" name="Google Shape;100;p3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14" name="Shape 14"/>
        <p:cNvGrpSpPr/>
        <p:nvPr/>
      </p:nvGrpSpPr>
      <p:grpSpPr>
        <a:xfrm>
          <a:off x="0" y="0"/>
          <a:ext cx="0" cy="0"/>
          <a:chOff x="0" y="0"/>
          <a:chExt cx="0" cy="0"/>
        </a:xfrm>
      </p:grpSpPr>
      <p:sp>
        <p:nvSpPr>
          <p:cNvPr id="15" name="Google Shape;15;p23"/>
          <p:cNvSpPr txBox="1"/>
          <p:nvPr>
            <p:ph idx="1" type="body"/>
          </p:nvPr>
        </p:nvSpPr>
        <p:spPr>
          <a:xfrm>
            <a:off x="1101375" y="1311550"/>
            <a:ext cx="3681900" cy="3537900"/>
          </a:xfrm>
          <a:prstGeom prst="rect">
            <a:avLst/>
          </a:prstGeom>
          <a:noFill/>
          <a:ln>
            <a:noFill/>
          </a:ln>
        </p:spPr>
        <p:txBody>
          <a:bodyPr anchorCtr="0" anchor="t" bIns="91425" lIns="91425" spcFirstLastPara="1" rIns="91425" wrap="square" tIns="91425">
            <a:noAutofit/>
          </a:bodyPr>
          <a:lstStyle>
            <a:lvl1pPr indent="-361950" lvl="0" marL="457200" algn="l">
              <a:lnSpc>
                <a:spcPct val="100000"/>
              </a:lnSpc>
              <a:spcBef>
                <a:spcPts val="600"/>
              </a:spcBef>
              <a:spcAft>
                <a:spcPts val="0"/>
              </a:spcAft>
              <a:buClr>
                <a:srgbClr val="3F5378"/>
              </a:buClr>
              <a:buSzPts val="2100"/>
              <a:buChar char="▰"/>
              <a:defRPr sz="2100"/>
            </a:lvl1pPr>
            <a:lvl2pPr indent="-361950" lvl="1" marL="914400" algn="l">
              <a:lnSpc>
                <a:spcPct val="100000"/>
              </a:lnSpc>
              <a:spcBef>
                <a:spcPts val="0"/>
              </a:spcBef>
              <a:spcAft>
                <a:spcPts val="0"/>
              </a:spcAft>
              <a:buClr>
                <a:srgbClr val="3F5378"/>
              </a:buClr>
              <a:buSzPts val="2100"/>
              <a:buChar char="●"/>
              <a:defRPr sz="2100"/>
            </a:lvl2pPr>
            <a:lvl3pPr indent="-361950" lvl="2" marL="1371600" algn="l">
              <a:lnSpc>
                <a:spcPct val="100000"/>
              </a:lnSpc>
              <a:spcBef>
                <a:spcPts val="0"/>
              </a:spcBef>
              <a:spcAft>
                <a:spcPts val="0"/>
              </a:spcAft>
              <a:buSzPts val="2100"/>
              <a:buChar char="▹"/>
              <a:defRPr sz="2100"/>
            </a:lvl3pPr>
            <a:lvl4pPr indent="-361950" lvl="3" marL="1828800" algn="l">
              <a:lnSpc>
                <a:spcPct val="100000"/>
              </a:lnSpc>
              <a:spcBef>
                <a:spcPts val="0"/>
              </a:spcBef>
              <a:spcAft>
                <a:spcPts val="0"/>
              </a:spcAft>
              <a:buSzPts val="2100"/>
              <a:buChar char="▹"/>
              <a:defRPr sz="2100"/>
            </a:lvl4pPr>
            <a:lvl5pPr indent="-361950" lvl="4" marL="2286000" algn="l">
              <a:lnSpc>
                <a:spcPct val="100000"/>
              </a:lnSpc>
              <a:spcBef>
                <a:spcPts val="0"/>
              </a:spcBef>
              <a:spcAft>
                <a:spcPts val="0"/>
              </a:spcAft>
              <a:buSzPts val="2100"/>
              <a:buChar char="▹"/>
              <a:defRPr sz="2100"/>
            </a:lvl5pPr>
            <a:lvl6pPr indent="-361950" lvl="5" marL="2743200" algn="l">
              <a:lnSpc>
                <a:spcPct val="100000"/>
              </a:lnSpc>
              <a:spcBef>
                <a:spcPts val="0"/>
              </a:spcBef>
              <a:spcAft>
                <a:spcPts val="0"/>
              </a:spcAft>
              <a:buSzPts val="2100"/>
              <a:buChar char="▹"/>
              <a:defRPr sz="2100"/>
            </a:lvl6pPr>
            <a:lvl7pPr indent="-361950" lvl="6" marL="3200400" algn="l">
              <a:lnSpc>
                <a:spcPct val="100000"/>
              </a:lnSpc>
              <a:spcBef>
                <a:spcPts val="0"/>
              </a:spcBef>
              <a:spcAft>
                <a:spcPts val="0"/>
              </a:spcAft>
              <a:buSzPts val="2100"/>
              <a:buChar char="▹"/>
              <a:defRPr sz="2100"/>
            </a:lvl7pPr>
            <a:lvl8pPr indent="-361950" lvl="7" marL="3657600" algn="l">
              <a:lnSpc>
                <a:spcPct val="100000"/>
              </a:lnSpc>
              <a:spcBef>
                <a:spcPts val="0"/>
              </a:spcBef>
              <a:spcAft>
                <a:spcPts val="0"/>
              </a:spcAft>
              <a:buSzPts val="2100"/>
              <a:buChar char="▹"/>
              <a:defRPr sz="2100"/>
            </a:lvl8pPr>
            <a:lvl9pPr indent="-361950" lvl="8" marL="4114800" algn="l">
              <a:lnSpc>
                <a:spcPct val="100000"/>
              </a:lnSpc>
              <a:spcBef>
                <a:spcPts val="0"/>
              </a:spcBef>
              <a:spcAft>
                <a:spcPts val="0"/>
              </a:spcAft>
              <a:buSzPts val="2100"/>
              <a:buChar char="▹"/>
              <a:defRPr sz="2100"/>
            </a:lvl9pPr>
          </a:lstStyle>
          <a:p/>
        </p:txBody>
      </p:sp>
      <p:sp>
        <p:nvSpPr>
          <p:cNvPr id="16" name="Google Shape;16;p23"/>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Char char="▸"/>
              <a:defRPr sz="2600"/>
            </a:lvl1pPr>
            <a:lvl2pPr indent="-393700" lvl="1" marL="914400" algn="l">
              <a:lnSpc>
                <a:spcPct val="100000"/>
              </a:lnSpc>
              <a:spcBef>
                <a:spcPts val="0"/>
              </a:spcBef>
              <a:spcAft>
                <a:spcPts val="0"/>
              </a:spcAft>
              <a:buSzPts val="2600"/>
              <a:buChar char="▹"/>
              <a:defRPr sz="2600"/>
            </a:lvl2pPr>
            <a:lvl3pPr indent="-393700" lvl="2" marL="1371600" algn="l">
              <a:lnSpc>
                <a:spcPct val="100000"/>
              </a:lnSpc>
              <a:spcBef>
                <a:spcPts val="0"/>
              </a:spcBef>
              <a:spcAft>
                <a:spcPts val="0"/>
              </a:spcAft>
              <a:buSzPts val="2600"/>
              <a:buChar char="▹"/>
              <a:defRPr sz="2600"/>
            </a:lvl3pPr>
            <a:lvl4pPr indent="-393700" lvl="3" marL="1828800" algn="l">
              <a:lnSpc>
                <a:spcPct val="100000"/>
              </a:lnSpc>
              <a:spcBef>
                <a:spcPts val="0"/>
              </a:spcBef>
              <a:spcAft>
                <a:spcPts val="0"/>
              </a:spcAft>
              <a:buSzPts val="2600"/>
              <a:buChar char="▹"/>
              <a:defRPr sz="2600"/>
            </a:lvl4pPr>
            <a:lvl5pPr indent="-393700" lvl="4" marL="2286000" algn="l">
              <a:lnSpc>
                <a:spcPct val="100000"/>
              </a:lnSpc>
              <a:spcBef>
                <a:spcPts val="0"/>
              </a:spcBef>
              <a:spcAft>
                <a:spcPts val="0"/>
              </a:spcAft>
              <a:buSzPts val="2600"/>
              <a:buChar char="▹"/>
              <a:defRPr sz="2600"/>
            </a:lvl5pPr>
            <a:lvl6pPr indent="-393700" lvl="5" marL="2743200" algn="l">
              <a:lnSpc>
                <a:spcPct val="100000"/>
              </a:lnSpc>
              <a:spcBef>
                <a:spcPts val="0"/>
              </a:spcBef>
              <a:spcAft>
                <a:spcPts val="0"/>
              </a:spcAft>
              <a:buSzPts val="2600"/>
              <a:buChar char="▹"/>
              <a:defRPr sz="2600"/>
            </a:lvl6pPr>
            <a:lvl7pPr indent="-393700" lvl="6" marL="3200400" algn="l">
              <a:lnSpc>
                <a:spcPct val="100000"/>
              </a:lnSpc>
              <a:spcBef>
                <a:spcPts val="0"/>
              </a:spcBef>
              <a:spcAft>
                <a:spcPts val="0"/>
              </a:spcAft>
              <a:buSzPts val="2600"/>
              <a:buChar char="▹"/>
              <a:defRPr sz="2600"/>
            </a:lvl7pPr>
            <a:lvl8pPr indent="-393700" lvl="7" marL="3657600" algn="l">
              <a:lnSpc>
                <a:spcPct val="100000"/>
              </a:lnSpc>
              <a:spcBef>
                <a:spcPts val="0"/>
              </a:spcBef>
              <a:spcAft>
                <a:spcPts val="0"/>
              </a:spcAft>
              <a:buSzPts val="2600"/>
              <a:buChar char="▹"/>
              <a:defRPr sz="2600"/>
            </a:lvl8pPr>
            <a:lvl9pPr indent="-393700" lvl="8" marL="4114800" algn="l">
              <a:lnSpc>
                <a:spcPct val="100000"/>
              </a:lnSpc>
              <a:spcBef>
                <a:spcPts val="0"/>
              </a:spcBef>
              <a:spcAft>
                <a:spcPts val="0"/>
              </a:spcAft>
              <a:buSzPts val="2600"/>
              <a:buChar char="▹"/>
              <a:defRPr sz="2600"/>
            </a:lvl9pPr>
          </a:lstStyle>
          <a:p/>
        </p:txBody>
      </p:sp>
      <p:sp>
        <p:nvSpPr>
          <p:cNvPr id="17" name="Google Shape;17;p23"/>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23"/>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23"/>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23"/>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2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22" name="Google Shape;22;p2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23" name="Google Shape;23;p23"/>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sgi" type="tx">
  <p:cSld name="TITLE_AND_BODY">
    <p:spTree>
      <p:nvGrpSpPr>
        <p:cNvPr id="24" name="Shape 24"/>
        <p:cNvGrpSpPr/>
        <p:nvPr/>
      </p:nvGrpSpPr>
      <p:grpSpPr>
        <a:xfrm>
          <a:off x="0" y="0"/>
          <a:ext cx="0" cy="0"/>
          <a:chOff x="0" y="0"/>
          <a:chExt cx="0" cy="0"/>
        </a:xfrm>
      </p:grpSpPr>
      <p:sp>
        <p:nvSpPr>
          <p:cNvPr id="25" name="Google Shape;25;p24"/>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24"/>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24"/>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24"/>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2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0" name="Google Shape;30;p2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1" name="Google Shape;31;p24"/>
          <p:cNvSpPr txBox="1"/>
          <p:nvPr>
            <p:ph idx="1" type="body"/>
          </p:nvPr>
        </p:nvSpPr>
        <p:spPr>
          <a:xfrm>
            <a:off x="371725" y="1076275"/>
            <a:ext cx="3864600" cy="3416400"/>
          </a:xfrm>
          <a:prstGeom prst="rect">
            <a:avLst/>
          </a:prstGeom>
          <a:noFill/>
          <a:ln>
            <a:noFill/>
          </a:ln>
        </p:spPr>
        <p:txBody>
          <a:bodyPr anchorCtr="0" anchor="t" bIns="91425" lIns="91425" spcFirstLastPara="1" rIns="91425" wrap="square" tIns="91425">
            <a:noAutofit/>
          </a:bodyPr>
          <a:lstStyle>
            <a:lvl1pPr indent="-361950" lvl="0" marL="457200" algn="just">
              <a:lnSpc>
                <a:spcPct val="100000"/>
              </a:lnSpc>
              <a:spcBef>
                <a:spcPts val="600"/>
              </a:spcBef>
              <a:spcAft>
                <a:spcPts val="0"/>
              </a:spcAft>
              <a:buClr>
                <a:srgbClr val="3F5378"/>
              </a:buClr>
              <a:buSzPts val="2100"/>
              <a:buChar char="▰"/>
              <a:defRPr sz="2100"/>
            </a:lvl1pPr>
            <a:lvl2pPr indent="-381000" lvl="1" marL="914400" algn="just">
              <a:lnSpc>
                <a:spcPct val="115000"/>
              </a:lnSpc>
              <a:spcBef>
                <a:spcPts val="0"/>
              </a:spcBef>
              <a:spcAft>
                <a:spcPts val="0"/>
              </a:spcAft>
              <a:buClr>
                <a:srgbClr val="3F5378"/>
              </a:buClr>
              <a:buSzPts val="2400"/>
              <a:buChar char="●"/>
              <a:defRPr sz="2100">
                <a:solidFill>
                  <a:schemeClr val="dk1"/>
                </a:solidFill>
              </a:defRPr>
            </a:lvl2pPr>
            <a:lvl3pPr indent="-381000" lvl="2" marL="1371600" algn="l">
              <a:lnSpc>
                <a:spcPct val="100000"/>
              </a:lnSpc>
              <a:spcBef>
                <a:spcPts val="0"/>
              </a:spcBef>
              <a:spcAft>
                <a:spcPts val="0"/>
              </a:spcAft>
              <a:buSzPts val="2400"/>
              <a:buChar char="▹"/>
              <a:defRPr/>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32" name="Google Shape;32;p24"/>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3" name="Shape 33"/>
        <p:cNvGrpSpPr/>
        <p:nvPr/>
      </p:nvGrpSpPr>
      <p:grpSpPr>
        <a:xfrm>
          <a:off x="0" y="0"/>
          <a:ext cx="0" cy="0"/>
          <a:chOff x="0" y="0"/>
          <a:chExt cx="0" cy="0"/>
        </a:xfrm>
      </p:grpSpPr>
      <p:sp>
        <p:nvSpPr>
          <p:cNvPr id="34" name="Google Shape;34;p25"/>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25"/>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2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7" name="Google Shape;37;p2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8" name="Google Shape;38;p25"/>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solidFill>
          <a:srgbClr val="FFFFFF"/>
        </a:solidFill>
      </p:bgPr>
    </p:bg>
    <p:spTree>
      <p:nvGrpSpPr>
        <p:cNvPr id="39" name="Shape 39"/>
        <p:cNvGrpSpPr/>
        <p:nvPr/>
      </p:nvGrpSpPr>
      <p:grpSpPr>
        <a:xfrm>
          <a:off x="0" y="0"/>
          <a:ext cx="0" cy="0"/>
          <a:chOff x="0" y="0"/>
          <a:chExt cx="0" cy="0"/>
        </a:xfrm>
      </p:grpSpPr>
      <p:sp>
        <p:nvSpPr>
          <p:cNvPr id="40" name="Google Shape;40;p26"/>
          <p:cNvSpPr/>
          <p:nvPr/>
        </p:nvSpPr>
        <p:spPr>
          <a:xfrm>
            <a:off x="5086350" y="-38100"/>
            <a:ext cx="4114800" cy="5219700"/>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41" name="Google Shape;41;p26"/>
          <p:cNvSpPr/>
          <p:nvPr/>
        </p:nvSpPr>
        <p:spPr>
          <a:xfrm flipH="1">
            <a:off x="1028475" y="4547400"/>
            <a:ext cx="8369700" cy="2280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 name="Google Shape;42;p26"/>
          <p:cNvSpPr txBox="1"/>
          <p:nvPr>
            <p:ph type="ctrTitle"/>
          </p:nvPr>
        </p:nvSpPr>
        <p:spPr>
          <a:xfrm>
            <a:off x="1028475" y="2345350"/>
            <a:ext cx="5220000" cy="1159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3" name="Google Shape;43;p26"/>
          <p:cNvSpPr txBox="1"/>
          <p:nvPr>
            <p:ph idx="1" type="subTitle"/>
          </p:nvPr>
        </p:nvSpPr>
        <p:spPr>
          <a:xfrm>
            <a:off x="1028475" y="3449650"/>
            <a:ext cx="5220000" cy="570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222222"/>
              </a:buClr>
              <a:buSzPts val="2400"/>
              <a:buNone/>
              <a:defRPr sz="2400"/>
            </a:lvl1pPr>
            <a:lvl2pPr lvl="1" algn="l">
              <a:lnSpc>
                <a:spcPct val="100000"/>
              </a:lnSpc>
              <a:spcBef>
                <a:spcPts val="0"/>
              </a:spcBef>
              <a:spcAft>
                <a:spcPts val="0"/>
              </a:spcAft>
              <a:buClr>
                <a:srgbClr val="222222"/>
              </a:buClr>
              <a:buSzPts val="2400"/>
              <a:buNone/>
              <a:defRPr/>
            </a:lvl2pPr>
            <a:lvl3pPr lvl="2" algn="l">
              <a:lnSpc>
                <a:spcPct val="100000"/>
              </a:lnSpc>
              <a:spcBef>
                <a:spcPts val="0"/>
              </a:spcBef>
              <a:spcAft>
                <a:spcPts val="0"/>
              </a:spcAft>
              <a:buClr>
                <a:srgbClr val="222222"/>
              </a:buClr>
              <a:buSzPts val="2400"/>
              <a:buNone/>
              <a:defRPr/>
            </a:lvl3pPr>
            <a:lvl4pPr lvl="3" algn="l">
              <a:lnSpc>
                <a:spcPct val="100000"/>
              </a:lnSpc>
              <a:spcBef>
                <a:spcPts val="0"/>
              </a:spcBef>
              <a:spcAft>
                <a:spcPts val="0"/>
              </a:spcAft>
              <a:buClr>
                <a:srgbClr val="222222"/>
              </a:buClr>
              <a:buSzPts val="2400"/>
              <a:buNone/>
              <a:defRPr sz="2400"/>
            </a:lvl4pPr>
            <a:lvl5pPr lvl="4" algn="l">
              <a:lnSpc>
                <a:spcPct val="100000"/>
              </a:lnSpc>
              <a:spcBef>
                <a:spcPts val="0"/>
              </a:spcBef>
              <a:spcAft>
                <a:spcPts val="0"/>
              </a:spcAft>
              <a:buClr>
                <a:srgbClr val="222222"/>
              </a:buClr>
              <a:buSzPts val="2400"/>
              <a:buNone/>
              <a:defRPr sz="2400"/>
            </a:lvl5pPr>
            <a:lvl6pPr lvl="5" algn="l">
              <a:lnSpc>
                <a:spcPct val="100000"/>
              </a:lnSpc>
              <a:spcBef>
                <a:spcPts val="0"/>
              </a:spcBef>
              <a:spcAft>
                <a:spcPts val="0"/>
              </a:spcAft>
              <a:buClr>
                <a:srgbClr val="222222"/>
              </a:buClr>
              <a:buSzPts val="2400"/>
              <a:buNone/>
              <a:defRPr sz="2400"/>
            </a:lvl6pPr>
            <a:lvl7pPr lvl="6" algn="l">
              <a:lnSpc>
                <a:spcPct val="100000"/>
              </a:lnSpc>
              <a:spcBef>
                <a:spcPts val="0"/>
              </a:spcBef>
              <a:spcAft>
                <a:spcPts val="0"/>
              </a:spcAft>
              <a:buClr>
                <a:srgbClr val="222222"/>
              </a:buClr>
              <a:buSzPts val="2400"/>
              <a:buNone/>
              <a:defRPr sz="2400"/>
            </a:lvl7pPr>
            <a:lvl8pPr lvl="7" algn="l">
              <a:lnSpc>
                <a:spcPct val="100000"/>
              </a:lnSpc>
              <a:spcBef>
                <a:spcPts val="0"/>
              </a:spcBef>
              <a:spcAft>
                <a:spcPts val="0"/>
              </a:spcAft>
              <a:buClr>
                <a:srgbClr val="222222"/>
              </a:buClr>
              <a:buSzPts val="2400"/>
              <a:buNone/>
              <a:defRPr sz="2400"/>
            </a:lvl8pPr>
            <a:lvl9pPr lvl="8" algn="l">
              <a:lnSpc>
                <a:spcPct val="100000"/>
              </a:lnSpc>
              <a:spcBef>
                <a:spcPts val="0"/>
              </a:spcBef>
              <a:spcAft>
                <a:spcPts val="0"/>
              </a:spcAft>
              <a:buClr>
                <a:srgbClr val="222222"/>
              </a:buClr>
              <a:buSzPts val="2400"/>
              <a:buNone/>
              <a:defRPr sz="24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44" name="Shape 44"/>
        <p:cNvGrpSpPr/>
        <p:nvPr/>
      </p:nvGrpSpPr>
      <p:grpSpPr>
        <a:xfrm>
          <a:off x="0" y="0"/>
          <a:ext cx="0" cy="0"/>
          <a:chOff x="0" y="0"/>
          <a:chExt cx="0" cy="0"/>
        </a:xfrm>
      </p:grpSpPr>
      <p:sp>
        <p:nvSpPr>
          <p:cNvPr id="45" name="Google Shape;45;p27"/>
          <p:cNvSpPr/>
          <p:nvPr/>
        </p:nvSpPr>
        <p:spPr>
          <a:xfrm>
            <a:off x="-44050" y="-38100"/>
            <a:ext cx="4139800" cy="5192625"/>
          </a:xfrm>
          <a:custGeom>
            <a:rect b="b" l="l" r="r" t="t"/>
            <a:pathLst>
              <a:path extrusionOk="0" h="207705" w="165592">
                <a:moveTo>
                  <a:pt x="165592" y="207264"/>
                </a:moveTo>
                <a:lnTo>
                  <a:pt x="58150" y="0"/>
                </a:lnTo>
                <a:lnTo>
                  <a:pt x="0" y="643"/>
                </a:lnTo>
                <a:lnTo>
                  <a:pt x="881" y="207705"/>
                </a:lnTo>
                <a:close/>
              </a:path>
            </a:pathLst>
          </a:custGeom>
          <a:solidFill>
            <a:srgbClr val="F3F3F3"/>
          </a:solidFill>
          <a:ln>
            <a:noFill/>
          </a:ln>
        </p:spPr>
      </p:sp>
      <p:sp>
        <p:nvSpPr>
          <p:cNvPr id="46" name="Google Shape;46;p27"/>
          <p:cNvSpPr/>
          <p:nvPr/>
        </p:nvSpPr>
        <p:spPr>
          <a:xfrm flipH="1">
            <a:off x="-647600" y="-14750"/>
            <a:ext cx="24819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 name="Google Shape;47;p27"/>
          <p:cNvSpPr txBox="1"/>
          <p:nvPr>
            <p:ph idx="1" type="body"/>
          </p:nvPr>
        </p:nvSpPr>
        <p:spPr>
          <a:xfrm>
            <a:off x="990375" y="1021950"/>
            <a:ext cx="7343100" cy="3372600"/>
          </a:xfrm>
          <a:prstGeom prst="rect">
            <a:avLst/>
          </a:prstGeom>
          <a:noFill/>
          <a:ln>
            <a:noFill/>
          </a:ln>
        </p:spPr>
        <p:txBody>
          <a:bodyPr anchorCtr="0" anchor="ctr" bIns="91425" lIns="91425" spcFirstLastPara="1" rIns="91425" wrap="square" tIns="91425">
            <a:noAutofit/>
          </a:bodyPr>
          <a:lstStyle>
            <a:lvl1pPr indent="-457200" lvl="0" marL="457200" algn="l">
              <a:lnSpc>
                <a:spcPct val="100000"/>
              </a:lnSpc>
              <a:spcBef>
                <a:spcPts val="600"/>
              </a:spcBef>
              <a:spcAft>
                <a:spcPts val="0"/>
              </a:spcAft>
              <a:buSzPts val="3600"/>
              <a:buChar char="▸"/>
              <a:defRPr i="1" sz="3600"/>
            </a:lvl1pPr>
            <a:lvl2pPr indent="-457200" lvl="1" marL="914400" algn="l">
              <a:lnSpc>
                <a:spcPct val="100000"/>
              </a:lnSpc>
              <a:spcBef>
                <a:spcPts val="0"/>
              </a:spcBef>
              <a:spcAft>
                <a:spcPts val="0"/>
              </a:spcAft>
              <a:buSzPts val="3600"/>
              <a:buChar char="▹"/>
              <a:defRPr i="1" sz="3600"/>
            </a:lvl2pPr>
            <a:lvl3pPr indent="-457200" lvl="2" marL="1371600" algn="l">
              <a:lnSpc>
                <a:spcPct val="100000"/>
              </a:lnSpc>
              <a:spcBef>
                <a:spcPts val="0"/>
              </a:spcBef>
              <a:spcAft>
                <a:spcPts val="0"/>
              </a:spcAft>
              <a:buSzPts val="3600"/>
              <a:buChar char="▹"/>
              <a:defRPr i="1" sz="3600"/>
            </a:lvl3pPr>
            <a:lvl4pPr indent="-457200" lvl="3" marL="1828800" algn="l">
              <a:lnSpc>
                <a:spcPct val="100000"/>
              </a:lnSpc>
              <a:spcBef>
                <a:spcPts val="0"/>
              </a:spcBef>
              <a:spcAft>
                <a:spcPts val="0"/>
              </a:spcAft>
              <a:buSzPts val="3600"/>
              <a:buChar char="▹"/>
              <a:defRPr i="1" sz="3600"/>
            </a:lvl4pPr>
            <a:lvl5pPr indent="-457200" lvl="4" marL="2286000" algn="l">
              <a:lnSpc>
                <a:spcPct val="100000"/>
              </a:lnSpc>
              <a:spcBef>
                <a:spcPts val="0"/>
              </a:spcBef>
              <a:spcAft>
                <a:spcPts val="0"/>
              </a:spcAft>
              <a:buSzPts val="3600"/>
              <a:buChar char="▹"/>
              <a:defRPr i="1" sz="3600"/>
            </a:lvl5pPr>
            <a:lvl6pPr indent="-457200" lvl="5" marL="2743200" algn="l">
              <a:lnSpc>
                <a:spcPct val="100000"/>
              </a:lnSpc>
              <a:spcBef>
                <a:spcPts val="0"/>
              </a:spcBef>
              <a:spcAft>
                <a:spcPts val="0"/>
              </a:spcAft>
              <a:buSzPts val="3600"/>
              <a:buChar char="▹"/>
              <a:defRPr i="1" sz="3600"/>
            </a:lvl6pPr>
            <a:lvl7pPr indent="-457200" lvl="6" marL="3200400" algn="l">
              <a:lnSpc>
                <a:spcPct val="100000"/>
              </a:lnSpc>
              <a:spcBef>
                <a:spcPts val="0"/>
              </a:spcBef>
              <a:spcAft>
                <a:spcPts val="0"/>
              </a:spcAft>
              <a:buSzPts val="3600"/>
              <a:buChar char="▹"/>
              <a:defRPr i="1" sz="3600"/>
            </a:lvl7pPr>
            <a:lvl8pPr indent="-457200" lvl="7" marL="3657600" algn="l">
              <a:lnSpc>
                <a:spcPct val="100000"/>
              </a:lnSpc>
              <a:spcBef>
                <a:spcPts val="0"/>
              </a:spcBef>
              <a:spcAft>
                <a:spcPts val="0"/>
              </a:spcAft>
              <a:buSzPts val="3600"/>
              <a:buChar char="▹"/>
              <a:defRPr i="1" sz="3600"/>
            </a:lvl8pPr>
            <a:lvl9pPr indent="-457200" lvl="8" marL="4114800" algn="l">
              <a:lnSpc>
                <a:spcPct val="100000"/>
              </a:lnSpc>
              <a:spcBef>
                <a:spcPts val="0"/>
              </a:spcBef>
              <a:spcAft>
                <a:spcPts val="0"/>
              </a:spcAft>
              <a:buSzPts val="3600"/>
              <a:buChar char="▹"/>
              <a:defRPr i="1" sz="3600"/>
            </a:lvl9pPr>
          </a:lstStyle>
          <a:p/>
        </p:txBody>
      </p:sp>
      <p:sp>
        <p:nvSpPr>
          <p:cNvPr id="48" name="Google Shape;48;p27"/>
          <p:cNvSpPr txBox="1"/>
          <p:nvPr/>
        </p:nvSpPr>
        <p:spPr>
          <a:xfrm>
            <a:off x="-121150" y="-271850"/>
            <a:ext cx="19557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49" name="Google Shape;49;p27"/>
          <p:cNvSpPr/>
          <p:nvPr/>
        </p:nvSpPr>
        <p:spPr>
          <a:xfrm flipH="1">
            <a:off x="1440947" y="-14750"/>
            <a:ext cx="7458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27"/>
          <p:cNvSpPr/>
          <p:nvPr/>
        </p:nvSpPr>
        <p:spPr>
          <a:xfrm flipH="1">
            <a:off x="6957299" y="4394650"/>
            <a:ext cx="26439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27"/>
          <p:cNvSpPr txBox="1"/>
          <p:nvPr/>
        </p:nvSpPr>
        <p:spPr>
          <a:xfrm>
            <a:off x="6957475" y="4137550"/>
            <a:ext cx="21864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2" name="Google Shape;52;p27"/>
          <p:cNvSpPr/>
          <p:nvPr/>
        </p:nvSpPr>
        <p:spPr>
          <a:xfrm flipH="1">
            <a:off x="6626547" y="4394650"/>
            <a:ext cx="7458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53" name="Shape 53"/>
        <p:cNvGrpSpPr/>
        <p:nvPr/>
      </p:nvGrpSpPr>
      <p:grpSpPr>
        <a:xfrm>
          <a:off x="0" y="0"/>
          <a:ext cx="0" cy="0"/>
          <a:chOff x="0" y="0"/>
          <a:chExt cx="0" cy="0"/>
        </a:xfrm>
      </p:grpSpPr>
      <p:sp>
        <p:nvSpPr>
          <p:cNvPr id="54" name="Google Shape;54;p28"/>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55" name="Google Shape;55;p28"/>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28"/>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28"/>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28"/>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28"/>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2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61" name="Google Shape;61;p28"/>
          <p:cNvSpPr txBox="1"/>
          <p:nvPr>
            <p:ph idx="1" type="body"/>
          </p:nvPr>
        </p:nvSpPr>
        <p:spPr>
          <a:xfrm>
            <a:off x="1104900"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2" name="Google Shape;62;p28"/>
          <p:cNvSpPr txBox="1"/>
          <p:nvPr>
            <p:ph idx="2" type="body"/>
          </p:nvPr>
        </p:nvSpPr>
        <p:spPr>
          <a:xfrm>
            <a:off x="3652189"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3" name="Google Shape;63;p28"/>
          <p:cNvSpPr txBox="1"/>
          <p:nvPr>
            <p:ph idx="3" type="body"/>
          </p:nvPr>
        </p:nvSpPr>
        <p:spPr>
          <a:xfrm>
            <a:off x="6199478"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4" name="Google Shape;64;p2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5" name="Shape 65"/>
        <p:cNvGrpSpPr/>
        <p:nvPr/>
      </p:nvGrpSpPr>
      <p:grpSpPr>
        <a:xfrm>
          <a:off x="0" y="0"/>
          <a:ext cx="0" cy="0"/>
          <a:chOff x="0" y="0"/>
          <a:chExt cx="0" cy="0"/>
        </a:xfrm>
      </p:grpSpPr>
      <p:sp>
        <p:nvSpPr>
          <p:cNvPr id="66" name="Google Shape;66;p29"/>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67" name="Google Shape;67;p29"/>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 name="Google Shape;68;p29"/>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29"/>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29"/>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29"/>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2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73" name="Google Shape;73;p2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TITLE_ONLY_1">
    <p:spTree>
      <p:nvGrpSpPr>
        <p:cNvPr id="74" name="Shape 74"/>
        <p:cNvGrpSpPr/>
        <p:nvPr/>
      </p:nvGrpSpPr>
      <p:grpSpPr>
        <a:xfrm>
          <a:off x="0" y="0"/>
          <a:ext cx="0" cy="0"/>
          <a:chOff x="0" y="0"/>
          <a:chExt cx="0" cy="0"/>
        </a:xfrm>
      </p:grpSpPr>
      <p:sp>
        <p:nvSpPr>
          <p:cNvPr id="75" name="Google Shape;75;p30"/>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FFFFF">
              <a:alpha val="17254"/>
            </a:srgbClr>
          </a:solidFill>
          <a:ln>
            <a:noFill/>
          </a:ln>
        </p:spPr>
      </p:sp>
      <p:sp>
        <p:nvSpPr>
          <p:cNvPr id="76" name="Google Shape;76;p30"/>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30"/>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30"/>
          <p:cNvSpPr/>
          <p:nvPr/>
        </p:nvSpPr>
        <p:spPr>
          <a:xfrm flipH="1">
            <a:off x="742953" y="272850"/>
            <a:ext cx="7505700" cy="749100"/>
          </a:xfrm>
          <a:prstGeom prst="parallelogram">
            <a:avLst>
              <a:gd fmla="val 51542" name="adj"/>
            </a:avLst>
          </a:prstGeom>
          <a:solidFill>
            <a:srgbClr val="222222">
              <a:alpha val="6392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30"/>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30"/>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3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82" name="Google Shape;82;p3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1pPr>
            <a:lvl2pPr lvl="1"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2pPr>
            <a:lvl3pPr lvl="2"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3pPr>
            <a:lvl4pPr lvl="3"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4pPr>
            <a:lvl5pPr lvl="4"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5pPr>
            <a:lvl6pPr lvl="5"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6pPr>
            <a:lvl7pPr lvl="6"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7pPr>
            <a:lvl8pPr lvl="7"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8pPr>
            <a:lvl9pPr lvl="8"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9pPr>
          </a:lstStyle>
          <a:p/>
        </p:txBody>
      </p:sp>
      <p:sp>
        <p:nvSpPr>
          <p:cNvPr id="7" name="Google Shape;7;p21"/>
          <p:cNvSpPr txBox="1"/>
          <p:nvPr>
            <p:ph idx="1" type="body"/>
          </p:nvPr>
        </p:nvSpPr>
        <p:spPr>
          <a:xfrm>
            <a:off x="1104900" y="1200150"/>
            <a:ext cx="7581900" cy="3725700"/>
          </a:xfrm>
          <a:prstGeom prst="rect">
            <a:avLst/>
          </a:prstGeom>
          <a:noFill/>
          <a:ln>
            <a:noFill/>
          </a:ln>
        </p:spPr>
        <p:txBody>
          <a:bodyPr anchorCtr="0" anchor="t" bIns="91425" lIns="91425" spcFirstLastPara="1" rIns="91425" wrap="square" tIns="91425">
            <a:noAutofit/>
          </a:bodyPr>
          <a:lstStyle>
            <a:lvl1pPr indent="-419100" lvl="0" marL="457200" marR="0" rtl="0" algn="l">
              <a:lnSpc>
                <a:spcPct val="100000"/>
              </a:lnSpc>
              <a:spcBef>
                <a:spcPts val="600"/>
              </a:spcBef>
              <a:spcAft>
                <a:spcPts val="0"/>
              </a:spcAft>
              <a:buClr>
                <a:srgbClr val="FF8700"/>
              </a:buClr>
              <a:buSzPts val="3000"/>
              <a:buFont typeface="Roboto"/>
              <a:buChar char="▸"/>
              <a:defRPr b="0" i="0" sz="3000" u="none" cap="none" strike="noStrike">
                <a:solidFill>
                  <a:srgbClr val="222222"/>
                </a:solidFill>
                <a:latin typeface="Roboto"/>
                <a:ea typeface="Roboto"/>
                <a:cs typeface="Roboto"/>
                <a:sym typeface="Roboto"/>
              </a:defRPr>
            </a:lvl1pPr>
            <a:lvl2pPr indent="-381000" lvl="1" marL="9144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2pPr>
            <a:lvl3pPr indent="-381000" lvl="2" marL="13716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3pPr>
            <a:lvl4pPr indent="-342900" lvl="3" marL="1828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4pPr>
            <a:lvl5pPr indent="-342900" lvl="4" marL="22860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5pPr>
            <a:lvl6pPr indent="-342900" lvl="5" marL="27432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6pPr>
            <a:lvl7pPr indent="-342900" lvl="6" marL="32004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7pPr>
            <a:lvl8pPr indent="-342900" lvl="7" marL="36576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8pPr>
            <a:lvl9pPr indent="-342900" lvl="8" marL="4114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9pPr>
          </a:lstStyle>
          <a:p/>
        </p:txBody>
      </p:sp>
      <p:sp>
        <p:nvSpPr>
          <p:cNvPr id="8" name="Google Shape;8;p2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
          <p:cNvSpPr txBox="1"/>
          <p:nvPr>
            <p:ph type="ctrTitle"/>
          </p:nvPr>
        </p:nvSpPr>
        <p:spPr>
          <a:xfrm>
            <a:off x="281250" y="1225425"/>
            <a:ext cx="6271500" cy="293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1000"/>
              </a:spcAft>
              <a:buClr>
                <a:schemeClr val="dk1"/>
              </a:buClr>
              <a:buSzPts val="1100"/>
              <a:buFont typeface="Arial"/>
              <a:buNone/>
            </a:pPr>
            <a:r>
              <a:rPr b="1" lang="pt-BR" sz="4000">
                <a:solidFill>
                  <a:srgbClr val="3F5378"/>
                </a:solidFill>
                <a:latin typeface="Roboto"/>
                <a:ea typeface="Roboto"/>
                <a:cs typeface="Roboto"/>
                <a:sym typeface="Roboto"/>
              </a:rPr>
              <a:t>Domain Developer</a:t>
            </a:r>
            <a:endParaRPr sz="6200">
              <a:solidFill>
                <a:srgbClr val="3F5378"/>
              </a:solidFill>
              <a:latin typeface="Roboto"/>
              <a:ea typeface="Roboto"/>
              <a:cs typeface="Roboto"/>
              <a:sym typeface="Roboto"/>
            </a:endParaRPr>
          </a:p>
        </p:txBody>
      </p:sp>
      <p:pic>
        <p:nvPicPr>
          <p:cNvPr id="106" name="Google Shape;106;p1"/>
          <p:cNvPicPr preferRelativeResize="0"/>
          <p:nvPr/>
        </p:nvPicPr>
        <p:blipFill rotWithShape="1">
          <a:blip r:embed="rId3">
            <a:alphaModFix/>
          </a:blip>
          <a:srcRect b="0" l="0" r="0" t="0"/>
          <a:stretch/>
        </p:blipFill>
        <p:spPr>
          <a:xfrm>
            <a:off x="6959500" y="2176700"/>
            <a:ext cx="2286450" cy="240264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89" name="Google Shape;189;p1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EXEMPLO - CASO DE USO</a:t>
            </a:r>
            <a:endParaRPr/>
          </a:p>
        </p:txBody>
      </p:sp>
      <p:sp>
        <p:nvSpPr>
          <p:cNvPr id="190" name="Google Shape;190;p10"/>
          <p:cNvSpPr txBox="1"/>
          <p:nvPr>
            <p:ph idx="4294967295" type="body"/>
          </p:nvPr>
        </p:nvSpPr>
        <p:spPr>
          <a:xfrm>
            <a:off x="339375" y="1235350"/>
            <a:ext cx="21135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lang="pt-BR" sz="2100">
                <a:solidFill>
                  <a:srgbClr val="3F5378"/>
                </a:solidFill>
              </a:rPr>
              <a:t>INSTRUCTIONS</a:t>
            </a:r>
            <a:endParaRPr sz="2100">
              <a:solidFill>
                <a:srgbClr val="3F5378"/>
              </a:solidFill>
            </a:endParaRPr>
          </a:p>
          <a:p>
            <a:pPr indent="0" lvl="0" marL="0" rtl="0" algn="l">
              <a:lnSpc>
                <a:spcPct val="100000"/>
              </a:lnSpc>
              <a:spcBef>
                <a:spcPts val="600"/>
              </a:spcBef>
              <a:spcAft>
                <a:spcPts val="0"/>
              </a:spcAft>
              <a:buSzPts val="1100"/>
              <a:buNone/>
            </a:pPr>
            <a:r>
              <a:rPr lang="pt-BR" sz="2100">
                <a:solidFill>
                  <a:srgbClr val="3F5378"/>
                </a:solidFill>
              </a:rPr>
              <a:t>SECONDARY</a:t>
            </a:r>
            <a:endParaRPr sz="2100">
              <a:solidFill>
                <a:srgbClr val="3F5378"/>
              </a:solidFill>
            </a:endParaRPr>
          </a:p>
        </p:txBody>
      </p:sp>
      <p:pic>
        <p:nvPicPr>
          <p:cNvPr id="191" name="Google Shape;191;p10"/>
          <p:cNvPicPr preferRelativeResize="0"/>
          <p:nvPr/>
        </p:nvPicPr>
        <p:blipFill rotWithShape="1">
          <a:blip r:embed="rId3">
            <a:alphaModFix/>
          </a:blip>
          <a:srcRect b="0" l="0" r="0" t="17136"/>
          <a:stretch/>
        </p:blipFill>
        <p:spPr>
          <a:xfrm>
            <a:off x="2714508" y="278425"/>
            <a:ext cx="6078293" cy="45866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pic>
        <p:nvPicPr>
          <p:cNvPr id="196" name="Google Shape;196;p11"/>
          <p:cNvPicPr preferRelativeResize="0"/>
          <p:nvPr/>
        </p:nvPicPr>
        <p:blipFill rotWithShape="1">
          <a:blip r:embed="rId3">
            <a:alphaModFix/>
          </a:blip>
          <a:srcRect b="0" l="0" r="0" t="0"/>
          <a:stretch/>
        </p:blipFill>
        <p:spPr>
          <a:xfrm>
            <a:off x="2939925" y="152400"/>
            <a:ext cx="6051673" cy="4819174"/>
          </a:xfrm>
          <a:prstGeom prst="rect">
            <a:avLst/>
          </a:prstGeom>
          <a:noFill/>
          <a:ln>
            <a:noFill/>
          </a:ln>
        </p:spPr>
      </p:pic>
      <p:sp>
        <p:nvSpPr>
          <p:cNvPr id="197" name="Google Shape;197;p11"/>
          <p:cNvSpPr txBox="1"/>
          <p:nvPr>
            <p:ph type="title"/>
          </p:nvPr>
        </p:nvSpPr>
        <p:spPr>
          <a:xfrm>
            <a:off x="187400" y="4298200"/>
            <a:ext cx="33774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rgbClr val="3F5378"/>
                </a:solidFill>
                <a:latin typeface="Roboto"/>
                <a:ea typeface="Roboto"/>
                <a:cs typeface="Roboto"/>
                <a:sym typeface="Roboto"/>
              </a:rPr>
              <a:t>Mobile Media - with defects</a:t>
            </a:r>
            <a:endParaRPr>
              <a:solidFill>
                <a:srgbClr val="3F5378"/>
              </a:solidFill>
              <a:latin typeface="Roboto"/>
              <a:ea typeface="Roboto"/>
              <a:cs typeface="Roboto"/>
              <a:sym typeface="Roboto"/>
            </a:endParaRPr>
          </a:p>
        </p:txBody>
      </p:sp>
      <p:sp>
        <p:nvSpPr>
          <p:cNvPr id="198" name="Google Shape;198;p1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pic>
        <p:nvPicPr>
          <p:cNvPr id="203" name="Google Shape;203;p12"/>
          <p:cNvPicPr preferRelativeResize="0"/>
          <p:nvPr/>
        </p:nvPicPr>
        <p:blipFill rotWithShape="1">
          <a:blip r:embed="rId3">
            <a:alphaModFix/>
          </a:blip>
          <a:srcRect b="0" l="0" r="0" t="0"/>
          <a:stretch/>
        </p:blipFill>
        <p:spPr>
          <a:xfrm>
            <a:off x="4347913" y="-6675"/>
            <a:ext cx="4463161" cy="4991099"/>
          </a:xfrm>
          <a:prstGeom prst="rect">
            <a:avLst/>
          </a:prstGeom>
          <a:noFill/>
          <a:ln>
            <a:noFill/>
          </a:ln>
        </p:spPr>
      </p:pic>
      <p:pic>
        <p:nvPicPr>
          <p:cNvPr id="204" name="Google Shape;204;p12"/>
          <p:cNvPicPr preferRelativeResize="0"/>
          <p:nvPr/>
        </p:nvPicPr>
        <p:blipFill rotWithShape="1">
          <a:blip r:embed="rId4">
            <a:alphaModFix/>
          </a:blip>
          <a:srcRect b="29466" l="3209" r="55325" t="29466"/>
          <a:stretch/>
        </p:blipFill>
        <p:spPr>
          <a:xfrm>
            <a:off x="298900" y="1119450"/>
            <a:ext cx="3472475" cy="2738849"/>
          </a:xfrm>
          <a:prstGeom prst="rect">
            <a:avLst/>
          </a:prstGeom>
          <a:noFill/>
          <a:ln>
            <a:noFill/>
          </a:ln>
        </p:spPr>
      </p:pic>
      <p:sp>
        <p:nvSpPr>
          <p:cNvPr id="205" name="Google Shape;205;p1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06" name="Google Shape;206;p12"/>
          <p:cNvSpPr/>
          <p:nvPr/>
        </p:nvSpPr>
        <p:spPr>
          <a:xfrm>
            <a:off x="138650" y="1240575"/>
            <a:ext cx="1048800" cy="4374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411"/>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p12"/>
          <p:cNvSpPr txBox="1"/>
          <p:nvPr/>
        </p:nvSpPr>
        <p:spPr>
          <a:xfrm>
            <a:off x="1122200" y="10216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cxnSp>
        <p:nvCxnSpPr>
          <p:cNvPr id="208" name="Google Shape;208;p12"/>
          <p:cNvCxnSpPr/>
          <p:nvPr/>
        </p:nvCxnSpPr>
        <p:spPr>
          <a:xfrm>
            <a:off x="4488650" y="360300"/>
            <a:ext cx="4181700" cy="11100"/>
          </a:xfrm>
          <a:prstGeom prst="straightConnector1">
            <a:avLst/>
          </a:prstGeom>
          <a:noFill/>
          <a:ln cap="flat" cmpd="sng" w="38100">
            <a:solidFill>
              <a:schemeClr val="accent3"/>
            </a:solidFill>
            <a:prstDash val="solid"/>
            <a:round/>
            <a:headEnd len="sm" w="sm" type="none"/>
            <a:tailEnd len="sm" w="sm" type="none"/>
          </a:ln>
        </p:spPr>
      </p:cxnSp>
      <p:cxnSp>
        <p:nvCxnSpPr>
          <p:cNvPr id="209" name="Google Shape;209;p12"/>
          <p:cNvCxnSpPr>
            <a:stCxn id="206" idx="7"/>
          </p:cNvCxnSpPr>
          <p:nvPr/>
        </p:nvCxnSpPr>
        <p:spPr>
          <a:xfrm rot="-5400000">
            <a:off x="2190357" y="-855069"/>
            <a:ext cx="1003200" cy="3316200"/>
          </a:xfrm>
          <a:prstGeom prst="bentConnector2">
            <a:avLst/>
          </a:prstGeom>
          <a:noFill/>
          <a:ln cap="flat" cmpd="sng" w="38100">
            <a:solidFill>
              <a:schemeClr val="accent1"/>
            </a:solidFill>
            <a:prstDash val="solid"/>
            <a:round/>
            <a:headEnd len="sm" w="sm"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1000"/>
                                        <p:tgtEl>
                                          <p:spTgt spid="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gtEl>
                                        <p:attrNameLst>
                                          <p:attrName>style.visibility</p:attrName>
                                        </p:attrNameLst>
                                      </p:cBhvr>
                                      <p:to>
                                        <p:strVal val="visible"/>
                                      </p:to>
                                    </p:set>
                                    <p:animEffect filter="fade" transition="in">
                                      <p:cBhvr>
                                        <p:cTn dur="1000"/>
                                        <p:tgtEl>
                                          <p:spTgt spid="2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
                                        </p:tgtEl>
                                        <p:attrNameLst>
                                          <p:attrName>style.visibility</p:attrName>
                                        </p:attrNameLst>
                                      </p:cBhvr>
                                      <p:to>
                                        <p:strVal val="visible"/>
                                      </p:to>
                                    </p:set>
                                    <p:animEffect filter="fade" transition="in">
                                      <p:cBhvr>
                                        <p:cTn dur="1000"/>
                                        <p:tgtEl>
                                          <p:spTgt spid="2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1000"/>
                                        <p:tgtEl>
                                          <p:spTgt spid="2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pic>
        <p:nvPicPr>
          <p:cNvPr id="214" name="Google Shape;214;p13"/>
          <p:cNvPicPr preferRelativeResize="0"/>
          <p:nvPr/>
        </p:nvPicPr>
        <p:blipFill rotWithShape="1">
          <a:blip r:embed="rId3">
            <a:alphaModFix/>
          </a:blip>
          <a:srcRect b="39746" l="38126" r="20406" t="19188"/>
          <a:stretch/>
        </p:blipFill>
        <p:spPr>
          <a:xfrm>
            <a:off x="298900" y="1119450"/>
            <a:ext cx="3472475" cy="2738849"/>
          </a:xfrm>
          <a:prstGeom prst="rect">
            <a:avLst/>
          </a:prstGeom>
          <a:noFill/>
          <a:ln>
            <a:noFill/>
          </a:ln>
        </p:spPr>
      </p:pic>
      <p:sp>
        <p:nvSpPr>
          <p:cNvPr id="215" name="Google Shape;215;p1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16" name="Google Shape;216;p13"/>
          <p:cNvSpPr/>
          <p:nvPr/>
        </p:nvSpPr>
        <p:spPr>
          <a:xfrm>
            <a:off x="594900" y="1779725"/>
            <a:ext cx="1236300" cy="4647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411"/>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p13"/>
          <p:cNvSpPr txBox="1"/>
          <p:nvPr/>
        </p:nvSpPr>
        <p:spPr>
          <a:xfrm>
            <a:off x="418700" y="15408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pic>
        <p:nvPicPr>
          <p:cNvPr id="218" name="Google Shape;218;p13"/>
          <p:cNvPicPr preferRelativeResize="0"/>
          <p:nvPr/>
        </p:nvPicPr>
        <p:blipFill rotWithShape="1">
          <a:blip r:embed="rId4">
            <a:alphaModFix/>
          </a:blip>
          <a:srcRect b="0" l="0" r="0" t="0"/>
          <a:stretch/>
        </p:blipFill>
        <p:spPr>
          <a:xfrm>
            <a:off x="4347913" y="-6675"/>
            <a:ext cx="4463161" cy="4991099"/>
          </a:xfrm>
          <a:prstGeom prst="rect">
            <a:avLst/>
          </a:prstGeom>
          <a:noFill/>
          <a:ln>
            <a:noFill/>
          </a:ln>
        </p:spPr>
      </p:pic>
      <p:cxnSp>
        <p:nvCxnSpPr>
          <p:cNvPr id="219" name="Google Shape;219;p13"/>
          <p:cNvCxnSpPr/>
          <p:nvPr/>
        </p:nvCxnSpPr>
        <p:spPr>
          <a:xfrm>
            <a:off x="4488650" y="360300"/>
            <a:ext cx="4181700" cy="11100"/>
          </a:xfrm>
          <a:prstGeom prst="straightConnector1">
            <a:avLst/>
          </a:prstGeom>
          <a:noFill/>
          <a:ln cap="flat" cmpd="sng" w="38100">
            <a:solidFill>
              <a:schemeClr val="accent3"/>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1000"/>
                                        <p:tgtEl>
                                          <p:spTgt spid="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1000"/>
                                        <p:tgtEl>
                                          <p:spTgt spid="21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pic>
        <p:nvPicPr>
          <p:cNvPr id="224" name="Google Shape;224;p14"/>
          <p:cNvPicPr preferRelativeResize="0"/>
          <p:nvPr/>
        </p:nvPicPr>
        <p:blipFill rotWithShape="1">
          <a:blip r:embed="rId3">
            <a:alphaModFix/>
          </a:blip>
          <a:srcRect b="39746" l="38126" r="20406" t="19188"/>
          <a:stretch/>
        </p:blipFill>
        <p:spPr>
          <a:xfrm>
            <a:off x="364100" y="1655325"/>
            <a:ext cx="3472475" cy="2738849"/>
          </a:xfrm>
          <a:prstGeom prst="rect">
            <a:avLst/>
          </a:prstGeom>
          <a:noFill/>
          <a:ln>
            <a:noFill/>
          </a:ln>
        </p:spPr>
      </p:pic>
      <p:sp>
        <p:nvSpPr>
          <p:cNvPr id="225" name="Google Shape;225;p14"/>
          <p:cNvSpPr/>
          <p:nvPr/>
        </p:nvSpPr>
        <p:spPr>
          <a:xfrm>
            <a:off x="594900" y="2340050"/>
            <a:ext cx="1236300" cy="4647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411"/>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4"/>
          <p:cNvSpPr txBox="1"/>
          <p:nvPr/>
        </p:nvSpPr>
        <p:spPr>
          <a:xfrm>
            <a:off x="418700" y="19218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227" name="Google Shape;227;p14"/>
          <p:cNvSpPr txBox="1"/>
          <p:nvPr>
            <p:ph idx="4294967295" type="body"/>
          </p:nvPr>
        </p:nvSpPr>
        <p:spPr>
          <a:xfrm>
            <a:off x="4415325" y="1025175"/>
            <a:ext cx="45420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component;</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 </a:t>
            </a:r>
            <a:r>
              <a:rPr lang="pt-BR" sz="2300"/>
              <a:t>3.3</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 </a:t>
            </a:r>
            <a:r>
              <a:rPr lang="pt-BR" sz="2300"/>
              <a:t>DestroyMedia;</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 </a:t>
            </a:r>
            <a:r>
              <a:rPr lang="pt-BR" sz="2300"/>
              <a:t>Destroy Media is not a system feature, so there is no interface for it.</a:t>
            </a:r>
            <a:endParaRPr sz="2300"/>
          </a:p>
          <a:p>
            <a:pPr indent="0" lvl="0" marL="0" rtl="0" algn="just">
              <a:lnSpc>
                <a:spcPct val="100000"/>
              </a:lnSpc>
              <a:spcBef>
                <a:spcPts val="600"/>
              </a:spcBef>
              <a:spcAft>
                <a:spcPts val="0"/>
              </a:spcAft>
              <a:buClr>
                <a:schemeClr val="dk1"/>
              </a:buClr>
              <a:buSzPts val="1100"/>
              <a:buFont typeface="Arial"/>
              <a:buNone/>
            </a:pPr>
            <a:r>
              <a:t/>
            </a:r>
            <a:endParaRPr b="1" sz="2300"/>
          </a:p>
          <a:p>
            <a:pPr indent="0" lvl="0" marL="0" rtl="0" algn="just">
              <a:lnSpc>
                <a:spcPct val="100000"/>
              </a:lnSpc>
              <a:spcBef>
                <a:spcPts val="600"/>
              </a:spcBef>
              <a:spcAft>
                <a:spcPts val="0"/>
              </a:spcAft>
              <a:buClr>
                <a:schemeClr val="dk1"/>
              </a:buClr>
              <a:buSzPts val="1100"/>
              <a:buFont typeface="Arial"/>
              <a:buNone/>
            </a:pPr>
            <a:r>
              <a:t/>
            </a:r>
            <a:endParaRPr b="1" sz="2300"/>
          </a:p>
          <a:p>
            <a:pPr indent="0" lvl="0" marL="0" rtl="0" algn="l">
              <a:lnSpc>
                <a:spcPct val="100000"/>
              </a:lnSpc>
              <a:spcBef>
                <a:spcPts val="600"/>
              </a:spcBef>
              <a:spcAft>
                <a:spcPts val="0"/>
              </a:spcAft>
              <a:buSzPts val="3000"/>
              <a:buNone/>
            </a:pPr>
            <a:r>
              <a:t/>
            </a:r>
            <a:endParaRPr/>
          </a:p>
        </p:txBody>
      </p:sp>
      <p:sp>
        <p:nvSpPr>
          <p:cNvPr id="228" name="Google Shape;228;p1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29" name="Google Shape;229;p1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COMPONENT</a:t>
            </a:r>
            <a:endParaRPr/>
          </a:p>
        </p:txBody>
      </p:sp>
      <p:sp>
        <p:nvSpPr>
          <p:cNvPr id="230" name="Google Shape;230;p14"/>
          <p:cNvSpPr txBox="1"/>
          <p:nvPr>
            <p:ph idx="1" type="body"/>
          </p:nvPr>
        </p:nvSpPr>
        <p:spPr>
          <a:xfrm>
            <a:off x="371725" y="1076275"/>
            <a:ext cx="38646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pic>
        <p:nvPicPr>
          <p:cNvPr id="235" name="Google Shape;235;p15"/>
          <p:cNvPicPr preferRelativeResize="0"/>
          <p:nvPr/>
        </p:nvPicPr>
        <p:blipFill rotWithShape="1">
          <a:blip r:embed="rId3">
            <a:alphaModFix/>
          </a:blip>
          <a:srcRect b="0" l="10472" r="47932" t="66450"/>
          <a:stretch/>
        </p:blipFill>
        <p:spPr>
          <a:xfrm>
            <a:off x="187350" y="1522425"/>
            <a:ext cx="4364226" cy="2803439"/>
          </a:xfrm>
          <a:prstGeom prst="rect">
            <a:avLst/>
          </a:prstGeom>
          <a:noFill/>
          <a:ln>
            <a:noFill/>
          </a:ln>
        </p:spPr>
      </p:pic>
      <p:sp>
        <p:nvSpPr>
          <p:cNvPr id="236" name="Google Shape;236;p15"/>
          <p:cNvSpPr txBox="1"/>
          <p:nvPr/>
        </p:nvSpPr>
        <p:spPr>
          <a:xfrm>
            <a:off x="1733700" y="13163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237" name="Google Shape;237;p15"/>
          <p:cNvSpPr txBox="1"/>
          <p:nvPr>
            <p:ph idx="4294967295" type="body"/>
          </p:nvPr>
        </p:nvSpPr>
        <p:spPr>
          <a:xfrm>
            <a:off x="4551575" y="1025175"/>
            <a:ext cx="43854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componentes</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 </a:t>
            </a:r>
            <a:r>
              <a:rPr lang="pt-BR" sz="2300"/>
              <a:t>3.6.3</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MusicMgr;</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 </a:t>
            </a:r>
            <a:r>
              <a:rPr lang="pt-BR" sz="2300"/>
              <a:t>relationship between MusicMgr requires the IMusigMgt interface, and this relationship was not stereotyped with &lt;&lt;requires&gt;&gt;</a:t>
            </a:r>
            <a:endParaRPr sz="2300"/>
          </a:p>
          <a:p>
            <a:pPr indent="0" lvl="0" marL="0" rtl="0" algn="just">
              <a:lnSpc>
                <a:spcPct val="100000"/>
              </a:lnSpc>
              <a:spcBef>
                <a:spcPts val="600"/>
              </a:spcBef>
              <a:spcAft>
                <a:spcPts val="0"/>
              </a:spcAft>
              <a:buClr>
                <a:schemeClr val="dk1"/>
              </a:buClr>
              <a:buSzPts val="1100"/>
              <a:buFont typeface="Arial"/>
              <a:buNone/>
            </a:pPr>
            <a:r>
              <a:t/>
            </a:r>
            <a:endParaRPr sz="2300"/>
          </a:p>
        </p:txBody>
      </p:sp>
      <p:sp>
        <p:nvSpPr>
          <p:cNvPr id="238" name="Google Shape;238;p1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39" name="Google Shape;239;p15"/>
          <p:cNvSpPr/>
          <p:nvPr/>
        </p:nvSpPr>
        <p:spPr>
          <a:xfrm>
            <a:off x="1698425" y="1601725"/>
            <a:ext cx="1250400" cy="14985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411"/>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1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EXAMPLE - COMPONENT</a:t>
            </a:r>
            <a:endParaRPr/>
          </a:p>
        </p:txBody>
      </p:sp>
      <p:sp>
        <p:nvSpPr>
          <p:cNvPr id="241" name="Google Shape;241;p15"/>
          <p:cNvSpPr txBox="1"/>
          <p:nvPr>
            <p:ph idx="1" type="body"/>
          </p:nvPr>
        </p:nvSpPr>
        <p:spPr>
          <a:xfrm>
            <a:off x="371725" y="1076275"/>
            <a:ext cx="38646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9"/>
                                        </p:tgtEl>
                                        <p:attrNameLst>
                                          <p:attrName>style.visibility</p:attrName>
                                        </p:attrNameLst>
                                      </p:cBhvr>
                                      <p:to>
                                        <p:strVal val="visible"/>
                                      </p:to>
                                    </p:set>
                                    <p:animEffect filter="fade" transition="in">
                                      <p:cBhvr>
                                        <p:cTn dur="1000"/>
                                        <p:tgtEl>
                                          <p:spTgt spid="2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1000"/>
                                        <p:tgtEl>
                                          <p:spTgt spid="2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
                                        </p:tgtEl>
                                        <p:attrNameLst>
                                          <p:attrName>style.visibility</p:attrName>
                                        </p:attrNameLst>
                                      </p:cBhvr>
                                      <p:to>
                                        <p:strVal val="visible"/>
                                      </p:to>
                                    </p:set>
                                    <p:animEffect filter="fade" transition="in">
                                      <p:cBhvr>
                                        <p:cTn dur="1000"/>
                                        <p:tgtEl>
                                          <p:spTgt spid="2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1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47" name="Google Shape;247;p1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EXEMPLO - CASO DE USO</a:t>
            </a:r>
            <a:endParaRPr/>
          </a:p>
        </p:txBody>
      </p:sp>
      <p:sp>
        <p:nvSpPr>
          <p:cNvPr id="248" name="Google Shape;248;p16"/>
          <p:cNvSpPr txBox="1"/>
          <p:nvPr>
            <p:ph idx="4294967295" type="body"/>
          </p:nvPr>
        </p:nvSpPr>
        <p:spPr>
          <a:xfrm>
            <a:off x="339375" y="1235350"/>
            <a:ext cx="21135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SzPts val="3000"/>
              <a:buNone/>
            </a:pPr>
            <a:r>
              <a:rPr lang="pt-BR" sz="2100">
                <a:solidFill>
                  <a:srgbClr val="3F5378"/>
                </a:solidFill>
              </a:rPr>
              <a:t>INSTRUCTIONS</a:t>
            </a:r>
            <a:endParaRPr sz="2100">
              <a:solidFill>
                <a:srgbClr val="3F5378"/>
              </a:solidFill>
            </a:endParaRPr>
          </a:p>
          <a:p>
            <a:pPr indent="0" lvl="0" marL="0" rtl="0" algn="l">
              <a:lnSpc>
                <a:spcPct val="100000"/>
              </a:lnSpc>
              <a:spcBef>
                <a:spcPts val="600"/>
              </a:spcBef>
              <a:spcAft>
                <a:spcPts val="0"/>
              </a:spcAft>
              <a:buSzPts val="3000"/>
              <a:buNone/>
            </a:pPr>
            <a:r>
              <a:rPr lang="pt-BR" sz="2100">
                <a:solidFill>
                  <a:srgbClr val="3F5378"/>
                </a:solidFill>
              </a:rPr>
              <a:t>SECONDARY</a:t>
            </a:r>
            <a:endParaRPr sz="2100">
              <a:solidFill>
                <a:srgbClr val="3F5378"/>
              </a:solidFill>
            </a:endParaRPr>
          </a:p>
        </p:txBody>
      </p:sp>
      <p:pic>
        <p:nvPicPr>
          <p:cNvPr id="249" name="Google Shape;249;p16"/>
          <p:cNvPicPr preferRelativeResize="0"/>
          <p:nvPr/>
        </p:nvPicPr>
        <p:blipFill rotWithShape="1">
          <a:blip r:embed="rId3">
            <a:alphaModFix/>
          </a:blip>
          <a:srcRect b="0" l="0" r="0" t="0"/>
          <a:stretch/>
        </p:blipFill>
        <p:spPr>
          <a:xfrm>
            <a:off x="2605275" y="578774"/>
            <a:ext cx="6101325" cy="41711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pic>
        <p:nvPicPr>
          <p:cNvPr id="254" name="Google Shape;254;p17"/>
          <p:cNvPicPr preferRelativeResize="0"/>
          <p:nvPr/>
        </p:nvPicPr>
        <p:blipFill rotWithShape="1">
          <a:blip r:embed="rId3">
            <a:alphaModFix/>
          </a:blip>
          <a:srcRect b="17850" l="12182" r="46225" t="48599"/>
          <a:stretch/>
        </p:blipFill>
        <p:spPr>
          <a:xfrm>
            <a:off x="187350" y="1522425"/>
            <a:ext cx="4364226" cy="2803439"/>
          </a:xfrm>
          <a:prstGeom prst="rect">
            <a:avLst/>
          </a:prstGeom>
          <a:noFill/>
          <a:ln>
            <a:noFill/>
          </a:ln>
        </p:spPr>
      </p:pic>
      <p:sp>
        <p:nvSpPr>
          <p:cNvPr id="255" name="Google Shape;255;p17"/>
          <p:cNvSpPr txBox="1"/>
          <p:nvPr>
            <p:ph idx="4294967295" type="body"/>
          </p:nvPr>
        </p:nvSpPr>
        <p:spPr>
          <a:xfrm>
            <a:off x="4551575" y="1025175"/>
            <a:ext cx="44121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component;</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 </a:t>
            </a:r>
            <a:r>
              <a:rPr lang="pt-BR" sz="2300"/>
              <a:t>4.2.2</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MediaMgr;</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 </a:t>
            </a:r>
            <a:r>
              <a:rPr lang="pt-BR" sz="2300"/>
              <a:t>Alternative interfaces:IPhotoMgt, IVideoMgt and IMusicMgt have not been defined in the element compartment.</a:t>
            </a:r>
            <a:endParaRPr sz="2300"/>
          </a:p>
          <a:p>
            <a:pPr indent="0" lvl="0" marL="0" rtl="0" algn="just">
              <a:lnSpc>
                <a:spcPct val="100000"/>
              </a:lnSpc>
              <a:spcBef>
                <a:spcPts val="600"/>
              </a:spcBef>
              <a:spcAft>
                <a:spcPts val="0"/>
              </a:spcAft>
              <a:buClr>
                <a:schemeClr val="dk1"/>
              </a:buClr>
              <a:buSzPts val="1100"/>
              <a:buFont typeface="Arial"/>
              <a:buNone/>
            </a:pPr>
            <a:r>
              <a:t/>
            </a:r>
            <a:endParaRPr sz="2300"/>
          </a:p>
          <a:p>
            <a:pPr indent="0" lvl="0" marL="0" rtl="0" algn="just">
              <a:lnSpc>
                <a:spcPct val="100000"/>
              </a:lnSpc>
              <a:spcBef>
                <a:spcPts val="600"/>
              </a:spcBef>
              <a:spcAft>
                <a:spcPts val="0"/>
              </a:spcAft>
              <a:buClr>
                <a:schemeClr val="dk1"/>
              </a:buClr>
              <a:buSzPts val="1100"/>
              <a:buFont typeface="Arial"/>
              <a:buNone/>
            </a:pPr>
            <a:r>
              <a:t/>
            </a:r>
            <a:endParaRPr sz="2300"/>
          </a:p>
        </p:txBody>
      </p:sp>
      <p:sp>
        <p:nvSpPr>
          <p:cNvPr id="256" name="Google Shape;256;p1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57" name="Google Shape;257;p17"/>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EXAMPLE - COMPONENT</a:t>
            </a:r>
            <a:endParaRPr/>
          </a:p>
        </p:txBody>
      </p:sp>
      <p:sp>
        <p:nvSpPr>
          <p:cNvPr id="258" name="Google Shape;258;p17"/>
          <p:cNvSpPr/>
          <p:nvPr/>
        </p:nvSpPr>
        <p:spPr>
          <a:xfrm>
            <a:off x="787975" y="2187275"/>
            <a:ext cx="3130200" cy="9129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411"/>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17"/>
          <p:cNvSpPr txBox="1"/>
          <p:nvPr/>
        </p:nvSpPr>
        <p:spPr>
          <a:xfrm>
            <a:off x="731100" y="26673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260" name="Google Shape;260;p17"/>
          <p:cNvSpPr txBox="1"/>
          <p:nvPr>
            <p:ph idx="1" type="body"/>
          </p:nvPr>
        </p:nvSpPr>
        <p:spPr>
          <a:xfrm>
            <a:off x="371725" y="1076275"/>
            <a:ext cx="38646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8"/>
                                        </p:tgtEl>
                                        <p:attrNameLst>
                                          <p:attrName>style.visibility</p:attrName>
                                        </p:attrNameLst>
                                      </p:cBhvr>
                                      <p:to>
                                        <p:strVal val="visible"/>
                                      </p:to>
                                    </p:set>
                                    <p:animEffect filter="fade" transition="in">
                                      <p:cBhvr>
                                        <p:cTn dur="1000"/>
                                        <p:tgtEl>
                                          <p:spTgt spid="2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
                                        </p:tgtEl>
                                        <p:attrNameLst>
                                          <p:attrName>style.visibility</p:attrName>
                                        </p:attrNameLst>
                                      </p:cBhvr>
                                      <p:to>
                                        <p:strVal val="visible"/>
                                      </p:to>
                                    </p:set>
                                    <p:animEffect filter="fade" transition="in">
                                      <p:cBhvr>
                                        <p:cTn dur="1000"/>
                                        <p:tgtEl>
                                          <p:spTgt spid="2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
                                        </p:tgtEl>
                                        <p:attrNameLst>
                                          <p:attrName>style.visibility</p:attrName>
                                        </p:attrNameLst>
                                      </p:cBhvr>
                                      <p:to>
                                        <p:strVal val="visible"/>
                                      </p:to>
                                    </p:set>
                                    <p:animEffect filter="fade" transition="in">
                                      <p:cBhvr>
                                        <p:cTn dur="1000"/>
                                        <p:tgtEl>
                                          <p:spTgt spid="25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pic>
        <p:nvPicPr>
          <p:cNvPr id="265" name="Google Shape;265;p18"/>
          <p:cNvPicPr preferRelativeResize="0"/>
          <p:nvPr/>
        </p:nvPicPr>
        <p:blipFill rotWithShape="1">
          <a:blip r:embed="rId3">
            <a:alphaModFix/>
          </a:blip>
          <a:srcRect b="0" l="0" r="0" t="0"/>
          <a:stretch/>
        </p:blipFill>
        <p:spPr>
          <a:xfrm>
            <a:off x="594900" y="951083"/>
            <a:ext cx="3663701" cy="4097065"/>
          </a:xfrm>
          <a:prstGeom prst="rect">
            <a:avLst/>
          </a:prstGeom>
          <a:noFill/>
          <a:ln>
            <a:noFill/>
          </a:ln>
        </p:spPr>
      </p:pic>
      <p:sp>
        <p:nvSpPr>
          <p:cNvPr id="266" name="Google Shape;266;p18"/>
          <p:cNvSpPr txBox="1"/>
          <p:nvPr>
            <p:ph idx="4294967295" type="body"/>
          </p:nvPr>
        </p:nvSpPr>
        <p:spPr>
          <a:xfrm>
            <a:off x="4668000" y="1025175"/>
            <a:ext cx="43038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component;</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a:t>
            </a:r>
            <a:r>
              <a:rPr lang="pt-BR" sz="2300"/>
              <a:t> 4.3;</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IaddMediaAlbum</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 </a:t>
            </a:r>
            <a:r>
              <a:rPr lang="pt-BR" sz="2300"/>
              <a:t>An interface for adding media to the album has not been defined.</a:t>
            </a:r>
            <a:endParaRPr sz="2300"/>
          </a:p>
          <a:p>
            <a:pPr indent="0" lvl="0" marL="0" rtl="0" algn="l">
              <a:lnSpc>
                <a:spcPct val="100000"/>
              </a:lnSpc>
              <a:spcBef>
                <a:spcPts val="600"/>
              </a:spcBef>
              <a:spcAft>
                <a:spcPts val="0"/>
              </a:spcAft>
              <a:buSzPts val="3000"/>
              <a:buNone/>
            </a:pPr>
            <a:r>
              <a:t/>
            </a:r>
            <a:endParaRPr/>
          </a:p>
        </p:txBody>
      </p:sp>
      <p:sp>
        <p:nvSpPr>
          <p:cNvPr id="267" name="Google Shape;267;p1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68" name="Google Shape;268;p1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EXAMPLE - COMPONENT</a:t>
            </a:r>
            <a:endParaRPr/>
          </a:p>
        </p:txBody>
      </p:sp>
      <p:cxnSp>
        <p:nvCxnSpPr>
          <p:cNvPr id="269" name="Google Shape;269;p18"/>
          <p:cNvCxnSpPr/>
          <p:nvPr/>
        </p:nvCxnSpPr>
        <p:spPr>
          <a:xfrm>
            <a:off x="131950" y="1328250"/>
            <a:ext cx="645600" cy="54000"/>
          </a:xfrm>
          <a:prstGeom prst="straightConnector1">
            <a:avLst/>
          </a:prstGeom>
          <a:noFill/>
          <a:ln cap="flat" cmpd="sng" w="38100">
            <a:solidFill>
              <a:srgbClr val="3F5378"/>
            </a:solidFill>
            <a:prstDash val="solid"/>
            <a:round/>
            <a:headEnd len="sm" w="sm"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
                                        </p:tgtEl>
                                        <p:attrNameLst>
                                          <p:attrName>style.visibility</p:attrName>
                                        </p:attrNameLst>
                                      </p:cBhvr>
                                      <p:to>
                                        <p:strVal val="visible"/>
                                      </p:to>
                                    </p:set>
                                    <p:animEffect filter="fade" transition="in">
                                      <p:cBhvr>
                                        <p:cTn dur="1000"/>
                                        <p:tgtEl>
                                          <p:spTgt spid="2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
                                        </p:tgtEl>
                                        <p:attrNameLst>
                                          <p:attrName>style.visibility</p:attrName>
                                        </p:attrNameLst>
                                      </p:cBhvr>
                                      <p:to>
                                        <p:strVal val="visible"/>
                                      </p:to>
                                    </p:set>
                                    <p:animEffect filter="fade" transition="in">
                                      <p:cBhvr>
                                        <p:cTn dur="1000"/>
                                        <p:tgtEl>
                                          <p:spTgt spid="2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1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275" name="Google Shape;275;p19"/>
          <p:cNvSpPr txBox="1"/>
          <p:nvPr>
            <p:ph idx="4294967295" type="body"/>
          </p:nvPr>
        </p:nvSpPr>
        <p:spPr>
          <a:xfrm>
            <a:off x="421350" y="1076275"/>
            <a:ext cx="2476200" cy="3416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SzPts val="3000"/>
              <a:buNone/>
            </a:pPr>
            <a:r>
              <a:rPr lang="pt-BR">
                <a:solidFill>
                  <a:srgbClr val="3F5378"/>
                </a:solidFill>
              </a:rPr>
              <a:t>Eleven defects were identified for the DDP perspective</a:t>
            </a:r>
            <a:endParaRPr>
              <a:solidFill>
                <a:srgbClr val="3F5378"/>
              </a:solidFill>
            </a:endParaRPr>
          </a:p>
        </p:txBody>
      </p:sp>
      <p:sp>
        <p:nvSpPr>
          <p:cNvPr id="276" name="Google Shape;276;p1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77" name="Google Shape;277;p19"/>
          <p:cNvPicPr preferRelativeResize="0"/>
          <p:nvPr/>
        </p:nvPicPr>
        <p:blipFill>
          <a:blip r:embed="rId3">
            <a:alphaModFix/>
          </a:blip>
          <a:stretch>
            <a:fillRect/>
          </a:stretch>
        </p:blipFill>
        <p:spPr>
          <a:xfrm>
            <a:off x="3265450" y="277125"/>
            <a:ext cx="4320501" cy="458925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gddf2813ba0_0_0"/>
          <p:cNvSpPr txBox="1"/>
          <p:nvPr>
            <p:ph idx="1" type="body"/>
          </p:nvPr>
        </p:nvSpPr>
        <p:spPr>
          <a:xfrm>
            <a:off x="720375" y="3333225"/>
            <a:ext cx="3681900" cy="15162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SzPts val="1100"/>
              <a:buNone/>
            </a:pPr>
            <a:r>
              <a:rPr lang="pt-BR"/>
              <a:t>Related documents</a:t>
            </a:r>
            <a:endParaRPr/>
          </a:p>
          <a:p>
            <a:pPr indent="0" lvl="0" marL="0" rtl="0" algn="ctr">
              <a:lnSpc>
                <a:spcPct val="100000"/>
              </a:lnSpc>
              <a:spcBef>
                <a:spcPts val="600"/>
              </a:spcBef>
              <a:spcAft>
                <a:spcPts val="0"/>
              </a:spcAft>
              <a:buSzPts val="1100"/>
              <a:buNone/>
            </a:pPr>
            <a:r>
              <a:rPr lang="pt-BR"/>
              <a:t>to training</a:t>
            </a:r>
            <a:endParaRPr/>
          </a:p>
          <a:p>
            <a:pPr indent="0" lvl="0" marL="0" rtl="0" algn="l">
              <a:lnSpc>
                <a:spcPct val="100000"/>
              </a:lnSpc>
              <a:spcBef>
                <a:spcPts val="600"/>
              </a:spcBef>
              <a:spcAft>
                <a:spcPts val="0"/>
              </a:spcAft>
              <a:buSzPts val="2100"/>
              <a:buNone/>
            </a:pPr>
            <a:r>
              <a:t/>
            </a:r>
            <a:endParaRPr/>
          </a:p>
        </p:txBody>
      </p:sp>
      <p:sp>
        <p:nvSpPr>
          <p:cNvPr id="112" name="Google Shape;112;gddf2813ba0_0_0"/>
          <p:cNvSpPr txBox="1"/>
          <p:nvPr>
            <p:ph idx="2" type="body"/>
          </p:nvPr>
        </p:nvSpPr>
        <p:spPr>
          <a:xfrm>
            <a:off x="4947475" y="1311550"/>
            <a:ext cx="4075200" cy="15882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600"/>
              </a:spcBef>
              <a:spcAft>
                <a:spcPts val="0"/>
              </a:spcAft>
              <a:buClr>
                <a:srgbClr val="3F5378"/>
              </a:buClr>
              <a:buSzPts val="2100"/>
              <a:buChar char="▰"/>
            </a:pPr>
            <a:r>
              <a:rPr lang="pt-BR" sz="2100"/>
              <a:t>Document 3:</a:t>
            </a:r>
            <a:endParaRPr sz="2100"/>
          </a:p>
          <a:p>
            <a:pPr indent="-361950" lvl="1" marL="914400" rtl="0" algn="l">
              <a:lnSpc>
                <a:spcPct val="100000"/>
              </a:lnSpc>
              <a:spcBef>
                <a:spcPts val="600"/>
              </a:spcBef>
              <a:spcAft>
                <a:spcPts val="0"/>
              </a:spcAft>
              <a:buClr>
                <a:srgbClr val="3F5378"/>
              </a:buClr>
              <a:buSzPts val="2100"/>
              <a:buChar char="●"/>
            </a:pPr>
            <a:r>
              <a:rPr lang="pt-BR" sz="2100"/>
              <a:t>Key Concepts;</a:t>
            </a:r>
            <a:endParaRPr sz="2100"/>
          </a:p>
          <a:p>
            <a:pPr indent="-361950" lvl="0" marL="457200" rtl="0" algn="l">
              <a:lnSpc>
                <a:spcPct val="100000"/>
              </a:lnSpc>
              <a:spcBef>
                <a:spcPts val="600"/>
              </a:spcBef>
              <a:spcAft>
                <a:spcPts val="0"/>
              </a:spcAft>
              <a:buClr>
                <a:srgbClr val="3F5378"/>
              </a:buClr>
              <a:buSzPts val="2100"/>
              <a:buChar char="▰"/>
            </a:pPr>
            <a:r>
              <a:rPr lang="pt-BR" sz="2100"/>
              <a:t>Document 4:</a:t>
            </a:r>
            <a:endParaRPr sz="2100"/>
          </a:p>
          <a:p>
            <a:pPr indent="-361950" lvl="1" marL="914400" rtl="0" algn="l">
              <a:lnSpc>
                <a:spcPct val="100000"/>
              </a:lnSpc>
              <a:spcBef>
                <a:spcPts val="600"/>
              </a:spcBef>
              <a:spcAft>
                <a:spcPts val="0"/>
              </a:spcAft>
              <a:buClr>
                <a:srgbClr val="3F5378"/>
              </a:buClr>
              <a:buSzPts val="2100"/>
              <a:buChar char="●"/>
            </a:pPr>
            <a:r>
              <a:rPr lang="pt-BR" sz="2100"/>
              <a:t>Resolution Example;</a:t>
            </a:r>
            <a:endParaRPr sz="2100"/>
          </a:p>
          <a:p>
            <a:pPr indent="-361950" lvl="0" marL="457200" rtl="0" algn="l">
              <a:lnSpc>
                <a:spcPct val="100000"/>
              </a:lnSpc>
              <a:spcBef>
                <a:spcPts val="600"/>
              </a:spcBef>
              <a:spcAft>
                <a:spcPts val="0"/>
              </a:spcAft>
              <a:buClr>
                <a:srgbClr val="3F5378"/>
              </a:buClr>
              <a:buSzPts val="2100"/>
              <a:buChar char="▰"/>
            </a:pPr>
            <a:r>
              <a:rPr lang="pt-BR" sz="2100"/>
              <a:t>Document 5:</a:t>
            </a:r>
            <a:endParaRPr sz="2100"/>
          </a:p>
          <a:p>
            <a:pPr indent="-361950" lvl="1" marL="914400" rtl="0" algn="l">
              <a:lnSpc>
                <a:spcPct val="100000"/>
              </a:lnSpc>
              <a:spcBef>
                <a:spcPts val="600"/>
              </a:spcBef>
              <a:spcAft>
                <a:spcPts val="0"/>
              </a:spcAft>
              <a:buClr>
                <a:srgbClr val="3F5378"/>
              </a:buClr>
              <a:buSzPts val="2100"/>
              <a:buChar char="●"/>
            </a:pPr>
            <a:r>
              <a:rPr lang="pt-BR" sz="2100"/>
              <a:t>Perspective Scenario.</a:t>
            </a:r>
            <a:endParaRPr sz="2100"/>
          </a:p>
          <a:p>
            <a:pPr indent="0" lvl="0" marL="457200" rtl="0" algn="l">
              <a:lnSpc>
                <a:spcPct val="100000"/>
              </a:lnSpc>
              <a:spcBef>
                <a:spcPts val="600"/>
              </a:spcBef>
              <a:spcAft>
                <a:spcPts val="0"/>
              </a:spcAft>
              <a:buSzPts val="2600"/>
              <a:buNone/>
            </a:pPr>
            <a:r>
              <a:t/>
            </a:r>
            <a:endParaRPr sz="2100"/>
          </a:p>
        </p:txBody>
      </p:sp>
      <p:sp>
        <p:nvSpPr>
          <p:cNvPr id="113" name="Google Shape;113;gddf2813ba0_0_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Instrumentation</a:t>
            </a:r>
            <a:endParaRPr/>
          </a:p>
        </p:txBody>
      </p:sp>
      <p:sp>
        <p:nvSpPr>
          <p:cNvPr id="114" name="Google Shape;114;gddf2813ba0_0_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300"/>
              <a:buFont typeface="Arial"/>
              <a:buNone/>
            </a:pPr>
            <a:fld id="{00000000-1234-1234-1234-123412341234}" type="slidenum">
              <a:rPr lang="pt-BR"/>
              <a:t>‹#›</a:t>
            </a:fld>
            <a:endParaRPr/>
          </a:p>
        </p:txBody>
      </p:sp>
      <p:grpSp>
        <p:nvGrpSpPr>
          <p:cNvPr id="115" name="Google Shape;115;gddf2813ba0_0_0"/>
          <p:cNvGrpSpPr/>
          <p:nvPr/>
        </p:nvGrpSpPr>
        <p:grpSpPr>
          <a:xfrm>
            <a:off x="2091989" y="1842110"/>
            <a:ext cx="865792" cy="1160957"/>
            <a:chOff x="596350" y="929175"/>
            <a:chExt cx="407950" cy="497475"/>
          </a:xfrm>
        </p:grpSpPr>
        <p:sp>
          <p:nvSpPr>
            <p:cNvPr id="116" name="Google Shape;116;gddf2813ba0_0_0"/>
            <p:cNvSpPr/>
            <p:nvPr/>
          </p:nvSpPr>
          <p:spPr>
            <a:xfrm>
              <a:off x="596350" y="953550"/>
              <a:ext cx="387250" cy="473100"/>
            </a:xfrm>
            <a:custGeom>
              <a:rect b="b" l="l" r="r" t="t"/>
              <a:pathLst>
                <a:path extrusionOk="0" fill="none" h="18924" w="1549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gddf2813ba0_0_0"/>
            <p:cNvSpPr/>
            <p:nvPr/>
          </p:nvSpPr>
          <p:spPr>
            <a:xfrm>
              <a:off x="626775" y="929175"/>
              <a:ext cx="377525" cy="462775"/>
            </a:xfrm>
            <a:custGeom>
              <a:rect b="b" l="l" r="r" t="t"/>
              <a:pathLst>
                <a:path extrusionOk="0" fill="none" h="18511" w="15101">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gddf2813ba0_0_0"/>
            <p:cNvSpPr/>
            <p:nvPr/>
          </p:nvSpPr>
          <p:spPr>
            <a:xfrm>
              <a:off x="688900" y="1256150"/>
              <a:ext cx="133975" cy="25"/>
            </a:xfrm>
            <a:custGeom>
              <a:rect b="b" l="l" r="r" t="t"/>
              <a:pathLst>
                <a:path extrusionOk="0" fill="none" h="1" w="5359">
                  <a:moveTo>
                    <a:pt x="5358" y="0"/>
                  </a:moveTo>
                  <a:lnTo>
                    <a:pt x="0" y="0"/>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 name="Google Shape;119;gddf2813ba0_0_0"/>
            <p:cNvSpPr/>
            <p:nvPr/>
          </p:nvSpPr>
          <p:spPr>
            <a:xfrm>
              <a:off x="688900" y="1201350"/>
              <a:ext cx="255750" cy="25"/>
            </a:xfrm>
            <a:custGeom>
              <a:rect b="b" l="l" r="r" t="t"/>
              <a:pathLst>
                <a:path extrusionOk="0" fill="none" h="1" w="10230">
                  <a:moveTo>
                    <a:pt x="10229" y="1"/>
                  </a:moveTo>
                  <a:lnTo>
                    <a:pt x="0" y="1"/>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 name="Google Shape;120;gddf2813ba0_0_0"/>
            <p:cNvSpPr/>
            <p:nvPr/>
          </p:nvSpPr>
          <p:spPr>
            <a:xfrm>
              <a:off x="688900" y="1145950"/>
              <a:ext cx="255750" cy="25"/>
            </a:xfrm>
            <a:custGeom>
              <a:rect b="b" l="l" r="r" t="t"/>
              <a:pathLst>
                <a:path extrusionOk="0" fill="none" h="1" w="10230">
                  <a:moveTo>
                    <a:pt x="10229" y="0"/>
                  </a:moveTo>
                  <a:lnTo>
                    <a:pt x="0" y="0"/>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gddf2813ba0_0_0"/>
            <p:cNvSpPr/>
            <p:nvPr/>
          </p:nvSpPr>
          <p:spPr>
            <a:xfrm>
              <a:off x="688900" y="1090525"/>
              <a:ext cx="255750" cy="25"/>
            </a:xfrm>
            <a:custGeom>
              <a:rect b="b" l="l" r="r" t="t"/>
              <a:pathLst>
                <a:path extrusionOk="0" fill="none" h="1" w="10230">
                  <a:moveTo>
                    <a:pt x="10229" y="1"/>
                  </a:moveTo>
                  <a:lnTo>
                    <a:pt x="0" y="1"/>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 name="Google Shape;122;gddf2813ba0_0_0"/>
            <p:cNvSpPr/>
            <p:nvPr/>
          </p:nvSpPr>
          <p:spPr>
            <a:xfrm>
              <a:off x="920250" y="929175"/>
              <a:ext cx="84050" cy="84050"/>
            </a:xfrm>
            <a:custGeom>
              <a:rect b="b" l="l" r="r" t="t"/>
              <a:pathLst>
                <a:path extrusionOk="0" fill="none" h="3362" w="3362">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3"/>
          <p:cNvSpPr txBox="1"/>
          <p:nvPr>
            <p:ph idx="1" type="body"/>
          </p:nvPr>
        </p:nvSpPr>
        <p:spPr>
          <a:xfrm>
            <a:off x="371725" y="1076275"/>
            <a:ext cx="80379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rPr lang="pt-BR"/>
              <a:t>Reusable components and interfaces are implemented by the domain developer. He also develops the configuration mechanisms to support variances between SPL products.</a:t>
            </a:r>
            <a:endParaRPr/>
          </a:p>
          <a:p>
            <a:pPr indent="-361950" lvl="0" marL="457200" rtl="0" algn="just">
              <a:lnSpc>
                <a:spcPct val="100000"/>
              </a:lnSpc>
              <a:spcBef>
                <a:spcPts val="1000"/>
              </a:spcBef>
              <a:spcAft>
                <a:spcPts val="0"/>
              </a:spcAft>
              <a:buSzPts val="2100"/>
              <a:buChar char="▰"/>
            </a:pPr>
            <a:r>
              <a:rPr lang="pt-BR"/>
              <a:t>the realization is loosely coupled as there is no running application implementation, only the components that will integrate the asset base.</a:t>
            </a:r>
            <a:endParaRPr/>
          </a:p>
          <a:p>
            <a:pPr indent="-381000" lvl="1" marL="914400" rtl="0" algn="just">
              <a:lnSpc>
                <a:spcPct val="100000"/>
              </a:lnSpc>
              <a:spcBef>
                <a:spcPts val="1000"/>
              </a:spcBef>
              <a:spcAft>
                <a:spcPts val="0"/>
              </a:spcAft>
              <a:buSzPts val="2400"/>
              <a:buChar char="●"/>
            </a:pPr>
            <a:r>
              <a:rPr lang="pt-BR"/>
              <a:t>different SPL contexts to meet all possible SPL configurations.</a:t>
            </a:r>
            <a:endParaRPr/>
          </a:p>
          <a:p>
            <a:pPr indent="0" lvl="0" marL="0" rtl="0" algn="just">
              <a:lnSpc>
                <a:spcPct val="100000"/>
              </a:lnSpc>
              <a:spcBef>
                <a:spcPts val="1000"/>
              </a:spcBef>
              <a:spcAft>
                <a:spcPts val="1000"/>
              </a:spcAft>
              <a:buNone/>
            </a:pPr>
            <a:r>
              <a:t/>
            </a:r>
            <a:endParaRPr/>
          </a:p>
        </p:txBody>
      </p:sp>
      <p:sp>
        <p:nvSpPr>
          <p:cNvPr id="128" name="Google Shape;128;p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29" name="Google Shape;129;p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Domain Developer (DDP)</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4"/>
          <p:cNvSpPr txBox="1"/>
          <p:nvPr>
            <p:ph idx="1" type="body"/>
          </p:nvPr>
        </p:nvSpPr>
        <p:spPr>
          <a:xfrm>
            <a:off x="371725" y="1076275"/>
            <a:ext cx="38646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rPr lang="pt-BR">
                <a:solidFill>
                  <a:schemeClr val="dk1"/>
                </a:solidFill>
              </a:rPr>
              <a:t>DAC SMartyPerspective scenario  consists of 8 steps in which the diagrams are inspected:</a:t>
            </a:r>
            <a:endParaRPr>
              <a:solidFill>
                <a:schemeClr val="dk1"/>
              </a:solidFill>
            </a:endParaRPr>
          </a:p>
          <a:p>
            <a:pPr indent="0" lvl="0" marL="0" rtl="0" algn="just">
              <a:lnSpc>
                <a:spcPct val="100000"/>
              </a:lnSpc>
              <a:spcBef>
                <a:spcPts val="600"/>
              </a:spcBef>
              <a:spcAft>
                <a:spcPts val="0"/>
              </a:spcAft>
              <a:buSzPts val="2100"/>
              <a:buNone/>
            </a:pPr>
            <a:r>
              <a:t/>
            </a:r>
            <a:endParaRPr sz="500">
              <a:solidFill>
                <a:schemeClr val="dk1"/>
              </a:solidFill>
            </a:endParaRPr>
          </a:p>
          <a:p>
            <a:pPr indent="-361950" lvl="0" marL="457200" rtl="0" algn="just">
              <a:lnSpc>
                <a:spcPct val="100000"/>
              </a:lnSpc>
              <a:spcBef>
                <a:spcPts val="0"/>
              </a:spcBef>
              <a:spcAft>
                <a:spcPts val="0"/>
              </a:spcAft>
              <a:buSzPts val="2100"/>
              <a:buChar char="▰"/>
            </a:pPr>
            <a:r>
              <a:rPr lang="pt-BR">
                <a:solidFill>
                  <a:schemeClr val="dk1"/>
                </a:solidFill>
              </a:rPr>
              <a:t>Class;</a:t>
            </a:r>
            <a:endParaRPr>
              <a:solidFill>
                <a:schemeClr val="dk1"/>
              </a:solidFill>
            </a:endParaRPr>
          </a:p>
          <a:p>
            <a:pPr indent="-361950" lvl="1" marL="914400" rtl="0" algn="just">
              <a:lnSpc>
                <a:spcPct val="100000"/>
              </a:lnSpc>
              <a:spcBef>
                <a:spcPts val="0"/>
              </a:spcBef>
              <a:spcAft>
                <a:spcPts val="0"/>
              </a:spcAft>
              <a:buSzPts val="2100"/>
              <a:buChar char="●"/>
            </a:pPr>
            <a:r>
              <a:rPr lang="pt-BR">
                <a:solidFill>
                  <a:schemeClr val="dk1"/>
                </a:solidFill>
              </a:rPr>
              <a:t>Implementation;</a:t>
            </a:r>
            <a:endParaRPr>
              <a:solidFill>
                <a:schemeClr val="dk1"/>
              </a:solidFill>
            </a:endParaRPr>
          </a:p>
          <a:p>
            <a:pPr indent="-361950" lvl="0" marL="457200" rtl="0" algn="just">
              <a:lnSpc>
                <a:spcPct val="100000"/>
              </a:lnSpc>
              <a:spcBef>
                <a:spcPts val="0"/>
              </a:spcBef>
              <a:spcAft>
                <a:spcPts val="0"/>
              </a:spcAft>
              <a:buSzPts val="2100"/>
              <a:buChar char="▰"/>
            </a:pPr>
            <a:r>
              <a:rPr lang="pt-BR">
                <a:solidFill>
                  <a:schemeClr val="dk1"/>
                </a:solidFill>
              </a:rPr>
              <a:t>Component; and</a:t>
            </a:r>
            <a:endParaRPr>
              <a:solidFill>
                <a:schemeClr val="dk1"/>
              </a:solidFill>
            </a:endParaRPr>
          </a:p>
          <a:p>
            <a:pPr indent="-361950" lvl="0" marL="457200" rtl="0" algn="just">
              <a:lnSpc>
                <a:spcPct val="100000"/>
              </a:lnSpc>
              <a:spcBef>
                <a:spcPts val="0"/>
              </a:spcBef>
              <a:spcAft>
                <a:spcPts val="0"/>
              </a:spcAft>
              <a:buSzPts val="2100"/>
              <a:buChar char="▰"/>
            </a:pPr>
            <a:r>
              <a:rPr lang="pt-BR">
                <a:solidFill>
                  <a:schemeClr val="dk1"/>
                </a:solidFill>
              </a:rPr>
              <a:t>Sequence;</a:t>
            </a:r>
            <a:endParaRPr>
              <a:solidFill>
                <a:schemeClr val="dk1"/>
              </a:solidFill>
            </a:endParaRPr>
          </a:p>
        </p:txBody>
      </p:sp>
      <p:sp>
        <p:nvSpPr>
          <p:cNvPr id="135" name="Google Shape;135;p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sp>
        <p:nvSpPr>
          <p:cNvPr id="136" name="Google Shape;136;p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Domain Developer (DDP)</a:t>
            </a:r>
            <a:endParaRPr>
              <a:solidFill>
                <a:srgbClr val="FFFFFF"/>
              </a:solidFill>
            </a:endParaRPr>
          </a:p>
        </p:txBody>
      </p:sp>
      <p:pic>
        <p:nvPicPr>
          <p:cNvPr id="137" name="Google Shape;137;p4"/>
          <p:cNvPicPr preferRelativeResize="0"/>
          <p:nvPr/>
        </p:nvPicPr>
        <p:blipFill>
          <a:blip r:embed="rId3">
            <a:alphaModFix/>
          </a:blip>
          <a:stretch>
            <a:fillRect/>
          </a:stretch>
        </p:blipFill>
        <p:spPr>
          <a:xfrm>
            <a:off x="4388725" y="1177575"/>
            <a:ext cx="4602875" cy="34935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COMPONENT</a:t>
            </a:r>
            <a:endParaRPr/>
          </a:p>
        </p:txBody>
      </p:sp>
      <p:sp>
        <p:nvSpPr>
          <p:cNvPr id="143" name="Google Shape;143;p5"/>
          <p:cNvSpPr txBox="1"/>
          <p:nvPr>
            <p:ph idx="1" type="body"/>
          </p:nvPr>
        </p:nvSpPr>
        <p:spPr>
          <a:xfrm>
            <a:off x="567975" y="1311550"/>
            <a:ext cx="3681900" cy="3537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SzPts val="2100"/>
              <a:buNone/>
            </a:pPr>
            <a:r>
              <a:rPr lang="pt-BR">
                <a:solidFill>
                  <a:srgbClr val="3F5378"/>
                </a:solidFill>
              </a:rPr>
              <a:t>COMPONENT DIAGRAM INSPECTION</a:t>
            </a:r>
            <a:endParaRPr sz="2100">
              <a:solidFill>
                <a:srgbClr val="3F5378"/>
              </a:solidFill>
            </a:endParaRPr>
          </a:p>
        </p:txBody>
      </p:sp>
      <p:sp>
        <p:nvSpPr>
          <p:cNvPr id="144" name="Google Shape;144;p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45" name="Google Shape;145;p5"/>
          <p:cNvPicPr preferRelativeResize="0"/>
          <p:nvPr/>
        </p:nvPicPr>
        <p:blipFill rotWithShape="1">
          <a:blip r:embed="rId3">
            <a:alphaModFix/>
          </a:blip>
          <a:srcRect b="0" l="0" r="0" t="0"/>
          <a:stretch/>
        </p:blipFill>
        <p:spPr>
          <a:xfrm>
            <a:off x="4139500" y="1311549"/>
            <a:ext cx="4114825" cy="3082850"/>
          </a:xfrm>
          <a:prstGeom prst="flowChartInputOutput">
            <a:avLst/>
          </a:prstGeom>
          <a:noFill/>
          <a:ln cap="flat" cmpd="sng" w="38100">
            <a:solidFill>
              <a:srgbClr val="3F5378"/>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6"/>
          <p:cNvSpPr txBox="1"/>
          <p:nvPr>
            <p:ph idx="1" type="body"/>
          </p:nvPr>
        </p:nvSpPr>
        <p:spPr>
          <a:xfrm>
            <a:off x="34575" y="1311550"/>
            <a:ext cx="1907400" cy="3537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SzPts val="2100"/>
              <a:buNone/>
            </a:pPr>
            <a:r>
              <a:rPr lang="pt-BR" sz="1900">
                <a:solidFill>
                  <a:srgbClr val="3F5378"/>
                </a:solidFill>
              </a:rPr>
              <a:t>INTRODUCTION</a:t>
            </a:r>
            <a:endParaRPr sz="1900">
              <a:solidFill>
                <a:srgbClr val="3F5378"/>
              </a:solidFill>
            </a:endParaRPr>
          </a:p>
        </p:txBody>
      </p:sp>
      <p:sp>
        <p:nvSpPr>
          <p:cNvPr id="151" name="Google Shape;151;p6"/>
          <p:cNvSpPr txBox="1"/>
          <p:nvPr>
            <p:ph idx="2" type="body"/>
          </p:nvPr>
        </p:nvSpPr>
        <p:spPr>
          <a:xfrm>
            <a:off x="1962150" y="1037875"/>
            <a:ext cx="7098000" cy="40401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600"/>
              <a:buNone/>
            </a:pPr>
            <a:r>
              <a:rPr lang="pt-BR" sz="1700"/>
              <a:t>This perspective should implement and test the components and interfaces that will be reusable throughout the product portfolio. You must develop according to the requirements of a range of products, for this you must ensure that the elements represented in the SMarty diagrams of class, sequence and component are not in disagreement with the requirements, contemplate the expected functions and allow you to have a vision implementation of reusable components.</a:t>
            </a:r>
            <a:endParaRPr sz="1700"/>
          </a:p>
          <a:p>
            <a:pPr indent="0" lvl="0" marL="0" rtl="0" algn="just">
              <a:lnSpc>
                <a:spcPct val="100000"/>
              </a:lnSpc>
              <a:spcBef>
                <a:spcPts val="600"/>
              </a:spcBef>
              <a:spcAft>
                <a:spcPts val="0"/>
              </a:spcAft>
              <a:buSzPts val="2600"/>
              <a:buNone/>
            </a:pPr>
            <a:r>
              <a:rPr lang="pt-BR" sz="1700"/>
              <a:t>To diagrams correctly express the user requirements without inconsistencies, you must review such diagrams and elements. To achieve your goal, perform the steps outlined below to inspect each of the informed diagrams. When you find a defect in one of the steps, fill in the Defect Identification Form indicating the diagram, the step item (number question), and the element and the defect found.</a:t>
            </a:r>
            <a:endParaRPr sz="1700"/>
          </a:p>
          <a:p>
            <a:pPr indent="0" lvl="0" marL="0" rtl="0" algn="just">
              <a:lnSpc>
                <a:spcPct val="100000"/>
              </a:lnSpc>
              <a:spcBef>
                <a:spcPts val="600"/>
              </a:spcBef>
              <a:spcAft>
                <a:spcPts val="0"/>
              </a:spcAft>
              <a:buSzPts val="2600"/>
              <a:buNone/>
            </a:pPr>
            <a:r>
              <a:rPr lang="pt-BR" sz="1700"/>
              <a:t>           </a:t>
            </a:r>
            <a:endParaRPr sz="1700"/>
          </a:p>
        </p:txBody>
      </p:sp>
      <p:sp>
        <p:nvSpPr>
          <p:cNvPr id="152" name="Google Shape;152;p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53" name="Google Shape;153;p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COMPONENT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8"/>
          <p:cNvSpPr txBox="1"/>
          <p:nvPr>
            <p:ph idx="2" type="body"/>
          </p:nvPr>
        </p:nvSpPr>
        <p:spPr>
          <a:xfrm>
            <a:off x="2287225" y="863350"/>
            <a:ext cx="6724500" cy="35379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600"/>
              <a:buNone/>
            </a:pPr>
            <a:r>
              <a:t/>
            </a:r>
            <a:endParaRPr sz="2100"/>
          </a:p>
          <a:p>
            <a:pPr indent="0" lvl="0" marL="0" rtl="0" algn="just">
              <a:lnSpc>
                <a:spcPct val="100000"/>
              </a:lnSpc>
              <a:spcBef>
                <a:spcPts val="600"/>
              </a:spcBef>
              <a:spcAft>
                <a:spcPts val="0"/>
              </a:spcAft>
              <a:buSzPts val="2600"/>
              <a:buNone/>
            </a:pPr>
            <a:r>
              <a:t/>
            </a:r>
            <a:endParaRPr sz="2100"/>
          </a:p>
          <a:p>
            <a:pPr indent="0" lvl="0" marL="0" rtl="0" algn="just">
              <a:lnSpc>
                <a:spcPct val="100000"/>
              </a:lnSpc>
              <a:spcBef>
                <a:spcPts val="600"/>
              </a:spcBef>
              <a:spcAft>
                <a:spcPts val="0"/>
              </a:spcAft>
              <a:buSzPts val="2600"/>
              <a:buNone/>
            </a:pPr>
            <a:r>
              <a:rPr lang="pt-BR" sz="2100"/>
              <a:t>To inspect it, make a list from the class diagram with all the classes in the system (remember to inspect the class diagram before). Compare the list with the component diagram to ensure that there is no inconsistency between them and that all classes are grouped into components. To do this, answer the questions that follow.</a:t>
            </a:r>
            <a:endParaRPr sz="2100"/>
          </a:p>
        </p:txBody>
      </p:sp>
      <p:sp>
        <p:nvSpPr>
          <p:cNvPr id="159" name="Google Shape;159;p8"/>
          <p:cNvSpPr/>
          <p:nvPr/>
        </p:nvSpPr>
        <p:spPr>
          <a:xfrm>
            <a:off x="5861925" y="2083575"/>
            <a:ext cx="28584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8"/>
          <p:cNvSpPr txBox="1"/>
          <p:nvPr>
            <p:ph idx="1" type="body"/>
          </p:nvPr>
        </p:nvSpPr>
        <p:spPr>
          <a:xfrm>
            <a:off x="531425" y="1311550"/>
            <a:ext cx="1787700" cy="35379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600"/>
              </a:spcBef>
              <a:spcAft>
                <a:spcPts val="0"/>
              </a:spcAft>
              <a:buSzPts val="2100"/>
              <a:buNone/>
            </a:pPr>
            <a:r>
              <a:rPr lang="pt-BR" sz="1900">
                <a:solidFill>
                  <a:srgbClr val="3F5378"/>
                </a:solidFill>
              </a:rPr>
              <a:t>MAIN INSTRUCTION</a:t>
            </a:r>
            <a:endParaRPr sz="1900">
              <a:solidFill>
                <a:srgbClr val="3F5378"/>
              </a:solidFill>
            </a:endParaRPr>
          </a:p>
        </p:txBody>
      </p:sp>
      <p:sp>
        <p:nvSpPr>
          <p:cNvPr id="161" name="Google Shape;161;p8"/>
          <p:cNvSpPr/>
          <p:nvPr/>
        </p:nvSpPr>
        <p:spPr>
          <a:xfrm>
            <a:off x="2377375" y="1741075"/>
            <a:ext cx="59886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63" name="Google Shape;163;p8"/>
          <p:cNvSpPr/>
          <p:nvPr/>
        </p:nvSpPr>
        <p:spPr>
          <a:xfrm>
            <a:off x="5487400" y="2406000"/>
            <a:ext cx="22203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8"/>
          <p:cNvSpPr/>
          <p:nvPr/>
        </p:nvSpPr>
        <p:spPr>
          <a:xfrm>
            <a:off x="2377375" y="2359075"/>
            <a:ext cx="28002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8"/>
          <p:cNvSpPr/>
          <p:nvPr/>
        </p:nvSpPr>
        <p:spPr>
          <a:xfrm>
            <a:off x="5730000" y="3321075"/>
            <a:ext cx="28584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8"/>
          <p:cNvSpPr/>
          <p:nvPr/>
        </p:nvSpPr>
        <p:spPr>
          <a:xfrm>
            <a:off x="2377375" y="3054575"/>
            <a:ext cx="62109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COMPONENT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gtEl>
                                        <p:attrNameLst>
                                          <p:attrName>style.visibility</p:attrName>
                                        </p:attrNameLst>
                                      </p:cBhvr>
                                      <p:to>
                                        <p:strVal val="visible"/>
                                      </p:to>
                                    </p:set>
                                    <p:animEffect filter="fade" transition="in">
                                      <p:cBhvr>
                                        <p:cTn dur="1000"/>
                                        <p:tgtEl>
                                          <p:spTgt spid="1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9"/>
                                        </p:tgtEl>
                                        <p:attrNameLst>
                                          <p:attrName>style.visibility</p:attrName>
                                        </p:attrNameLst>
                                      </p:cBhvr>
                                      <p:to>
                                        <p:strVal val="visible"/>
                                      </p:to>
                                    </p:set>
                                    <p:animEffect filter="fade" transition="in">
                                      <p:cBhvr>
                                        <p:cTn dur="1000"/>
                                        <p:tgtEl>
                                          <p:spTgt spid="1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
                                        </p:tgtEl>
                                        <p:attrNameLst>
                                          <p:attrName>style.visibility</p:attrName>
                                        </p:attrNameLst>
                                      </p:cBhvr>
                                      <p:to>
                                        <p:strVal val="visible"/>
                                      </p:to>
                                    </p:set>
                                    <p:animEffect filter="fade" transition="in">
                                      <p:cBhvr>
                                        <p:cTn dur="1000"/>
                                        <p:tgtEl>
                                          <p:spTgt spid="1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gtEl>
                                        <p:attrNameLst>
                                          <p:attrName>style.visibility</p:attrName>
                                        </p:attrNameLst>
                                      </p:cBhvr>
                                      <p:to>
                                        <p:strVal val="visible"/>
                                      </p:to>
                                    </p:set>
                                    <p:animEffect filter="fade" transition="in">
                                      <p:cBhvr>
                                        <p:cTn dur="1000"/>
                                        <p:tgtEl>
                                          <p:spTgt spid="1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6"/>
                                        </p:tgtEl>
                                        <p:attrNameLst>
                                          <p:attrName>style.visibility</p:attrName>
                                        </p:attrNameLst>
                                      </p:cBhvr>
                                      <p:to>
                                        <p:strVal val="visible"/>
                                      </p:to>
                                    </p:set>
                                    <p:animEffect filter="fade" transition="in">
                                      <p:cBhvr>
                                        <p:cTn dur="1000"/>
                                        <p:tgtEl>
                                          <p:spTgt spid="1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
                                        </p:tgtEl>
                                        <p:attrNameLst>
                                          <p:attrName>style.visibility</p:attrName>
                                        </p:attrNameLst>
                                      </p:cBhvr>
                                      <p:to>
                                        <p:strVal val="visible"/>
                                      </p:to>
                                    </p:set>
                                    <p:animEffect filter="fade" transition="in">
                                      <p:cBhvr>
                                        <p:cTn dur="1000"/>
                                        <p:tgtEl>
                                          <p:spTgt spid="1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ddf2813ba0_0_11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Defect Identification Form (DIF)</a:t>
            </a:r>
            <a:endParaRPr/>
          </a:p>
        </p:txBody>
      </p:sp>
      <p:sp>
        <p:nvSpPr>
          <p:cNvPr id="173" name="Google Shape;173;gddf2813ba0_0_114"/>
          <p:cNvSpPr txBox="1"/>
          <p:nvPr>
            <p:ph idx="1" type="body"/>
          </p:nvPr>
        </p:nvSpPr>
        <p:spPr>
          <a:xfrm>
            <a:off x="192750" y="1000075"/>
            <a:ext cx="4206300" cy="3416400"/>
          </a:xfrm>
          <a:prstGeom prst="rect">
            <a:avLst/>
          </a:prstGeom>
          <a:noFill/>
          <a:ln>
            <a:noFill/>
          </a:ln>
        </p:spPr>
        <p:txBody>
          <a:bodyPr anchorCtr="0" anchor="t" bIns="91425" lIns="91425" spcFirstLastPara="1" rIns="91425" wrap="square" tIns="91425">
            <a:noAutofit/>
          </a:bodyPr>
          <a:lstStyle/>
          <a:p>
            <a:pPr indent="-349250" lvl="0" marL="457200" rtl="0" algn="just">
              <a:lnSpc>
                <a:spcPct val="100000"/>
              </a:lnSpc>
              <a:spcBef>
                <a:spcPts val="600"/>
              </a:spcBef>
              <a:spcAft>
                <a:spcPts val="0"/>
              </a:spcAft>
              <a:buSzPts val="1900"/>
              <a:buFont typeface="Open Sans"/>
              <a:buChar char="▰"/>
            </a:pPr>
            <a:r>
              <a:rPr b="1" lang="pt-BR" sz="2000"/>
              <a:t>Diagram: </a:t>
            </a:r>
            <a:r>
              <a:rPr lang="pt-BR" sz="2000"/>
              <a:t>use case (UC), class (CL), component (CP), sequence (SQ) and features (FT);</a:t>
            </a:r>
            <a:endParaRPr sz="2000"/>
          </a:p>
          <a:p>
            <a:pPr indent="-349250" lvl="0" marL="457200" rtl="0" algn="just">
              <a:lnSpc>
                <a:spcPct val="100000"/>
              </a:lnSpc>
              <a:spcBef>
                <a:spcPts val="600"/>
              </a:spcBef>
              <a:spcAft>
                <a:spcPts val="0"/>
              </a:spcAft>
              <a:buSzPts val="1900"/>
              <a:buFont typeface="Open Sans"/>
              <a:buChar char="▰"/>
            </a:pPr>
            <a:r>
              <a:rPr b="1" lang="pt-BR" sz="2000"/>
              <a:t>Question Number: </a:t>
            </a:r>
            <a:r>
              <a:rPr lang="pt-BR" sz="2000"/>
              <a:t>number question that guided the detection of the defect;</a:t>
            </a:r>
            <a:endParaRPr sz="2000"/>
          </a:p>
          <a:p>
            <a:pPr indent="-349250" lvl="0" marL="457200" rtl="0" algn="just">
              <a:lnSpc>
                <a:spcPct val="100000"/>
              </a:lnSpc>
              <a:spcBef>
                <a:spcPts val="600"/>
              </a:spcBef>
              <a:spcAft>
                <a:spcPts val="0"/>
              </a:spcAft>
              <a:buSzPts val="1900"/>
              <a:buFont typeface="Open Sans"/>
              <a:buChar char="▰"/>
            </a:pPr>
            <a:r>
              <a:rPr b="1" lang="pt-BR" sz="2000"/>
              <a:t>Element: </a:t>
            </a:r>
            <a:r>
              <a:rPr lang="pt-BR" sz="2000"/>
              <a:t>name of the element where the defect was found;</a:t>
            </a:r>
            <a:endParaRPr sz="2000"/>
          </a:p>
          <a:p>
            <a:pPr indent="-349250" lvl="0" marL="457200" rtl="0" algn="just">
              <a:lnSpc>
                <a:spcPct val="100000"/>
              </a:lnSpc>
              <a:spcBef>
                <a:spcPts val="600"/>
              </a:spcBef>
              <a:spcAft>
                <a:spcPts val="0"/>
              </a:spcAft>
              <a:buSzPts val="1900"/>
              <a:buFont typeface="Open Sans"/>
              <a:buChar char="▰"/>
            </a:pPr>
            <a:r>
              <a:rPr b="1" lang="pt-BR" sz="2000"/>
              <a:t>I</a:t>
            </a:r>
            <a:r>
              <a:rPr b="1" lang="pt-BR" sz="2000"/>
              <a:t>dentified </a:t>
            </a:r>
            <a:r>
              <a:rPr b="1" lang="pt-BR" sz="2000"/>
              <a:t>Defect</a:t>
            </a:r>
            <a:r>
              <a:rPr b="1" lang="pt-BR" sz="2000"/>
              <a:t>:  </a:t>
            </a:r>
            <a:r>
              <a:rPr lang="pt-BR" sz="2000"/>
              <a:t>description of the defect found.</a:t>
            </a:r>
            <a:endParaRPr b="1" sz="2000"/>
          </a:p>
          <a:p>
            <a:pPr indent="0" lvl="0" marL="0" rtl="0" algn="just">
              <a:lnSpc>
                <a:spcPct val="100000"/>
              </a:lnSpc>
              <a:spcBef>
                <a:spcPts val="600"/>
              </a:spcBef>
              <a:spcAft>
                <a:spcPts val="0"/>
              </a:spcAft>
              <a:buSzPts val="3000"/>
              <a:buNone/>
            </a:pPr>
            <a:r>
              <a:t/>
            </a:r>
            <a:endParaRPr sz="2100"/>
          </a:p>
        </p:txBody>
      </p:sp>
      <p:sp>
        <p:nvSpPr>
          <p:cNvPr id="174" name="Google Shape;174;gddf2813ba0_0_11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1300"/>
              <a:buFont typeface="Arial"/>
              <a:buNone/>
            </a:pPr>
            <a:fld id="{00000000-1234-1234-1234-123412341234}" type="slidenum">
              <a:rPr lang="pt-BR"/>
              <a:t>‹#›</a:t>
            </a:fld>
            <a:endParaRPr/>
          </a:p>
        </p:txBody>
      </p:sp>
      <p:pic>
        <p:nvPicPr>
          <p:cNvPr id="175" name="Google Shape;175;gddf2813ba0_0_114"/>
          <p:cNvPicPr preferRelativeResize="0"/>
          <p:nvPr/>
        </p:nvPicPr>
        <p:blipFill rotWithShape="1">
          <a:blip r:embed="rId3">
            <a:alphaModFix/>
          </a:blip>
          <a:srcRect b="0" l="0" r="0" t="0"/>
          <a:stretch/>
        </p:blipFill>
        <p:spPr>
          <a:xfrm>
            <a:off x="4572000" y="1983175"/>
            <a:ext cx="4440150" cy="167638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181" name="Google Shape;181;p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82" name="Google Shape;182;p9"/>
          <p:cNvPicPr preferRelativeResize="0"/>
          <p:nvPr/>
        </p:nvPicPr>
        <p:blipFill rotWithShape="1">
          <a:blip r:embed="rId3">
            <a:alphaModFix/>
          </a:blip>
          <a:srcRect b="0" l="0" r="0" t="0"/>
          <a:stretch/>
        </p:blipFill>
        <p:spPr>
          <a:xfrm>
            <a:off x="3485313" y="0"/>
            <a:ext cx="4463161" cy="4991099"/>
          </a:xfrm>
          <a:prstGeom prst="rect">
            <a:avLst/>
          </a:prstGeom>
          <a:noFill/>
          <a:ln>
            <a:noFill/>
          </a:ln>
        </p:spPr>
      </p:pic>
      <p:sp>
        <p:nvSpPr>
          <p:cNvPr id="183" name="Google Shape;183;p9"/>
          <p:cNvSpPr txBox="1"/>
          <p:nvPr>
            <p:ph idx="4294967295" type="body"/>
          </p:nvPr>
        </p:nvSpPr>
        <p:spPr>
          <a:xfrm>
            <a:off x="339375" y="1235350"/>
            <a:ext cx="2437500" cy="342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600"/>
              </a:spcBef>
              <a:spcAft>
                <a:spcPts val="0"/>
              </a:spcAft>
              <a:buSzPts val="3000"/>
              <a:buNone/>
            </a:pPr>
            <a:r>
              <a:rPr lang="pt-BR" sz="2100">
                <a:solidFill>
                  <a:srgbClr val="3F5378"/>
                </a:solidFill>
              </a:rPr>
              <a:t>LIST WITH INTERFACES AND COMPONENTS OF THE PROPOSED EXAMPLE</a:t>
            </a:r>
            <a:endParaRPr sz="2100">
              <a:solidFill>
                <a:srgbClr val="3F5378"/>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William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